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5" r:id="rId3"/>
    <p:sldId id="267" r:id="rId4"/>
    <p:sldId id="266" r:id="rId5"/>
    <p:sldId id="268" r:id="rId6"/>
    <p:sldId id="271" r:id="rId7"/>
    <p:sldId id="269" r:id="rId8"/>
    <p:sldId id="272" r:id="rId9"/>
    <p:sldId id="273" r:id="rId10"/>
    <p:sldId id="275" r:id="rId11"/>
    <p:sldId id="276" r:id="rId12"/>
    <p:sldId id="277" r:id="rId13"/>
    <p:sldId id="278" r:id="rId14"/>
    <p:sldId id="280" r:id="rId15"/>
    <p:sldId id="282" r:id="rId16"/>
    <p:sldId id="283" r:id="rId17"/>
    <p:sldId id="274" r:id="rId18"/>
    <p:sldId id="270" r:id="rId19"/>
    <p:sldId id="284" r:id="rId20"/>
    <p:sldId id="285" r:id="rId21"/>
    <p:sldId id="286" r:id="rId22"/>
    <p:sldId id="287" r:id="rId23"/>
    <p:sldId id="288" r:id="rId24"/>
    <p:sldId id="289" r:id="rId25"/>
    <p:sldId id="290" r:id="rId26"/>
    <p:sldId id="291" r:id="rId27"/>
    <p:sldId id="292" r:id="rId28"/>
    <p:sldId id="29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1B38B6-1F48-BC4E-ABB0-C9F7567DE6CC}" v="18" dt="2022-12-05T21:18:31.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000"/>
    <p:restoredTop sz="96327"/>
  </p:normalViewPr>
  <p:slideViewPr>
    <p:cSldViewPr snapToGrid="0">
      <p:cViewPr varScale="1">
        <p:scale>
          <a:sx n="99" d="100"/>
          <a:sy n="99" d="100"/>
        </p:scale>
        <p:origin x="208" y="7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ts, William" userId="cbdb0636-a496-422a-8d40-98c53d494d26" providerId="ADAL" clId="{ED1B38B6-1F48-BC4E-ABB0-C9F7567DE6CC}"/>
    <pc:docChg chg="undo custSel addSld delSld modSld">
      <pc:chgData name="Clements, William" userId="cbdb0636-a496-422a-8d40-98c53d494d26" providerId="ADAL" clId="{ED1B38B6-1F48-BC4E-ABB0-C9F7567DE6CC}" dt="2022-12-05T21:22:24.449" v="1500" actId="20577"/>
      <pc:docMkLst>
        <pc:docMk/>
      </pc:docMkLst>
      <pc:sldChg chg="modSp">
        <pc:chgData name="Clements, William" userId="cbdb0636-a496-422a-8d40-98c53d494d26" providerId="ADAL" clId="{ED1B38B6-1F48-BC4E-ABB0-C9F7567DE6CC}" dt="2022-12-01T22:05:47.178" v="704"/>
        <pc:sldMkLst>
          <pc:docMk/>
          <pc:sldMk cId="3785689657" sldId="256"/>
        </pc:sldMkLst>
        <pc:spChg chg="mod">
          <ac:chgData name="Clements, William" userId="cbdb0636-a496-422a-8d40-98c53d494d26" providerId="ADAL" clId="{ED1B38B6-1F48-BC4E-ABB0-C9F7567DE6CC}" dt="2022-12-01T22:05:47.178" v="704"/>
          <ac:spMkLst>
            <pc:docMk/>
            <pc:sldMk cId="3785689657" sldId="256"/>
            <ac:spMk id="2" creationId="{7B90916F-9D93-54F5-3061-1EAA49C80C4B}"/>
          </ac:spMkLst>
        </pc:spChg>
        <pc:spChg chg="mod">
          <ac:chgData name="Clements, William" userId="cbdb0636-a496-422a-8d40-98c53d494d26" providerId="ADAL" clId="{ED1B38B6-1F48-BC4E-ABB0-C9F7567DE6CC}" dt="2022-12-01T22:05:47.178" v="704"/>
          <ac:spMkLst>
            <pc:docMk/>
            <pc:sldMk cId="3785689657" sldId="256"/>
            <ac:spMk id="3" creationId="{A959120A-95A7-9186-D0BC-9CF65C3A5F45}"/>
          </ac:spMkLst>
        </pc:spChg>
      </pc:sldChg>
      <pc:sldChg chg="modSp">
        <pc:chgData name="Clements, William" userId="cbdb0636-a496-422a-8d40-98c53d494d26" providerId="ADAL" clId="{ED1B38B6-1F48-BC4E-ABB0-C9F7567DE6CC}" dt="2022-12-01T22:05:47.178" v="704"/>
        <pc:sldMkLst>
          <pc:docMk/>
          <pc:sldMk cId="3352143797" sldId="265"/>
        </pc:sldMkLst>
        <pc:spChg chg="mod">
          <ac:chgData name="Clements, William" userId="cbdb0636-a496-422a-8d40-98c53d494d26" providerId="ADAL" clId="{ED1B38B6-1F48-BC4E-ABB0-C9F7567DE6CC}" dt="2022-12-01T22:05:47.178" v="704"/>
          <ac:spMkLst>
            <pc:docMk/>
            <pc:sldMk cId="3352143797" sldId="265"/>
            <ac:spMk id="2" creationId="{1C2CFE09-C1EB-C345-B0C3-D8396320ADA1}"/>
          </ac:spMkLst>
        </pc:spChg>
        <pc:spChg chg="mod">
          <ac:chgData name="Clements, William" userId="cbdb0636-a496-422a-8d40-98c53d494d26" providerId="ADAL" clId="{ED1B38B6-1F48-BC4E-ABB0-C9F7567DE6CC}" dt="2022-12-01T22:05:47.178" v="704"/>
          <ac:spMkLst>
            <pc:docMk/>
            <pc:sldMk cId="3352143797" sldId="265"/>
            <ac:spMk id="3" creationId="{84F48BEA-78DA-E2C2-5ABA-14C306075BEE}"/>
          </ac:spMkLst>
        </pc:spChg>
      </pc:sldChg>
      <pc:sldChg chg="addSp modSp mod">
        <pc:chgData name="Clements, William" userId="cbdb0636-a496-422a-8d40-98c53d494d26" providerId="ADAL" clId="{ED1B38B6-1F48-BC4E-ABB0-C9F7567DE6CC}" dt="2022-12-01T22:05:47.178" v="704"/>
        <pc:sldMkLst>
          <pc:docMk/>
          <pc:sldMk cId="1208589193" sldId="266"/>
        </pc:sldMkLst>
        <pc:spChg chg="mod">
          <ac:chgData name="Clements, William" userId="cbdb0636-a496-422a-8d40-98c53d494d26" providerId="ADAL" clId="{ED1B38B6-1F48-BC4E-ABB0-C9F7567DE6CC}" dt="2022-12-01T22:05:47.178" v="704"/>
          <ac:spMkLst>
            <pc:docMk/>
            <pc:sldMk cId="1208589193" sldId="266"/>
            <ac:spMk id="2" creationId="{5CA5EFD2-F2B6-9C48-52A9-DB5EFEF0A4F1}"/>
          </ac:spMkLst>
        </pc:spChg>
        <pc:spChg chg="mod">
          <ac:chgData name="Clements, William" userId="cbdb0636-a496-422a-8d40-98c53d494d26" providerId="ADAL" clId="{ED1B38B6-1F48-BC4E-ABB0-C9F7567DE6CC}" dt="2022-12-01T22:05:47.178" v="704"/>
          <ac:spMkLst>
            <pc:docMk/>
            <pc:sldMk cId="1208589193" sldId="266"/>
            <ac:spMk id="3" creationId="{347E8AE4-7EE8-F3F3-65CF-53E8AF8FA918}"/>
          </ac:spMkLst>
        </pc:spChg>
        <pc:spChg chg="mod">
          <ac:chgData name="Clements, William" userId="cbdb0636-a496-422a-8d40-98c53d494d26" providerId="ADAL" clId="{ED1B38B6-1F48-BC4E-ABB0-C9F7567DE6CC}" dt="2022-12-01T22:05:47.178" v="704"/>
          <ac:spMkLst>
            <pc:docMk/>
            <pc:sldMk cId="1208589193" sldId="266"/>
            <ac:spMk id="4" creationId="{DE1375AE-9C81-601F-859A-60294B897D4A}"/>
          </ac:spMkLst>
        </pc:spChg>
        <pc:spChg chg="add mod">
          <ac:chgData name="Clements, William" userId="cbdb0636-a496-422a-8d40-98c53d494d26" providerId="ADAL" clId="{ED1B38B6-1F48-BC4E-ABB0-C9F7567DE6CC}" dt="2022-12-01T20:23:47.798" v="703" actId="1076"/>
          <ac:spMkLst>
            <pc:docMk/>
            <pc:sldMk cId="1208589193" sldId="266"/>
            <ac:spMk id="6" creationId="{217FB76D-C662-B9A2-8B9D-1327BC80322D}"/>
          </ac:spMkLst>
        </pc:spChg>
      </pc:sldChg>
      <pc:sldChg chg="modSp">
        <pc:chgData name="Clements, William" userId="cbdb0636-a496-422a-8d40-98c53d494d26" providerId="ADAL" clId="{ED1B38B6-1F48-BC4E-ABB0-C9F7567DE6CC}" dt="2022-12-01T22:05:47.178" v="704"/>
        <pc:sldMkLst>
          <pc:docMk/>
          <pc:sldMk cId="4279045659" sldId="267"/>
        </pc:sldMkLst>
        <pc:spChg chg="mod">
          <ac:chgData name="Clements, William" userId="cbdb0636-a496-422a-8d40-98c53d494d26" providerId="ADAL" clId="{ED1B38B6-1F48-BC4E-ABB0-C9F7567DE6CC}" dt="2022-12-01T22:05:47.178" v="704"/>
          <ac:spMkLst>
            <pc:docMk/>
            <pc:sldMk cId="4279045659" sldId="267"/>
            <ac:spMk id="2" creationId="{F45E61E6-3CA2-A2CD-9B2E-47CB0718FF2E}"/>
          </ac:spMkLst>
        </pc:spChg>
        <pc:spChg chg="mod">
          <ac:chgData name="Clements, William" userId="cbdb0636-a496-422a-8d40-98c53d494d26" providerId="ADAL" clId="{ED1B38B6-1F48-BC4E-ABB0-C9F7567DE6CC}" dt="2022-12-01T22:05:47.178" v="704"/>
          <ac:spMkLst>
            <pc:docMk/>
            <pc:sldMk cId="4279045659" sldId="267"/>
            <ac:spMk id="3" creationId="{20697E4F-AD26-C66E-3061-043598D838A0}"/>
          </ac:spMkLst>
        </pc:spChg>
      </pc:sldChg>
      <pc:sldChg chg="modSp">
        <pc:chgData name="Clements, William" userId="cbdb0636-a496-422a-8d40-98c53d494d26" providerId="ADAL" clId="{ED1B38B6-1F48-BC4E-ABB0-C9F7567DE6CC}" dt="2022-12-01T22:05:47.178" v="704"/>
        <pc:sldMkLst>
          <pc:docMk/>
          <pc:sldMk cId="1478888967" sldId="268"/>
        </pc:sldMkLst>
        <pc:spChg chg="mod">
          <ac:chgData name="Clements, William" userId="cbdb0636-a496-422a-8d40-98c53d494d26" providerId="ADAL" clId="{ED1B38B6-1F48-BC4E-ABB0-C9F7567DE6CC}" dt="2022-12-01T22:05:47.178" v="704"/>
          <ac:spMkLst>
            <pc:docMk/>
            <pc:sldMk cId="1478888967" sldId="268"/>
            <ac:spMk id="2" creationId="{E88D351E-EB2C-EA7D-E6BC-1C4FE75071A6}"/>
          </ac:spMkLst>
        </pc:spChg>
        <pc:spChg chg="mod">
          <ac:chgData name="Clements, William" userId="cbdb0636-a496-422a-8d40-98c53d494d26" providerId="ADAL" clId="{ED1B38B6-1F48-BC4E-ABB0-C9F7567DE6CC}" dt="2022-12-01T22:05:47.178" v="704"/>
          <ac:spMkLst>
            <pc:docMk/>
            <pc:sldMk cId="1478888967" sldId="268"/>
            <ac:spMk id="4" creationId="{B845C79B-86C0-D270-A27A-6EA1C4D5A8F0}"/>
          </ac:spMkLst>
        </pc:spChg>
        <pc:spChg chg="mod">
          <ac:chgData name="Clements, William" userId="cbdb0636-a496-422a-8d40-98c53d494d26" providerId="ADAL" clId="{ED1B38B6-1F48-BC4E-ABB0-C9F7567DE6CC}" dt="2022-12-01T22:05:47.178" v="704"/>
          <ac:spMkLst>
            <pc:docMk/>
            <pc:sldMk cId="1478888967" sldId="268"/>
            <ac:spMk id="5" creationId="{A70F436B-743D-E06E-55CF-7658BBECB7D7}"/>
          </ac:spMkLst>
        </pc:spChg>
        <pc:spChg chg="mod">
          <ac:chgData name="Clements, William" userId="cbdb0636-a496-422a-8d40-98c53d494d26" providerId="ADAL" clId="{ED1B38B6-1F48-BC4E-ABB0-C9F7567DE6CC}" dt="2022-12-01T22:05:47.178" v="704"/>
          <ac:spMkLst>
            <pc:docMk/>
            <pc:sldMk cId="1478888967" sldId="268"/>
            <ac:spMk id="6" creationId="{3CF266F1-61D6-3CDD-6C81-966229B289E8}"/>
          </ac:spMkLst>
        </pc:spChg>
        <pc:spChg chg="mod">
          <ac:chgData name="Clements, William" userId="cbdb0636-a496-422a-8d40-98c53d494d26" providerId="ADAL" clId="{ED1B38B6-1F48-BC4E-ABB0-C9F7567DE6CC}" dt="2022-12-01T22:05:47.178" v="704"/>
          <ac:spMkLst>
            <pc:docMk/>
            <pc:sldMk cId="1478888967" sldId="268"/>
            <ac:spMk id="7" creationId="{83F18017-DB26-DBFE-4565-FA652EB25914}"/>
          </ac:spMkLst>
        </pc:spChg>
      </pc:sldChg>
      <pc:sldChg chg="modSp mod">
        <pc:chgData name="Clements, William" userId="cbdb0636-a496-422a-8d40-98c53d494d26" providerId="ADAL" clId="{ED1B38B6-1F48-BC4E-ABB0-C9F7567DE6CC}" dt="2022-12-01T22:05:47.178" v="704"/>
        <pc:sldMkLst>
          <pc:docMk/>
          <pc:sldMk cId="2982473308" sldId="269"/>
        </pc:sldMkLst>
        <pc:spChg chg="mod">
          <ac:chgData name="Clements, William" userId="cbdb0636-a496-422a-8d40-98c53d494d26" providerId="ADAL" clId="{ED1B38B6-1F48-BC4E-ABB0-C9F7567DE6CC}" dt="2022-12-01T22:05:47.178" v="704"/>
          <ac:spMkLst>
            <pc:docMk/>
            <pc:sldMk cId="2982473308" sldId="269"/>
            <ac:spMk id="2" creationId="{2E9056C8-8629-D71C-6F9D-2D181A75C329}"/>
          </ac:spMkLst>
        </pc:spChg>
        <pc:spChg chg="mod">
          <ac:chgData name="Clements, William" userId="cbdb0636-a496-422a-8d40-98c53d494d26" providerId="ADAL" clId="{ED1B38B6-1F48-BC4E-ABB0-C9F7567DE6CC}" dt="2022-12-01T22:05:47.178" v="704"/>
          <ac:spMkLst>
            <pc:docMk/>
            <pc:sldMk cId="2982473308" sldId="269"/>
            <ac:spMk id="3" creationId="{B07FF17F-A3B6-DC56-DF4D-9B5E8494EE8E}"/>
          </ac:spMkLst>
        </pc:spChg>
      </pc:sldChg>
      <pc:sldChg chg="modSp mod">
        <pc:chgData name="Clements, William" userId="cbdb0636-a496-422a-8d40-98c53d494d26" providerId="ADAL" clId="{ED1B38B6-1F48-BC4E-ABB0-C9F7567DE6CC}" dt="2022-12-01T22:05:47.178" v="704"/>
        <pc:sldMkLst>
          <pc:docMk/>
          <pc:sldMk cId="1560715813" sldId="270"/>
        </pc:sldMkLst>
        <pc:spChg chg="mod">
          <ac:chgData name="Clements, William" userId="cbdb0636-a496-422a-8d40-98c53d494d26" providerId="ADAL" clId="{ED1B38B6-1F48-BC4E-ABB0-C9F7567DE6CC}" dt="2022-12-01T22:05:47.178" v="704"/>
          <ac:spMkLst>
            <pc:docMk/>
            <pc:sldMk cId="1560715813" sldId="270"/>
            <ac:spMk id="2" creationId="{AF0DE5D9-D5FE-C6B8-4B81-2567FA804D9F}"/>
          </ac:spMkLst>
        </pc:spChg>
        <pc:spChg chg="mod">
          <ac:chgData name="Clements, William" userId="cbdb0636-a496-422a-8d40-98c53d494d26" providerId="ADAL" clId="{ED1B38B6-1F48-BC4E-ABB0-C9F7567DE6CC}" dt="2022-12-01T22:05:47.178" v="704"/>
          <ac:spMkLst>
            <pc:docMk/>
            <pc:sldMk cId="1560715813" sldId="270"/>
            <ac:spMk id="3" creationId="{7F68C2D0-351E-0DCF-6924-27458804405F}"/>
          </ac:spMkLst>
        </pc:spChg>
      </pc:sldChg>
      <pc:sldChg chg="modSp mod">
        <pc:chgData name="Clements, William" userId="cbdb0636-a496-422a-8d40-98c53d494d26" providerId="ADAL" clId="{ED1B38B6-1F48-BC4E-ABB0-C9F7567DE6CC}" dt="2022-12-01T22:05:47.178" v="704"/>
        <pc:sldMkLst>
          <pc:docMk/>
          <pc:sldMk cId="2643871338" sldId="271"/>
        </pc:sldMkLst>
        <pc:spChg chg="mod">
          <ac:chgData name="Clements, William" userId="cbdb0636-a496-422a-8d40-98c53d494d26" providerId="ADAL" clId="{ED1B38B6-1F48-BC4E-ABB0-C9F7567DE6CC}" dt="2022-12-01T22:05:47.178" v="704"/>
          <ac:spMkLst>
            <pc:docMk/>
            <pc:sldMk cId="2643871338" sldId="271"/>
            <ac:spMk id="2" creationId="{D53063D1-5287-A80F-2EE0-D08325174EC9}"/>
          </ac:spMkLst>
        </pc:spChg>
        <pc:spChg chg="mod">
          <ac:chgData name="Clements, William" userId="cbdb0636-a496-422a-8d40-98c53d494d26" providerId="ADAL" clId="{ED1B38B6-1F48-BC4E-ABB0-C9F7567DE6CC}" dt="2022-12-01T22:05:47.178" v="704"/>
          <ac:spMkLst>
            <pc:docMk/>
            <pc:sldMk cId="2643871338" sldId="271"/>
            <ac:spMk id="3" creationId="{5AE138DC-4736-52DD-36AA-45120CC9036B}"/>
          </ac:spMkLst>
        </pc:spChg>
        <pc:spChg chg="mod">
          <ac:chgData name="Clements, William" userId="cbdb0636-a496-422a-8d40-98c53d494d26" providerId="ADAL" clId="{ED1B38B6-1F48-BC4E-ABB0-C9F7567DE6CC}" dt="2022-12-01T22:05:47.178" v="704"/>
          <ac:spMkLst>
            <pc:docMk/>
            <pc:sldMk cId="2643871338" sldId="271"/>
            <ac:spMk id="4" creationId="{A964336D-6947-873F-1E8E-E06C27B8E5BD}"/>
          </ac:spMkLst>
        </pc:spChg>
        <pc:spChg chg="mod">
          <ac:chgData name="Clements, William" userId="cbdb0636-a496-422a-8d40-98c53d494d26" providerId="ADAL" clId="{ED1B38B6-1F48-BC4E-ABB0-C9F7567DE6CC}" dt="2022-12-01T22:05:47.178" v="704"/>
          <ac:spMkLst>
            <pc:docMk/>
            <pc:sldMk cId="2643871338" sldId="271"/>
            <ac:spMk id="5" creationId="{E81C440E-61C6-C03D-1F16-3569CF1354C6}"/>
          </ac:spMkLst>
        </pc:spChg>
        <pc:spChg chg="mod">
          <ac:chgData name="Clements, William" userId="cbdb0636-a496-422a-8d40-98c53d494d26" providerId="ADAL" clId="{ED1B38B6-1F48-BC4E-ABB0-C9F7567DE6CC}" dt="2022-12-01T22:05:47.178" v="704"/>
          <ac:spMkLst>
            <pc:docMk/>
            <pc:sldMk cId="2643871338" sldId="271"/>
            <ac:spMk id="6" creationId="{71E80A6D-D725-3B60-EA8A-35365685448C}"/>
          </ac:spMkLst>
        </pc:spChg>
      </pc:sldChg>
      <pc:sldChg chg="addSp modSp new mod modClrScheme chgLayout">
        <pc:chgData name="Clements, William" userId="cbdb0636-a496-422a-8d40-98c53d494d26" providerId="ADAL" clId="{ED1B38B6-1F48-BC4E-ABB0-C9F7567DE6CC}" dt="2022-12-01T22:05:47.178" v="704"/>
        <pc:sldMkLst>
          <pc:docMk/>
          <pc:sldMk cId="527509560" sldId="272"/>
        </pc:sldMkLst>
        <pc:spChg chg="mod ord">
          <ac:chgData name="Clements, William" userId="cbdb0636-a496-422a-8d40-98c53d494d26" providerId="ADAL" clId="{ED1B38B6-1F48-BC4E-ABB0-C9F7567DE6CC}" dt="2022-12-01T22:05:47.178" v="704"/>
          <ac:spMkLst>
            <pc:docMk/>
            <pc:sldMk cId="527509560" sldId="272"/>
            <ac:spMk id="2" creationId="{BFAC9936-51D5-D96D-7075-AC96ACC034F4}"/>
          </ac:spMkLst>
        </pc:spChg>
        <pc:spChg chg="mod ord">
          <ac:chgData name="Clements, William" userId="cbdb0636-a496-422a-8d40-98c53d494d26" providerId="ADAL" clId="{ED1B38B6-1F48-BC4E-ABB0-C9F7567DE6CC}" dt="2022-12-01T22:05:47.178" v="704"/>
          <ac:spMkLst>
            <pc:docMk/>
            <pc:sldMk cId="527509560" sldId="272"/>
            <ac:spMk id="3" creationId="{D9850D67-A895-69E0-32AA-EC091AAC34B6}"/>
          </ac:spMkLst>
        </pc:spChg>
        <pc:spChg chg="add mod ord">
          <ac:chgData name="Clements, William" userId="cbdb0636-a496-422a-8d40-98c53d494d26" providerId="ADAL" clId="{ED1B38B6-1F48-BC4E-ABB0-C9F7567DE6CC}" dt="2022-12-01T22:05:47.178" v="704"/>
          <ac:spMkLst>
            <pc:docMk/>
            <pc:sldMk cId="527509560" sldId="272"/>
            <ac:spMk id="4" creationId="{FF2AB8E3-830A-60D6-8BF3-54A07D70D49D}"/>
          </ac:spMkLst>
        </pc:spChg>
        <pc:spChg chg="add mod ord">
          <ac:chgData name="Clements, William" userId="cbdb0636-a496-422a-8d40-98c53d494d26" providerId="ADAL" clId="{ED1B38B6-1F48-BC4E-ABB0-C9F7567DE6CC}" dt="2022-12-01T22:05:47.178" v="704"/>
          <ac:spMkLst>
            <pc:docMk/>
            <pc:sldMk cId="527509560" sldId="272"/>
            <ac:spMk id="5" creationId="{F0535EF0-8E63-21C6-9056-CCEEB5C6B8F2}"/>
          </ac:spMkLst>
        </pc:spChg>
        <pc:spChg chg="add mod ord">
          <ac:chgData name="Clements, William" userId="cbdb0636-a496-422a-8d40-98c53d494d26" providerId="ADAL" clId="{ED1B38B6-1F48-BC4E-ABB0-C9F7567DE6CC}" dt="2022-12-01T22:05:47.178" v="704"/>
          <ac:spMkLst>
            <pc:docMk/>
            <pc:sldMk cId="527509560" sldId="272"/>
            <ac:spMk id="6" creationId="{BEC2C868-3264-5B8F-39B7-629318758B91}"/>
          </ac:spMkLst>
        </pc:spChg>
      </pc:sldChg>
      <pc:sldChg chg="addSp delSp modSp new mod">
        <pc:chgData name="Clements, William" userId="cbdb0636-a496-422a-8d40-98c53d494d26" providerId="ADAL" clId="{ED1B38B6-1F48-BC4E-ABB0-C9F7567DE6CC}" dt="2022-12-01T22:05:47.178" v="704"/>
        <pc:sldMkLst>
          <pc:docMk/>
          <pc:sldMk cId="1606848637" sldId="273"/>
        </pc:sldMkLst>
        <pc:spChg chg="mod">
          <ac:chgData name="Clements, William" userId="cbdb0636-a496-422a-8d40-98c53d494d26" providerId="ADAL" clId="{ED1B38B6-1F48-BC4E-ABB0-C9F7567DE6CC}" dt="2022-12-01T22:05:47.178" v="704"/>
          <ac:spMkLst>
            <pc:docMk/>
            <pc:sldMk cId="1606848637" sldId="273"/>
            <ac:spMk id="2" creationId="{F926C878-5C05-02B7-641E-7FCEB38ACBDF}"/>
          </ac:spMkLst>
        </pc:spChg>
        <pc:spChg chg="mod">
          <ac:chgData name="Clements, William" userId="cbdb0636-a496-422a-8d40-98c53d494d26" providerId="ADAL" clId="{ED1B38B6-1F48-BC4E-ABB0-C9F7567DE6CC}" dt="2022-12-01T22:05:47.178" v="704"/>
          <ac:spMkLst>
            <pc:docMk/>
            <pc:sldMk cId="1606848637" sldId="273"/>
            <ac:spMk id="3" creationId="{1B16AF65-B962-8817-9CA0-4AE459405B79}"/>
          </ac:spMkLst>
        </pc:spChg>
        <pc:spChg chg="mod">
          <ac:chgData name="Clements, William" userId="cbdb0636-a496-422a-8d40-98c53d494d26" providerId="ADAL" clId="{ED1B38B6-1F48-BC4E-ABB0-C9F7567DE6CC}" dt="2022-12-01T19:57:29.175" v="43" actId="14100"/>
          <ac:spMkLst>
            <pc:docMk/>
            <pc:sldMk cId="1606848637" sldId="273"/>
            <ac:spMk id="4" creationId="{9DA3F6ED-9D4D-3566-85D1-9EC5AE30F55C}"/>
          </ac:spMkLst>
        </pc:spChg>
        <pc:spChg chg="del mod">
          <ac:chgData name="Clements, William" userId="cbdb0636-a496-422a-8d40-98c53d494d26" providerId="ADAL" clId="{ED1B38B6-1F48-BC4E-ABB0-C9F7567DE6CC}" dt="2022-12-01T19:57:34.228" v="45" actId="478"/>
          <ac:spMkLst>
            <pc:docMk/>
            <pc:sldMk cId="1606848637" sldId="273"/>
            <ac:spMk id="5" creationId="{958A8D77-17FC-8E49-B3B6-BEECDD28D753}"/>
          </ac:spMkLst>
        </pc:spChg>
        <pc:spChg chg="del mod">
          <ac:chgData name="Clements, William" userId="cbdb0636-a496-422a-8d40-98c53d494d26" providerId="ADAL" clId="{ED1B38B6-1F48-BC4E-ABB0-C9F7567DE6CC}" dt="2022-12-01T19:57:32.586" v="44" actId="478"/>
          <ac:spMkLst>
            <pc:docMk/>
            <pc:sldMk cId="1606848637" sldId="273"/>
            <ac:spMk id="6" creationId="{07A76CF0-760C-FFF6-0319-F6266FC2B6DC}"/>
          </ac:spMkLst>
        </pc:spChg>
        <pc:picChg chg="add mod">
          <ac:chgData name="Clements, William" userId="cbdb0636-a496-422a-8d40-98c53d494d26" providerId="ADAL" clId="{ED1B38B6-1F48-BC4E-ABB0-C9F7567DE6CC}" dt="2022-12-01T19:57:09.992" v="32" actId="1076"/>
          <ac:picMkLst>
            <pc:docMk/>
            <pc:sldMk cId="1606848637" sldId="273"/>
            <ac:picMk id="7" creationId="{B5DB2614-135D-0413-F1DB-861FD1694051}"/>
          </ac:picMkLst>
        </pc:picChg>
      </pc:sldChg>
      <pc:sldChg chg="addSp delSp modSp new mod modClrScheme chgLayout">
        <pc:chgData name="Clements, William" userId="cbdb0636-a496-422a-8d40-98c53d494d26" providerId="ADAL" clId="{ED1B38B6-1F48-BC4E-ABB0-C9F7567DE6CC}" dt="2022-12-05T21:10:13.367" v="749" actId="20577"/>
        <pc:sldMkLst>
          <pc:docMk/>
          <pc:sldMk cId="3215879400" sldId="274"/>
        </pc:sldMkLst>
        <pc:spChg chg="mod ord">
          <ac:chgData name="Clements, William" userId="cbdb0636-a496-422a-8d40-98c53d494d26" providerId="ADAL" clId="{ED1B38B6-1F48-BC4E-ABB0-C9F7567DE6CC}" dt="2022-12-05T21:10:13.367" v="749" actId="20577"/>
          <ac:spMkLst>
            <pc:docMk/>
            <pc:sldMk cId="3215879400" sldId="274"/>
            <ac:spMk id="2" creationId="{0166F0D3-0C55-1F2C-DAF7-D9D532742CAF}"/>
          </ac:spMkLst>
        </pc:spChg>
        <pc:spChg chg="del mod">
          <ac:chgData name="Clements, William" userId="cbdb0636-a496-422a-8d40-98c53d494d26" providerId="ADAL" clId="{ED1B38B6-1F48-BC4E-ABB0-C9F7567DE6CC}" dt="2022-12-01T19:56:19.114" v="21" actId="700"/>
          <ac:spMkLst>
            <pc:docMk/>
            <pc:sldMk cId="3215879400" sldId="274"/>
            <ac:spMk id="3" creationId="{DAEF9A64-636C-4E1F-9661-F1EBAB1F5447}"/>
          </ac:spMkLst>
        </pc:spChg>
        <pc:spChg chg="del mod ord">
          <ac:chgData name="Clements, William" userId="cbdb0636-a496-422a-8d40-98c53d494d26" providerId="ADAL" clId="{ED1B38B6-1F48-BC4E-ABB0-C9F7567DE6CC}" dt="2022-12-01T19:56:19.114" v="21" actId="700"/>
          <ac:spMkLst>
            <pc:docMk/>
            <pc:sldMk cId="3215879400" sldId="274"/>
            <ac:spMk id="4" creationId="{4AD25A5E-28A6-4DC9-8316-C52AD94E6B4D}"/>
          </ac:spMkLst>
        </pc:spChg>
        <pc:spChg chg="del">
          <ac:chgData name="Clements, William" userId="cbdb0636-a496-422a-8d40-98c53d494d26" providerId="ADAL" clId="{ED1B38B6-1F48-BC4E-ABB0-C9F7567DE6CC}" dt="2022-12-01T19:56:19.114" v="21" actId="700"/>
          <ac:spMkLst>
            <pc:docMk/>
            <pc:sldMk cId="3215879400" sldId="274"/>
            <ac:spMk id="5" creationId="{D46EE711-DCD5-8EE8-7BDD-B0D5B7CEAB53}"/>
          </ac:spMkLst>
        </pc:spChg>
        <pc:spChg chg="del mod ord">
          <ac:chgData name="Clements, William" userId="cbdb0636-a496-422a-8d40-98c53d494d26" providerId="ADAL" clId="{ED1B38B6-1F48-BC4E-ABB0-C9F7567DE6CC}" dt="2022-12-01T19:56:19.114" v="21" actId="700"/>
          <ac:spMkLst>
            <pc:docMk/>
            <pc:sldMk cId="3215879400" sldId="274"/>
            <ac:spMk id="6" creationId="{0B40CAD4-B420-E01A-37F2-FE9D8D94D7E4}"/>
          </ac:spMkLst>
        </pc:spChg>
        <pc:spChg chg="add del mod ord">
          <ac:chgData name="Clements, William" userId="cbdb0636-a496-422a-8d40-98c53d494d26" providerId="ADAL" clId="{ED1B38B6-1F48-BC4E-ABB0-C9F7567DE6CC}" dt="2022-12-01T19:56:26.513" v="22" actId="700"/>
          <ac:spMkLst>
            <pc:docMk/>
            <pc:sldMk cId="3215879400" sldId="274"/>
            <ac:spMk id="7" creationId="{31C56EB0-83F8-A925-55E9-F79AC580EEEA}"/>
          </ac:spMkLst>
        </pc:spChg>
        <pc:spChg chg="add del mod ord">
          <ac:chgData name="Clements, William" userId="cbdb0636-a496-422a-8d40-98c53d494d26" providerId="ADAL" clId="{ED1B38B6-1F48-BC4E-ABB0-C9F7567DE6CC}" dt="2022-12-01T19:56:26.513" v="22" actId="700"/>
          <ac:spMkLst>
            <pc:docMk/>
            <pc:sldMk cId="3215879400" sldId="274"/>
            <ac:spMk id="8" creationId="{F817128B-197B-C481-6971-FFF321F225B0}"/>
          </ac:spMkLst>
        </pc:spChg>
        <pc:spChg chg="add mod ord">
          <ac:chgData name="Clements, William" userId="cbdb0636-a496-422a-8d40-98c53d494d26" providerId="ADAL" clId="{ED1B38B6-1F48-BC4E-ABB0-C9F7567DE6CC}" dt="2022-12-01T22:05:47.178" v="704"/>
          <ac:spMkLst>
            <pc:docMk/>
            <pc:sldMk cId="3215879400" sldId="274"/>
            <ac:spMk id="9" creationId="{7CDB8AB5-4813-EAED-F0AE-6E88616FFDF9}"/>
          </ac:spMkLst>
        </pc:spChg>
        <pc:spChg chg="add mod ord">
          <ac:chgData name="Clements, William" userId="cbdb0636-a496-422a-8d40-98c53d494d26" providerId="ADAL" clId="{ED1B38B6-1F48-BC4E-ABB0-C9F7567DE6CC}" dt="2022-12-01T22:05:47.178" v="704"/>
          <ac:spMkLst>
            <pc:docMk/>
            <pc:sldMk cId="3215879400" sldId="274"/>
            <ac:spMk id="10" creationId="{F4009623-5C4D-37A9-CCDE-F40A22A84BCB}"/>
          </ac:spMkLst>
        </pc:spChg>
        <pc:spChg chg="add mod ord">
          <ac:chgData name="Clements, William" userId="cbdb0636-a496-422a-8d40-98c53d494d26" providerId="ADAL" clId="{ED1B38B6-1F48-BC4E-ABB0-C9F7567DE6CC}" dt="2022-12-01T22:05:47.178" v="704"/>
          <ac:spMkLst>
            <pc:docMk/>
            <pc:sldMk cId="3215879400" sldId="274"/>
            <ac:spMk id="11" creationId="{EF4689FE-93C3-230C-EC45-6EA011359D00}"/>
          </ac:spMkLst>
        </pc:spChg>
        <pc:spChg chg="add mod ord">
          <ac:chgData name="Clements, William" userId="cbdb0636-a496-422a-8d40-98c53d494d26" providerId="ADAL" clId="{ED1B38B6-1F48-BC4E-ABB0-C9F7567DE6CC}" dt="2022-12-01T22:05:47.178" v="704"/>
          <ac:spMkLst>
            <pc:docMk/>
            <pc:sldMk cId="3215879400" sldId="274"/>
            <ac:spMk id="12" creationId="{7F2FE2F0-2134-021E-805B-A803CBC107F6}"/>
          </ac:spMkLst>
        </pc:spChg>
      </pc:sldChg>
      <pc:sldChg chg="addSp modSp new mod">
        <pc:chgData name="Clements, William" userId="cbdb0636-a496-422a-8d40-98c53d494d26" providerId="ADAL" clId="{ED1B38B6-1F48-BC4E-ABB0-C9F7567DE6CC}" dt="2022-12-01T22:05:47.178" v="704"/>
        <pc:sldMkLst>
          <pc:docMk/>
          <pc:sldMk cId="2541372895" sldId="275"/>
        </pc:sldMkLst>
        <pc:spChg chg="mod">
          <ac:chgData name="Clements, William" userId="cbdb0636-a496-422a-8d40-98c53d494d26" providerId="ADAL" clId="{ED1B38B6-1F48-BC4E-ABB0-C9F7567DE6CC}" dt="2022-12-01T22:05:47.178" v="704"/>
          <ac:spMkLst>
            <pc:docMk/>
            <pc:sldMk cId="2541372895" sldId="275"/>
            <ac:spMk id="2" creationId="{05CEDF63-73A9-0E07-705E-B38CBFC164EE}"/>
          </ac:spMkLst>
        </pc:spChg>
        <pc:spChg chg="mod">
          <ac:chgData name="Clements, William" userId="cbdb0636-a496-422a-8d40-98c53d494d26" providerId="ADAL" clId="{ED1B38B6-1F48-BC4E-ABB0-C9F7567DE6CC}" dt="2022-12-01T22:05:47.178" v="704"/>
          <ac:spMkLst>
            <pc:docMk/>
            <pc:sldMk cId="2541372895" sldId="275"/>
            <ac:spMk id="3" creationId="{DD1F0A75-093A-9496-BA27-605C40358051}"/>
          </ac:spMkLst>
        </pc:spChg>
        <pc:spChg chg="mod">
          <ac:chgData name="Clements, William" userId="cbdb0636-a496-422a-8d40-98c53d494d26" providerId="ADAL" clId="{ED1B38B6-1F48-BC4E-ABB0-C9F7567DE6CC}" dt="2022-12-01T22:05:47.178" v="704"/>
          <ac:spMkLst>
            <pc:docMk/>
            <pc:sldMk cId="2541372895" sldId="275"/>
            <ac:spMk id="4" creationId="{DE4592E4-F367-422E-E37E-5C4615150E49}"/>
          </ac:spMkLst>
        </pc:spChg>
        <pc:spChg chg="mod">
          <ac:chgData name="Clements, William" userId="cbdb0636-a496-422a-8d40-98c53d494d26" providerId="ADAL" clId="{ED1B38B6-1F48-BC4E-ABB0-C9F7567DE6CC}" dt="2022-12-01T22:05:47.178" v="704"/>
          <ac:spMkLst>
            <pc:docMk/>
            <pc:sldMk cId="2541372895" sldId="275"/>
            <ac:spMk id="5" creationId="{9532DA1E-9E0E-A63B-90DD-0449E34951C0}"/>
          </ac:spMkLst>
        </pc:spChg>
        <pc:spChg chg="mod">
          <ac:chgData name="Clements, William" userId="cbdb0636-a496-422a-8d40-98c53d494d26" providerId="ADAL" clId="{ED1B38B6-1F48-BC4E-ABB0-C9F7567DE6CC}" dt="2022-12-01T22:05:47.178" v="704"/>
          <ac:spMkLst>
            <pc:docMk/>
            <pc:sldMk cId="2541372895" sldId="275"/>
            <ac:spMk id="6" creationId="{C58FBE7B-258E-3DC1-6A15-399AB62848F0}"/>
          </ac:spMkLst>
        </pc:spChg>
        <pc:picChg chg="add mod">
          <ac:chgData name="Clements, William" userId="cbdb0636-a496-422a-8d40-98c53d494d26" providerId="ADAL" clId="{ED1B38B6-1F48-BC4E-ABB0-C9F7567DE6CC}" dt="2022-12-01T19:59:59.800" v="59" actId="1076"/>
          <ac:picMkLst>
            <pc:docMk/>
            <pc:sldMk cId="2541372895" sldId="275"/>
            <ac:picMk id="7" creationId="{46911161-206C-8EDB-DBAB-1261CB66B37A}"/>
          </ac:picMkLst>
        </pc:picChg>
        <pc:picChg chg="add mod">
          <ac:chgData name="Clements, William" userId="cbdb0636-a496-422a-8d40-98c53d494d26" providerId="ADAL" clId="{ED1B38B6-1F48-BC4E-ABB0-C9F7567DE6CC}" dt="2022-12-01T19:59:56.720" v="58" actId="1076"/>
          <ac:picMkLst>
            <pc:docMk/>
            <pc:sldMk cId="2541372895" sldId="275"/>
            <ac:picMk id="8" creationId="{B5C69FDD-61ED-241C-3EB8-1C5F357CA8F4}"/>
          </ac:picMkLst>
        </pc:picChg>
      </pc:sldChg>
      <pc:sldChg chg="addSp modSp new mod">
        <pc:chgData name="Clements, William" userId="cbdb0636-a496-422a-8d40-98c53d494d26" providerId="ADAL" clId="{ED1B38B6-1F48-BC4E-ABB0-C9F7567DE6CC}" dt="2022-12-01T22:05:47.178" v="704"/>
        <pc:sldMkLst>
          <pc:docMk/>
          <pc:sldMk cId="3447153921" sldId="276"/>
        </pc:sldMkLst>
        <pc:spChg chg="mod">
          <ac:chgData name="Clements, William" userId="cbdb0636-a496-422a-8d40-98c53d494d26" providerId="ADAL" clId="{ED1B38B6-1F48-BC4E-ABB0-C9F7567DE6CC}" dt="2022-12-01T22:05:47.178" v="704"/>
          <ac:spMkLst>
            <pc:docMk/>
            <pc:sldMk cId="3447153921" sldId="276"/>
            <ac:spMk id="2" creationId="{0FF6EBBE-59D7-656D-5775-5A50E25C9077}"/>
          </ac:spMkLst>
        </pc:spChg>
        <pc:spChg chg="mod">
          <ac:chgData name="Clements, William" userId="cbdb0636-a496-422a-8d40-98c53d494d26" providerId="ADAL" clId="{ED1B38B6-1F48-BC4E-ABB0-C9F7567DE6CC}" dt="2022-12-01T22:05:47.178" v="704"/>
          <ac:spMkLst>
            <pc:docMk/>
            <pc:sldMk cId="3447153921" sldId="276"/>
            <ac:spMk id="3" creationId="{3FB814F5-7FB3-07EB-9F64-C09E744852D5}"/>
          </ac:spMkLst>
        </pc:spChg>
        <pc:spChg chg="mod">
          <ac:chgData name="Clements, William" userId="cbdb0636-a496-422a-8d40-98c53d494d26" providerId="ADAL" clId="{ED1B38B6-1F48-BC4E-ABB0-C9F7567DE6CC}" dt="2022-12-01T22:05:47.178" v="704"/>
          <ac:spMkLst>
            <pc:docMk/>
            <pc:sldMk cId="3447153921" sldId="276"/>
            <ac:spMk id="4" creationId="{E56485B8-7B91-B578-23C9-D8BF00EF3599}"/>
          </ac:spMkLst>
        </pc:spChg>
        <pc:spChg chg="mod">
          <ac:chgData name="Clements, William" userId="cbdb0636-a496-422a-8d40-98c53d494d26" providerId="ADAL" clId="{ED1B38B6-1F48-BC4E-ABB0-C9F7567DE6CC}" dt="2022-12-01T22:05:47.178" v="704"/>
          <ac:spMkLst>
            <pc:docMk/>
            <pc:sldMk cId="3447153921" sldId="276"/>
            <ac:spMk id="5" creationId="{1AD6419E-F105-4C17-F65D-9F8C510DEE76}"/>
          </ac:spMkLst>
        </pc:spChg>
        <pc:spChg chg="mod">
          <ac:chgData name="Clements, William" userId="cbdb0636-a496-422a-8d40-98c53d494d26" providerId="ADAL" clId="{ED1B38B6-1F48-BC4E-ABB0-C9F7567DE6CC}" dt="2022-12-01T22:05:47.178" v="704"/>
          <ac:spMkLst>
            <pc:docMk/>
            <pc:sldMk cId="3447153921" sldId="276"/>
            <ac:spMk id="6" creationId="{94CB617B-2873-F809-8E19-FB54909EEF81}"/>
          </ac:spMkLst>
        </pc:spChg>
        <pc:picChg chg="add mod">
          <ac:chgData name="Clements, William" userId="cbdb0636-a496-422a-8d40-98c53d494d26" providerId="ADAL" clId="{ED1B38B6-1F48-BC4E-ABB0-C9F7567DE6CC}" dt="2022-12-01T20:02:33.962" v="125" actId="14100"/>
          <ac:picMkLst>
            <pc:docMk/>
            <pc:sldMk cId="3447153921" sldId="276"/>
            <ac:picMk id="7" creationId="{CA316250-EF92-144E-6DA7-29B3555D59D3}"/>
          </ac:picMkLst>
        </pc:picChg>
      </pc:sldChg>
      <pc:sldChg chg="addSp modSp new mod">
        <pc:chgData name="Clements, William" userId="cbdb0636-a496-422a-8d40-98c53d494d26" providerId="ADAL" clId="{ED1B38B6-1F48-BC4E-ABB0-C9F7567DE6CC}" dt="2022-12-05T21:08:00.142" v="740" actId="1076"/>
        <pc:sldMkLst>
          <pc:docMk/>
          <pc:sldMk cId="2370907303" sldId="277"/>
        </pc:sldMkLst>
        <pc:spChg chg="mod">
          <ac:chgData name="Clements, William" userId="cbdb0636-a496-422a-8d40-98c53d494d26" providerId="ADAL" clId="{ED1B38B6-1F48-BC4E-ABB0-C9F7567DE6CC}" dt="2022-12-01T22:05:47.178" v="704"/>
          <ac:spMkLst>
            <pc:docMk/>
            <pc:sldMk cId="2370907303" sldId="277"/>
            <ac:spMk id="2" creationId="{7128756D-24CA-3FD1-4CE0-0C9765899871}"/>
          </ac:spMkLst>
        </pc:spChg>
        <pc:spChg chg="mod">
          <ac:chgData name="Clements, William" userId="cbdb0636-a496-422a-8d40-98c53d494d26" providerId="ADAL" clId="{ED1B38B6-1F48-BC4E-ABB0-C9F7567DE6CC}" dt="2022-12-01T22:05:47.178" v="704"/>
          <ac:spMkLst>
            <pc:docMk/>
            <pc:sldMk cId="2370907303" sldId="277"/>
            <ac:spMk id="3" creationId="{03163948-474B-9C2F-670C-00CD52244389}"/>
          </ac:spMkLst>
        </pc:spChg>
        <pc:spChg chg="mod">
          <ac:chgData name="Clements, William" userId="cbdb0636-a496-422a-8d40-98c53d494d26" providerId="ADAL" clId="{ED1B38B6-1F48-BC4E-ABB0-C9F7567DE6CC}" dt="2022-12-05T21:07:29.770" v="709" actId="27636"/>
          <ac:spMkLst>
            <pc:docMk/>
            <pc:sldMk cId="2370907303" sldId="277"/>
            <ac:spMk id="4" creationId="{15C2E413-7418-224A-F2A0-121B0E0258B1}"/>
          </ac:spMkLst>
        </pc:spChg>
        <pc:spChg chg="mod">
          <ac:chgData name="Clements, William" userId="cbdb0636-a496-422a-8d40-98c53d494d26" providerId="ADAL" clId="{ED1B38B6-1F48-BC4E-ABB0-C9F7567DE6CC}" dt="2022-12-01T22:05:47.178" v="704"/>
          <ac:spMkLst>
            <pc:docMk/>
            <pc:sldMk cId="2370907303" sldId="277"/>
            <ac:spMk id="5" creationId="{96B42011-C27C-EA76-DC65-7B20AB5B4883}"/>
          </ac:spMkLst>
        </pc:spChg>
        <pc:spChg chg="mod">
          <ac:chgData name="Clements, William" userId="cbdb0636-a496-422a-8d40-98c53d494d26" providerId="ADAL" clId="{ED1B38B6-1F48-BC4E-ABB0-C9F7567DE6CC}" dt="2022-12-05T21:07:53.732" v="739" actId="313"/>
          <ac:spMkLst>
            <pc:docMk/>
            <pc:sldMk cId="2370907303" sldId="277"/>
            <ac:spMk id="6" creationId="{64703987-C19D-F415-9F8E-37FF5B8CD804}"/>
          </ac:spMkLst>
        </pc:spChg>
        <pc:picChg chg="add mod">
          <ac:chgData name="Clements, William" userId="cbdb0636-a496-422a-8d40-98c53d494d26" providerId="ADAL" clId="{ED1B38B6-1F48-BC4E-ABB0-C9F7567DE6CC}" dt="2022-12-05T21:08:00.142" v="740" actId="1076"/>
          <ac:picMkLst>
            <pc:docMk/>
            <pc:sldMk cId="2370907303" sldId="277"/>
            <ac:picMk id="7" creationId="{39558C58-B7B2-E3F5-D842-BD875F79E262}"/>
          </ac:picMkLst>
        </pc:picChg>
      </pc:sldChg>
      <pc:sldChg chg="addSp modSp new mod">
        <pc:chgData name="Clements, William" userId="cbdb0636-a496-422a-8d40-98c53d494d26" providerId="ADAL" clId="{ED1B38B6-1F48-BC4E-ABB0-C9F7567DE6CC}" dt="2022-12-01T22:05:47.178" v="704"/>
        <pc:sldMkLst>
          <pc:docMk/>
          <pc:sldMk cId="3942195067" sldId="278"/>
        </pc:sldMkLst>
        <pc:spChg chg="mod">
          <ac:chgData name="Clements, William" userId="cbdb0636-a496-422a-8d40-98c53d494d26" providerId="ADAL" clId="{ED1B38B6-1F48-BC4E-ABB0-C9F7567DE6CC}" dt="2022-12-01T22:05:47.178" v="704"/>
          <ac:spMkLst>
            <pc:docMk/>
            <pc:sldMk cId="3942195067" sldId="278"/>
            <ac:spMk id="2" creationId="{8FCA3072-E6DB-834F-45BC-E4D816E3CCEF}"/>
          </ac:spMkLst>
        </pc:spChg>
        <pc:spChg chg="mod">
          <ac:chgData name="Clements, William" userId="cbdb0636-a496-422a-8d40-98c53d494d26" providerId="ADAL" clId="{ED1B38B6-1F48-BC4E-ABB0-C9F7567DE6CC}" dt="2022-12-01T22:05:47.178" v="704"/>
          <ac:spMkLst>
            <pc:docMk/>
            <pc:sldMk cId="3942195067" sldId="278"/>
            <ac:spMk id="3" creationId="{BE5E300C-EBFA-B053-AE57-8938BAAD1576}"/>
          </ac:spMkLst>
        </pc:spChg>
        <pc:spChg chg="mod">
          <ac:chgData name="Clements, William" userId="cbdb0636-a496-422a-8d40-98c53d494d26" providerId="ADAL" clId="{ED1B38B6-1F48-BC4E-ABB0-C9F7567DE6CC}" dt="2022-12-01T22:05:47.178" v="704"/>
          <ac:spMkLst>
            <pc:docMk/>
            <pc:sldMk cId="3942195067" sldId="278"/>
            <ac:spMk id="4" creationId="{24D7316F-38A4-054F-7074-551D473BCDC6}"/>
          </ac:spMkLst>
        </pc:spChg>
        <pc:spChg chg="mod">
          <ac:chgData name="Clements, William" userId="cbdb0636-a496-422a-8d40-98c53d494d26" providerId="ADAL" clId="{ED1B38B6-1F48-BC4E-ABB0-C9F7567DE6CC}" dt="2022-12-01T22:05:47.178" v="704"/>
          <ac:spMkLst>
            <pc:docMk/>
            <pc:sldMk cId="3942195067" sldId="278"/>
            <ac:spMk id="5" creationId="{4F73B3ED-BA1E-811B-B365-8A163B6D18B6}"/>
          </ac:spMkLst>
        </pc:spChg>
        <pc:spChg chg="mod">
          <ac:chgData name="Clements, William" userId="cbdb0636-a496-422a-8d40-98c53d494d26" providerId="ADAL" clId="{ED1B38B6-1F48-BC4E-ABB0-C9F7567DE6CC}" dt="2022-12-01T22:05:47.178" v="704"/>
          <ac:spMkLst>
            <pc:docMk/>
            <pc:sldMk cId="3942195067" sldId="278"/>
            <ac:spMk id="6" creationId="{59A5A27B-53DE-CC92-AD39-90AA8275ECE5}"/>
          </ac:spMkLst>
        </pc:spChg>
        <pc:picChg chg="add mod">
          <ac:chgData name="Clements, William" userId="cbdb0636-a496-422a-8d40-98c53d494d26" providerId="ADAL" clId="{ED1B38B6-1F48-BC4E-ABB0-C9F7567DE6CC}" dt="2022-12-01T20:04:37.400" v="223"/>
          <ac:picMkLst>
            <pc:docMk/>
            <pc:sldMk cId="3942195067" sldId="278"/>
            <ac:picMk id="7" creationId="{7001E413-5C74-5377-39A4-AF42AFAA55C2}"/>
          </ac:picMkLst>
        </pc:picChg>
      </pc:sldChg>
      <pc:sldChg chg="modSp new del mod">
        <pc:chgData name="Clements, William" userId="cbdb0636-a496-422a-8d40-98c53d494d26" providerId="ADAL" clId="{ED1B38B6-1F48-BC4E-ABB0-C9F7567DE6CC}" dt="2022-12-01T20:07:35.229" v="334" actId="2696"/>
        <pc:sldMkLst>
          <pc:docMk/>
          <pc:sldMk cId="2001794719" sldId="279"/>
        </pc:sldMkLst>
        <pc:spChg chg="mod">
          <ac:chgData name="Clements, William" userId="cbdb0636-a496-422a-8d40-98c53d494d26" providerId="ADAL" clId="{ED1B38B6-1F48-BC4E-ABB0-C9F7567DE6CC}" dt="2022-12-01T20:06:47.727" v="302" actId="27636"/>
          <ac:spMkLst>
            <pc:docMk/>
            <pc:sldMk cId="2001794719" sldId="279"/>
            <ac:spMk id="4" creationId="{C4EA5867-071C-B03B-DCDE-2BE8D9360FE1}"/>
          </ac:spMkLst>
        </pc:spChg>
        <pc:spChg chg="mod">
          <ac:chgData name="Clements, William" userId="cbdb0636-a496-422a-8d40-98c53d494d26" providerId="ADAL" clId="{ED1B38B6-1F48-BC4E-ABB0-C9F7567DE6CC}" dt="2022-12-01T20:06:47.723" v="301" actId="27636"/>
          <ac:spMkLst>
            <pc:docMk/>
            <pc:sldMk cId="2001794719" sldId="279"/>
            <ac:spMk id="6" creationId="{A9DF7F98-0DD7-DF1F-311F-C76D6C9D8013}"/>
          </ac:spMkLst>
        </pc:spChg>
      </pc:sldChg>
      <pc:sldChg chg="modSp add mod">
        <pc:chgData name="Clements, William" userId="cbdb0636-a496-422a-8d40-98c53d494d26" providerId="ADAL" clId="{ED1B38B6-1F48-BC4E-ABB0-C9F7567DE6CC}" dt="2022-12-01T22:05:47.178" v="704"/>
        <pc:sldMkLst>
          <pc:docMk/>
          <pc:sldMk cId="3829715283" sldId="280"/>
        </pc:sldMkLst>
        <pc:spChg chg="mod">
          <ac:chgData name="Clements, William" userId="cbdb0636-a496-422a-8d40-98c53d494d26" providerId="ADAL" clId="{ED1B38B6-1F48-BC4E-ABB0-C9F7567DE6CC}" dt="2022-12-01T22:05:47.178" v="704"/>
          <ac:spMkLst>
            <pc:docMk/>
            <pc:sldMk cId="3829715283" sldId="280"/>
            <ac:spMk id="2" creationId="{8FCA3072-E6DB-834F-45BC-E4D816E3CCEF}"/>
          </ac:spMkLst>
        </pc:spChg>
        <pc:spChg chg="mod">
          <ac:chgData name="Clements, William" userId="cbdb0636-a496-422a-8d40-98c53d494d26" providerId="ADAL" clId="{ED1B38B6-1F48-BC4E-ABB0-C9F7567DE6CC}" dt="2022-12-01T22:05:47.178" v="704"/>
          <ac:spMkLst>
            <pc:docMk/>
            <pc:sldMk cId="3829715283" sldId="280"/>
            <ac:spMk id="3" creationId="{BE5E300C-EBFA-B053-AE57-8938BAAD1576}"/>
          </ac:spMkLst>
        </pc:spChg>
        <pc:spChg chg="mod">
          <ac:chgData name="Clements, William" userId="cbdb0636-a496-422a-8d40-98c53d494d26" providerId="ADAL" clId="{ED1B38B6-1F48-BC4E-ABB0-C9F7567DE6CC}" dt="2022-12-01T22:05:47.178" v="704"/>
          <ac:spMkLst>
            <pc:docMk/>
            <pc:sldMk cId="3829715283" sldId="280"/>
            <ac:spMk id="4" creationId="{24D7316F-38A4-054F-7074-551D473BCDC6}"/>
          </ac:spMkLst>
        </pc:spChg>
        <pc:spChg chg="mod">
          <ac:chgData name="Clements, William" userId="cbdb0636-a496-422a-8d40-98c53d494d26" providerId="ADAL" clId="{ED1B38B6-1F48-BC4E-ABB0-C9F7567DE6CC}" dt="2022-12-01T22:05:47.178" v="704"/>
          <ac:spMkLst>
            <pc:docMk/>
            <pc:sldMk cId="3829715283" sldId="280"/>
            <ac:spMk id="5" creationId="{4F73B3ED-BA1E-811B-B365-8A163B6D18B6}"/>
          </ac:spMkLst>
        </pc:spChg>
        <pc:spChg chg="mod">
          <ac:chgData name="Clements, William" userId="cbdb0636-a496-422a-8d40-98c53d494d26" providerId="ADAL" clId="{ED1B38B6-1F48-BC4E-ABB0-C9F7567DE6CC}" dt="2022-12-01T22:05:47.178" v="704"/>
          <ac:spMkLst>
            <pc:docMk/>
            <pc:sldMk cId="3829715283" sldId="280"/>
            <ac:spMk id="6" creationId="{59A5A27B-53DE-CC92-AD39-90AA8275ECE5}"/>
          </ac:spMkLst>
        </pc:spChg>
      </pc:sldChg>
      <pc:sldChg chg="new del">
        <pc:chgData name="Clements, William" userId="cbdb0636-a496-422a-8d40-98c53d494d26" providerId="ADAL" clId="{ED1B38B6-1F48-BC4E-ABB0-C9F7567DE6CC}" dt="2022-12-01T20:07:35.229" v="334" actId="2696"/>
        <pc:sldMkLst>
          <pc:docMk/>
          <pc:sldMk cId="102987427" sldId="281"/>
        </pc:sldMkLst>
      </pc:sldChg>
      <pc:sldChg chg="modSp add mod">
        <pc:chgData name="Clements, William" userId="cbdb0636-a496-422a-8d40-98c53d494d26" providerId="ADAL" clId="{ED1B38B6-1F48-BC4E-ABB0-C9F7567DE6CC}" dt="2022-12-01T22:05:47.178" v="704"/>
        <pc:sldMkLst>
          <pc:docMk/>
          <pc:sldMk cId="2959675184" sldId="282"/>
        </pc:sldMkLst>
        <pc:spChg chg="mod">
          <ac:chgData name="Clements, William" userId="cbdb0636-a496-422a-8d40-98c53d494d26" providerId="ADAL" clId="{ED1B38B6-1F48-BC4E-ABB0-C9F7567DE6CC}" dt="2022-12-01T22:05:47.178" v="704"/>
          <ac:spMkLst>
            <pc:docMk/>
            <pc:sldMk cId="2959675184" sldId="282"/>
            <ac:spMk id="2" creationId="{8FCA3072-E6DB-834F-45BC-E4D816E3CCEF}"/>
          </ac:spMkLst>
        </pc:spChg>
        <pc:spChg chg="mod">
          <ac:chgData name="Clements, William" userId="cbdb0636-a496-422a-8d40-98c53d494d26" providerId="ADAL" clId="{ED1B38B6-1F48-BC4E-ABB0-C9F7567DE6CC}" dt="2022-12-01T22:05:47.178" v="704"/>
          <ac:spMkLst>
            <pc:docMk/>
            <pc:sldMk cId="2959675184" sldId="282"/>
            <ac:spMk id="3" creationId="{BE5E300C-EBFA-B053-AE57-8938BAAD1576}"/>
          </ac:spMkLst>
        </pc:spChg>
        <pc:spChg chg="mod">
          <ac:chgData name="Clements, William" userId="cbdb0636-a496-422a-8d40-98c53d494d26" providerId="ADAL" clId="{ED1B38B6-1F48-BC4E-ABB0-C9F7567DE6CC}" dt="2022-12-01T22:05:47.178" v="704"/>
          <ac:spMkLst>
            <pc:docMk/>
            <pc:sldMk cId="2959675184" sldId="282"/>
            <ac:spMk id="4" creationId="{24D7316F-38A4-054F-7074-551D473BCDC6}"/>
          </ac:spMkLst>
        </pc:spChg>
        <pc:spChg chg="mod">
          <ac:chgData name="Clements, William" userId="cbdb0636-a496-422a-8d40-98c53d494d26" providerId="ADAL" clId="{ED1B38B6-1F48-BC4E-ABB0-C9F7567DE6CC}" dt="2022-12-01T22:05:47.178" v="704"/>
          <ac:spMkLst>
            <pc:docMk/>
            <pc:sldMk cId="2959675184" sldId="282"/>
            <ac:spMk id="5" creationId="{4F73B3ED-BA1E-811B-B365-8A163B6D18B6}"/>
          </ac:spMkLst>
        </pc:spChg>
        <pc:spChg chg="mod">
          <ac:chgData name="Clements, William" userId="cbdb0636-a496-422a-8d40-98c53d494d26" providerId="ADAL" clId="{ED1B38B6-1F48-BC4E-ABB0-C9F7567DE6CC}" dt="2022-12-01T22:05:47.178" v="704"/>
          <ac:spMkLst>
            <pc:docMk/>
            <pc:sldMk cId="2959675184" sldId="282"/>
            <ac:spMk id="6" creationId="{59A5A27B-53DE-CC92-AD39-90AA8275ECE5}"/>
          </ac:spMkLst>
        </pc:spChg>
      </pc:sldChg>
      <pc:sldChg chg="modSp add mod">
        <pc:chgData name="Clements, William" userId="cbdb0636-a496-422a-8d40-98c53d494d26" providerId="ADAL" clId="{ED1B38B6-1F48-BC4E-ABB0-C9F7567DE6CC}" dt="2022-12-01T22:05:47.178" v="704"/>
        <pc:sldMkLst>
          <pc:docMk/>
          <pc:sldMk cId="2494257714" sldId="283"/>
        </pc:sldMkLst>
        <pc:spChg chg="mod">
          <ac:chgData name="Clements, William" userId="cbdb0636-a496-422a-8d40-98c53d494d26" providerId="ADAL" clId="{ED1B38B6-1F48-BC4E-ABB0-C9F7567DE6CC}" dt="2022-12-01T22:05:47.178" v="704"/>
          <ac:spMkLst>
            <pc:docMk/>
            <pc:sldMk cId="2494257714" sldId="283"/>
            <ac:spMk id="2" creationId="{8FCA3072-E6DB-834F-45BC-E4D816E3CCEF}"/>
          </ac:spMkLst>
        </pc:spChg>
        <pc:spChg chg="mod">
          <ac:chgData name="Clements, William" userId="cbdb0636-a496-422a-8d40-98c53d494d26" providerId="ADAL" clId="{ED1B38B6-1F48-BC4E-ABB0-C9F7567DE6CC}" dt="2022-12-01T22:05:47.178" v="704"/>
          <ac:spMkLst>
            <pc:docMk/>
            <pc:sldMk cId="2494257714" sldId="283"/>
            <ac:spMk id="3" creationId="{BE5E300C-EBFA-B053-AE57-8938BAAD1576}"/>
          </ac:spMkLst>
        </pc:spChg>
        <pc:spChg chg="mod">
          <ac:chgData name="Clements, William" userId="cbdb0636-a496-422a-8d40-98c53d494d26" providerId="ADAL" clId="{ED1B38B6-1F48-BC4E-ABB0-C9F7567DE6CC}" dt="2022-12-01T22:05:47.178" v="704"/>
          <ac:spMkLst>
            <pc:docMk/>
            <pc:sldMk cId="2494257714" sldId="283"/>
            <ac:spMk id="4" creationId="{24D7316F-38A4-054F-7074-551D473BCDC6}"/>
          </ac:spMkLst>
        </pc:spChg>
        <pc:spChg chg="mod">
          <ac:chgData name="Clements, William" userId="cbdb0636-a496-422a-8d40-98c53d494d26" providerId="ADAL" clId="{ED1B38B6-1F48-BC4E-ABB0-C9F7567DE6CC}" dt="2022-12-01T22:05:47.178" v="704"/>
          <ac:spMkLst>
            <pc:docMk/>
            <pc:sldMk cId="2494257714" sldId="283"/>
            <ac:spMk id="5" creationId="{4F73B3ED-BA1E-811B-B365-8A163B6D18B6}"/>
          </ac:spMkLst>
        </pc:spChg>
        <pc:spChg chg="mod">
          <ac:chgData name="Clements, William" userId="cbdb0636-a496-422a-8d40-98c53d494d26" providerId="ADAL" clId="{ED1B38B6-1F48-BC4E-ABB0-C9F7567DE6CC}" dt="2022-12-01T22:05:47.178" v="704"/>
          <ac:spMkLst>
            <pc:docMk/>
            <pc:sldMk cId="2494257714" sldId="283"/>
            <ac:spMk id="6" creationId="{59A5A27B-53DE-CC92-AD39-90AA8275ECE5}"/>
          </ac:spMkLst>
        </pc:spChg>
      </pc:sldChg>
      <pc:sldChg chg="addSp delSp modSp new mod chgLayout">
        <pc:chgData name="Clements, William" userId="cbdb0636-a496-422a-8d40-98c53d494d26" providerId="ADAL" clId="{ED1B38B6-1F48-BC4E-ABB0-C9F7567DE6CC}" dt="2022-12-05T19:33:17.564" v="705"/>
        <pc:sldMkLst>
          <pc:docMk/>
          <pc:sldMk cId="3182016832" sldId="284"/>
        </pc:sldMkLst>
        <pc:spChg chg="del">
          <ac:chgData name="Clements, William" userId="cbdb0636-a496-422a-8d40-98c53d494d26" providerId="ADAL" clId="{ED1B38B6-1F48-BC4E-ABB0-C9F7567DE6CC}" dt="2022-12-01T20:09:02.218" v="348" actId="700"/>
          <ac:spMkLst>
            <pc:docMk/>
            <pc:sldMk cId="3182016832" sldId="284"/>
            <ac:spMk id="2" creationId="{00343546-6687-B383-8251-D59932E3BAA4}"/>
          </ac:spMkLst>
        </pc:spChg>
        <pc:spChg chg="del">
          <ac:chgData name="Clements, William" userId="cbdb0636-a496-422a-8d40-98c53d494d26" providerId="ADAL" clId="{ED1B38B6-1F48-BC4E-ABB0-C9F7567DE6CC}" dt="2022-12-01T20:09:02.218" v="348" actId="700"/>
          <ac:spMkLst>
            <pc:docMk/>
            <pc:sldMk cId="3182016832" sldId="284"/>
            <ac:spMk id="3" creationId="{D7982364-1FEA-D631-BCE3-5EE577EC9968}"/>
          </ac:spMkLst>
        </pc:spChg>
        <pc:spChg chg="add mod ord">
          <ac:chgData name="Clements, William" userId="cbdb0636-a496-422a-8d40-98c53d494d26" providerId="ADAL" clId="{ED1B38B6-1F48-BC4E-ABB0-C9F7567DE6CC}" dt="2022-12-05T19:33:17.564" v="705"/>
          <ac:spMkLst>
            <pc:docMk/>
            <pc:sldMk cId="3182016832" sldId="284"/>
            <ac:spMk id="4" creationId="{D2BD4FD4-0D17-80CC-2F78-FCBF17B0209B}"/>
          </ac:spMkLst>
        </pc:spChg>
        <pc:spChg chg="add mod ord">
          <ac:chgData name="Clements, William" userId="cbdb0636-a496-422a-8d40-98c53d494d26" providerId="ADAL" clId="{ED1B38B6-1F48-BC4E-ABB0-C9F7567DE6CC}" dt="2022-12-01T22:05:47.178" v="704"/>
          <ac:spMkLst>
            <pc:docMk/>
            <pc:sldMk cId="3182016832" sldId="284"/>
            <ac:spMk id="5" creationId="{FA9E8479-A59F-373B-F6A5-9A2ECF1B3E5E}"/>
          </ac:spMkLst>
        </pc:spChg>
      </pc:sldChg>
      <pc:sldChg chg="modSp new mod">
        <pc:chgData name="Clements, William" userId="cbdb0636-a496-422a-8d40-98c53d494d26" providerId="ADAL" clId="{ED1B38B6-1F48-BC4E-ABB0-C9F7567DE6CC}" dt="2022-12-05T19:33:19.129" v="706"/>
        <pc:sldMkLst>
          <pc:docMk/>
          <pc:sldMk cId="2406596838" sldId="285"/>
        </pc:sldMkLst>
        <pc:spChg chg="mod">
          <ac:chgData name="Clements, William" userId="cbdb0636-a496-422a-8d40-98c53d494d26" providerId="ADAL" clId="{ED1B38B6-1F48-BC4E-ABB0-C9F7567DE6CC}" dt="2022-12-05T19:33:19.129" v="706"/>
          <ac:spMkLst>
            <pc:docMk/>
            <pc:sldMk cId="2406596838" sldId="285"/>
            <ac:spMk id="2" creationId="{9BF99B05-4617-FE9E-A9FA-DF17FF688CF6}"/>
          </ac:spMkLst>
        </pc:spChg>
        <pc:spChg chg="mod">
          <ac:chgData name="Clements, William" userId="cbdb0636-a496-422a-8d40-98c53d494d26" providerId="ADAL" clId="{ED1B38B6-1F48-BC4E-ABB0-C9F7567DE6CC}" dt="2022-12-01T22:05:47.178" v="704"/>
          <ac:spMkLst>
            <pc:docMk/>
            <pc:sldMk cId="2406596838" sldId="285"/>
            <ac:spMk id="3" creationId="{6A78CA8D-B54D-4CFD-B874-0730403F4735}"/>
          </ac:spMkLst>
        </pc:spChg>
      </pc:sldChg>
      <pc:sldChg chg="addSp delSp modSp new mod modClrScheme chgLayout">
        <pc:chgData name="Clements, William" userId="cbdb0636-a496-422a-8d40-98c53d494d26" providerId="ADAL" clId="{ED1B38B6-1F48-BC4E-ABB0-C9F7567DE6CC}" dt="2022-12-05T19:33:21.582" v="707"/>
        <pc:sldMkLst>
          <pc:docMk/>
          <pc:sldMk cId="4132819892" sldId="286"/>
        </pc:sldMkLst>
        <pc:spChg chg="del mod ord">
          <ac:chgData name="Clements, William" userId="cbdb0636-a496-422a-8d40-98c53d494d26" providerId="ADAL" clId="{ED1B38B6-1F48-BC4E-ABB0-C9F7567DE6CC}" dt="2022-12-01T20:10:16.305" v="373" actId="700"/>
          <ac:spMkLst>
            <pc:docMk/>
            <pc:sldMk cId="4132819892" sldId="286"/>
            <ac:spMk id="2" creationId="{0DA66FA3-E8D4-8DDC-1307-0A3137B61303}"/>
          </ac:spMkLst>
        </pc:spChg>
        <pc:spChg chg="mod ord">
          <ac:chgData name="Clements, William" userId="cbdb0636-a496-422a-8d40-98c53d494d26" providerId="ADAL" clId="{ED1B38B6-1F48-BC4E-ABB0-C9F7567DE6CC}" dt="2022-12-01T22:05:47.178" v="704"/>
          <ac:spMkLst>
            <pc:docMk/>
            <pc:sldMk cId="4132819892" sldId="286"/>
            <ac:spMk id="3" creationId="{21A37C3D-DF75-5E6D-0863-EDB106505563}"/>
          </ac:spMkLst>
        </pc:spChg>
        <pc:spChg chg="add mod ord">
          <ac:chgData name="Clements, William" userId="cbdb0636-a496-422a-8d40-98c53d494d26" providerId="ADAL" clId="{ED1B38B6-1F48-BC4E-ABB0-C9F7567DE6CC}" dt="2022-12-05T19:33:21.582" v="707"/>
          <ac:spMkLst>
            <pc:docMk/>
            <pc:sldMk cId="4132819892" sldId="286"/>
            <ac:spMk id="4" creationId="{E522553B-1273-C257-7E99-E32149640436}"/>
          </ac:spMkLst>
        </pc:spChg>
        <pc:spChg chg="add mod ord">
          <ac:chgData name="Clements, William" userId="cbdb0636-a496-422a-8d40-98c53d494d26" providerId="ADAL" clId="{ED1B38B6-1F48-BC4E-ABB0-C9F7567DE6CC}" dt="2022-12-01T20:12:45.701" v="459" actId="14100"/>
          <ac:spMkLst>
            <pc:docMk/>
            <pc:sldMk cId="4132819892" sldId="286"/>
            <ac:spMk id="5" creationId="{778BDA44-45F0-847D-1706-A8A6EE199236}"/>
          </ac:spMkLst>
        </pc:spChg>
      </pc:sldChg>
      <pc:sldChg chg="modSp new mod">
        <pc:chgData name="Clements, William" userId="cbdb0636-a496-422a-8d40-98c53d494d26" providerId="ADAL" clId="{ED1B38B6-1F48-BC4E-ABB0-C9F7567DE6CC}" dt="2022-12-01T22:05:47.178" v="704"/>
        <pc:sldMkLst>
          <pc:docMk/>
          <pc:sldMk cId="2493642650" sldId="287"/>
        </pc:sldMkLst>
        <pc:spChg chg="mod">
          <ac:chgData name="Clements, William" userId="cbdb0636-a496-422a-8d40-98c53d494d26" providerId="ADAL" clId="{ED1B38B6-1F48-BC4E-ABB0-C9F7567DE6CC}" dt="2022-12-01T22:05:47.178" v="704"/>
          <ac:spMkLst>
            <pc:docMk/>
            <pc:sldMk cId="2493642650" sldId="287"/>
            <ac:spMk id="2" creationId="{E794A3B6-0D53-6641-D70D-06BCFB747555}"/>
          </ac:spMkLst>
        </pc:spChg>
        <pc:spChg chg="mod">
          <ac:chgData name="Clements, William" userId="cbdb0636-a496-422a-8d40-98c53d494d26" providerId="ADAL" clId="{ED1B38B6-1F48-BC4E-ABB0-C9F7567DE6CC}" dt="2022-12-01T22:05:47.178" v="704"/>
          <ac:spMkLst>
            <pc:docMk/>
            <pc:sldMk cId="2493642650" sldId="287"/>
            <ac:spMk id="3" creationId="{B6BE552A-54D2-1407-AA4B-A1DD91AF203A}"/>
          </ac:spMkLst>
        </pc:spChg>
        <pc:spChg chg="mod">
          <ac:chgData name="Clements, William" userId="cbdb0636-a496-422a-8d40-98c53d494d26" providerId="ADAL" clId="{ED1B38B6-1F48-BC4E-ABB0-C9F7567DE6CC}" dt="2022-12-01T22:05:47.178" v="704"/>
          <ac:spMkLst>
            <pc:docMk/>
            <pc:sldMk cId="2493642650" sldId="287"/>
            <ac:spMk id="4" creationId="{F17DFB4D-CF64-975D-6C8E-CD71AC9293F5}"/>
          </ac:spMkLst>
        </pc:spChg>
      </pc:sldChg>
      <pc:sldChg chg="addSp delSp modSp new mod modClrScheme chgLayout">
        <pc:chgData name="Clements, William" userId="cbdb0636-a496-422a-8d40-98c53d494d26" providerId="ADAL" clId="{ED1B38B6-1F48-BC4E-ABB0-C9F7567DE6CC}" dt="2022-12-01T22:05:47.178" v="704"/>
        <pc:sldMkLst>
          <pc:docMk/>
          <pc:sldMk cId="1487728090" sldId="288"/>
        </pc:sldMkLst>
        <pc:spChg chg="del mod ord">
          <ac:chgData name="Clements, William" userId="cbdb0636-a496-422a-8d40-98c53d494d26" providerId="ADAL" clId="{ED1B38B6-1F48-BC4E-ABB0-C9F7567DE6CC}" dt="2022-12-01T20:15:10.910" v="505" actId="700"/>
          <ac:spMkLst>
            <pc:docMk/>
            <pc:sldMk cId="1487728090" sldId="288"/>
            <ac:spMk id="2" creationId="{EBDB3B77-F693-4139-E725-F36B393BB225}"/>
          </ac:spMkLst>
        </pc:spChg>
        <pc:spChg chg="del mod ord">
          <ac:chgData name="Clements, William" userId="cbdb0636-a496-422a-8d40-98c53d494d26" providerId="ADAL" clId="{ED1B38B6-1F48-BC4E-ABB0-C9F7567DE6CC}" dt="2022-12-01T20:15:10.910" v="505" actId="700"/>
          <ac:spMkLst>
            <pc:docMk/>
            <pc:sldMk cId="1487728090" sldId="288"/>
            <ac:spMk id="3" creationId="{046585F4-46F8-BB29-A551-C3C5C7C88496}"/>
          </ac:spMkLst>
        </pc:spChg>
        <pc:spChg chg="del">
          <ac:chgData name="Clements, William" userId="cbdb0636-a496-422a-8d40-98c53d494d26" providerId="ADAL" clId="{ED1B38B6-1F48-BC4E-ABB0-C9F7567DE6CC}" dt="2022-12-01T20:15:10.910" v="505" actId="700"/>
          <ac:spMkLst>
            <pc:docMk/>
            <pc:sldMk cId="1487728090" sldId="288"/>
            <ac:spMk id="4" creationId="{073BAD56-D5CB-F38F-FC0D-9F711089170A}"/>
          </ac:spMkLst>
        </pc:spChg>
        <pc:spChg chg="add mod ord">
          <ac:chgData name="Clements, William" userId="cbdb0636-a496-422a-8d40-98c53d494d26" providerId="ADAL" clId="{ED1B38B6-1F48-BC4E-ABB0-C9F7567DE6CC}" dt="2022-12-01T22:05:47.178" v="704"/>
          <ac:spMkLst>
            <pc:docMk/>
            <pc:sldMk cId="1487728090" sldId="288"/>
            <ac:spMk id="5" creationId="{B0C13F00-7341-727D-0E08-54573C18D17E}"/>
          </ac:spMkLst>
        </pc:spChg>
        <pc:spChg chg="add mod ord">
          <ac:chgData name="Clements, William" userId="cbdb0636-a496-422a-8d40-98c53d494d26" providerId="ADAL" clId="{ED1B38B6-1F48-BC4E-ABB0-C9F7567DE6CC}" dt="2022-12-01T22:05:47.178" v="704"/>
          <ac:spMkLst>
            <pc:docMk/>
            <pc:sldMk cId="1487728090" sldId="288"/>
            <ac:spMk id="6" creationId="{94C16D92-A632-F425-E05E-C0CAF3617018}"/>
          </ac:spMkLst>
        </pc:spChg>
      </pc:sldChg>
      <pc:sldChg chg="addSp modSp new mod">
        <pc:chgData name="Clements, William" userId="cbdb0636-a496-422a-8d40-98c53d494d26" providerId="ADAL" clId="{ED1B38B6-1F48-BC4E-ABB0-C9F7567DE6CC}" dt="2022-12-01T22:05:47.178" v="704"/>
        <pc:sldMkLst>
          <pc:docMk/>
          <pc:sldMk cId="1473309372" sldId="289"/>
        </pc:sldMkLst>
        <pc:spChg chg="mod">
          <ac:chgData name="Clements, William" userId="cbdb0636-a496-422a-8d40-98c53d494d26" providerId="ADAL" clId="{ED1B38B6-1F48-BC4E-ABB0-C9F7567DE6CC}" dt="2022-12-01T22:05:47.178" v="704"/>
          <ac:spMkLst>
            <pc:docMk/>
            <pc:sldMk cId="1473309372" sldId="289"/>
            <ac:spMk id="2" creationId="{8AA554BE-39B5-C568-19AB-2CF896C9B5AC}"/>
          </ac:spMkLst>
        </pc:spChg>
        <pc:spChg chg="mod">
          <ac:chgData name="Clements, William" userId="cbdb0636-a496-422a-8d40-98c53d494d26" providerId="ADAL" clId="{ED1B38B6-1F48-BC4E-ABB0-C9F7567DE6CC}" dt="2022-12-01T22:05:47.178" v="704"/>
          <ac:spMkLst>
            <pc:docMk/>
            <pc:sldMk cId="1473309372" sldId="289"/>
            <ac:spMk id="3" creationId="{295A3806-E4C4-2957-34DD-61B4E7BC6759}"/>
          </ac:spMkLst>
        </pc:spChg>
        <pc:spChg chg="add mod">
          <ac:chgData name="Clements, William" userId="cbdb0636-a496-422a-8d40-98c53d494d26" providerId="ADAL" clId="{ED1B38B6-1F48-BC4E-ABB0-C9F7567DE6CC}" dt="2022-12-01T20:17:08.728" v="589" actId="20577"/>
          <ac:spMkLst>
            <pc:docMk/>
            <pc:sldMk cId="1473309372" sldId="289"/>
            <ac:spMk id="5" creationId="{E41F3816-7DED-53EC-C7A6-D83CD11A52B9}"/>
          </ac:spMkLst>
        </pc:spChg>
      </pc:sldChg>
      <pc:sldChg chg="addSp delSp modSp new mod modClrScheme chgLayout">
        <pc:chgData name="Clements, William" userId="cbdb0636-a496-422a-8d40-98c53d494d26" providerId="ADAL" clId="{ED1B38B6-1F48-BC4E-ABB0-C9F7567DE6CC}" dt="2022-12-05T21:19:09.334" v="1229" actId="1076"/>
        <pc:sldMkLst>
          <pc:docMk/>
          <pc:sldMk cId="1902257656" sldId="290"/>
        </pc:sldMkLst>
        <pc:spChg chg="mod ord">
          <ac:chgData name="Clements, William" userId="cbdb0636-a496-422a-8d40-98c53d494d26" providerId="ADAL" clId="{ED1B38B6-1F48-BC4E-ABB0-C9F7567DE6CC}" dt="2022-12-01T22:05:47.178" v="704"/>
          <ac:spMkLst>
            <pc:docMk/>
            <pc:sldMk cId="1902257656" sldId="290"/>
            <ac:spMk id="2" creationId="{5268AA80-ADAE-CD70-DE2E-02C866F619B3}"/>
          </ac:spMkLst>
        </pc:spChg>
        <pc:spChg chg="mod ord">
          <ac:chgData name="Clements, William" userId="cbdb0636-a496-422a-8d40-98c53d494d26" providerId="ADAL" clId="{ED1B38B6-1F48-BC4E-ABB0-C9F7567DE6CC}" dt="2022-12-01T22:05:47.178" v="704"/>
          <ac:spMkLst>
            <pc:docMk/>
            <pc:sldMk cId="1902257656" sldId="290"/>
            <ac:spMk id="3" creationId="{774A57A3-61F6-A7AD-DAB1-2F8BB5B07258}"/>
          </ac:spMkLst>
        </pc:spChg>
        <pc:spChg chg="add del mod ord">
          <ac:chgData name="Clements, William" userId="cbdb0636-a496-422a-8d40-98c53d494d26" providerId="ADAL" clId="{ED1B38B6-1F48-BC4E-ABB0-C9F7567DE6CC}" dt="2022-12-01T20:18:13.608" v="599"/>
          <ac:spMkLst>
            <pc:docMk/>
            <pc:sldMk cId="1902257656" sldId="290"/>
            <ac:spMk id="4" creationId="{8F3E2B14-E8F1-BDD3-198E-1941E95651D0}"/>
          </ac:spMkLst>
        </pc:spChg>
        <pc:graphicFrameChg chg="add del mod modGraphic">
          <ac:chgData name="Clements, William" userId="cbdb0636-a496-422a-8d40-98c53d494d26" providerId="ADAL" clId="{ED1B38B6-1F48-BC4E-ABB0-C9F7567DE6CC}" dt="2022-12-05T21:18:49.451" v="1228" actId="478"/>
          <ac:graphicFrameMkLst>
            <pc:docMk/>
            <pc:sldMk cId="1902257656" sldId="290"/>
            <ac:graphicFrameMk id="4" creationId="{BAF077BC-9AAD-3FAF-57D5-00DFF7F842AC}"/>
          </ac:graphicFrameMkLst>
        </pc:graphicFrameChg>
        <pc:picChg chg="add mod">
          <ac:chgData name="Clements, William" userId="cbdb0636-a496-422a-8d40-98c53d494d26" providerId="ADAL" clId="{ED1B38B6-1F48-BC4E-ABB0-C9F7567DE6CC}" dt="2022-12-05T21:19:09.334" v="1229" actId="1076"/>
          <ac:picMkLst>
            <pc:docMk/>
            <pc:sldMk cId="1902257656" sldId="290"/>
            <ac:picMk id="5" creationId="{EA77C531-F7E9-C770-3AB5-92C0E78CB759}"/>
          </ac:picMkLst>
        </pc:picChg>
      </pc:sldChg>
      <pc:sldChg chg="addSp delSp modSp new mod">
        <pc:chgData name="Clements, William" userId="cbdb0636-a496-422a-8d40-98c53d494d26" providerId="ADAL" clId="{ED1B38B6-1F48-BC4E-ABB0-C9F7567DE6CC}" dt="2022-12-05T21:19:47.092" v="1230" actId="207"/>
        <pc:sldMkLst>
          <pc:docMk/>
          <pc:sldMk cId="742381377" sldId="291"/>
        </pc:sldMkLst>
        <pc:spChg chg="mod">
          <ac:chgData name="Clements, William" userId="cbdb0636-a496-422a-8d40-98c53d494d26" providerId="ADAL" clId="{ED1B38B6-1F48-BC4E-ABB0-C9F7567DE6CC}" dt="2022-12-01T22:05:47.178" v="704"/>
          <ac:spMkLst>
            <pc:docMk/>
            <pc:sldMk cId="742381377" sldId="291"/>
            <ac:spMk id="2" creationId="{9DE34BF1-34FF-C6B4-3D70-40A16F388BE7}"/>
          </ac:spMkLst>
        </pc:spChg>
        <pc:spChg chg="mod">
          <ac:chgData name="Clements, William" userId="cbdb0636-a496-422a-8d40-98c53d494d26" providerId="ADAL" clId="{ED1B38B6-1F48-BC4E-ABB0-C9F7567DE6CC}" dt="2022-12-05T21:19:47.092" v="1230" actId="207"/>
          <ac:spMkLst>
            <pc:docMk/>
            <pc:sldMk cId="742381377" sldId="291"/>
            <ac:spMk id="3" creationId="{BD465DA3-9885-5D19-5FA7-ABDA4347429E}"/>
          </ac:spMkLst>
        </pc:spChg>
        <pc:spChg chg="del mod">
          <ac:chgData name="Clements, William" userId="cbdb0636-a496-422a-8d40-98c53d494d26" providerId="ADAL" clId="{ED1B38B6-1F48-BC4E-ABB0-C9F7567DE6CC}" dt="2022-12-05T21:11:52.594" v="750" actId="3680"/>
          <ac:spMkLst>
            <pc:docMk/>
            <pc:sldMk cId="742381377" sldId="291"/>
            <ac:spMk id="4" creationId="{F73E78BE-8DFA-EF01-699C-1A9C9330B404}"/>
          </ac:spMkLst>
        </pc:spChg>
        <pc:spChg chg="add mod">
          <ac:chgData name="Clements, William" userId="cbdb0636-a496-422a-8d40-98c53d494d26" providerId="ADAL" clId="{ED1B38B6-1F48-BC4E-ABB0-C9F7567DE6CC}" dt="2022-12-05T21:17:31.732" v="1140" actId="1076"/>
          <ac:spMkLst>
            <pc:docMk/>
            <pc:sldMk cId="742381377" sldId="291"/>
            <ac:spMk id="6" creationId="{6CDFA223-288E-D576-C4CE-5BB6E3096DF6}"/>
          </ac:spMkLst>
        </pc:spChg>
        <pc:spChg chg="add mod">
          <ac:chgData name="Clements, William" userId="cbdb0636-a496-422a-8d40-98c53d494d26" providerId="ADAL" clId="{ED1B38B6-1F48-BC4E-ABB0-C9F7567DE6CC}" dt="2022-12-05T21:18:03.541" v="1220" actId="20577"/>
          <ac:spMkLst>
            <pc:docMk/>
            <pc:sldMk cId="742381377" sldId="291"/>
            <ac:spMk id="7" creationId="{86E456AB-F81A-3050-E5BD-77D418B40966}"/>
          </ac:spMkLst>
        </pc:spChg>
        <pc:graphicFrameChg chg="add mod ord modGraphic">
          <ac:chgData name="Clements, William" userId="cbdb0636-a496-422a-8d40-98c53d494d26" providerId="ADAL" clId="{ED1B38B6-1F48-BC4E-ABB0-C9F7567DE6CC}" dt="2022-12-05T21:16:20.481" v="1073" actId="20577"/>
          <ac:graphicFrameMkLst>
            <pc:docMk/>
            <pc:sldMk cId="742381377" sldId="291"/>
            <ac:graphicFrameMk id="5" creationId="{C8293361-6624-595E-F40B-6037A37EB324}"/>
          </ac:graphicFrameMkLst>
        </pc:graphicFrameChg>
      </pc:sldChg>
      <pc:sldChg chg="modSp new mod">
        <pc:chgData name="Clements, William" userId="cbdb0636-a496-422a-8d40-98c53d494d26" providerId="ADAL" clId="{ED1B38B6-1F48-BC4E-ABB0-C9F7567DE6CC}" dt="2022-12-01T22:05:47.178" v="704"/>
        <pc:sldMkLst>
          <pc:docMk/>
          <pc:sldMk cId="3968956619" sldId="292"/>
        </pc:sldMkLst>
        <pc:spChg chg="mod">
          <ac:chgData name="Clements, William" userId="cbdb0636-a496-422a-8d40-98c53d494d26" providerId="ADAL" clId="{ED1B38B6-1F48-BC4E-ABB0-C9F7567DE6CC}" dt="2022-12-01T22:05:47.178" v="704"/>
          <ac:spMkLst>
            <pc:docMk/>
            <pc:sldMk cId="3968956619" sldId="292"/>
            <ac:spMk id="2" creationId="{2137379B-6156-AC4E-3C20-67073D1F111A}"/>
          </ac:spMkLst>
        </pc:spChg>
        <pc:spChg chg="mod">
          <ac:chgData name="Clements, William" userId="cbdb0636-a496-422a-8d40-98c53d494d26" providerId="ADAL" clId="{ED1B38B6-1F48-BC4E-ABB0-C9F7567DE6CC}" dt="2022-12-01T22:05:47.178" v="704"/>
          <ac:spMkLst>
            <pc:docMk/>
            <pc:sldMk cId="3968956619" sldId="292"/>
            <ac:spMk id="3" creationId="{DE2739C4-E4A3-B193-57CF-3E0043374188}"/>
          </ac:spMkLst>
        </pc:spChg>
        <pc:spChg chg="mod">
          <ac:chgData name="Clements, William" userId="cbdb0636-a496-422a-8d40-98c53d494d26" providerId="ADAL" clId="{ED1B38B6-1F48-BC4E-ABB0-C9F7567DE6CC}" dt="2022-12-01T22:05:47.178" v="704"/>
          <ac:spMkLst>
            <pc:docMk/>
            <pc:sldMk cId="3968956619" sldId="292"/>
            <ac:spMk id="4" creationId="{F172CA01-8A78-02FC-854A-B47BA949E25C}"/>
          </ac:spMkLst>
        </pc:spChg>
      </pc:sldChg>
      <pc:sldChg chg="new del">
        <pc:chgData name="Clements, William" userId="cbdb0636-a496-422a-8d40-98c53d494d26" providerId="ADAL" clId="{ED1B38B6-1F48-BC4E-ABB0-C9F7567DE6CC}" dt="2022-12-05T21:16:41.787" v="1075" actId="2696"/>
        <pc:sldMkLst>
          <pc:docMk/>
          <pc:sldMk cId="1804961210" sldId="293"/>
        </pc:sldMkLst>
      </pc:sldChg>
      <pc:sldChg chg="modSp new del mod">
        <pc:chgData name="Clements, William" userId="cbdb0636-a496-422a-8d40-98c53d494d26" providerId="ADAL" clId="{ED1B38B6-1F48-BC4E-ABB0-C9F7567DE6CC}" dt="2022-12-01T20:23:27.336" v="698" actId="2696"/>
        <pc:sldMkLst>
          <pc:docMk/>
          <pc:sldMk cId="3148527963" sldId="293"/>
        </pc:sldMkLst>
        <pc:spChg chg="mod">
          <ac:chgData name="Clements, William" userId="cbdb0636-a496-422a-8d40-98c53d494d26" providerId="ADAL" clId="{ED1B38B6-1F48-BC4E-ABB0-C9F7567DE6CC}" dt="2022-12-01T20:23:17.847" v="697"/>
          <ac:spMkLst>
            <pc:docMk/>
            <pc:sldMk cId="3148527963" sldId="293"/>
            <ac:spMk id="2" creationId="{3B61553F-57C7-01D3-C41F-27D9FF4BBB83}"/>
          </ac:spMkLst>
        </pc:spChg>
      </pc:sldChg>
      <pc:sldChg chg="modSp new mod">
        <pc:chgData name="Clements, William" userId="cbdb0636-a496-422a-8d40-98c53d494d26" providerId="ADAL" clId="{ED1B38B6-1F48-BC4E-ABB0-C9F7567DE6CC}" dt="2022-12-05T21:22:24.449" v="1500" actId="20577"/>
        <pc:sldMkLst>
          <pc:docMk/>
          <pc:sldMk cId="3357386265" sldId="293"/>
        </pc:sldMkLst>
        <pc:spChg chg="mod">
          <ac:chgData name="Clements, William" userId="cbdb0636-a496-422a-8d40-98c53d494d26" providerId="ADAL" clId="{ED1B38B6-1F48-BC4E-ABB0-C9F7567DE6CC}" dt="2022-12-05T21:20:20.819" v="1238" actId="20577"/>
          <ac:spMkLst>
            <pc:docMk/>
            <pc:sldMk cId="3357386265" sldId="293"/>
            <ac:spMk id="2" creationId="{6714DFB2-679F-5F68-5666-C37D8F2A11FE}"/>
          </ac:spMkLst>
        </pc:spChg>
        <pc:spChg chg="mod">
          <ac:chgData name="Clements, William" userId="cbdb0636-a496-422a-8d40-98c53d494d26" providerId="ADAL" clId="{ED1B38B6-1F48-BC4E-ABB0-C9F7567DE6CC}" dt="2022-12-05T21:20:58.922" v="1366" actId="14"/>
          <ac:spMkLst>
            <pc:docMk/>
            <pc:sldMk cId="3357386265" sldId="293"/>
            <ac:spMk id="3" creationId="{3D1EADA6-70DD-D820-B4BD-4C14F3500C34}"/>
          </ac:spMkLst>
        </pc:spChg>
        <pc:spChg chg="mod">
          <ac:chgData name="Clements, William" userId="cbdb0636-a496-422a-8d40-98c53d494d26" providerId="ADAL" clId="{ED1B38B6-1F48-BC4E-ABB0-C9F7567DE6CC}" dt="2022-12-05T21:22:24.449" v="1500" actId="20577"/>
          <ac:spMkLst>
            <pc:docMk/>
            <pc:sldMk cId="3357386265" sldId="293"/>
            <ac:spMk id="4" creationId="{C21B834C-CC8D-6AAC-1A1F-57EB7C4A3DE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7E02C-925E-9F40-B50C-42A6A5CA7D99}" type="datetimeFigureOut">
              <a:rPr lang="en-US" smtClean="0"/>
              <a:t>12/5/22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B0B92-5EC0-9945-8932-59B0312221EE}" type="slidenum">
              <a:rPr lang="en-US" smtClean="0"/>
              <a:t>‹#›</a:t>
            </a:fld>
            <a:endParaRPr lang="en-US"/>
          </a:p>
        </p:txBody>
      </p:sp>
    </p:spTree>
    <p:extLst>
      <p:ext uri="{BB962C8B-B14F-4D97-AF65-F5344CB8AC3E}">
        <p14:creationId xmlns:p14="http://schemas.microsoft.com/office/powerpoint/2010/main" val="1352235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7E02C-925E-9F40-B50C-42A6A5CA7D99}" type="datetimeFigureOut">
              <a:rPr lang="en-US" smtClean="0"/>
              <a:t>12/5/22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B0B92-5EC0-9945-8932-59B0312221EE}" type="slidenum">
              <a:rPr lang="en-US" smtClean="0"/>
              <a:t>‹#›</a:t>
            </a:fld>
            <a:endParaRPr lang="en-US"/>
          </a:p>
        </p:txBody>
      </p:sp>
    </p:spTree>
    <p:extLst>
      <p:ext uri="{BB962C8B-B14F-4D97-AF65-F5344CB8AC3E}">
        <p14:creationId xmlns:p14="http://schemas.microsoft.com/office/powerpoint/2010/main" val="1746346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7E02C-925E-9F40-B50C-42A6A5CA7D99}" type="datetimeFigureOut">
              <a:rPr lang="en-US" smtClean="0"/>
              <a:t>12/5/22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B0B92-5EC0-9945-8932-59B0312221EE}" type="slidenum">
              <a:rPr lang="en-US" smtClean="0"/>
              <a:t>‹#›</a:t>
            </a:fld>
            <a:endParaRPr lang="en-US"/>
          </a:p>
        </p:txBody>
      </p:sp>
    </p:spTree>
    <p:extLst>
      <p:ext uri="{BB962C8B-B14F-4D97-AF65-F5344CB8AC3E}">
        <p14:creationId xmlns:p14="http://schemas.microsoft.com/office/powerpoint/2010/main" val="2417200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7E02C-925E-9F40-B50C-42A6A5CA7D99}" type="datetimeFigureOut">
              <a:rPr lang="en-US" smtClean="0"/>
              <a:t>12/5/22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B0B92-5EC0-9945-8932-59B0312221EE}" type="slidenum">
              <a:rPr lang="en-US" smtClean="0"/>
              <a:t>‹#›</a:t>
            </a:fld>
            <a:endParaRPr lang="en-US"/>
          </a:p>
        </p:txBody>
      </p:sp>
    </p:spTree>
    <p:extLst>
      <p:ext uri="{BB962C8B-B14F-4D97-AF65-F5344CB8AC3E}">
        <p14:creationId xmlns:p14="http://schemas.microsoft.com/office/powerpoint/2010/main" val="545248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7E02C-925E-9F40-B50C-42A6A5CA7D99}" type="datetimeFigureOut">
              <a:rPr lang="en-US" smtClean="0"/>
              <a:t>12/5/22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B0B92-5EC0-9945-8932-59B0312221EE}" type="slidenum">
              <a:rPr lang="en-US" smtClean="0"/>
              <a:t>‹#›</a:t>
            </a:fld>
            <a:endParaRPr lang="en-US"/>
          </a:p>
        </p:txBody>
      </p:sp>
    </p:spTree>
    <p:extLst>
      <p:ext uri="{BB962C8B-B14F-4D97-AF65-F5344CB8AC3E}">
        <p14:creationId xmlns:p14="http://schemas.microsoft.com/office/powerpoint/2010/main" val="2393344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7E02C-925E-9F40-B50C-42A6A5CA7D99}" type="datetimeFigureOut">
              <a:rPr lang="en-US" smtClean="0"/>
              <a:t>12/5/22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B0B92-5EC0-9945-8932-59B0312221EE}" type="slidenum">
              <a:rPr lang="en-US" smtClean="0"/>
              <a:t>‹#›</a:t>
            </a:fld>
            <a:endParaRPr lang="en-US"/>
          </a:p>
        </p:txBody>
      </p:sp>
    </p:spTree>
    <p:extLst>
      <p:ext uri="{BB962C8B-B14F-4D97-AF65-F5344CB8AC3E}">
        <p14:creationId xmlns:p14="http://schemas.microsoft.com/office/powerpoint/2010/main" val="3591228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7E02C-925E-9F40-B50C-42A6A5CA7D99}" type="datetimeFigureOut">
              <a:rPr lang="en-US" smtClean="0"/>
              <a:t>12/5/22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2B0B92-5EC0-9945-8932-59B0312221EE}" type="slidenum">
              <a:rPr lang="en-US" smtClean="0"/>
              <a:t>‹#›</a:t>
            </a:fld>
            <a:endParaRPr lang="en-US"/>
          </a:p>
        </p:txBody>
      </p:sp>
    </p:spTree>
    <p:extLst>
      <p:ext uri="{BB962C8B-B14F-4D97-AF65-F5344CB8AC3E}">
        <p14:creationId xmlns:p14="http://schemas.microsoft.com/office/powerpoint/2010/main" val="3722445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7E02C-925E-9F40-B50C-42A6A5CA7D99}" type="datetimeFigureOut">
              <a:rPr lang="en-US" smtClean="0"/>
              <a:t>12/5/22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2B0B92-5EC0-9945-8932-59B0312221EE}" type="slidenum">
              <a:rPr lang="en-US" smtClean="0"/>
              <a:t>‹#›</a:t>
            </a:fld>
            <a:endParaRPr lang="en-US"/>
          </a:p>
        </p:txBody>
      </p:sp>
    </p:spTree>
    <p:extLst>
      <p:ext uri="{BB962C8B-B14F-4D97-AF65-F5344CB8AC3E}">
        <p14:creationId xmlns:p14="http://schemas.microsoft.com/office/powerpoint/2010/main" val="2320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7E02C-925E-9F40-B50C-42A6A5CA7D99}" type="datetimeFigureOut">
              <a:rPr lang="en-US" smtClean="0"/>
              <a:t>12/5/22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2B0B92-5EC0-9945-8932-59B0312221EE}" type="slidenum">
              <a:rPr lang="en-US" smtClean="0"/>
              <a:t>‹#›</a:t>
            </a:fld>
            <a:endParaRPr lang="en-US"/>
          </a:p>
        </p:txBody>
      </p:sp>
    </p:spTree>
    <p:extLst>
      <p:ext uri="{BB962C8B-B14F-4D97-AF65-F5344CB8AC3E}">
        <p14:creationId xmlns:p14="http://schemas.microsoft.com/office/powerpoint/2010/main" val="1299210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7E02C-925E-9F40-B50C-42A6A5CA7D99}" type="datetimeFigureOut">
              <a:rPr lang="en-US" smtClean="0"/>
              <a:t>12/5/22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B0B92-5EC0-9945-8932-59B0312221EE}" type="slidenum">
              <a:rPr lang="en-US" smtClean="0"/>
              <a:t>‹#›</a:t>
            </a:fld>
            <a:endParaRPr lang="en-US"/>
          </a:p>
        </p:txBody>
      </p:sp>
    </p:spTree>
    <p:extLst>
      <p:ext uri="{BB962C8B-B14F-4D97-AF65-F5344CB8AC3E}">
        <p14:creationId xmlns:p14="http://schemas.microsoft.com/office/powerpoint/2010/main" val="2363742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7E02C-925E-9F40-B50C-42A6A5CA7D99}" type="datetimeFigureOut">
              <a:rPr lang="en-US" smtClean="0"/>
              <a:t>12/5/22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B0B92-5EC0-9945-8932-59B0312221EE}" type="slidenum">
              <a:rPr lang="en-US" smtClean="0"/>
              <a:t>‹#›</a:t>
            </a:fld>
            <a:endParaRPr lang="en-US"/>
          </a:p>
        </p:txBody>
      </p:sp>
    </p:spTree>
    <p:extLst>
      <p:ext uri="{BB962C8B-B14F-4D97-AF65-F5344CB8AC3E}">
        <p14:creationId xmlns:p14="http://schemas.microsoft.com/office/powerpoint/2010/main" val="524752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7E02C-925E-9F40-B50C-42A6A5CA7D99}" type="datetimeFigureOut">
              <a:rPr lang="en-US" smtClean="0"/>
              <a:t>12/5/22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2B0B92-5EC0-9945-8932-59B0312221EE}" type="slidenum">
              <a:rPr lang="en-US" smtClean="0"/>
              <a:t>‹#›</a:t>
            </a:fld>
            <a:endParaRPr lang="en-US"/>
          </a:p>
        </p:txBody>
      </p:sp>
    </p:spTree>
    <p:extLst>
      <p:ext uri="{BB962C8B-B14F-4D97-AF65-F5344CB8AC3E}">
        <p14:creationId xmlns:p14="http://schemas.microsoft.com/office/powerpoint/2010/main" val="30294857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yui-cse.github.io/cse111-course/lesson11/pupils.py" TargetMode="External"/><Relationship Id="rId2" Type="http://schemas.openxmlformats.org/officeDocument/2006/relationships/hyperlink" Target="https://byui-cse.github.io/cse111-course/lesson11/pupils.csv" TargetMode="Externa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byui-cse.github.io/cse111-course/lesson11/proposal.txt"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pandas.pydata.org/" TargetMode="External"/><Relationship Id="rId2" Type="http://schemas.openxmlformats.org/officeDocument/2006/relationships/hyperlink" Target="https://www.washingtonpost.com/graphics/2020/world/corona-simulator/" TargetMode="External"/><Relationship Id="rId1" Type="http://schemas.openxmlformats.org/officeDocument/2006/relationships/slideLayout" Target="../slideLayouts/slideLayout4.xml"/><Relationship Id="rId6" Type="http://schemas.openxmlformats.org/officeDocument/2006/relationships/hyperlink" Target="https://i.pinimg.com/originals/12/9f/5e/129f5e0a540b633af21dc8e56d345905.jpg" TargetMode="External"/><Relationship Id="rId5" Type="http://schemas.openxmlformats.org/officeDocument/2006/relationships/hyperlink" Target="https://www.dataquest.io/blog/python-projects-for-beginners/" TargetMode="External"/><Relationship Id="rId4" Type="http://schemas.openxmlformats.org/officeDocument/2006/relationships/hyperlink" Target="https://www.upgrad.com/blog/python-projects-ideas-topics-beginner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byui-cse.github.io/cse111-course/lesson11/prove.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byui-cse.github.io/cse111-course/lesson11/prepare.html"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byui-cse.github.io/cse111-course/lesson11/add_area_code.py" TargetMode="External"/><Relationship Id="rId2" Type="http://schemas.openxmlformats.org/officeDocument/2006/relationships/hyperlink" Target="https://byui-cse.github.io/cse111-course/lesson11/phone_numbers.txt" TargetMode="Externa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byui-cse.github.io/cse111-course/lesson02/teach.html#instrucs"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byui-cse.github.io/cse111-course/lesson11/pupils.py" TargetMode="External"/><Relationship Id="rId2" Type="http://schemas.openxmlformats.org/officeDocument/2006/relationships/hyperlink" Target="https://byui-cse.github.io/cse111-course/lesson11/pupils.csv" TargetMode="External"/><Relationship Id="rId1" Type="http://schemas.openxmlformats.org/officeDocument/2006/relationships/slideLayout" Target="../slideLayouts/slideLayout5.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0916F-9D93-54F5-3061-1EAA49C80C4B}"/>
              </a:ext>
            </a:extLst>
          </p:cNvPr>
          <p:cNvSpPr>
            <a:spLocks noGrp="1"/>
          </p:cNvSpPr>
          <p:nvPr>
            <p:ph type="ctrTitle"/>
          </p:nvPr>
        </p:nvSpPr>
        <p:spPr/>
        <p:txBody>
          <a:bodyPr/>
          <a:lstStyle/>
          <a:p>
            <a:r>
              <a:rPr lang="en-US" dirty="0"/>
              <a:t>Week 11: Functional Programming</a:t>
            </a:r>
          </a:p>
        </p:txBody>
      </p:sp>
      <p:sp>
        <p:nvSpPr>
          <p:cNvPr id="3" name="Subtitle 2">
            <a:extLst>
              <a:ext uri="{FF2B5EF4-FFF2-40B4-BE49-F238E27FC236}">
                <a16:creationId xmlns:a16="http://schemas.microsoft.com/office/drawing/2014/main" id="{A959120A-95A7-9186-D0BC-9CF65C3A5F45}"/>
              </a:ext>
            </a:extLst>
          </p:cNvPr>
          <p:cNvSpPr>
            <a:spLocks noGrp="1"/>
          </p:cNvSpPr>
          <p:nvPr>
            <p:ph type="subTitle" idx="1"/>
          </p:nvPr>
        </p:nvSpPr>
        <p:spPr/>
        <p:txBody>
          <a:bodyPr/>
          <a:lstStyle/>
          <a:p>
            <a:r>
              <a:rPr lang="en-US" dirty="0"/>
              <a:t>W. Clements</a:t>
            </a:r>
          </a:p>
          <a:p>
            <a:r>
              <a:rPr lang="en-US" dirty="0"/>
              <a:t>CSE 111: Programming with Functions</a:t>
            </a:r>
          </a:p>
          <a:p>
            <a:endParaRPr lang="en-US" dirty="0"/>
          </a:p>
          <a:p>
            <a:endParaRPr lang="en-US" dirty="0"/>
          </a:p>
        </p:txBody>
      </p:sp>
    </p:spTree>
    <p:extLst>
      <p:ext uri="{BB962C8B-B14F-4D97-AF65-F5344CB8AC3E}">
        <p14:creationId xmlns:p14="http://schemas.microsoft.com/office/powerpoint/2010/main" val="3785689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EDF63-73A9-0E07-705E-B38CBFC164EE}"/>
              </a:ext>
            </a:extLst>
          </p:cNvPr>
          <p:cNvSpPr>
            <a:spLocks noGrp="1"/>
          </p:cNvSpPr>
          <p:nvPr>
            <p:ph type="title"/>
          </p:nvPr>
        </p:nvSpPr>
        <p:spPr/>
        <p:txBody>
          <a:bodyPr>
            <a:normAutofit/>
          </a:bodyPr>
          <a:lstStyle/>
          <a:p>
            <a:r>
              <a:rPr lang="en-US" b="1" dirty="0"/>
              <a:t>11 Team Activity: Functional Programming</a:t>
            </a:r>
            <a:br>
              <a:rPr lang="en-US" b="1" dirty="0"/>
            </a:br>
            <a:endParaRPr lang="en-US" dirty="0"/>
          </a:p>
        </p:txBody>
      </p:sp>
      <p:sp>
        <p:nvSpPr>
          <p:cNvPr id="3" name="Text Placeholder 2">
            <a:extLst>
              <a:ext uri="{FF2B5EF4-FFF2-40B4-BE49-F238E27FC236}">
                <a16:creationId xmlns:a16="http://schemas.microsoft.com/office/drawing/2014/main" id="{DD1F0A75-093A-9496-BA27-605C40358051}"/>
              </a:ext>
            </a:extLst>
          </p:cNvPr>
          <p:cNvSpPr>
            <a:spLocks noGrp="1"/>
          </p:cNvSpPr>
          <p:nvPr>
            <p:ph type="body" idx="1"/>
          </p:nvPr>
        </p:nvSpPr>
        <p:spPr/>
        <p:txBody>
          <a:bodyPr/>
          <a:lstStyle/>
          <a:p>
            <a:r>
              <a:rPr lang="en-US" dirty="0"/>
              <a:t>Steps</a:t>
            </a:r>
          </a:p>
        </p:txBody>
      </p:sp>
      <p:sp>
        <p:nvSpPr>
          <p:cNvPr id="4" name="Content Placeholder 3">
            <a:extLst>
              <a:ext uri="{FF2B5EF4-FFF2-40B4-BE49-F238E27FC236}">
                <a16:creationId xmlns:a16="http://schemas.microsoft.com/office/drawing/2014/main" id="{DE4592E4-F367-422E-E37E-5C4615150E49}"/>
              </a:ext>
            </a:extLst>
          </p:cNvPr>
          <p:cNvSpPr>
            <a:spLocks noGrp="1"/>
          </p:cNvSpPr>
          <p:nvPr>
            <p:ph sz="half" idx="2"/>
          </p:nvPr>
        </p:nvSpPr>
        <p:spPr/>
        <p:txBody>
          <a:bodyPr/>
          <a:lstStyle/>
          <a:p>
            <a:r>
              <a:rPr lang="en-US" dirty="0"/>
              <a:t>Download these two files: </a:t>
            </a:r>
            <a:r>
              <a:rPr lang="en-US" dirty="0">
                <a:hlinkClick r:id="rId2"/>
              </a:rPr>
              <a:t>pupils.csv</a:t>
            </a:r>
            <a:r>
              <a:rPr lang="en-US" dirty="0"/>
              <a:t> and </a:t>
            </a:r>
            <a:r>
              <a:rPr lang="en-US" dirty="0">
                <a:hlinkClick r:id="rId3"/>
              </a:rPr>
              <a:t>pupils.py</a:t>
            </a:r>
            <a:r>
              <a:rPr lang="en-US" dirty="0"/>
              <a:t> and save them in the same folder.</a:t>
            </a:r>
          </a:p>
          <a:p>
            <a:r>
              <a:rPr lang="en-US" dirty="0"/>
              <a:t>Open the </a:t>
            </a:r>
            <a:r>
              <a:rPr lang="en-US" dirty="0" err="1"/>
              <a:t>pupils.csv</a:t>
            </a:r>
            <a:r>
              <a:rPr lang="en-US" dirty="0"/>
              <a:t> file in VS Code and notice that it has three columns: </a:t>
            </a:r>
            <a:r>
              <a:rPr lang="en-US" dirty="0" err="1"/>
              <a:t>givenName</a:t>
            </a:r>
            <a:r>
              <a:rPr lang="en-US" dirty="0"/>
              <a:t>, surname, and birthdate.</a:t>
            </a:r>
          </a:p>
          <a:p>
            <a:endParaRPr lang="en-US" dirty="0"/>
          </a:p>
        </p:txBody>
      </p:sp>
      <p:sp>
        <p:nvSpPr>
          <p:cNvPr id="5" name="Text Placeholder 4">
            <a:extLst>
              <a:ext uri="{FF2B5EF4-FFF2-40B4-BE49-F238E27FC236}">
                <a16:creationId xmlns:a16="http://schemas.microsoft.com/office/drawing/2014/main" id="{9532DA1E-9E0E-A63B-90DD-0449E34951C0}"/>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C58FBE7B-258E-3DC1-6A15-399AB62848F0}"/>
              </a:ext>
            </a:extLst>
          </p:cNvPr>
          <p:cNvSpPr>
            <a:spLocks noGrp="1"/>
          </p:cNvSpPr>
          <p:nvPr>
            <p:ph sz="quarter" idx="4"/>
          </p:nvPr>
        </p:nvSpPr>
        <p:spPr/>
        <p:txBody>
          <a:bodyPr/>
          <a:lstStyle/>
          <a:p>
            <a:endParaRPr lang="en-US"/>
          </a:p>
        </p:txBody>
      </p:sp>
      <p:pic>
        <p:nvPicPr>
          <p:cNvPr id="7" name="Picture 6">
            <a:extLst>
              <a:ext uri="{FF2B5EF4-FFF2-40B4-BE49-F238E27FC236}">
                <a16:creationId xmlns:a16="http://schemas.microsoft.com/office/drawing/2014/main" id="{46911161-206C-8EDB-DBAB-1261CB66B37A}"/>
              </a:ext>
            </a:extLst>
          </p:cNvPr>
          <p:cNvPicPr>
            <a:picLocks noChangeAspect="1"/>
          </p:cNvPicPr>
          <p:nvPr/>
        </p:nvPicPr>
        <p:blipFill>
          <a:blip r:embed="rId4"/>
          <a:stretch>
            <a:fillRect/>
          </a:stretch>
        </p:blipFill>
        <p:spPr>
          <a:xfrm>
            <a:off x="8368120" y="2410204"/>
            <a:ext cx="1506228" cy="4352925"/>
          </a:xfrm>
          <a:prstGeom prst="rect">
            <a:avLst/>
          </a:prstGeom>
        </p:spPr>
      </p:pic>
      <p:pic>
        <p:nvPicPr>
          <p:cNvPr id="8" name="Picture 7">
            <a:extLst>
              <a:ext uri="{FF2B5EF4-FFF2-40B4-BE49-F238E27FC236}">
                <a16:creationId xmlns:a16="http://schemas.microsoft.com/office/drawing/2014/main" id="{B5C69FDD-61ED-241C-3EB8-1C5F357CA8F4}"/>
              </a:ext>
            </a:extLst>
          </p:cNvPr>
          <p:cNvPicPr>
            <a:picLocks noChangeAspect="1"/>
          </p:cNvPicPr>
          <p:nvPr/>
        </p:nvPicPr>
        <p:blipFill>
          <a:blip r:embed="rId5"/>
          <a:stretch>
            <a:fillRect/>
          </a:stretch>
        </p:blipFill>
        <p:spPr>
          <a:xfrm>
            <a:off x="6172200" y="2410204"/>
            <a:ext cx="2221108" cy="4352925"/>
          </a:xfrm>
          <a:prstGeom prst="rect">
            <a:avLst/>
          </a:prstGeom>
        </p:spPr>
      </p:pic>
    </p:spTree>
    <p:extLst>
      <p:ext uri="{BB962C8B-B14F-4D97-AF65-F5344CB8AC3E}">
        <p14:creationId xmlns:p14="http://schemas.microsoft.com/office/powerpoint/2010/main" val="2541372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6EBBE-59D7-656D-5775-5A50E25C9077}"/>
              </a:ext>
            </a:extLst>
          </p:cNvPr>
          <p:cNvSpPr>
            <a:spLocks noGrp="1"/>
          </p:cNvSpPr>
          <p:nvPr>
            <p:ph type="title"/>
          </p:nvPr>
        </p:nvSpPr>
        <p:spPr/>
        <p:txBody>
          <a:bodyPr/>
          <a:lstStyle/>
          <a:p>
            <a:r>
              <a:rPr lang="en-US" b="1" dirty="0"/>
              <a:t>11 Team Activity: Functional Programming</a:t>
            </a:r>
            <a:br>
              <a:rPr lang="en-US" b="1" dirty="0"/>
            </a:br>
            <a:endParaRPr lang="en-US" dirty="0"/>
          </a:p>
        </p:txBody>
      </p:sp>
      <p:sp>
        <p:nvSpPr>
          <p:cNvPr id="3" name="Text Placeholder 2">
            <a:extLst>
              <a:ext uri="{FF2B5EF4-FFF2-40B4-BE49-F238E27FC236}">
                <a16:creationId xmlns:a16="http://schemas.microsoft.com/office/drawing/2014/main" id="{3FB814F5-7FB3-07EB-9F64-C09E744852D5}"/>
              </a:ext>
            </a:extLst>
          </p:cNvPr>
          <p:cNvSpPr>
            <a:spLocks noGrp="1"/>
          </p:cNvSpPr>
          <p:nvPr>
            <p:ph type="body" idx="1"/>
          </p:nvPr>
        </p:nvSpPr>
        <p:spPr/>
        <p:txBody>
          <a:bodyPr/>
          <a:lstStyle/>
          <a:p>
            <a:r>
              <a:rPr lang="en-US" dirty="0"/>
              <a:t>Steps</a:t>
            </a:r>
          </a:p>
        </p:txBody>
      </p:sp>
      <p:sp>
        <p:nvSpPr>
          <p:cNvPr id="4" name="Content Placeholder 3">
            <a:extLst>
              <a:ext uri="{FF2B5EF4-FFF2-40B4-BE49-F238E27FC236}">
                <a16:creationId xmlns:a16="http://schemas.microsoft.com/office/drawing/2014/main" id="{E56485B8-7B91-B578-23C9-D8BF00EF3599}"/>
              </a:ext>
            </a:extLst>
          </p:cNvPr>
          <p:cNvSpPr>
            <a:spLocks noGrp="1"/>
          </p:cNvSpPr>
          <p:nvPr>
            <p:ph sz="half" idx="2"/>
          </p:nvPr>
        </p:nvSpPr>
        <p:spPr/>
        <p:txBody>
          <a:bodyPr>
            <a:normAutofit lnSpcReduction="10000"/>
          </a:bodyPr>
          <a:lstStyle/>
          <a:p>
            <a:r>
              <a:rPr lang="en-US" dirty="0"/>
              <a:t>Open the </a:t>
            </a:r>
            <a:r>
              <a:rPr lang="en-US" dirty="0" err="1"/>
              <a:t>pupils.py</a:t>
            </a:r>
            <a:r>
              <a:rPr lang="en-US" dirty="0"/>
              <a:t> file in VS Code. </a:t>
            </a:r>
          </a:p>
          <a:p>
            <a:pPr lvl="1"/>
            <a:r>
              <a:rPr lang="en-US" dirty="0"/>
              <a:t>At the bottom of the file write a function named </a:t>
            </a:r>
            <a:r>
              <a:rPr lang="en-US" dirty="0" err="1"/>
              <a:t>print_list</a:t>
            </a:r>
            <a:r>
              <a:rPr lang="en-US" dirty="0"/>
              <a:t> that takes a list as a parameter and prints each element of the list on a separate line. </a:t>
            </a:r>
          </a:p>
          <a:p>
            <a:pPr lvl="1"/>
            <a:r>
              <a:rPr lang="en-US" dirty="0"/>
              <a:t>In other words, this </a:t>
            </a:r>
            <a:r>
              <a:rPr lang="en-US" dirty="0" err="1"/>
              <a:t>print_list</a:t>
            </a:r>
            <a:r>
              <a:rPr lang="en-US" dirty="0"/>
              <a:t> function should include a for loop that prints each element on a separate line.</a:t>
            </a:r>
          </a:p>
          <a:p>
            <a:endParaRPr lang="en-US" dirty="0"/>
          </a:p>
        </p:txBody>
      </p:sp>
      <p:sp>
        <p:nvSpPr>
          <p:cNvPr id="5" name="Text Placeholder 4">
            <a:extLst>
              <a:ext uri="{FF2B5EF4-FFF2-40B4-BE49-F238E27FC236}">
                <a16:creationId xmlns:a16="http://schemas.microsoft.com/office/drawing/2014/main" id="{1AD6419E-F105-4C17-F65D-9F8C510DEE76}"/>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94CB617B-2873-F809-8E19-FB54909EEF81}"/>
              </a:ext>
            </a:extLst>
          </p:cNvPr>
          <p:cNvSpPr>
            <a:spLocks noGrp="1"/>
          </p:cNvSpPr>
          <p:nvPr>
            <p:ph sz="quarter" idx="4"/>
          </p:nvPr>
        </p:nvSpPr>
        <p:spPr/>
        <p:txBody>
          <a:bodyPr>
            <a:normAutofit lnSpcReduction="10000"/>
          </a:bodyPr>
          <a:lstStyle/>
          <a:p>
            <a:endParaRPr lang="en-US" dirty="0"/>
          </a:p>
          <a:p>
            <a:endParaRPr lang="en-US" dirty="0"/>
          </a:p>
          <a:p>
            <a:endParaRPr lang="en-US" dirty="0"/>
          </a:p>
          <a:p>
            <a:endParaRPr lang="en-US" dirty="0"/>
          </a:p>
          <a:p>
            <a:endParaRPr lang="en-US" dirty="0"/>
          </a:p>
          <a:p>
            <a:r>
              <a:rPr lang="en-US" dirty="0"/>
              <a:t>def </a:t>
            </a:r>
            <a:r>
              <a:rPr lang="en-US" dirty="0" err="1"/>
              <a:t>print_list</a:t>
            </a:r>
            <a:r>
              <a:rPr lang="en-US" dirty="0"/>
              <a:t>(</a:t>
            </a:r>
            <a:r>
              <a:rPr lang="en-US" dirty="0" err="1"/>
              <a:t>listvar</a:t>
            </a:r>
            <a:r>
              <a:rPr lang="en-US" dirty="0"/>
              <a:t>)</a:t>
            </a:r>
          </a:p>
        </p:txBody>
      </p:sp>
      <p:pic>
        <p:nvPicPr>
          <p:cNvPr id="7" name="Picture 6">
            <a:extLst>
              <a:ext uri="{FF2B5EF4-FFF2-40B4-BE49-F238E27FC236}">
                <a16:creationId xmlns:a16="http://schemas.microsoft.com/office/drawing/2014/main" id="{CA316250-EF92-144E-6DA7-29B3555D59D3}"/>
              </a:ext>
            </a:extLst>
          </p:cNvPr>
          <p:cNvPicPr>
            <a:picLocks noChangeAspect="1"/>
          </p:cNvPicPr>
          <p:nvPr/>
        </p:nvPicPr>
        <p:blipFill>
          <a:blip r:embed="rId2"/>
          <a:stretch>
            <a:fillRect/>
          </a:stretch>
        </p:blipFill>
        <p:spPr>
          <a:xfrm>
            <a:off x="7522464" y="0"/>
            <a:ext cx="4669536" cy="4853860"/>
          </a:xfrm>
          <a:prstGeom prst="rect">
            <a:avLst/>
          </a:prstGeom>
        </p:spPr>
      </p:pic>
    </p:spTree>
    <p:extLst>
      <p:ext uri="{BB962C8B-B14F-4D97-AF65-F5344CB8AC3E}">
        <p14:creationId xmlns:p14="http://schemas.microsoft.com/office/powerpoint/2010/main" val="3447153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8756D-24CA-3FD1-4CE0-0C9765899871}"/>
              </a:ext>
            </a:extLst>
          </p:cNvPr>
          <p:cNvSpPr>
            <a:spLocks noGrp="1"/>
          </p:cNvSpPr>
          <p:nvPr>
            <p:ph type="title"/>
          </p:nvPr>
        </p:nvSpPr>
        <p:spPr/>
        <p:txBody>
          <a:bodyPr/>
          <a:lstStyle/>
          <a:p>
            <a:r>
              <a:rPr lang="en-US" b="1" dirty="0"/>
              <a:t>11 Team Activity: Functional Programming</a:t>
            </a:r>
            <a:br>
              <a:rPr lang="en-US" b="1" dirty="0"/>
            </a:br>
            <a:endParaRPr lang="en-US" dirty="0"/>
          </a:p>
        </p:txBody>
      </p:sp>
      <p:sp>
        <p:nvSpPr>
          <p:cNvPr id="3" name="Text Placeholder 2">
            <a:extLst>
              <a:ext uri="{FF2B5EF4-FFF2-40B4-BE49-F238E27FC236}">
                <a16:creationId xmlns:a16="http://schemas.microsoft.com/office/drawing/2014/main" id="{03163948-474B-9C2F-670C-00CD52244389}"/>
              </a:ext>
            </a:extLst>
          </p:cNvPr>
          <p:cNvSpPr>
            <a:spLocks noGrp="1"/>
          </p:cNvSpPr>
          <p:nvPr>
            <p:ph type="body" idx="1"/>
          </p:nvPr>
        </p:nvSpPr>
        <p:spPr/>
        <p:txBody>
          <a:bodyPr/>
          <a:lstStyle/>
          <a:p>
            <a:r>
              <a:rPr lang="en-US" dirty="0"/>
              <a:t>Steps</a:t>
            </a:r>
          </a:p>
          <a:p>
            <a:endParaRPr lang="en-US" dirty="0"/>
          </a:p>
        </p:txBody>
      </p:sp>
      <p:sp>
        <p:nvSpPr>
          <p:cNvPr id="4" name="Content Placeholder 3">
            <a:extLst>
              <a:ext uri="{FF2B5EF4-FFF2-40B4-BE49-F238E27FC236}">
                <a16:creationId xmlns:a16="http://schemas.microsoft.com/office/drawing/2014/main" id="{15C2E413-7418-224A-F2A0-121B0E0258B1}"/>
              </a:ext>
            </a:extLst>
          </p:cNvPr>
          <p:cNvSpPr>
            <a:spLocks noGrp="1"/>
          </p:cNvSpPr>
          <p:nvPr>
            <p:ph sz="half" idx="2"/>
          </p:nvPr>
        </p:nvSpPr>
        <p:spPr/>
        <p:txBody>
          <a:bodyPr>
            <a:normAutofit/>
          </a:bodyPr>
          <a:lstStyle/>
          <a:p>
            <a:r>
              <a:rPr lang="en-US" dirty="0"/>
              <a:t>Near the top of </a:t>
            </a:r>
            <a:r>
              <a:rPr lang="en-US" dirty="0" err="1"/>
              <a:t>pupils.py</a:t>
            </a:r>
            <a:r>
              <a:rPr lang="en-US" dirty="0"/>
              <a:t>, below the three indexes, write the main function. </a:t>
            </a:r>
          </a:p>
          <a:p>
            <a:r>
              <a:rPr lang="en-US" dirty="0"/>
              <a:t>Inside the main function, write statements to do the following: Call the </a:t>
            </a:r>
            <a:r>
              <a:rPr lang="en-US" dirty="0" err="1"/>
              <a:t>read_compound_list</a:t>
            </a:r>
            <a:r>
              <a:rPr lang="en-US" dirty="0"/>
              <a:t> function to read the </a:t>
            </a:r>
            <a:r>
              <a:rPr lang="en-US" dirty="0" err="1"/>
              <a:t>pupils.csv</a:t>
            </a:r>
            <a:r>
              <a:rPr lang="en-US" dirty="0"/>
              <a:t> file into a list named </a:t>
            </a:r>
            <a:r>
              <a:rPr lang="en-US" i="1" dirty="0" err="1"/>
              <a:t>students_list</a:t>
            </a:r>
            <a:r>
              <a:rPr lang="en-US" dirty="0"/>
              <a:t>.</a:t>
            </a:r>
          </a:p>
          <a:p>
            <a:endParaRPr lang="en-US" dirty="0"/>
          </a:p>
        </p:txBody>
      </p:sp>
      <p:sp>
        <p:nvSpPr>
          <p:cNvPr id="5" name="Text Placeholder 4">
            <a:extLst>
              <a:ext uri="{FF2B5EF4-FFF2-40B4-BE49-F238E27FC236}">
                <a16:creationId xmlns:a16="http://schemas.microsoft.com/office/drawing/2014/main" id="{96B42011-C27C-EA76-DC65-7B20AB5B4883}"/>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64703987-C19D-F415-9F8E-37FF5B8CD804}"/>
              </a:ext>
            </a:extLst>
          </p:cNvPr>
          <p:cNvSpPr>
            <a:spLocks noGrp="1"/>
          </p:cNvSpPr>
          <p:nvPr>
            <p:ph sz="quarter" idx="4"/>
          </p:nvPr>
        </p:nvSpPr>
        <p:spPr/>
        <p:txBody>
          <a:bodyPr>
            <a:normAutofit/>
          </a:bodyPr>
          <a:lstStyle/>
          <a:p>
            <a:r>
              <a:rPr lang="en-US" dirty="0"/>
              <a:t>def main()</a:t>
            </a:r>
          </a:p>
          <a:p>
            <a:pPr lvl="1"/>
            <a:r>
              <a:rPr lang="en-US" dirty="0"/>
              <a:t>Filename =“”</a:t>
            </a:r>
          </a:p>
          <a:p>
            <a:pPr lvl="1"/>
            <a:r>
              <a:rPr lang="en-US" dirty="0" err="1"/>
              <a:t>student_list</a:t>
            </a:r>
            <a:r>
              <a:rPr lang="en-US" dirty="0"/>
              <a:t> = </a:t>
            </a:r>
            <a:r>
              <a:rPr lang="en-US" dirty="0" err="1"/>
              <a:t>read_compound_list</a:t>
            </a:r>
            <a:r>
              <a:rPr lang="en-US" dirty="0"/>
              <a:t>(filename)</a:t>
            </a:r>
          </a:p>
        </p:txBody>
      </p:sp>
      <p:pic>
        <p:nvPicPr>
          <p:cNvPr id="7" name="Picture 6">
            <a:extLst>
              <a:ext uri="{FF2B5EF4-FFF2-40B4-BE49-F238E27FC236}">
                <a16:creationId xmlns:a16="http://schemas.microsoft.com/office/drawing/2014/main" id="{39558C58-B7B2-E3F5-D842-BD875F79E262}"/>
              </a:ext>
            </a:extLst>
          </p:cNvPr>
          <p:cNvPicPr>
            <a:picLocks noChangeAspect="1"/>
          </p:cNvPicPr>
          <p:nvPr/>
        </p:nvPicPr>
        <p:blipFill>
          <a:blip r:embed="rId2"/>
          <a:stretch>
            <a:fillRect/>
          </a:stretch>
        </p:blipFill>
        <p:spPr>
          <a:xfrm>
            <a:off x="6429026" y="4065945"/>
            <a:ext cx="4669536" cy="4853860"/>
          </a:xfrm>
          <a:prstGeom prst="rect">
            <a:avLst/>
          </a:prstGeom>
        </p:spPr>
      </p:pic>
    </p:spTree>
    <p:extLst>
      <p:ext uri="{BB962C8B-B14F-4D97-AF65-F5344CB8AC3E}">
        <p14:creationId xmlns:p14="http://schemas.microsoft.com/office/powerpoint/2010/main" val="2370907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A3072-E6DB-834F-45BC-E4D816E3CCEF}"/>
              </a:ext>
            </a:extLst>
          </p:cNvPr>
          <p:cNvSpPr>
            <a:spLocks noGrp="1"/>
          </p:cNvSpPr>
          <p:nvPr>
            <p:ph type="title"/>
          </p:nvPr>
        </p:nvSpPr>
        <p:spPr/>
        <p:txBody>
          <a:bodyPr/>
          <a:lstStyle/>
          <a:p>
            <a:r>
              <a:rPr lang="en-US" b="1" dirty="0"/>
              <a:t>11 Team Activity: Functional Programming</a:t>
            </a:r>
            <a:br>
              <a:rPr lang="en-US" b="1" dirty="0"/>
            </a:br>
            <a:endParaRPr lang="en-US" dirty="0"/>
          </a:p>
        </p:txBody>
      </p:sp>
      <p:sp>
        <p:nvSpPr>
          <p:cNvPr id="3" name="Text Placeholder 2">
            <a:extLst>
              <a:ext uri="{FF2B5EF4-FFF2-40B4-BE49-F238E27FC236}">
                <a16:creationId xmlns:a16="http://schemas.microsoft.com/office/drawing/2014/main" id="{BE5E300C-EBFA-B053-AE57-8938BAAD1576}"/>
              </a:ext>
            </a:extLst>
          </p:cNvPr>
          <p:cNvSpPr>
            <a:spLocks noGrp="1"/>
          </p:cNvSpPr>
          <p:nvPr>
            <p:ph type="body" idx="1"/>
          </p:nvPr>
        </p:nvSpPr>
        <p:spPr/>
        <p:txBody>
          <a:bodyPr/>
          <a:lstStyle/>
          <a:p>
            <a:r>
              <a:rPr lang="en-US" dirty="0"/>
              <a:t>Steps</a:t>
            </a:r>
          </a:p>
          <a:p>
            <a:endParaRPr lang="en-US" dirty="0"/>
          </a:p>
        </p:txBody>
      </p:sp>
      <p:sp>
        <p:nvSpPr>
          <p:cNvPr id="4" name="Content Placeholder 3">
            <a:extLst>
              <a:ext uri="{FF2B5EF4-FFF2-40B4-BE49-F238E27FC236}">
                <a16:creationId xmlns:a16="http://schemas.microsoft.com/office/drawing/2014/main" id="{24D7316F-38A4-054F-7074-551D473BCDC6}"/>
              </a:ext>
            </a:extLst>
          </p:cNvPr>
          <p:cNvSpPr>
            <a:spLocks noGrp="1"/>
          </p:cNvSpPr>
          <p:nvPr>
            <p:ph sz="half" idx="2"/>
          </p:nvPr>
        </p:nvSpPr>
        <p:spPr/>
        <p:txBody>
          <a:bodyPr>
            <a:normAutofit/>
          </a:bodyPr>
          <a:lstStyle/>
          <a:p>
            <a:pPr>
              <a:buFont typeface="+mj-lt"/>
              <a:buAutoNum type="arabicPeriod"/>
            </a:pPr>
            <a:r>
              <a:rPr lang="en-US" dirty="0"/>
              <a:t>Write a lambda function that will extract the birthdate from a student.</a:t>
            </a:r>
          </a:p>
          <a:p>
            <a:endParaRPr lang="en-US" dirty="0"/>
          </a:p>
        </p:txBody>
      </p:sp>
      <p:sp>
        <p:nvSpPr>
          <p:cNvPr id="5" name="Text Placeholder 4">
            <a:extLst>
              <a:ext uri="{FF2B5EF4-FFF2-40B4-BE49-F238E27FC236}">
                <a16:creationId xmlns:a16="http://schemas.microsoft.com/office/drawing/2014/main" id="{4F73B3ED-BA1E-811B-B365-8A163B6D18B6}"/>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59A5A27B-53DE-CC92-AD39-90AA8275ECE5}"/>
              </a:ext>
            </a:extLst>
          </p:cNvPr>
          <p:cNvSpPr>
            <a:spLocks noGrp="1"/>
          </p:cNvSpPr>
          <p:nvPr>
            <p:ph sz="quarter" idx="4"/>
          </p:nvPr>
        </p:nvSpPr>
        <p:spPr/>
        <p:txBody>
          <a:bodyPr>
            <a:normAutofit/>
          </a:bodyPr>
          <a:lstStyle/>
          <a:p>
            <a:endParaRPr lang="en-US" dirty="0"/>
          </a:p>
          <a:p>
            <a:endParaRPr lang="en-US" dirty="0"/>
          </a:p>
          <a:p>
            <a:endParaRPr lang="en-US" dirty="0"/>
          </a:p>
          <a:p>
            <a:endParaRPr lang="en-US" dirty="0"/>
          </a:p>
          <a:p>
            <a:endParaRPr lang="en-US" dirty="0"/>
          </a:p>
          <a:p>
            <a:r>
              <a:rPr lang="en-US" dirty="0"/>
              <a:t>lambda student: student[BIRTH_DATE]</a:t>
            </a:r>
          </a:p>
        </p:txBody>
      </p:sp>
      <p:pic>
        <p:nvPicPr>
          <p:cNvPr id="7" name="Picture 6">
            <a:extLst>
              <a:ext uri="{FF2B5EF4-FFF2-40B4-BE49-F238E27FC236}">
                <a16:creationId xmlns:a16="http://schemas.microsoft.com/office/drawing/2014/main" id="{7001E413-5C74-5377-39A4-AF42AFAA55C2}"/>
              </a:ext>
            </a:extLst>
          </p:cNvPr>
          <p:cNvPicPr>
            <a:picLocks noChangeAspect="1"/>
          </p:cNvPicPr>
          <p:nvPr/>
        </p:nvPicPr>
        <p:blipFill>
          <a:blip r:embed="rId2"/>
          <a:stretch>
            <a:fillRect/>
          </a:stretch>
        </p:blipFill>
        <p:spPr>
          <a:xfrm>
            <a:off x="7522464" y="0"/>
            <a:ext cx="4669536" cy="4853860"/>
          </a:xfrm>
          <a:prstGeom prst="rect">
            <a:avLst/>
          </a:prstGeom>
        </p:spPr>
      </p:pic>
    </p:spTree>
    <p:extLst>
      <p:ext uri="{BB962C8B-B14F-4D97-AF65-F5344CB8AC3E}">
        <p14:creationId xmlns:p14="http://schemas.microsoft.com/office/powerpoint/2010/main" val="3942195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A3072-E6DB-834F-45BC-E4D816E3CCEF}"/>
              </a:ext>
            </a:extLst>
          </p:cNvPr>
          <p:cNvSpPr>
            <a:spLocks noGrp="1"/>
          </p:cNvSpPr>
          <p:nvPr>
            <p:ph type="title"/>
          </p:nvPr>
        </p:nvSpPr>
        <p:spPr/>
        <p:txBody>
          <a:bodyPr/>
          <a:lstStyle/>
          <a:p>
            <a:r>
              <a:rPr lang="en-US" b="1" dirty="0"/>
              <a:t>11 Team Activity: Functional Programming</a:t>
            </a:r>
            <a:br>
              <a:rPr lang="en-US" b="1" dirty="0"/>
            </a:br>
            <a:endParaRPr lang="en-US" dirty="0"/>
          </a:p>
        </p:txBody>
      </p:sp>
      <p:sp>
        <p:nvSpPr>
          <p:cNvPr id="3" name="Text Placeholder 2">
            <a:extLst>
              <a:ext uri="{FF2B5EF4-FFF2-40B4-BE49-F238E27FC236}">
                <a16:creationId xmlns:a16="http://schemas.microsoft.com/office/drawing/2014/main" id="{BE5E300C-EBFA-B053-AE57-8938BAAD1576}"/>
              </a:ext>
            </a:extLst>
          </p:cNvPr>
          <p:cNvSpPr>
            <a:spLocks noGrp="1"/>
          </p:cNvSpPr>
          <p:nvPr>
            <p:ph type="body" idx="1"/>
          </p:nvPr>
        </p:nvSpPr>
        <p:spPr/>
        <p:txBody>
          <a:bodyPr/>
          <a:lstStyle/>
          <a:p>
            <a:r>
              <a:rPr lang="en-US" dirty="0"/>
              <a:t>Steps</a:t>
            </a:r>
          </a:p>
          <a:p>
            <a:endParaRPr lang="en-US" dirty="0"/>
          </a:p>
        </p:txBody>
      </p:sp>
      <p:sp>
        <p:nvSpPr>
          <p:cNvPr id="4" name="Content Placeholder 3">
            <a:extLst>
              <a:ext uri="{FF2B5EF4-FFF2-40B4-BE49-F238E27FC236}">
                <a16:creationId xmlns:a16="http://schemas.microsoft.com/office/drawing/2014/main" id="{24D7316F-38A4-054F-7074-551D473BCDC6}"/>
              </a:ext>
            </a:extLst>
          </p:cNvPr>
          <p:cNvSpPr>
            <a:spLocks noGrp="1"/>
          </p:cNvSpPr>
          <p:nvPr>
            <p:ph sz="half" idx="2"/>
          </p:nvPr>
        </p:nvSpPr>
        <p:spPr/>
        <p:txBody>
          <a:bodyPr>
            <a:normAutofit/>
          </a:bodyPr>
          <a:lstStyle/>
          <a:p>
            <a:pPr>
              <a:buFont typeface="+mj-lt"/>
              <a:buAutoNum type="arabicPeriod"/>
            </a:pPr>
            <a:r>
              <a:rPr lang="en-US" dirty="0"/>
              <a:t>Write a call to the Python built-in sorted function that will sort the </a:t>
            </a:r>
            <a:r>
              <a:rPr lang="en-US" i="1" dirty="0" err="1"/>
              <a:t>students_list</a:t>
            </a:r>
            <a:r>
              <a:rPr lang="en-US" dirty="0"/>
              <a:t> by birthdate from oldest to youngest.</a:t>
            </a:r>
          </a:p>
          <a:p>
            <a:endParaRPr lang="en-US" dirty="0"/>
          </a:p>
        </p:txBody>
      </p:sp>
      <p:sp>
        <p:nvSpPr>
          <p:cNvPr id="5" name="Text Placeholder 4">
            <a:extLst>
              <a:ext uri="{FF2B5EF4-FFF2-40B4-BE49-F238E27FC236}">
                <a16:creationId xmlns:a16="http://schemas.microsoft.com/office/drawing/2014/main" id="{4F73B3ED-BA1E-811B-B365-8A163B6D18B6}"/>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59A5A27B-53DE-CC92-AD39-90AA8275ECE5}"/>
              </a:ext>
            </a:extLst>
          </p:cNvPr>
          <p:cNvSpPr>
            <a:spLocks noGrp="1"/>
          </p:cNvSpPr>
          <p:nvPr>
            <p:ph sz="quarter" idx="4"/>
          </p:nvPr>
        </p:nvSpPr>
        <p:spPr/>
        <p:txBody>
          <a:bodyPr>
            <a:normAutofit/>
          </a:bodyPr>
          <a:lstStyle/>
          <a:p>
            <a:endParaRPr lang="en-US" dirty="0"/>
          </a:p>
          <a:p>
            <a:endParaRPr lang="en-US" dirty="0"/>
          </a:p>
          <a:p>
            <a:endParaRPr lang="en-US" dirty="0"/>
          </a:p>
          <a:p>
            <a:endParaRPr lang="en-US" dirty="0"/>
          </a:p>
          <a:p>
            <a:endParaRPr lang="en-US" dirty="0"/>
          </a:p>
          <a:p>
            <a:r>
              <a:rPr lang="en-US" dirty="0"/>
              <a:t>sorted (list, key=???</a:t>
            </a:r>
          </a:p>
        </p:txBody>
      </p:sp>
      <p:pic>
        <p:nvPicPr>
          <p:cNvPr id="7" name="Picture 6">
            <a:extLst>
              <a:ext uri="{FF2B5EF4-FFF2-40B4-BE49-F238E27FC236}">
                <a16:creationId xmlns:a16="http://schemas.microsoft.com/office/drawing/2014/main" id="{7001E413-5C74-5377-39A4-AF42AFAA55C2}"/>
              </a:ext>
            </a:extLst>
          </p:cNvPr>
          <p:cNvPicPr>
            <a:picLocks noChangeAspect="1"/>
          </p:cNvPicPr>
          <p:nvPr/>
        </p:nvPicPr>
        <p:blipFill>
          <a:blip r:embed="rId2"/>
          <a:stretch>
            <a:fillRect/>
          </a:stretch>
        </p:blipFill>
        <p:spPr>
          <a:xfrm>
            <a:off x="7522464" y="0"/>
            <a:ext cx="4669536" cy="4853860"/>
          </a:xfrm>
          <a:prstGeom prst="rect">
            <a:avLst/>
          </a:prstGeom>
        </p:spPr>
      </p:pic>
    </p:spTree>
    <p:extLst>
      <p:ext uri="{BB962C8B-B14F-4D97-AF65-F5344CB8AC3E}">
        <p14:creationId xmlns:p14="http://schemas.microsoft.com/office/powerpoint/2010/main" val="3829715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A3072-E6DB-834F-45BC-E4D816E3CCEF}"/>
              </a:ext>
            </a:extLst>
          </p:cNvPr>
          <p:cNvSpPr>
            <a:spLocks noGrp="1"/>
          </p:cNvSpPr>
          <p:nvPr>
            <p:ph type="title"/>
          </p:nvPr>
        </p:nvSpPr>
        <p:spPr/>
        <p:txBody>
          <a:bodyPr/>
          <a:lstStyle/>
          <a:p>
            <a:r>
              <a:rPr lang="en-US" b="1" dirty="0"/>
              <a:t>11 Team Activity: Functional Programming</a:t>
            </a:r>
            <a:br>
              <a:rPr lang="en-US" b="1" dirty="0"/>
            </a:br>
            <a:endParaRPr lang="en-US" dirty="0"/>
          </a:p>
        </p:txBody>
      </p:sp>
      <p:sp>
        <p:nvSpPr>
          <p:cNvPr id="3" name="Text Placeholder 2">
            <a:extLst>
              <a:ext uri="{FF2B5EF4-FFF2-40B4-BE49-F238E27FC236}">
                <a16:creationId xmlns:a16="http://schemas.microsoft.com/office/drawing/2014/main" id="{BE5E300C-EBFA-B053-AE57-8938BAAD1576}"/>
              </a:ext>
            </a:extLst>
          </p:cNvPr>
          <p:cNvSpPr>
            <a:spLocks noGrp="1"/>
          </p:cNvSpPr>
          <p:nvPr>
            <p:ph type="body" idx="1"/>
          </p:nvPr>
        </p:nvSpPr>
        <p:spPr/>
        <p:txBody>
          <a:bodyPr/>
          <a:lstStyle/>
          <a:p>
            <a:r>
              <a:rPr lang="en-US" dirty="0"/>
              <a:t>Steps</a:t>
            </a:r>
          </a:p>
          <a:p>
            <a:endParaRPr lang="en-US" dirty="0"/>
          </a:p>
        </p:txBody>
      </p:sp>
      <p:sp>
        <p:nvSpPr>
          <p:cNvPr id="4" name="Content Placeholder 3">
            <a:extLst>
              <a:ext uri="{FF2B5EF4-FFF2-40B4-BE49-F238E27FC236}">
                <a16:creationId xmlns:a16="http://schemas.microsoft.com/office/drawing/2014/main" id="{24D7316F-38A4-054F-7074-551D473BCDC6}"/>
              </a:ext>
            </a:extLst>
          </p:cNvPr>
          <p:cNvSpPr>
            <a:spLocks noGrp="1"/>
          </p:cNvSpPr>
          <p:nvPr>
            <p:ph sz="half" idx="2"/>
          </p:nvPr>
        </p:nvSpPr>
        <p:spPr/>
        <p:txBody>
          <a:bodyPr>
            <a:normAutofit/>
          </a:bodyPr>
          <a:lstStyle/>
          <a:p>
            <a:pPr>
              <a:buFont typeface="+mj-lt"/>
              <a:buAutoNum type="arabicPeriod"/>
            </a:pPr>
            <a:r>
              <a:rPr lang="en-US" dirty="0"/>
              <a:t>Print the </a:t>
            </a:r>
            <a:r>
              <a:rPr lang="en-US" i="1" dirty="0" err="1"/>
              <a:t>students_list</a:t>
            </a:r>
            <a:r>
              <a:rPr lang="en-US" dirty="0"/>
              <a:t> by calling the </a:t>
            </a:r>
            <a:r>
              <a:rPr lang="en-US" dirty="0" err="1"/>
              <a:t>print_list</a:t>
            </a:r>
            <a:r>
              <a:rPr lang="en-US" dirty="0"/>
              <a:t> function</a:t>
            </a:r>
          </a:p>
        </p:txBody>
      </p:sp>
      <p:sp>
        <p:nvSpPr>
          <p:cNvPr id="5" name="Text Placeholder 4">
            <a:extLst>
              <a:ext uri="{FF2B5EF4-FFF2-40B4-BE49-F238E27FC236}">
                <a16:creationId xmlns:a16="http://schemas.microsoft.com/office/drawing/2014/main" id="{4F73B3ED-BA1E-811B-B365-8A163B6D18B6}"/>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59A5A27B-53DE-CC92-AD39-90AA8275ECE5}"/>
              </a:ext>
            </a:extLst>
          </p:cNvPr>
          <p:cNvSpPr>
            <a:spLocks noGrp="1"/>
          </p:cNvSpPr>
          <p:nvPr>
            <p:ph sz="quarter" idx="4"/>
          </p:nvPr>
        </p:nvSpPr>
        <p:spPr/>
        <p:txBody>
          <a:bodyPr>
            <a:normAutofit/>
          </a:bodyPr>
          <a:lstStyle/>
          <a:p>
            <a:endParaRPr lang="en-US" dirty="0"/>
          </a:p>
          <a:p>
            <a:endParaRPr lang="en-US" dirty="0"/>
          </a:p>
          <a:p>
            <a:endParaRPr lang="en-US" dirty="0"/>
          </a:p>
          <a:p>
            <a:endParaRPr lang="en-US" dirty="0"/>
          </a:p>
          <a:p>
            <a:endParaRPr lang="en-US" dirty="0"/>
          </a:p>
          <a:p>
            <a:r>
              <a:rPr lang="en-US" dirty="0"/>
              <a:t>Print(</a:t>
            </a:r>
            <a:r>
              <a:rPr lang="en-US" dirty="0" err="1"/>
              <a:t>sorted_list</a:t>
            </a:r>
            <a:r>
              <a:rPr lang="en-US" dirty="0"/>
              <a:t>)</a:t>
            </a:r>
          </a:p>
        </p:txBody>
      </p:sp>
      <p:pic>
        <p:nvPicPr>
          <p:cNvPr id="7" name="Picture 6">
            <a:extLst>
              <a:ext uri="{FF2B5EF4-FFF2-40B4-BE49-F238E27FC236}">
                <a16:creationId xmlns:a16="http://schemas.microsoft.com/office/drawing/2014/main" id="{7001E413-5C74-5377-39A4-AF42AFAA55C2}"/>
              </a:ext>
            </a:extLst>
          </p:cNvPr>
          <p:cNvPicPr>
            <a:picLocks noChangeAspect="1"/>
          </p:cNvPicPr>
          <p:nvPr/>
        </p:nvPicPr>
        <p:blipFill>
          <a:blip r:embed="rId2"/>
          <a:stretch>
            <a:fillRect/>
          </a:stretch>
        </p:blipFill>
        <p:spPr>
          <a:xfrm>
            <a:off x="7522464" y="0"/>
            <a:ext cx="4669536" cy="4853860"/>
          </a:xfrm>
          <a:prstGeom prst="rect">
            <a:avLst/>
          </a:prstGeom>
        </p:spPr>
      </p:pic>
    </p:spTree>
    <p:extLst>
      <p:ext uri="{BB962C8B-B14F-4D97-AF65-F5344CB8AC3E}">
        <p14:creationId xmlns:p14="http://schemas.microsoft.com/office/powerpoint/2010/main" val="2959675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A3072-E6DB-834F-45BC-E4D816E3CCEF}"/>
              </a:ext>
            </a:extLst>
          </p:cNvPr>
          <p:cNvSpPr>
            <a:spLocks noGrp="1"/>
          </p:cNvSpPr>
          <p:nvPr>
            <p:ph type="title"/>
          </p:nvPr>
        </p:nvSpPr>
        <p:spPr/>
        <p:txBody>
          <a:bodyPr/>
          <a:lstStyle/>
          <a:p>
            <a:r>
              <a:rPr lang="en-US" b="1" dirty="0"/>
              <a:t>11 Team Activity: Functional Programming</a:t>
            </a:r>
            <a:br>
              <a:rPr lang="en-US" b="1" dirty="0"/>
            </a:br>
            <a:endParaRPr lang="en-US" dirty="0"/>
          </a:p>
        </p:txBody>
      </p:sp>
      <p:sp>
        <p:nvSpPr>
          <p:cNvPr id="3" name="Text Placeholder 2">
            <a:extLst>
              <a:ext uri="{FF2B5EF4-FFF2-40B4-BE49-F238E27FC236}">
                <a16:creationId xmlns:a16="http://schemas.microsoft.com/office/drawing/2014/main" id="{BE5E300C-EBFA-B053-AE57-8938BAAD1576}"/>
              </a:ext>
            </a:extLst>
          </p:cNvPr>
          <p:cNvSpPr>
            <a:spLocks noGrp="1"/>
          </p:cNvSpPr>
          <p:nvPr>
            <p:ph type="body" idx="1"/>
          </p:nvPr>
        </p:nvSpPr>
        <p:spPr/>
        <p:txBody>
          <a:bodyPr/>
          <a:lstStyle/>
          <a:p>
            <a:r>
              <a:rPr lang="en-US" dirty="0"/>
              <a:t>Steps</a:t>
            </a:r>
          </a:p>
          <a:p>
            <a:endParaRPr lang="en-US" dirty="0"/>
          </a:p>
        </p:txBody>
      </p:sp>
      <p:sp>
        <p:nvSpPr>
          <p:cNvPr id="4" name="Content Placeholder 3">
            <a:extLst>
              <a:ext uri="{FF2B5EF4-FFF2-40B4-BE49-F238E27FC236}">
                <a16:creationId xmlns:a16="http://schemas.microsoft.com/office/drawing/2014/main" id="{24D7316F-38A4-054F-7074-551D473BCDC6}"/>
              </a:ext>
            </a:extLst>
          </p:cNvPr>
          <p:cNvSpPr>
            <a:spLocks noGrp="1"/>
          </p:cNvSpPr>
          <p:nvPr>
            <p:ph sz="half" idx="2"/>
          </p:nvPr>
        </p:nvSpPr>
        <p:spPr/>
        <p:txBody>
          <a:bodyPr>
            <a:normAutofit/>
          </a:bodyPr>
          <a:lstStyle/>
          <a:p>
            <a:pPr>
              <a:buFont typeface="+mj-lt"/>
              <a:buAutoNum type="arabicPeriod"/>
            </a:pPr>
            <a:r>
              <a:rPr lang="en-US" dirty="0"/>
              <a:t>At the bottom of the </a:t>
            </a:r>
            <a:r>
              <a:rPr lang="en-US" dirty="0" err="1"/>
              <a:t>pupils.py</a:t>
            </a:r>
            <a:r>
              <a:rPr lang="en-US" dirty="0"/>
              <a:t> file write a call to the main function.</a:t>
            </a:r>
          </a:p>
        </p:txBody>
      </p:sp>
      <p:sp>
        <p:nvSpPr>
          <p:cNvPr id="5" name="Text Placeholder 4">
            <a:extLst>
              <a:ext uri="{FF2B5EF4-FFF2-40B4-BE49-F238E27FC236}">
                <a16:creationId xmlns:a16="http://schemas.microsoft.com/office/drawing/2014/main" id="{4F73B3ED-BA1E-811B-B365-8A163B6D18B6}"/>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59A5A27B-53DE-CC92-AD39-90AA8275ECE5}"/>
              </a:ext>
            </a:extLst>
          </p:cNvPr>
          <p:cNvSpPr>
            <a:spLocks noGrp="1"/>
          </p:cNvSpPr>
          <p:nvPr>
            <p:ph sz="quarter" idx="4"/>
          </p:nvPr>
        </p:nvSpPr>
        <p:spPr/>
        <p:txBody>
          <a:bodyPr>
            <a:normAutofit/>
          </a:bodyPr>
          <a:lstStyle/>
          <a:p>
            <a:endParaRPr lang="en-US" dirty="0"/>
          </a:p>
          <a:p>
            <a:endParaRPr lang="en-US" dirty="0"/>
          </a:p>
          <a:p>
            <a:endParaRPr lang="en-US" dirty="0"/>
          </a:p>
          <a:p>
            <a:endParaRPr lang="en-US" dirty="0"/>
          </a:p>
          <a:p>
            <a:endParaRPr lang="en-US" dirty="0"/>
          </a:p>
          <a:p>
            <a:r>
              <a:rPr lang="en-US" dirty="0"/>
              <a:t>Main()</a:t>
            </a:r>
          </a:p>
        </p:txBody>
      </p:sp>
      <p:pic>
        <p:nvPicPr>
          <p:cNvPr id="7" name="Picture 6">
            <a:extLst>
              <a:ext uri="{FF2B5EF4-FFF2-40B4-BE49-F238E27FC236}">
                <a16:creationId xmlns:a16="http://schemas.microsoft.com/office/drawing/2014/main" id="{7001E413-5C74-5377-39A4-AF42AFAA55C2}"/>
              </a:ext>
            </a:extLst>
          </p:cNvPr>
          <p:cNvPicPr>
            <a:picLocks noChangeAspect="1"/>
          </p:cNvPicPr>
          <p:nvPr/>
        </p:nvPicPr>
        <p:blipFill>
          <a:blip r:embed="rId2"/>
          <a:stretch>
            <a:fillRect/>
          </a:stretch>
        </p:blipFill>
        <p:spPr>
          <a:xfrm>
            <a:off x="7522464" y="0"/>
            <a:ext cx="4669536" cy="4853860"/>
          </a:xfrm>
          <a:prstGeom prst="rect">
            <a:avLst/>
          </a:prstGeom>
        </p:spPr>
      </p:pic>
    </p:spTree>
    <p:extLst>
      <p:ext uri="{BB962C8B-B14F-4D97-AF65-F5344CB8AC3E}">
        <p14:creationId xmlns:p14="http://schemas.microsoft.com/office/powerpoint/2010/main" val="2494257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6F0D3-0C55-1F2C-DAF7-D9D532742CAF}"/>
              </a:ext>
            </a:extLst>
          </p:cNvPr>
          <p:cNvSpPr>
            <a:spLocks noGrp="1"/>
          </p:cNvSpPr>
          <p:nvPr>
            <p:ph type="title"/>
          </p:nvPr>
        </p:nvSpPr>
        <p:spPr/>
        <p:txBody>
          <a:bodyPr>
            <a:normAutofit fontScale="90000"/>
          </a:bodyPr>
          <a:lstStyle/>
          <a:p>
            <a:r>
              <a:rPr lang="en-US" b="1" dirty="0"/>
              <a:t>11 Team Activity: Functional Programming</a:t>
            </a:r>
            <a:br>
              <a:rPr lang="en-US" b="1" dirty="0"/>
            </a:br>
            <a:r>
              <a:rPr lang="en-US" b="1" dirty="0"/>
              <a:t>Core Requirements¶</a:t>
            </a:r>
            <a:br>
              <a:rPr lang="en-US" b="1" dirty="0"/>
            </a:br>
            <a:r>
              <a:rPr lang="en-US" b="1" dirty="0"/>
              <a:t>Summary</a:t>
            </a:r>
            <a:endParaRPr lang="en-US" dirty="0"/>
          </a:p>
        </p:txBody>
      </p:sp>
      <p:sp>
        <p:nvSpPr>
          <p:cNvPr id="9" name="Text Placeholder 8">
            <a:extLst>
              <a:ext uri="{FF2B5EF4-FFF2-40B4-BE49-F238E27FC236}">
                <a16:creationId xmlns:a16="http://schemas.microsoft.com/office/drawing/2014/main" id="{7CDB8AB5-4813-EAED-F0AE-6E88616FFDF9}"/>
              </a:ext>
            </a:extLst>
          </p:cNvPr>
          <p:cNvSpPr>
            <a:spLocks noGrp="1"/>
          </p:cNvSpPr>
          <p:nvPr>
            <p:ph type="body" idx="1"/>
          </p:nvPr>
        </p:nvSpPr>
        <p:spPr/>
        <p:txBody>
          <a:bodyPr/>
          <a:lstStyle/>
          <a:p>
            <a:r>
              <a:rPr lang="en-US" b="1" dirty="0"/>
              <a:t>Core Requirements¶</a:t>
            </a:r>
            <a:br>
              <a:rPr lang="en-US" b="1" dirty="0"/>
            </a:br>
            <a:endParaRPr lang="en-US" dirty="0"/>
          </a:p>
        </p:txBody>
      </p:sp>
      <p:sp>
        <p:nvSpPr>
          <p:cNvPr id="10" name="Content Placeholder 9">
            <a:extLst>
              <a:ext uri="{FF2B5EF4-FFF2-40B4-BE49-F238E27FC236}">
                <a16:creationId xmlns:a16="http://schemas.microsoft.com/office/drawing/2014/main" id="{F4009623-5C4D-37A9-CCDE-F40A22A84BCB}"/>
              </a:ext>
            </a:extLst>
          </p:cNvPr>
          <p:cNvSpPr>
            <a:spLocks noGrp="1"/>
          </p:cNvSpPr>
          <p:nvPr>
            <p:ph sz="half" idx="2"/>
          </p:nvPr>
        </p:nvSpPr>
        <p:spPr/>
        <p:txBody>
          <a:bodyPr>
            <a:normAutofit fontScale="70000" lnSpcReduction="20000"/>
          </a:bodyPr>
          <a:lstStyle/>
          <a:p>
            <a:pPr marL="0" indent="0">
              <a:buNone/>
            </a:pPr>
            <a:r>
              <a:rPr lang="en-US" dirty="0"/>
              <a:t>Your program must contain the following:</a:t>
            </a:r>
          </a:p>
          <a:p>
            <a:pPr>
              <a:buFont typeface="+mj-lt"/>
              <a:buAutoNum type="arabicPeriod"/>
            </a:pPr>
            <a:r>
              <a:rPr lang="en-US" dirty="0"/>
              <a:t>A function named </a:t>
            </a:r>
            <a:r>
              <a:rPr lang="en-US" dirty="0" err="1"/>
              <a:t>print_list</a:t>
            </a:r>
            <a:r>
              <a:rPr lang="en-US" dirty="0"/>
              <a:t> that takes a list as a parameter and prints the list with each element of the list on a separate line.</a:t>
            </a:r>
          </a:p>
          <a:p>
            <a:pPr>
              <a:buFont typeface="+mj-lt"/>
              <a:buAutoNum type="arabicPeriod"/>
            </a:pPr>
            <a:r>
              <a:rPr lang="en-US" dirty="0"/>
              <a:t>A function named main that calls </a:t>
            </a:r>
            <a:r>
              <a:rPr lang="en-US" dirty="0" err="1"/>
              <a:t>read_compound_list</a:t>
            </a:r>
            <a:r>
              <a:rPr lang="en-US" dirty="0"/>
              <a:t> and </a:t>
            </a:r>
            <a:r>
              <a:rPr lang="en-US" dirty="0" err="1"/>
              <a:t>print_list</a:t>
            </a:r>
            <a:r>
              <a:rPr lang="en-US" dirty="0"/>
              <a:t>.</a:t>
            </a:r>
          </a:p>
          <a:p>
            <a:pPr>
              <a:buFont typeface="+mj-lt"/>
              <a:buAutoNum type="arabicPeriod"/>
            </a:pPr>
            <a:r>
              <a:rPr lang="en-US" dirty="0"/>
              <a:t>Statements in the main function that sort the </a:t>
            </a:r>
            <a:r>
              <a:rPr lang="en-US" i="1" dirty="0" err="1"/>
              <a:t>students_list</a:t>
            </a:r>
            <a:r>
              <a:rPr lang="en-US" dirty="0"/>
              <a:t> by birthdate from oldest to youngest.</a:t>
            </a:r>
          </a:p>
          <a:p>
            <a:endParaRPr lang="en-US" dirty="0"/>
          </a:p>
        </p:txBody>
      </p:sp>
      <p:sp>
        <p:nvSpPr>
          <p:cNvPr id="11" name="Text Placeholder 10">
            <a:extLst>
              <a:ext uri="{FF2B5EF4-FFF2-40B4-BE49-F238E27FC236}">
                <a16:creationId xmlns:a16="http://schemas.microsoft.com/office/drawing/2014/main" id="{EF4689FE-93C3-230C-EC45-6EA011359D00}"/>
              </a:ext>
            </a:extLst>
          </p:cNvPr>
          <p:cNvSpPr>
            <a:spLocks noGrp="1"/>
          </p:cNvSpPr>
          <p:nvPr>
            <p:ph type="body" sz="quarter" idx="3"/>
          </p:nvPr>
        </p:nvSpPr>
        <p:spPr/>
        <p:txBody>
          <a:bodyPr/>
          <a:lstStyle/>
          <a:p>
            <a:r>
              <a:rPr lang="en-US" b="1" dirty="0"/>
              <a:t>Stretch Challenges¶</a:t>
            </a:r>
          </a:p>
          <a:p>
            <a:endParaRPr lang="en-US" dirty="0"/>
          </a:p>
        </p:txBody>
      </p:sp>
      <p:sp>
        <p:nvSpPr>
          <p:cNvPr id="12" name="Content Placeholder 11">
            <a:extLst>
              <a:ext uri="{FF2B5EF4-FFF2-40B4-BE49-F238E27FC236}">
                <a16:creationId xmlns:a16="http://schemas.microsoft.com/office/drawing/2014/main" id="{7F2FE2F0-2134-021E-805B-A803CBC107F6}"/>
              </a:ext>
            </a:extLst>
          </p:cNvPr>
          <p:cNvSpPr>
            <a:spLocks noGrp="1"/>
          </p:cNvSpPr>
          <p:nvPr>
            <p:ph sz="quarter" idx="4"/>
          </p:nvPr>
        </p:nvSpPr>
        <p:spPr/>
        <p:txBody>
          <a:bodyPr>
            <a:normAutofit fontScale="70000" lnSpcReduction="20000"/>
          </a:bodyPr>
          <a:lstStyle/>
          <a:p>
            <a:pPr marL="0" indent="0">
              <a:buNone/>
            </a:pPr>
            <a:r>
              <a:rPr lang="en-US" dirty="0"/>
              <a:t>If your team finishes the core requirements in less than an hour, complete one or more of these stretch challenges. Note that the stretch challenges are optional.</a:t>
            </a:r>
          </a:p>
          <a:p>
            <a:pPr>
              <a:buFont typeface="+mj-lt"/>
              <a:buAutoNum type="arabicPeriod"/>
            </a:pPr>
            <a:r>
              <a:rPr lang="en-US" dirty="0"/>
              <a:t>Within the main function, replace the code that sorts the </a:t>
            </a:r>
            <a:r>
              <a:rPr lang="en-US" i="1" dirty="0" err="1"/>
              <a:t>students_list</a:t>
            </a:r>
            <a:r>
              <a:rPr lang="en-US" dirty="0"/>
              <a:t> by birthdate, with code that sorts the </a:t>
            </a:r>
            <a:r>
              <a:rPr lang="en-US" b="1" i="1" dirty="0" err="1"/>
              <a:t>students_list</a:t>
            </a:r>
            <a:r>
              <a:rPr lang="en-US" b="1" dirty="0"/>
              <a:t> by given name</a:t>
            </a:r>
            <a:r>
              <a:rPr lang="en-US" dirty="0"/>
              <a:t>.</a:t>
            </a:r>
          </a:p>
          <a:p>
            <a:pPr>
              <a:buFont typeface="+mj-lt"/>
              <a:buAutoNum type="arabicPeriod"/>
            </a:pPr>
            <a:r>
              <a:rPr lang="en-US" dirty="0"/>
              <a:t>Within the main function, replace the code that sorts the </a:t>
            </a:r>
            <a:r>
              <a:rPr lang="en-US" i="1" dirty="0" err="1"/>
              <a:t>students_list</a:t>
            </a:r>
            <a:r>
              <a:rPr lang="en-US" dirty="0"/>
              <a:t> by birthdate, with code that sorts the </a:t>
            </a:r>
            <a:r>
              <a:rPr lang="en-US" i="1" dirty="0" err="1"/>
              <a:t>s</a:t>
            </a:r>
            <a:r>
              <a:rPr lang="en-US" b="1" i="1" dirty="0" err="1"/>
              <a:t>tudents_list</a:t>
            </a:r>
            <a:r>
              <a:rPr lang="en-US" b="1" dirty="0"/>
              <a:t> by birth month and day</a:t>
            </a:r>
            <a:r>
              <a:rPr lang="en-US" dirty="0"/>
              <a:t>. </a:t>
            </a:r>
          </a:p>
          <a:p>
            <a:pPr lvl="1">
              <a:buFont typeface="+mj-lt"/>
              <a:buAutoNum type="arabicPeriod"/>
            </a:pPr>
            <a:r>
              <a:rPr lang="en-US" dirty="0"/>
              <a:t>In other words, the code should sort the </a:t>
            </a:r>
            <a:r>
              <a:rPr lang="en-US" i="1" dirty="0" err="1"/>
              <a:t>students_list</a:t>
            </a:r>
            <a:r>
              <a:rPr lang="en-US" dirty="0"/>
              <a:t> by birthdate but </a:t>
            </a:r>
            <a:r>
              <a:rPr lang="en-US" b="1" dirty="0"/>
              <a:t>ignore the year </a:t>
            </a:r>
            <a:r>
              <a:rPr lang="en-US" dirty="0"/>
              <a:t>when a student was born.</a:t>
            </a:r>
          </a:p>
          <a:p>
            <a:endParaRPr lang="en-US" dirty="0"/>
          </a:p>
        </p:txBody>
      </p:sp>
    </p:spTree>
    <p:extLst>
      <p:ext uri="{BB962C8B-B14F-4D97-AF65-F5344CB8AC3E}">
        <p14:creationId xmlns:p14="http://schemas.microsoft.com/office/powerpoint/2010/main" val="3215879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DE5D9-D5FE-C6B8-4B81-2567FA804D9F}"/>
              </a:ext>
            </a:extLst>
          </p:cNvPr>
          <p:cNvSpPr>
            <a:spLocks noGrp="1"/>
          </p:cNvSpPr>
          <p:nvPr>
            <p:ph type="title"/>
          </p:nvPr>
        </p:nvSpPr>
        <p:spPr/>
        <p:txBody>
          <a:bodyPr/>
          <a:lstStyle/>
          <a:p>
            <a:r>
              <a:rPr lang="en-US" b="1" dirty="0"/>
              <a:t>11 Prove Milestone: Student Chosen Program</a:t>
            </a:r>
            <a:br>
              <a:rPr lang="en-US" b="1" dirty="0"/>
            </a:br>
            <a:endParaRPr lang="en-US" dirty="0"/>
          </a:p>
        </p:txBody>
      </p:sp>
      <p:sp>
        <p:nvSpPr>
          <p:cNvPr id="3" name="Content Placeholder 2">
            <a:extLst>
              <a:ext uri="{FF2B5EF4-FFF2-40B4-BE49-F238E27FC236}">
                <a16:creationId xmlns:a16="http://schemas.microsoft.com/office/drawing/2014/main" id="{7F68C2D0-351E-0DCF-6924-27458804405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60715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D4FD4-0D17-80CC-2F78-FCBF17B0209B}"/>
              </a:ext>
            </a:extLst>
          </p:cNvPr>
          <p:cNvSpPr>
            <a:spLocks noGrp="1"/>
          </p:cNvSpPr>
          <p:nvPr>
            <p:ph type="title"/>
          </p:nvPr>
        </p:nvSpPr>
        <p:spPr/>
        <p:txBody>
          <a:bodyPr/>
          <a:lstStyle/>
          <a:p>
            <a:r>
              <a:rPr lang="en-US" b="1" dirty="0"/>
              <a:t>11 Prove Milestone: Student Chosen Program</a:t>
            </a:r>
            <a:br>
              <a:rPr lang="en-US" b="1" dirty="0"/>
            </a:br>
            <a:endParaRPr lang="en-US" dirty="0"/>
          </a:p>
        </p:txBody>
      </p:sp>
      <p:sp>
        <p:nvSpPr>
          <p:cNvPr id="5" name="Content Placeholder 4">
            <a:extLst>
              <a:ext uri="{FF2B5EF4-FFF2-40B4-BE49-F238E27FC236}">
                <a16:creationId xmlns:a16="http://schemas.microsoft.com/office/drawing/2014/main" id="{FA9E8479-A59F-373B-F6A5-9A2ECF1B3E5E}"/>
              </a:ext>
            </a:extLst>
          </p:cNvPr>
          <p:cNvSpPr>
            <a:spLocks noGrp="1"/>
          </p:cNvSpPr>
          <p:nvPr>
            <p:ph idx="1"/>
          </p:nvPr>
        </p:nvSpPr>
        <p:spPr/>
        <p:txBody>
          <a:bodyPr/>
          <a:lstStyle/>
          <a:p>
            <a:r>
              <a:rPr lang="en-US" b="1" dirty="0"/>
              <a:t>Purpose¶</a:t>
            </a:r>
          </a:p>
          <a:p>
            <a:r>
              <a:rPr lang="en-US" dirty="0"/>
              <a:t>Prove that you can write a significant Python program that solves a real-world problem and is well organized with functions.</a:t>
            </a:r>
          </a:p>
          <a:p>
            <a:endParaRPr lang="en-US" dirty="0"/>
          </a:p>
        </p:txBody>
      </p:sp>
    </p:spTree>
    <p:extLst>
      <p:ext uri="{BB962C8B-B14F-4D97-AF65-F5344CB8AC3E}">
        <p14:creationId xmlns:p14="http://schemas.microsoft.com/office/powerpoint/2010/main" val="3182016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CFE09-C1EB-C345-B0C3-D8396320ADA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4F48BEA-78DA-E2C2-5ABA-14C306075BEE}"/>
              </a:ext>
            </a:extLst>
          </p:cNvPr>
          <p:cNvSpPr>
            <a:spLocks noGrp="1"/>
          </p:cNvSpPr>
          <p:nvPr>
            <p:ph idx="1"/>
          </p:nvPr>
        </p:nvSpPr>
        <p:spPr/>
        <p:txBody>
          <a:bodyPr/>
          <a:lstStyle/>
          <a:p>
            <a:r>
              <a:rPr lang="en-US" dirty="0"/>
              <a:t>Prepare: 		Reading, Video</a:t>
            </a:r>
          </a:p>
          <a:p>
            <a:r>
              <a:rPr lang="en-US" dirty="0"/>
              <a:t>Checkpoint</a:t>
            </a:r>
          </a:p>
          <a:p>
            <a:r>
              <a:rPr lang="en-US" dirty="0"/>
              <a:t>Teach: Class Activity</a:t>
            </a:r>
          </a:p>
          <a:p>
            <a:r>
              <a:rPr lang="en-US" dirty="0"/>
              <a:t>Prove: Milestone</a:t>
            </a:r>
          </a:p>
          <a:p>
            <a:r>
              <a:rPr lang="en-US" dirty="0"/>
              <a:t>Ponder: Check your understanding</a:t>
            </a:r>
          </a:p>
        </p:txBody>
      </p:sp>
    </p:spTree>
    <p:extLst>
      <p:ext uri="{BB962C8B-B14F-4D97-AF65-F5344CB8AC3E}">
        <p14:creationId xmlns:p14="http://schemas.microsoft.com/office/powerpoint/2010/main" val="3352143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99B05-4617-FE9E-A9FA-DF17FF688CF6}"/>
              </a:ext>
            </a:extLst>
          </p:cNvPr>
          <p:cNvSpPr>
            <a:spLocks noGrp="1"/>
          </p:cNvSpPr>
          <p:nvPr>
            <p:ph type="title"/>
          </p:nvPr>
        </p:nvSpPr>
        <p:spPr/>
        <p:txBody>
          <a:bodyPr/>
          <a:lstStyle/>
          <a:p>
            <a:r>
              <a:rPr lang="en-US" b="1" dirty="0"/>
              <a:t>11 Prove Milestone: Student Chosen Program</a:t>
            </a:r>
            <a:br>
              <a:rPr lang="en-US" b="1" dirty="0"/>
            </a:br>
            <a:endParaRPr lang="en-US" dirty="0"/>
          </a:p>
        </p:txBody>
      </p:sp>
      <p:sp>
        <p:nvSpPr>
          <p:cNvPr id="3" name="Content Placeholder 2">
            <a:extLst>
              <a:ext uri="{FF2B5EF4-FFF2-40B4-BE49-F238E27FC236}">
                <a16:creationId xmlns:a16="http://schemas.microsoft.com/office/drawing/2014/main" id="{6A78CA8D-B54D-4CFD-B874-0730403F4735}"/>
              </a:ext>
            </a:extLst>
          </p:cNvPr>
          <p:cNvSpPr>
            <a:spLocks noGrp="1"/>
          </p:cNvSpPr>
          <p:nvPr>
            <p:ph idx="1"/>
          </p:nvPr>
        </p:nvSpPr>
        <p:spPr/>
        <p:txBody>
          <a:bodyPr>
            <a:normAutofit fontScale="92500" lnSpcReduction="10000"/>
          </a:bodyPr>
          <a:lstStyle/>
          <a:p>
            <a:r>
              <a:rPr lang="en-US" b="1" dirty="0"/>
              <a:t>Assignment</a:t>
            </a:r>
          </a:p>
          <a:p>
            <a:pPr lvl="1"/>
            <a:r>
              <a:rPr lang="en-US" dirty="0"/>
              <a:t>During this lesson and the next two lessons, write a Python program that you choose. </a:t>
            </a:r>
          </a:p>
          <a:p>
            <a:pPr lvl="2"/>
            <a:r>
              <a:rPr lang="en-US" dirty="0"/>
              <a:t>Your program must </a:t>
            </a:r>
            <a:r>
              <a:rPr lang="en-US" b="1" dirty="0"/>
              <a:t>include multiple functions </a:t>
            </a:r>
            <a:r>
              <a:rPr lang="en-US" dirty="0"/>
              <a:t>that each perform a single task. </a:t>
            </a:r>
          </a:p>
          <a:p>
            <a:pPr lvl="2"/>
            <a:r>
              <a:rPr lang="en-US" dirty="0"/>
              <a:t>You </a:t>
            </a:r>
            <a:r>
              <a:rPr lang="en-US" b="1" dirty="0"/>
              <a:t>must write test functions for at least two </a:t>
            </a:r>
            <a:r>
              <a:rPr lang="en-US" dirty="0"/>
              <a:t>of your program functions and run your test functions with </a:t>
            </a:r>
            <a:r>
              <a:rPr lang="en-US" dirty="0" err="1"/>
              <a:t>pytest</a:t>
            </a:r>
            <a:r>
              <a:rPr lang="en-US" dirty="0"/>
              <a:t>.</a:t>
            </a:r>
          </a:p>
          <a:p>
            <a:pPr lvl="1"/>
            <a:r>
              <a:rPr lang="en-US" dirty="0"/>
              <a:t>Ideally your program will solve a real-world problem or become a tool in a subject area that interests you, such as chemistry, physics, geography, fashion, family history, linguistics, social work, food science, carpentry, machinery, engineering, mathematics, computing, etc. </a:t>
            </a:r>
          </a:p>
          <a:p>
            <a:pPr lvl="2"/>
            <a:r>
              <a:rPr lang="en-US" dirty="0"/>
              <a:t>Before you begin writing your program, you must </a:t>
            </a:r>
            <a:r>
              <a:rPr lang="en-US" b="1" dirty="0"/>
              <a:t>propose your program to your instructor</a:t>
            </a:r>
            <a:r>
              <a:rPr lang="en-US" dirty="0"/>
              <a:t> to ensure that the program is neither too easy nor too difficult for the time remaining in this course. </a:t>
            </a:r>
          </a:p>
          <a:p>
            <a:pPr lvl="2"/>
            <a:r>
              <a:rPr lang="en-US" dirty="0"/>
              <a:t>If you finish your program more quickly than you or your instructor expected, and there is time remaining in this course, then choose and write another program.</a:t>
            </a:r>
          </a:p>
          <a:p>
            <a:endParaRPr lang="en-US" dirty="0"/>
          </a:p>
        </p:txBody>
      </p:sp>
    </p:spTree>
    <p:extLst>
      <p:ext uri="{BB962C8B-B14F-4D97-AF65-F5344CB8AC3E}">
        <p14:creationId xmlns:p14="http://schemas.microsoft.com/office/powerpoint/2010/main" val="2406596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22553B-1273-C257-7E99-E32149640436}"/>
              </a:ext>
            </a:extLst>
          </p:cNvPr>
          <p:cNvSpPr>
            <a:spLocks noGrp="1"/>
          </p:cNvSpPr>
          <p:nvPr>
            <p:ph type="title"/>
          </p:nvPr>
        </p:nvSpPr>
        <p:spPr/>
        <p:txBody>
          <a:bodyPr/>
          <a:lstStyle/>
          <a:p>
            <a:r>
              <a:rPr lang="en-US" b="1" dirty="0"/>
              <a:t>11 Prove Milestone: Student Chosen Program</a:t>
            </a:r>
            <a:br>
              <a:rPr lang="en-US" b="1" dirty="0"/>
            </a:br>
            <a:endParaRPr lang="en-US" dirty="0"/>
          </a:p>
        </p:txBody>
      </p:sp>
      <p:sp>
        <p:nvSpPr>
          <p:cNvPr id="3" name="Content Placeholder 2">
            <a:extLst>
              <a:ext uri="{FF2B5EF4-FFF2-40B4-BE49-F238E27FC236}">
                <a16:creationId xmlns:a16="http://schemas.microsoft.com/office/drawing/2014/main" id="{21A37C3D-DF75-5E6D-0863-EDB106505563}"/>
              </a:ext>
            </a:extLst>
          </p:cNvPr>
          <p:cNvSpPr>
            <a:spLocks noGrp="1"/>
          </p:cNvSpPr>
          <p:nvPr>
            <p:ph sz="half" idx="1"/>
          </p:nvPr>
        </p:nvSpPr>
        <p:spPr/>
        <p:txBody>
          <a:bodyPr>
            <a:normAutofit fontScale="47500" lnSpcReduction="20000"/>
          </a:bodyPr>
          <a:lstStyle/>
          <a:p>
            <a:r>
              <a:rPr lang="en-US" b="1" dirty="0"/>
              <a:t>Proposal¶</a:t>
            </a:r>
          </a:p>
          <a:p>
            <a:pPr lvl="1"/>
            <a:r>
              <a:rPr lang="en-US" dirty="0"/>
              <a:t>To write a proposal for your program, download and save this </a:t>
            </a:r>
            <a:r>
              <a:rPr lang="en-US" dirty="0">
                <a:hlinkClick r:id="rId2"/>
              </a:rPr>
              <a:t>proposal.txt</a:t>
            </a:r>
            <a:r>
              <a:rPr lang="en-US" dirty="0"/>
              <a:t> file. </a:t>
            </a:r>
          </a:p>
          <a:p>
            <a:pPr lvl="1"/>
            <a:r>
              <a:rPr lang="en-US" dirty="0"/>
              <a:t>Open the downloaded file in VS Code. </a:t>
            </a:r>
          </a:p>
          <a:p>
            <a:pPr lvl="1"/>
            <a:r>
              <a:rPr lang="en-US" dirty="0"/>
              <a:t>Answer each of the questions and save your file.</a:t>
            </a:r>
          </a:p>
          <a:p>
            <a:endParaRPr lang="en-US" dirty="0"/>
          </a:p>
        </p:txBody>
      </p:sp>
      <p:sp>
        <p:nvSpPr>
          <p:cNvPr id="5" name="Content Placeholder 4">
            <a:extLst>
              <a:ext uri="{FF2B5EF4-FFF2-40B4-BE49-F238E27FC236}">
                <a16:creationId xmlns:a16="http://schemas.microsoft.com/office/drawing/2014/main" id="{778BDA44-45F0-847D-1706-A8A6EE199236}"/>
              </a:ext>
            </a:extLst>
          </p:cNvPr>
          <p:cNvSpPr>
            <a:spLocks noGrp="1"/>
          </p:cNvSpPr>
          <p:nvPr>
            <p:ph sz="half" idx="2"/>
          </p:nvPr>
        </p:nvSpPr>
        <p:spPr>
          <a:xfrm>
            <a:off x="6172200" y="1825625"/>
            <a:ext cx="5897880" cy="4489832"/>
          </a:xfrm>
        </p:spPr>
        <p:txBody>
          <a:bodyPr>
            <a:normAutofit fontScale="47500" lnSpcReduction="20000"/>
          </a:bodyPr>
          <a:lstStyle/>
          <a:p>
            <a:r>
              <a:rPr lang="en-US" dirty="0"/>
              <a:t>CSE 111 Proposal for a Student-Chosen Program</a:t>
            </a:r>
          </a:p>
          <a:p>
            <a:pPr lvl="1"/>
            <a:r>
              <a:rPr lang="en-US" dirty="0"/>
              <a:t>(This is a proposal. All proposals are written with our best knowledge at the beginning of a project. As we progress from the beginning to the end of a project, we gain more knowledge, and we change some of our proposed ideas. This is part of completing any project and is fine.  However, we still must write a proposal so that our teachers or supervisors know what we intend to do. Please    answer each of the following questions to the best of your     knowledge.)</a:t>
            </a:r>
          </a:p>
          <a:p>
            <a:r>
              <a:rPr lang="en-US" dirty="0"/>
              <a:t>1. What is the title of your program?</a:t>
            </a:r>
          </a:p>
          <a:p>
            <a:r>
              <a:rPr lang="en-US" dirty="0"/>
              <a:t>2. What real-world problem will your program address or help to solve?</a:t>
            </a:r>
          </a:p>
          <a:p>
            <a:r>
              <a:rPr lang="en-US" dirty="0"/>
              <a:t>3. What will you learn from developing this program?</a:t>
            </a:r>
          </a:p>
          <a:p>
            <a:r>
              <a:rPr lang="en-US" dirty="0"/>
              <a:t>4. What Python modules will your program use?</a:t>
            </a:r>
          </a:p>
          <a:p>
            <a:pPr lvl="1"/>
            <a:r>
              <a:rPr lang="en-US" dirty="0"/>
              <a:t>(Some examples are: csv, datetime, </a:t>
            </a:r>
            <a:r>
              <a:rPr lang="en-US" dirty="0" err="1"/>
              <a:t>functools</a:t>
            </a:r>
            <a:r>
              <a:rPr lang="en-US" dirty="0"/>
              <a:t>, matplotlib, math,     pandas, </a:t>
            </a:r>
            <a:r>
              <a:rPr lang="en-US" dirty="0" err="1"/>
              <a:t>pytest</a:t>
            </a:r>
            <a:r>
              <a:rPr lang="en-US" dirty="0"/>
              <a:t>, random, requests, and </a:t>
            </a:r>
            <a:r>
              <a:rPr lang="en-US" dirty="0" err="1"/>
              <a:t>tkinter</a:t>
            </a:r>
            <a:r>
              <a:rPr lang="en-US" dirty="0"/>
              <a:t>.)</a:t>
            </a:r>
          </a:p>
          <a:p>
            <a:r>
              <a:rPr lang="en-US" dirty="0"/>
              <a:t>5. Will you separate your Python program into functions that each perform a single task?</a:t>
            </a:r>
          </a:p>
          <a:p>
            <a:pPr lvl="1"/>
            <a:r>
              <a:rPr lang="en-US" dirty="0"/>
              <a:t>(Remember that the most reusable functions don't get user input and don't print results but instead have parameters and return a result.     Functions that get user input and print results are important and do     useful work but are not easily reusable.)</a:t>
            </a:r>
          </a:p>
          <a:p>
            <a:pPr lvl="1"/>
            <a:r>
              <a:rPr lang="en-US" dirty="0"/>
              <a:t>(Remember also that it's hard to test functions that get user input and print results. It's easy to test functions that don't get user input and don't print results but instead have parameters and return a result. Therefore, you should write most of your program functions    to have parameters and return a result.)</a:t>
            </a:r>
          </a:p>
          <a:p>
            <a:r>
              <a:rPr lang="en-US" dirty="0"/>
              <a:t>6. Will you write test functions to test at least two of your program functions?</a:t>
            </a:r>
          </a:p>
          <a:p>
            <a:endParaRPr lang="en-US" dirty="0"/>
          </a:p>
          <a:p>
            <a:endParaRPr lang="en-US" dirty="0"/>
          </a:p>
        </p:txBody>
      </p:sp>
    </p:spTree>
    <p:extLst>
      <p:ext uri="{BB962C8B-B14F-4D97-AF65-F5344CB8AC3E}">
        <p14:creationId xmlns:p14="http://schemas.microsoft.com/office/powerpoint/2010/main" val="4132819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4A3B6-0D53-6641-D70D-06BCFB747555}"/>
              </a:ext>
            </a:extLst>
          </p:cNvPr>
          <p:cNvSpPr>
            <a:spLocks noGrp="1"/>
          </p:cNvSpPr>
          <p:nvPr>
            <p:ph type="title"/>
          </p:nvPr>
        </p:nvSpPr>
        <p:spPr/>
        <p:txBody>
          <a:bodyPr/>
          <a:lstStyle/>
          <a:p>
            <a:r>
              <a:rPr lang="en-US" b="1" dirty="0"/>
              <a:t>Possible Programs</a:t>
            </a:r>
            <a:br>
              <a:rPr lang="en-US" b="1" dirty="0"/>
            </a:br>
            <a:endParaRPr lang="en-US" dirty="0"/>
          </a:p>
        </p:txBody>
      </p:sp>
      <p:sp>
        <p:nvSpPr>
          <p:cNvPr id="3" name="Content Placeholder 2">
            <a:extLst>
              <a:ext uri="{FF2B5EF4-FFF2-40B4-BE49-F238E27FC236}">
                <a16:creationId xmlns:a16="http://schemas.microsoft.com/office/drawing/2014/main" id="{B6BE552A-54D2-1407-AA4B-A1DD91AF203A}"/>
              </a:ext>
            </a:extLst>
          </p:cNvPr>
          <p:cNvSpPr>
            <a:spLocks noGrp="1"/>
          </p:cNvSpPr>
          <p:nvPr>
            <p:ph sz="half" idx="1"/>
          </p:nvPr>
        </p:nvSpPr>
        <p:spPr/>
        <p:txBody>
          <a:bodyPr>
            <a:normAutofit fontScale="62500" lnSpcReduction="20000"/>
          </a:bodyPr>
          <a:lstStyle/>
          <a:p>
            <a:pPr marL="0" indent="0">
              <a:buNone/>
            </a:pPr>
            <a:r>
              <a:rPr lang="en-US" dirty="0"/>
              <a:t>If you find it difficult to choose a program to write, you may choose to write one of the following programs:</a:t>
            </a:r>
          </a:p>
          <a:p>
            <a:pPr>
              <a:buFont typeface="+mj-lt"/>
              <a:buAutoNum type="arabicPeriod"/>
            </a:pPr>
            <a:r>
              <a:rPr lang="en-US" dirty="0"/>
              <a:t>A program that performs calculations that are useful in your major or hobby.</a:t>
            </a:r>
          </a:p>
          <a:p>
            <a:pPr>
              <a:buFont typeface="+mj-lt"/>
              <a:buAutoNum type="arabicPeriod"/>
            </a:pPr>
            <a:r>
              <a:rPr lang="en-US" dirty="0"/>
              <a:t>A program with a complete graphical user interface (GUI), including windows, frames, labels, text fields, and buttons.</a:t>
            </a:r>
          </a:p>
          <a:p>
            <a:pPr>
              <a:buFont typeface="+mj-lt"/>
              <a:buAutoNum type="arabicPeriod"/>
            </a:pPr>
            <a:r>
              <a:rPr lang="en-US" dirty="0"/>
              <a:t>A program that reads a text file and counts how often each word occurs in the file.</a:t>
            </a:r>
          </a:p>
          <a:p>
            <a:pPr>
              <a:buFont typeface="+mj-lt"/>
              <a:buAutoNum type="arabicPeriod"/>
            </a:pPr>
            <a:r>
              <a:rPr lang="en-US" dirty="0"/>
              <a:t>A program that reads English text from a file and converts strangely spelled words to a simpler spelling that more closely matches their pronunciation. </a:t>
            </a:r>
          </a:p>
          <a:p>
            <a:pPr>
              <a:buFont typeface="+mj-lt"/>
              <a:buAutoNum type="arabicPeriod"/>
            </a:pPr>
            <a:r>
              <a:rPr lang="en-US" dirty="0"/>
              <a:t>A program to reorganize or rename all the files in a collection of files, such as collection of Microsoft Word documents, Excel spreadsheets, music (mp3) files, pictures (jpg) files.</a:t>
            </a:r>
          </a:p>
          <a:p>
            <a:endParaRPr lang="en-US" dirty="0"/>
          </a:p>
        </p:txBody>
      </p:sp>
      <p:sp>
        <p:nvSpPr>
          <p:cNvPr id="4" name="Content Placeholder 3">
            <a:extLst>
              <a:ext uri="{FF2B5EF4-FFF2-40B4-BE49-F238E27FC236}">
                <a16:creationId xmlns:a16="http://schemas.microsoft.com/office/drawing/2014/main" id="{F17DFB4D-CF64-975D-6C8E-CD71AC9293F5}"/>
              </a:ext>
            </a:extLst>
          </p:cNvPr>
          <p:cNvSpPr>
            <a:spLocks noGrp="1"/>
          </p:cNvSpPr>
          <p:nvPr>
            <p:ph sz="half" idx="2"/>
          </p:nvPr>
        </p:nvSpPr>
        <p:spPr/>
        <p:txBody>
          <a:bodyPr>
            <a:normAutofit fontScale="62500" lnSpcReduction="20000"/>
          </a:bodyPr>
          <a:lstStyle/>
          <a:p>
            <a:r>
              <a:rPr lang="en-US" dirty="0"/>
              <a:t>A program that graphically simulates the spread of a disease like the simulations in this </a:t>
            </a:r>
            <a:r>
              <a:rPr lang="en-US" dirty="0">
                <a:hlinkClick r:id="rId2"/>
              </a:rPr>
              <a:t>Washington Post article</a:t>
            </a:r>
            <a:r>
              <a:rPr lang="en-US" dirty="0"/>
              <a:t>.</a:t>
            </a:r>
          </a:p>
          <a:p>
            <a:r>
              <a:rPr lang="en-US" dirty="0"/>
              <a:t>A program that retrieves data from a a server on the internet. </a:t>
            </a:r>
          </a:p>
          <a:p>
            <a:r>
              <a:rPr lang="en-US" dirty="0"/>
              <a:t>A program that uses the </a:t>
            </a:r>
            <a:r>
              <a:rPr lang="en-US" dirty="0">
                <a:hlinkClick r:id="rId3"/>
              </a:rPr>
              <a:t>pandas</a:t>
            </a:r>
            <a:r>
              <a:rPr lang="en-US" dirty="0"/>
              <a:t> module to process a data set and produces charts that help people visualize information about the data set.</a:t>
            </a:r>
          </a:p>
          <a:p>
            <a:r>
              <a:rPr lang="en-US" dirty="0"/>
              <a:t>A program that retrieves data from a relational database.</a:t>
            </a:r>
          </a:p>
          <a:p>
            <a:r>
              <a:rPr lang="en-US" dirty="0"/>
              <a:t>A program that retrieves data from a Firebase database.</a:t>
            </a:r>
          </a:p>
          <a:p>
            <a:r>
              <a:rPr lang="en-US" dirty="0"/>
              <a:t>These three websites list other ideas for Python projects:</a:t>
            </a:r>
          </a:p>
          <a:p>
            <a:pPr lvl="1"/>
            <a:r>
              <a:rPr lang="en-US" dirty="0">
                <a:hlinkClick r:id="rId4"/>
              </a:rPr>
              <a:t>42 Exciting Python Projects for Beginners</a:t>
            </a:r>
            <a:endParaRPr lang="en-US" dirty="0"/>
          </a:p>
          <a:p>
            <a:pPr lvl="1"/>
            <a:r>
              <a:rPr lang="en-US" dirty="0">
                <a:hlinkClick r:id="rId5"/>
              </a:rPr>
              <a:t>45 Fun Python Project Ideas for Easy Learning</a:t>
            </a:r>
            <a:endParaRPr lang="en-US" dirty="0"/>
          </a:p>
          <a:p>
            <a:pPr lvl="1"/>
            <a:r>
              <a:rPr lang="en-US" dirty="0">
                <a:hlinkClick r:id="rId6"/>
              </a:rPr>
              <a:t>Python Projects for Beginners</a:t>
            </a:r>
            <a:endParaRPr lang="en-US" dirty="0"/>
          </a:p>
          <a:p>
            <a:endParaRPr lang="en-US" dirty="0"/>
          </a:p>
        </p:txBody>
      </p:sp>
    </p:spTree>
    <p:extLst>
      <p:ext uri="{BB962C8B-B14F-4D97-AF65-F5344CB8AC3E}">
        <p14:creationId xmlns:p14="http://schemas.microsoft.com/office/powerpoint/2010/main" val="2493642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C13F00-7341-727D-0E08-54573C18D17E}"/>
              </a:ext>
            </a:extLst>
          </p:cNvPr>
          <p:cNvSpPr>
            <a:spLocks noGrp="1"/>
          </p:cNvSpPr>
          <p:nvPr>
            <p:ph type="title"/>
          </p:nvPr>
        </p:nvSpPr>
        <p:spPr/>
        <p:txBody>
          <a:bodyPr/>
          <a:lstStyle/>
          <a:p>
            <a:r>
              <a:rPr lang="en-US" b="1" dirty="0"/>
              <a:t>Organization¶</a:t>
            </a:r>
            <a:br>
              <a:rPr lang="en-US" b="1" dirty="0"/>
            </a:br>
            <a:endParaRPr lang="en-US" dirty="0"/>
          </a:p>
        </p:txBody>
      </p:sp>
      <p:sp>
        <p:nvSpPr>
          <p:cNvPr id="6" name="Content Placeholder 5">
            <a:extLst>
              <a:ext uri="{FF2B5EF4-FFF2-40B4-BE49-F238E27FC236}">
                <a16:creationId xmlns:a16="http://schemas.microsoft.com/office/drawing/2014/main" id="{94C16D92-A632-F425-E05E-C0CAF3617018}"/>
              </a:ext>
            </a:extLst>
          </p:cNvPr>
          <p:cNvSpPr>
            <a:spLocks noGrp="1"/>
          </p:cNvSpPr>
          <p:nvPr>
            <p:ph idx="1"/>
          </p:nvPr>
        </p:nvSpPr>
        <p:spPr/>
        <p:txBody>
          <a:bodyPr>
            <a:normAutofit lnSpcReduction="10000"/>
          </a:bodyPr>
          <a:lstStyle/>
          <a:p>
            <a:r>
              <a:rPr lang="en-US" dirty="0"/>
              <a:t>As you develop your program, be certain to divide the program into functions. </a:t>
            </a:r>
          </a:p>
          <a:p>
            <a:r>
              <a:rPr lang="en-US" dirty="0"/>
              <a:t>Each function should perform a single task and be appropriately named. </a:t>
            </a:r>
          </a:p>
          <a:p>
            <a:pPr lvl="1"/>
            <a:r>
              <a:rPr lang="en-US" dirty="0"/>
              <a:t>Remember that the most reusable and easily testable functions don't get user input and don't print results but instead have parameters and return a result. </a:t>
            </a:r>
          </a:p>
          <a:p>
            <a:r>
              <a:rPr lang="en-US" dirty="0"/>
              <a:t>Functions that get user input and print results are important and do useful work but are not easily reusable and testable. </a:t>
            </a:r>
          </a:p>
          <a:p>
            <a:pPr lvl="1"/>
            <a:r>
              <a:rPr lang="en-US" dirty="0"/>
              <a:t>It's fine if some of the functions in your program have no parameters, return nothing, get user input, and print results, but it's bad if all of your program functions are like that.</a:t>
            </a:r>
          </a:p>
          <a:p>
            <a:endParaRPr lang="en-US" dirty="0"/>
          </a:p>
        </p:txBody>
      </p:sp>
    </p:spTree>
    <p:extLst>
      <p:ext uri="{BB962C8B-B14F-4D97-AF65-F5344CB8AC3E}">
        <p14:creationId xmlns:p14="http://schemas.microsoft.com/office/powerpoint/2010/main" val="1487728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554BE-39B5-C568-19AB-2CF896C9B5AC}"/>
              </a:ext>
            </a:extLst>
          </p:cNvPr>
          <p:cNvSpPr>
            <a:spLocks noGrp="1"/>
          </p:cNvSpPr>
          <p:nvPr>
            <p:ph type="title"/>
          </p:nvPr>
        </p:nvSpPr>
        <p:spPr/>
        <p:txBody>
          <a:bodyPr/>
          <a:lstStyle/>
          <a:p>
            <a:r>
              <a:rPr lang="en-US" dirty="0"/>
              <a:t>Testing Procedures</a:t>
            </a:r>
          </a:p>
        </p:txBody>
      </p:sp>
      <p:sp>
        <p:nvSpPr>
          <p:cNvPr id="3" name="Content Placeholder 2">
            <a:extLst>
              <a:ext uri="{FF2B5EF4-FFF2-40B4-BE49-F238E27FC236}">
                <a16:creationId xmlns:a16="http://schemas.microsoft.com/office/drawing/2014/main" id="{295A3806-E4C4-2957-34DD-61B4E7BC6759}"/>
              </a:ext>
            </a:extLst>
          </p:cNvPr>
          <p:cNvSpPr>
            <a:spLocks noGrp="1"/>
          </p:cNvSpPr>
          <p:nvPr>
            <p:ph idx="1"/>
          </p:nvPr>
        </p:nvSpPr>
        <p:spPr/>
        <p:txBody>
          <a:bodyPr/>
          <a:lstStyle/>
          <a:p>
            <a:r>
              <a:rPr lang="en-US" b="1" dirty="0"/>
              <a:t>My function can't be tested because it:</a:t>
            </a:r>
          </a:p>
          <a:p>
            <a:pPr lvl="1"/>
            <a:r>
              <a:rPr lang="en-US" dirty="0"/>
              <a:t>Calculates numbers </a:t>
            </a:r>
          </a:p>
          <a:p>
            <a:pPr lvl="1"/>
            <a:r>
              <a:rPr lang="en-US" dirty="0"/>
              <a:t>Processes text instead of numbers </a:t>
            </a:r>
          </a:p>
          <a:p>
            <a:pPr lvl="1"/>
            <a:r>
              <a:rPr lang="en-US" dirty="0"/>
              <a:t>Gets user input from a terminal </a:t>
            </a:r>
          </a:p>
          <a:p>
            <a:pPr lvl="1"/>
            <a:r>
              <a:rPr lang="en-US" dirty="0"/>
              <a:t>Gets user input from a GUI </a:t>
            </a:r>
          </a:p>
          <a:p>
            <a:pPr lvl="1"/>
            <a:r>
              <a:rPr lang="en-US" dirty="0"/>
              <a:t>Writes to a file </a:t>
            </a:r>
          </a:p>
          <a:p>
            <a:pPr lvl="1"/>
            <a:r>
              <a:rPr lang="en-US" dirty="0"/>
              <a:t>Reads from a file </a:t>
            </a:r>
          </a:p>
          <a:p>
            <a:pPr lvl="1"/>
            <a:r>
              <a:rPr lang="en-US" dirty="0"/>
              <a:t>Uses the pandas module </a:t>
            </a:r>
          </a:p>
          <a:p>
            <a:pPr lvl="1"/>
            <a:r>
              <a:rPr lang="en-US" dirty="0"/>
              <a:t>My code is so good that it doesn't need to be tested.</a:t>
            </a:r>
          </a:p>
          <a:p>
            <a:r>
              <a:rPr lang="en-US" b="1" dirty="0"/>
              <a:t>Actually, yes it can…</a:t>
            </a:r>
          </a:p>
        </p:txBody>
      </p:sp>
      <p:sp>
        <p:nvSpPr>
          <p:cNvPr id="5" name="TextBox 4">
            <a:extLst>
              <a:ext uri="{FF2B5EF4-FFF2-40B4-BE49-F238E27FC236}">
                <a16:creationId xmlns:a16="http://schemas.microsoft.com/office/drawing/2014/main" id="{E41F3816-7DED-53EC-C7A6-D83CD11A52B9}"/>
              </a:ext>
            </a:extLst>
          </p:cNvPr>
          <p:cNvSpPr txBox="1"/>
          <p:nvPr/>
        </p:nvSpPr>
        <p:spPr>
          <a:xfrm>
            <a:off x="2145792" y="5807631"/>
            <a:ext cx="6096000" cy="369332"/>
          </a:xfrm>
          <a:prstGeom prst="rect">
            <a:avLst/>
          </a:prstGeom>
          <a:noFill/>
        </p:spPr>
        <p:txBody>
          <a:bodyPr wrap="square">
            <a:spAutoFit/>
          </a:bodyPr>
          <a:lstStyle/>
          <a:p>
            <a:r>
              <a:rPr lang="en-US" dirty="0">
                <a:hlinkClick r:id="rId2"/>
              </a:rPr>
              <a:t>https://byui-cse.github.io/cse111-course/lesson11/prove.html</a:t>
            </a:r>
            <a:r>
              <a:rPr lang="en-US" dirty="0"/>
              <a:t> </a:t>
            </a:r>
          </a:p>
        </p:txBody>
      </p:sp>
    </p:spTree>
    <p:extLst>
      <p:ext uri="{BB962C8B-B14F-4D97-AF65-F5344CB8AC3E}">
        <p14:creationId xmlns:p14="http://schemas.microsoft.com/office/powerpoint/2010/main" val="1473309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8AA80-ADAE-CD70-DE2E-02C866F619B3}"/>
              </a:ext>
            </a:extLst>
          </p:cNvPr>
          <p:cNvSpPr>
            <a:spLocks noGrp="1"/>
          </p:cNvSpPr>
          <p:nvPr>
            <p:ph type="title"/>
          </p:nvPr>
        </p:nvSpPr>
        <p:spPr/>
        <p:txBody>
          <a:bodyPr>
            <a:normAutofit fontScale="90000"/>
          </a:bodyPr>
          <a:lstStyle/>
          <a:p>
            <a:r>
              <a:rPr lang="en-US" b="1" dirty="0"/>
              <a:t>Submission¶</a:t>
            </a:r>
            <a:br>
              <a:rPr lang="en-US" b="1" dirty="0"/>
            </a:br>
            <a:r>
              <a:rPr lang="en-US" b="1" dirty="0"/>
              <a:t>Lesson 11 Rubric¶</a:t>
            </a:r>
            <a:br>
              <a:rPr lang="en-US" b="1" dirty="0"/>
            </a:br>
            <a:endParaRPr lang="en-US" dirty="0"/>
          </a:p>
        </p:txBody>
      </p:sp>
      <p:sp>
        <p:nvSpPr>
          <p:cNvPr id="3" name="Content Placeholder 2">
            <a:extLst>
              <a:ext uri="{FF2B5EF4-FFF2-40B4-BE49-F238E27FC236}">
                <a16:creationId xmlns:a16="http://schemas.microsoft.com/office/drawing/2014/main" id="{774A57A3-61F6-A7AD-DAB1-2F8BB5B07258}"/>
              </a:ext>
            </a:extLst>
          </p:cNvPr>
          <p:cNvSpPr>
            <a:spLocks noGrp="1"/>
          </p:cNvSpPr>
          <p:nvPr>
            <p:ph sz="half" idx="1"/>
          </p:nvPr>
        </p:nvSpPr>
        <p:spPr/>
        <p:txBody>
          <a:bodyPr>
            <a:normAutofit fontScale="62500" lnSpcReduction="20000"/>
          </a:bodyPr>
          <a:lstStyle/>
          <a:p>
            <a:pPr>
              <a:buFont typeface="+mj-lt"/>
              <a:buAutoNum type="arabicPeriod"/>
            </a:pPr>
            <a:r>
              <a:rPr lang="en-US" dirty="0"/>
              <a:t>Proposal—40%: </a:t>
            </a:r>
          </a:p>
          <a:p>
            <a:pPr lvl="1">
              <a:buFont typeface="+mj-lt"/>
              <a:buAutoNum type="arabicPeriod"/>
            </a:pPr>
            <a:r>
              <a:rPr lang="en-US" dirty="0"/>
              <a:t>Does your proposal adequately answer the questions in the template?</a:t>
            </a:r>
          </a:p>
          <a:p>
            <a:pPr>
              <a:buFont typeface="+mj-lt"/>
              <a:buAutoNum type="arabicPeriod"/>
            </a:pPr>
            <a:r>
              <a:rPr lang="en-US" dirty="0"/>
              <a:t>Time—50%: </a:t>
            </a:r>
          </a:p>
          <a:p>
            <a:pPr lvl="1">
              <a:buFont typeface="+mj-lt"/>
              <a:buAutoNum type="arabicPeriod"/>
            </a:pPr>
            <a:r>
              <a:rPr lang="en-US" dirty="0"/>
              <a:t>Did you spend at least three hours on your proposal and program during the current lesson?</a:t>
            </a:r>
          </a:p>
          <a:p>
            <a:pPr>
              <a:buFont typeface="+mj-lt"/>
              <a:buAutoNum type="arabicPeriod"/>
            </a:pPr>
            <a:r>
              <a:rPr lang="en-US" dirty="0"/>
              <a:t>Description—10%: </a:t>
            </a:r>
          </a:p>
          <a:p>
            <a:pPr lvl="1">
              <a:buFont typeface="+mj-lt"/>
              <a:buAutoNum type="arabicPeriod"/>
            </a:pPr>
            <a:r>
              <a:rPr lang="en-US" dirty="0"/>
              <a:t>Is the description of your work for this lesson complete and easily understandable? </a:t>
            </a:r>
          </a:p>
          <a:p>
            <a:pPr lvl="1">
              <a:buFont typeface="+mj-lt"/>
              <a:buAutoNum type="arabicPeriod"/>
            </a:pPr>
            <a:r>
              <a:rPr lang="en-US" dirty="0"/>
              <a:t>At the end of each lesson, you will submit a description of your work. This description should follow normal English rules of spelling and grammar. </a:t>
            </a:r>
          </a:p>
          <a:p>
            <a:pPr lvl="1">
              <a:buFont typeface="+mj-lt"/>
              <a:buAutoNum type="arabicPeriod"/>
            </a:pPr>
            <a:r>
              <a:rPr lang="en-US" dirty="0"/>
              <a:t>It must include the following: </a:t>
            </a:r>
          </a:p>
          <a:p>
            <a:pPr lvl="2">
              <a:buFont typeface="+mj-lt"/>
              <a:buAutoNum type="arabicPeriod"/>
            </a:pPr>
            <a:r>
              <a:rPr lang="en-US" dirty="0"/>
              <a:t>The amount of time that you spent working on your program during the current lesson.</a:t>
            </a:r>
          </a:p>
          <a:p>
            <a:pPr lvl="2">
              <a:buFont typeface="+mj-lt"/>
              <a:buAutoNum type="arabicPeriod"/>
            </a:pPr>
            <a:r>
              <a:rPr lang="en-US" dirty="0"/>
              <a:t>A list of the documentation that you read, the videos that you watched, and the coding experiments that you tried.</a:t>
            </a:r>
          </a:p>
          <a:p>
            <a:pPr lvl="2">
              <a:buFont typeface="+mj-lt"/>
              <a:buAutoNum type="arabicPeriod"/>
            </a:pPr>
            <a:r>
              <a:rPr lang="en-US" dirty="0"/>
              <a:t>A description or list of the work that you finished on your program.</a:t>
            </a:r>
          </a:p>
          <a:p>
            <a:endParaRPr lang="en-US" dirty="0"/>
          </a:p>
        </p:txBody>
      </p:sp>
      <p:pic>
        <p:nvPicPr>
          <p:cNvPr id="5" name="Content Placeholder 4">
            <a:extLst>
              <a:ext uri="{FF2B5EF4-FFF2-40B4-BE49-F238E27FC236}">
                <a16:creationId xmlns:a16="http://schemas.microsoft.com/office/drawing/2014/main" id="{EA77C531-F7E9-C770-3AB5-92C0E78CB759}"/>
              </a:ext>
            </a:extLst>
          </p:cNvPr>
          <p:cNvPicPr>
            <a:picLocks noGrp="1" noChangeAspect="1"/>
          </p:cNvPicPr>
          <p:nvPr>
            <p:ph sz="half" idx="2"/>
          </p:nvPr>
        </p:nvPicPr>
        <p:blipFill>
          <a:blip r:embed="rId2"/>
          <a:stretch>
            <a:fillRect/>
          </a:stretch>
        </p:blipFill>
        <p:spPr>
          <a:xfrm>
            <a:off x="7102486" y="1455313"/>
            <a:ext cx="4351338" cy="4351338"/>
          </a:xfrm>
          <a:prstGeom prst="rect">
            <a:avLst/>
          </a:prstGeom>
        </p:spPr>
      </p:pic>
    </p:spTree>
    <p:extLst>
      <p:ext uri="{BB962C8B-B14F-4D97-AF65-F5344CB8AC3E}">
        <p14:creationId xmlns:p14="http://schemas.microsoft.com/office/powerpoint/2010/main" val="1902257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4BF1-34FF-C6B4-3D70-40A16F388BE7}"/>
              </a:ext>
            </a:extLst>
          </p:cNvPr>
          <p:cNvSpPr>
            <a:spLocks noGrp="1"/>
          </p:cNvSpPr>
          <p:nvPr>
            <p:ph type="title"/>
          </p:nvPr>
        </p:nvSpPr>
        <p:spPr/>
        <p:txBody>
          <a:bodyPr/>
          <a:lstStyle/>
          <a:p>
            <a:r>
              <a:rPr lang="en-US" b="1" dirty="0"/>
              <a:t>Lesson 12 Rubric</a:t>
            </a:r>
            <a:br>
              <a:rPr lang="en-US" b="1" dirty="0"/>
            </a:br>
            <a:endParaRPr lang="en-US" dirty="0"/>
          </a:p>
        </p:txBody>
      </p:sp>
      <p:sp>
        <p:nvSpPr>
          <p:cNvPr id="3" name="Content Placeholder 2">
            <a:extLst>
              <a:ext uri="{FF2B5EF4-FFF2-40B4-BE49-F238E27FC236}">
                <a16:creationId xmlns:a16="http://schemas.microsoft.com/office/drawing/2014/main" id="{BD465DA3-9885-5D19-5FA7-ABDA4347429E}"/>
              </a:ext>
            </a:extLst>
          </p:cNvPr>
          <p:cNvSpPr>
            <a:spLocks noGrp="1"/>
          </p:cNvSpPr>
          <p:nvPr>
            <p:ph sz="half" idx="1"/>
          </p:nvPr>
        </p:nvSpPr>
        <p:spPr/>
        <p:txBody>
          <a:bodyPr>
            <a:normAutofit fontScale="55000" lnSpcReduction="20000"/>
          </a:bodyPr>
          <a:lstStyle/>
          <a:p>
            <a:pPr>
              <a:buFont typeface="+mj-lt"/>
              <a:buAutoNum type="arabicPeriod"/>
            </a:pPr>
            <a:r>
              <a:rPr lang="en-US" dirty="0"/>
              <a:t>Time—50%: </a:t>
            </a:r>
          </a:p>
          <a:p>
            <a:pPr lvl="1">
              <a:buFont typeface="+mj-lt"/>
              <a:buAutoNum type="arabicPeriod"/>
            </a:pPr>
            <a:r>
              <a:rPr lang="en-US" dirty="0"/>
              <a:t>Did you spend at least three hours on your Python program or test functions during the current lesson?</a:t>
            </a:r>
          </a:p>
          <a:p>
            <a:pPr>
              <a:buFont typeface="+mj-lt"/>
              <a:buAutoNum type="arabicPeriod"/>
            </a:pPr>
            <a:r>
              <a:rPr lang="en-US" dirty="0"/>
              <a:t>Organization—20%: </a:t>
            </a:r>
          </a:p>
          <a:p>
            <a:pPr lvl="1">
              <a:buFont typeface="+mj-lt"/>
              <a:buAutoNum type="arabicPeriod"/>
            </a:pPr>
            <a:r>
              <a:rPr lang="en-US" dirty="0"/>
              <a:t>Is your program organized into multiple functions?</a:t>
            </a:r>
          </a:p>
          <a:p>
            <a:pPr lvl="1">
              <a:buFont typeface="+mj-lt"/>
              <a:buAutoNum type="arabicPeriod"/>
            </a:pPr>
            <a:r>
              <a:rPr lang="en-US" dirty="0"/>
              <a:t>Does each function in your program perform just one task?</a:t>
            </a:r>
          </a:p>
          <a:p>
            <a:pPr>
              <a:buFont typeface="+mj-lt"/>
              <a:buAutoNum type="arabicPeriod"/>
            </a:pPr>
            <a:r>
              <a:rPr lang="en-US" dirty="0"/>
              <a:t>Progress—20%: </a:t>
            </a:r>
          </a:p>
          <a:p>
            <a:pPr lvl="1">
              <a:buFont typeface="+mj-lt"/>
              <a:buAutoNum type="arabicPeriod"/>
            </a:pPr>
            <a:r>
              <a:rPr lang="en-US" dirty="0"/>
              <a:t>Did you complete some </a:t>
            </a:r>
            <a:r>
              <a:rPr lang="en-US" dirty="0">
                <a:solidFill>
                  <a:srgbClr val="FFFF00"/>
                </a:solidFill>
              </a:rPr>
              <a:t>significant</a:t>
            </a:r>
            <a:r>
              <a:rPr lang="en-US" dirty="0"/>
              <a:t> part of your program during the current week?</a:t>
            </a:r>
          </a:p>
          <a:p>
            <a:pPr>
              <a:buFont typeface="+mj-lt"/>
              <a:buAutoNum type="arabicPeriod"/>
            </a:pPr>
            <a:r>
              <a:rPr lang="en-US" dirty="0"/>
              <a:t>Description—10%: </a:t>
            </a:r>
          </a:p>
          <a:p>
            <a:pPr lvl="1">
              <a:buFont typeface="+mj-lt"/>
              <a:buAutoNum type="arabicPeriod"/>
            </a:pPr>
            <a:r>
              <a:rPr lang="en-US" dirty="0"/>
              <a:t>Is the description of your work for this lesson complete and easily understandable? </a:t>
            </a:r>
          </a:p>
          <a:p>
            <a:pPr lvl="1">
              <a:buFont typeface="+mj-lt"/>
              <a:buAutoNum type="arabicPeriod"/>
            </a:pPr>
            <a:r>
              <a:rPr lang="en-US" dirty="0"/>
              <a:t>Your description should include the following: </a:t>
            </a:r>
          </a:p>
          <a:p>
            <a:pPr lvl="2">
              <a:buFont typeface="+mj-lt"/>
              <a:buAutoNum type="arabicPeriod"/>
            </a:pPr>
            <a:r>
              <a:rPr lang="en-US" dirty="0"/>
              <a:t>A list of the function names in your program.</a:t>
            </a:r>
          </a:p>
          <a:p>
            <a:pPr lvl="2">
              <a:buFont typeface="+mj-lt"/>
              <a:buAutoNum type="arabicPeriod"/>
            </a:pPr>
            <a:r>
              <a:rPr lang="en-US" dirty="0"/>
              <a:t>A list of the test function names in your test code.</a:t>
            </a:r>
          </a:p>
          <a:p>
            <a:pPr lvl="2">
              <a:buFont typeface="+mj-lt"/>
              <a:buAutoNum type="arabicPeriod"/>
            </a:pPr>
            <a:r>
              <a:rPr lang="en-US" dirty="0"/>
              <a:t>A list of the documentation that you read, the videos that you watched, and the coding experiments that you tried.</a:t>
            </a:r>
          </a:p>
          <a:p>
            <a:pPr lvl="2">
              <a:buFont typeface="+mj-lt"/>
              <a:buAutoNum type="arabicPeriod"/>
            </a:pPr>
            <a:r>
              <a:rPr lang="en-US" dirty="0"/>
              <a:t>A description or list of the work that you finished on your program.</a:t>
            </a:r>
          </a:p>
          <a:p>
            <a:endParaRPr lang="en-US" dirty="0"/>
          </a:p>
        </p:txBody>
      </p:sp>
      <p:graphicFrame>
        <p:nvGraphicFramePr>
          <p:cNvPr id="5" name="Table 5">
            <a:extLst>
              <a:ext uri="{FF2B5EF4-FFF2-40B4-BE49-F238E27FC236}">
                <a16:creationId xmlns:a16="http://schemas.microsoft.com/office/drawing/2014/main" id="{C8293361-6624-595E-F40B-6037A37EB324}"/>
              </a:ext>
            </a:extLst>
          </p:cNvPr>
          <p:cNvGraphicFramePr>
            <a:graphicFrameLocks noGrp="1"/>
          </p:cNvGraphicFramePr>
          <p:nvPr>
            <p:ph sz="half" idx="2"/>
            <p:extLst>
              <p:ext uri="{D42A27DB-BD31-4B8C-83A1-F6EECF244321}">
                <p14:modId xmlns:p14="http://schemas.microsoft.com/office/powerpoint/2010/main" val="1334793566"/>
              </p:ext>
            </p:extLst>
          </p:nvPr>
        </p:nvGraphicFramePr>
        <p:xfrm>
          <a:off x="6172202" y="9704"/>
          <a:ext cx="6019801" cy="4820920"/>
        </p:xfrm>
        <a:graphic>
          <a:graphicData uri="http://schemas.openxmlformats.org/drawingml/2006/table">
            <a:tbl>
              <a:tblPr firstRow="1" bandRow="1">
                <a:tableStyleId>{5C22544A-7EE6-4342-B048-85BDC9FD1C3A}</a:tableStyleId>
              </a:tblPr>
              <a:tblGrid>
                <a:gridCol w="1327002">
                  <a:extLst>
                    <a:ext uri="{9D8B030D-6E8A-4147-A177-3AD203B41FA5}">
                      <a16:colId xmlns:a16="http://schemas.microsoft.com/office/drawing/2014/main" val="1941341085"/>
                    </a:ext>
                  </a:extLst>
                </a:gridCol>
                <a:gridCol w="2095560">
                  <a:extLst>
                    <a:ext uri="{9D8B030D-6E8A-4147-A177-3AD203B41FA5}">
                      <a16:colId xmlns:a16="http://schemas.microsoft.com/office/drawing/2014/main" val="820429887"/>
                    </a:ext>
                  </a:extLst>
                </a:gridCol>
                <a:gridCol w="2597239">
                  <a:extLst>
                    <a:ext uri="{9D8B030D-6E8A-4147-A177-3AD203B41FA5}">
                      <a16:colId xmlns:a16="http://schemas.microsoft.com/office/drawing/2014/main" val="2491534796"/>
                    </a:ext>
                  </a:extLst>
                </a:gridCol>
              </a:tblGrid>
              <a:tr h="370840">
                <a:tc>
                  <a:txBody>
                    <a:bodyPr/>
                    <a:lstStyle/>
                    <a:p>
                      <a:r>
                        <a:rPr lang="en-US" dirty="0"/>
                        <a:t>Functions</a:t>
                      </a:r>
                    </a:p>
                  </a:txBody>
                  <a:tcPr/>
                </a:tc>
                <a:tc>
                  <a:txBody>
                    <a:bodyPr/>
                    <a:lstStyle/>
                    <a:p>
                      <a:endParaRPr lang="en-US"/>
                    </a:p>
                  </a:txBody>
                  <a:tcPr/>
                </a:tc>
                <a:tc>
                  <a:txBody>
                    <a:bodyPr/>
                    <a:lstStyle/>
                    <a:p>
                      <a:r>
                        <a:rPr lang="en-US" dirty="0" err="1"/>
                        <a:t>TestFunctions</a:t>
                      </a:r>
                      <a:endParaRPr lang="en-US" dirty="0"/>
                    </a:p>
                  </a:txBody>
                  <a:tcPr/>
                </a:tc>
                <a:extLst>
                  <a:ext uri="{0D108BD9-81ED-4DB2-BD59-A6C34878D82A}">
                    <a16:rowId xmlns:a16="http://schemas.microsoft.com/office/drawing/2014/main" val="2818146125"/>
                  </a:ext>
                </a:extLst>
              </a:tr>
              <a:tr h="370840">
                <a:tc>
                  <a:txBody>
                    <a:bodyPr/>
                    <a:lstStyle/>
                    <a:p>
                      <a:r>
                        <a:rPr lang="en-US" dirty="0"/>
                        <a:t>Input: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5760428"/>
                  </a:ext>
                </a:extLst>
              </a:tr>
              <a:tr h="370840">
                <a:tc>
                  <a:txBody>
                    <a:bodyPr/>
                    <a:lstStyle/>
                    <a:p>
                      <a:endParaRPr lang="en-US" dirty="0"/>
                    </a:p>
                  </a:txBody>
                  <a:tcPr/>
                </a:tc>
                <a:tc>
                  <a:txBody>
                    <a:bodyPr/>
                    <a:lstStyle/>
                    <a:p>
                      <a:r>
                        <a:rPr lang="en-US" dirty="0" err="1"/>
                        <a:t>Get_userInput</a:t>
                      </a:r>
                      <a:r>
                        <a:rPr lang="en-US" dirty="0"/>
                        <a:t>()</a:t>
                      </a:r>
                    </a:p>
                  </a:txBody>
                  <a:tcPr/>
                </a:tc>
                <a:tc>
                  <a:txBody>
                    <a:bodyPr/>
                    <a:lstStyle/>
                    <a:p>
                      <a:r>
                        <a:rPr lang="en-US" dirty="0"/>
                        <a:t>n/a</a:t>
                      </a:r>
                    </a:p>
                  </a:txBody>
                  <a:tcPr/>
                </a:tc>
                <a:extLst>
                  <a:ext uri="{0D108BD9-81ED-4DB2-BD59-A6C34878D82A}">
                    <a16:rowId xmlns:a16="http://schemas.microsoft.com/office/drawing/2014/main" val="288157134"/>
                  </a:ext>
                </a:extLst>
              </a:tr>
              <a:tr h="370840">
                <a:tc>
                  <a:txBody>
                    <a:bodyPr/>
                    <a:lstStyle/>
                    <a:p>
                      <a:endParaRPr lang="en-US" dirty="0"/>
                    </a:p>
                  </a:txBody>
                  <a:tcPr/>
                </a:tc>
                <a:tc>
                  <a:txBody>
                    <a:bodyPr/>
                    <a:lstStyle/>
                    <a:p>
                      <a:r>
                        <a:rPr lang="en-US" dirty="0" err="1"/>
                        <a:t>createGraphpicBox</a:t>
                      </a:r>
                      <a:endParaRPr lang="en-US" dirty="0"/>
                    </a:p>
                  </a:txBody>
                  <a:tcPr/>
                </a:tc>
                <a:tc>
                  <a:txBody>
                    <a:bodyPr/>
                    <a:lstStyle/>
                    <a:p>
                      <a:r>
                        <a:rPr lang="en-US" dirty="0"/>
                        <a:t>n/a</a:t>
                      </a:r>
                    </a:p>
                  </a:txBody>
                  <a:tcPr/>
                </a:tc>
                <a:extLst>
                  <a:ext uri="{0D108BD9-81ED-4DB2-BD59-A6C34878D82A}">
                    <a16:rowId xmlns:a16="http://schemas.microsoft.com/office/drawing/2014/main" val="3993948974"/>
                  </a:ext>
                </a:extLst>
              </a:tr>
              <a:tr h="370840">
                <a:tc>
                  <a:txBody>
                    <a:bodyPr/>
                    <a:lstStyle/>
                    <a:p>
                      <a:endParaRPr lang="en-US" dirty="0"/>
                    </a:p>
                  </a:txBody>
                  <a:tcPr/>
                </a:tc>
                <a:tc>
                  <a:txBody>
                    <a:bodyPr/>
                    <a:lstStyle/>
                    <a:p>
                      <a:r>
                        <a:rPr lang="en-US" dirty="0" err="1"/>
                        <a:t>openNReadFile</a:t>
                      </a:r>
                      <a:endParaRPr lang="en-US" dirty="0"/>
                    </a:p>
                  </a:txBody>
                  <a:tcPr/>
                </a:tc>
                <a:tc>
                  <a:txBody>
                    <a:bodyPr/>
                    <a:lstStyle/>
                    <a:p>
                      <a:r>
                        <a:rPr lang="en-US" dirty="0"/>
                        <a:t>n/a</a:t>
                      </a:r>
                    </a:p>
                  </a:txBody>
                  <a:tcPr/>
                </a:tc>
                <a:extLst>
                  <a:ext uri="{0D108BD9-81ED-4DB2-BD59-A6C34878D82A}">
                    <a16:rowId xmlns:a16="http://schemas.microsoft.com/office/drawing/2014/main" val="3669232765"/>
                  </a:ext>
                </a:extLst>
              </a:tr>
              <a:tr h="370840">
                <a:tc>
                  <a:txBody>
                    <a:bodyPr/>
                    <a:lstStyle/>
                    <a:p>
                      <a:r>
                        <a:rPr lang="en-US" dirty="0"/>
                        <a:t>Process</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551325098"/>
                  </a:ext>
                </a:extLst>
              </a:tr>
              <a:tr h="370840">
                <a:tc>
                  <a:txBody>
                    <a:bodyPr/>
                    <a:lstStyle/>
                    <a:p>
                      <a:endParaRPr lang="en-US" dirty="0"/>
                    </a:p>
                  </a:txBody>
                  <a:tcPr/>
                </a:tc>
                <a:tc>
                  <a:txBody>
                    <a:bodyPr/>
                    <a:lstStyle/>
                    <a:p>
                      <a:r>
                        <a:rPr lang="en-US" dirty="0" err="1"/>
                        <a:t>calculateSolution</a:t>
                      </a:r>
                      <a:endParaRPr lang="en-US" dirty="0"/>
                    </a:p>
                  </a:txBody>
                  <a:tcPr/>
                </a:tc>
                <a:tc>
                  <a:txBody>
                    <a:bodyPr/>
                    <a:lstStyle/>
                    <a:p>
                      <a:r>
                        <a:rPr lang="en-US" dirty="0" err="1"/>
                        <a:t>test_calulateSolution</a:t>
                      </a:r>
                      <a:endParaRPr lang="en-US" dirty="0"/>
                    </a:p>
                  </a:txBody>
                  <a:tcPr/>
                </a:tc>
                <a:extLst>
                  <a:ext uri="{0D108BD9-81ED-4DB2-BD59-A6C34878D82A}">
                    <a16:rowId xmlns:a16="http://schemas.microsoft.com/office/drawing/2014/main" val="3923527079"/>
                  </a:ext>
                </a:extLst>
              </a:tr>
              <a:tr h="370840">
                <a:tc>
                  <a:txBody>
                    <a:bodyPr/>
                    <a:lstStyle/>
                    <a:p>
                      <a:endParaRPr lang="en-US" dirty="0"/>
                    </a:p>
                  </a:txBody>
                  <a:tcPr/>
                </a:tc>
                <a:tc>
                  <a:txBody>
                    <a:bodyPr/>
                    <a:lstStyle/>
                    <a:p>
                      <a:r>
                        <a:rPr lang="en-US" dirty="0" err="1"/>
                        <a:t>filterData</a:t>
                      </a:r>
                      <a:endParaRPr lang="en-US" dirty="0"/>
                    </a:p>
                  </a:txBody>
                  <a:tcPr/>
                </a:tc>
                <a:tc>
                  <a:txBody>
                    <a:bodyPr/>
                    <a:lstStyle/>
                    <a:p>
                      <a:r>
                        <a:rPr lang="en-US" dirty="0" err="1"/>
                        <a:t>test_filterData</a:t>
                      </a:r>
                      <a:endParaRPr lang="en-US" dirty="0"/>
                    </a:p>
                  </a:txBody>
                  <a:tcPr/>
                </a:tc>
                <a:extLst>
                  <a:ext uri="{0D108BD9-81ED-4DB2-BD59-A6C34878D82A}">
                    <a16:rowId xmlns:a16="http://schemas.microsoft.com/office/drawing/2014/main" val="1319140704"/>
                  </a:ext>
                </a:extLst>
              </a:tr>
              <a:tr h="370840">
                <a:tc>
                  <a:txBody>
                    <a:bodyPr/>
                    <a:lstStyle/>
                    <a:p>
                      <a:endParaRPr lang="en-US" dirty="0"/>
                    </a:p>
                  </a:txBody>
                  <a:tcPr/>
                </a:tc>
                <a:tc>
                  <a:txBody>
                    <a:bodyPr/>
                    <a:lstStyle/>
                    <a:p>
                      <a:r>
                        <a:rPr lang="en-US" dirty="0" err="1"/>
                        <a:t>convertData</a:t>
                      </a:r>
                      <a:endParaRPr lang="en-US" dirty="0"/>
                    </a:p>
                  </a:txBody>
                  <a:tcPr/>
                </a:tc>
                <a:tc>
                  <a:txBody>
                    <a:bodyPr/>
                    <a:lstStyle/>
                    <a:p>
                      <a:r>
                        <a:rPr lang="en-US" dirty="0" err="1"/>
                        <a:t>test_convertData</a:t>
                      </a:r>
                      <a:endParaRPr lang="en-US" dirty="0"/>
                    </a:p>
                  </a:txBody>
                  <a:tcPr/>
                </a:tc>
                <a:extLst>
                  <a:ext uri="{0D108BD9-81ED-4DB2-BD59-A6C34878D82A}">
                    <a16:rowId xmlns:a16="http://schemas.microsoft.com/office/drawing/2014/main" val="2935289912"/>
                  </a:ext>
                </a:extLst>
              </a:tr>
              <a:tr h="370840">
                <a:tc>
                  <a:txBody>
                    <a:bodyPr/>
                    <a:lstStyle/>
                    <a:p>
                      <a:r>
                        <a:rPr lang="en-US" dirty="0"/>
                        <a:t>Output: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7123163"/>
                  </a:ext>
                </a:extLst>
              </a:tr>
              <a:tr h="370840">
                <a:tc>
                  <a:txBody>
                    <a:bodyPr/>
                    <a:lstStyle/>
                    <a:p>
                      <a:endParaRPr lang="en-US" dirty="0"/>
                    </a:p>
                  </a:txBody>
                  <a:tcPr/>
                </a:tc>
                <a:tc>
                  <a:txBody>
                    <a:bodyPr/>
                    <a:lstStyle/>
                    <a:p>
                      <a:r>
                        <a:rPr lang="en-US" dirty="0" err="1"/>
                        <a:t>displayValue</a:t>
                      </a:r>
                      <a:endParaRPr lang="en-US" dirty="0"/>
                    </a:p>
                  </a:txBody>
                  <a:tcPr/>
                </a:tc>
                <a:tc>
                  <a:txBody>
                    <a:bodyPr/>
                    <a:lstStyle/>
                    <a:p>
                      <a:r>
                        <a:rPr lang="en-US" dirty="0"/>
                        <a:t>n/a</a:t>
                      </a:r>
                    </a:p>
                  </a:txBody>
                  <a:tcPr/>
                </a:tc>
                <a:extLst>
                  <a:ext uri="{0D108BD9-81ED-4DB2-BD59-A6C34878D82A}">
                    <a16:rowId xmlns:a16="http://schemas.microsoft.com/office/drawing/2014/main" val="821386470"/>
                  </a:ext>
                </a:extLst>
              </a:tr>
              <a:tr h="370840">
                <a:tc>
                  <a:txBody>
                    <a:bodyPr/>
                    <a:lstStyle/>
                    <a:p>
                      <a:endParaRPr lang="en-US" dirty="0"/>
                    </a:p>
                  </a:txBody>
                  <a:tcPr/>
                </a:tc>
                <a:tc>
                  <a:txBody>
                    <a:bodyPr/>
                    <a:lstStyle/>
                    <a:p>
                      <a:r>
                        <a:rPr lang="en-US" dirty="0" err="1"/>
                        <a:t>writeToFile</a:t>
                      </a:r>
                      <a:endParaRPr lang="en-US" dirty="0"/>
                    </a:p>
                  </a:txBody>
                  <a:tcPr/>
                </a:tc>
                <a:tc>
                  <a:txBody>
                    <a:bodyPr/>
                    <a:lstStyle/>
                    <a:p>
                      <a:r>
                        <a:rPr lang="en-US" dirty="0"/>
                        <a:t>n/a</a:t>
                      </a:r>
                    </a:p>
                  </a:txBody>
                  <a:tcPr/>
                </a:tc>
                <a:extLst>
                  <a:ext uri="{0D108BD9-81ED-4DB2-BD59-A6C34878D82A}">
                    <a16:rowId xmlns:a16="http://schemas.microsoft.com/office/drawing/2014/main" val="1549495599"/>
                  </a:ext>
                </a:extLst>
              </a:tr>
              <a:tr h="370840">
                <a:tc>
                  <a:txBody>
                    <a:bodyPr/>
                    <a:lstStyle/>
                    <a:p>
                      <a:endParaRPr lang="en-US" dirty="0"/>
                    </a:p>
                  </a:txBody>
                  <a:tcPr/>
                </a:tc>
                <a:tc>
                  <a:txBody>
                    <a:bodyPr/>
                    <a:lstStyle/>
                    <a:p>
                      <a:r>
                        <a:rPr lang="en-US" dirty="0" err="1"/>
                        <a:t>updateDisplay</a:t>
                      </a:r>
                      <a:endParaRPr lang="en-US" dirty="0"/>
                    </a:p>
                  </a:txBody>
                  <a:tcPr/>
                </a:tc>
                <a:tc>
                  <a:txBody>
                    <a:bodyPr/>
                    <a:lstStyle/>
                    <a:p>
                      <a:r>
                        <a:rPr lang="en-US" dirty="0"/>
                        <a:t>n/a</a:t>
                      </a:r>
                    </a:p>
                  </a:txBody>
                  <a:tcPr/>
                </a:tc>
                <a:extLst>
                  <a:ext uri="{0D108BD9-81ED-4DB2-BD59-A6C34878D82A}">
                    <a16:rowId xmlns:a16="http://schemas.microsoft.com/office/drawing/2014/main" val="3055646515"/>
                  </a:ext>
                </a:extLst>
              </a:tr>
            </a:tbl>
          </a:graphicData>
        </a:graphic>
      </p:graphicFrame>
      <p:sp>
        <p:nvSpPr>
          <p:cNvPr id="6" name="TextBox 5">
            <a:extLst>
              <a:ext uri="{FF2B5EF4-FFF2-40B4-BE49-F238E27FC236}">
                <a16:creationId xmlns:a16="http://schemas.microsoft.com/office/drawing/2014/main" id="{6CDFA223-288E-D576-C4CE-5BB6E3096DF6}"/>
              </a:ext>
            </a:extLst>
          </p:cNvPr>
          <p:cNvSpPr txBox="1"/>
          <p:nvPr/>
        </p:nvSpPr>
        <p:spPr>
          <a:xfrm>
            <a:off x="6172202" y="4976634"/>
            <a:ext cx="2291205" cy="1200329"/>
          </a:xfrm>
          <a:prstGeom prst="rect">
            <a:avLst/>
          </a:prstGeom>
          <a:noFill/>
        </p:spPr>
        <p:txBody>
          <a:bodyPr wrap="none" rtlCol="0">
            <a:spAutoFit/>
          </a:bodyPr>
          <a:lstStyle/>
          <a:p>
            <a:r>
              <a:rPr lang="en-US" dirty="0"/>
              <a:t>Documentation:</a:t>
            </a:r>
          </a:p>
          <a:p>
            <a:pPr marL="285750" indent="-285750">
              <a:buFont typeface="Arial" panose="020B0604020202020204" pitchFamily="34" charset="0"/>
              <a:buChar char="•"/>
            </a:pPr>
            <a:r>
              <a:rPr lang="en-US" dirty="0"/>
              <a:t>Additional readings</a:t>
            </a:r>
          </a:p>
          <a:p>
            <a:pPr marL="285750" indent="-285750">
              <a:buFont typeface="Arial" panose="020B0604020202020204" pitchFamily="34" charset="0"/>
              <a:buChar char="•"/>
            </a:pPr>
            <a:r>
              <a:rPr lang="en-US" dirty="0"/>
              <a:t>Videos</a:t>
            </a:r>
          </a:p>
          <a:p>
            <a:pPr marL="285750" indent="-285750">
              <a:buFont typeface="Arial" panose="020B0604020202020204" pitchFamily="34" charset="0"/>
              <a:buChar char="•"/>
            </a:pPr>
            <a:r>
              <a:rPr lang="en-US" dirty="0"/>
              <a:t>Experiments</a:t>
            </a:r>
          </a:p>
        </p:txBody>
      </p:sp>
      <p:sp>
        <p:nvSpPr>
          <p:cNvPr id="7" name="TextBox 6">
            <a:extLst>
              <a:ext uri="{FF2B5EF4-FFF2-40B4-BE49-F238E27FC236}">
                <a16:creationId xmlns:a16="http://schemas.microsoft.com/office/drawing/2014/main" id="{86E456AB-F81A-3050-E5BD-77D418B40966}"/>
              </a:ext>
            </a:extLst>
          </p:cNvPr>
          <p:cNvSpPr txBox="1"/>
          <p:nvPr/>
        </p:nvSpPr>
        <p:spPr>
          <a:xfrm>
            <a:off x="9325380" y="4976634"/>
            <a:ext cx="2712794" cy="1200329"/>
          </a:xfrm>
          <a:prstGeom prst="rect">
            <a:avLst/>
          </a:prstGeom>
          <a:noFill/>
        </p:spPr>
        <p:txBody>
          <a:bodyPr wrap="none" rtlCol="0">
            <a:spAutoFit/>
          </a:bodyPr>
          <a:lstStyle/>
          <a:p>
            <a:r>
              <a:rPr lang="en-US" dirty="0"/>
              <a:t>Status:</a:t>
            </a:r>
          </a:p>
          <a:p>
            <a:pPr marL="285750" indent="-285750">
              <a:buFont typeface="Arial" panose="020B0604020202020204" pitchFamily="34" charset="0"/>
              <a:buChar char="•"/>
            </a:pPr>
            <a:r>
              <a:rPr lang="en-US" dirty="0"/>
              <a:t>What have done?</a:t>
            </a:r>
          </a:p>
          <a:p>
            <a:pPr marL="285750" indent="-285750">
              <a:buFont typeface="Arial" panose="020B0604020202020204" pitchFamily="34" charset="0"/>
              <a:buChar char="•"/>
            </a:pPr>
            <a:r>
              <a:rPr lang="en-US" dirty="0"/>
              <a:t>What are you planning?</a:t>
            </a:r>
          </a:p>
          <a:p>
            <a:pPr marL="285750" indent="-285750">
              <a:buFont typeface="Arial" panose="020B0604020202020204" pitchFamily="34" charset="0"/>
              <a:buChar char="•"/>
            </a:pPr>
            <a:r>
              <a:rPr lang="en-US" dirty="0"/>
              <a:t>Any road blocks?</a:t>
            </a:r>
          </a:p>
        </p:txBody>
      </p:sp>
    </p:spTree>
    <p:extLst>
      <p:ext uri="{BB962C8B-B14F-4D97-AF65-F5344CB8AC3E}">
        <p14:creationId xmlns:p14="http://schemas.microsoft.com/office/powerpoint/2010/main" val="742381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379B-6156-AC4E-3C20-67073D1F111A}"/>
              </a:ext>
            </a:extLst>
          </p:cNvPr>
          <p:cNvSpPr>
            <a:spLocks noGrp="1"/>
          </p:cNvSpPr>
          <p:nvPr>
            <p:ph type="title"/>
          </p:nvPr>
        </p:nvSpPr>
        <p:spPr/>
        <p:txBody>
          <a:bodyPr/>
          <a:lstStyle/>
          <a:p>
            <a:r>
              <a:rPr lang="en-US" b="1" dirty="0"/>
              <a:t>Lesson 13 Rubric</a:t>
            </a:r>
            <a:br>
              <a:rPr lang="en-US" b="1" dirty="0"/>
            </a:br>
            <a:endParaRPr lang="en-US" dirty="0"/>
          </a:p>
        </p:txBody>
      </p:sp>
      <p:sp>
        <p:nvSpPr>
          <p:cNvPr id="3" name="Content Placeholder 2">
            <a:extLst>
              <a:ext uri="{FF2B5EF4-FFF2-40B4-BE49-F238E27FC236}">
                <a16:creationId xmlns:a16="http://schemas.microsoft.com/office/drawing/2014/main" id="{DE2739C4-E4A3-B193-57CF-3E0043374188}"/>
              </a:ext>
            </a:extLst>
          </p:cNvPr>
          <p:cNvSpPr>
            <a:spLocks noGrp="1"/>
          </p:cNvSpPr>
          <p:nvPr>
            <p:ph sz="half" idx="1"/>
          </p:nvPr>
        </p:nvSpPr>
        <p:spPr/>
        <p:txBody>
          <a:bodyPr>
            <a:normAutofit fontScale="55000" lnSpcReduction="20000"/>
          </a:bodyPr>
          <a:lstStyle/>
          <a:p>
            <a:pPr>
              <a:buFont typeface="+mj-lt"/>
              <a:buAutoNum type="arabicPeriod"/>
            </a:pPr>
            <a:r>
              <a:rPr lang="en-US" dirty="0"/>
              <a:t>Time—50%: </a:t>
            </a:r>
          </a:p>
          <a:p>
            <a:pPr lvl="1">
              <a:buFont typeface="+mj-lt"/>
              <a:buAutoNum type="arabicPeriod"/>
            </a:pPr>
            <a:r>
              <a:rPr lang="en-US" dirty="0"/>
              <a:t>Did you spend at least six hours on your Python program or test functions during the current lesson?</a:t>
            </a:r>
          </a:p>
          <a:p>
            <a:pPr>
              <a:buFont typeface="+mj-lt"/>
              <a:buAutoNum type="arabicPeriod"/>
            </a:pPr>
            <a:r>
              <a:rPr lang="en-US" dirty="0"/>
              <a:t>Description—10%: I</a:t>
            </a:r>
          </a:p>
          <a:p>
            <a:pPr lvl="1">
              <a:buFont typeface="+mj-lt"/>
              <a:buAutoNum type="arabicPeriod"/>
            </a:pPr>
            <a:r>
              <a:rPr lang="en-US" dirty="0"/>
              <a:t>s the description of your work for this lesson complete and easily understandable? </a:t>
            </a:r>
          </a:p>
          <a:p>
            <a:pPr lvl="1">
              <a:buFont typeface="+mj-lt"/>
              <a:buAutoNum type="arabicPeriod"/>
            </a:pPr>
            <a:r>
              <a:rPr lang="en-US" dirty="0"/>
              <a:t>Your description should include the following: A list of the function names in your program.</a:t>
            </a:r>
          </a:p>
          <a:p>
            <a:pPr lvl="2">
              <a:buFont typeface="+mj-lt"/>
              <a:buAutoNum type="arabicPeriod"/>
            </a:pPr>
            <a:r>
              <a:rPr lang="en-US" dirty="0"/>
              <a:t>A list of the test function names in your test code.</a:t>
            </a:r>
          </a:p>
          <a:p>
            <a:pPr lvl="2">
              <a:buFont typeface="+mj-lt"/>
              <a:buAutoNum type="arabicPeriod"/>
            </a:pPr>
            <a:r>
              <a:rPr lang="en-US" dirty="0"/>
              <a:t>A list of the documentation that you read, the videos that you watched, and the coding experiments that you tried.</a:t>
            </a:r>
          </a:p>
          <a:p>
            <a:pPr lvl="2">
              <a:buFont typeface="+mj-lt"/>
              <a:buAutoNum type="arabicPeriod"/>
            </a:pPr>
            <a:r>
              <a:rPr lang="en-US" dirty="0"/>
              <a:t>A description or list of the work that you finished on your program.</a:t>
            </a:r>
          </a:p>
          <a:p>
            <a:pPr>
              <a:buFont typeface="+mj-lt"/>
              <a:buAutoNum type="arabicPeriod"/>
            </a:pPr>
            <a:r>
              <a:rPr lang="en-US" dirty="0"/>
              <a:t>Python program file—25%: </a:t>
            </a:r>
          </a:p>
          <a:p>
            <a:pPr lvl="1">
              <a:buFont typeface="+mj-lt"/>
              <a:buAutoNum type="arabicPeriod"/>
            </a:pPr>
            <a:r>
              <a:rPr lang="en-US" dirty="0"/>
              <a:t>Upload your Python program. Your teacher will evaluate it according to these criteria: </a:t>
            </a:r>
          </a:p>
          <a:p>
            <a:pPr lvl="2">
              <a:buFont typeface="+mj-lt"/>
              <a:buAutoNum type="arabicPeriod"/>
            </a:pPr>
            <a:r>
              <a:rPr lang="en-US" dirty="0"/>
              <a:t>Your program is divided into functions and each function performs one task only.</a:t>
            </a:r>
          </a:p>
          <a:p>
            <a:pPr lvl="2">
              <a:buFont typeface="+mj-lt"/>
              <a:buAutoNum type="arabicPeriod"/>
            </a:pPr>
            <a:r>
              <a:rPr lang="en-US" dirty="0"/>
              <a:t>Your program effectively uses existing Python modules such as math, random, requests, pandas, and </a:t>
            </a:r>
            <a:r>
              <a:rPr lang="en-US" dirty="0" err="1"/>
              <a:t>tkinter</a:t>
            </a:r>
            <a:r>
              <a:rPr lang="en-US" dirty="0"/>
              <a:t>.</a:t>
            </a:r>
          </a:p>
          <a:p>
            <a:pPr lvl="2">
              <a:buFont typeface="+mj-lt"/>
              <a:buAutoNum type="arabicPeriod"/>
            </a:pPr>
            <a:r>
              <a:rPr lang="en-US" dirty="0"/>
              <a:t>Your program performs a significant real-world task.</a:t>
            </a:r>
          </a:p>
          <a:p>
            <a:pPr>
              <a:buFont typeface="+mj-lt"/>
              <a:buAutoNum type="arabicPeriod"/>
            </a:pPr>
            <a:endParaRPr lang="en-US" dirty="0"/>
          </a:p>
          <a:p>
            <a:endParaRPr lang="en-US" dirty="0"/>
          </a:p>
        </p:txBody>
      </p:sp>
      <p:sp>
        <p:nvSpPr>
          <p:cNvPr id="4" name="Content Placeholder 3">
            <a:extLst>
              <a:ext uri="{FF2B5EF4-FFF2-40B4-BE49-F238E27FC236}">
                <a16:creationId xmlns:a16="http://schemas.microsoft.com/office/drawing/2014/main" id="{F172CA01-8A78-02FC-854A-B47BA949E25C}"/>
              </a:ext>
            </a:extLst>
          </p:cNvPr>
          <p:cNvSpPr>
            <a:spLocks noGrp="1"/>
          </p:cNvSpPr>
          <p:nvPr>
            <p:ph sz="half" idx="2"/>
          </p:nvPr>
        </p:nvSpPr>
        <p:spPr/>
        <p:txBody>
          <a:bodyPr>
            <a:normAutofit fontScale="55000" lnSpcReduction="20000"/>
          </a:bodyPr>
          <a:lstStyle/>
          <a:p>
            <a:pPr>
              <a:buFont typeface="+mj-lt"/>
              <a:buAutoNum type="arabicPeriod"/>
            </a:pPr>
            <a:r>
              <a:rPr lang="en-US" dirty="0"/>
              <a:t>Python test file—15%: </a:t>
            </a:r>
          </a:p>
          <a:p>
            <a:pPr lvl="1">
              <a:buFont typeface="+mj-lt"/>
              <a:buAutoNum type="arabicPeriod"/>
            </a:pPr>
            <a:r>
              <a:rPr lang="en-US" dirty="0"/>
              <a:t>Upload your Python test file. </a:t>
            </a:r>
          </a:p>
          <a:p>
            <a:pPr lvl="1">
              <a:buFont typeface="+mj-lt"/>
              <a:buAutoNum type="arabicPeriod"/>
            </a:pPr>
            <a:r>
              <a:rPr lang="en-US" dirty="0"/>
              <a:t>Your teacher will evaluate it according to these criteria: </a:t>
            </a:r>
          </a:p>
          <a:p>
            <a:pPr lvl="2">
              <a:buFont typeface="+mj-lt"/>
              <a:buAutoNum type="arabicPeriod"/>
            </a:pPr>
            <a:r>
              <a:rPr lang="en-US" dirty="0"/>
              <a:t>Each testable program function is covered (tested) by one test function. (Some functions, especially main and those that create GUIs are difficult to test and don't need to have a corresponding test function.)</a:t>
            </a:r>
          </a:p>
          <a:p>
            <a:pPr lvl="2">
              <a:buFont typeface="+mj-lt"/>
              <a:buAutoNum type="arabicPeriod"/>
            </a:pPr>
            <a:r>
              <a:rPr lang="en-US" dirty="0"/>
              <a:t>Each test function completely exercises (tests) its corresponding program function. In other words, the test function calls the program function multiple times with different arguments, including unusual or unexpected values.</a:t>
            </a:r>
          </a:p>
          <a:p>
            <a:endParaRPr lang="en-US" dirty="0"/>
          </a:p>
        </p:txBody>
      </p:sp>
    </p:spTree>
    <p:extLst>
      <p:ext uri="{BB962C8B-B14F-4D97-AF65-F5344CB8AC3E}">
        <p14:creationId xmlns:p14="http://schemas.microsoft.com/office/powerpoint/2010/main" val="3968956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4DFB2-679F-5F68-5666-C37D8F2A11F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3D1EADA6-70DD-D820-B4BD-4C14F3500C34}"/>
              </a:ext>
            </a:extLst>
          </p:cNvPr>
          <p:cNvSpPr>
            <a:spLocks noGrp="1"/>
          </p:cNvSpPr>
          <p:nvPr>
            <p:ph sz="half" idx="1"/>
          </p:nvPr>
        </p:nvSpPr>
        <p:spPr/>
        <p:txBody>
          <a:bodyPr/>
          <a:lstStyle/>
          <a:p>
            <a:r>
              <a:rPr lang="en-US" dirty="0"/>
              <a:t>This is Programming with functions, so I expect to see at least 4 functions:</a:t>
            </a:r>
          </a:p>
          <a:p>
            <a:pPr lvl="1"/>
            <a:r>
              <a:rPr lang="en-US" dirty="0"/>
              <a:t>Main</a:t>
            </a:r>
          </a:p>
          <a:p>
            <a:pPr lvl="1"/>
            <a:r>
              <a:rPr lang="en-US" dirty="0"/>
              <a:t>Get</a:t>
            </a:r>
          </a:p>
          <a:p>
            <a:pPr lvl="1"/>
            <a:r>
              <a:rPr lang="en-US" dirty="0"/>
              <a:t>Display</a:t>
            </a:r>
          </a:p>
          <a:p>
            <a:pPr lvl="1"/>
            <a:r>
              <a:rPr lang="en-US" dirty="0"/>
              <a:t>Calculate/Process</a:t>
            </a:r>
          </a:p>
          <a:p>
            <a:endParaRPr lang="en-US" dirty="0"/>
          </a:p>
        </p:txBody>
      </p:sp>
      <p:sp>
        <p:nvSpPr>
          <p:cNvPr id="4" name="Content Placeholder 3">
            <a:extLst>
              <a:ext uri="{FF2B5EF4-FFF2-40B4-BE49-F238E27FC236}">
                <a16:creationId xmlns:a16="http://schemas.microsoft.com/office/drawing/2014/main" id="{C21B834C-CC8D-6AAC-1A1F-57EB7C4A3DE6}"/>
              </a:ext>
            </a:extLst>
          </p:cNvPr>
          <p:cNvSpPr>
            <a:spLocks noGrp="1"/>
          </p:cNvSpPr>
          <p:nvPr>
            <p:ph sz="half" idx="2"/>
          </p:nvPr>
        </p:nvSpPr>
        <p:spPr/>
        <p:txBody>
          <a:bodyPr/>
          <a:lstStyle/>
          <a:p>
            <a:r>
              <a:rPr lang="en-US" dirty="0"/>
              <a:t>Two files: code and test</a:t>
            </a:r>
          </a:p>
          <a:p>
            <a:r>
              <a:rPr lang="en-US" dirty="0"/>
              <a:t>Comments:</a:t>
            </a:r>
          </a:p>
          <a:p>
            <a:pPr lvl="1"/>
            <a:r>
              <a:rPr lang="en-US" dirty="0"/>
              <a:t>Header</a:t>
            </a:r>
          </a:p>
          <a:p>
            <a:pPr lvl="1"/>
            <a:r>
              <a:rPr lang="en-US" dirty="0"/>
              <a:t>Function</a:t>
            </a:r>
          </a:p>
          <a:p>
            <a:pPr lvl="1"/>
            <a:r>
              <a:rPr lang="en-US" dirty="0"/>
              <a:t>Code</a:t>
            </a:r>
          </a:p>
          <a:p>
            <a:r>
              <a:rPr lang="en-US" dirty="0"/>
              <a:t>Variable Name</a:t>
            </a:r>
          </a:p>
          <a:p>
            <a:pPr lvl="1"/>
            <a:r>
              <a:rPr lang="en-US" dirty="0"/>
              <a:t>Start w/ your initials</a:t>
            </a:r>
          </a:p>
          <a:p>
            <a:r>
              <a:rPr lang="en-US" dirty="0"/>
              <a:t>Debug</a:t>
            </a:r>
          </a:p>
          <a:p>
            <a:pPr lvl="1"/>
            <a:r>
              <a:rPr lang="en-US" dirty="0"/>
              <a:t>Use of </a:t>
            </a:r>
            <a:r>
              <a:rPr lang="en-US"/>
              <a:t>debug statements</a:t>
            </a:r>
            <a:endParaRPr lang="en-US" dirty="0"/>
          </a:p>
        </p:txBody>
      </p:sp>
    </p:spTree>
    <p:extLst>
      <p:ext uri="{BB962C8B-B14F-4D97-AF65-F5344CB8AC3E}">
        <p14:creationId xmlns:p14="http://schemas.microsoft.com/office/powerpoint/2010/main" val="3357386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E61E6-3CA2-A2CD-9B2E-47CB0718FF2E}"/>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20697E4F-AD26-C66E-3061-043598D838A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79045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5EFD2-F2B6-9C48-52A9-DB5EFEF0A4F1}"/>
              </a:ext>
            </a:extLst>
          </p:cNvPr>
          <p:cNvSpPr>
            <a:spLocks noGrp="1"/>
          </p:cNvSpPr>
          <p:nvPr>
            <p:ph type="title"/>
          </p:nvPr>
        </p:nvSpPr>
        <p:spPr/>
        <p:txBody>
          <a:bodyPr/>
          <a:lstStyle/>
          <a:p>
            <a:r>
              <a:rPr lang="en-US" b="1" dirty="0"/>
              <a:t>11 Prepare: Functional Programming</a:t>
            </a:r>
            <a:br>
              <a:rPr lang="en-US" b="1" dirty="0"/>
            </a:br>
            <a:endParaRPr lang="en-US" dirty="0"/>
          </a:p>
        </p:txBody>
      </p:sp>
      <p:sp>
        <p:nvSpPr>
          <p:cNvPr id="3" name="Content Placeholder 2">
            <a:extLst>
              <a:ext uri="{FF2B5EF4-FFF2-40B4-BE49-F238E27FC236}">
                <a16:creationId xmlns:a16="http://schemas.microsoft.com/office/drawing/2014/main" id="{347E8AE4-7EE8-F3F3-65CF-53E8AF8FA918}"/>
              </a:ext>
            </a:extLst>
          </p:cNvPr>
          <p:cNvSpPr>
            <a:spLocks noGrp="1"/>
          </p:cNvSpPr>
          <p:nvPr>
            <p:ph sz="half" idx="1"/>
          </p:nvPr>
        </p:nvSpPr>
        <p:spPr/>
        <p:txBody>
          <a:bodyPr/>
          <a:lstStyle/>
          <a:p>
            <a:r>
              <a:rPr lang="en-US" i="1" dirty="0"/>
              <a:t>Procedural programming</a:t>
            </a:r>
          </a:p>
          <a:p>
            <a:pPr lvl="1"/>
            <a:r>
              <a:rPr lang="en-US" i="1" dirty="0"/>
              <a:t>CSE 110, 111</a:t>
            </a:r>
          </a:p>
          <a:p>
            <a:pPr lvl="1"/>
            <a:r>
              <a:rPr lang="en-US" i="1" dirty="0"/>
              <a:t>Chaining variables and functions</a:t>
            </a:r>
          </a:p>
          <a:p>
            <a:r>
              <a:rPr lang="en-US" i="1" dirty="0"/>
              <a:t>Declarative programming	- what needs to be done</a:t>
            </a:r>
          </a:p>
          <a:p>
            <a:pPr lvl="1"/>
            <a:r>
              <a:rPr lang="en-US" i="1" dirty="0"/>
              <a:t>Examples: XML, HTML, SQL</a:t>
            </a:r>
          </a:p>
          <a:p>
            <a:r>
              <a:rPr lang="en-US" i="1" dirty="0"/>
              <a:t>Functional programming</a:t>
            </a:r>
          </a:p>
          <a:p>
            <a:pPr lvl="1"/>
            <a:r>
              <a:rPr lang="en-US" i="1" dirty="0"/>
              <a:t>Stateless, function passing, nested functions</a:t>
            </a:r>
          </a:p>
          <a:p>
            <a:pPr lvl="1"/>
            <a:endParaRPr lang="en-US" i="1" dirty="0"/>
          </a:p>
          <a:p>
            <a:pPr lvl="1"/>
            <a:endParaRPr lang="en-US" dirty="0"/>
          </a:p>
        </p:txBody>
      </p:sp>
      <p:sp>
        <p:nvSpPr>
          <p:cNvPr id="4" name="Content Placeholder 3">
            <a:extLst>
              <a:ext uri="{FF2B5EF4-FFF2-40B4-BE49-F238E27FC236}">
                <a16:creationId xmlns:a16="http://schemas.microsoft.com/office/drawing/2014/main" id="{DE1375AE-9C81-601F-859A-60294B897D4A}"/>
              </a:ext>
            </a:extLst>
          </p:cNvPr>
          <p:cNvSpPr>
            <a:spLocks noGrp="1"/>
          </p:cNvSpPr>
          <p:nvPr>
            <p:ph sz="half" idx="2"/>
          </p:nvPr>
        </p:nvSpPr>
        <p:spPr/>
        <p:txBody>
          <a:bodyPr/>
          <a:lstStyle/>
          <a:p>
            <a:r>
              <a:rPr lang="en-US" b="1" dirty="0"/>
              <a:t>Concepts¶</a:t>
            </a:r>
          </a:p>
          <a:p>
            <a:r>
              <a:rPr lang="en-US" b="1" dirty="0"/>
              <a:t>Passing a Function into another Function</a:t>
            </a:r>
          </a:p>
          <a:p>
            <a:r>
              <a:rPr lang="en-US" b="1" dirty="0"/>
              <a:t>Nested Functions</a:t>
            </a:r>
          </a:p>
          <a:p>
            <a:r>
              <a:rPr lang="en-US" b="1" dirty="0"/>
              <a:t>Lambda Functions</a:t>
            </a:r>
          </a:p>
          <a:p>
            <a:r>
              <a:rPr lang="en-US" b="1" dirty="0"/>
              <a:t>Example - Map and Filter¶</a:t>
            </a:r>
          </a:p>
          <a:p>
            <a:r>
              <a:rPr lang="en-US" b="1" dirty="0"/>
              <a:t>Example - Sorting a Compound List¶</a:t>
            </a:r>
          </a:p>
          <a:p>
            <a:endParaRPr lang="en-US" dirty="0"/>
          </a:p>
        </p:txBody>
      </p:sp>
      <p:sp>
        <p:nvSpPr>
          <p:cNvPr id="6" name="TextBox 5">
            <a:extLst>
              <a:ext uri="{FF2B5EF4-FFF2-40B4-BE49-F238E27FC236}">
                <a16:creationId xmlns:a16="http://schemas.microsoft.com/office/drawing/2014/main" id="{217FB76D-C662-B9A2-8B9D-1327BC80322D}"/>
              </a:ext>
            </a:extLst>
          </p:cNvPr>
          <p:cNvSpPr txBox="1"/>
          <p:nvPr/>
        </p:nvSpPr>
        <p:spPr>
          <a:xfrm>
            <a:off x="5766816" y="1498903"/>
            <a:ext cx="8461248" cy="369332"/>
          </a:xfrm>
          <a:prstGeom prst="rect">
            <a:avLst/>
          </a:prstGeom>
          <a:noFill/>
        </p:spPr>
        <p:txBody>
          <a:bodyPr wrap="square">
            <a:spAutoFit/>
          </a:bodyPr>
          <a:lstStyle/>
          <a:p>
            <a:r>
              <a:rPr lang="en-US" dirty="0">
                <a:hlinkClick r:id="rId2"/>
              </a:rPr>
              <a:t>https://byui-cse.github.io/cse111-course/lesson11/prepare.html</a:t>
            </a:r>
            <a:r>
              <a:rPr lang="en-US" dirty="0"/>
              <a:t> </a:t>
            </a:r>
          </a:p>
        </p:txBody>
      </p:sp>
    </p:spTree>
    <p:extLst>
      <p:ext uri="{BB962C8B-B14F-4D97-AF65-F5344CB8AC3E}">
        <p14:creationId xmlns:p14="http://schemas.microsoft.com/office/powerpoint/2010/main" val="1208589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D351E-EB2C-EA7D-E6BC-1C4FE75071A6}"/>
              </a:ext>
            </a:extLst>
          </p:cNvPr>
          <p:cNvSpPr>
            <a:spLocks noGrp="1"/>
          </p:cNvSpPr>
          <p:nvPr>
            <p:ph type="title"/>
          </p:nvPr>
        </p:nvSpPr>
        <p:spPr/>
        <p:txBody>
          <a:bodyPr/>
          <a:lstStyle/>
          <a:p>
            <a:r>
              <a:rPr lang="en-US" b="1" dirty="0"/>
              <a:t>11 Checkpoint: Functional Programming</a:t>
            </a:r>
          </a:p>
        </p:txBody>
      </p:sp>
      <p:sp>
        <p:nvSpPr>
          <p:cNvPr id="4" name="Text Placeholder 3">
            <a:extLst>
              <a:ext uri="{FF2B5EF4-FFF2-40B4-BE49-F238E27FC236}">
                <a16:creationId xmlns:a16="http://schemas.microsoft.com/office/drawing/2014/main" id="{B845C79B-86C0-D270-A27A-6EA1C4D5A8F0}"/>
              </a:ext>
            </a:extLst>
          </p:cNvPr>
          <p:cNvSpPr>
            <a:spLocks noGrp="1"/>
          </p:cNvSpPr>
          <p:nvPr>
            <p:ph type="body" idx="1"/>
          </p:nvPr>
        </p:nvSpPr>
        <p:spPr/>
        <p:txBody>
          <a:bodyPr/>
          <a:lstStyle/>
          <a:p>
            <a:r>
              <a:rPr lang="en-US" b="1" dirty="0"/>
              <a:t>Purpose</a:t>
            </a:r>
          </a:p>
          <a:p>
            <a:endParaRPr lang="en-US" dirty="0"/>
          </a:p>
        </p:txBody>
      </p:sp>
      <p:sp>
        <p:nvSpPr>
          <p:cNvPr id="5" name="Content Placeholder 4">
            <a:extLst>
              <a:ext uri="{FF2B5EF4-FFF2-40B4-BE49-F238E27FC236}">
                <a16:creationId xmlns:a16="http://schemas.microsoft.com/office/drawing/2014/main" id="{A70F436B-743D-E06E-55CF-7658BBECB7D7}"/>
              </a:ext>
            </a:extLst>
          </p:cNvPr>
          <p:cNvSpPr>
            <a:spLocks noGrp="1"/>
          </p:cNvSpPr>
          <p:nvPr>
            <p:ph sz="half" idx="2"/>
          </p:nvPr>
        </p:nvSpPr>
        <p:spPr/>
        <p:txBody>
          <a:bodyPr>
            <a:normAutofit fontScale="70000" lnSpcReduction="20000"/>
          </a:bodyPr>
          <a:lstStyle/>
          <a:p>
            <a:r>
              <a:rPr lang="en-US" dirty="0"/>
              <a:t>Reinforce in your mind the concept that a function can be passed as an argument into another function.</a:t>
            </a:r>
          </a:p>
          <a:p>
            <a:endParaRPr lang="en-US" dirty="0"/>
          </a:p>
        </p:txBody>
      </p:sp>
      <p:sp>
        <p:nvSpPr>
          <p:cNvPr id="6" name="Text Placeholder 5">
            <a:extLst>
              <a:ext uri="{FF2B5EF4-FFF2-40B4-BE49-F238E27FC236}">
                <a16:creationId xmlns:a16="http://schemas.microsoft.com/office/drawing/2014/main" id="{3CF266F1-61D6-3CDD-6C81-966229B289E8}"/>
              </a:ext>
            </a:extLst>
          </p:cNvPr>
          <p:cNvSpPr>
            <a:spLocks noGrp="1"/>
          </p:cNvSpPr>
          <p:nvPr>
            <p:ph type="body" sz="quarter" idx="3"/>
          </p:nvPr>
        </p:nvSpPr>
        <p:spPr/>
        <p:txBody>
          <a:bodyPr/>
          <a:lstStyle/>
          <a:p>
            <a:r>
              <a:rPr lang="en-US" b="1" dirty="0"/>
              <a:t>Problem Statement¶</a:t>
            </a:r>
          </a:p>
          <a:p>
            <a:endParaRPr lang="en-US" dirty="0"/>
          </a:p>
        </p:txBody>
      </p:sp>
      <p:sp>
        <p:nvSpPr>
          <p:cNvPr id="7" name="Content Placeholder 6">
            <a:extLst>
              <a:ext uri="{FF2B5EF4-FFF2-40B4-BE49-F238E27FC236}">
                <a16:creationId xmlns:a16="http://schemas.microsoft.com/office/drawing/2014/main" id="{83F18017-DB26-DBFE-4565-FA652EB25914}"/>
              </a:ext>
            </a:extLst>
          </p:cNvPr>
          <p:cNvSpPr>
            <a:spLocks noGrp="1"/>
          </p:cNvSpPr>
          <p:nvPr>
            <p:ph sz="quarter" idx="4"/>
          </p:nvPr>
        </p:nvSpPr>
        <p:spPr/>
        <p:txBody>
          <a:bodyPr>
            <a:normAutofit fontScale="70000" lnSpcReduction="20000"/>
          </a:bodyPr>
          <a:lstStyle/>
          <a:p>
            <a:r>
              <a:rPr lang="en-US" dirty="0"/>
              <a:t>Phone numbers in the U.S. are often stored as ten digits and two dashes in this format: </a:t>
            </a:r>
          </a:p>
          <a:p>
            <a:pPr lvl="1"/>
            <a:r>
              <a:rPr lang="en-US" dirty="0"/>
              <a:t>"</a:t>
            </a:r>
            <a:r>
              <a:rPr lang="en-US" dirty="0" err="1"/>
              <a:t>ddd-ddd-dddd</a:t>
            </a:r>
            <a:r>
              <a:rPr lang="en-US" dirty="0"/>
              <a:t>" where each </a:t>
            </a:r>
            <a:r>
              <a:rPr lang="en-US" i="1" dirty="0"/>
              <a:t>d</a:t>
            </a:r>
            <a:r>
              <a:rPr lang="en-US" dirty="0"/>
              <a:t> is a digit. </a:t>
            </a:r>
          </a:p>
          <a:p>
            <a:pPr marL="0" indent="0">
              <a:buNone/>
            </a:pPr>
            <a:r>
              <a:rPr lang="en-US" dirty="0"/>
              <a:t>   The first three digits are called the area code. </a:t>
            </a:r>
          </a:p>
          <a:p>
            <a:pPr lvl="1"/>
            <a:r>
              <a:rPr lang="en-US" dirty="0"/>
              <a:t>For example, for many years, 208 was the area code for all phone numbers in the state of Idaho and 801 and 435 were the two area codes for phone numbers in the state of Utah. </a:t>
            </a:r>
          </a:p>
          <a:p>
            <a:r>
              <a:rPr lang="en-US" dirty="0"/>
              <a:t>Some people, when entering their phone number, will not enter the area code and assume that other people will know the correct area code.</a:t>
            </a:r>
          </a:p>
          <a:p>
            <a:endParaRPr lang="en-US" dirty="0"/>
          </a:p>
        </p:txBody>
      </p:sp>
    </p:spTree>
    <p:extLst>
      <p:ext uri="{BB962C8B-B14F-4D97-AF65-F5344CB8AC3E}">
        <p14:creationId xmlns:p14="http://schemas.microsoft.com/office/powerpoint/2010/main" val="1478888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063D1-5287-A80F-2EE0-D08325174EC9}"/>
              </a:ext>
            </a:extLst>
          </p:cNvPr>
          <p:cNvSpPr>
            <a:spLocks noGrp="1"/>
          </p:cNvSpPr>
          <p:nvPr>
            <p:ph type="title"/>
          </p:nvPr>
        </p:nvSpPr>
        <p:spPr/>
        <p:txBody>
          <a:bodyPr/>
          <a:lstStyle/>
          <a:p>
            <a:r>
              <a:rPr lang="en-US" b="1" dirty="0"/>
              <a:t>11 Checkpoint: Functional Programming</a:t>
            </a:r>
            <a:endParaRPr lang="en-US" dirty="0"/>
          </a:p>
        </p:txBody>
      </p:sp>
      <p:sp>
        <p:nvSpPr>
          <p:cNvPr id="3" name="Text Placeholder 2">
            <a:extLst>
              <a:ext uri="{FF2B5EF4-FFF2-40B4-BE49-F238E27FC236}">
                <a16:creationId xmlns:a16="http://schemas.microsoft.com/office/drawing/2014/main" id="{5AE138DC-4736-52DD-36AA-45120CC9036B}"/>
              </a:ext>
            </a:extLst>
          </p:cNvPr>
          <p:cNvSpPr>
            <a:spLocks noGrp="1"/>
          </p:cNvSpPr>
          <p:nvPr>
            <p:ph type="body" idx="1"/>
          </p:nvPr>
        </p:nvSpPr>
        <p:spPr/>
        <p:txBody>
          <a:bodyPr/>
          <a:lstStyle/>
          <a:p>
            <a:r>
              <a:rPr lang="en-US" b="1" dirty="0"/>
              <a:t>Assignment¶</a:t>
            </a:r>
          </a:p>
          <a:p>
            <a:endParaRPr lang="en-US" dirty="0"/>
          </a:p>
        </p:txBody>
      </p:sp>
      <p:sp>
        <p:nvSpPr>
          <p:cNvPr id="4" name="Content Placeholder 3">
            <a:extLst>
              <a:ext uri="{FF2B5EF4-FFF2-40B4-BE49-F238E27FC236}">
                <a16:creationId xmlns:a16="http://schemas.microsoft.com/office/drawing/2014/main" id="{A964336D-6947-873F-1E8E-E06C27B8E5BD}"/>
              </a:ext>
            </a:extLst>
          </p:cNvPr>
          <p:cNvSpPr>
            <a:spLocks noGrp="1"/>
          </p:cNvSpPr>
          <p:nvPr>
            <p:ph sz="half" idx="2"/>
          </p:nvPr>
        </p:nvSpPr>
        <p:spPr/>
        <p:txBody>
          <a:bodyPr>
            <a:normAutofit fontScale="55000" lnSpcReduction="20000"/>
          </a:bodyPr>
          <a:lstStyle/>
          <a:p>
            <a:r>
              <a:rPr lang="en-US" dirty="0"/>
              <a:t>Write a program named </a:t>
            </a:r>
            <a:r>
              <a:rPr lang="en-US" dirty="0" err="1"/>
              <a:t>add_area_code.py</a:t>
            </a:r>
            <a:r>
              <a:rPr lang="en-US" dirty="0"/>
              <a:t> that reads phone numbers from a text file. Your program must add the area code "208-" to all phone numbers that don't have an area code. Do the following:</a:t>
            </a:r>
          </a:p>
          <a:p>
            <a:pPr>
              <a:buFont typeface="+mj-lt"/>
              <a:buAutoNum type="arabicPeriod"/>
            </a:pPr>
            <a:r>
              <a:rPr lang="en-US" dirty="0"/>
              <a:t>Download these two files: </a:t>
            </a:r>
            <a:r>
              <a:rPr lang="en-US" dirty="0">
                <a:hlinkClick r:id="rId2"/>
              </a:rPr>
              <a:t>phone_numbers.txt</a:t>
            </a:r>
            <a:r>
              <a:rPr lang="en-US" dirty="0"/>
              <a:t> and </a:t>
            </a:r>
            <a:r>
              <a:rPr lang="en-US" dirty="0">
                <a:hlinkClick r:id="rId3"/>
              </a:rPr>
              <a:t>add_area_code.py</a:t>
            </a:r>
            <a:r>
              <a:rPr lang="en-US" dirty="0"/>
              <a:t> and save them in the same folder.</a:t>
            </a:r>
          </a:p>
          <a:p>
            <a:pPr>
              <a:buFont typeface="+mj-lt"/>
              <a:buAutoNum type="arabicPeriod"/>
            </a:pPr>
            <a:r>
              <a:rPr lang="en-US" dirty="0"/>
              <a:t>Open the </a:t>
            </a:r>
            <a:r>
              <a:rPr lang="en-US" dirty="0" err="1"/>
              <a:t>phone_numbers.txt</a:t>
            </a:r>
            <a:r>
              <a:rPr lang="en-US" dirty="0"/>
              <a:t> file in VS Code and examine the phone numbers. Notice that some of the phone numbers do not have an area code and contain only seven digits.</a:t>
            </a:r>
          </a:p>
          <a:p>
            <a:pPr>
              <a:buFont typeface="+mj-lt"/>
              <a:buAutoNum type="arabicPeriod"/>
            </a:pPr>
            <a:r>
              <a:rPr lang="en-US" dirty="0"/>
              <a:t>Open the </a:t>
            </a:r>
            <a:r>
              <a:rPr lang="en-US" dirty="0" err="1"/>
              <a:t>add_area_code.py</a:t>
            </a:r>
            <a:r>
              <a:rPr lang="en-US" dirty="0"/>
              <a:t> file in VS Code. Read the comments in the program and then add code to the program so that it does the following: </a:t>
            </a:r>
          </a:p>
          <a:p>
            <a:pPr lvl="1">
              <a:buFont typeface="+mj-lt"/>
              <a:buAutoNum type="arabicPeriod"/>
            </a:pPr>
            <a:r>
              <a:rPr lang="en-US" dirty="0"/>
              <a:t>Reads the phone numbers in </a:t>
            </a:r>
            <a:r>
              <a:rPr lang="en-US" dirty="0" err="1"/>
              <a:t>phone_numbers.txt</a:t>
            </a:r>
            <a:r>
              <a:rPr lang="en-US" dirty="0"/>
              <a:t> into a list.</a:t>
            </a:r>
          </a:p>
          <a:p>
            <a:pPr lvl="1">
              <a:buFont typeface="+mj-lt"/>
              <a:buAutoNum type="arabicPeriod"/>
            </a:pPr>
            <a:r>
              <a:rPr lang="en-US" dirty="0"/>
              <a:t>Adds the area code "208-" to the phone numbers that do not have an area code.</a:t>
            </a:r>
          </a:p>
          <a:p>
            <a:pPr lvl="1">
              <a:buFont typeface="+mj-lt"/>
              <a:buAutoNum type="arabicPeriod"/>
            </a:pPr>
            <a:r>
              <a:rPr lang="en-US" dirty="0"/>
              <a:t>Prints the list with the corrected phone numbers.</a:t>
            </a:r>
          </a:p>
          <a:p>
            <a:endParaRPr lang="en-US" dirty="0"/>
          </a:p>
        </p:txBody>
      </p:sp>
      <p:sp>
        <p:nvSpPr>
          <p:cNvPr id="5" name="Text Placeholder 4">
            <a:extLst>
              <a:ext uri="{FF2B5EF4-FFF2-40B4-BE49-F238E27FC236}">
                <a16:creationId xmlns:a16="http://schemas.microsoft.com/office/drawing/2014/main" id="{E81C440E-61C6-C03D-1F16-3569CF1354C6}"/>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71E80A6D-D725-3B60-EA8A-35365685448C}"/>
              </a:ext>
            </a:extLst>
          </p:cNvPr>
          <p:cNvSpPr>
            <a:spLocks noGrp="1"/>
          </p:cNvSpPr>
          <p:nvPr>
            <p:ph sz="quarter" idx="4"/>
          </p:nvPr>
        </p:nvSpPr>
        <p:spPr/>
        <p:txBody>
          <a:bodyPr>
            <a:normAutofit fontScale="55000" lnSpcReduction="20000"/>
          </a:bodyPr>
          <a:lstStyle/>
          <a:p>
            <a:endParaRPr lang="en-US"/>
          </a:p>
        </p:txBody>
      </p:sp>
      <p:pic>
        <p:nvPicPr>
          <p:cNvPr id="8" name="Picture 7">
            <a:extLst>
              <a:ext uri="{FF2B5EF4-FFF2-40B4-BE49-F238E27FC236}">
                <a16:creationId xmlns:a16="http://schemas.microsoft.com/office/drawing/2014/main" id="{24CD2B38-0F99-9C51-1409-93FAE6C23587}"/>
              </a:ext>
            </a:extLst>
          </p:cNvPr>
          <p:cNvPicPr>
            <a:picLocks noChangeAspect="1"/>
          </p:cNvPicPr>
          <p:nvPr/>
        </p:nvPicPr>
        <p:blipFill>
          <a:blip r:embed="rId4"/>
          <a:stretch>
            <a:fillRect/>
          </a:stretch>
        </p:blipFill>
        <p:spPr>
          <a:xfrm>
            <a:off x="6172200" y="0"/>
            <a:ext cx="6004560" cy="6858000"/>
          </a:xfrm>
          <a:prstGeom prst="rect">
            <a:avLst/>
          </a:prstGeom>
        </p:spPr>
      </p:pic>
    </p:spTree>
    <p:extLst>
      <p:ext uri="{BB962C8B-B14F-4D97-AF65-F5344CB8AC3E}">
        <p14:creationId xmlns:p14="http://schemas.microsoft.com/office/powerpoint/2010/main" val="2643871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56C8-8629-D71C-6F9D-2D181A75C329}"/>
              </a:ext>
            </a:extLst>
          </p:cNvPr>
          <p:cNvSpPr>
            <a:spLocks noGrp="1"/>
          </p:cNvSpPr>
          <p:nvPr>
            <p:ph type="title"/>
          </p:nvPr>
        </p:nvSpPr>
        <p:spPr/>
        <p:txBody>
          <a:bodyPr/>
          <a:lstStyle/>
          <a:p>
            <a:r>
              <a:rPr lang="en-US" b="1" dirty="0"/>
              <a:t>11 Team Activity: Functional Programming</a:t>
            </a:r>
            <a:br>
              <a:rPr lang="en-US" b="1" dirty="0"/>
            </a:br>
            <a:endParaRPr lang="en-US" dirty="0"/>
          </a:p>
        </p:txBody>
      </p:sp>
      <p:sp>
        <p:nvSpPr>
          <p:cNvPr id="3" name="Content Placeholder 2">
            <a:extLst>
              <a:ext uri="{FF2B5EF4-FFF2-40B4-BE49-F238E27FC236}">
                <a16:creationId xmlns:a16="http://schemas.microsoft.com/office/drawing/2014/main" id="{B07FF17F-A3B6-DC56-DF4D-9B5E8494EE8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82473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C9936-51D5-D96D-7075-AC96ACC034F4}"/>
              </a:ext>
            </a:extLst>
          </p:cNvPr>
          <p:cNvSpPr>
            <a:spLocks noGrp="1"/>
          </p:cNvSpPr>
          <p:nvPr>
            <p:ph type="title"/>
          </p:nvPr>
        </p:nvSpPr>
        <p:spPr/>
        <p:txBody>
          <a:bodyPr/>
          <a:lstStyle/>
          <a:p>
            <a:r>
              <a:rPr lang="en-US" b="1" dirty="0"/>
              <a:t>11 Team Activity: Functional Programming</a:t>
            </a:r>
            <a:br>
              <a:rPr lang="en-US" b="1" dirty="0"/>
            </a:br>
            <a:endParaRPr lang="en-US" dirty="0"/>
          </a:p>
        </p:txBody>
      </p:sp>
      <p:sp>
        <p:nvSpPr>
          <p:cNvPr id="4" name="Text Placeholder 3">
            <a:extLst>
              <a:ext uri="{FF2B5EF4-FFF2-40B4-BE49-F238E27FC236}">
                <a16:creationId xmlns:a16="http://schemas.microsoft.com/office/drawing/2014/main" id="{FF2AB8E3-830A-60D6-8BF3-54A07D70D49D}"/>
              </a:ext>
            </a:extLst>
          </p:cNvPr>
          <p:cNvSpPr>
            <a:spLocks noGrp="1"/>
          </p:cNvSpPr>
          <p:nvPr>
            <p:ph type="body" idx="1"/>
          </p:nvPr>
        </p:nvSpPr>
        <p:spPr/>
        <p:txBody>
          <a:bodyPr/>
          <a:lstStyle/>
          <a:p>
            <a:r>
              <a:rPr lang="en-US" b="1" dirty="0"/>
              <a:t>Instructions¶</a:t>
            </a:r>
          </a:p>
          <a:p>
            <a:endParaRPr lang="en-US" dirty="0"/>
          </a:p>
        </p:txBody>
      </p:sp>
      <p:sp>
        <p:nvSpPr>
          <p:cNvPr id="3" name="Content Placeholder 2">
            <a:extLst>
              <a:ext uri="{FF2B5EF4-FFF2-40B4-BE49-F238E27FC236}">
                <a16:creationId xmlns:a16="http://schemas.microsoft.com/office/drawing/2014/main" id="{D9850D67-A895-69E0-32AA-EC091AAC34B6}"/>
              </a:ext>
            </a:extLst>
          </p:cNvPr>
          <p:cNvSpPr>
            <a:spLocks noGrp="1"/>
          </p:cNvSpPr>
          <p:nvPr>
            <p:ph sz="half" idx="2"/>
          </p:nvPr>
        </p:nvSpPr>
        <p:spPr/>
        <p:txBody>
          <a:bodyPr/>
          <a:lstStyle/>
          <a:p>
            <a:r>
              <a:rPr lang="en-US" dirty="0"/>
              <a:t>Work as a team as explained in the instructions for the </a:t>
            </a:r>
            <a:r>
              <a:rPr lang="en-US" dirty="0">
                <a:hlinkClick r:id="rId2"/>
              </a:rPr>
              <a:t>lesson 2 team activity</a:t>
            </a:r>
            <a:r>
              <a:rPr lang="en-US" dirty="0"/>
              <a:t>.</a:t>
            </a:r>
          </a:p>
          <a:p>
            <a:endParaRPr lang="en-US" dirty="0"/>
          </a:p>
        </p:txBody>
      </p:sp>
      <p:sp>
        <p:nvSpPr>
          <p:cNvPr id="5" name="Text Placeholder 4">
            <a:extLst>
              <a:ext uri="{FF2B5EF4-FFF2-40B4-BE49-F238E27FC236}">
                <a16:creationId xmlns:a16="http://schemas.microsoft.com/office/drawing/2014/main" id="{F0535EF0-8E63-21C6-9056-CCEEB5C6B8F2}"/>
              </a:ext>
            </a:extLst>
          </p:cNvPr>
          <p:cNvSpPr>
            <a:spLocks noGrp="1"/>
          </p:cNvSpPr>
          <p:nvPr>
            <p:ph type="body" sz="quarter" idx="3"/>
          </p:nvPr>
        </p:nvSpPr>
        <p:spPr/>
        <p:txBody>
          <a:bodyPr/>
          <a:lstStyle/>
          <a:p>
            <a:r>
              <a:rPr lang="en-US" b="1" dirty="0"/>
              <a:t>Purpose¶</a:t>
            </a:r>
          </a:p>
          <a:p>
            <a:endParaRPr lang="en-US" dirty="0"/>
          </a:p>
        </p:txBody>
      </p:sp>
      <p:sp>
        <p:nvSpPr>
          <p:cNvPr id="6" name="Content Placeholder 5">
            <a:extLst>
              <a:ext uri="{FF2B5EF4-FFF2-40B4-BE49-F238E27FC236}">
                <a16:creationId xmlns:a16="http://schemas.microsoft.com/office/drawing/2014/main" id="{BEC2C868-3264-5B8F-39B7-629318758B91}"/>
              </a:ext>
            </a:extLst>
          </p:cNvPr>
          <p:cNvSpPr>
            <a:spLocks noGrp="1"/>
          </p:cNvSpPr>
          <p:nvPr>
            <p:ph sz="quarter" idx="4"/>
          </p:nvPr>
        </p:nvSpPr>
        <p:spPr/>
        <p:txBody>
          <a:bodyPr/>
          <a:lstStyle/>
          <a:p>
            <a:r>
              <a:rPr lang="en-US" dirty="0"/>
              <a:t>Reinforce in your mind the concept that a function can be passed as an argument into another function.</a:t>
            </a:r>
          </a:p>
          <a:p>
            <a:endParaRPr lang="en-US" dirty="0"/>
          </a:p>
        </p:txBody>
      </p:sp>
    </p:spTree>
    <p:extLst>
      <p:ext uri="{BB962C8B-B14F-4D97-AF65-F5344CB8AC3E}">
        <p14:creationId xmlns:p14="http://schemas.microsoft.com/office/powerpoint/2010/main" val="527509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6C878-5C05-02B7-641E-7FCEB38ACBDF}"/>
              </a:ext>
            </a:extLst>
          </p:cNvPr>
          <p:cNvSpPr>
            <a:spLocks noGrp="1"/>
          </p:cNvSpPr>
          <p:nvPr>
            <p:ph type="title"/>
          </p:nvPr>
        </p:nvSpPr>
        <p:spPr/>
        <p:txBody>
          <a:bodyPr/>
          <a:lstStyle/>
          <a:p>
            <a:r>
              <a:rPr lang="en-US" b="1" dirty="0"/>
              <a:t>11 Team Activity: Functional Programming</a:t>
            </a:r>
            <a:br>
              <a:rPr lang="en-US" b="1" dirty="0"/>
            </a:br>
            <a:endParaRPr lang="en-US" dirty="0"/>
          </a:p>
        </p:txBody>
      </p:sp>
      <p:sp>
        <p:nvSpPr>
          <p:cNvPr id="3" name="Text Placeholder 2">
            <a:extLst>
              <a:ext uri="{FF2B5EF4-FFF2-40B4-BE49-F238E27FC236}">
                <a16:creationId xmlns:a16="http://schemas.microsoft.com/office/drawing/2014/main" id="{1B16AF65-B962-8817-9CA0-4AE459405B79}"/>
              </a:ext>
            </a:extLst>
          </p:cNvPr>
          <p:cNvSpPr>
            <a:spLocks noGrp="1"/>
          </p:cNvSpPr>
          <p:nvPr>
            <p:ph type="body" idx="1"/>
          </p:nvPr>
        </p:nvSpPr>
        <p:spPr/>
        <p:txBody>
          <a:bodyPr/>
          <a:lstStyle/>
          <a:p>
            <a:r>
              <a:rPr lang="en-US" b="1" dirty="0"/>
              <a:t>Steps¶</a:t>
            </a:r>
          </a:p>
          <a:p>
            <a:endParaRPr lang="en-US" dirty="0"/>
          </a:p>
        </p:txBody>
      </p:sp>
      <p:sp>
        <p:nvSpPr>
          <p:cNvPr id="4" name="Content Placeholder 3">
            <a:extLst>
              <a:ext uri="{FF2B5EF4-FFF2-40B4-BE49-F238E27FC236}">
                <a16:creationId xmlns:a16="http://schemas.microsoft.com/office/drawing/2014/main" id="{9DA3F6ED-9D4D-3566-85D1-9EC5AE30F55C}"/>
              </a:ext>
            </a:extLst>
          </p:cNvPr>
          <p:cNvSpPr>
            <a:spLocks noGrp="1"/>
          </p:cNvSpPr>
          <p:nvPr>
            <p:ph sz="half" idx="2"/>
          </p:nvPr>
        </p:nvSpPr>
        <p:spPr>
          <a:xfrm>
            <a:off x="217298" y="2055814"/>
            <a:ext cx="5802503" cy="4802186"/>
          </a:xfrm>
        </p:spPr>
        <p:txBody>
          <a:bodyPr>
            <a:normAutofit fontScale="55000" lnSpcReduction="20000"/>
          </a:bodyPr>
          <a:lstStyle/>
          <a:p>
            <a:pPr marL="0" indent="0">
              <a:buNone/>
            </a:pPr>
            <a:r>
              <a:rPr lang="en-US" dirty="0"/>
              <a:t>Do the following:</a:t>
            </a:r>
          </a:p>
          <a:p>
            <a:pPr>
              <a:buFont typeface="+mj-lt"/>
              <a:buAutoNum type="arabicPeriod"/>
            </a:pPr>
            <a:r>
              <a:rPr lang="en-US" dirty="0"/>
              <a:t>Download these two files: </a:t>
            </a:r>
            <a:r>
              <a:rPr lang="en-US" dirty="0">
                <a:hlinkClick r:id="rId2"/>
              </a:rPr>
              <a:t>pupils.csv</a:t>
            </a:r>
            <a:r>
              <a:rPr lang="en-US" dirty="0"/>
              <a:t> and </a:t>
            </a:r>
            <a:r>
              <a:rPr lang="en-US" dirty="0">
                <a:hlinkClick r:id="rId3"/>
              </a:rPr>
              <a:t>pupils.py</a:t>
            </a:r>
            <a:r>
              <a:rPr lang="en-US" dirty="0"/>
              <a:t> and save them in the same folder.</a:t>
            </a:r>
          </a:p>
          <a:p>
            <a:pPr>
              <a:buFont typeface="+mj-lt"/>
              <a:buAutoNum type="arabicPeriod"/>
            </a:pPr>
            <a:r>
              <a:rPr lang="en-US" dirty="0"/>
              <a:t>Open the </a:t>
            </a:r>
            <a:r>
              <a:rPr lang="en-US" dirty="0" err="1"/>
              <a:t>pupils.csv</a:t>
            </a:r>
            <a:r>
              <a:rPr lang="en-US" dirty="0"/>
              <a:t> file in VS Code and notice that it has three columns: </a:t>
            </a:r>
            <a:r>
              <a:rPr lang="en-US" dirty="0" err="1"/>
              <a:t>givenName</a:t>
            </a:r>
            <a:r>
              <a:rPr lang="en-US" dirty="0"/>
              <a:t>, surname, and birthdate.</a:t>
            </a:r>
          </a:p>
          <a:p>
            <a:pPr>
              <a:buFont typeface="+mj-lt"/>
              <a:buAutoNum type="arabicPeriod"/>
            </a:pPr>
            <a:r>
              <a:rPr lang="en-US" dirty="0"/>
              <a:t>Open the </a:t>
            </a:r>
            <a:r>
              <a:rPr lang="en-US" dirty="0" err="1"/>
              <a:t>pupils.py</a:t>
            </a:r>
            <a:r>
              <a:rPr lang="en-US" dirty="0"/>
              <a:t> file in VS Code. At the bottom of the file write a function named </a:t>
            </a:r>
            <a:r>
              <a:rPr lang="en-US" dirty="0" err="1"/>
              <a:t>print_list</a:t>
            </a:r>
            <a:r>
              <a:rPr lang="en-US" dirty="0"/>
              <a:t> that takes a list as a parameter and prints each element of the list on a separate line. In other words, this </a:t>
            </a:r>
            <a:r>
              <a:rPr lang="en-US" dirty="0" err="1"/>
              <a:t>print_list</a:t>
            </a:r>
            <a:r>
              <a:rPr lang="en-US" dirty="0"/>
              <a:t> function should include a for loop that prints each element on a separate line.</a:t>
            </a:r>
          </a:p>
          <a:p>
            <a:pPr>
              <a:buFont typeface="+mj-lt"/>
              <a:buAutoNum type="arabicPeriod"/>
            </a:pPr>
            <a:r>
              <a:rPr lang="en-US" dirty="0"/>
              <a:t>Near the top of </a:t>
            </a:r>
            <a:r>
              <a:rPr lang="en-US" dirty="0" err="1"/>
              <a:t>pupils.py</a:t>
            </a:r>
            <a:r>
              <a:rPr lang="en-US" dirty="0"/>
              <a:t>, below the three indexes, write the main function. Inside the main function, write statements to do the following: Call the </a:t>
            </a:r>
            <a:r>
              <a:rPr lang="en-US" dirty="0" err="1"/>
              <a:t>read_compound_list</a:t>
            </a:r>
            <a:r>
              <a:rPr lang="en-US" dirty="0"/>
              <a:t> function to read the </a:t>
            </a:r>
            <a:r>
              <a:rPr lang="en-US" dirty="0" err="1"/>
              <a:t>pupils.csv</a:t>
            </a:r>
            <a:r>
              <a:rPr lang="en-US" dirty="0"/>
              <a:t> file into a list named </a:t>
            </a:r>
            <a:r>
              <a:rPr lang="en-US" i="1" dirty="0" err="1"/>
              <a:t>students_list</a:t>
            </a:r>
            <a:r>
              <a:rPr lang="en-US" dirty="0"/>
              <a:t>.</a:t>
            </a:r>
          </a:p>
          <a:p>
            <a:pPr>
              <a:buFont typeface="+mj-lt"/>
              <a:buAutoNum type="arabicPeriod"/>
            </a:pPr>
            <a:r>
              <a:rPr lang="en-US" dirty="0"/>
              <a:t>Write a lambda function that will extract the birthdate from a student.</a:t>
            </a:r>
          </a:p>
          <a:p>
            <a:pPr>
              <a:buFont typeface="+mj-lt"/>
              <a:buAutoNum type="arabicPeriod"/>
            </a:pPr>
            <a:r>
              <a:rPr lang="en-US" dirty="0"/>
              <a:t>Write a call to the Python built-in sorted function that will sort the </a:t>
            </a:r>
            <a:r>
              <a:rPr lang="en-US" i="1" dirty="0" err="1"/>
              <a:t>students_list</a:t>
            </a:r>
            <a:r>
              <a:rPr lang="en-US" dirty="0"/>
              <a:t> by birthdate from oldest to youngest.</a:t>
            </a:r>
          </a:p>
          <a:p>
            <a:pPr>
              <a:buFont typeface="+mj-lt"/>
              <a:buAutoNum type="arabicPeriod"/>
            </a:pPr>
            <a:r>
              <a:rPr lang="en-US" dirty="0"/>
              <a:t>Print the </a:t>
            </a:r>
            <a:r>
              <a:rPr lang="en-US" i="1" dirty="0" err="1"/>
              <a:t>students_list</a:t>
            </a:r>
            <a:r>
              <a:rPr lang="en-US" dirty="0"/>
              <a:t> by calling the </a:t>
            </a:r>
            <a:r>
              <a:rPr lang="en-US" dirty="0" err="1"/>
              <a:t>print_list</a:t>
            </a:r>
            <a:r>
              <a:rPr lang="en-US" dirty="0"/>
              <a:t> function.</a:t>
            </a:r>
          </a:p>
          <a:p>
            <a:pPr>
              <a:buFont typeface="+mj-lt"/>
              <a:buAutoNum type="arabicPeriod"/>
            </a:pPr>
            <a:r>
              <a:rPr lang="en-US" dirty="0"/>
              <a:t>At the bottom of the </a:t>
            </a:r>
            <a:r>
              <a:rPr lang="en-US" dirty="0" err="1"/>
              <a:t>pupils.py</a:t>
            </a:r>
            <a:r>
              <a:rPr lang="en-US" dirty="0"/>
              <a:t> file write a call to the main function.</a:t>
            </a:r>
          </a:p>
        </p:txBody>
      </p:sp>
      <p:pic>
        <p:nvPicPr>
          <p:cNvPr id="7" name="Picture 6">
            <a:extLst>
              <a:ext uri="{FF2B5EF4-FFF2-40B4-BE49-F238E27FC236}">
                <a16:creationId xmlns:a16="http://schemas.microsoft.com/office/drawing/2014/main" id="{B5DB2614-135D-0413-F1DB-861FD1694051}"/>
              </a:ext>
            </a:extLst>
          </p:cNvPr>
          <p:cNvPicPr>
            <a:picLocks noChangeAspect="1"/>
          </p:cNvPicPr>
          <p:nvPr/>
        </p:nvPicPr>
        <p:blipFill>
          <a:blip r:embed="rId4"/>
          <a:stretch>
            <a:fillRect/>
          </a:stretch>
        </p:blipFill>
        <p:spPr>
          <a:xfrm>
            <a:off x="7019815" y="0"/>
            <a:ext cx="5172185" cy="6858000"/>
          </a:xfrm>
          <a:prstGeom prst="rect">
            <a:avLst/>
          </a:prstGeom>
        </p:spPr>
      </p:pic>
    </p:spTree>
    <p:extLst>
      <p:ext uri="{BB962C8B-B14F-4D97-AF65-F5344CB8AC3E}">
        <p14:creationId xmlns:p14="http://schemas.microsoft.com/office/powerpoint/2010/main" val="16068486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251</TotalTime>
  <Words>2966</Words>
  <Application>Microsoft Macintosh PowerPoint</Application>
  <PresentationFormat>Widescreen</PresentationFormat>
  <Paragraphs>283</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Week 11: Functional Programming</vt:lpstr>
      <vt:lpstr>Overview</vt:lpstr>
      <vt:lpstr>Review</vt:lpstr>
      <vt:lpstr>11 Prepare: Functional Programming </vt:lpstr>
      <vt:lpstr>11 Checkpoint: Functional Programming</vt:lpstr>
      <vt:lpstr>11 Checkpoint: Functional Programming</vt:lpstr>
      <vt:lpstr>11 Team Activity: Functional Programming </vt:lpstr>
      <vt:lpstr>11 Team Activity: Functional Programming </vt:lpstr>
      <vt:lpstr>11 Team Activity: Functional Programming </vt:lpstr>
      <vt:lpstr>11 Team Activity: Functional Programming </vt:lpstr>
      <vt:lpstr>11 Team Activity: Functional Programming </vt:lpstr>
      <vt:lpstr>11 Team Activity: Functional Programming </vt:lpstr>
      <vt:lpstr>11 Team Activity: Functional Programming </vt:lpstr>
      <vt:lpstr>11 Team Activity: Functional Programming </vt:lpstr>
      <vt:lpstr>11 Team Activity: Functional Programming </vt:lpstr>
      <vt:lpstr>11 Team Activity: Functional Programming </vt:lpstr>
      <vt:lpstr>11 Team Activity: Functional Programming Core Requirements¶ Summary</vt:lpstr>
      <vt:lpstr>11 Prove Milestone: Student Chosen Program </vt:lpstr>
      <vt:lpstr>11 Prove Milestone: Student Chosen Program </vt:lpstr>
      <vt:lpstr>11 Prove Milestone: Student Chosen Program </vt:lpstr>
      <vt:lpstr>11 Prove Milestone: Student Chosen Program </vt:lpstr>
      <vt:lpstr>Possible Programs </vt:lpstr>
      <vt:lpstr>Organization¶ </vt:lpstr>
      <vt:lpstr>Testing Procedures</vt:lpstr>
      <vt:lpstr>Submission¶ Lesson 11 Rubric¶ </vt:lpstr>
      <vt:lpstr>Lesson 12 Rubric </vt:lpstr>
      <vt:lpstr>Lesson 13 Rubric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Clements, William</dc:creator>
  <cp:lastModifiedBy>Clements, William</cp:lastModifiedBy>
  <cp:revision>1</cp:revision>
  <dcterms:created xsi:type="dcterms:W3CDTF">2022-11-29T22:00:35Z</dcterms:created>
  <dcterms:modified xsi:type="dcterms:W3CDTF">2022-12-05T21:22:25Z</dcterms:modified>
</cp:coreProperties>
</file>