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256" r:id="rId2"/>
    <p:sldId id="265" r:id="rId3"/>
    <p:sldId id="325" r:id="rId4"/>
    <p:sldId id="266" r:id="rId5"/>
    <p:sldId id="326" r:id="rId6"/>
    <p:sldId id="327" r:id="rId7"/>
    <p:sldId id="328" r:id="rId8"/>
    <p:sldId id="329" r:id="rId9"/>
    <p:sldId id="330" r:id="rId10"/>
    <p:sldId id="331" r:id="rId11"/>
    <p:sldId id="267" r:id="rId12"/>
    <p:sldId id="332" r:id="rId13"/>
    <p:sldId id="270" r:id="rId14"/>
    <p:sldId id="271" r:id="rId15"/>
    <p:sldId id="334" r:id="rId16"/>
    <p:sldId id="333" r:id="rId17"/>
    <p:sldId id="268" r:id="rId18"/>
    <p:sldId id="272" r:id="rId19"/>
    <p:sldId id="273" r:id="rId20"/>
    <p:sldId id="274" r:id="rId21"/>
    <p:sldId id="335" r:id="rId22"/>
    <p:sldId id="336" r:id="rId23"/>
    <p:sldId id="339" r:id="rId24"/>
    <p:sldId id="340" r:id="rId25"/>
    <p:sldId id="337" r:id="rId26"/>
    <p:sldId id="341" r:id="rId27"/>
    <p:sldId id="342" r:id="rId28"/>
    <p:sldId id="343" r:id="rId29"/>
    <p:sldId id="275" r:id="rId30"/>
    <p:sldId id="276" r:id="rId31"/>
    <p:sldId id="269" r:id="rId32"/>
    <p:sldId id="277" r:id="rId33"/>
    <p:sldId id="262" r:id="rId34"/>
    <p:sldId id="263" r:id="rId35"/>
    <p:sldId id="27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7677F-AD57-AE4B-9D13-0684383E3A11}" v="125" dt="2022-11-08T22:05:54.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327"/>
  </p:normalViewPr>
  <p:slideViewPr>
    <p:cSldViewPr snapToGrid="0">
      <p:cViewPr varScale="1">
        <p:scale>
          <a:sx n="119" d="100"/>
          <a:sy n="119" d="100"/>
        </p:scale>
        <p:origin x="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36F7677F-AD57-AE4B-9D13-0684383E3A11}"/>
    <pc:docChg chg="undo redo custSel addSld delSld modSld sldOrd">
      <pc:chgData name="Clements, William" userId="cbdb0636-a496-422a-8d40-98c53d494d26" providerId="ADAL" clId="{36F7677F-AD57-AE4B-9D13-0684383E3A11}" dt="2022-11-08T22:05:59.088" v="2273" actId="14100"/>
      <pc:docMkLst>
        <pc:docMk/>
      </pc:docMkLst>
      <pc:sldChg chg="addSp delSp modSp mod">
        <pc:chgData name="Clements, William" userId="cbdb0636-a496-422a-8d40-98c53d494d26" providerId="ADAL" clId="{36F7677F-AD57-AE4B-9D13-0684383E3A11}" dt="2022-10-25T19:17:01.685" v="1465"/>
        <pc:sldMkLst>
          <pc:docMk/>
          <pc:sldMk cId="1836317506" sldId="256"/>
        </pc:sldMkLst>
        <pc:spChg chg="mod">
          <ac:chgData name="Clements, William" userId="cbdb0636-a496-422a-8d40-98c53d494d26" providerId="ADAL" clId="{36F7677F-AD57-AE4B-9D13-0684383E3A11}" dt="2022-10-25T19:17:01.685" v="1465"/>
          <ac:spMkLst>
            <pc:docMk/>
            <pc:sldMk cId="1836317506" sldId="256"/>
            <ac:spMk id="2" creationId="{A8609F19-94A8-7CC7-FBCF-1EF61C09526C}"/>
          </ac:spMkLst>
        </pc:spChg>
        <pc:spChg chg="mod">
          <ac:chgData name="Clements, William" userId="cbdb0636-a496-422a-8d40-98c53d494d26" providerId="ADAL" clId="{36F7677F-AD57-AE4B-9D13-0684383E3A11}" dt="2022-10-25T19:17:01.685" v="1465"/>
          <ac:spMkLst>
            <pc:docMk/>
            <pc:sldMk cId="1836317506" sldId="256"/>
            <ac:spMk id="3" creationId="{1C219222-A77A-3590-99DF-215B3FAE895A}"/>
          </ac:spMkLst>
        </pc:spChg>
        <pc:spChg chg="add del">
          <ac:chgData name="Clements, William" userId="cbdb0636-a496-422a-8d40-98c53d494d26" providerId="ADAL" clId="{36F7677F-AD57-AE4B-9D13-0684383E3A11}" dt="2022-10-20T19:58:10.012" v="77" actId="22"/>
          <ac:spMkLst>
            <pc:docMk/>
            <pc:sldMk cId="1836317506" sldId="256"/>
            <ac:spMk id="5" creationId="{BA76E3B0-BB21-27EA-4B49-6619B6706247}"/>
          </ac:spMkLst>
        </pc:spChg>
        <pc:spChg chg="add del">
          <ac:chgData name="Clements, William" userId="cbdb0636-a496-422a-8d40-98c53d494d26" providerId="ADAL" clId="{36F7677F-AD57-AE4B-9D13-0684383E3A11}" dt="2022-10-20T19:58:23.347" v="79" actId="22"/>
          <ac:spMkLst>
            <pc:docMk/>
            <pc:sldMk cId="1836317506" sldId="256"/>
            <ac:spMk id="7" creationId="{9FB8DE10-F809-BBF3-8AE9-56B4243B764B}"/>
          </ac:spMkLst>
        </pc:spChg>
      </pc:sldChg>
      <pc:sldChg chg="addSp modSp add mod">
        <pc:chgData name="Clements, William" userId="cbdb0636-a496-422a-8d40-98c53d494d26" providerId="ADAL" clId="{36F7677F-AD57-AE4B-9D13-0684383E3A11}" dt="2022-10-25T19:17:01.685" v="1465"/>
        <pc:sldMkLst>
          <pc:docMk/>
          <pc:sldMk cId="3982259240" sldId="262"/>
        </pc:sldMkLst>
        <pc:spChg chg="mod">
          <ac:chgData name="Clements, William" userId="cbdb0636-a496-422a-8d40-98c53d494d26" providerId="ADAL" clId="{36F7677F-AD57-AE4B-9D13-0684383E3A11}" dt="2022-10-25T19:17:01.685" v="1465"/>
          <ac:spMkLst>
            <pc:docMk/>
            <pc:sldMk cId="3982259240" sldId="262"/>
            <ac:spMk id="2" creationId="{0383065B-39C7-E861-2306-90DA90AA90CF}"/>
          </ac:spMkLst>
        </pc:spChg>
        <pc:spChg chg="mod">
          <ac:chgData name="Clements, William" userId="cbdb0636-a496-422a-8d40-98c53d494d26" providerId="ADAL" clId="{36F7677F-AD57-AE4B-9D13-0684383E3A11}" dt="2022-10-25T19:17:01.685" v="1465"/>
          <ac:spMkLst>
            <pc:docMk/>
            <pc:sldMk cId="3982259240" sldId="262"/>
            <ac:spMk id="3" creationId="{A94C9C5A-3A68-28D0-8987-7B72DFD75730}"/>
          </ac:spMkLst>
        </pc:spChg>
        <pc:spChg chg="add mod">
          <ac:chgData name="Clements, William" userId="cbdb0636-a496-422a-8d40-98c53d494d26" providerId="ADAL" clId="{36F7677F-AD57-AE4B-9D13-0684383E3A11}" dt="2022-10-20T20:29:58.965" v="635" actId="1076"/>
          <ac:spMkLst>
            <pc:docMk/>
            <pc:sldMk cId="3982259240" sldId="262"/>
            <ac:spMk id="4" creationId="{F74C52E4-3CAC-2657-5D10-400DA9538E04}"/>
          </ac:spMkLst>
        </pc:spChg>
        <pc:picChg chg="mod">
          <ac:chgData name="Clements, William" userId="cbdb0636-a496-422a-8d40-98c53d494d26" providerId="ADAL" clId="{36F7677F-AD57-AE4B-9D13-0684383E3A11}" dt="2022-10-25T19:17:01.685" v="1465"/>
          <ac:picMkLst>
            <pc:docMk/>
            <pc:sldMk cId="3982259240" sldId="262"/>
            <ac:picMk id="2050" creationId="{B7B85A42-A64A-3BEC-6FD5-7888985BBD21}"/>
          </ac:picMkLst>
        </pc:picChg>
      </pc:sldChg>
      <pc:sldChg chg="addSp modSp add mod">
        <pc:chgData name="Clements, William" userId="cbdb0636-a496-422a-8d40-98c53d494d26" providerId="ADAL" clId="{36F7677F-AD57-AE4B-9D13-0684383E3A11}" dt="2022-10-25T19:17:01.685" v="1465"/>
        <pc:sldMkLst>
          <pc:docMk/>
          <pc:sldMk cId="1361865864" sldId="263"/>
        </pc:sldMkLst>
        <pc:spChg chg="add mod">
          <ac:chgData name="Clements, William" userId="cbdb0636-a496-422a-8d40-98c53d494d26" providerId="ADAL" clId="{36F7677F-AD57-AE4B-9D13-0684383E3A11}" dt="2022-10-20T20:30:07.448" v="637" actId="1076"/>
          <ac:spMkLst>
            <pc:docMk/>
            <pc:sldMk cId="1361865864" sldId="263"/>
            <ac:spMk id="2" creationId="{2CB50B36-F362-D265-EFC5-28C02275029E}"/>
          </ac:spMkLst>
        </pc:spChg>
        <pc:spChg chg="mod">
          <ac:chgData name="Clements, William" userId="cbdb0636-a496-422a-8d40-98c53d494d26" providerId="ADAL" clId="{36F7677F-AD57-AE4B-9D13-0684383E3A11}" dt="2022-10-25T19:17:01.685" v="1465"/>
          <ac:spMkLst>
            <pc:docMk/>
            <pc:sldMk cId="1361865864" sldId="263"/>
            <ac:spMk id="11" creationId="{8CA59DE7-4015-FF89-752A-80E5A35D7C2D}"/>
          </ac:spMkLst>
        </pc:spChg>
      </pc:sldChg>
      <pc:sldChg chg="modSp add mod">
        <pc:chgData name="Clements, William" userId="cbdb0636-a496-422a-8d40-98c53d494d26" providerId="ADAL" clId="{36F7677F-AD57-AE4B-9D13-0684383E3A11}" dt="2022-10-25T19:17:01.685" v="1465"/>
        <pc:sldMkLst>
          <pc:docMk/>
          <pc:sldMk cId="3352143797" sldId="265"/>
        </pc:sldMkLst>
        <pc:spChg chg="mod">
          <ac:chgData name="Clements, William" userId="cbdb0636-a496-422a-8d40-98c53d494d26" providerId="ADAL" clId="{36F7677F-AD57-AE4B-9D13-0684383E3A11}" dt="2022-10-25T19:17:01.685" v="1465"/>
          <ac:spMkLst>
            <pc:docMk/>
            <pc:sldMk cId="3352143797" sldId="265"/>
            <ac:spMk id="2" creationId="{1C2CFE09-C1EB-C345-B0C3-D8396320ADA1}"/>
          </ac:spMkLst>
        </pc:spChg>
        <pc:spChg chg="mod">
          <ac:chgData name="Clements, William" userId="cbdb0636-a496-422a-8d40-98c53d494d26" providerId="ADAL" clId="{36F7677F-AD57-AE4B-9D13-0684383E3A11}" dt="2022-10-25T19:17:01.685" v="1465"/>
          <ac:spMkLst>
            <pc:docMk/>
            <pc:sldMk cId="3352143797" sldId="265"/>
            <ac:spMk id="3" creationId="{84F48BEA-78DA-E2C2-5ABA-14C306075BEE}"/>
          </ac:spMkLst>
        </pc:spChg>
      </pc:sldChg>
      <pc:sldChg chg="addSp delSp modSp new mod modClrScheme chgLayout">
        <pc:chgData name="Clements, William" userId="cbdb0636-a496-422a-8d40-98c53d494d26" providerId="ADAL" clId="{36F7677F-AD57-AE4B-9D13-0684383E3A11}" dt="2022-10-25T19:17:01.685" v="1465"/>
        <pc:sldMkLst>
          <pc:docMk/>
          <pc:sldMk cId="3749021552" sldId="266"/>
        </pc:sldMkLst>
        <pc:spChg chg="mod ord">
          <ac:chgData name="Clements, William" userId="cbdb0636-a496-422a-8d40-98c53d494d26" providerId="ADAL" clId="{36F7677F-AD57-AE4B-9D13-0684383E3A11}" dt="2022-10-25T19:17:01.685" v="1465"/>
          <ac:spMkLst>
            <pc:docMk/>
            <pc:sldMk cId="3749021552" sldId="266"/>
            <ac:spMk id="2" creationId="{9AFCF92A-E0E7-553D-FCDC-FDD3DB842D30}"/>
          </ac:spMkLst>
        </pc:spChg>
        <pc:spChg chg="mod ord">
          <ac:chgData name="Clements, William" userId="cbdb0636-a496-422a-8d40-98c53d494d26" providerId="ADAL" clId="{36F7677F-AD57-AE4B-9D13-0684383E3A11}" dt="2022-10-25T19:17:01.685" v="1465"/>
          <ac:spMkLst>
            <pc:docMk/>
            <pc:sldMk cId="3749021552" sldId="266"/>
            <ac:spMk id="3" creationId="{F0036E48-9DBF-385A-3765-1DA3D23E5EEA}"/>
          </ac:spMkLst>
        </pc:spChg>
        <pc:spChg chg="add del mod ord">
          <ac:chgData name="Clements, William" userId="cbdb0636-a496-422a-8d40-98c53d494d26" providerId="ADAL" clId="{36F7677F-AD57-AE4B-9D13-0684383E3A11}" dt="2022-10-20T20:10:27.143" v="108" actId="700"/>
          <ac:spMkLst>
            <pc:docMk/>
            <pc:sldMk cId="3749021552" sldId="266"/>
            <ac:spMk id="4" creationId="{B49C35B4-4007-EEB4-FA76-ADA5532F0C4E}"/>
          </ac:spMkLst>
        </pc:spChg>
        <pc:spChg chg="add mod ord">
          <ac:chgData name="Clements, William" userId="cbdb0636-a496-422a-8d40-98c53d494d26" providerId="ADAL" clId="{36F7677F-AD57-AE4B-9D13-0684383E3A11}" dt="2022-10-25T19:17:01.685" v="1465"/>
          <ac:spMkLst>
            <pc:docMk/>
            <pc:sldMk cId="3749021552" sldId="266"/>
            <ac:spMk id="5" creationId="{2696E139-631A-F3DF-D153-DDA45EBD251A}"/>
          </ac:spMkLst>
        </pc:spChg>
        <pc:spChg chg="add mod ord">
          <ac:chgData name="Clements, William" userId="cbdb0636-a496-422a-8d40-98c53d494d26" providerId="ADAL" clId="{36F7677F-AD57-AE4B-9D13-0684383E3A11}" dt="2022-10-25T19:17:01.685" v="1465"/>
          <ac:spMkLst>
            <pc:docMk/>
            <pc:sldMk cId="3749021552" sldId="266"/>
            <ac:spMk id="6" creationId="{3F233C7C-FEF3-D418-8C02-1E0FDF461F09}"/>
          </ac:spMkLst>
        </pc:spChg>
        <pc:spChg chg="add mod ord">
          <ac:chgData name="Clements, William" userId="cbdb0636-a496-422a-8d40-98c53d494d26" providerId="ADAL" clId="{36F7677F-AD57-AE4B-9D13-0684383E3A11}" dt="2022-10-25T19:17:01.685" v="1465"/>
          <ac:spMkLst>
            <pc:docMk/>
            <pc:sldMk cId="3749021552" sldId="266"/>
            <ac:spMk id="7" creationId="{BA560142-BE70-5D78-69B1-4F2885CC75D0}"/>
          </ac:spMkLst>
        </pc:spChg>
        <pc:spChg chg="add del mod">
          <ac:chgData name="Clements, William" userId="cbdb0636-a496-422a-8d40-98c53d494d26" providerId="ADAL" clId="{36F7677F-AD57-AE4B-9D13-0684383E3A11}" dt="2022-10-20T20:30:54.591" v="655"/>
          <ac:spMkLst>
            <pc:docMk/>
            <pc:sldMk cId="3749021552" sldId="266"/>
            <ac:spMk id="8" creationId="{50AD5B46-B4A5-7C42-AD4F-0B34B4E67C69}"/>
          </ac:spMkLst>
        </pc:spChg>
        <pc:spChg chg="add mod">
          <ac:chgData name="Clements, William" userId="cbdb0636-a496-422a-8d40-98c53d494d26" providerId="ADAL" clId="{36F7677F-AD57-AE4B-9D13-0684383E3A11}" dt="2022-10-20T20:31:13.665" v="661" actId="1076"/>
          <ac:spMkLst>
            <pc:docMk/>
            <pc:sldMk cId="3749021552" sldId="266"/>
            <ac:spMk id="10" creationId="{F1BBC984-85D2-0767-97F6-6FF0112F67B4}"/>
          </ac:spMkLst>
        </pc:spChg>
      </pc:sldChg>
      <pc:sldChg chg="addSp delSp modSp new mod modClrScheme chgLayout">
        <pc:chgData name="Clements, William" userId="cbdb0636-a496-422a-8d40-98c53d494d26" providerId="ADAL" clId="{36F7677F-AD57-AE4B-9D13-0684383E3A11}" dt="2022-10-25T19:17:01.685" v="1465"/>
        <pc:sldMkLst>
          <pc:docMk/>
          <pc:sldMk cId="601039544" sldId="267"/>
        </pc:sldMkLst>
        <pc:spChg chg="mod ord">
          <ac:chgData name="Clements, William" userId="cbdb0636-a496-422a-8d40-98c53d494d26" providerId="ADAL" clId="{36F7677F-AD57-AE4B-9D13-0684383E3A11}" dt="2022-10-20T20:16:04.420" v="223" actId="27636"/>
          <ac:spMkLst>
            <pc:docMk/>
            <pc:sldMk cId="601039544" sldId="267"/>
            <ac:spMk id="2" creationId="{E1D8905D-C5D0-B72C-DDC0-ED29C2C653FB}"/>
          </ac:spMkLst>
        </pc:spChg>
        <pc:spChg chg="del mod ord">
          <ac:chgData name="Clements, William" userId="cbdb0636-a496-422a-8d40-98c53d494d26" providerId="ADAL" clId="{36F7677F-AD57-AE4B-9D13-0684383E3A11}" dt="2022-10-20T20:11:21.285" v="133" actId="700"/>
          <ac:spMkLst>
            <pc:docMk/>
            <pc:sldMk cId="601039544" sldId="267"/>
            <ac:spMk id="3" creationId="{60E2A6FC-6661-8306-24A0-0AD09358A580}"/>
          </ac:spMkLst>
        </pc:spChg>
        <pc:spChg chg="add mod ord">
          <ac:chgData name="Clements, William" userId="cbdb0636-a496-422a-8d40-98c53d494d26" providerId="ADAL" clId="{36F7677F-AD57-AE4B-9D13-0684383E3A11}" dt="2022-10-25T19:17:01.685" v="1465"/>
          <ac:spMkLst>
            <pc:docMk/>
            <pc:sldMk cId="601039544" sldId="267"/>
            <ac:spMk id="4" creationId="{3F84A28D-495E-83B7-CE47-11BD1D5CCE7D}"/>
          </ac:spMkLst>
        </pc:spChg>
        <pc:spChg chg="add mod ord">
          <ac:chgData name="Clements, William" userId="cbdb0636-a496-422a-8d40-98c53d494d26" providerId="ADAL" clId="{36F7677F-AD57-AE4B-9D13-0684383E3A11}" dt="2022-10-25T19:17:01.685" v="1465"/>
          <ac:spMkLst>
            <pc:docMk/>
            <pc:sldMk cId="601039544" sldId="267"/>
            <ac:spMk id="5" creationId="{1C57DFCC-2581-A0B9-62C6-92FA1B9EB46C}"/>
          </ac:spMkLst>
        </pc:spChg>
        <pc:spChg chg="add mod ord">
          <ac:chgData name="Clements, William" userId="cbdb0636-a496-422a-8d40-98c53d494d26" providerId="ADAL" clId="{36F7677F-AD57-AE4B-9D13-0684383E3A11}" dt="2022-10-25T19:17:01.685" v="1465"/>
          <ac:spMkLst>
            <pc:docMk/>
            <pc:sldMk cId="601039544" sldId="267"/>
            <ac:spMk id="6" creationId="{9671EF33-2B96-6D8C-29EE-09EB5AD9701B}"/>
          </ac:spMkLst>
        </pc:spChg>
        <pc:spChg chg="add mod ord">
          <ac:chgData name="Clements, William" userId="cbdb0636-a496-422a-8d40-98c53d494d26" providerId="ADAL" clId="{36F7677F-AD57-AE4B-9D13-0684383E3A11}" dt="2022-10-25T19:17:01.685" v="1465"/>
          <ac:spMkLst>
            <pc:docMk/>
            <pc:sldMk cId="601039544" sldId="267"/>
            <ac:spMk id="7" creationId="{7FA98922-71E4-B285-CD39-AB169ED77FA1}"/>
          </ac:spMkLst>
        </pc:spChg>
        <pc:spChg chg="add mod">
          <ac:chgData name="Clements, William" userId="cbdb0636-a496-422a-8d40-98c53d494d26" providerId="ADAL" clId="{36F7677F-AD57-AE4B-9D13-0684383E3A11}" dt="2022-10-20T20:30:50.757" v="653" actId="1076"/>
          <ac:spMkLst>
            <pc:docMk/>
            <pc:sldMk cId="601039544" sldId="267"/>
            <ac:spMk id="9" creationId="{BCBE96CB-742F-66FB-A699-07D0E9E37683}"/>
          </ac:spMkLst>
        </pc:spChg>
        <pc:picChg chg="add mod">
          <ac:chgData name="Clements, William" userId="cbdb0636-a496-422a-8d40-98c53d494d26" providerId="ADAL" clId="{36F7677F-AD57-AE4B-9D13-0684383E3A11}" dt="2022-10-20T20:14:41.976" v="190" actId="1076"/>
          <ac:picMkLst>
            <pc:docMk/>
            <pc:sldMk cId="601039544" sldId="267"/>
            <ac:picMk id="8" creationId="{88DF98BE-1367-F249-415C-DB70365C6D31}"/>
          </ac:picMkLst>
        </pc:picChg>
        <pc:picChg chg="add mod">
          <ac:chgData name="Clements, William" userId="cbdb0636-a496-422a-8d40-98c53d494d26" providerId="ADAL" clId="{36F7677F-AD57-AE4B-9D13-0684383E3A11}" dt="2022-10-20T20:14:55.011" v="194" actId="1076"/>
          <ac:picMkLst>
            <pc:docMk/>
            <pc:sldMk cId="601039544" sldId="267"/>
            <ac:picMk id="1026" creationId="{E1FE1CCA-6B33-93D2-68D3-1EF3126F5AD2}"/>
          </ac:picMkLst>
        </pc:picChg>
      </pc:sldChg>
      <pc:sldChg chg="addSp delSp modSp new mod modClrScheme chgLayout">
        <pc:chgData name="Clements, William" userId="cbdb0636-a496-422a-8d40-98c53d494d26" providerId="ADAL" clId="{36F7677F-AD57-AE4B-9D13-0684383E3A11}" dt="2022-10-25T19:17:01.685" v="1465"/>
        <pc:sldMkLst>
          <pc:docMk/>
          <pc:sldMk cId="4175836617" sldId="268"/>
        </pc:sldMkLst>
        <pc:spChg chg="mod ord">
          <ac:chgData name="Clements, William" userId="cbdb0636-a496-422a-8d40-98c53d494d26" providerId="ADAL" clId="{36F7677F-AD57-AE4B-9D13-0684383E3A11}" dt="2022-10-25T19:17:01.685" v="1465"/>
          <ac:spMkLst>
            <pc:docMk/>
            <pc:sldMk cId="4175836617" sldId="268"/>
            <ac:spMk id="2" creationId="{508100AF-86BE-172C-5EBD-F934B3CE82FA}"/>
          </ac:spMkLst>
        </pc:spChg>
        <pc:spChg chg="del mod ord">
          <ac:chgData name="Clements, William" userId="cbdb0636-a496-422a-8d40-98c53d494d26" providerId="ADAL" clId="{36F7677F-AD57-AE4B-9D13-0684383E3A11}" dt="2022-10-20T20:19:07.145" v="330" actId="700"/>
          <ac:spMkLst>
            <pc:docMk/>
            <pc:sldMk cId="4175836617" sldId="268"/>
            <ac:spMk id="3" creationId="{59F15841-C492-4EC6-6F52-A82CECE574A4}"/>
          </ac:spMkLst>
        </pc:spChg>
        <pc:spChg chg="add mod ord">
          <ac:chgData name="Clements, William" userId="cbdb0636-a496-422a-8d40-98c53d494d26" providerId="ADAL" clId="{36F7677F-AD57-AE4B-9D13-0684383E3A11}" dt="2022-10-25T19:17:01.685" v="1465"/>
          <ac:spMkLst>
            <pc:docMk/>
            <pc:sldMk cId="4175836617" sldId="268"/>
            <ac:spMk id="4" creationId="{9582264E-B34F-7DA7-80F0-68D6526F0D06}"/>
          </ac:spMkLst>
        </pc:spChg>
        <pc:spChg chg="add mod ord">
          <ac:chgData name="Clements, William" userId="cbdb0636-a496-422a-8d40-98c53d494d26" providerId="ADAL" clId="{36F7677F-AD57-AE4B-9D13-0684383E3A11}" dt="2022-10-25T19:17:01.685" v="1465"/>
          <ac:spMkLst>
            <pc:docMk/>
            <pc:sldMk cId="4175836617" sldId="268"/>
            <ac:spMk id="5" creationId="{9E019285-A8E8-3913-2E04-8513E0BB3184}"/>
          </ac:spMkLst>
        </pc:spChg>
        <pc:spChg chg="add mod ord">
          <ac:chgData name="Clements, William" userId="cbdb0636-a496-422a-8d40-98c53d494d26" providerId="ADAL" clId="{36F7677F-AD57-AE4B-9D13-0684383E3A11}" dt="2022-10-25T19:17:01.685" v="1465"/>
          <ac:spMkLst>
            <pc:docMk/>
            <pc:sldMk cId="4175836617" sldId="268"/>
            <ac:spMk id="6" creationId="{FC43CE3C-2BF0-F813-E602-535C81F4369E}"/>
          </ac:spMkLst>
        </pc:spChg>
        <pc:spChg chg="add mod ord">
          <ac:chgData name="Clements, William" userId="cbdb0636-a496-422a-8d40-98c53d494d26" providerId="ADAL" clId="{36F7677F-AD57-AE4B-9D13-0684383E3A11}" dt="2022-10-25T19:17:01.685" v="1465"/>
          <ac:spMkLst>
            <pc:docMk/>
            <pc:sldMk cId="4175836617" sldId="268"/>
            <ac:spMk id="7" creationId="{E0A5FAB9-361D-48BE-6F21-FBE4E81ECF78}"/>
          </ac:spMkLst>
        </pc:spChg>
        <pc:spChg chg="add mod">
          <ac:chgData name="Clements, William" userId="cbdb0636-a496-422a-8d40-98c53d494d26" providerId="ADAL" clId="{36F7677F-AD57-AE4B-9D13-0684383E3A11}" dt="2022-10-20T20:30:24.980" v="646"/>
          <ac:spMkLst>
            <pc:docMk/>
            <pc:sldMk cId="4175836617" sldId="268"/>
            <ac:spMk id="8" creationId="{7F004417-7B7E-6B62-490E-C39E1CB743E1}"/>
          </ac:spMkLst>
        </pc:spChg>
      </pc:sldChg>
      <pc:sldChg chg="addSp delSp modSp new mod">
        <pc:chgData name="Clements, William" userId="cbdb0636-a496-422a-8d40-98c53d494d26" providerId="ADAL" clId="{36F7677F-AD57-AE4B-9D13-0684383E3A11}" dt="2022-10-25T19:17:01.685" v="1465"/>
        <pc:sldMkLst>
          <pc:docMk/>
          <pc:sldMk cId="3816132711" sldId="269"/>
        </pc:sldMkLst>
        <pc:spChg chg="mod">
          <ac:chgData name="Clements, William" userId="cbdb0636-a496-422a-8d40-98c53d494d26" providerId="ADAL" clId="{36F7677F-AD57-AE4B-9D13-0684383E3A11}" dt="2022-10-25T19:17:01.685" v="1465"/>
          <ac:spMkLst>
            <pc:docMk/>
            <pc:sldMk cId="3816132711" sldId="269"/>
            <ac:spMk id="2" creationId="{1F9E4021-23C2-6657-ECDE-DA1D3BAE5517}"/>
          </ac:spMkLst>
        </pc:spChg>
        <pc:spChg chg="mod">
          <ac:chgData name="Clements, William" userId="cbdb0636-a496-422a-8d40-98c53d494d26" providerId="ADAL" clId="{36F7677F-AD57-AE4B-9D13-0684383E3A11}" dt="2022-10-25T19:17:01.685" v="1465"/>
          <ac:spMkLst>
            <pc:docMk/>
            <pc:sldMk cId="3816132711" sldId="269"/>
            <ac:spMk id="3" creationId="{13D2F09D-3FBE-5F88-2285-447002492402}"/>
          </ac:spMkLst>
        </pc:spChg>
        <pc:spChg chg="add del mod">
          <ac:chgData name="Clements, William" userId="cbdb0636-a496-422a-8d40-98c53d494d26" providerId="ADAL" clId="{36F7677F-AD57-AE4B-9D13-0684383E3A11}" dt="2022-10-20T20:30:18.497" v="641"/>
          <ac:spMkLst>
            <pc:docMk/>
            <pc:sldMk cId="3816132711" sldId="269"/>
            <ac:spMk id="4" creationId="{4A0DD6BD-B0F0-D0AB-5EE4-7659F18D7873}"/>
          </ac:spMkLst>
        </pc:spChg>
        <pc:spChg chg="add mod">
          <ac:chgData name="Clements, William" userId="cbdb0636-a496-422a-8d40-98c53d494d26" providerId="ADAL" clId="{36F7677F-AD57-AE4B-9D13-0684383E3A11}" dt="2022-10-20T20:30:19.990" v="642"/>
          <ac:spMkLst>
            <pc:docMk/>
            <pc:sldMk cId="3816132711" sldId="269"/>
            <ac:spMk id="5" creationId="{31EDB408-A179-0D42-0D8E-A9367AE382B3}"/>
          </ac:spMkLst>
        </pc:spChg>
      </pc:sldChg>
      <pc:sldChg chg="addSp delSp modSp new mod modClrScheme chgLayout">
        <pc:chgData name="Clements, William" userId="cbdb0636-a496-422a-8d40-98c53d494d26" providerId="ADAL" clId="{36F7677F-AD57-AE4B-9D13-0684383E3A11}" dt="2022-10-25T19:17:01.685" v="1465"/>
        <pc:sldMkLst>
          <pc:docMk/>
          <pc:sldMk cId="75574558" sldId="270"/>
        </pc:sldMkLst>
        <pc:spChg chg="del mod ord">
          <ac:chgData name="Clements, William" userId="cbdb0636-a496-422a-8d40-98c53d494d26" providerId="ADAL" clId="{36F7677F-AD57-AE4B-9D13-0684383E3A11}" dt="2022-10-20T20:15:40.622" v="213" actId="700"/>
          <ac:spMkLst>
            <pc:docMk/>
            <pc:sldMk cId="75574558" sldId="270"/>
            <ac:spMk id="2" creationId="{654652BD-4257-3FE1-794B-5BCD6EDA3F5C}"/>
          </ac:spMkLst>
        </pc:spChg>
        <pc:spChg chg="del">
          <ac:chgData name="Clements, William" userId="cbdb0636-a496-422a-8d40-98c53d494d26" providerId="ADAL" clId="{36F7677F-AD57-AE4B-9D13-0684383E3A11}" dt="2022-10-20T20:15:40.622" v="213" actId="700"/>
          <ac:spMkLst>
            <pc:docMk/>
            <pc:sldMk cId="75574558" sldId="270"/>
            <ac:spMk id="3" creationId="{8C344AD6-5300-1DEF-E61B-26A6AB673AF3}"/>
          </ac:spMkLst>
        </pc:spChg>
        <pc:spChg chg="mod ord">
          <ac:chgData name="Clements, William" userId="cbdb0636-a496-422a-8d40-98c53d494d26" providerId="ADAL" clId="{36F7677F-AD57-AE4B-9D13-0684383E3A11}" dt="2022-10-25T19:17:01.685" v="1465"/>
          <ac:spMkLst>
            <pc:docMk/>
            <pc:sldMk cId="75574558" sldId="270"/>
            <ac:spMk id="4" creationId="{E0D8F9F5-E4ED-379E-51A7-413245F4A821}"/>
          </ac:spMkLst>
        </pc:spChg>
        <pc:spChg chg="del">
          <ac:chgData name="Clements, William" userId="cbdb0636-a496-422a-8d40-98c53d494d26" providerId="ADAL" clId="{36F7677F-AD57-AE4B-9D13-0684383E3A11}" dt="2022-10-20T20:15:40.622" v="213" actId="700"/>
          <ac:spMkLst>
            <pc:docMk/>
            <pc:sldMk cId="75574558" sldId="270"/>
            <ac:spMk id="5" creationId="{A6BFCBFC-1C40-F56B-C9A2-646B93EEDD59}"/>
          </ac:spMkLst>
        </pc:spChg>
        <pc:spChg chg="mod ord">
          <ac:chgData name="Clements, William" userId="cbdb0636-a496-422a-8d40-98c53d494d26" providerId="ADAL" clId="{36F7677F-AD57-AE4B-9D13-0684383E3A11}" dt="2022-10-25T19:17:01.685" v="1465"/>
          <ac:spMkLst>
            <pc:docMk/>
            <pc:sldMk cId="75574558" sldId="270"/>
            <ac:spMk id="6" creationId="{5A034894-329A-B098-CD5B-2F9CE5C21BA5}"/>
          </ac:spMkLst>
        </pc:spChg>
        <pc:spChg chg="add mod ord">
          <ac:chgData name="Clements, William" userId="cbdb0636-a496-422a-8d40-98c53d494d26" providerId="ADAL" clId="{36F7677F-AD57-AE4B-9D13-0684383E3A11}" dt="2022-10-25T19:17:01.685" v="1465"/>
          <ac:spMkLst>
            <pc:docMk/>
            <pc:sldMk cId="75574558" sldId="270"/>
            <ac:spMk id="7" creationId="{3F4E12D1-15C1-0784-327A-0C12B96A46FA}"/>
          </ac:spMkLst>
        </pc:spChg>
        <pc:spChg chg="add mod">
          <ac:chgData name="Clements, William" userId="cbdb0636-a496-422a-8d40-98c53d494d26" providerId="ADAL" clId="{36F7677F-AD57-AE4B-9D13-0684383E3A11}" dt="2022-10-20T20:30:45.066" v="651"/>
          <ac:spMkLst>
            <pc:docMk/>
            <pc:sldMk cId="75574558" sldId="270"/>
            <ac:spMk id="8" creationId="{C356F339-F426-B5F5-9273-229C3D78272F}"/>
          </ac:spMkLst>
        </pc:spChg>
        <pc:picChg chg="add mod">
          <ac:chgData name="Clements, William" userId="cbdb0636-a496-422a-8d40-98c53d494d26" providerId="ADAL" clId="{36F7677F-AD57-AE4B-9D13-0684383E3A11}" dt="2022-10-25T18:40:20.504" v="893" actId="1076"/>
          <ac:picMkLst>
            <pc:docMk/>
            <pc:sldMk cId="75574558" sldId="270"/>
            <ac:picMk id="2050" creationId="{37206CE9-0207-5AF8-11F8-8B91F91AF69C}"/>
          </ac:picMkLst>
        </pc:picChg>
      </pc:sldChg>
      <pc:sldChg chg="addSp modSp new mod">
        <pc:chgData name="Clements, William" userId="cbdb0636-a496-422a-8d40-98c53d494d26" providerId="ADAL" clId="{36F7677F-AD57-AE4B-9D13-0684383E3A11}" dt="2022-10-25T19:17:01.685" v="1465"/>
        <pc:sldMkLst>
          <pc:docMk/>
          <pc:sldMk cId="27708309" sldId="271"/>
        </pc:sldMkLst>
        <pc:spChg chg="mod">
          <ac:chgData name="Clements, William" userId="cbdb0636-a496-422a-8d40-98c53d494d26" providerId="ADAL" clId="{36F7677F-AD57-AE4B-9D13-0684383E3A11}" dt="2022-10-25T19:17:01.685" v="1465"/>
          <ac:spMkLst>
            <pc:docMk/>
            <pc:sldMk cId="27708309" sldId="271"/>
            <ac:spMk id="2" creationId="{6B4FFEFF-61A6-9D2C-292F-BF63B9E98770}"/>
          </ac:spMkLst>
        </pc:spChg>
        <pc:spChg chg="mod">
          <ac:chgData name="Clements, William" userId="cbdb0636-a496-422a-8d40-98c53d494d26" providerId="ADAL" clId="{36F7677F-AD57-AE4B-9D13-0684383E3A11}" dt="2022-10-25T19:17:01.685" v="1465"/>
          <ac:spMkLst>
            <pc:docMk/>
            <pc:sldMk cId="27708309" sldId="271"/>
            <ac:spMk id="3" creationId="{572927D5-4EA5-4CB0-8E3B-C70545A183E4}"/>
          </ac:spMkLst>
        </pc:spChg>
        <pc:spChg chg="mod">
          <ac:chgData name="Clements, William" userId="cbdb0636-a496-422a-8d40-98c53d494d26" providerId="ADAL" clId="{36F7677F-AD57-AE4B-9D13-0684383E3A11}" dt="2022-10-25T19:17:01.685" v="1465"/>
          <ac:spMkLst>
            <pc:docMk/>
            <pc:sldMk cId="27708309" sldId="271"/>
            <ac:spMk id="4" creationId="{D9D7E566-6F8D-D4CD-2740-01C6B07F61AC}"/>
          </ac:spMkLst>
        </pc:spChg>
        <pc:spChg chg="add mod">
          <ac:chgData name="Clements, William" userId="cbdb0636-a496-422a-8d40-98c53d494d26" providerId="ADAL" clId="{36F7677F-AD57-AE4B-9D13-0684383E3A11}" dt="2022-10-20T20:30:42.448" v="650" actId="20577"/>
          <ac:spMkLst>
            <pc:docMk/>
            <pc:sldMk cId="27708309" sldId="271"/>
            <ac:spMk id="7" creationId="{C720E400-2FB2-F388-300A-273374CE2AC2}"/>
          </ac:spMkLst>
        </pc:spChg>
        <pc:picChg chg="add mod">
          <ac:chgData name="Clements, William" userId="cbdb0636-a496-422a-8d40-98c53d494d26" providerId="ADAL" clId="{36F7677F-AD57-AE4B-9D13-0684383E3A11}" dt="2022-10-20T20:17:50.417" v="265" actId="1076"/>
          <ac:picMkLst>
            <pc:docMk/>
            <pc:sldMk cId="27708309" sldId="271"/>
            <ac:picMk id="5" creationId="{50FAFCD3-A4C4-8F14-9CBD-F431E49A4F53}"/>
          </ac:picMkLst>
        </pc:picChg>
      </pc:sldChg>
      <pc:sldChg chg="addSp modSp new mod">
        <pc:chgData name="Clements, William" userId="cbdb0636-a496-422a-8d40-98c53d494d26" providerId="ADAL" clId="{36F7677F-AD57-AE4B-9D13-0684383E3A11}" dt="2022-10-25T19:17:01.685" v="1465"/>
        <pc:sldMkLst>
          <pc:docMk/>
          <pc:sldMk cId="411520065" sldId="272"/>
        </pc:sldMkLst>
        <pc:spChg chg="mod">
          <ac:chgData name="Clements, William" userId="cbdb0636-a496-422a-8d40-98c53d494d26" providerId="ADAL" clId="{36F7677F-AD57-AE4B-9D13-0684383E3A11}" dt="2022-10-25T19:17:01.685" v="1465"/>
          <ac:spMkLst>
            <pc:docMk/>
            <pc:sldMk cId="411520065" sldId="272"/>
            <ac:spMk id="2" creationId="{D5929FAA-2C10-B0DC-EF96-2B0A241B3F6E}"/>
          </ac:spMkLst>
        </pc:spChg>
        <pc:spChg chg="mod">
          <ac:chgData name="Clements, William" userId="cbdb0636-a496-422a-8d40-98c53d494d26" providerId="ADAL" clId="{36F7677F-AD57-AE4B-9D13-0684383E3A11}" dt="2022-10-25T19:17:01.685" v="1465"/>
          <ac:spMkLst>
            <pc:docMk/>
            <pc:sldMk cId="411520065" sldId="272"/>
            <ac:spMk id="3" creationId="{51C0B818-B78F-84FC-71DF-3B3FEBC613CE}"/>
          </ac:spMkLst>
        </pc:spChg>
        <pc:spChg chg="mod">
          <ac:chgData name="Clements, William" userId="cbdb0636-a496-422a-8d40-98c53d494d26" providerId="ADAL" clId="{36F7677F-AD57-AE4B-9D13-0684383E3A11}" dt="2022-10-25T19:17:01.685" v="1465"/>
          <ac:spMkLst>
            <pc:docMk/>
            <pc:sldMk cId="411520065" sldId="272"/>
            <ac:spMk id="4" creationId="{291F7CC3-FFAD-1B67-A848-182FF3AE3037}"/>
          </ac:spMkLst>
        </pc:spChg>
        <pc:spChg chg="mod">
          <ac:chgData name="Clements, William" userId="cbdb0636-a496-422a-8d40-98c53d494d26" providerId="ADAL" clId="{36F7677F-AD57-AE4B-9D13-0684383E3A11}" dt="2022-10-25T19:17:01.685" v="1465"/>
          <ac:spMkLst>
            <pc:docMk/>
            <pc:sldMk cId="411520065" sldId="272"/>
            <ac:spMk id="5" creationId="{E76921AD-4B87-6CB2-C60C-3A950BC80923}"/>
          </ac:spMkLst>
        </pc:spChg>
        <pc:spChg chg="mod">
          <ac:chgData name="Clements, William" userId="cbdb0636-a496-422a-8d40-98c53d494d26" providerId="ADAL" clId="{36F7677F-AD57-AE4B-9D13-0684383E3A11}" dt="2022-10-25T19:17:01.685" v="1465"/>
          <ac:spMkLst>
            <pc:docMk/>
            <pc:sldMk cId="411520065" sldId="272"/>
            <ac:spMk id="6" creationId="{21B7BE1E-1970-7649-61BC-DDF66D85789D}"/>
          </ac:spMkLst>
        </pc:spChg>
        <pc:spChg chg="add mod">
          <ac:chgData name="Clements, William" userId="cbdb0636-a496-422a-8d40-98c53d494d26" providerId="ADAL" clId="{36F7677F-AD57-AE4B-9D13-0684383E3A11}" dt="2022-10-20T20:30:24.032" v="645"/>
          <ac:spMkLst>
            <pc:docMk/>
            <pc:sldMk cId="411520065" sldId="272"/>
            <ac:spMk id="8" creationId="{6617EE3F-3993-7624-F500-9D3D145CF9E8}"/>
          </ac:spMkLst>
        </pc:spChg>
        <pc:picChg chg="add mod">
          <ac:chgData name="Clements, William" userId="cbdb0636-a496-422a-8d40-98c53d494d26" providerId="ADAL" clId="{36F7677F-AD57-AE4B-9D13-0684383E3A11}" dt="2022-10-20T20:20:22.867" v="349" actId="1076"/>
          <ac:picMkLst>
            <pc:docMk/>
            <pc:sldMk cId="411520065" sldId="272"/>
            <ac:picMk id="7" creationId="{44F73D48-5751-EA78-188F-1AD403A99EF0}"/>
          </ac:picMkLst>
        </pc:picChg>
      </pc:sldChg>
      <pc:sldChg chg="addSp delSp modSp new mod">
        <pc:chgData name="Clements, William" userId="cbdb0636-a496-422a-8d40-98c53d494d26" providerId="ADAL" clId="{36F7677F-AD57-AE4B-9D13-0684383E3A11}" dt="2022-10-25T19:17:01.685" v="1465"/>
        <pc:sldMkLst>
          <pc:docMk/>
          <pc:sldMk cId="2025037650" sldId="273"/>
        </pc:sldMkLst>
        <pc:spChg chg="mod">
          <ac:chgData name="Clements, William" userId="cbdb0636-a496-422a-8d40-98c53d494d26" providerId="ADAL" clId="{36F7677F-AD57-AE4B-9D13-0684383E3A11}" dt="2022-10-25T19:17:01.685" v="1465"/>
          <ac:spMkLst>
            <pc:docMk/>
            <pc:sldMk cId="2025037650" sldId="273"/>
            <ac:spMk id="2" creationId="{633B8D0E-C2B1-B2E3-8FFE-1230838C29F9}"/>
          </ac:spMkLst>
        </pc:spChg>
        <pc:spChg chg="mod">
          <ac:chgData name="Clements, William" userId="cbdb0636-a496-422a-8d40-98c53d494d26" providerId="ADAL" clId="{36F7677F-AD57-AE4B-9D13-0684383E3A11}" dt="2022-10-25T19:17:01.685" v="1465"/>
          <ac:spMkLst>
            <pc:docMk/>
            <pc:sldMk cId="2025037650" sldId="273"/>
            <ac:spMk id="3" creationId="{5A534274-C60C-A610-5E16-0372893701C6}"/>
          </ac:spMkLst>
        </pc:spChg>
        <pc:spChg chg="mod">
          <ac:chgData name="Clements, William" userId="cbdb0636-a496-422a-8d40-98c53d494d26" providerId="ADAL" clId="{36F7677F-AD57-AE4B-9D13-0684383E3A11}" dt="2022-10-25T19:17:01.685" v="1465"/>
          <ac:spMkLst>
            <pc:docMk/>
            <pc:sldMk cId="2025037650" sldId="273"/>
            <ac:spMk id="4" creationId="{A3122E8F-707B-D896-927B-EC0180C15B28}"/>
          </ac:spMkLst>
        </pc:spChg>
        <pc:spChg chg="mod">
          <ac:chgData name="Clements, William" userId="cbdb0636-a496-422a-8d40-98c53d494d26" providerId="ADAL" clId="{36F7677F-AD57-AE4B-9D13-0684383E3A11}" dt="2022-10-25T19:17:01.685" v="1465"/>
          <ac:spMkLst>
            <pc:docMk/>
            <pc:sldMk cId="2025037650" sldId="273"/>
            <ac:spMk id="5" creationId="{7BFF13B1-0FEB-1F44-81C5-695E42EAA050}"/>
          </ac:spMkLst>
        </pc:spChg>
        <pc:spChg chg="del">
          <ac:chgData name="Clements, William" userId="cbdb0636-a496-422a-8d40-98c53d494d26" providerId="ADAL" clId="{36F7677F-AD57-AE4B-9D13-0684383E3A11}" dt="2022-10-20T20:21:40.853" v="406"/>
          <ac:spMkLst>
            <pc:docMk/>
            <pc:sldMk cId="2025037650" sldId="273"/>
            <ac:spMk id="6" creationId="{93976F15-E40A-D812-0C01-30E62216D78C}"/>
          </ac:spMkLst>
        </pc:spChg>
        <pc:spChg chg="add mod">
          <ac:chgData name="Clements, William" userId="cbdb0636-a496-422a-8d40-98c53d494d26" providerId="ADAL" clId="{36F7677F-AD57-AE4B-9D13-0684383E3A11}" dt="2022-10-20T20:30:22.872" v="644"/>
          <ac:spMkLst>
            <pc:docMk/>
            <pc:sldMk cId="2025037650" sldId="273"/>
            <ac:spMk id="8" creationId="{504EF95B-893B-9114-C44A-91A9157CE9B1}"/>
          </ac:spMkLst>
        </pc:spChg>
        <pc:picChg chg="add mod">
          <ac:chgData name="Clements, William" userId="cbdb0636-a496-422a-8d40-98c53d494d26" providerId="ADAL" clId="{36F7677F-AD57-AE4B-9D13-0684383E3A11}" dt="2022-10-25T19:17:01.685" v="1465"/>
          <ac:picMkLst>
            <pc:docMk/>
            <pc:sldMk cId="2025037650" sldId="273"/>
            <ac:picMk id="7" creationId="{4F0AF7A6-D0FE-29FD-7143-B6664B39D371}"/>
          </ac:picMkLst>
        </pc:picChg>
      </pc:sldChg>
      <pc:sldChg chg="addSp delSp modSp new mod">
        <pc:chgData name="Clements, William" userId="cbdb0636-a496-422a-8d40-98c53d494d26" providerId="ADAL" clId="{36F7677F-AD57-AE4B-9D13-0684383E3A11}" dt="2022-10-25T19:17:01.685" v="1465"/>
        <pc:sldMkLst>
          <pc:docMk/>
          <pc:sldMk cId="1102027294" sldId="274"/>
        </pc:sldMkLst>
        <pc:spChg chg="mod">
          <ac:chgData name="Clements, William" userId="cbdb0636-a496-422a-8d40-98c53d494d26" providerId="ADAL" clId="{36F7677F-AD57-AE4B-9D13-0684383E3A11}" dt="2022-10-25T19:17:01.685" v="1465"/>
          <ac:spMkLst>
            <pc:docMk/>
            <pc:sldMk cId="1102027294" sldId="274"/>
            <ac:spMk id="2" creationId="{9579E6FD-530D-BFE4-1944-695B71ACF77C}"/>
          </ac:spMkLst>
        </pc:spChg>
        <pc:spChg chg="mod">
          <ac:chgData name="Clements, William" userId="cbdb0636-a496-422a-8d40-98c53d494d26" providerId="ADAL" clId="{36F7677F-AD57-AE4B-9D13-0684383E3A11}" dt="2022-10-25T19:17:01.685" v="1465"/>
          <ac:spMkLst>
            <pc:docMk/>
            <pc:sldMk cId="1102027294" sldId="274"/>
            <ac:spMk id="3" creationId="{8DDD9D29-C7A4-D5C4-1A29-87DD35105F8F}"/>
          </ac:spMkLst>
        </pc:spChg>
        <pc:spChg chg="mod">
          <ac:chgData name="Clements, William" userId="cbdb0636-a496-422a-8d40-98c53d494d26" providerId="ADAL" clId="{36F7677F-AD57-AE4B-9D13-0684383E3A11}" dt="2022-10-25T19:17:01.685" v="1465"/>
          <ac:spMkLst>
            <pc:docMk/>
            <pc:sldMk cId="1102027294" sldId="274"/>
            <ac:spMk id="4" creationId="{6D688DDB-F452-BB66-044F-E95039346A71}"/>
          </ac:spMkLst>
        </pc:spChg>
        <pc:spChg chg="mod">
          <ac:chgData name="Clements, William" userId="cbdb0636-a496-422a-8d40-98c53d494d26" providerId="ADAL" clId="{36F7677F-AD57-AE4B-9D13-0684383E3A11}" dt="2022-10-25T19:17:01.685" v="1465"/>
          <ac:spMkLst>
            <pc:docMk/>
            <pc:sldMk cId="1102027294" sldId="274"/>
            <ac:spMk id="5" creationId="{35D55F76-5E07-6D99-DD31-32AEA9CD9A07}"/>
          </ac:spMkLst>
        </pc:spChg>
        <pc:spChg chg="mod">
          <ac:chgData name="Clements, William" userId="cbdb0636-a496-422a-8d40-98c53d494d26" providerId="ADAL" clId="{36F7677F-AD57-AE4B-9D13-0684383E3A11}" dt="2022-10-25T19:17:01.685" v="1465"/>
          <ac:spMkLst>
            <pc:docMk/>
            <pc:sldMk cId="1102027294" sldId="274"/>
            <ac:spMk id="6" creationId="{B9680295-0340-2FB0-16E6-405CAF6B643D}"/>
          </ac:spMkLst>
        </pc:spChg>
        <pc:spChg chg="add del">
          <ac:chgData name="Clements, William" userId="cbdb0636-a496-422a-8d40-98c53d494d26" providerId="ADAL" clId="{36F7677F-AD57-AE4B-9D13-0684383E3A11}" dt="2022-10-20T20:24:19.465" v="467" actId="22"/>
          <ac:spMkLst>
            <pc:docMk/>
            <pc:sldMk cId="1102027294" sldId="274"/>
            <ac:spMk id="8" creationId="{387BBA3E-7294-B944-B50F-49FBE33971EA}"/>
          </ac:spMkLst>
        </pc:spChg>
        <pc:spChg chg="add del">
          <ac:chgData name="Clements, William" userId="cbdb0636-a496-422a-8d40-98c53d494d26" providerId="ADAL" clId="{36F7677F-AD57-AE4B-9D13-0684383E3A11}" dt="2022-10-20T20:24:25.695" v="469"/>
          <ac:spMkLst>
            <pc:docMk/>
            <pc:sldMk cId="1102027294" sldId="274"/>
            <ac:spMk id="9" creationId="{F56245DA-C09D-DC5E-8561-3A5704716888}"/>
          </ac:spMkLst>
        </pc:spChg>
        <pc:spChg chg="add del">
          <ac:chgData name="Clements, William" userId="cbdb0636-a496-422a-8d40-98c53d494d26" providerId="ADAL" clId="{36F7677F-AD57-AE4B-9D13-0684383E3A11}" dt="2022-10-20T20:24:28.515" v="471"/>
          <ac:spMkLst>
            <pc:docMk/>
            <pc:sldMk cId="1102027294" sldId="274"/>
            <ac:spMk id="10" creationId="{C6600C1D-408D-CDB9-8560-FA9C3E262FAC}"/>
          </ac:spMkLst>
        </pc:spChg>
        <pc:spChg chg="add mod">
          <ac:chgData name="Clements, William" userId="cbdb0636-a496-422a-8d40-98c53d494d26" providerId="ADAL" clId="{36F7677F-AD57-AE4B-9D13-0684383E3A11}" dt="2022-10-20T20:30:20.927" v="643"/>
          <ac:spMkLst>
            <pc:docMk/>
            <pc:sldMk cId="1102027294" sldId="274"/>
            <ac:spMk id="12" creationId="{5A66459D-74E8-7FAC-5757-6481F62BEE53}"/>
          </ac:spMkLst>
        </pc:spChg>
        <pc:picChg chg="add mod">
          <ac:chgData name="Clements, William" userId="cbdb0636-a496-422a-8d40-98c53d494d26" providerId="ADAL" clId="{36F7677F-AD57-AE4B-9D13-0684383E3A11}" dt="2022-10-20T20:24:59.808" v="476" actId="1076"/>
          <ac:picMkLst>
            <pc:docMk/>
            <pc:sldMk cId="1102027294" sldId="274"/>
            <ac:picMk id="11" creationId="{02E9CE70-F0F1-2DB3-569B-9C8B203EDC89}"/>
          </ac:picMkLst>
        </pc:picChg>
      </pc:sldChg>
      <pc:sldChg chg="addSp modSp new mod">
        <pc:chgData name="Clements, William" userId="cbdb0636-a496-422a-8d40-98c53d494d26" providerId="ADAL" clId="{36F7677F-AD57-AE4B-9D13-0684383E3A11}" dt="2022-11-07T21:56:25.211" v="2247" actId="113"/>
        <pc:sldMkLst>
          <pc:docMk/>
          <pc:sldMk cId="1140991918" sldId="275"/>
        </pc:sldMkLst>
        <pc:spChg chg="mod">
          <ac:chgData name="Clements, William" userId="cbdb0636-a496-422a-8d40-98c53d494d26" providerId="ADAL" clId="{36F7677F-AD57-AE4B-9D13-0684383E3A11}" dt="2022-10-25T19:17:01.685" v="1465"/>
          <ac:spMkLst>
            <pc:docMk/>
            <pc:sldMk cId="1140991918" sldId="275"/>
            <ac:spMk id="2" creationId="{BD739444-A4E6-F043-FA7E-E77CD2BE2A0B}"/>
          </ac:spMkLst>
        </pc:spChg>
        <pc:spChg chg="mod">
          <ac:chgData name="Clements, William" userId="cbdb0636-a496-422a-8d40-98c53d494d26" providerId="ADAL" clId="{36F7677F-AD57-AE4B-9D13-0684383E3A11}" dt="2022-10-25T19:17:01.685" v="1465"/>
          <ac:spMkLst>
            <pc:docMk/>
            <pc:sldMk cId="1140991918" sldId="275"/>
            <ac:spMk id="3" creationId="{2D062DDA-269D-E2B3-0B2D-AEE9DCD04331}"/>
          </ac:spMkLst>
        </pc:spChg>
        <pc:spChg chg="mod">
          <ac:chgData name="Clements, William" userId="cbdb0636-a496-422a-8d40-98c53d494d26" providerId="ADAL" clId="{36F7677F-AD57-AE4B-9D13-0684383E3A11}" dt="2022-10-25T19:17:01.685" v="1465"/>
          <ac:spMkLst>
            <pc:docMk/>
            <pc:sldMk cId="1140991918" sldId="275"/>
            <ac:spMk id="4" creationId="{D322DB43-61CF-427F-7E69-6F6E70F94025}"/>
          </ac:spMkLst>
        </pc:spChg>
        <pc:spChg chg="mod">
          <ac:chgData name="Clements, William" userId="cbdb0636-a496-422a-8d40-98c53d494d26" providerId="ADAL" clId="{36F7677F-AD57-AE4B-9D13-0684383E3A11}" dt="2022-10-25T19:17:01.685" v="1465"/>
          <ac:spMkLst>
            <pc:docMk/>
            <pc:sldMk cId="1140991918" sldId="275"/>
            <ac:spMk id="5" creationId="{873B47E3-DAD6-C828-2197-127963AEBA10}"/>
          </ac:spMkLst>
        </pc:spChg>
        <pc:spChg chg="mod">
          <ac:chgData name="Clements, William" userId="cbdb0636-a496-422a-8d40-98c53d494d26" providerId="ADAL" clId="{36F7677F-AD57-AE4B-9D13-0684383E3A11}" dt="2022-11-07T21:56:25.211" v="2247" actId="113"/>
          <ac:spMkLst>
            <pc:docMk/>
            <pc:sldMk cId="1140991918" sldId="275"/>
            <ac:spMk id="6" creationId="{437ED3D4-7F5F-CEFE-9D11-BBBC635EFE77}"/>
          </ac:spMkLst>
        </pc:spChg>
        <pc:spChg chg="add mod">
          <ac:chgData name="Clements, William" userId="cbdb0636-a496-422a-8d40-98c53d494d26" providerId="ADAL" clId="{36F7677F-AD57-AE4B-9D13-0684383E3A11}" dt="2022-11-07T21:51:46.265" v="2240" actId="1076"/>
          <ac:spMkLst>
            <pc:docMk/>
            <pc:sldMk cId="1140991918" sldId="275"/>
            <ac:spMk id="7" creationId="{4B18FAE9-B404-CEDA-9316-BD4F6263BAA5}"/>
          </ac:spMkLst>
        </pc:spChg>
        <pc:spChg chg="add mod">
          <ac:chgData name="Clements, William" userId="cbdb0636-a496-422a-8d40-98c53d494d26" providerId="ADAL" clId="{36F7677F-AD57-AE4B-9D13-0684383E3A11}" dt="2022-11-07T21:51:46.265" v="2240" actId="1076"/>
          <ac:spMkLst>
            <pc:docMk/>
            <pc:sldMk cId="1140991918" sldId="275"/>
            <ac:spMk id="8" creationId="{D93B033E-11BC-EE79-6AE5-AF211345E6D7}"/>
          </ac:spMkLst>
        </pc:spChg>
        <pc:spChg chg="add mod">
          <ac:chgData name="Clements, William" userId="cbdb0636-a496-422a-8d40-98c53d494d26" providerId="ADAL" clId="{36F7677F-AD57-AE4B-9D13-0684383E3A11}" dt="2022-11-07T21:51:46.265" v="2240" actId="1076"/>
          <ac:spMkLst>
            <pc:docMk/>
            <pc:sldMk cId="1140991918" sldId="275"/>
            <ac:spMk id="9" creationId="{A234073F-9869-25CD-55BB-D62CB971BA89}"/>
          </ac:spMkLst>
        </pc:spChg>
        <pc:spChg chg="add mod">
          <ac:chgData name="Clements, William" userId="cbdb0636-a496-422a-8d40-98c53d494d26" providerId="ADAL" clId="{36F7677F-AD57-AE4B-9D13-0684383E3A11}" dt="2022-11-07T21:51:46.265" v="2240" actId="1076"/>
          <ac:spMkLst>
            <pc:docMk/>
            <pc:sldMk cId="1140991918" sldId="275"/>
            <ac:spMk id="10" creationId="{13AAE842-7AF2-EA15-E8F6-FC294E7B54EE}"/>
          </ac:spMkLst>
        </pc:spChg>
        <pc:spChg chg="add mod">
          <ac:chgData name="Clements, William" userId="cbdb0636-a496-422a-8d40-98c53d494d26" providerId="ADAL" clId="{36F7677F-AD57-AE4B-9D13-0684383E3A11}" dt="2022-11-07T21:51:46.265" v="2240" actId="1076"/>
          <ac:spMkLst>
            <pc:docMk/>
            <pc:sldMk cId="1140991918" sldId="275"/>
            <ac:spMk id="11" creationId="{4FC583DC-56C7-3D32-0F06-EA0C2378497C}"/>
          </ac:spMkLst>
        </pc:spChg>
        <pc:spChg chg="add mod">
          <ac:chgData name="Clements, William" userId="cbdb0636-a496-422a-8d40-98c53d494d26" providerId="ADAL" clId="{36F7677F-AD57-AE4B-9D13-0684383E3A11}" dt="2022-11-07T21:51:46.265" v="2240" actId="1076"/>
          <ac:spMkLst>
            <pc:docMk/>
            <pc:sldMk cId="1140991918" sldId="275"/>
            <ac:spMk id="12" creationId="{2F9887F6-EC6C-3D5E-97D2-492C055FFBB6}"/>
          </ac:spMkLst>
        </pc:spChg>
        <pc:spChg chg="add mod">
          <ac:chgData name="Clements, William" userId="cbdb0636-a496-422a-8d40-98c53d494d26" providerId="ADAL" clId="{36F7677F-AD57-AE4B-9D13-0684383E3A11}" dt="2022-11-07T21:51:46.265" v="2240" actId="1076"/>
          <ac:spMkLst>
            <pc:docMk/>
            <pc:sldMk cId="1140991918" sldId="275"/>
            <ac:spMk id="13" creationId="{E395D5F0-4054-900E-132E-FD72576806CD}"/>
          </ac:spMkLst>
        </pc:spChg>
        <pc:spChg chg="add mod">
          <ac:chgData name="Clements, William" userId="cbdb0636-a496-422a-8d40-98c53d494d26" providerId="ADAL" clId="{36F7677F-AD57-AE4B-9D13-0684383E3A11}" dt="2022-11-07T21:52:09.355" v="2243"/>
          <ac:spMkLst>
            <pc:docMk/>
            <pc:sldMk cId="1140991918" sldId="275"/>
            <ac:spMk id="15" creationId="{728AA27A-5885-8E2E-55D8-D3ED78D83ABD}"/>
          </ac:spMkLst>
        </pc:spChg>
        <pc:spChg chg="add mod">
          <ac:chgData name="Clements, William" userId="cbdb0636-a496-422a-8d40-98c53d494d26" providerId="ADAL" clId="{36F7677F-AD57-AE4B-9D13-0684383E3A11}" dt="2022-11-07T21:52:02.637" v="2242" actId="1076"/>
          <ac:spMkLst>
            <pc:docMk/>
            <pc:sldMk cId="1140991918" sldId="275"/>
            <ac:spMk id="16" creationId="{FB68E115-8930-0ED7-2B52-53E16B32C9B6}"/>
          </ac:spMkLst>
        </pc:spChg>
        <pc:spChg chg="add mod">
          <ac:chgData name="Clements, William" userId="cbdb0636-a496-422a-8d40-98c53d494d26" providerId="ADAL" clId="{36F7677F-AD57-AE4B-9D13-0684383E3A11}" dt="2022-11-07T21:52:02.637" v="2242" actId="1076"/>
          <ac:spMkLst>
            <pc:docMk/>
            <pc:sldMk cId="1140991918" sldId="275"/>
            <ac:spMk id="17" creationId="{FE34EAD8-1C42-DC34-A9C2-DC9C51577D8D}"/>
          </ac:spMkLst>
        </pc:spChg>
        <pc:spChg chg="add mod">
          <ac:chgData name="Clements, William" userId="cbdb0636-a496-422a-8d40-98c53d494d26" providerId="ADAL" clId="{36F7677F-AD57-AE4B-9D13-0684383E3A11}" dt="2022-11-07T21:56:13.052" v="2245" actId="20577"/>
          <ac:spMkLst>
            <pc:docMk/>
            <pc:sldMk cId="1140991918" sldId="275"/>
            <ac:spMk id="18" creationId="{98D09777-F58C-1A7B-8B84-06696DE0492E}"/>
          </ac:spMkLst>
        </pc:spChg>
        <pc:spChg chg="add mod">
          <ac:chgData name="Clements, William" userId="cbdb0636-a496-422a-8d40-98c53d494d26" providerId="ADAL" clId="{36F7677F-AD57-AE4B-9D13-0684383E3A11}" dt="2022-11-07T21:52:02.637" v="2242" actId="1076"/>
          <ac:spMkLst>
            <pc:docMk/>
            <pc:sldMk cId="1140991918" sldId="275"/>
            <ac:spMk id="19" creationId="{4F96B0FB-FB1F-1535-2D52-D69AF1F20466}"/>
          </ac:spMkLst>
        </pc:spChg>
        <pc:spChg chg="add mod">
          <ac:chgData name="Clements, William" userId="cbdb0636-a496-422a-8d40-98c53d494d26" providerId="ADAL" clId="{36F7677F-AD57-AE4B-9D13-0684383E3A11}" dt="2022-11-07T21:56:11.478" v="2244" actId="20577"/>
          <ac:spMkLst>
            <pc:docMk/>
            <pc:sldMk cId="1140991918" sldId="275"/>
            <ac:spMk id="20" creationId="{6B6722B9-9DC5-B8C9-3DD9-CC7454C2EC2E}"/>
          </ac:spMkLst>
        </pc:spChg>
        <pc:picChg chg="add mod">
          <ac:chgData name="Clements, William" userId="cbdb0636-a496-422a-8d40-98c53d494d26" providerId="ADAL" clId="{36F7677F-AD57-AE4B-9D13-0684383E3A11}" dt="2022-11-07T21:51:46.265" v="2240" actId="1076"/>
          <ac:picMkLst>
            <pc:docMk/>
            <pc:sldMk cId="1140991918" sldId="275"/>
            <ac:picMk id="14" creationId="{60B76BDE-AE7F-4E4B-6638-1C7F013155FD}"/>
          </ac:picMkLst>
        </pc:picChg>
      </pc:sldChg>
      <pc:sldChg chg="addSp modSp new mod">
        <pc:chgData name="Clements, William" userId="cbdb0636-a496-422a-8d40-98c53d494d26" providerId="ADAL" clId="{36F7677F-AD57-AE4B-9D13-0684383E3A11}" dt="2022-10-25T19:17:01.685" v="1465"/>
        <pc:sldMkLst>
          <pc:docMk/>
          <pc:sldMk cId="4023226092" sldId="276"/>
        </pc:sldMkLst>
        <pc:spChg chg="mod">
          <ac:chgData name="Clements, William" userId="cbdb0636-a496-422a-8d40-98c53d494d26" providerId="ADAL" clId="{36F7677F-AD57-AE4B-9D13-0684383E3A11}" dt="2022-10-25T19:17:01.685" v="1465"/>
          <ac:spMkLst>
            <pc:docMk/>
            <pc:sldMk cId="4023226092" sldId="276"/>
            <ac:spMk id="2" creationId="{5D6F89B0-CADA-F911-7179-C511720769B7}"/>
          </ac:spMkLst>
        </pc:spChg>
        <pc:spChg chg="mod">
          <ac:chgData name="Clements, William" userId="cbdb0636-a496-422a-8d40-98c53d494d26" providerId="ADAL" clId="{36F7677F-AD57-AE4B-9D13-0684383E3A11}" dt="2022-10-25T19:17:01.685" v="1465"/>
          <ac:spMkLst>
            <pc:docMk/>
            <pc:sldMk cId="4023226092" sldId="276"/>
            <ac:spMk id="3" creationId="{4A9CF510-5B00-0D2F-DFB3-97E58645B7A4}"/>
          </ac:spMkLst>
        </pc:spChg>
        <pc:spChg chg="mod">
          <ac:chgData name="Clements, William" userId="cbdb0636-a496-422a-8d40-98c53d494d26" providerId="ADAL" clId="{36F7677F-AD57-AE4B-9D13-0684383E3A11}" dt="2022-10-25T19:17:01.685" v="1465"/>
          <ac:spMkLst>
            <pc:docMk/>
            <pc:sldMk cId="4023226092" sldId="276"/>
            <ac:spMk id="4" creationId="{C0E3C10D-CF5B-C9B1-5F14-8E45190F37F6}"/>
          </ac:spMkLst>
        </pc:spChg>
        <pc:spChg chg="mod">
          <ac:chgData name="Clements, William" userId="cbdb0636-a496-422a-8d40-98c53d494d26" providerId="ADAL" clId="{36F7677F-AD57-AE4B-9D13-0684383E3A11}" dt="2022-10-25T19:17:01.685" v="1465"/>
          <ac:spMkLst>
            <pc:docMk/>
            <pc:sldMk cId="4023226092" sldId="276"/>
            <ac:spMk id="5" creationId="{3BE6BA44-0E7B-7855-D324-A39654722829}"/>
          </ac:spMkLst>
        </pc:spChg>
        <pc:spChg chg="mod">
          <ac:chgData name="Clements, William" userId="cbdb0636-a496-422a-8d40-98c53d494d26" providerId="ADAL" clId="{36F7677F-AD57-AE4B-9D13-0684383E3A11}" dt="2022-10-25T19:17:01.685" v="1465"/>
          <ac:spMkLst>
            <pc:docMk/>
            <pc:sldMk cId="4023226092" sldId="276"/>
            <ac:spMk id="6" creationId="{DB141F13-463E-C1EA-24A6-147801F81355}"/>
          </ac:spMkLst>
        </pc:spChg>
        <pc:spChg chg="add mod">
          <ac:chgData name="Clements, William" userId="cbdb0636-a496-422a-8d40-98c53d494d26" providerId="ADAL" clId="{36F7677F-AD57-AE4B-9D13-0684383E3A11}" dt="2022-10-20T20:30:13.607" v="639" actId="20577"/>
          <ac:spMkLst>
            <pc:docMk/>
            <pc:sldMk cId="4023226092" sldId="276"/>
            <ac:spMk id="8" creationId="{6BEACB6E-2EA2-2813-3F0F-92E338B57C17}"/>
          </ac:spMkLst>
        </pc:spChg>
        <pc:picChg chg="add mod">
          <ac:chgData name="Clements, William" userId="cbdb0636-a496-422a-8d40-98c53d494d26" providerId="ADAL" clId="{36F7677F-AD57-AE4B-9D13-0684383E3A11}" dt="2022-10-20T20:26:28.799" v="530" actId="14100"/>
          <ac:picMkLst>
            <pc:docMk/>
            <pc:sldMk cId="4023226092" sldId="276"/>
            <ac:picMk id="9" creationId="{67CCA35F-6CE0-3C5D-7906-7DC31F43E135}"/>
          </ac:picMkLst>
        </pc:picChg>
      </pc:sldChg>
      <pc:sldChg chg="addSp delSp modSp new mod ord modClrScheme chgLayout">
        <pc:chgData name="Clements, William" userId="cbdb0636-a496-422a-8d40-98c53d494d26" providerId="ADAL" clId="{36F7677F-AD57-AE4B-9D13-0684383E3A11}" dt="2022-10-25T19:17:01.685" v="1465"/>
        <pc:sldMkLst>
          <pc:docMk/>
          <pc:sldMk cId="3031948847" sldId="277"/>
        </pc:sldMkLst>
        <pc:spChg chg="del mod ord">
          <ac:chgData name="Clements, William" userId="cbdb0636-a496-422a-8d40-98c53d494d26" providerId="ADAL" clId="{36F7677F-AD57-AE4B-9D13-0684383E3A11}" dt="2022-10-20T20:27:07.234" v="532" actId="700"/>
          <ac:spMkLst>
            <pc:docMk/>
            <pc:sldMk cId="3031948847" sldId="277"/>
            <ac:spMk id="2" creationId="{1329ED89-B959-ADFD-F269-CA0DF254D47B}"/>
          </ac:spMkLst>
        </pc:spChg>
        <pc:spChg chg="del mod ord">
          <ac:chgData name="Clements, William" userId="cbdb0636-a496-422a-8d40-98c53d494d26" providerId="ADAL" clId="{36F7677F-AD57-AE4B-9D13-0684383E3A11}" dt="2022-10-20T20:27:07.234" v="532" actId="700"/>
          <ac:spMkLst>
            <pc:docMk/>
            <pc:sldMk cId="3031948847" sldId="277"/>
            <ac:spMk id="3" creationId="{E8572CD2-7C93-31FA-9EEB-114464E93A36}"/>
          </ac:spMkLst>
        </pc:spChg>
        <pc:spChg chg="del mod ord">
          <ac:chgData name="Clements, William" userId="cbdb0636-a496-422a-8d40-98c53d494d26" providerId="ADAL" clId="{36F7677F-AD57-AE4B-9D13-0684383E3A11}" dt="2022-10-20T20:27:07.234" v="532" actId="700"/>
          <ac:spMkLst>
            <pc:docMk/>
            <pc:sldMk cId="3031948847" sldId="277"/>
            <ac:spMk id="4" creationId="{96DB1C87-6817-2C08-29FA-9575ADA627FF}"/>
          </ac:spMkLst>
        </pc:spChg>
        <pc:spChg chg="add mod ord">
          <ac:chgData name="Clements, William" userId="cbdb0636-a496-422a-8d40-98c53d494d26" providerId="ADAL" clId="{36F7677F-AD57-AE4B-9D13-0684383E3A11}" dt="2022-10-25T19:17:01.685" v="1465"/>
          <ac:spMkLst>
            <pc:docMk/>
            <pc:sldMk cId="3031948847" sldId="277"/>
            <ac:spMk id="5" creationId="{41A1204A-9386-3C1C-6B62-A2075BBBFDF5}"/>
          </ac:spMkLst>
        </pc:spChg>
        <pc:spChg chg="add mod ord">
          <ac:chgData name="Clements, William" userId="cbdb0636-a496-422a-8d40-98c53d494d26" providerId="ADAL" clId="{36F7677F-AD57-AE4B-9D13-0684383E3A11}" dt="2022-10-25T19:17:01.685" v="1465"/>
          <ac:spMkLst>
            <pc:docMk/>
            <pc:sldMk cId="3031948847" sldId="277"/>
            <ac:spMk id="6" creationId="{87BFBF77-E09D-ACEB-9BFD-CA3A51E933F5}"/>
          </ac:spMkLst>
        </pc:spChg>
        <pc:spChg chg="add mod ord">
          <ac:chgData name="Clements, William" userId="cbdb0636-a496-422a-8d40-98c53d494d26" providerId="ADAL" clId="{36F7677F-AD57-AE4B-9D13-0684383E3A11}" dt="2022-10-25T19:17:01.685" v="1465"/>
          <ac:spMkLst>
            <pc:docMk/>
            <pc:sldMk cId="3031948847" sldId="277"/>
            <ac:spMk id="7" creationId="{07DD37C0-3D86-89E7-A7F1-170018F8636D}"/>
          </ac:spMkLst>
        </pc:spChg>
        <pc:spChg chg="add mod ord">
          <ac:chgData name="Clements, William" userId="cbdb0636-a496-422a-8d40-98c53d494d26" providerId="ADAL" clId="{36F7677F-AD57-AE4B-9D13-0684383E3A11}" dt="2022-10-25T19:17:01.685" v="1465"/>
          <ac:spMkLst>
            <pc:docMk/>
            <pc:sldMk cId="3031948847" sldId="277"/>
            <ac:spMk id="8" creationId="{5B06AF68-03A6-F350-D9C7-D96B3E6644C8}"/>
          </ac:spMkLst>
        </pc:spChg>
        <pc:spChg chg="add mod ord">
          <ac:chgData name="Clements, William" userId="cbdb0636-a496-422a-8d40-98c53d494d26" providerId="ADAL" clId="{36F7677F-AD57-AE4B-9D13-0684383E3A11}" dt="2022-10-25T19:17:01.685" v="1465"/>
          <ac:spMkLst>
            <pc:docMk/>
            <pc:sldMk cId="3031948847" sldId="277"/>
            <ac:spMk id="9" creationId="{4CBDFCC3-651E-5B55-4017-EFACF61FC705}"/>
          </ac:spMkLst>
        </pc:spChg>
        <pc:spChg chg="add mod">
          <ac:chgData name="Clements, William" userId="cbdb0636-a496-422a-8d40-98c53d494d26" providerId="ADAL" clId="{36F7677F-AD57-AE4B-9D13-0684383E3A11}" dt="2022-10-20T20:29:52.944" v="633" actId="20577"/>
          <ac:spMkLst>
            <pc:docMk/>
            <pc:sldMk cId="3031948847" sldId="277"/>
            <ac:spMk id="11" creationId="{03A7DF39-4AE5-CCC7-8298-B1AB29C23934}"/>
          </ac:spMkLst>
        </pc:spChg>
      </pc:sldChg>
      <pc:sldChg chg="addSp delSp modSp new mod modClrScheme chgLayout">
        <pc:chgData name="Clements, William" userId="cbdb0636-a496-422a-8d40-98c53d494d26" providerId="ADAL" clId="{36F7677F-AD57-AE4B-9D13-0684383E3A11}" dt="2022-10-25T19:17:01.685" v="1465"/>
        <pc:sldMkLst>
          <pc:docMk/>
          <pc:sldMk cId="1640480292" sldId="278"/>
        </pc:sldMkLst>
        <pc:spChg chg="del mod ord">
          <ac:chgData name="Clements, William" userId="cbdb0636-a496-422a-8d40-98c53d494d26" providerId="ADAL" clId="{36F7677F-AD57-AE4B-9D13-0684383E3A11}" dt="2022-10-20T20:27:56.091" v="542" actId="700"/>
          <ac:spMkLst>
            <pc:docMk/>
            <pc:sldMk cId="1640480292" sldId="278"/>
            <ac:spMk id="2" creationId="{17B68CE0-0E4A-010E-90A4-6A8683203641}"/>
          </ac:spMkLst>
        </pc:spChg>
        <pc:spChg chg="add mod ord">
          <ac:chgData name="Clements, William" userId="cbdb0636-a496-422a-8d40-98c53d494d26" providerId="ADAL" clId="{36F7677F-AD57-AE4B-9D13-0684383E3A11}" dt="2022-10-25T19:17:01.685" v="1465"/>
          <ac:spMkLst>
            <pc:docMk/>
            <pc:sldMk cId="1640480292" sldId="278"/>
            <ac:spMk id="3" creationId="{3C597242-DD64-E9DD-0F77-80386A9D6D7C}"/>
          </ac:spMkLst>
        </pc:spChg>
        <pc:spChg chg="add mod ord">
          <ac:chgData name="Clements, William" userId="cbdb0636-a496-422a-8d40-98c53d494d26" providerId="ADAL" clId="{36F7677F-AD57-AE4B-9D13-0684383E3A11}" dt="2022-10-25T19:17:01.685" v="1465"/>
          <ac:spMkLst>
            <pc:docMk/>
            <pc:sldMk cId="1640480292" sldId="278"/>
            <ac:spMk id="4" creationId="{83AE20FD-E063-F199-8D9E-69C1EF657903}"/>
          </ac:spMkLst>
        </pc:spChg>
        <pc:spChg chg="add mod ord">
          <ac:chgData name="Clements, William" userId="cbdb0636-a496-422a-8d40-98c53d494d26" providerId="ADAL" clId="{36F7677F-AD57-AE4B-9D13-0684383E3A11}" dt="2022-10-25T19:17:01.685" v="1465"/>
          <ac:spMkLst>
            <pc:docMk/>
            <pc:sldMk cId="1640480292" sldId="278"/>
            <ac:spMk id="5" creationId="{A1B543BE-8A1F-0B09-86CE-FF0069CF33EF}"/>
          </ac:spMkLst>
        </pc:spChg>
        <pc:spChg chg="add mod ord">
          <ac:chgData name="Clements, William" userId="cbdb0636-a496-422a-8d40-98c53d494d26" providerId="ADAL" clId="{36F7677F-AD57-AE4B-9D13-0684383E3A11}" dt="2022-10-25T19:17:01.685" v="1465"/>
          <ac:spMkLst>
            <pc:docMk/>
            <pc:sldMk cId="1640480292" sldId="278"/>
            <ac:spMk id="6" creationId="{695D8D9B-3C7C-040D-E589-1E3873BC3041}"/>
          </ac:spMkLst>
        </pc:spChg>
        <pc:spChg chg="add mod ord">
          <ac:chgData name="Clements, William" userId="cbdb0636-a496-422a-8d40-98c53d494d26" providerId="ADAL" clId="{36F7677F-AD57-AE4B-9D13-0684383E3A11}" dt="2022-10-25T19:17:01.685" v="1465"/>
          <ac:spMkLst>
            <pc:docMk/>
            <pc:sldMk cId="1640480292" sldId="278"/>
            <ac:spMk id="7" creationId="{450CDC4A-1365-E147-F77C-BB6715826789}"/>
          </ac:spMkLst>
        </pc:spChg>
        <pc:spChg chg="add mod">
          <ac:chgData name="Clements, William" userId="cbdb0636-a496-422a-8d40-98c53d494d26" providerId="ADAL" clId="{36F7677F-AD57-AE4B-9D13-0684383E3A11}" dt="2022-10-20T20:30:08.993" v="638"/>
          <ac:spMkLst>
            <pc:docMk/>
            <pc:sldMk cId="1640480292" sldId="278"/>
            <ac:spMk id="8" creationId="{BED0AF00-B9A5-2653-070F-60633740D820}"/>
          </ac:spMkLst>
        </pc:spChg>
      </pc:sldChg>
      <pc:sldChg chg="addSp delSp modSp add del mod">
        <pc:chgData name="Clements, William" userId="cbdb0636-a496-422a-8d40-98c53d494d26" providerId="ADAL" clId="{36F7677F-AD57-AE4B-9D13-0684383E3A11}" dt="2022-10-25T18:53:32.031" v="1010" actId="2696"/>
        <pc:sldMkLst>
          <pc:docMk/>
          <pc:sldMk cId="3738418250" sldId="283"/>
        </pc:sldMkLst>
        <pc:spChg chg="del">
          <ac:chgData name="Clements, William" userId="cbdb0636-a496-422a-8d40-98c53d494d26" providerId="ADAL" clId="{36F7677F-AD57-AE4B-9D13-0684383E3A11}" dt="2022-10-25T18:47:23.152" v="913" actId="478"/>
          <ac:spMkLst>
            <pc:docMk/>
            <pc:sldMk cId="3738418250" sldId="283"/>
            <ac:spMk id="2" creationId="{1146FDA9-A96A-6788-6E98-40520488B817}"/>
          </ac:spMkLst>
        </pc:spChg>
        <pc:spChg chg="del">
          <ac:chgData name="Clements, William" userId="cbdb0636-a496-422a-8d40-98c53d494d26" providerId="ADAL" clId="{36F7677F-AD57-AE4B-9D13-0684383E3A11}" dt="2022-10-25T18:47:23.152" v="913" actId="478"/>
          <ac:spMkLst>
            <pc:docMk/>
            <pc:sldMk cId="3738418250" sldId="283"/>
            <ac:spMk id="9" creationId="{AAB3E9E3-813F-DC54-AFD1-C1C26D2B2610}"/>
          </ac:spMkLst>
        </pc:spChg>
        <pc:spChg chg="del">
          <ac:chgData name="Clements, William" userId="cbdb0636-a496-422a-8d40-98c53d494d26" providerId="ADAL" clId="{36F7677F-AD57-AE4B-9D13-0684383E3A11}" dt="2022-10-25T18:47:25.422" v="914" actId="478"/>
          <ac:spMkLst>
            <pc:docMk/>
            <pc:sldMk cId="3738418250" sldId="283"/>
            <ac:spMk id="12" creationId="{26A1CAF4-A5E2-80AB-EDEA-1962909115FD}"/>
          </ac:spMkLst>
        </pc:spChg>
        <pc:spChg chg="add mod">
          <ac:chgData name="Clements, William" userId="cbdb0636-a496-422a-8d40-98c53d494d26" providerId="ADAL" clId="{36F7677F-AD57-AE4B-9D13-0684383E3A11}" dt="2022-10-25T18:48:03.510" v="947" actId="20577"/>
          <ac:spMkLst>
            <pc:docMk/>
            <pc:sldMk cId="3738418250" sldId="283"/>
            <ac:spMk id="14" creationId="{341EB738-1154-7422-DFA9-4100773F0A11}"/>
          </ac:spMkLst>
        </pc:spChg>
        <pc:spChg chg="add mod">
          <ac:chgData name="Clements, William" userId="cbdb0636-a496-422a-8d40-98c53d494d26" providerId="ADAL" clId="{36F7677F-AD57-AE4B-9D13-0684383E3A11}" dt="2022-10-25T18:47:51.552" v="918"/>
          <ac:spMkLst>
            <pc:docMk/>
            <pc:sldMk cId="3738418250" sldId="283"/>
            <ac:spMk id="15" creationId="{94D56958-D6AD-232E-B6C6-0392166D88A5}"/>
          </ac:spMkLst>
        </pc:spChg>
        <pc:spChg chg="add mod">
          <ac:chgData name="Clements, William" userId="cbdb0636-a496-422a-8d40-98c53d494d26" providerId="ADAL" clId="{36F7677F-AD57-AE4B-9D13-0684383E3A11}" dt="2022-10-25T18:47:51.552" v="918"/>
          <ac:spMkLst>
            <pc:docMk/>
            <pc:sldMk cId="3738418250" sldId="283"/>
            <ac:spMk id="16" creationId="{C38BF30A-BCDB-193A-ACF8-BDF022190DEF}"/>
          </ac:spMkLst>
        </pc:spChg>
        <pc:spChg chg="add mod">
          <ac:chgData name="Clements, William" userId="cbdb0636-a496-422a-8d40-98c53d494d26" providerId="ADAL" clId="{36F7677F-AD57-AE4B-9D13-0684383E3A11}" dt="2022-10-25T18:47:51.552" v="918"/>
          <ac:spMkLst>
            <pc:docMk/>
            <pc:sldMk cId="3738418250" sldId="283"/>
            <ac:spMk id="17" creationId="{7F539E6F-FB4F-A312-99C1-3FAF1349C47F}"/>
          </ac:spMkLst>
        </pc:spChg>
        <pc:spChg chg="add mod">
          <ac:chgData name="Clements, William" userId="cbdb0636-a496-422a-8d40-98c53d494d26" providerId="ADAL" clId="{36F7677F-AD57-AE4B-9D13-0684383E3A11}" dt="2022-10-25T18:48:13.928" v="960" actId="14100"/>
          <ac:spMkLst>
            <pc:docMk/>
            <pc:sldMk cId="3738418250" sldId="283"/>
            <ac:spMk id="18" creationId="{ECA83BD4-908A-45EE-5192-F9F59D5DEA4B}"/>
          </ac:spMkLst>
        </pc:spChg>
        <pc:spChg chg="add mod">
          <ac:chgData name="Clements, William" userId="cbdb0636-a496-422a-8d40-98c53d494d26" providerId="ADAL" clId="{36F7677F-AD57-AE4B-9D13-0684383E3A11}" dt="2022-10-25T18:48:45.335" v="986" actId="14100"/>
          <ac:spMkLst>
            <pc:docMk/>
            <pc:sldMk cId="3738418250" sldId="283"/>
            <ac:spMk id="19" creationId="{1075C4BC-E729-660C-3585-0425FE0E7E64}"/>
          </ac:spMkLst>
        </pc:spChg>
        <pc:spChg chg="add mod">
          <ac:chgData name="Clements, William" userId="cbdb0636-a496-422a-8d40-98c53d494d26" providerId="ADAL" clId="{36F7677F-AD57-AE4B-9D13-0684383E3A11}" dt="2022-10-25T18:48:29.555" v="962" actId="1076"/>
          <ac:spMkLst>
            <pc:docMk/>
            <pc:sldMk cId="3738418250" sldId="283"/>
            <ac:spMk id="20" creationId="{60F40AE3-202B-BB1D-7137-1489AAA6FAD3}"/>
          </ac:spMkLst>
        </pc:spChg>
        <pc:spChg chg="add mod">
          <ac:chgData name="Clements, William" userId="cbdb0636-a496-422a-8d40-98c53d494d26" providerId="ADAL" clId="{36F7677F-AD57-AE4B-9D13-0684383E3A11}" dt="2022-10-25T18:48:29.555" v="962" actId="1076"/>
          <ac:spMkLst>
            <pc:docMk/>
            <pc:sldMk cId="3738418250" sldId="283"/>
            <ac:spMk id="21" creationId="{29029FE8-602E-8EB0-AB35-B1CD9FBDADF3}"/>
          </ac:spMkLst>
        </pc:spChg>
        <pc:spChg chg="add mod">
          <ac:chgData name="Clements, William" userId="cbdb0636-a496-422a-8d40-98c53d494d26" providerId="ADAL" clId="{36F7677F-AD57-AE4B-9D13-0684383E3A11}" dt="2022-10-25T18:48:29.555" v="962" actId="1076"/>
          <ac:spMkLst>
            <pc:docMk/>
            <pc:sldMk cId="3738418250" sldId="283"/>
            <ac:spMk id="22" creationId="{D215585A-6BDB-1159-9E40-385C61A5678F}"/>
          </ac:spMkLst>
        </pc:spChg>
        <pc:spChg chg="add mod">
          <ac:chgData name="Clements, William" userId="cbdb0636-a496-422a-8d40-98c53d494d26" providerId="ADAL" clId="{36F7677F-AD57-AE4B-9D13-0684383E3A11}" dt="2022-10-25T18:48:47.919" v="990" actId="20577"/>
          <ac:spMkLst>
            <pc:docMk/>
            <pc:sldMk cId="3738418250" sldId="283"/>
            <ac:spMk id="23" creationId="{BC1D0150-E834-4B25-DAE6-69A07A7E4FC9}"/>
          </ac:spMkLst>
        </pc:spChg>
        <pc:picChg chg="del">
          <ac:chgData name="Clements, William" userId="cbdb0636-a496-422a-8d40-98c53d494d26" providerId="ADAL" clId="{36F7677F-AD57-AE4B-9D13-0684383E3A11}" dt="2022-10-25T18:47:23.152" v="913" actId="478"/>
          <ac:picMkLst>
            <pc:docMk/>
            <pc:sldMk cId="3738418250" sldId="283"/>
            <ac:picMk id="4" creationId="{AB89A00D-79D4-43F1-79EA-C15AFF91E79B}"/>
          </ac:picMkLst>
        </pc:picChg>
        <pc:picChg chg="del">
          <ac:chgData name="Clements, William" userId="cbdb0636-a496-422a-8d40-98c53d494d26" providerId="ADAL" clId="{36F7677F-AD57-AE4B-9D13-0684383E3A11}" dt="2022-10-25T18:47:23.152" v="913" actId="478"/>
          <ac:picMkLst>
            <pc:docMk/>
            <pc:sldMk cId="3738418250" sldId="283"/>
            <ac:picMk id="10" creationId="{8D371233-EA40-CA78-3CDD-5BBA20AFC4F8}"/>
          </ac:picMkLst>
        </pc:picChg>
        <pc:picChg chg="del">
          <ac:chgData name="Clements, William" userId="cbdb0636-a496-422a-8d40-98c53d494d26" providerId="ADAL" clId="{36F7677F-AD57-AE4B-9D13-0684383E3A11}" dt="2022-10-25T18:47:23.152" v="913" actId="478"/>
          <ac:picMkLst>
            <pc:docMk/>
            <pc:sldMk cId="3738418250" sldId="283"/>
            <ac:picMk id="11" creationId="{7A262743-7255-B102-84E4-6EA94AEF443C}"/>
          </ac:picMkLst>
        </pc:picChg>
        <pc:picChg chg="add mod">
          <ac:chgData name="Clements, William" userId="cbdb0636-a496-422a-8d40-98c53d494d26" providerId="ADAL" clId="{36F7677F-AD57-AE4B-9D13-0684383E3A11}" dt="2022-10-25T18:50:45.425" v="1000" actId="1076"/>
          <ac:picMkLst>
            <pc:docMk/>
            <pc:sldMk cId="3738418250" sldId="283"/>
            <ac:picMk id="13" creationId="{64E0E8D3-DCD3-7E71-24F8-8B131C181FCA}"/>
          </ac:picMkLst>
        </pc:picChg>
        <pc:picChg chg="add del mod">
          <ac:chgData name="Clements, William" userId="cbdb0636-a496-422a-8d40-98c53d494d26" providerId="ADAL" clId="{36F7677F-AD57-AE4B-9D13-0684383E3A11}" dt="2022-10-25T18:51:01.743" v="1005" actId="478"/>
          <ac:picMkLst>
            <pc:docMk/>
            <pc:sldMk cId="3738418250" sldId="283"/>
            <ac:picMk id="24" creationId="{4B962868-4635-C932-3F9F-02A86E8FE64B}"/>
          </ac:picMkLst>
        </pc:picChg>
      </pc:sldChg>
      <pc:sldChg chg="addSp modSp add mod">
        <pc:chgData name="Clements, William" userId="cbdb0636-a496-422a-8d40-98c53d494d26" providerId="ADAL" clId="{36F7677F-AD57-AE4B-9D13-0684383E3A11}" dt="2022-10-25T19:17:48.754" v="1473" actId="1076"/>
        <pc:sldMkLst>
          <pc:docMk/>
          <pc:sldMk cId="2945534952" sldId="325"/>
        </pc:sldMkLst>
        <pc:spChg chg="mod">
          <ac:chgData name="Clements, William" userId="cbdb0636-a496-422a-8d40-98c53d494d26" providerId="ADAL" clId="{36F7677F-AD57-AE4B-9D13-0684383E3A11}" dt="2022-10-25T19:17:16.144" v="1471" actId="20577"/>
          <ac:spMkLst>
            <pc:docMk/>
            <pc:sldMk cId="2945534952" sldId="325"/>
            <ac:spMk id="2" creationId="{7B2EA5E9-98E2-F2BC-CCE4-354B150464DE}"/>
          </ac:spMkLst>
        </pc:spChg>
        <pc:spChg chg="mod">
          <ac:chgData name="Clements, William" userId="cbdb0636-a496-422a-8d40-98c53d494d26" providerId="ADAL" clId="{36F7677F-AD57-AE4B-9D13-0684383E3A11}" dt="2022-10-25T19:17:01.685" v="1465"/>
          <ac:spMkLst>
            <pc:docMk/>
            <pc:sldMk cId="2945534952" sldId="325"/>
            <ac:spMk id="3" creationId="{A2294188-FEF2-3ADA-73CA-1FD5A604C3E5}"/>
          </ac:spMkLst>
        </pc:spChg>
        <pc:spChg chg="add mod">
          <ac:chgData name="Clements, William" userId="cbdb0636-a496-422a-8d40-98c53d494d26" providerId="ADAL" clId="{36F7677F-AD57-AE4B-9D13-0684383E3A11}" dt="2022-10-25T19:17:48.754" v="1473" actId="1076"/>
          <ac:spMkLst>
            <pc:docMk/>
            <pc:sldMk cId="2945534952" sldId="325"/>
            <ac:spMk id="4" creationId="{18443339-052F-234A-FDEC-88BBBD01166C}"/>
          </ac:spMkLst>
        </pc:spChg>
        <pc:spChg chg="add mod">
          <ac:chgData name="Clements, William" userId="cbdb0636-a496-422a-8d40-98c53d494d26" providerId="ADAL" clId="{36F7677F-AD57-AE4B-9D13-0684383E3A11}" dt="2022-10-25T19:17:48.754" v="1473" actId="1076"/>
          <ac:spMkLst>
            <pc:docMk/>
            <pc:sldMk cId="2945534952" sldId="325"/>
            <ac:spMk id="6" creationId="{7CB11FD2-8B4B-D904-D816-2B18F3F879BF}"/>
          </ac:spMkLst>
        </pc:spChg>
        <pc:spChg chg="add mod">
          <ac:chgData name="Clements, William" userId="cbdb0636-a496-422a-8d40-98c53d494d26" providerId="ADAL" clId="{36F7677F-AD57-AE4B-9D13-0684383E3A11}" dt="2022-10-25T19:17:48.754" v="1473" actId="1076"/>
          <ac:spMkLst>
            <pc:docMk/>
            <pc:sldMk cId="2945534952" sldId="325"/>
            <ac:spMk id="8" creationId="{36877851-D4B8-B06B-1CB4-6CE00252936B}"/>
          </ac:spMkLst>
        </pc:spChg>
      </pc:sldChg>
      <pc:sldChg chg="addSp delSp modSp new mod">
        <pc:chgData name="Clements, William" userId="cbdb0636-a496-422a-8d40-98c53d494d26" providerId="ADAL" clId="{36F7677F-AD57-AE4B-9D13-0684383E3A11}" dt="2022-10-25T19:17:01.685" v="1465"/>
        <pc:sldMkLst>
          <pc:docMk/>
          <pc:sldMk cId="4014360726" sldId="326"/>
        </pc:sldMkLst>
        <pc:spChg chg="mod">
          <ac:chgData name="Clements, William" userId="cbdb0636-a496-422a-8d40-98c53d494d26" providerId="ADAL" clId="{36F7677F-AD57-AE4B-9D13-0684383E3A11}" dt="2022-10-25T19:17:01.685" v="1465"/>
          <ac:spMkLst>
            <pc:docMk/>
            <pc:sldMk cId="4014360726" sldId="326"/>
            <ac:spMk id="2" creationId="{85DA45DF-F824-5F99-44F2-FF808F9882BC}"/>
          </ac:spMkLst>
        </pc:spChg>
        <pc:spChg chg="mod">
          <ac:chgData name="Clements, William" userId="cbdb0636-a496-422a-8d40-98c53d494d26" providerId="ADAL" clId="{36F7677F-AD57-AE4B-9D13-0684383E3A11}" dt="2022-10-25T19:17:01.685" v="1465"/>
          <ac:spMkLst>
            <pc:docMk/>
            <pc:sldMk cId="4014360726" sldId="326"/>
            <ac:spMk id="3" creationId="{347266FD-3E27-5B86-6E97-0DAB19AA96DE}"/>
          </ac:spMkLst>
        </pc:spChg>
        <pc:spChg chg="add del mod">
          <ac:chgData name="Clements, William" userId="cbdb0636-a496-422a-8d40-98c53d494d26" providerId="ADAL" clId="{36F7677F-AD57-AE4B-9D13-0684383E3A11}" dt="2022-10-25T19:17:01.685" v="1465"/>
          <ac:spMkLst>
            <pc:docMk/>
            <pc:sldMk cId="4014360726" sldId="326"/>
            <ac:spMk id="4" creationId="{0CEDF168-D389-CAC4-C54D-4645C12F2477}"/>
          </ac:spMkLst>
        </pc:spChg>
        <pc:spChg chg="mod">
          <ac:chgData name="Clements, William" userId="cbdb0636-a496-422a-8d40-98c53d494d26" providerId="ADAL" clId="{36F7677F-AD57-AE4B-9D13-0684383E3A11}" dt="2022-10-25T19:17:01.685" v="1465"/>
          <ac:spMkLst>
            <pc:docMk/>
            <pc:sldMk cId="4014360726" sldId="326"/>
            <ac:spMk id="5" creationId="{AF997C98-F6EE-CE86-702A-CBCBD699AC51}"/>
          </ac:spMkLst>
        </pc:spChg>
        <pc:spChg chg="mod">
          <ac:chgData name="Clements, William" userId="cbdb0636-a496-422a-8d40-98c53d494d26" providerId="ADAL" clId="{36F7677F-AD57-AE4B-9D13-0684383E3A11}" dt="2022-10-25T19:17:01.685" v="1465"/>
          <ac:spMkLst>
            <pc:docMk/>
            <pc:sldMk cId="4014360726" sldId="326"/>
            <ac:spMk id="6" creationId="{8C76F9E8-FBF7-B4E0-96BA-AF543FCC29F2}"/>
          </ac:spMkLst>
        </pc:spChg>
        <pc:spChg chg="add del">
          <ac:chgData name="Clements, William" userId="cbdb0636-a496-422a-8d40-98c53d494d26" providerId="ADAL" clId="{36F7677F-AD57-AE4B-9D13-0684383E3A11}" dt="2022-10-25T18:31:02.931" v="669" actId="22"/>
          <ac:spMkLst>
            <pc:docMk/>
            <pc:sldMk cId="4014360726" sldId="326"/>
            <ac:spMk id="8" creationId="{8E8987C5-C09B-49B0-8733-51E1B74358D9}"/>
          </ac:spMkLst>
        </pc:spChg>
        <pc:picChg chg="add del">
          <ac:chgData name="Clements, William" userId="cbdb0636-a496-422a-8d40-98c53d494d26" providerId="ADAL" clId="{36F7677F-AD57-AE4B-9D13-0684383E3A11}" dt="2022-10-25T18:31:44.966" v="671" actId="478"/>
          <ac:picMkLst>
            <pc:docMk/>
            <pc:sldMk cId="4014360726" sldId="326"/>
            <ac:picMk id="1026" creationId="{6748B2BF-59DF-A3B8-DF97-7086B51596E7}"/>
          </ac:picMkLst>
        </pc:picChg>
        <pc:picChg chg="add del">
          <ac:chgData name="Clements, William" userId="cbdb0636-a496-422a-8d40-98c53d494d26" providerId="ADAL" clId="{36F7677F-AD57-AE4B-9D13-0684383E3A11}" dt="2022-10-25T18:31:50.159" v="673"/>
          <ac:picMkLst>
            <pc:docMk/>
            <pc:sldMk cId="4014360726" sldId="326"/>
            <ac:picMk id="1028" creationId="{983789A5-F427-BA1D-F8FA-68CA86B364E4}"/>
          </ac:picMkLst>
        </pc:picChg>
        <pc:picChg chg="add del">
          <ac:chgData name="Clements, William" userId="cbdb0636-a496-422a-8d40-98c53d494d26" providerId="ADAL" clId="{36F7677F-AD57-AE4B-9D13-0684383E3A11}" dt="2022-10-25T18:31:57.227" v="675"/>
          <ac:picMkLst>
            <pc:docMk/>
            <pc:sldMk cId="4014360726" sldId="326"/>
            <ac:picMk id="1030" creationId="{95C5BD69-C633-0C34-7F86-1A9E2D2F00EE}"/>
          </ac:picMkLst>
        </pc:picChg>
        <pc:picChg chg="add mod">
          <ac:chgData name="Clements, William" userId="cbdb0636-a496-422a-8d40-98c53d494d26" providerId="ADAL" clId="{36F7677F-AD57-AE4B-9D13-0684383E3A11}" dt="2022-10-25T18:32:06.086" v="677" actId="1076"/>
          <ac:picMkLst>
            <pc:docMk/>
            <pc:sldMk cId="4014360726" sldId="326"/>
            <ac:picMk id="1032" creationId="{241D74C8-0D16-54A5-CE17-2EF0F4247F75}"/>
          </ac:picMkLst>
        </pc:picChg>
        <pc:picChg chg="add del mod">
          <ac:chgData name="Clements, William" userId="cbdb0636-a496-422a-8d40-98c53d494d26" providerId="ADAL" clId="{36F7677F-AD57-AE4B-9D13-0684383E3A11}" dt="2022-10-25T18:32:19.141" v="679"/>
          <ac:picMkLst>
            <pc:docMk/>
            <pc:sldMk cId="4014360726" sldId="326"/>
            <ac:picMk id="1034" creationId="{E20B20F1-C645-D464-EBB8-77F1C0C25B44}"/>
          </ac:picMkLst>
        </pc:picChg>
        <pc:picChg chg="add mod">
          <ac:chgData name="Clements, William" userId="cbdb0636-a496-422a-8d40-98c53d494d26" providerId="ADAL" clId="{36F7677F-AD57-AE4B-9D13-0684383E3A11}" dt="2022-10-25T18:32:22.545" v="681" actId="1076"/>
          <ac:picMkLst>
            <pc:docMk/>
            <pc:sldMk cId="4014360726" sldId="326"/>
            <ac:picMk id="1036" creationId="{52C4BBA7-5E7A-2746-46EE-F992A95A381E}"/>
          </ac:picMkLst>
        </pc:picChg>
        <pc:picChg chg="add mod">
          <ac:chgData name="Clements, William" userId="cbdb0636-a496-422a-8d40-98c53d494d26" providerId="ADAL" clId="{36F7677F-AD57-AE4B-9D13-0684383E3A11}" dt="2022-10-25T18:32:56.271" v="685" actId="1076"/>
          <ac:picMkLst>
            <pc:docMk/>
            <pc:sldMk cId="4014360726" sldId="326"/>
            <ac:picMk id="1038" creationId="{E7D5F489-4A3D-0E98-2BB6-DE2B1823F56E}"/>
          </ac:picMkLst>
        </pc:picChg>
      </pc:sldChg>
      <pc:sldChg chg="addSp delSp modSp new mod modClrScheme chgLayout">
        <pc:chgData name="Clements, William" userId="cbdb0636-a496-422a-8d40-98c53d494d26" providerId="ADAL" clId="{36F7677F-AD57-AE4B-9D13-0684383E3A11}" dt="2022-10-25T19:19:04.710" v="1580" actId="20577"/>
        <pc:sldMkLst>
          <pc:docMk/>
          <pc:sldMk cId="2851106356" sldId="327"/>
        </pc:sldMkLst>
        <pc:spChg chg="mod ord">
          <ac:chgData name="Clements, William" userId="cbdb0636-a496-422a-8d40-98c53d494d26" providerId="ADAL" clId="{36F7677F-AD57-AE4B-9D13-0684383E3A11}" dt="2022-10-25T19:17:01.685" v="1465"/>
          <ac:spMkLst>
            <pc:docMk/>
            <pc:sldMk cId="2851106356" sldId="327"/>
            <ac:spMk id="2" creationId="{F3167FEC-A422-18B3-BC0B-0287D045839A}"/>
          </ac:spMkLst>
        </pc:spChg>
        <pc:spChg chg="add del">
          <ac:chgData name="Clements, William" userId="cbdb0636-a496-422a-8d40-98c53d494d26" providerId="ADAL" clId="{36F7677F-AD57-AE4B-9D13-0684383E3A11}" dt="2022-10-25T18:34:37.887" v="714" actId="700"/>
          <ac:spMkLst>
            <pc:docMk/>
            <pc:sldMk cId="2851106356" sldId="327"/>
            <ac:spMk id="3" creationId="{DA82F15A-5BC5-4BE5-BB15-78FF132D3E81}"/>
          </ac:spMkLst>
        </pc:spChg>
        <pc:spChg chg="mod ord">
          <ac:chgData name="Clements, William" userId="cbdb0636-a496-422a-8d40-98c53d494d26" providerId="ADAL" clId="{36F7677F-AD57-AE4B-9D13-0684383E3A11}" dt="2022-10-25T19:19:04.710" v="1580" actId="20577"/>
          <ac:spMkLst>
            <pc:docMk/>
            <pc:sldMk cId="2851106356" sldId="327"/>
            <ac:spMk id="4" creationId="{BC3B3642-DB7D-7777-6DAF-B6394960F502}"/>
          </ac:spMkLst>
        </pc:spChg>
        <pc:spChg chg="add del">
          <ac:chgData name="Clements, William" userId="cbdb0636-a496-422a-8d40-98c53d494d26" providerId="ADAL" clId="{36F7677F-AD57-AE4B-9D13-0684383E3A11}" dt="2022-10-25T18:34:37.887" v="714" actId="700"/>
          <ac:spMkLst>
            <pc:docMk/>
            <pc:sldMk cId="2851106356" sldId="327"/>
            <ac:spMk id="5" creationId="{7DAAB899-0A06-0335-4C5D-B358542B6F04}"/>
          </ac:spMkLst>
        </pc:spChg>
        <pc:spChg chg="add del mod ord">
          <ac:chgData name="Clements, William" userId="cbdb0636-a496-422a-8d40-98c53d494d26" providerId="ADAL" clId="{36F7677F-AD57-AE4B-9D13-0684383E3A11}" dt="2022-10-25T18:34:37.887" v="714" actId="700"/>
          <ac:spMkLst>
            <pc:docMk/>
            <pc:sldMk cId="2851106356" sldId="327"/>
            <ac:spMk id="6" creationId="{C3FDC2DF-628C-A9F7-3205-FA94DAAA3A11}"/>
          </ac:spMkLst>
        </pc:spChg>
        <pc:spChg chg="add del mod ord">
          <ac:chgData name="Clements, William" userId="cbdb0636-a496-422a-8d40-98c53d494d26" providerId="ADAL" clId="{36F7677F-AD57-AE4B-9D13-0684383E3A11}" dt="2022-10-25T18:34:40.844" v="715" actId="478"/>
          <ac:spMkLst>
            <pc:docMk/>
            <pc:sldMk cId="2851106356" sldId="327"/>
            <ac:spMk id="9" creationId="{2570DC34-54F4-4B4A-A598-4B99923E3FE6}"/>
          </ac:spMkLst>
        </pc:spChg>
        <pc:picChg chg="add mod">
          <ac:chgData name="Clements, William" userId="cbdb0636-a496-422a-8d40-98c53d494d26" providerId="ADAL" clId="{36F7677F-AD57-AE4B-9D13-0684383E3A11}" dt="2022-10-25T18:34:44.362" v="716" actId="1076"/>
          <ac:picMkLst>
            <pc:docMk/>
            <pc:sldMk cId="2851106356" sldId="327"/>
            <ac:picMk id="7" creationId="{48926B56-3FDC-7EF6-51BA-856915CBC7DC}"/>
          </ac:picMkLst>
        </pc:picChg>
        <pc:picChg chg="add mod">
          <ac:chgData name="Clements, William" userId="cbdb0636-a496-422a-8d40-98c53d494d26" providerId="ADAL" clId="{36F7677F-AD57-AE4B-9D13-0684383E3A11}" dt="2022-10-25T18:34:46.706" v="717" actId="1076"/>
          <ac:picMkLst>
            <pc:docMk/>
            <pc:sldMk cId="2851106356" sldId="327"/>
            <ac:picMk id="8" creationId="{E4DC874D-69D6-01F9-CE3C-D9C8E9D2BA03}"/>
          </ac:picMkLst>
        </pc:picChg>
      </pc:sldChg>
      <pc:sldChg chg="addSp delSp modSp add mod">
        <pc:chgData name="Clements, William" userId="cbdb0636-a496-422a-8d40-98c53d494d26" providerId="ADAL" clId="{36F7677F-AD57-AE4B-9D13-0684383E3A11}" dt="2022-10-25T19:19:24.200" v="1587" actId="20577"/>
        <pc:sldMkLst>
          <pc:docMk/>
          <pc:sldMk cId="4147135682" sldId="328"/>
        </pc:sldMkLst>
        <pc:spChg chg="mod">
          <ac:chgData name="Clements, William" userId="cbdb0636-a496-422a-8d40-98c53d494d26" providerId="ADAL" clId="{36F7677F-AD57-AE4B-9D13-0684383E3A11}" dt="2022-10-25T19:17:01.685" v="1465"/>
          <ac:spMkLst>
            <pc:docMk/>
            <pc:sldMk cId="4147135682" sldId="328"/>
            <ac:spMk id="2" creationId="{F3167FEC-A422-18B3-BC0B-0287D045839A}"/>
          </ac:spMkLst>
        </pc:spChg>
        <pc:spChg chg="mod">
          <ac:chgData name="Clements, William" userId="cbdb0636-a496-422a-8d40-98c53d494d26" providerId="ADAL" clId="{36F7677F-AD57-AE4B-9D13-0684383E3A11}" dt="2022-10-25T19:19:24.200" v="1587" actId="20577"/>
          <ac:spMkLst>
            <pc:docMk/>
            <pc:sldMk cId="4147135682" sldId="328"/>
            <ac:spMk id="4" creationId="{BC3B3642-DB7D-7777-6DAF-B6394960F502}"/>
          </ac:spMkLst>
        </pc:spChg>
        <pc:picChg chg="add mod">
          <ac:chgData name="Clements, William" userId="cbdb0636-a496-422a-8d40-98c53d494d26" providerId="ADAL" clId="{36F7677F-AD57-AE4B-9D13-0684383E3A11}" dt="2022-10-25T18:35:25.481" v="737" actId="1076"/>
          <ac:picMkLst>
            <pc:docMk/>
            <pc:sldMk cId="4147135682" sldId="328"/>
            <ac:picMk id="3" creationId="{68256037-6F49-FF9B-2500-55B0D742268C}"/>
          </ac:picMkLst>
        </pc:picChg>
        <pc:picChg chg="del">
          <ac:chgData name="Clements, William" userId="cbdb0636-a496-422a-8d40-98c53d494d26" providerId="ADAL" clId="{36F7677F-AD57-AE4B-9D13-0684383E3A11}" dt="2022-10-25T18:35:09.490" v="735" actId="478"/>
          <ac:picMkLst>
            <pc:docMk/>
            <pc:sldMk cId="4147135682" sldId="328"/>
            <ac:picMk id="7" creationId="{48926B56-3FDC-7EF6-51BA-856915CBC7DC}"/>
          </ac:picMkLst>
        </pc:picChg>
        <pc:picChg chg="del">
          <ac:chgData name="Clements, William" userId="cbdb0636-a496-422a-8d40-98c53d494d26" providerId="ADAL" clId="{36F7677F-AD57-AE4B-9D13-0684383E3A11}" dt="2022-10-25T18:35:09.490" v="735" actId="478"/>
          <ac:picMkLst>
            <pc:docMk/>
            <pc:sldMk cId="4147135682" sldId="328"/>
            <ac:picMk id="8" creationId="{E4DC874D-69D6-01F9-CE3C-D9C8E9D2BA03}"/>
          </ac:picMkLst>
        </pc:picChg>
      </pc:sldChg>
      <pc:sldChg chg="addSp delSp modSp new mod">
        <pc:chgData name="Clements, William" userId="cbdb0636-a496-422a-8d40-98c53d494d26" providerId="ADAL" clId="{36F7677F-AD57-AE4B-9D13-0684383E3A11}" dt="2022-10-25T19:17:01.685" v="1465"/>
        <pc:sldMkLst>
          <pc:docMk/>
          <pc:sldMk cId="2252459940" sldId="329"/>
        </pc:sldMkLst>
        <pc:spChg chg="mod">
          <ac:chgData name="Clements, William" userId="cbdb0636-a496-422a-8d40-98c53d494d26" providerId="ADAL" clId="{36F7677F-AD57-AE4B-9D13-0684383E3A11}" dt="2022-10-25T19:17:01.685" v="1465"/>
          <ac:spMkLst>
            <pc:docMk/>
            <pc:sldMk cId="2252459940" sldId="329"/>
            <ac:spMk id="2" creationId="{12BF694D-EB08-451A-E0BC-D8D86A89C50D}"/>
          </ac:spMkLst>
        </pc:spChg>
        <pc:spChg chg="mod">
          <ac:chgData name="Clements, William" userId="cbdb0636-a496-422a-8d40-98c53d494d26" providerId="ADAL" clId="{36F7677F-AD57-AE4B-9D13-0684383E3A11}" dt="2022-10-25T19:17:01.685" v="1465"/>
          <ac:spMkLst>
            <pc:docMk/>
            <pc:sldMk cId="2252459940" sldId="329"/>
            <ac:spMk id="3" creationId="{31F786DA-EA20-310E-FD10-3B8A0D1CB923}"/>
          </ac:spMkLst>
        </pc:spChg>
        <pc:spChg chg="del">
          <ac:chgData name="Clements, William" userId="cbdb0636-a496-422a-8d40-98c53d494d26" providerId="ADAL" clId="{36F7677F-AD57-AE4B-9D13-0684383E3A11}" dt="2022-10-25T18:36:21.780" v="746"/>
          <ac:spMkLst>
            <pc:docMk/>
            <pc:sldMk cId="2252459940" sldId="329"/>
            <ac:spMk id="4" creationId="{1383148A-0C7B-0474-FF93-77E927CB7A90}"/>
          </ac:spMkLst>
        </pc:spChg>
        <pc:picChg chg="add mod">
          <ac:chgData name="Clements, William" userId="cbdb0636-a496-422a-8d40-98c53d494d26" providerId="ADAL" clId="{36F7677F-AD57-AE4B-9D13-0684383E3A11}" dt="2022-10-25T19:17:01.685" v="1465"/>
          <ac:picMkLst>
            <pc:docMk/>
            <pc:sldMk cId="2252459940" sldId="329"/>
            <ac:picMk id="5" creationId="{9B6A8251-4001-E705-AC80-BA9441C1328E}"/>
          </ac:picMkLst>
        </pc:picChg>
      </pc:sldChg>
      <pc:sldChg chg="modSp new mod">
        <pc:chgData name="Clements, William" userId="cbdb0636-a496-422a-8d40-98c53d494d26" providerId="ADAL" clId="{36F7677F-AD57-AE4B-9D13-0684383E3A11}" dt="2022-10-25T19:17:01.685" v="1465"/>
        <pc:sldMkLst>
          <pc:docMk/>
          <pc:sldMk cId="2958137110" sldId="330"/>
        </pc:sldMkLst>
        <pc:spChg chg="mod">
          <ac:chgData name="Clements, William" userId="cbdb0636-a496-422a-8d40-98c53d494d26" providerId="ADAL" clId="{36F7677F-AD57-AE4B-9D13-0684383E3A11}" dt="2022-10-25T19:17:01.685" v="1465"/>
          <ac:spMkLst>
            <pc:docMk/>
            <pc:sldMk cId="2958137110" sldId="330"/>
            <ac:spMk id="2" creationId="{7AFE32DA-FF66-78B1-E2C5-9969A8B8B00D}"/>
          </ac:spMkLst>
        </pc:spChg>
        <pc:spChg chg="mod">
          <ac:chgData name="Clements, William" userId="cbdb0636-a496-422a-8d40-98c53d494d26" providerId="ADAL" clId="{36F7677F-AD57-AE4B-9D13-0684383E3A11}" dt="2022-10-25T19:17:01.685" v="1465"/>
          <ac:spMkLst>
            <pc:docMk/>
            <pc:sldMk cId="2958137110" sldId="330"/>
            <ac:spMk id="3" creationId="{4BAC34D0-7144-33C6-2B0B-848A6E327B75}"/>
          </ac:spMkLst>
        </pc:spChg>
        <pc:spChg chg="mod">
          <ac:chgData name="Clements, William" userId="cbdb0636-a496-422a-8d40-98c53d494d26" providerId="ADAL" clId="{36F7677F-AD57-AE4B-9D13-0684383E3A11}" dt="2022-10-25T19:17:01.685" v="1465"/>
          <ac:spMkLst>
            <pc:docMk/>
            <pc:sldMk cId="2958137110" sldId="330"/>
            <ac:spMk id="4" creationId="{BB3243D7-6821-DCB5-6F4E-0853497B59A3}"/>
          </ac:spMkLst>
        </pc:spChg>
      </pc:sldChg>
      <pc:sldChg chg="addSp modSp new mod ord">
        <pc:chgData name="Clements, William" userId="cbdb0636-a496-422a-8d40-98c53d494d26" providerId="ADAL" clId="{36F7677F-AD57-AE4B-9D13-0684383E3A11}" dt="2022-11-07T21:39:39.017" v="1682" actId="1076"/>
        <pc:sldMkLst>
          <pc:docMk/>
          <pc:sldMk cId="2886487461" sldId="331"/>
        </pc:sldMkLst>
        <pc:spChg chg="mod">
          <ac:chgData name="Clements, William" userId="cbdb0636-a496-422a-8d40-98c53d494d26" providerId="ADAL" clId="{36F7677F-AD57-AE4B-9D13-0684383E3A11}" dt="2022-10-25T19:17:01.685" v="1465"/>
          <ac:spMkLst>
            <pc:docMk/>
            <pc:sldMk cId="2886487461" sldId="331"/>
            <ac:spMk id="2" creationId="{89C475F5-0491-15FC-BABC-1E0A9C7C230C}"/>
          </ac:spMkLst>
        </pc:spChg>
        <pc:spChg chg="mod">
          <ac:chgData name="Clements, William" userId="cbdb0636-a496-422a-8d40-98c53d494d26" providerId="ADAL" clId="{36F7677F-AD57-AE4B-9D13-0684383E3A11}" dt="2022-10-25T19:17:01.685" v="1465"/>
          <ac:spMkLst>
            <pc:docMk/>
            <pc:sldMk cId="2886487461" sldId="331"/>
            <ac:spMk id="3" creationId="{704098B2-61F5-565E-4590-F85E880B314A}"/>
          </ac:spMkLst>
        </pc:spChg>
        <pc:spChg chg="mod">
          <ac:chgData name="Clements, William" userId="cbdb0636-a496-422a-8d40-98c53d494d26" providerId="ADAL" clId="{36F7677F-AD57-AE4B-9D13-0684383E3A11}" dt="2022-11-07T21:39:32.386" v="1679" actId="27636"/>
          <ac:spMkLst>
            <pc:docMk/>
            <pc:sldMk cId="2886487461" sldId="331"/>
            <ac:spMk id="4" creationId="{FCB16885-7F4F-9D19-4B37-474EE576475D}"/>
          </ac:spMkLst>
        </pc:spChg>
        <pc:spChg chg="mod">
          <ac:chgData name="Clements, William" userId="cbdb0636-a496-422a-8d40-98c53d494d26" providerId="ADAL" clId="{36F7677F-AD57-AE4B-9D13-0684383E3A11}" dt="2022-10-25T19:17:01.685" v="1465"/>
          <ac:spMkLst>
            <pc:docMk/>
            <pc:sldMk cId="2886487461" sldId="331"/>
            <ac:spMk id="5" creationId="{B9A2E8E9-94F4-88C1-AD60-C159267A0D03}"/>
          </ac:spMkLst>
        </pc:spChg>
        <pc:spChg chg="mod">
          <ac:chgData name="Clements, William" userId="cbdb0636-a496-422a-8d40-98c53d494d26" providerId="ADAL" clId="{36F7677F-AD57-AE4B-9D13-0684383E3A11}" dt="2022-11-07T21:39:32.391" v="1680" actId="27636"/>
          <ac:spMkLst>
            <pc:docMk/>
            <pc:sldMk cId="2886487461" sldId="331"/>
            <ac:spMk id="6" creationId="{DDF7D18B-4E40-523B-772B-0AFA9D565F27}"/>
          </ac:spMkLst>
        </pc:spChg>
        <pc:spChg chg="add mod">
          <ac:chgData name="Clements, William" userId="cbdb0636-a496-422a-8d40-98c53d494d26" providerId="ADAL" clId="{36F7677F-AD57-AE4B-9D13-0684383E3A11}" dt="2022-10-25T18:39:00.454" v="883" actId="1076"/>
          <ac:spMkLst>
            <pc:docMk/>
            <pc:sldMk cId="2886487461" sldId="331"/>
            <ac:spMk id="7" creationId="{328469E7-BCEF-B06B-8A28-CE7C18301636}"/>
          </ac:spMkLst>
        </pc:spChg>
        <pc:spChg chg="add mod">
          <ac:chgData name="Clements, William" userId="cbdb0636-a496-422a-8d40-98c53d494d26" providerId="ADAL" clId="{36F7677F-AD57-AE4B-9D13-0684383E3A11}" dt="2022-10-25T18:38:57.654" v="882" actId="1076"/>
          <ac:spMkLst>
            <pc:docMk/>
            <pc:sldMk cId="2886487461" sldId="331"/>
            <ac:spMk id="8" creationId="{FBE0533A-CF98-AF95-195E-2A79748BEC97}"/>
          </ac:spMkLst>
        </pc:spChg>
        <pc:spChg chg="add mod">
          <ac:chgData name="Clements, William" userId="cbdb0636-a496-422a-8d40-98c53d494d26" providerId="ADAL" clId="{36F7677F-AD57-AE4B-9D13-0684383E3A11}" dt="2022-11-07T21:39:36.686" v="1681" actId="1076"/>
          <ac:spMkLst>
            <pc:docMk/>
            <pc:sldMk cId="2886487461" sldId="331"/>
            <ac:spMk id="9" creationId="{CC71ED98-B225-5031-FF6D-EDDBC51BD13B}"/>
          </ac:spMkLst>
        </pc:spChg>
        <pc:spChg chg="add mod">
          <ac:chgData name="Clements, William" userId="cbdb0636-a496-422a-8d40-98c53d494d26" providerId="ADAL" clId="{36F7677F-AD57-AE4B-9D13-0684383E3A11}" dt="2022-11-07T21:39:39.017" v="1682" actId="1076"/>
          <ac:spMkLst>
            <pc:docMk/>
            <pc:sldMk cId="2886487461" sldId="331"/>
            <ac:spMk id="10" creationId="{329C94B6-7EA7-F6B1-E689-5FA78093B4C4}"/>
          </ac:spMkLst>
        </pc:spChg>
      </pc:sldChg>
      <pc:sldChg chg="modSp new mod ord">
        <pc:chgData name="Clements, William" userId="cbdb0636-a496-422a-8d40-98c53d494d26" providerId="ADAL" clId="{36F7677F-AD57-AE4B-9D13-0684383E3A11}" dt="2022-10-25T19:17:01.685" v="1465"/>
        <pc:sldMkLst>
          <pc:docMk/>
          <pc:sldMk cId="3707713428" sldId="332"/>
        </pc:sldMkLst>
        <pc:spChg chg="mod">
          <ac:chgData name="Clements, William" userId="cbdb0636-a496-422a-8d40-98c53d494d26" providerId="ADAL" clId="{36F7677F-AD57-AE4B-9D13-0684383E3A11}" dt="2022-10-25T19:17:01.685" v="1465"/>
          <ac:spMkLst>
            <pc:docMk/>
            <pc:sldMk cId="3707713428" sldId="332"/>
            <ac:spMk id="2" creationId="{1B0D455E-E62C-EE79-7909-13EF92EECD7D}"/>
          </ac:spMkLst>
        </pc:spChg>
        <pc:spChg chg="mod">
          <ac:chgData name="Clements, William" userId="cbdb0636-a496-422a-8d40-98c53d494d26" providerId="ADAL" clId="{36F7677F-AD57-AE4B-9D13-0684383E3A11}" dt="2022-10-25T19:17:01.685" v="1465"/>
          <ac:spMkLst>
            <pc:docMk/>
            <pc:sldMk cId="3707713428" sldId="332"/>
            <ac:spMk id="3" creationId="{02C12245-A487-074B-B57D-AE29F65DB2A1}"/>
          </ac:spMkLst>
        </pc:spChg>
        <pc:spChg chg="mod">
          <ac:chgData name="Clements, William" userId="cbdb0636-a496-422a-8d40-98c53d494d26" providerId="ADAL" clId="{36F7677F-AD57-AE4B-9D13-0684383E3A11}" dt="2022-10-25T19:17:01.685" v="1465"/>
          <ac:spMkLst>
            <pc:docMk/>
            <pc:sldMk cId="3707713428" sldId="332"/>
            <ac:spMk id="4" creationId="{30092460-045F-FFB7-D295-6074563D7D58}"/>
          </ac:spMkLst>
        </pc:spChg>
      </pc:sldChg>
      <pc:sldChg chg="modSp new mod ord">
        <pc:chgData name="Clements, William" userId="cbdb0636-a496-422a-8d40-98c53d494d26" providerId="ADAL" clId="{36F7677F-AD57-AE4B-9D13-0684383E3A11}" dt="2022-10-25T19:17:01.685" v="1465"/>
        <pc:sldMkLst>
          <pc:docMk/>
          <pc:sldMk cId="3164346874" sldId="333"/>
        </pc:sldMkLst>
        <pc:spChg chg="mod">
          <ac:chgData name="Clements, William" userId="cbdb0636-a496-422a-8d40-98c53d494d26" providerId="ADAL" clId="{36F7677F-AD57-AE4B-9D13-0684383E3A11}" dt="2022-10-25T19:17:01.685" v="1465"/>
          <ac:spMkLst>
            <pc:docMk/>
            <pc:sldMk cId="3164346874" sldId="333"/>
            <ac:spMk id="2" creationId="{9DE14372-BCEB-81B5-B5AC-9426D93288B9}"/>
          </ac:spMkLst>
        </pc:spChg>
        <pc:spChg chg="mod">
          <ac:chgData name="Clements, William" userId="cbdb0636-a496-422a-8d40-98c53d494d26" providerId="ADAL" clId="{36F7677F-AD57-AE4B-9D13-0684383E3A11}" dt="2022-10-25T19:17:01.685" v="1465"/>
          <ac:spMkLst>
            <pc:docMk/>
            <pc:sldMk cId="3164346874" sldId="333"/>
            <ac:spMk id="3" creationId="{3D0516D8-D876-10DB-09AF-06E79FE29446}"/>
          </ac:spMkLst>
        </pc:spChg>
        <pc:spChg chg="mod">
          <ac:chgData name="Clements, William" userId="cbdb0636-a496-422a-8d40-98c53d494d26" providerId="ADAL" clId="{36F7677F-AD57-AE4B-9D13-0684383E3A11}" dt="2022-10-25T19:17:01.685" v="1465"/>
          <ac:spMkLst>
            <pc:docMk/>
            <pc:sldMk cId="3164346874" sldId="333"/>
            <ac:spMk id="4" creationId="{BCFB3FB4-D0E8-56EC-31BC-0BEBC9A1637B}"/>
          </ac:spMkLst>
        </pc:spChg>
        <pc:spChg chg="mod">
          <ac:chgData name="Clements, William" userId="cbdb0636-a496-422a-8d40-98c53d494d26" providerId="ADAL" clId="{36F7677F-AD57-AE4B-9D13-0684383E3A11}" dt="2022-10-25T19:17:01.685" v="1465"/>
          <ac:spMkLst>
            <pc:docMk/>
            <pc:sldMk cId="3164346874" sldId="333"/>
            <ac:spMk id="5" creationId="{C91C9024-E59D-4A07-FFFF-63A38DE5B6C3}"/>
          </ac:spMkLst>
        </pc:spChg>
        <pc:spChg chg="mod">
          <ac:chgData name="Clements, William" userId="cbdb0636-a496-422a-8d40-98c53d494d26" providerId="ADAL" clId="{36F7677F-AD57-AE4B-9D13-0684383E3A11}" dt="2022-10-25T19:17:01.685" v="1465"/>
          <ac:spMkLst>
            <pc:docMk/>
            <pc:sldMk cId="3164346874" sldId="333"/>
            <ac:spMk id="6" creationId="{B18A0F4E-37FB-E0E9-CC6B-558CAA663090}"/>
          </ac:spMkLst>
        </pc:spChg>
      </pc:sldChg>
      <pc:sldChg chg="modSp new mod ord">
        <pc:chgData name="Clements, William" userId="cbdb0636-a496-422a-8d40-98c53d494d26" providerId="ADAL" clId="{36F7677F-AD57-AE4B-9D13-0684383E3A11}" dt="2022-10-25T19:17:01.685" v="1465"/>
        <pc:sldMkLst>
          <pc:docMk/>
          <pc:sldMk cId="1133732466" sldId="334"/>
        </pc:sldMkLst>
        <pc:spChg chg="mod">
          <ac:chgData name="Clements, William" userId="cbdb0636-a496-422a-8d40-98c53d494d26" providerId="ADAL" clId="{36F7677F-AD57-AE4B-9D13-0684383E3A11}" dt="2022-10-25T19:17:01.685" v="1465"/>
          <ac:spMkLst>
            <pc:docMk/>
            <pc:sldMk cId="1133732466" sldId="334"/>
            <ac:spMk id="2" creationId="{0617BFF1-34BA-B8D0-1031-7424875F22A6}"/>
          </ac:spMkLst>
        </pc:spChg>
        <pc:spChg chg="mod">
          <ac:chgData name="Clements, William" userId="cbdb0636-a496-422a-8d40-98c53d494d26" providerId="ADAL" clId="{36F7677F-AD57-AE4B-9D13-0684383E3A11}" dt="2022-10-25T19:17:01.685" v="1465"/>
          <ac:spMkLst>
            <pc:docMk/>
            <pc:sldMk cId="1133732466" sldId="334"/>
            <ac:spMk id="3" creationId="{4083EDC8-34A2-5BE7-0954-E0E6BB816422}"/>
          </ac:spMkLst>
        </pc:spChg>
        <pc:spChg chg="mod">
          <ac:chgData name="Clements, William" userId="cbdb0636-a496-422a-8d40-98c53d494d26" providerId="ADAL" clId="{36F7677F-AD57-AE4B-9D13-0684383E3A11}" dt="2022-10-25T19:17:01.685" v="1465"/>
          <ac:spMkLst>
            <pc:docMk/>
            <pc:sldMk cId="1133732466" sldId="334"/>
            <ac:spMk id="4" creationId="{7653B11A-4D75-2930-0141-4AA250213E06}"/>
          </ac:spMkLst>
        </pc:spChg>
        <pc:spChg chg="mod">
          <ac:chgData name="Clements, William" userId="cbdb0636-a496-422a-8d40-98c53d494d26" providerId="ADAL" clId="{36F7677F-AD57-AE4B-9D13-0684383E3A11}" dt="2022-10-25T19:17:01.685" v="1465"/>
          <ac:spMkLst>
            <pc:docMk/>
            <pc:sldMk cId="1133732466" sldId="334"/>
            <ac:spMk id="5" creationId="{2F5B5923-4760-BB7B-DBD6-ED5145CE0629}"/>
          </ac:spMkLst>
        </pc:spChg>
        <pc:spChg chg="mod">
          <ac:chgData name="Clements, William" userId="cbdb0636-a496-422a-8d40-98c53d494d26" providerId="ADAL" clId="{36F7677F-AD57-AE4B-9D13-0684383E3A11}" dt="2022-10-25T19:17:01.685" v="1465"/>
          <ac:spMkLst>
            <pc:docMk/>
            <pc:sldMk cId="1133732466" sldId="334"/>
            <ac:spMk id="6" creationId="{A17E904A-6A77-FE93-74DA-B43205CE4EF9}"/>
          </ac:spMkLst>
        </pc:spChg>
      </pc:sldChg>
      <pc:sldChg chg="new del">
        <pc:chgData name="Clements, William" userId="cbdb0636-a496-422a-8d40-98c53d494d26" providerId="ADAL" clId="{36F7677F-AD57-AE4B-9D13-0684383E3A11}" dt="2022-10-25T18:49:01.354" v="992" actId="2696"/>
        <pc:sldMkLst>
          <pc:docMk/>
          <pc:sldMk cId="36210489" sldId="335"/>
        </pc:sldMkLst>
      </pc:sldChg>
      <pc:sldChg chg="addSp modSp new mod ord">
        <pc:chgData name="Clements, William" userId="cbdb0636-a496-422a-8d40-98c53d494d26" providerId="ADAL" clId="{36F7677F-AD57-AE4B-9D13-0684383E3A11}" dt="2022-11-07T19:07:24.691" v="1672"/>
        <pc:sldMkLst>
          <pc:docMk/>
          <pc:sldMk cId="3816857302" sldId="335"/>
        </pc:sldMkLst>
        <pc:spChg chg="mod">
          <ac:chgData name="Clements, William" userId="cbdb0636-a496-422a-8d40-98c53d494d26" providerId="ADAL" clId="{36F7677F-AD57-AE4B-9D13-0684383E3A11}" dt="2022-11-07T19:07:24.691" v="1672"/>
          <ac:spMkLst>
            <pc:docMk/>
            <pc:sldMk cId="3816857302" sldId="335"/>
            <ac:spMk id="2" creationId="{6F223269-3007-0DC1-F094-60BE5D746C15}"/>
          </ac:spMkLst>
        </pc:spChg>
        <pc:spChg chg="mod">
          <ac:chgData name="Clements, William" userId="cbdb0636-a496-422a-8d40-98c53d494d26" providerId="ADAL" clId="{36F7677F-AD57-AE4B-9D13-0684383E3A11}" dt="2022-10-25T19:17:01.685" v="1465"/>
          <ac:spMkLst>
            <pc:docMk/>
            <pc:sldMk cId="3816857302" sldId="335"/>
            <ac:spMk id="3" creationId="{B3735B17-B9EE-7184-B3F9-359DE2026070}"/>
          </ac:spMkLst>
        </pc:spChg>
        <pc:spChg chg="mod">
          <ac:chgData name="Clements, William" userId="cbdb0636-a496-422a-8d40-98c53d494d26" providerId="ADAL" clId="{36F7677F-AD57-AE4B-9D13-0684383E3A11}" dt="2022-10-25T19:17:01.685" v="1465"/>
          <ac:spMkLst>
            <pc:docMk/>
            <pc:sldMk cId="3816857302" sldId="335"/>
            <ac:spMk id="4" creationId="{6FFB2397-2BEC-51C0-5B4F-554B5C9F6282}"/>
          </ac:spMkLst>
        </pc:spChg>
        <pc:spChg chg="mod">
          <ac:chgData name="Clements, William" userId="cbdb0636-a496-422a-8d40-98c53d494d26" providerId="ADAL" clId="{36F7677F-AD57-AE4B-9D13-0684383E3A11}" dt="2022-10-25T19:17:01.685" v="1465"/>
          <ac:spMkLst>
            <pc:docMk/>
            <pc:sldMk cId="3816857302" sldId="335"/>
            <ac:spMk id="5" creationId="{FFF31932-9F5A-92E8-443F-D0281C7450D1}"/>
          </ac:spMkLst>
        </pc:spChg>
        <pc:spChg chg="mod">
          <ac:chgData name="Clements, William" userId="cbdb0636-a496-422a-8d40-98c53d494d26" providerId="ADAL" clId="{36F7677F-AD57-AE4B-9D13-0684383E3A11}" dt="2022-10-25T19:17:01.685" v="1465"/>
          <ac:spMkLst>
            <pc:docMk/>
            <pc:sldMk cId="3816857302" sldId="335"/>
            <ac:spMk id="6" creationId="{14B8C88B-EFEB-CD23-EC16-057F0EDA032E}"/>
          </ac:spMkLst>
        </pc:spChg>
        <pc:picChg chg="add mod">
          <ac:chgData name="Clements, William" userId="cbdb0636-a496-422a-8d40-98c53d494d26" providerId="ADAL" clId="{36F7677F-AD57-AE4B-9D13-0684383E3A11}" dt="2022-10-25T18:49:50.299" v="995" actId="1076"/>
          <ac:picMkLst>
            <pc:docMk/>
            <pc:sldMk cId="3816857302" sldId="335"/>
            <ac:picMk id="7" creationId="{BABF9013-E3C0-5600-702E-00455FCBF26A}"/>
          </ac:picMkLst>
        </pc:picChg>
      </pc:sldChg>
      <pc:sldChg chg="addSp delSp modSp add mod">
        <pc:chgData name="Clements, William" userId="cbdb0636-a496-422a-8d40-98c53d494d26" providerId="ADAL" clId="{36F7677F-AD57-AE4B-9D13-0684383E3A11}" dt="2022-11-07T19:07:27.162" v="1673"/>
        <pc:sldMkLst>
          <pc:docMk/>
          <pc:sldMk cId="3153204941" sldId="336"/>
        </pc:sldMkLst>
        <pc:spChg chg="mod">
          <ac:chgData name="Clements, William" userId="cbdb0636-a496-422a-8d40-98c53d494d26" providerId="ADAL" clId="{36F7677F-AD57-AE4B-9D13-0684383E3A11}" dt="2022-11-07T19:07:27.162" v="1673"/>
          <ac:spMkLst>
            <pc:docMk/>
            <pc:sldMk cId="3153204941" sldId="336"/>
            <ac:spMk id="5" creationId="{BEF2CFF4-41C6-E4DD-35A9-8C8894536CB0}"/>
          </ac:spMkLst>
        </pc:spChg>
        <pc:spChg chg="del">
          <ac:chgData name="Clements, William" userId="cbdb0636-a496-422a-8d40-98c53d494d26" providerId="ADAL" clId="{36F7677F-AD57-AE4B-9D13-0684383E3A11}" dt="2022-10-25T18:53:41.260" v="1013" actId="478"/>
          <ac:spMkLst>
            <pc:docMk/>
            <pc:sldMk cId="3153204941" sldId="336"/>
            <ac:spMk id="14" creationId="{341EB738-1154-7422-DFA9-4100773F0A11}"/>
          </ac:spMkLst>
        </pc:spChg>
        <pc:spChg chg="del">
          <ac:chgData name="Clements, William" userId="cbdb0636-a496-422a-8d40-98c53d494d26" providerId="ADAL" clId="{36F7677F-AD57-AE4B-9D13-0684383E3A11}" dt="2022-10-25T18:53:41.260" v="1013" actId="478"/>
          <ac:spMkLst>
            <pc:docMk/>
            <pc:sldMk cId="3153204941" sldId="336"/>
            <ac:spMk id="15" creationId="{94D56958-D6AD-232E-B6C6-0392166D88A5}"/>
          </ac:spMkLst>
        </pc:spChg>
        <pc:spChg chg="del">
          <ac:chgData name="Clements, William" userId="cbdb0636-a496-422a-8d40-98c53d494d26" providerId="ADAL" clId="{36F7677F-AD57-AE4B-9D13-0684383E3A11}" dt="2022-10-25T18:53:41.260" v="1013" actId="478"/>
          <ac:spMkLst>
            <pc:docMk/>
            <pc:sldMk cId="3153204941" sldId="336"/>
            <ac:spMk id="16" creationId="{C38BF30A-BCDB-193A-ACF8-BDF022190DEF}"/>
          </ac:spMkLst>
        </pc:spChg>
        <pc:spChg chg="del">
          <ac:chgData name="Clements, William" userId="cbdb0636-a496-422a-8d40-98c53d494d26" providerId="ADAL" clId="{36F7677F-AD57-AE4B-9D13-0684383E3A11}" dt="2022-10-25T18:53:41.260" v="1013" actId="478"/>
          <ac:spMkLst>
            <pc:docMk/>
            <pc:sldMk cId="3153204941" sldId="336"/>
            <ac:spMk id="17" creationId="{7F539E6F-FB4F-A312-99C1-3FAF1349C47F}"/>
          </ac:spMkLst>
        </pc:spChg>
        <pc:spChg chg="del">
          <ac:chgData name="Clements, William" userId="cbdb0636-a496-422a-8d40-98c53d494d26" providerId="ADAL" clId="{36F7677F-AD57-AE4B-9D13-0684383E3A11}" dt="2022-10-25T18:53:41.260" v="1013" actId="478"/>
          <ac:spMkLst>
            <pc:docMk/>
            <pc:sldMk cId="3153204941" sldId="336"/>
            <ac:spMk id="18" creationId="{ECA83BD4-908A-45EE-5192-F9F59D5DEA4B}"/>
          </ac:spMkLst>
        </pc:spChg>
        <pc:spChg chg="del">
          <ac:chgData name="Clements, William" userId="cbdb0636-a496-422a-8d40-98c53d494d26" providerId="ADAL" clId="{36F7677F-AD57-AE4B-9D13-0684383E3A11}" dt="2022-10-25T18:53:41.260" v="1013" actId="478"/>
          <ac:spMkLst>
            <pc:docMk/>
            <pc:sldMk cId="3153204941" sldId="336"/>
            <ac:spMk id="19" creationId="{1075C4BC-E729-660C-3585-0425FE0E7E64}"/>
          </ac:spMkLst>
        </pc:spChg>
        <pc:spChg chg="del">
          <ac:chgData name="Clements, William" userId="cbdb0636-a496-422a-8d40-98c53d494d26" providerId="ADAL" clId="{36F7677F-AD57-AE4B-9D13-0684383E3A11}" dt="2022-10-25T18:53:41.260" v="1013" actId="478"/>
          <ac:spMkLst>
            <pc:docMk/>
            <pc:sldMk cId="3153204941" sldId="336"/>
            <ac:spMk id="20" creationId="{60F40AE3-202B-BB1D-7137-1489AAA6FAD3}"/>
          </ac:spMkLst>
        </pc:spChg>
        <pc:spChg chg="del">
          <ac:chgData name="Clements, William" userId="cbdb0636-a496-422a-8d40-98c53d494d26" providerId="ADAL" clId="{36F7677F-AD57-AE4B-9D13-0684383E3A11}" dt="2022-10-25T18:53:41.260" v="1013" actId="478"/>
          <ac:spMkLst>
            <pc:docMk/>
            <pc:sldMk cId="3153204941" sldId="336"/>
            <ac:spMk id="21" creationId="{29029FE8-602E-8EB0-AB35-B1CD9FBDADF3}"/>
          </ac:spMkLst>
        </pc:spChg>
        <pc:spChg chg="del">
          <ac:chgData name="Clements, William" userId="cbdb0636-a496-422a-8d40-98c53d494d26" providerId="ADAL" clId="{36F7677F-AD57-AE4B-9D13-0684383E3A11}" dt="2022-10-25T18:53:41.260" v="1013" actId="478"/>
          <ac:spMkLst>
            <pc:docMk/>
            <pc:sldMk cId="3153204941" sldId="336"/>
            <ac:spMk id="22" creationId="{D215585A-6BDB-1159-9E40-385C61A5678F}"/>
          </ac:spMkLst>
        </pc:spChg>
        <pc:spChg chg="del">
          <ac:chgData name="Clements, William" userId="cbdb0636-a496-422a-8d40-98c53d494d26" providerId="ADAL" clId="{36F7677F-AD57-AE4B-9D13-0684383E3A11}" dt="2022-10-25T18:53:41.260" v="1013" actId="478"/>
          <ac:spMkLst>
            <pc:docMk/>
            <pc:sldMk cId="3153204941" sldId="336"/>
            <ac:spMk id="23" creationId="{BC1D0150-E834-4B25-DAE6-69A07A7E4FC9}"/>
          </ac:spMkLst>
        </pc:spChg>
        <pc:picChg chg="add mod">
          <ac:chgData name="Clements, William" userId="cbdb0636-a496-422a-8d40-98c53d494d26" providerId="ADAL" clId="{36F7677F-AD57-AE4B-9D13-0684383E3A11}" dt="2022-10-25T18:52:33.855" v="1009" actId="14100"/>
          <ac:picMkLst>
            <pc:docMk/>
            <pc:sldMk cId="3153204941" sldId="336"/>
            <ac:picMk id="2" creationId="{C2D53ADF-AEE1-F452-0DCA-919B5595DC31}"/>
          </ac:picMkLst>
        </pc:picChg>
        <pc:picChg chg="del mod">
          <ac:chgData name="Clements, William" userId="cbdb0636-a496-422a-8d40-98c53d494d26" providerId="ADAL" clId="{36F7677F-AD57-AE4B-9D13-0684383E3A11}" dt="2022-10-25T18:53:45.496" v="1014" actId="478"/>
          <ac:picMkLst>
            <pc:docMk/>
            <pc:sldMk cId="3153204941" sldId="336"/>
            <ac:picMk id="13" creationId="{64E0E8D3-DCD3-7E71-24F8-8B131C181FCA}"/>
          </ac:picMkLst>
        </pc:picChg>
        <pc:picChg chg="del mod">
          <ac:chgData name="Clements, William" userId="cbdb0636-a496-422a-8d40-98c53d494d26" providerId="ADAL" clId="{36F7677F-AD57-AE4B-9D13-0684383E3A11}" dt="2022-10-25T18:53:46.576" v="1015" actId="478"/>
          <ac:picMkLst>
            <pc:docMk/>
            <pc:sldMk cId="3153204941" sldId="336"/>
            <ac:picMk id="24" creationId="{4B962868-4635-C932-3F9F-02A86E8FE64B}"/>
          </ac:picMkLst>
        </pc:picChg>
      </pc:sldChg>
      <pc:sldChg chg="addSp delSp modSp add mod">
        <pc:chgData name="Clements, William" userId="cbdb0636-a496-422a-8d40-98c53d494d26" providerId="ADAL" clId="{36F7677F-AD57-AE4B-9D13-0684383E3A11}" dt="2022-11-08T22:05:30.289" v="2266" actId="20577"/>
        <pc:sldMkLst>
          <pc:docMk/>
          <pc:sldMk cId="1214004508" sldId="337"/>
        </pc:sldMkLst>
        <pc:spChg chg="add mod">
          <ac:chgData name="Clements, William" userId="cbdb0636-a496-422a-8d40-98c53d494d26" providerId="ADAL" clId="{36F7677F-AD57-AE4B-9D13-0684383E3A11}" dt="2022-10-25T18:55:04.471" v="1024" actId="20577"/>
          <ac:spMkLst>
            <pc:docMk/>
            <pc:sldMk cId="1214004508" sldId="337"/>
            <ac:spMk id="4" creationId="{DE408167-A7E7-16A1-3FAC-4A7AE55D543B}"/>
          </ac:spMkLst>
        </pc:spChg>
        <pc:spChg chg="mod">
          <ac:chgData name="Clements, William" userId="cbdb0636-a496-422a-8d40-98c53d494d26" providerId="ADAL" clId="{36F7677F-AD57-AE4B-9D13-0684383E3A11}" dt="2022-11-07T19:07:34.750" v="1675"/>
          <ac:spMkLst>
            <pc:docMk/>
            <pc:sldMk cId="1214004508" sldId="337"/>
            <ac:spMk id="5" creationId="{BEF2CFF4-41C6-E4DD-35A9-8C8894536CB0}"/>
          </ac:spMkLst>
        </pc:spChg>
        <pc:spChg chg="add mod">
          <ac:chgData name="Clements, William" userId="cbdb0636-a496-422a-8d40-98c53d494d26" providerId="ADAL" clId="{36F7677F-AD57-AE4B-9D13-0684383E3A11}" dt="2022-10-25T18:54:59.048" v="1019"/>
          <ac:spMkLst>
            <pc:docMk/>
            <pc:sldMk cId="1214004508" sldId="337"/>
            <ac:spMk id="9" creationId="{6AAFC925-A502-0798-8C37-B657C1475392}"/>
          </ac:spMkLst>
        </pc:spChg>
        <pc:spChg chg="add mod">
          <ac:chgData name="Clements, William" userId="cbdb0636-a496-422a-8d40-98c53d494d26" providerId="ADAL" clId="{36F7677F-AD57-AE4B-9D13-0684383E3A11}" dt="2022-10-25T19:05:37.961" v="1318"/>
          <ac:spMkLst>
            <pc:docMk/>
            <pc:sldMk cId="1214004508" sldId="337"/>
            <ac:spMk id="10" creationId="{93D6494E-032B-2413-5A71-6F11D0734E97}"/>
          </ac:spMkLst>
        </pc:spChg>
        <pc:spChg chg="add mod">
          <ac:chgData name="Clements, William" userId="cbdb0636-a496-422a-8d40-98c53d494d26" providerId="ADAL" clId="{36F7677F-AD57-AE4B-9D13-0684383E3A11}" dt="2022-10-25T19:05:37.961" v="1318"/>
          <ac:spMkLst>
            <pc:docMk/>
            <pc:sldMk cId="1214004508" sldId="337"/>
            <ac:spMk id="11" creationId="{946B8B05-68F6-A809-F877-54939DF8BEEC}"/>
          </ac:spMkLst>
        </pc:spChg>
        <pc:spChg chg="add mod">
          <ac:chgData name="Clements, William" userId="cbdb0636-a496-422a-8d40-98c53d494d26" providerId="ADAL" clId="{36F7677F-AD57-AE4B-9D13-0684383E3A11}" dt="2022-10-25T19:05:37.961" v="1318"/>
          <ac:spMkLst>
            <pc:docMk/>
            <pc:sldMk cId="1214004508" sldId="337"/>
            <ac:spMk id="12" creationId="{661C580D-38A7-01AE-5D83-F110429382DC}"/>
          </ac:spMkLst>
        </pc:spChg>
        <pc:spChg chg="mod">
          <ac:chgData name="Clements, William" userId="cbdb0636-a496-422a-8d40-98c53d494d26" providerId="ADAL" clId="{36F7677F-AD57-AE4B-9D13-0684383E3A11}" dt="2022-10-25T18:54:45.073" v="1018" actId="1076"/>
          <ac:spMkLst>
            <pc:docMk/>
            <pc:sldMk cId="1214004508" sldId="337"/>
            <ac:spMk id="23" creationId="{BC1D0150-E834-4B25-DAE6-69A07A7E4FC9}"/>
          </ac:spMkLst>
        </pc:spChg>
        <pc:spChg chg="add mod">
          <ac:chgData name="Clements, William" userId="cbdb0636-a496-422a-8d40-98c53d494d26" providerId="ADAL" clId="{36F7677F-AD57-AE4B-9D13-0684383E3A11}" dt="2022-11-08T22:05:30.289" v="2266" actId="20577"/>
          <ac:spMkLst>
            <pc:docMk/>
            <pc:sldMk cId="1214004508" sldId="337"/>
            <ac:spMk id="24" creationId="{6BB3C59B-C4CE-C529-A91E-A6CCEE864991}"/>
          </ac:spMkLst>
        </pc:spChg>
        <pc:spChg chg="add mod">
          <ac:chgData name="Clements, William" userId="cbdb0636-a496-422a-8d40-98c53d494d26" providerId="ADAL" clId="{36F7677F-AD57-AE4B-9D13-0684383E3A11}" dt="2022-10-25T19:05:37.961" v="1318"/>
          <ac:spMkLst>
            <pc:docMk/>
            <pc:sldMk cId="1214004508" sldId="337"/>
            <ac:spMk id="25" creationId="{0F14858C-0B0E-7CA6-C6DF-7C318BAB7F5C}"/>
          </ac:spMkLst>
        </pc:spChg>
        <pc:spChg chg="add mod">
          <ac:chgData name="Clements, William" userId="cbdb0636-a496-422a-8d40-98c53d494d26" providerId="ADAL" clId="{36F7677F-AD57-AE4B-9D13-0684383E3A11}" dt="2022-10-25T19:05:37.961" v="1318"/>
          <ac:spMkLst>
            <pc:docMk/>
            <pc:sldMk cId="1214004508" sldId="337"/>
            <ac:spMk id="26" creationId="{4B6B223B-5D05-6587-36F4-21592AFDD03D}"/>
          </ac:spMkLst>
        </pc:spChg>
        <pc:spChg chg="add mod">
          <ac:chgData name="Clements, William" userId="cbdb0636-a496-422a-8d40-98c53d494d26" providerId="ADAL" clId="{36F7677F-AD57-AE4B-9D13-0684383E3A11}" dt="2022-10-25T19:05:37.961" v="1318"/>
          <ac:spMkLst>
            <pc:docMk/>
            <pc:sldMk cId="1214004508" sldId="337"/>
            <ac:spMk id="27" creationId="{537E6B24-0BA9-44AB-1A62-03DC8C5F4D13}"/>
          </ac:spMkLst>
        </pc:spChg>
        <pc:spChg chg="add mod">
          <ac:chgData name="Clements, William" userId="cbdb0636-a496-422a-8d40-98c53d494d26" providerId="ADAL" clId="{36F7677F-AD57-AE4B-9D13-0684383E3A11}" dt="2022-10-25T19:05:37.961" v="1318"/>
          <ac:spMkLst>
            <pc:docMk/>
            <pc:sldMk cId="1214004508" sldId="337"/>
            <ac:spMk id="28" creationId="{EEF5F8D5-8010-1B3A-9B14-B8AC36AE02FC}"/>
          </ac:spMkLst>
        </pc:spChg>
        <pc:spChg chg="add mod">
          <ac:chgData name="Clements, William" userId="cbdb0636-a496-422a-8d40-98c53d494d26" providerId="ADAL" clId="{36F7677F-AD57-AE4B-9D13-0684383E3A11}" dt="2022-10-25T19:05:37.961" v="1318"/>
          <ac:spMkLst>
            <pc:docMk/>
            <pc:sldMk cId="1214004508" sldId="337"/>
            <ac:spMk id="29" creationId="{E0339BC4-36A1-0EE7-B853-3C3588B085EA}"/>
          </ac:spMkLst>
        </pc:spChg>
        <pc:spChg chg="add mod">
          <ac:chgData name="Clements, William" userId="cbdb0636-a496-422a-8d40-98c53d494d26" providerId="ADAL" clId="{36F7677F-AD57-AE4B-9D13-0684383E3A11}" dt="2022-10-25T19:05:37.961" v="1318"/>
          <ac:spMkLst>
            <pc:docMk/>
            <pc:sldMk cId="1214004508" sldId="337"/>
            <ac:spMk id="30" creationId="{C8982216-09BC-6B3C-AE1D-3B32DBCB0A4A}"/>
          </ac:spMkLst>
        </pc:spChg>
        <pc:spChg chg="add mod">
          <ac:chgData name="Clements, William" userId="cbdb0636-a496-422a-8d40-98c53d494d26" providerId="ADAL" clId="{36F7677F-AD57-AE4B-9D13-0684383E3A11}" dt="2022-10-25T19:05:37.961" v="1318"/>
          <ac:spMkLst>
            <pc:docMk/>
            <pc:sldMk cId="1214004508" sldId="337"/>
            <ac:spMk id="31" creationId="{CE141520-BE94-EF3A-4320-A4E2EEA8F8EA}"/>
          </ac:spMkLst>
        </pc:spChg>
        <pc:spChg chg="add mod">
          <ac:chgData name="Clements, William" userId="cbdb0636-a496-422a-8d40-98c53d494d26" providerId="ADAL" clId="{36F7677F-AD57-AE4B-9D13-0684383E3A11}" dt="2022-10-25T19:05:37.961" v="1318"/>
          <ac:spMkLst>
            <pc:docMk/>
            <pc:sldMk cId="1214004508" sldId="337"/>
            <ac:spMk id="32" creationId="{9D6E3BC7-4193-0E5A-2165-DB02724885CF}"/>
          </ac:spMkLst>
        </pc:spChg>
        <pc:spChg chg="add mod">
          <ac:chgData name="Clements, William" userId="cbdb0636-a496-422a-8d40-98c53d494d26" providerId="ADAL" clId="{36F7677F-AD57-AE4B-9D13-0684383E3A11}" dt="2022-11-08T22:05:21.213" v="2250" actId="1076"/>
          <ac:spMkLst>
            <pc:docMk/>
            <pc:sldMk cId="1214004508" sldId="337"/>
            <ac:spMk id="34" creationId="{C1226D12-F1D2-B3BA-0707-ED6EDDDF352C}"/>
          </ac:spMkLst>
        </pc:spChg>
        <pc:spChg chg="add mod">
          <ac:chgData name="Clements, William" userId="cbdb0636-a496-422a-8d40-98c53d494d26" providerId="ADAL" clId="{36F7677F-AD57-AE4B-9D13-0684383E3A11}" dt="2022-10-25T19:06:44.840" v="1327" actId="1076"/>
          <ac:spMkLst>
            <pc:docMk/>
            <pc:sldMk cId="1214004508" sldId="337"/>
            <ac:spMk id="36" creationId="{A51BEF82-73FD-E077-B6AA-265BE8FDE07A}"/>
          </ac:spMkLst>
        </pc:spChg>
        <pc:spChg chg="add mod">
          <ac:chgData name="Clements, William" userId="cbdb0636-a496-422a-8d40-98c53d494d26" providerId="ADAL" clId="{36F7677F-AD57-AE4B-9D13-0684383E3A11}" dt="2022-10-25T19:06:57.778" v="1331" actId="1076"/>
          <ac:spMkLst>
            <pc:docMk/>
            <pc:sldMk cId="1214004508" sldId="337"/>
            <ac:spMk id="38" creationId="{5F515BB7-C854-F08D-4C95-7446DDE72425}"/>
          </ac:spMkLst>
        </pc:spChg>
        <pc:picChg chg="del">
          <ac:chgData name="Clements, William" userId="cbdb0636-a496-422a-8d40-98c53d494d26" providerId="ADAL" clId="{36F7677F-AD57-AE4B-9D13-0684383E3A11}" dt="2022-10-25T18:53:52.193" v="1016" actId="478"/>
          <ac:picMkLst>
            <pc:docMk/>
            <pc:sldMk cId="1214004508" sldId="337"/>
            <ac:picMk id="24" creationId="{4B962868-4635-C932-3F9F-02A86E8FE64B}"/>
          </ac:picMkLst>
        </pc:picChg>
        <pc:picChg chg="add mod">
          <ac:chgData name="Clements, William" userId="cbdb0636-a496-422a-8d40-98c53d494d26" providerId="ADAL" clId="{36F7677F-AD57-AE4B-9D13-0684383E3A11}" dt="2022-10-25T19:06:59.626" v="1332" actId="1076"/>
          <ac:picMkLst>
            <pc:docMk/>
            <pc:sldMk cId="1214004508" sldId="337"/>
            <ac:picMk id="33" creationId="{950BB36B-05B3-0EAD-5485-3A88AE4FCE79}"/>
          </ac:picMkLst>
        </pc:picChg>
        <pc:picChg chg="add del mod">
          <ac:chgData name="Clements, William" userId="cbdb0636-a496-422a-8d40-98c53d494d26" providerId="ADAL" clId="{36F7677F-AD57-AE4B-9D13-0684383E3A11}" dt="2022-10-25T19:06:46.696" v="1328" actId="478"/>
          <ac:picMkLst>
            <pc:docMk/>
            <pc:sldMk cId="1214004508" sldId="337"/>
            <ac:picMk id="34" creationId="{EF49DFF8-1AE6-ABFD-3440-2CA35F4F67CB}"/>
          </ac:picMkLst>
        </pc:picChg>
      </pc:sldChg>
      <pc:sldChg chg="addSp modSp add del mod">
        <pc:chgData name="Clements, William" userId="cbdb0636-a496-422a-8d40-98c53d494d26" providerId="ADAL" clId="{36F7677F-AD57-AE4B-9D13-0684383E3A11}" dt="2022-10-25T19:07:45.599" v="1336" actId="2696"/>
        <pc:sldMkLst>
          <pc:docMk/>
          <pc:sldMk cId="4237473276" sldId="338"/>
        </pc:sldMkLst>
        <pc:spChg chg="add mod">
          <ac:chgData name="Clements, William" userId="cbdb0636-a496-422a-8d40-98c53d494d26" providerId="ADAL" clId="{36F7677F-AD57-AE4B-9D13-0684383E3A11}" dt="2022-10-25T18:55:24.150" v="1025"/>
          <ac:spMkLst>
            <pc:docMk/>
            <pc:sldMk cId="4237473276" sldId="338"/>
            <ac:spMk id="4" creationId="{FF989A28-1362-A776-FCE0-98B8252E3664}"/>
          </ac:spMkLst>
        </pc:spChg>
        <pc:spChg chg="add mod">
          <ac:chgData name="Clements, William" userId="cbdb0636-a496-422a-8d40-98c53d494d26" providerId="ADAL" clId="{36F7677F-AD57-AE4B-9D13-0684383E3A11}" dt="2022-10-25T18:55:24.150" v="1025"/>
          <ac:spMkLst>
            <pc:docMk/>
            <pc:sldMk cId="4237473276" sldId="338"/>
            <ac:spMk id="9" creationId="{0955FB38-E064-E84B-643B-D9D8CAA6C6BD}"/>
          </ac:spMkLst>
        </pc:spChg>
        <pc:picChg chg="mod">
          <ac:chgData name="Clements, William" userId="cbdb0636-a496-422a-8d40-98c53d494d26" providerId="ADAL" clId="{36F7677F-AD57-AE4B-9D13-0684383E3A11}" dt="2022-10-25T19:07:38.163" v="1334" actId="1076"/>
          <ac:picMkLst>
            <pc:docMk/>
            <pc:sldMk cId="4237473276" sldId="338"/>
            <ac:picMk id="24" creationId="{4B962868-4635-C932-3F9F-02A86E8FE64B}"/>
          </ac:picMkLst>
        </pc:picChg>
      </pc:sldChg>
      <pc:sldChg chg="new del">
        <pc:chgData name="Clements, William" userId="cbdb0636-a496-422a-8d40-98c53d494d26" providerId="ADAL" clId="{36F7677F-AD57-AE4B-9D13-0684383E3A11}" dt="2022-10-25T18:55:57.663" v="1027" actId="2696"/>
        <pc:sldMkLst>
          <pc:docMk/>
          <pc:sldMk cId="152530005" sldId="339"/>
        </pc:sldMkLst>
      </pc:sldChg>
      <pc:sldChg chg="addSp delSp modSp add mod">
        <pc:chgData name="Clements, William" userId="cbdb0636-a496-422a-8d40-98c53d494d26" providerId="ADAL" clId="{36F7677F-AD57-AE4B-9D13-0684383E3A11}" dt="2022-11-07T19:07:30.604" v="1674"/>
        <pc:sldMkLst>
          <pc:docMk/>
          <pc:sldMk cId="2977140305" sldId="339"/>
        </pc:sldMkLst>
        <pc:spChg chg="add mod">
          <ac:chgData name="Clements, William" userId="cbdb0636-a496-422a-8d40-98c53d494d26" providerId="ADAL" clId="{36F7677F-AD57-AE4B-9D13-0684383E3A11}" dt="2022-10-25T18:57:06.821" v="1031" actId="14100"/>
          <ac:spMkLst>
            <pc:docMk/>
            <pc:sldMk cId="2977140305" sldId="339"/>
            <ac:spMk id="4" creationId="{06C05A17-22B4-0086-BEE0-16E06CECB75B}"/>
          </ac:spMkLst>
        </pc:spChg>
        <pc:spChg chg="mod">
          <ac:chgData name="Clements, William" userId="cbdb0636-a496-422a-8d40-98c53d494d26" providerId="ADAL" clId="{36F7677F-AD57-AE4B-9D13-0684383E3A11}" dt="2022-11-07T19:07:30.604" v="1674"/>
          <ac:spMkLst>
            <pc:docMk/>
            <pc:sldMk cId="2977140305" sldId="339"/>
            <ac:spMk id="5" creationId="{BEF2CFF4-41C6-E4DD-35A9-8C8894536CB0}"/>
          </ac:spMkLst>
        </pc:spChg>
        <pc:spChg chg="add del mod">
          <ac:chgData name="Clements, William" userId="cbdb0636-a496-422a-8d40-98c53d494d26" providerId="ADAL" clId="{36F7677F-AD57-AE4B-9D13-0684383E3A11}" dt="2022-10-25T18:58:40.894" v="1083" actId="21"/>
          <ac:spMkLst>
            <pc:docMk/>
            <pc:sldMk cId="2977140305" sldId="339"/>
            <ac:spMk id="9" creationId="{55258678-F16F-072D-95AC-F96E0D43C36F}"/>
          </ac:spMkLst>
        </pc:spChg>
        <pc:spChg chg="add mod">
          <ac:chgData name="Clements, William" userId="cbdb0636-a496-422a-8d40-98c53d494d26" providerId="ADAL" clId="{36F7677F-AD57-AE4B-9D13-0684383E3A11}" dt="2022-10-25T18:57:20.700" v="1035"/>
          <ac:spMkLst>
            <pc:docMk/>
            <pc:sldMk cId="2977140305" sldId="339"/>
            <ac:spMk id="10" creationId="{E8E528CC-DFE7-3000-2E70-2325932604B2}"/>
          </ac:spMkLst>
        </pc:spChg>
        <pc:spChg chg="add mod">
          <ac:chgData name="Clements, William" userId="cbdb0636-a496-422a-8d40-98c53d494d26" providerId="ADAL" clId="{36F7677F-AD57-AE4B-9D13-0684383E3A11}" dt="2022-10-25T18:58:52.244" v="1086" actId="13822"/>
          <ac:spMkLst>
            <pc:docMk/>
            <pc:sldMk cId="2977140305" sldId="339"/>
            <ac:spMk id="11" creationId="{9729280A-42A6-5689-19E5-C2952DA7787A}"/>
          </ac:spMkLst>
        </pc:spChg>
        <pc:spChg chg="add del mod">
          <ac:chgData name="Clements, William" userId="cbdb0636-a496-422a-8d40-98c53d494d26" providerId="ADAL" clId="{36F7677F-AD57-AE4B-9D13-0684383E3A11}" dt="2022-10-25T18:58:40.894" v="1083" actId="21"/>
          <ac:spMkLst>
            <pc:docMk/>
            <pc:sldMk cId="2977140305" sldId="339"/>
            <ac:spMk id="12" creationId="{4F13A44A-0835-C960-0998-2B40CCD27B5D}"/>
          </ac:spMkLst>
        </pc:spChg>
        <pc:spChg chg="add del mod">
          <ac:chgData name="Clements, William" userId="cbdb0636-a496-422a-8d40-98c53d494d26" providerId="ADAL" clId="{36F7677F-AD57-AE4B-9D13-0684383E3A11}" dt="2022-10-25T18:58:40.894" v="1083" actId="21"/>
          <ac:spMkLst>
            <pc:docMk/>
            <pc:sldMk cId="2977140305" sldId="339"/>
            <ac:spMk id="13" creationId="{6CC9BEEE-6CC7-4F54-95AA-026906C8255C}"/>
          </ac:spMkLst>
        </pc:spChg>
        <pc:spChg chg="add del mod">
          <ac:chgData name="Clements, William" userId="cbdb0636-a496-422a-8d40-98c53d494d26" providerId="ADAL" clId="{36F7677F-AD57-AE4B-9D13-0684383E3A11}" dt="2022-10-25T18:58:40.894" v="1083" actId="21"/>
          <ac:spMkLst>
            <pc:docMk/>
            <pc:sldMk cId="2977140305" sldId="339"/>
            <ac:spMk id="14" creationId="{363EC5BB-373C-D4CA-D011-617E86AB8CE3}"/>
          </ac:spMkLst>
        </pc:spChg>
        <pc:spChg chg="add del mod">
          <ac:chgData name="Clements, William" userId="cbdb0636-a496-422a-8d40-98c53d494d26" providerId="ADAL" clId="{36F7677F-AD57-AE4B-9D13-0684383E3A11}" dt="2022-10-25T18:58:40.894" v="1083" actId="21"/>
          <ac:spMkLst>
            <pc:docMk/>
            <pc:sldMk cId="2977140305" sldId="339"/>
            <ac:spMk id="15" creationId="{E8540D59-7C57-C5D0-4376-E3E79119CAB7}"/>
          </ac:spMkLst>
        </pc:spChg>
        <pc:spChg chg="add del mod">
          <ac:chgData name="Clements, William" userId="cbdb0636-a496-422a-8d40-98c53d494d26" providerId="ADAL" clId="{36F7677F-AD57-AE4B-9D13-0684383E3A11}" dt="2022-10-25T18:58:40.894" v="1083" actId="21"/>
          <ac:spMkLst>
            <pc:docMk/>
            <pc:sldMk cId="2977140305" sldId="339"/>
            <ac:spMk id="16" creationId="{8C983234-4798-2333-8A04-79CEFC5BD3B8}"/>
          </ac:spMkLst>
        </pc:spChg>
        <pc:spChg chg="add del mod">
          <ac:chgData name="Clements, William" userId="cbdb0636-a496-422a-8d40-98c53d494d26" providerId="ADAL" clId="{36F7677F-AD57-AE4B-9D13-0684383E3A11}" dt="2022-10-25T18:58:40.894" v="1083" actId="21"/>
          <ac:spMkLst>
            <pc:docMk/>
            <pc:sldMk cId="2977140305" sldId="339"/>
            <ac:spMk id="17" creationId="{A5F02509-A58F-7FCC-9746-10661096D0EA}"/>
          </ac:spMkLst>
        </pc:spChg>
        <pc:spChg chg="add del mod">
          <ac:chgData name="Clements, William" userId="cbdb0636-a496-422a-8d40-98c53d494d26" providerId="ADAL" clId="{36F7677F-AD57-AE4B-9D13-0684383E3A11}" dt="2022-10-25T18:58:40.894" v="1083" actId="21"/>
          <ac:spMkLst>
            <pc:docMk/>
            <pc:sldMk cId="2977140305" sldId="339"/>
            <ac:spMk id="18" creationId="{90B636BA-A628-21E2-F9B1-4102E3E8DA3C}"/>
          </ac:spMkLst>
        </pc:spChg>
        <pc:spChg chg="add mod">
          <ac:chgData name="Clements, William" userId="cbdb0636-a496-422a-8d40-98c53d494d26" providerId="ADAL" clId="{36F7677F-AD57-AE4B-9D13-0684383E3A11}" dt="2022-10-25T18:58:44.587" v="1085" actId="1076"/>
          <ac:spMkLst>
            <pc:docMk/>
            <pc:sldMk cId="2977140305" sldId="339"/>
            <ac:spMk id="19" creationId="{7AB1D54A-0A3E-F3D3-A160-3237EA19C7E9}"/>
          </ac:spMkLst>
        </pc:spChg>
        <pc:spChg chg="add mod">
          <ac:chgData name="Clements, William" userId="cbdb0636-a496-422a-8d40-98c53d494d26" providerId="ADAL" clId="{36F7677F-AD57-AE4B-9D13-0684383E3A11}" dt="2022-10-25T18:58:44.587" v="1085" actId="1076"/>
          <ac:spMkLst>
            <pc:docMk/>
            <pc:sldMk cId="2977140305" sldId="339"/>
            <ac:spMk id="20" creationId="{1024083A-6577-E4F1-B052-182A8F14447F}"/>
          </ac:spMkLst>
        </pc:spChg>
        <pc:spChg chg="add mod">
          <ac:chgData name="Clements, William" userId="cbdb0636-a496-422a-8d40-98c53d494d26" providerId="ADAL" clId="{36F7677F-AD57-AE4B-9D13-0684383E3A11}" dt="2022-10-25T18:58:44.587" v="1085" actId="1076"/>
          <ac:spMkLst>
            <pc:docMk/>
            <pc:sldMk cId="2977140305" sldId="339"/>
            <ac:spMk id="21" creationId="{C60B4D1D-A9B8-002A-0ECE-FE2D623CA714}"/>
          </ac:spMkLst>
        </pc:spChg>
        <pc:spChg chg="add mod">
          <ac:chgData name="Clements, William" userId="cbdb0636-a496-422a-8d40-98c53d494d26" providerId="ADAL" clId="{36F7677F-AD57-AE4B-9D13-0684383E3A11}" dt="2022-10-25T18:58:44.587" v="1085" actId="1076"/>
          <ac:spMkLst>
            <pc:docMk/>
            <pc:sldMk cId="2977140305" sldId="339"/>
            <ac:spMk id="22" creationId="{46F06C5C-5B2E-48B7-93F2-96496A2CE30B}"/>
          </ac:spMkLst>
        </pc:spChg>
        <pc:spChg chg="add mod">
          <ac:chgData name="Clements, William" userId="cbdb0636-a496-422a-8d40-98c53d494d26" providerId="ADAL" clId="{36F7677F-AD57-AE4B-9D13-0684383E3A11}" dt="2022-10-25T18:58:44.587" v="1085" actId="1076"/>
          <ac:spMkLst>
            <pc:docMk/>
            <pc:sldMk cId="2977140305" sldId="339"/>
            <ac:spMk id="23" creationId="{E0261E81-3F64-0B0E-DF4F-32C394E21517}"/>
          </ac:spMkLst>
        </pc:spChg>
        <pc:spChg chg="add mod">
          <ac:chgData name="Clements, William" userId="cbdb0636-a496-422a-8d40-98c53d494d26" providerId="ADAL" clId="{36F7677F-AD57-AE4B-9D13-0684383E3A11}" dt="2022-10-25T18:58:44.587" v="1085" actId="1076"/>
          <ac:spMkLst>
            <pc:docMk/>
            <pc:sldMk cId="2977140305" sldId="339"/>
            <ac:spMk id="24" creationId="{63585932-90F9-3BBF-2C97-FE517C076194}"/>
          </ac:spMkLst>
        </pc:spChg>
        <pc:spChg chg="add mod">
          <ac:chgData name="Clements, William" userId="cbdb0636-a496-422a-8d40-98c53d494d26" providerId="ADAL" clId="{36F7677F-AD57-AE4B-9D13-0684383E3A11}" dt="2022-10-25T18:58:44.587" v="1085" actId="1076"/>
          <ac:spMkLst>
            <pc:docMk/>
            <pc:sldMk cId="2977140305" sldId="339"/>
            <ac:spMk id="25" creationId="{994720F4-FBD8-BECA-A692-8200B26E80A7}"/>
          </ac:spMkLst>
        </pc:spChg>
        <pc:spChg chg="add mod">
          <ac:chgData name="Clements, William" userId="cbdb0636-a496-422a-8d40-98c53d494d26" providerId="ADAL" clId="{36F7677F-AD57-AE4B-9D13-0684383E3A11}" dt="2022-10-25T18:58:44.587" v="1085" actId="1076"/>
          <ac:spMkLst>
            <pc:docMk/>
            <pc:sldMk cId="2977140305" sldId="339"/>
            <ac:spMk id="26" creationId="{061D5606-D95B-6D53-FC32-761E144E643D}"/>
          </ac:spMkLst>
        </pc:spChg>
      </pc:sldChg>
      <pc:sldChg chg="addSp modSp new mod">
        <pc:chgData name="Clements, William" userId="cbdb0636-a496-422a-8d40-98c53d494d26" providerId="ADAL" clId="{36F7677F-AD57-AE4B-9D13-0684383E3A11}" dt="2022-11-02T23:08:33.867" v="1651" actId="1076"/>
        <pc:sldMkLst>
          <pc:docMk/>
          <pc:sldMk cId="3300388778" sldId="340"/>
        </pc:sldMkLst>
        <pc:spChg chg="mod">
          <ac:chgData name="Clements, William" userId="cbdb0636-a496-422a-8d40-98c53d494d26" providerId="ADAL" clId="{36F7677F-AD57-AE4B-9D13-0684383E3A11}" dt="2022-10-25T19:17:01.685" v="1465"/>
          <ac:spMkLst>
            <pc:docMk/>
            <pc:sldMk cId="3300388778" sldId="340"/>
            <ac:spMk id="2" creationId="{987F63AC-FE20-5ABD-697C-4B9830D004F3}"/>
          </ac:spMkLst>
        </pc:spChg>
        <pc:spChg chg="add mod">
          <ac:chgData name="Clements, William" userId="cbdb0636-a496-422a-8d40-98c53d494d26" providerId="ADAL" clId="{36F7677F-AD57-AE4B-9D13-0684383E3A11}" dt="2022-10-25T18:59:38.213" v="1088"/>
          <ac:spMkLst>
            <pc:docMk/>
            <pc:sldMk cId="3300388778" sldId="340"/>
            <ac:spMk id="3" creationId="{9E09A28A-A818-38DA-090D-F0C302AAE886}"/>
          </ac:spMkLst>
        </pc:spChg>
        <pc:spChg chg="add mod">
          <ac:chgData name="Clements, William" userId="cbdb0636-a496-422a-8d40-98c53d494d26" providerId="ADAL" clId="{36F7677F-AD57-AE4B-9D13-0684383E3A11}" dt="2022-10-25T18:59:38.213" v="1088"/>
          <ac:spMkLst>
            <pc:docMk/>
            <pc:sldMk cId="3300388778" sldId="340"/>
            <ac:spMk id="4" creationId="{2E8220B5-3182-1FB1-A8BC-433892B8A402}"/>
          </ac:spMkLst>
        </pc:spChg>
        <pc:spChg chg="add mod">
          <ac:chgData name="Clements, William" userId="cbdb0636-a496-422a-8d40-98c53d494d26" providerId="ADAL" clId="{36F7677F-AD57-AE4B-9D13-0684383E3A11}" dt="2022-10-25T18:59:38.213" v="1088"/>
          <ac:spMkLst>
            <pc:docMk/>
            <pc:sldMk cId="3300388778" sldId="340"/>
            <ac:spMk id="5" creationId="{1BAD0C95-ADC3-9491-790E-4E72C7846899}"/>
          </ac:spMkLst>
        </pc:spChg>
        <pc:spChg chg="add mod">
          <ac:chgData name="Clements, William" userId="cbdb0636-a496-422a-8d40-98c53d494d26" providerId="ADAL" clId="{36F7677F-AD57-AE4B-9D13-0684383E3A11}" dt="2022-10-25T18:59:38.213" v="1088"/>
          <ac:spMkLst>
            <pc:docMk/>
            <pc:sldMk cId="3300388778" sldId="340"/>
            <ac:spMk id="6" creationId="{B304E86B-EB4D-1354-29F2-AC4BD9802F66}"/>
          </ac:spMkLst>
        </pc:spChg>
        <pc:spChg chg="add mod">
          <ac:chgData name="Clements, William" userId="cbdb0636-a496-422a-8d40-98c53d494d26" providerId="ADAL" clId="{36F7677F-AD57-AE4B-9D13-0684383E3A11}" dt="2022-10-25T18:59:38.213" v="1088"/>
          <ac:spMkLst>
            <pc:docMk/>
            <pc:sldMk cId="3300388778" sldId="340"/>
            <ac:spMk id="7" creationId="{A0710215-3CFB-36A8-EECC-2ADEA3AFE508}"/>
          </ac:spMkLst>
        </pc:spChg>
        <pc:spChg chg="add mod">
          <ac:chgData name="Clements, William" userId="cbdb0636-a496-422a-8d40-98c53d494d26" providerId="ADAL" clId="{36F7677F-AD57-AE4B-9D13-0684383E3A11}" dt="2022-10-25T18:59:38.213" v="1088"/>
          <ac:spMkLst>
            <pc:docMk/>
            <pc:sldMk cId="3300388778" sldId="340"/>
            <ac:spMk id="8" creationId="{1CA937D9-38D8-46A1-8D2C-B4B39816FDA4}"/>
          </ac:spMkLst>
        </pc:spChg>
        <pc:spChg chg="add mod">
          <ac:chgData name="Clements, William" userId="cbdb0636-a496-422a-8d40-98c53d494d26" providerId="ADAL" clId="{36F7677F-AD57-AE4B-9D13-0684383E3A11}" dt="2022-10-25T18:59:38.213" v="1088"/>
          <ac:spMkLst>
            <pc:docMk/>
            <pc:sldMk cId="3300388778" sldId="340"/>
            <ac:spMk id="9" creationId="{827E9E22-015B-4D85-CFB6-758884EBE506}"/>
          </ac:spMkLst>
        </pc:spChg>
        <pc:spChg chg="add mod">
          <ac:chgData name="Clements, William" userId="cbdb0636-a496-422a-8d40-98c53d494d26" providerId="ADAL" clId="{36F7677F-AD57-AE4B-9D13-0684383E3A11}" dt="2022-10-25T18:59:38.213" v="1088"/>
          <ac:spMkLst>
            <pc:docMk/>
            <pc:sldMk cId="3300388778" sldId="340"/>
            <ac:spMk id="10" creationId="{27F6D65F-9B6A-3939-D488-EA00C4BFF758}"/>
          </ac:spMkLst>
        </pc:spChg>
        <pc:spChg chg="add mod">
          <ac:chgData name="Clements, William" userId="cbdb0636-a496-422a-8d40-98c53d494d26" providerId="ADAL" clId="{36F7677F-AD57-AE4B-9D13-0684383E3A11}" dt="2022-10-25T18:59:38.213" v="1088"/>
          <ac:spMkLst>
            <pc:docMk/>
            <pc:sldMk cId="3300388778" sldId="340"/>
            <ac:spMk id="11" creationId="{C605F3AF-8C3F-7DCE-C3D4-AC6D580DE577}"/>
          </ac:spMkLst>
        </pc:spChg>
        <pc:spChg chg="add mod">
          <ac:chgData name="Clements, William" userId="cbdb0636-a496-422a-8d40-98c53d494d26" providerId="ADAL" clId="{36F7677F-AD57-AE4B-9D13-0684383E3A11}" dt="2022-10-25T18:59:38.213" v="1088"/>
          <ac:spMkLst>
            <pc:docMk/>
            <pc:sldMk cId="3300388778" sldId="340"/>
            <ac:spMk id="12" creationId="{251555E8-D102-D990-C87D-CF1643B0E82F}"/>
          </ac:spMkLst>
        </pc:spChg>
        <pc:spChg chg="add mod">
          <ac:chgData name="Clements, William" userId="cbdb0636-a496-422a-8d40-98c53d494d26" providerId="ADAL" clId="{36F7677F-AD57-AE4B-9D13-0684383E3A11}" dt="2022-10-25T18:59:38.213" v="1088"/>
          <ac:spMkLst>
            <pc:docMk/>
            <pc:sldMk cId="3300388778" sldId="340"/>
            <ac:spMk id="13" creationId="{505F2D01-E914-998F-D630-E1999B1977DC}"/>
          </ac:spMkLst>
        </pc:spChg>
        <pc:spChg chg="add mod">
          <ac:chgData name="Clements, William" userId="cbdb0636-a496-422a-8d40-98c53d494d26" providerId="ADAL" clId="{36F7677F-AD57-AE4B-9D13-0684383E3A11}" dt="2022-10-25T19:02:34.123" v="1202" actId="1076"/>
          <ac:spMkLst>
            <pc:docMk/>
            <pc:sldMk cId="3300388778" sldId="340"/>
            <ac:spMk id="15" creationId="{45813B77-9770-E277-3507-820303EBCAA1}"/>
          </ac:spMkLst>
        </pc:spChg>
        <pc:spChg chg="add mod">
          <ac:chgData name="Clements, William" userId="cbdb0636-a496-422a-8d40-98c53d494d26" providerId="ADAL" clId="{36F7677F-AD57-AE4B-9D13-0684383E3A11}" dt="2022-10-25T19:04:07.677" v="1317" actId="20577"/>
          <ac:spMkLst>
            <pc:docMk/>
            <pc:sldMk cId="3300388778" sldId="340"/>
            <ac:spMk id="16" creationId="{CDA61AD1-3F49-6DC8-70DD-C675C654CDCE}"/>
          </ac:spMkLst>
        </pc:spChg>
        <pc:picChg chg="add mod">
          <ac:chgData name="Clements, William" userId="cbdb0636-a496-422a-8d40-98c53d494d26" providerId="ADAL" clId="{36F7677F-AD57-AE4B-9D13-0684383E3A11}" dt="2022-11-02T23:08:33.867" v="1651" actId="1076"/>
          <ac:picMkLst>
            <pc:docMk/>
            <pc:sldMk cId="3300388778" sldId="340"/>
            <ac:picMk id="14" creationId="{E30BB330-3765-16E5-2C8D-3438DC016512}"/>
          </ac:picMkLst>
        </pc:picChg>
      </pc:sldChg>
      <pc:sldChg chg="addSp modSp add mod">
        <pc:chgData name="Clements, William" userId="cbdb0636-a496-422a-8d40-98c53d494d26" providerId="ADAL" clId="{36F7677F-AD57-AE4B-9D13-0684383E3A11}" dt="2022-11-08T22:05:45.441" v="2269" actId="1035"/>
        <pc:sldMkLst>
          <pc:docMk/>
          <pc:sldMk cId="3445782044" sldId="341"/>
        </pc:sldMkLst>
        <pc:spChg chg="mod">
          <ac:chgData name="Clements, William" userId="cbdb0636-a496-422a-8d40-98c53d494d26" providerId="ADAL" clId="{36F7677F-AD57-AE4B-9D13-0684383E3A11}" dt="2022-11-07T19:07:37.626" v="1676"/>
          <ac:spMkLst>
            <pc:docMk/>
            <pc:sldMk cId="3445782044" sldId="341"/>
            <ac:spMk id="5" creationId="{BEF2CFF4-41C6-E4DD-35A9-8C8894536CB0}"/>
          </ac:spMkLst>
        </pc:spChg>
        <pc:spChg chg="add mod">
          <ac:chgData name="Clements, William" userId="cbdb0636-a496-422a-8d40-98c53d494d26" providerId="ADAL" clId="{36F7677F-AD57-AE4B-9D13-0684383E3A11}" dt="2022-11-08T22:05:45.441" v="2269" actId="1035"/>
          <ac:spMkLst>
            <pc:docMk/>
            <pc:sldMk cId="3445782044" sldId="341"/>
            <ac:spMk id="34" creationId="{6264E797-F01A-DAFF-0564-B13AD8C88BC4}"/>
          </ac:spMkLst>
        </pc:spChg>
        <pc:spChg chg="add mod">
          <ac:chgData name="Clements, William" userId="cbdb0636-a496-422a-8d40-98c53d494d26" providerId="ADAL" clId="{36F7677F-AD57-AE4B-9D13-0684383E3A11}" dt="2022-11-08T22:05:45.441" v="2269" actId="1035"/>
          <ac:spMkLst>
            <pc:docMk/>
            <pc:sldMk cId="3445782044" sldId="341"/>
            <ac:spMk id="35" creationId="{977EA538-4EF6-0537-3C3F-717A2FBFF552}"/>
          </ac:spMkLst>
        </pc:spChg>
        <pc:picChg chg="add mod">
          <ac:chgData name="Clements, William" userId="cbdb0636-a496-422a-8d40-98c53d494d26" providerId="ADAL" clId="{36F7677F-AD57-AE4B-9D13-0684383E3A11}" dt="2022-10-25T19:07:41.688" v="1335"/>
          <ac:picMkLst>
            <pc:docMk/>
            <pc:sldMk cId="3445782044" sldId="341"/>
            <ac:picMk id="24" creationId="{D6D59B43-07FE-ED25-1AB4-BAE451B8A58F}"/>
          </ac:picMkLst>
        </pc:picChg>
      </pc:sldChg>
      <pc:sldChg chg="addSp delSp modSp add mod">
        <pc:chgData name="Clements, William" userId="cbdb0636-a496-422a-8d40-98c53d494d26" providerId="ADAL" clId="{36F7677F-AD57-AE4B-9D13-0684383E3A11}" dt="2022-11-08T22:05:52.562" v="2271" actId="14100"/>
        <pc:sldMkLst>
          <pc:docMk/>
          <pc:sldMk cId="3639240559" sldId="342"/>
        </pc:sldMkLst>
        <pc:spChg chg="mod">
          <ac:chgData name="Clements, William" userId="cbdb0636-a496-422a-8d40-98c53d494d26" providerId="ADAL" clId="{36F7677F-AD57-AE4B-9D13-0684383E3A11}" dt="2022-11-07T19:07:39.547" v="1677"/>
          <ac:spMkLst>
            <pc:docMk/>
            <pc:sldMk cId="3639240559" sldId="342"/>
            <ac:spMk id="5" creationId="{BEF2CFF4-41C6-E4DD-35A9-8C8894536CB0}"/>
          </ac:spMkLst>
        </pc:spChg>
        <pc:spChg chg="mod">
          <ac:chgData name="Clements, William" userId="cbdb0636-a496-422a-8d40-98c53d494d26" providerId="ADAL" clId="{36F7677F-AD57-AE4B-9D13-0684383E3A11}" dt="2022-10-25T19:09:14.299" v="1351" actId="20577"/>
          <ac:spMkLst>
            <pc:docMk/>
            <pc:sldMk cId="3639240559" sldId="342"/>
            <ac:spMk id="17" creationId="{7F539E6F-FB4F-A312-99C1-3FAF1349C47F}"/>
          </ac:spMkLst>
        </pc:spChg>
        <pc:spChg chg="del">
          <ac:chgData name="Clements, William" userId="cbdb0636-a496-422a-8d40-98c53d494d26" providerId="ADAL" clId="{36F7677F-AD57-AE4B-9D13-0684383E3A11}" dt="2022-10-25T19:11:03.105" v="1363" actId="478"/>
          <ac:spMkLst>
            <pc:docMk/>
            <pc:sldMk cId="3639240559" sldId="342"/>
            <ac:spMk id="20" creationId="{60F40AE3-202B-BB1D-7137-1489AAA6FAD3}"/>
          </ac:spMkLst>
        </pc:spChg>
        <pc:spChg chg="add mod">
          <ac:chgData name="Clements, William" userId="cbdb0636-a496-422a-8d40-98c53d494d26" providerId="ADAL" clId="{36F7677F-AD57-AE4B-9D13-0684383E3A11}" dt="2022-11-02T23:09:12.206" v="1653" actId="1076"/>
          <ac:spMkLst>
            <pc:docMk/>
            <pc:sldMk cId="3639240559" sldId="342"/>
            <ac:spMk id="20" creationId="{70EE451B-4876-89FB-D55C-97BB06B829DE}"/>
          </ac:spMkLst>
        </pc:spChg>
        <pc:spChg chg="del">
          <ac:chgData name="Clements, William" userId="cbdb0636-a496-422a-8d40-98c53d494d26" providerId="ADAL" clId="{36F7677F-AD57-AE4B-9D13-0684383E3A11}" dt="2022-10-25T19:11:05.371" v="1366" actId="478"/>
          <ac:spMkLst>
            <pc:docMk/>
            <pc:sldMk cId="3639240559" sldId="342"/>
            <ac:spMk id="22" creationId="{D215585A-6BDB-1159-9E40-385C61A5678F}"/>
          </ac:spMkLst>
        </pc:spChg>
        <pc:spChg chg="add mod">
          <ac:chgData name="Clements, William" userId="cbdb0636-a496-422a-8d40-98c53d494d26" providerId="ADAL" clId="{36F7677F-AD57-AE4B-9D13-0684383E3A11}" dt="2022-11-02T23:10:33.398" v="1671" actId="20577"/>
          <ac:spMkLst>
            <pc:docMk/>
            <pc:sldMk cId="3639240559" sldId="342"/>
            <ac:spMk id="22" creationId="{E247109E-0142-3A09-EA74-2E5F116D7A67}"/>
          </ac:spMkLst>
        </pc:spChg>
        <pc:spChg chg="add mod">
          <ac:chgData name="Clements, William" userId="cbdb0636-a496-422a-8d40-98c53d494d26" providerId="ADAL" clId="{36F7677F-AD57-AE4B-9D13-0684383E3A11}" dt="2022-10-25T19:09:09.283" v="1345" actId="1076"/>
          <ac:spMkLst>
            <pc:docMk/>
            <pc:sldMk cId="3639240559" sldId="342"/>
            <ac:spMk id="34" creationId="{78862D42-9A5A-E55E-40D5-211B5EA83870}"/>
          </ac:spMkLst>
        </pc:spChg>
        <pc:spChg chg="add mod">
          <ac:chgData name="Clements, William" userId="cbdb0636-a496-422a-8d40-98c53d494d26" providerId="ADAL" clId="{36F7677F-AD57-AE4B-9D13-0684383E3A11}" dt="2022-10-25T19:09:09.283" v="1345" actId="1076"/>
          <ac:spMkLst>
            <pc:docMk/>
            <pc:sldMk cId="3639240559" sldId="342"/>
            <ac:spMk id="35" creationId="{61F4E900-4A97-0EA9-A77E-21233CDBDA8A}"/>
          </ac:spMkLst>
        </pc:spChg>
        <pc:spChg chg="add mod">
          <ac:chgData name="Clements, William" userId="cbdb0636-a496-422a-8d40-98c53d494d26" providerId="ADAL" clId="{36F7677F-AD57-AE4B-9D13-0684383E3A11}" dt="2022-11-08T22:05:48.927" v="2270"/>
          <ac:spMkLst>
            <pc:docMk/>
            <pc:sldMk cId="3639240559" sldId="342"/>
            <ac:spMk id="39" creationId="{53668A8D-797D-D7B8-6971-5E69802DD783}"/>
          </ac:spMkLst>
        </pc:spChg>
        <pc:spChg chg="add mod">
          <ac:chgData name="Clements, William" userId="cbdb0636-a496-422a-8d40-98c53d494d26" providerId="ADAL" clId="{36F7677F-AD57-AE4B-9D13-0684383E3A11}" dt="2022-11-08T22:05:48.927" v="2270"/>
          <ac:spMkLst>
            <pc:docMk/>
            <pc:sldMk cId="3639240559" sldId="342"/>
            <ac:spMk id="40" creationId="{F1BB4CE9-B3DC-5622-45E0-B448BF33512A}"/>
          </ac:spMkLst>
        </pc:spChg>
        <pc:spChg chg="add del mod">
          <ac:chgData name="Clements, William" userId="cbdb0636-a496-422a-8d40-98c53d494d26" providerId="ADAL" clId="{36F7677F-AD57-AE4B-9D13-0684383E3A11}" dt="2022-10-25T19:11:03.147" v="1365"/>
          <ac:spMkLst>
            <pc:docMk/>
            <pc:sldMk cId="3639240559" sldId="342"/>
            <ac:spMk id="48" creationId="{F7ED8803-C809-97B7-AA62-540C84669372}"/>
          </ac:spMkLst>
        </pc:spChg>
        <pc:spChg chg="add mod">
          <ac:chgData name="Clements, William" userId="cbdb0636-a496-422a-8d40-98c53d494d26" providerId="ADAL" clId="{36F7677F-AD57-AE4B-9D13-0684383E3A11}" dt="2022-10-25T19:11:09.628" v="1368" actId="1076"/>
          <ac:spMkLst>
            <pc:docMk/>
            <pc:sldMk cId="3639240559" sldId="342"/>
            <ac:spMk id="49" creationId="{4CB82D5F-2C29-B5E1-56EC-9CBA96546755}"/>
          </ac:spMkLst>
        </pc:spChg>
        <pc:spChg chg="add mod">
          <ac:chgData name="Clements, William" userId="cbdb0636-a496-422a-8d40-98c53d494d26" providerId="ADAL" clId="{36F7677F-AD57-AE4B-9D13-0684383E3A11}" dt="2022-10-25T19:11:09.628" v="1368" actId="1076"/>
          <ac:spMkLst>
            <pc:docMk/>
            <pc:sldMk cId="3639240559" sldId="342"/>
            <ac:spMk id="50" creationId="{FBA9E300-1E2E-0CC0-2A02-D2489161E4C4}"/>
          </ac:spMkLst>
        </pc:spChg>
        <pc:spChg chg="add mod">
          <ac:chgData name="Clements, William" userId="cbdb0636-a496-422a-8d40-98c53d494d26" providerId="ADAL" clId="{36F7677F-AD57-AE4B-9D13-0684383E3A11}" dt="2022-10-25T19:11:09.628" v="1368" actId="1076"/>
          <ac:spMkLst>
            <pc:docMk/>
            <pc:sldMk cId="3639240559" sldId="342"/>
            <ac:spMk id="51" creationId="{294831FA-7C48-8AC7-3750-CED72BB59C98}"/>
          </ac:spMkLst>
        </pc:spChg>
        <pc:spChg chg="add mod">
          <ac:chgData name="Clements, William" userId="cbdb0636-a496-422a-8d40-98c53d494d26" providerId="ADAL" clId="{36F7677F-AD57-AE4B-9D13-0684383E3A11}" dt="2022-10-25T19:11:09.628" v="1368" actId="1076"/>
          <ac:spMkLst>
            <pc:docMk/>
            <pc:sldMk cId="3639240559" sldId="342"/>
            <ac:spMk id="52" creationId="{F5EB37E4-B21F-CC7C-B580-444BA2AC5F67}"/>
          </ac:spMkLst>
        </pc:spChg>
        <pc:spChg chg="add mod">
          <ac:chgData name="Clements, William" userId="cbdb0636-a496-422a-8d40-98c53d494d26" providerId="ADAL" clId="{36F7677F-AD57-AE4B-9D13-0684383E3A11}" dt="2022-10-25T19:11:32.678" v="1370" actId="1076"/>
          <ac:spMkLst>
            <pc:docMk/>
            <pc:sldMk cId="3639240559" sldId="342"/>
            <ac:spMk id="53" creationId="{78F01DB3-9878-5EC4-E8D3-74E5538F4555}"/>
          </ac:spMkLst>
        </pc:spChg>
        <pc:spChg chg="add mod">
          <ac:chgData name="Clements, William" userId="cbdb0636-a496-422a-8d40-98c53d494d26" providerId="ADAL" clId="{36F7677F-AD57-AE4B-9D13-0684383E3A11}" dt="2022-10-25T19:11:50.777" v="1404" actId="14100"/>
          <ac:spMkLst>
            <pc:docMk/>
            <pc:sldMk cId="3639240559" sldId="342"/>
            <ac:spMk id="54" creationId="{12E17BEA-1986-1497-1BF1-3A7B89A1671E}"/>
          </ac:spMkLst>
        </pc:spChg>
        <pc:spChg chg="add mod">
          <ac:chgData name="Clements, William" userId="cbdb0636-a496-422a-8d40-98c53d494d26" providerId="ADAL" clId="{36F7677F-AD57-AE4B-9D13-0684383E3A11}" dt="2022-10-25T19:11:32.678" v="1370" actId="1076"/>
          <ac:spMkLst>
            <pc:docMk/>
            <pc:sldMk cId="3639240559" sldId="342"/>
            <ac:spMk id="55" creationId="{2BDADED8-070A-E0F1-067D-C3F6CCCC216C}"/>
          </ac:spMkLst>
        </pc:spChg>
        <pc:spChg chg="add mod">
          <ac:chgData name="Clements, William" userId="cbdb0636-a496-422a-8d40-98c53d494d26" providerId="ADAL" clId="{36F7677F-AD57-AE4B-9D13-0684383E3A11}" dt="2022-10-25T19:11:38.111" v="1380" actId="20577"/>
          <ac:spMkLst>
            <pc:docMk/>
            <pc:sldMk cId="3639240559" sldId="342"/>
            <ac:spMk id="56" creationId="{A8B68C78-2B4F-563F-05F4-DD2242A6219E}"/>
          </ac:spMkLst>
        </pc:spChg>
        <pc:spChg chg="add del mod">
          <ac:chgData name="Clements, William" userId="cbdb0636-a496-422a-8d40-98c53d494d26" providerId="ADAL" clId="{36F7677F-AD57-AE4B-9D13-0684383E3A11}" dt="2022-10-25T19:12:16.671" v="1426" actId="478"/>
          <ac:spMkLst>
            <pc:docMk/>
            <pc:sldMk cId="3639240559" sldId="342"/>
            <ac:spMk id="57" creationId="{EFFF31E4-90D2-2342-E2A2-669AED72D6FC}"/>
          </ac:spMkLst>
        </pc:spChg>
        <pc:spChg chg="add del mod">
          <ac:chgData name="Clements, William" userId="cbdb0636-a496-422a-8d40-98c53d494d26" providerId="ADAL" clId="{36F7677F-AD57-AE4B-9D13-0684383E3A11}" dt="2022-10-25T19:12:14.318" v="1425" actId="478"/>
          <ac:spMkLst>
            <pc:docMk/>
            <pc:sldMk cId="3639240559" sldId="342"/>
            <ac:spMk id="58" creationId="{919DC924-575E-3341-06C4-BC1A02B58AEE}"/>
          </ac:spMkLst>
        </pc:spChg>
        <pc:spChg chg="add mod">
          <ac:chgData name="Clements, William" userId="cbdb0636-a496-422a-8d40-98c53d494d26" providerId="ADAL" clId="{36F7677F-AD57-AE4B-9D13-0684383E3A11}" dt="2022-10-25T19:12:00.009" v="1406" actId="1076"/>
          <ac:spMkLst>
            <pc:docMk/>
            <pc:sldMk cId="3639240559" sldId="342"/>
            <ac:spMk id="59" creationId="{54E39529-E54D-3635-46AE-31A42C458E24}"/>
          </ac:spMkLst>
        </pc:spChg>
        <pc:spChg chg="add mod">
          <ac:chgData name="Clements, William" userId="cbdb0636-a496-422a-8d40-98c53d494d26" providerId="ADAL" clId="{36F7677F-AD57-AE4B-9D13-0684383E3A11}" dt="2022-10-25T19:12:11.228" v="1424" actId="14100"/>
          <ac:spMkLst>
            <pc:docMk/>
            <pc:sldMk cId="3639240559" sldId="342"/>
            <ac:spMk id="60" creationId="{B0126977-19BF-54B2-82C7-811E89DE8FE5}"/>
          </ac:spMkLst>
        </pc:spChg>
        <pc:spChg chg="add mod">
          <ac:chgData name="Clements, William" userId="cbdb0636-a496-422a-8d40-98c53d494d26" providerId="ADAL" clId="{36F7677F-AD57-AE4B-9D13-0684383E3A11}" dt="2022-10-25T19:16:26.612" v="1459" actId="20577"/>
          <ac:spMkLst>
            <pc:docMk/>
            <pc:sldMk cId="3639240559" sldId="342"/>
            <ac:spMk id="85" creationId="{ECBEA73F-A922-1267-CD2C-BCBC3B3C301C}"/>
          </ac:spMkLst>
        </pc:spChg>
        <pc:spChg chg="add mod">
          <ac:chgData name="Clements, William" userId="cbdb0636-a496-422a-8d40-98c53d494d26" providerId="ADAL" clId="{36F7677F-AD57-AE4B-9D13-0684383E3A11}" dt="2022-10-25T19:16:33.340" v="1464" actId="20577"/>
          <ac:spMkLst>
            <pc:docMk/>
            <pc:sldMk cId="3639240559" sldId="342"/>
            <ac:spMk id="86" creationId="{03A585F2-5281-FCB1-2D51-DA0779A2827D}"/>
          </ac:spMkLst>
        </pc:spChg>
        <pc:cxnChg chg="add mod">
          <ac:chgData name="Clements, William" userId="cbdb0636-a496-422a-8d40-98c53d494d26" providerId="ADAL" clId="{36F7677F-AD57-AE4B-9D13-0684383E3A11}" dt="2022-11-02T23:10:12.569" v="1667" actId="14100"/>
          <ac:cxnSpMkLst>
            <pc:docMk/>
            <pc:sldMk cId="3639240559" sldId="342"/>
            <ac:cxnSpMk id="37" creationId="{01ECF9E5-F328-64C0-1FB8-44BF4365F91C}"/>
          </ac:cxnSpMkLst>
        </pc:cxnChg>
        <pc:cxnChg chg="add mod">
          <ac:chgData name="Clements, William" userId="cbdb0636-a496-422a-8d40-98c53d494d26" providerId="ADAL" clId="{36F7677F-AD57-AE4B-9D13-0684383E3A11}" dt="2022-11-08T22:05:52.562" v="2271" actId="14100"/>
          <ac:cxnSpMkLst>
            <pc:docMk/>
            <pc:sldMk cId="3639240559" sldId="342"/>
            <ac:cxnSpMk id="41" creationId="{C208AF9B-A490-AAD0-58AB-B9D7372A6154}"/>
          </ac:cxnSpMkLst>
        </pc:cxnChg>
        <pc:cxnChg chg="add mod">
          <ac:chgData name="Clements, William" userId="cbdb0636-a496-422a-8d40-98c53d494d26" providerId="ADAL" clId="{36F7677F-AD57-AE4B-9D13-0684383E3A11}" dt="2022-11-02T23:10:01.879" v="1665" actId="14100"/>
          <ac:cxnSpMkLst>
            <pc:docMk/>
            <pc:sldMk cId="3639240559" sldId="342"/>
            <ac:cxnSpMk id="45" creationId="{627480B2-E9AE-747D-30FF-918D36B381EC}"/>
          </ac:cxnSpMkLst>
        </pc:cxnChg>
        <pc:cxnChg chg="add mod">
          <ac:chgData name="Clements, William" userId="cbdb0636-a496-422a-8d40-98c53d494d26" providerId="ADAL" clId="{36F7677F-AD57-AE4B-9D13-0684383E3A11}" dt="2022-10-25T19:12:30.279" v="1430" actId="14100"/>
          <ac:cxnSpMkLst>
            <pc:docMk/>
            <pc:sldMk cId="3639240559" sldId="342"/>
            <ac:cxnSpMk id="61" creationId="{D440B273-9FC0-DCA2-64AB-D9073F86C07B}"/>
          </ac:cxnSpMkLst>
        </pc:cxnChg>
        <pc:cxnChg chg="add mod">
          <ac:chgData name="Clements, William" userId="cbdb0636-a496-422a-8d40-98c53d494d26" providerId="ADAL" clId="{36F7677F-AD57-AE4B-9D13-0684383E3A11}" dt="2022-10-25T19:12:37.424" v="1433" actId="14100"/>
          <ac:cxnSpMkLst>
            <pc:docMk/>
            <pc:sldMk cId="3639240559" sldId="342"/>
            <ac:cxnSpMk id="65" creationId="{A0F04F9D-7B4D-4BF1-526D-95B9C268BA46}"/>
          </ac:cxnSpMkLst>
        </pc:cxnChg>
        <pc:cxnChg chg="add mod">
          <ac:chgData name="Clements, William" userId="cbdb0636-a496-422a-8d40-98c53d494d26" providerId="ADAL" clId="{36F7677F-AD57-AE4B-9D13-0684383E3A11}" dt="2022-10-25T19:12:49.858" v="1436" actId="14100"/>
          <ac:cxnSpMkLst>
            <pc:docMk/>
            <pc:sldMk cId="3639240559" sldId="342"/>
            <ac:cxnSpMk id="68" creationId="{39B0F73E-CB37-F9DD-1E8C-96FBD6F700B5}"/>
          </ac:cxnSpMkLst>
        </pc:cxnChg>
        <pc:cxnChg chg="add mod">
          <ac:chgData name="Clements, William" userId="cbdb0636-a496-422a-8d40-98c53d494d26" providerId="ADAL" clId="{36F7677F-AD57-AE4B-9D13-0684383E3A11}" dt="2022-10-25T19:12:56.651" v="1439" actId="14100"/>
          <ac:cxnSpMkLst>
            <pc:docMk/>
            <pc:sldMk cId="3639240559" sldId="342"/>
            <ac:cxnSpMk id="71" creationId="{80D9D433-5DF2-18CA-B1CD-5F8EF10557A1}"/>
          </ac:cxnSpMkLst>
        </pc:cxnChg>
        <pc:cxnChg chg="add mod">
          <ac:chgData name="Clements, William" userId="cbdb0636-a496-422a-8d40-98c53d494d26" providerId="ADAL" clId="{36F7677F-AD57-AE4B-9D13-0684383E3A11}" dt="2022-10-25T19:13:05.253" v="1442" actId="14100"/>
          <ac:cxnSpMkLst>
            <pc:docMk/>
            <pc:sldMk cId="3639240559" sldId="342"/>
            <ac:cxnSpMk id="74" creationId="{62F72427-2B62-1237-4005-13B85DEBE727}"/>
          </ac:cxnSpMkLst>
        </pc:cxnChg>
        <pc:cxnChg chg="add mod">
          <ac:chgData name="Clements, William" userId="cbdb0636-a496-422a-8d40-98c53d494d26" providerId="ADAL" clId="{36F7677F-AD57-AE4B-9D13-0684383E3A11}" dt="2022-10-25T19:13:24.225" v="1445" actId="14100"/>
          <ac:cxnSpMkLst>
            <pc:docMk/>
            <pc:sldMk cId="3639240559" sldId="342"/>
            <ac:cxnSpMk id="77" creationId="{D494F6DF-379F-0F54-7C5C-3CF558C88609}"/>
          </ac:cxnSpMkLst>
        </pc:cxnChg>
        <pc:cxnChg chg="add mod">
          <ac:chgData name="Clements, William" userId="cbdb0636-a496-422a-8d40-98c53d494d26" providerId="ADAL" clId="{36F7677F-AD57-AE4B-9D13-0684383E3A11}" dt="2022-11-02T23:09:54.735" v="1664" actId="14100"/>
          <ac:cxnSpMkLst>
            <pc:docMk/>
            <pc:sldMk cId="3639240559" sldId="342"/>
            <ac:cxnSpMk id="80" creationId="{9B40D216-2BEE-A959-F064-9497CABDEBB3}"/>
          </ac:cxnSpMkLst>
        </pc:cxnChg>
      </pc:sldChg>
      <pc:sldChg chg="addSp modSp add mod">
        <pc:chgData name="Clements, William" userId="cbdb0636-a496-422a-8d40-98c53d494d26" providerId="ADAL" clId="{36F7677F-AD57-AE4B-9D13-0684383E3A11}" dt="2022-11-08T22:05:59.088" v="2273" actId="14100"/>
        <pc:sldMkLst>
          <pc:docMk/>
          <pc:sldMk cId="3746446261" sldId="343"/>
        </pc:sldMkLst>
        <pc:spChg chg="add mod">
          <ac:chgData name="Clements, William" userId="cbdb0636-a496-422a-8d40-98c53d494d26" providerId="ADAL" clId="{36F7677F-AD57-AE4B-9D13-0684383E3A11}" dt="2022-11-08T19:42:06.902" v="2248" actId="13822"/>
          <ac:spMkLst>
            <pc:docMk/>
            <pc:sldMk cId="3746446261" sldId="343"/>
            <ac:spMk id="39" creationId="{92D9EE42-A5BA-4622-9485-0A7BD6EE07C0}"/>
          </ac:spMkLst>
        </pc:spChg>
        <pc:spChg chg="add mod">
          <ac:chgData name="Clements, William" userId="cbdb0636-a496-422a-8d40-98c53d494d26" providerId="ADAL" clId="{36F7677F-AD57-AE4B-9D13-0684383E3A11}" dt="2022-11-08T22:05:54.899" v="2272"/>
          <ac:spMkLst>
            <pc:docMk/>
            <pc:sldMk cId="3746446261" sldId="343"/>
            <ac:spMk id="40" creationId="{17AA3B15-5174-2E13-E211-0953F74A079A}"/>
          </ac:spMkLst>
        </pc:spChg>
        <pc:spChg chg="add mod">
          <ac:chgData name="Clements, William" userId="cbdb0636-a496-422a-8d40-98c53d494d26" providerId="ADAL" clId="{36F7677F-AD57-AE4B-9D13-0684383E3A11}" dt="2022-11-08T22:05:54.899" v="2272"/>
          <ac:spMkLst>
            <pc:docMk/>
            <pc:sldMk cId="3746446261" sldId="343"/>
            <ac:spMk id="42" creationId="{73821151-BB5F-0D75-4AE0-C046AF3481F7}"/>
          </ac:spMkLst>
        </pc:spChg>
        <pc:cxnChg chg="mod">
          <ac:chgData name="Clements, William" userId="cbdb0636-a496-422a-8d40-98c53d494d26" providerId="ADAL" clId="{36F7677F-AD57-AE4B-9D13-0684383E3A11}" dt="2022-11-08T22:05:59.088" v="2273" actId="14100"/>
          <ac:cxnSpMkLst>
            <pc:docMk/>
            <pc:sldMk cId="3746446261" sldId="343"/>
            <ac:cxnSpMk id="41" creationId="{C208AF9B-A490-AAD0-58AB-B9D7372A615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23314-90B8-2C4D-90D6-A2E2CD005C98}" type="datetimeFigureOut">
              <a:rPr lang="en-US" smtClean="0"/>
              <a:t>11/8/22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A5F22-582D-5847-ACBD-009E6F050F90}" type="slidenum">
              <a:rPr lang="en-US" smtClean="0"/>
              <a:t>‹#›</a:t>
            </a:fld>
            <a:endParaRPr lang="en-US"/>
          </a:p>
        </p:txBody>
      </p:sp>
    </p:spTree>
    <p:extLst>
      <p:ext uri="{BB962C8B-B14F-4D97-AF65-F5344CB8AC3E}">
        <p14:creationId xmlns:p14="http://schemas.microsoft.com/office/powerpoint/2010/main" val="377533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22</a:t>
            </a:fld>
            <a:endParaRPr lang="en-US"/>
          </a:p>
        </p:txBody>
      </p:sp>
    </p:spTree>
    <p:extLst>
      <p:ext uri="{BB962C8B-B14F-4D97-AF65-F5344CB8AC3E}">
        <p14:creationId xmlns:p14="http://schemas.microsoft.com/office/powerpoint/2010/main" val="1087596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23</a:t>
            </a:fld>
            <a:endParaRPr lang="en-US"/>
          </a:p>
        </p:txBody>
      </p:sp>
    </p:spTree>
    <p:extLst>
      <p:ext uri="{BB962C8B-B14F-4D97-AF65-F5344CB8AC3E}">
        <p14:creationId xmlns:p14="http://schemas.microsoft.com/office/powerpoint/2010/main" val="3182889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25</a:t>
            </a:fld>
            <a:endParaRPr lang="en-US"/>
          </a:p>
        </p:txBody>
      </p:sp>
    </p:spTree>
    <p:extLst>
      <p:ext uri="{BB962C8B-B14F-4D97-AF65-F5344CB8AC3E}">
        <p14:creationId xmlns:p14="http://schemas.microsoft.com/office/powerpoint/2010/main" val="1108643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26</a:t>
            </a:fld>
            <a:endParaRPr lang="en-US"/>
          </a:p>
        </p:txBody>
      </p:sp>
    </p:spTree>
    <p:extLst>
      <p:ext uri="{BB962C8B-B14F-4D97-AF65-F5344CB8AC3E}">
        <p14:creationId xmlns:p14="http://schemas.microsoft.com/office/powerpoint/2010/main" val="1151807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27</a:t>
            </a:fld>
            <a:endParaRPr lang="en-US"/>
          </a:p>
        </p:txBody>
      </p:sp>
    </p:spTree>
    <p:extLst>
      <p:ext uri="{BB962C8B-B14F-4D97-AF65-F5344CB8AC3E}">
        <p14:creationId xmlns:p14="http://schemas.microsoft.com/office/powerpoint/2010/main" val="241117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28</a:t>
            </a:fld>
            <a:endParaRPr lang="en-US"/>
          </a:p>
        </p:txBody>
      </p:sp>
    </p:spTree>
    <p:extLst>
      <p:ext uri="{BB962C8B-B14F-4D97-AF65-F5344CB8AC3E}">
        <p14:creationId xmlns:p14="http://schemas.microsoft.com/office/powerpoint/2010/main" val="1409899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1A3259-0241-9F43-A86F-A8E7F90800E5}"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300610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3259-0241-9F43-A86F-A8E7F90800E5}"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64339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3259-0241-9F43-A86F-A8E7F90800E5}"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104237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3259-0241-9F43-A86F-A8E7F90800E5}"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1759674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A3259-0241-9F43-A86F-A8E7F90800E5}"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80477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1A3259-0241-9F43-A86F-A8E7F90800E5}"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6354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1A3259-0241-9F43-A86F-A8E7F90800E5}" type="datetimeFigureOut">
              <a:rPr lang="en-US" smtClean="0"/>
              <a:t>11/8/22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165446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1A3259-0241-9F43-A86F-A8E7F90800E5}" type="datetimeFigureOut">
              <a:rPr lang="en-US" smtClean="0"/>
              <a:t>11/8/22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89145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A3259-0241-9F43-A86F-A8E7F90800E5}" type="datetimeFigureOut">
              <a:rPr lang="en-US" smtClean="0"/>
              <a:t>11/8/22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410948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A3259-0241-9F43-A86F-A8E7F90800E5}"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255485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A3259-0241-9F43-A86F-A8E7F90800E5}"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F1111-A113-D042-A6E2-F2A6DE6AE44C}" type="slidenum">
              <a:rPr lang="en-US" smtClean="0"/>
              <a:t>‹#›</a:t>
            </a:fld>
            <a:endParaRPr lang="en-US"/>
          </a:p>
        </p:txBody>
      </p:sp>
    </p:spTree>
    <p:extLst>
      <p:ext uri="{BB962C8B-B14F-4D97-AF65-F5344CB8AC3E}">
        <p14:creationId xmlns:p14="http://schemas.microsoft.com/office/powerpoint/2010/main" val="214041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A3259-0241-9F43-A86F-A8E7F90800E5}" type="datetimeFigureOut">
              <a:rPr lang="en-US" smtClean="0"/>
              <a:t>11/8/22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F1111-A113-D042-A6E2-F2A6DE6AE44C}" type="slidenum">
              <a:rPr lang="en-US" smtClean="0"/>
              <a:t>‹#›</a:t>
            </a:fld>
            <a:endParaRPr lang="en-US"/>
          </a:p>
        </p:txBody>
      </p:sp>
    </p:spTree>
    <p:extLst>
      <p:ext uri="{BB962C8B-B14F-4D97-AF65-F5344CB8AC3E}">
        <p14:creationId xmlns:p14="http://schemas.microsoft.com/office/powerpoint/2010/main" val="26552992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hyperlink" Target="https://byui-cse.github.io/cse111-course/lesson04/check.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yui-cse.github.io/cse111-course/lesson04/check.ht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byui-cse.github.io/cse111-course/lesson04/check.html"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s://byui-cse.github.io/cse111-course/lesson04/teach.html"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byui-cse.github.io/cse111-course/lesson04/teach.html" TargetMode="External"/><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byui-cse.github.io/cse111-course/lesson04/teach.html" TargetMode="External"/><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yui-cse.github.io/cse111-course/lesson04/teach.html" TargetMode="Externa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byui-cse.github.io/cse111-course/lesson04/teach.html"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hyperlink" Target="https://byui-cse.github.io/cse111-course/lesson04/teach.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byui-cse.github.io/cse111-course/lesson04/prove.html"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hyperlink" Target="https://byui-cse.github.io/cse111-course/lesson04/prove.htm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hyperlink" Target="https://byui-cse.github.io/cse111-course/lesson04/prove.html"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hyperlink" Target="https://byui-cse.github.io/cse111-course/lesson04/prove.html"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byui-cse.github.io/cse111-course/lesson04/prepare.html"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9F19-94A8-7CC7-FBCF-1EF61C09526C}"/>
              </a:ext>
            </a:extLst>
          </p:cNvPr>
          <p:cNvSpPr>
            <a:spLocks noGrp="1"/>
          </p:cNvSpPr>
          <p:nvPr>
            <p:ph type="ctrTitle"/>
          </p:nvPr>
        </p:nvSpPr>
        <p:spPr/>
        <p:txBody>
          <a:bodyPr/>
          <a:lstStyle/>
          <a:p>
            <a:r>
              <a:rPr lang="en-US" dirty="0"/>
              <a:t>Function Details</a:t>
            </a:r>
          </a:p>
        </p:txBody>
      </p:sp>
      <p:sp>
        <p:nvSpPr>
          <p:cNvPr id="3" name="Subtitle 2">
            <a:extLst>
              <a:ext uri="{FF2B5EF4-FFF2-40B4-BE49-F238E27FC236}">
                <a16:creationId xmlns:a16="http://schemas.microsoft.com/office/drawing/2014/main" id="{1C219222-A77A-3590-99DF-215B3FAE895A}"/>
              </a:ext>
            </a:extLst>
          </p:cNvPr>
          <p:cNvSpPr>
            <a:spLocks noGrp="1"/>
          </p:cNvSpPr>
          <p:nvPr>
            <p:ph type="subTitle" idx="1"/>
          </p:nvPr>
        </p:nvSpPr>
        <p:spPr/>
        <p:txBody>
          <a:bodyPr/>
          <a:lstStyle/>
          <a:p>
            <a:r>
              <a:rPr lang="en-US" dirty="0"/>
              <a:t>W. Clements</a:t>
            </a:r>
          </a:p>
          <a:p>
            <a:r>
              <a:rPr lang="en-US" dirty="0"/>
              <a:t>CSE 111 Program with Functions</a:t>
            </a:r>
          </a:p>
        </p:txBody>
      </p:sp>
    </p:spTree>
    <p:extLst>
      <p:ext uri="{BB962C8B-B14F-4D97-AF65-F5344CB8AC3E}">
        <p14:creationId xmlns:p14="http://schemas.microsoft.com/office/powerpoint/2010/main" val="183631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75F5-0491-15FC-BABC-1E0A9C7C230C}"/>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704098B2-61F5-565E-4590-F85E880B314A}"/>
              </a:ext>
            </a:extLst>
          </p:cNvPr>
          <p:cNvSpPr>
            <a:spLocks noGrp="1"/>
          </p:cNvSpPr>
          <p:nvPr>
            <p:ph type="body" idx="1"/>
          </p:nvPr>
        </p:nvSpPr>
        <p:spPr/>
        <p:txBody>
          <a:bodyPr/>
          <a:lstStyle/>
          <a:p>
            <a:r>
              <a:rPr lang="en-US" dirty="0"/>
              <a:t>Declaring</a:t>
            </a:r>
          </a:p>
        </p:txBody>
      </p:sp>
      <p:sp>
        <p:nvSpPr>
          <p:cNvPr id="4" name="Content Placeholder 3">
            <a:extLst>
              <a:ext uri="{FF2B5EF4-FFF2-40B4-BE49-F238E27FC236}">
                <a16:creationId xmlns:a16="http://schemas.microsoft.com/office/drawing/2014/main" id="{FCB16885-7F4F-9D19-4B37-474EE576475D}"/>
              </a:ext>
            </a:extLst>
          </p:cNvPr>
          <p:cNvSpPr>
            <a:spLocks noGrp="1"/>
          </p:cNvSpPr>
          <p:nvPr>
            <p:ph sz="half" idx="2"/>
          </p:nvPr>
        </p:nvSpPr>
        <p:spPr/>
        <p:txBody>
          <a:bodyPr>
            <a:normAutofit fontScale="92500" lnSpcReduction="10000"/>
          </a:bodyPr>
          <a:lstStyle/>
          <a:p>
            <a:endParaRPr lang="en-US" dirty="0"/>
          </a:p>
        </p:txBody>
      </p:sp>
      <p:sp>
        <p:nvSpPr>
          <p:cNvPr id="5" name="Text Placeholder 4">
            <a:extLst>
              <a:ext uri="{FF2B5EF4-FFF2-40B4-BE49-F238E27FC236}">
                <a16:creationId xmlns:a16="http://schemas.microsoft.com/office/drawing/2014/main" id="{B9A2E8E9-94F4-88C1-AD60-C159267A0D03}"/>
              </a:ext>
            </a:extLst>
          </p:cNvPr>
          <p:cNvSpPr>
            <a:spLocks noGrp="1"/>
          </p:cNvSpPr>
          <p:nvPr>
            <p:ph type="body" sz="quarter" idx="3"/>
          </p:nvPr>
        </p:nvSpPr>
        <p:spPr/>
        <p:txBody>
          <a:bodyPr/>
          <a:lstStyle/>
          <a:p>
            <a:r>
              <a:rPr lang="en-US" dirty="0"/>
              <a:t>Calling</a:t>
            </a:r>
          </a:p>
        </p:txBody>
      </p:sp>
      <p:sp>
        <p:nvSpPr>
          <p:cNvPr id="6" name="Content Placeholder 5">
            <a:extLst>
              <a:ext uri="{FF2B5EF4-FFF2-40B4-BE49-F238E27FC236}">
                <a16:creationId xmlns:a16="http://schemas.microsoft.com/office/drawing/2014/main" id="{DDF7D18B-4E40-523B-772B-0AFA9D565F27}"/>
              </a:ext>
            </a:extLst>
          </p:cNvPr>
          <p:cNvSpPr>
            <a:spLocks noGrp="1"/>
          </p:cNvSpPr>
          <p:nvPr>
            <p:ph sz="quarter" idx="4"/>
          </p:nvPr>
        </p:nvSpPr>
        <p:spPr/>
        <p:txBody>
          <a:bodyPr>
            <a:normAutofit fontScale="92500" lnSpcReduction="10000"/>
          </a:bodyPr>
          <a:lstStyle/>
          <a:p>
            <a:endParaRPr lang="en-US" dirty="0"/>
          </a:p>
          <a:p>
            <a:endParaRPr lang="en-US" dirty="0"/>
          </a:p>
          <a:p>
            <a:r>
              <a:rPr lang="en-US" dirty="0"/>
              <a:t>CRUD</a:t>
            </a:r>
          </a:p>
          <a:p>
            <a:endParaRPr lang="en-US" dirty="0"/>
          </a:p>
          <a:p>
            <a:endParaRPr lang="en-US" dirty="0"/>
          </a:p>
          <a:p>
            <a:r>
              <a:rPr lang="en-US" dirty="0"/>
              <a:t>Default Parameters</a:t>
            </a:r>
          </a:p>
          <a:p>
            <a:endParaRPr lang="en-US" dirty="0"/>
          </a:p>
          <a:p>
            <a:r>
              <a:rPr lang="en-US" dirty="0"/>
              <a:t>Keep it simple </a:t>
            </a:r>
          </a:p>
        </p:txBody>
      </p:sp>
      <p:sp>
        <p:nvSpPr>
          <p:cNvPr id="7" name="TextBox 6">
            <a:extLst>
              <a:ext uri="{FF2B5EF4-FFF2-40B4-BE49-F238E27FC236}">
                <a16:creationId xmlns:a16="http://schemas.microsoft.com/office/drawing/2014/main" id="{328469E7-BCEF-B06B-8A28-CE7C18301636}"/>
              </a:ext>
            </a:extLst>
          </p:cNvPr>
          <p:cNvSpPr txBox="1"/>
          <p:nvPr/>
        </p:nvSpPr>
        <p:spPr>
          <a:xfrm>
            <a:off x="-9588" y="2916669"/>
            <a:ext cx="6094476"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def </a:t>
            </a:r>
            <a:r>
              <a:rPr lang="en-US" dirty="0" err="1"/>
              <a:t>function_name</a:t>
            </a:r>
            <a:r>
              <a:rPr lang="en-US" dirty="0"/>
              <a:t>(param1, param2, … </a:t>
            </a:r>
            <a:r>
              <a:rPr lang="en-US" dirty="0" err="1"/>
              <a:t>paramN</a:t>
            </a:r>
            <a:r>
              <a:rPr lang="en-US" dirty="0"/>
              <a:t>):</a:t>
            </a:r>
          </a:p>
          <a:p>
            <a:r>
              <a:rPr lang="en-US" dirty="0"/>
              <a:t>    """documentation string"""</a:t>
            </a:r>
          </a:p>
          <a:p>
            <a:r>
              <a:rPr lang="en-US" dirty="0"/>
              <a:t>    statement1</a:t>
            </a:r>
          </a:p>
          <a:p>
            <a:r>
              <a:rPr lang="en-US" dirty="0"/>
              <a:t>    statement2</a:t>
            </a:r>
          </a:p>
          <a:p>
            <a:r>
              <a:rPr lang="en-US" dirty="0"/>
              <a:t>        ⋮</a:t>
            </a:r>
          </a:p>
          <a:p>
            <a:r>
              <a:rPr lang="en-US" dirty="0"/>
              <a:t>    </a:t>
            </a:r>
            <a:r>
              <a:rPr lang="en-US" dirty="0" err="1"/>
              <a:t>statementN</a:t>
            </a:r>
            <a:endParaRPr lang="en-US" dirty="0"/>
          </a:p>
          <a:p>
            <a:r>
              <a:rPr lang="en-US" dirty="0"/>
              <a:t>    return value</a:t>
            </a:r>
          </a:p>
        </p:txBody>
      </p:sp>
      <p:sp>
        <p:nvSpPr>
          <p:cNvPr id="8" name="TextBox 7">
            <a:extLst>
              <a:ext uri="{FF2B5EF4-FFF2-40B4-BE49-F238E27FC236}">
                <a16:creationId xmlns:a16="http://schemas.microsoft.com/office/drawing/2014/main" id="{FBE0533A-CF98-AF95-195E-2A79748BEC97}"/>
              </a:ext>
            </a:extLst>
          </p:cNvPr>
          <p:cNvSpPr txBox="1"/>
          <p:nvPr/>
        </p:nvSpPr>
        <p:spPr>
          <a:xfrm>
            <a:off x="6096000" y="2916669"/>
            <a:ext cx="609447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i="1" dirty="0" err="1"/>
              <a:t>variable_name</a:t>
            </a:r>
            <a:r>
              <a:rPr lang="en-US" dirty="0"/>
              <a:t> = </a:t>
            </a:r>
            <a:r>
              <a:rPr lang="en-US" i="1" dirty="0" err="1"/>
              <a:t>function_name</a:t>
            </a:r>
            <a:r>
              <a:rPr lang="en-US" dirty="0"/>
              <a:t>(</a:t>
            </a:r>
            <a:r>
              <a:rPr lang="en-US" i="1" dirty="0"/>
              <a:t>arg1</a:t>
            </a:r>
            <a:r>
              <a:rPr lang="en-US" dirty="0"/>
              <a:t>, </a:t>
            </a:r>
            <a:r>
              <a:rPr lang="en-US" i="1" dirty="0"/>
              <a:t>arg2</a:t>
            </a:r>
            <a:r>
              <a:rPr lang="en-US" dirty="0"/>
              <a:t>, … </a:t>
            </a:r>
            <a:r>
              <a:rPr lang="en-US" i="1" dirty="0" err="1"/>
              <a:t>argN</a:t>
            </a:r>
            <a:r>
              <a:rPr lang="en-US" dirty="0"/>
              <a:t>)</a:t>
            </a:r>
          </a:p>
        </p:txBody>
      </p:sp>
      <p:sp>
        <p:nvSpPr>
          <p:cNvPr id="9" name="TextBox 8">
            <a:extLst>
              <a:ext uri="{FF2B5EF4-FFF2-40B4-BE49-F238E27FC236}">
                <a16:creationId xmlns:a16="http://schemas.microsoft.com/office/drawing/2014/main" id="{CC71ED98-B225-5031-FF6D-EDDBC51BD13B}"/>
              </a:ext>
            </a:extLst>
          </p:cNvPr>
          <p:cNvSpPr txBox="1"/>
          <p:nvPr/>
        </p:nvSpPr>
        <p:spPr>
          <a:xfrm>
            <a:off x="-9588" y="5176837"/>
            <a:ext cx="609447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def </a:t>
            </a:r>
            <a:r>
              <a:rPr lang="en-US" dirty="0" err="1"/>
              <a:t>arc_length</a:t>
            </a:r>
            <a:r>
              <a:rPr lang="en-US" dirty="0"/>
              <a:t>(radius, degrees=360):</a:t>
            </a:r>
          </a:p>
        </p:txBody>
      </p:sp>
      <p:sp>
        <p:nvSpPr>
          <p:cNvPr id="10" name="TextBox 9">
            <a:extLst>
              <a:ext uri="{FF2B5EF4-FFF2-40B4-BE49-F238E27FC236}">
                <a16:creationId xmlns:a16="http://schemas.microsoft.com/office/drawing/2014/main" id="{329C94B6-7EA7-F6B1-E689-5FA78093B4C4}"/>
              </a:ext>
            </a:extLst>
          </p:cNvPr>
          <p:cNvSpPr txBox="1"/>
          <p:nvPr/>
        </p:nvSpPr>
        <p:spPr>
          <a:xfrm>
            <a:off x="6107520" y="5176837"/>
            <a:ext cx="609447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length = </a:t>
            </a:r>
            <a:r>
              <a:rPr lang="en-US" dirty="0" err="1"/>
              <a:t>arc_length</a:t>
            </a:r>
            <a:r>
              <a:rPr lang="en-US" dirty="0"/>
              <a:t>(3.5)</a:t>
            </a:r>
          </a:p>
        </p:txBody>
      </p:sp>
    </p:spTree>
    <p:extLst>
      <p:ext uri="{BB962C8B-B14F-4D97-AF65-F5344CB8AC3E}">
        <p14:creationId xmlns:p14="http://schemas.microsoft.com/office/powerpoint/2010/main" val="288648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905D-C5D0-B72C-DDC0-ED29C2C653FB}"/>
              </a:ext>
            </a:extLst>
          </p:cNvPr>
          <p:cNvSpPr>
            <a:spLocks noGrp="1"/>
          </p:cNvSpPr>
          <p:nvPr>
            <p:ph type="title"/>
          </p:nvPr>
        </p:nvSpPr>
        <p:spPr>
          <a:xfrm>
            <a:off x="839788" y="365125"/>
            <a:ext cx="5044498" cy="1325563"/>
          </a:xfrm>
        </p:spPr>
        <p:txBody>
          <a:bodyPr>
            <a:normAutofit fontScale="90000"/>
          </a:bodyPr>
          <a:lstStyle/>
          <a:p>
            <a:r>
              <a:rPr lang="en-US" dirty="0"/>
              <a:t>Checkpoint</a:t>
            </a:r>
            <a:br>
              <a:rPr lang="en-US" dirty="0"/>
            </a:br>
            <a:r>
              <a:rPr lang="en-US" b="1" dirty="0"/>
              <a:t>04 Checkpoint: Variable Scope</a:t>
            </a:r>
            <a:endParaRPr lang="en-US" dirty="0"/>
          </a:p>
        </p:txBody>
      </p:sp>
      <p:sp>
        <p:nvSpPr>
          <p:cNvPr id="4" name="Text Placeholder 3">
            <a:extLst>
              <a:ext uri="{FF2B5EF4-FFF2-40B4-BE49-F238E27FC236}">
                <a16:creationId xmlns:a16="http://schemas.microsoft.com/office/drawing/2014/main" id="{3F84A28D-495E-83B7-CE47-11BD1D5CCE7D}"/>
              </a:ext>
            </a:extLst>
          </p:cNvPr>
          <p:cNvSpPr>
            <a:spLocks noGrp="1"/>
          </p:cNvSpPr>
          <p:nvPr>
            <p:ph type="body" idx="1"/>
          </p:nvPr>
        </p:nvSpPr>
        <p:spPr/>
        <p:txBody>
          <a:bodyPr/>
          <a:lstStyle/>
          <a:p>
            <a:r>
              <a:rPr lang="en-US" dirty="0"/>
              <a:t>Purpose</a:t>
            </a:r>
          </a:p>
        </p:txBody>
      </p:sp>
      <p:sp>
        <p:nvSpPr>
          <p:cNvPr id="5" name="Content Placeholder 4">
            <a:extLst>
              <a:ext uri="{FF2B5EF4-FFF2-40B4-BE49-F238E27FC236}">
                <a16:creationId xmlns:a16="http://schemas.microsoft.com/office/drawing/2014/main" id="{1C57DFCC-2581-A0B9-62C6-92FA1B9EB46C}"/>
              </a:ext>
            </a:extLst>
          </p:cNvPr>
          <p:cNvSpPr>
            <a:spLocks noGrp="1"/>
          </p:cNvSpPr>
          <p:nvPr>
            <p:ph sz="half" idx="2"/>
          </p:nvPr>
        </p:nvSpPr>
        <p:spPr/>
        <p:txBody>
          <a:bodyPr/>
          <a:lstStyle/>
          <a:p>
            <a:r>
              <a:rPr lang="en-US" dirty="0"/>
              <a:t>Check your understanding of parameters, arguments, and local variable scope by fixing a program that won't run because the programmer tried to use variables that were defined in a different function.</a:t>
            </a:r>
          </a:p>
        </p:txBody>
      </p:sp>
      <p:sp>
        <p:nvSpPr>
          <p:cNvPr id="6" name="Text Placeholder 5">
            <a:extLst>
              <a:ext uri="{FF2B5EF4-FFF2-40B4-BE49-F238E27FC236}">
                <a16:creationId xmlns:a16="http://schemas.microsoft.com/office/drawing/2014/main" id="{9671EF33-2B96-6D8C-29EE-09EB5AD9701B}"/>
              </a:ext>
            </a:extLst>
          </p:cNvPr>
          <p:cNvSpPr>
            <a:spLocks noGrp="1"/>
          </p:cNvSpPr>
          <p:nvPr>
            <p:ph type="body" sz="quarter" idx="3"/>
          </p:nvPr>
        </p:nvSpPr>
        <p:spPr/>
        <p:txBody>
          <a:bodyPr/>
          <a:lstStyle/>
          <a:p>
            <a:r>
              <a:rPr lang="en-US" b="1" dirty="0"/>
              <a:t>Problem Statement¶</a:t>
            </a:r>
          </a:p>
        </p:txBody>
      </p:sp>
      <p:sp>
        <p:nvSpPr>
          <p:cNvPr id="7" name="Content Placeholder 6">
            <a:extLst>
              <a:ext uri="{FF2B5EF4-FFF2-40B4-BE49-F238E27FC236}">
                <a16:creationId xmlns:a16="http://schemas.microsoft.com/office/drawing/2014/main" id="{7FA98922-71E4-B285-CD39-AB169ED77FA1}"/>
              </a:ext>
            </a:extLst>
          </p:cNvPr>
          <p:cNvSpPr>
            <a:spLocks noGrp="1"/>
          </p:cNvSpPr>
          <p:nvPr>
            <p:ph sz="quarter" idx="4"/>
          </p:nvPr>
        </p:nvSpPr>
        <p:spPr/>
        <p:txBody>
          <a:bodyPr/>
          <a:lstStyle/>
          <a:p>
            <a:endParaRPr lang="en-US"/>
          </a:p>
        </p:txBody>
      </p:sp>
      <p:pic>
        <p:nvPicPr>
          <p:cNvPr id="8" name="Picture 7">
            <a:extLst>
              <a:ext uri="{FF2B5EF4-FFF2-40B4-BE49-F238E27FC236}">
                <a16:creationId xmlns:a16="http://schemas.microsoft.com/office/drawing/2014/main" id="{88DF98BE-1367-F249-415C-DB70365C6D31}"/>
              </a:ext>
            </a:extLst>
          </p:cNvPr>
          <p:cNvPicPr>
            <a:picLocks noChangeAspect="1"/>
          </p:cNvPicPr>
          <p:nvPr/>
        </p:nvPicPr>
        <p:blipFill>
          <a:blip r:embed="rId2"/>
          <a:stretch>
            <a:fillRect/>
          </a:stretch>
        </p:blipFill>
        <p:spPr>
          <a:xfrm>
            <a:off x="5884286" y="0"/>
            <a:ext cx="5697812" cy="6858000"/>
          </a:xfrm>
          <a:prstGeom prst="rect">
            <a:avLst/>
          </a:prstGeom>
        </p:spPr>
      </p:pic>
      <p:pic>
        <p:nvPicPr>
          <p:cNvPr id="1026" name="Picture 2" descr="Diagram of a right circular cone with radius r and height h">
            <a:extLst>
              <a:ext uri="{FF2B5EF4-FFF2-40B4-BE49-F238E27FC236}">
                <a16:creationId xmlns:a16="http://schemas.microsoft.com/office/drawing/2014/main" id="{E1FE1CCA-6B33-93D2-68D3-1EF3126F5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1615" y="622568"/>
            <a:ext cx="953838" cy="14332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CBE96CB-742F-66FB-A699-07D0E9E37683}"/>
              </a:ext>
            </a:extLst>
          </p:cNvPr>
          <p:cNvSpPr txBox="1"/>
          <p:nvPr/>
        </p:nvSpPr>
        <p:spPr>
          <a:xfrm>
            <a:off x="-1712" y="6488668"/>
            <a:ext cx="6097712" cy="369332"/>
          </a:xfrm>
          <a:prstGeom prst="rect">
            <a:avLst/>
          </a:prstGeom>
          <a:noFill/>
        </p:spPr>
        <p:txBody>
          <a:bodyPr wrap="square">
            <a:spAutoFit/>
          </a:bodyPr>
          <a:lstStyle/>
          <a:p>
            <a:r>
              <a:rPr lang="en-US" dirty="0">
                <a:hlinkClick r:id="rId4"/>
              </a:rPr>
              <a:t>https://byui-cse.github.io/cse111-course/lesson04/check.html</a:t>
            </a:r>
            <a:r>
              <a:rPr lang="en-US" dirty="0"/>
              <a:t> </a:t>
            </a:r>
          </a:p>
        </p:txBody>
      </p:sp>
    </p:spTree>
    <p:extLst>
      <p:ext uri="{BB962C8B-B14F-4D97-AF65-F5344CB8AC3E}">
        <p14:creationId xmlns:p14="http://schemas.microsoft.com/office/powerpoint/2010/main" val="601039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455E-E62C-EE79-7909-13EF92EECD7D}"/>
              </a:ext>
            </a:extLst>
          </p:cNvPr>
          <p:cNvSpPr>
            <a:spLocks noGrp="1"/>
          </p:cNvSpPr>
          <p:nvPr>
            <p:ph type="title"/>
          </p:nvPr>
        </p:nvSpPr>
        <p:spPr/>
        <p:txBody>
          <a:bodyPr/>
          <a:lstStyle/>
          <a:p>
            <a:r>
              <a:rPr lang="en-US" dirty="0"/>
              <a:t>Checkpoint</a:t>
            </a:r>
            <a:br>
              <a:rPr lang="en-US" dirty="0"/>
            </a:br>
            <a:r>
              <a:rPr lang="en-US" b="1" dirty="0"/>
              <a:t>04 Checkpoint: Variable Scope</a:t>
            </a:r>
            <a:endParaRPr lang="en-US" dirty="0"/>
          </a:p>
        </p:txBody>
      </p:sp>
      <p:sp>
        <p:nvSpPr>
          <p:cNvPr id="3" name="Content Placeholder 2">
            <a:extLst>
              <a:ext uri="{FF2B5EF4-FFF2-40B4-BE49-F238E27FC236}">
                <a16:creationId xmlns:a16="http://schemas.microsoft.com/office/drawing/2014/main" id="{02C12245-A487-074B-B57D-AE29F65DB2A1}"/>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0092460-045F-FFB7-D295-6074563D7D5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70771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4E12D1-15C1-0784-327A-0C12B96A46FA}"/>
              </a:ext>
            </a:extLst>
          </p:cNvPr>
          <p:cNvSpPr>
            <a:spLocks noGrp="1"/>
          </p:cNvSpPr>
          <p:nvPr>
            <p:ph type="title"/>
          </p:nvPr>
        </p:nvSpPr>
        <p:spPr/>
        <p:txBody>
          <a:bodyPr/>
          <a:lstStyle/>
          <a:p>
            <a:r>
              <a:rPr lang="en-US" dirty="0"/>
              <a:t>Checkpoint</a:t>
            </a:r>
            <a:br>
              <a:rPr lang="en-US" dirty="0"/>
            </a:br>
            <a:r>
              <a:rPr lang="en-US" b="1" dirty="0"/>
              <a:t>04 Checkpoint: Variable Scope</a:t>
            </a:r>
            <a:endParaRPr lang="en-US" dirty="0"/>
          </a:p>
        </p:txBody>
      </p:sp>
      <p:sp>
        <p:nvSpPr>
          <p:cNvPr id="4" name="Content Placeholder 3">
            <a:extLst>
              <a:ext uri="{FF2B5EF4-FFF2-40B4-BE49-F238E27FC236}">
                <a16:creationId xmlns:a16="http://schemas.microsoft.com/office/drawing/2014/main" id="{E0D8F9F5-E4ED-379E-51A7-413245F4A821}"/>
              </a:ext>
            </a:extLst>
          </p:cNvPr>
          <p:cNvSpPr>
            <a:spLocks noGrp="1"/>
          </p:cNvSpPr>
          <p:nvPr>
            <p:ph sz="half" idx="1"/>
          </p:nvPr>
        </p:nvSpPr>
        <p:spPr/>
        <p:txBody>
          <a:bodyPr>
            <a:normAutofit fontScale="70000" lnSpcReduction="20000"/>
          </a:bodyPr>
          <a:lstStyle/>
          <a:p>
            <a:r>
              <a:rPr lang="en-US" dirty="0"/>
              <a:t>Do the following:</a:t>
            </a:r>
          </a:p>
          <a:p>
            <a:pPr lvl="1">
              <a:buFont typeface="+mj-lt"/>
              <a:buAutoNum type="arabicPeriod"/>
            </a:pPr>
            <a:r>
              <a:rPr lang="en-US" dirty="0"/>
              <a:t>Using VS Code, open a new file. Copy and paste all of the example program above into the new file. Save the new file as </a:t>
            </a:r>
            <a:r>
              <a:rPr lang="en-US" dirty="0" err="1"/>
              <a:t>cone_volume.py</a:t>
            </a:r>
            <a:endParaRPr lang="en-US" dirty="0"/>
          </a:p>
          <a:p>
            <a:pPr lvl="1">
              <a:buFont typeface="+mj-lt"/>
              <a:buAutoNum type="arabicPeriod"/>
            </a:pPr>
            <a:r>
              <a:rPr lang="en-US" dirty="0"/>
              <a:t>Run your </a:t>
            </a:r>
            <a:r>
              <a:rPr lang="en-US" dirty="0" err="1"/>
              <a:t>cone_volume.py</a:t>
            </a:r>
            <a:r>
              <a:rPr lang="en-US" dirty="0"/>
              <a:t> program. What error message do you see in the terminal frame?</a:t>
            </a:r>
          </a:p>
          <a:p>
            <a:pPr lvl="1">
              <a:buFont typeface="+mj-lt"/>
              <a:buAutoNum type="arabicPeriod"/>
            </a:pPr>
            <a:r>
              <a:rPr lang="en-US" dirty="0"/>
              <a:t>Fix the </a:t>
            </a:r>
            <a:r>
              <a:rPr lang="en-US" dirty="0" err="1"/>
              <a:t>cone_volume</a:t>
            </a:r>
            <a:r>
              <a:rPr lang="en-US" dirty="0"/>
              <a:t> function which begins on line 37 by adding two parameters to its header. What parameter names should you use?</a:t>
            </a:r>
            <a:br>
              <a:rPr lang="en-US" dirty="0"/>
            </a:br>
            <a:br>
              <a:rPr lang="en-US" dirty="0"/>
            </a:br>
            <a:r>
              <a:rPr lang="en-US" dirty="0"/>
              <a:t>Hint: the parameter names at line 37 and the variable names at line 39 must be the same.</a:t>
            </a:r>
          </a:p>
          <a:p>
            <a:endParaRPr lang="en-US" dirty="0"/>
          </a:p>
        </p:txBody>
      </p:sp>
      <p:sp>
        <p:nvSpPr>
          <p:cNvPr id="6" name="Content Placeholder 5">
            <a:extLst>
              <a:ext uri="{FF2B5EF4-FFF2-40B4-BE49-F238E27FC236}">
                <a16:creationId xmlns:a16="http://schemas.microsoft.com/office/drawing/2014/main" id="{5A034894-329A-B098-CD5B-2F9CE5C21BA5}"/>
              </a:ext>
            </a:extLst>
          </p:cNvPr>
          <p:cNvSpPr>
            <a:spLocks noGrp="1"/>
          </p:cNvSpPr>
          <p:nvPr>
            <p:ph sz="half" idx="2"/>
          </p:nvPr>
        </p:nvSpPr>
        <p:spPr/>
        <p:txBody>
          <a:bodyPr>
            <a:normAutofit fontScale="70000" lnSpcReduction="20000"/>
          </a:bodyPr>
          <a:lstStyle/>
          <a:p>
            <a:pPr lvl="1">
              <a:buFont typeface="+mj-lt"/>
              <a:buAutoNum type="arabicPeriod"/>
            </a:pPr>
            <a:r>
              <a:rPr lang="en-US" dirty="0"/>
              <a:t>Fix the call to the </a:t>
            </a:r>
            <a:r>
              <a:rPr lang="en-US" dirty="0" err="1"/>
              <a:t>cone_volume</a:t>
            </a:r>
            <a:r>
              <a:rPr lang="en-US" dirty="0"/>
              <a:t> function that is in main at line 13 by adding two arguments. </a:t>
            </a:r>
          </a:p>
          <a:p>
            <a:pPr lvl="2">
              <a:buFont typeface="+mj-lt"/>
              <a:buAutoNum type="arabicPeriod"/>
            </a:pPr>
            <a:r>
              <a:rPr lang="en-US" dirty="0"/>
              <a:t>Because the </a:t>
            </a:r>
            <a:r>
              <a:rPr lang="en-US" dirty="0" err="1"/>
              <a:t>cone_volume</a:t>
            </a:r>
            <a:r>
              <a:rPr lang="en-US" dirty="0"/>
              <a:t> function has two parameters (you added the two parameters in the previous step), each call to the </a:t>
            </a:r>
            <a:r>
              <a:rPr lang="en-US" dirty="0" err="1"/>
              <a:t>cone_volume</a:t>
            </a:r>
            <a:r>
              <a:rPr lang="en-US" dirty="0"/>
              <a:t> function must have two arguments. </a:t>
            </a:r>
          </a:p>
          <a:p>
            <a:pPr lvl="2">
              <a:buFont typeface="+mj-lt"/>
              <a:buAutoNum type="arabicPeriod"/>
            </a:pPr>
            <a:r>
              <a:rPr lang="en-US" dirty="0"/>
              <a:t>What variable names should you use for the arguments?</a:t>
            </a:r>
            <a:br>
              <a:rPr lang="en-US" dirty="0"/>
            </a:br>
            <a:br>
              <a:rPr lang="en-US" dirty="0"/>
            </a:br>
            <a:r>
              <a:rPr lang="en-US" dirty="0"/>
              <a:t>Hint: the only variables that you can use must be defined inside main above line 13.</a:t>
            </a:r>
          </a:p>
          <a:p>
            <a:pPr lvl="1">
              <a:buFont typeface="+mj-lt"/>
              <a:buAutoNum type="arabicPeriod"/>
            </a:pPr>
            <a:r>
              <a:rPr lang="en-US" dirty="0"/>
              <a:t>Fix the call to the </a:t>
            </a:r>
            <a:r>
              <a:rPr lang="en-US" dirty="0" err="1"/>
              <a:t>cone_volume</a:t>
            </a:r>
            <a:r>
              <a:rPr lang="en-US" dirty="0"/>
              <a:t> function that is in main at line 28 by adding two arguments. </a:t>
            </a:r>
          </a:p>
          <a:p>
            <a:pPr lvl="2">
              <a:buFont typeface="+mj-lt"/>
              <a:buAutoNum type="arabicPeriod"/>
            </a:pPr>
            <a:r>
              <a:rPr lang="en-US" dirty="0"/>
              <a:t>What variable names should you use for the arguments?</a:t>
            </a:r>
            <a:br>
              <a:rPr lang="en-US" dirty="0"/>
            </a:br>
            <a:br>
              <a:rPr lang="en-US" dirty="0"/>
            </a:br>
            <a:r>
              <a:rPr lang="en-US" dirty="0"/>
              <a:t>Hint: the only variables that you can use must be defined inside main above line 28.</a:t>
            </a:r>
          </a:p>
          <a:p>
            <a:pPr lvl="1">
              <a:buFont typeface="+mj-lt"/>
              <a:buAutoNum type="arabicPeriod"/>
            </a:pPr>
            <a:r>
              <a:rPr lang="en-US" dirty="0"/>
              <a:t>Save your program and run it again. </a:t>
            </a:r>
          </a:p>
          <a:p>
            <a:pPr lvl="2">
              <a:buFont typeface="+mj-lt"/>
              <a:buAutoNum type="arabicPeriod"/>
            </a:pPr>
            <a:r>
              <a:rPr lang="en-US" dirty="0"/>
              <a:t>Did it run correctly? If not, fix the mistakes until it runs correctly.</a:t>
            </a:r>
          </a:p>
          <a:p>
            <a:endParaRPr lang="en-US" dirty="0"/>
          </a:p>
        </p:txBody>
      </p:sp>
      <p:sp>
        <p:nvSpPr>
          <p:cNvPr id="8" name="TextBox 7">
            <a:extLst>
              <a:ext uri="{FF2B5EF4-FFF2-40B4-BE49-F238E27FC236}">
                <a16:creationId xmlns:a16="http://schemas.microsoft.com/office/drawing/2014/main" id="{C356F339-F426-B5F5-9273-229C3D78272F}"/>
              </a:ext>
            </a:extLst>
          </p:cNvPr>
          <p:cNvSpPr txBox="1"/>
          <p:nvPr/>
        </p:nvSpPr>
        <p:spPr>
          <a:xfrm>
            <a:off x="6172200" y="6483531"/>
            <a:ext cx="6097712" cy="369332"/>
          </a:xfrm>
          <a:prstGeom prst="rect">
            <a:avLst/>
          </a:prstGeom>
          <a:noFill/>
        </p:spPr>
        <p:txBody>
          <a:bodyPr wrap="square">
            <a:spAutoFit/>
          </a:bodyPr>
          <a:lstStyle/>
          <a:p>
            <a:r>
              <a:rPr lang="en-US" dirty="0">
                <a:hlinkClick r:id="rId2"/>
              </a:rPr>
              <a:t>https://byui-cse.github.io/cse111-course/lesson04/check.html</a:t>
            </a:r>
            <a:r>
              <a:rPr lang="en-US" dirty="0"/>
              <a:t> </a:t>
            </a:r>
          </a:p>
        </p:txBody>
      </p:sp>
      <p:pic>
        <p:nvPicPr>
          <p:cNvPr id="2050" name="Picture 2" descr="Diagram of a right circular cone with radius r and height h">
            <a:extLst>
              <a:ext uri="{FF2B5EF4-FFF2-40B4-BE49-F238E27FC236}">
                <a16:creationId xmlns:a16="http://schemas.microsoft.com/office/drawing/2014/main" id="{37206CE9-0207-5AF8-11F8-8B91F91AF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16" y="4453847"/>
            <a:ext cx="1596568" cy="239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74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FEFF-61A6-9D2C-292F-BF63B9E98770}"/>
              </a:ext>
            </a:extLst>
          </p:cNvPr>
          <p:cNvSpPr>
            <a:spLocks noGrp="1"/>
          </p:cNvSpPr>
          <p:nvPr>
            <p:ph type="title"/>
          </p:nvPr>
        </p:nvSpPr>
        <p:spPr/>
        <p:txBody>
          <a:bodyPr/>
          <a:lstStyle/>
          <a:p>
            <a:r>
              <a:rPr lang="en-US" dirty="0"/>
              <a:t>Checkpoint</a:t>
            </a:r>
            <a:br>
              <a:rPr lang="en-US" dirty="0"/>
            </a:br>
            <a:r>
              <a:rPr lang="en-US" b="1" dirty="0"/>
              <a:t>04 Checkpoint: Variable Scope</a:t>
            </a:r>
            <a:endParaRPr lang="en-US" dirty="0"/>
          </a:p>
        </p:txBody>
      </p:sp>
      <p:sp>
        <p:nvSpPr>
          <p:cNvPr id="3" name="Content Placeholder 2">
            <a:extLst>
              <a:ext uri="{FF2B5EF4-FFF2-40B4-BE49-F238E27FC236}">
                <a16:creationId xmlns:a16="http://schemas.microsoft.com/office/drawing/2014/main" id="{572927D5-4EA5-4CB0-8E3B-C70545A183E4}"/>
              </a:ext>
            </a:extLst>
          </p:cNvPr>
          <p:cNvSpPr>
            <a:spLocks noGrp="1"/>
          </p:cNvSpPr>
          <p:nvPr>
            <p:ph sz="half" idx="1"/>
          </p:nvPr>
        </p:nvSpPr>
        <p:spPr/>
        <p:txBody>
          <a:bodyPr>
            <a:normAutofit fontScale="92500" lnSpcReduction="10000"/>
          </a:bodyPr>
          <a:lstStyle/>
          <a:p>
            <a:r>
              <a:rPr lang="en-US" b="1" dirty="0"/>
              <a:t>Testing Procedure/Verify¶</a:t>
            </a:r>
          </a:p>
          <a:p>
            <a:r>
              <a:rPr lang="en-US" dirty="0"/>
              <a:t>Verify that your program works correctly by following each step in this testing procedure:</a:t>
            </a:r>
          </a:p>
          <a:p>
            <a:pPr lvl="1">
              <a:buFont typeface="+mj-lt"/>
              <a:buAutoNum type="arabicPeriod"/>
            </a:pPr>
            <a:r>
              <a:rPr lang="en-US" dirty="0"/>
              <a:t>After you finish the steps of this </a:t>
            </a:r>
            <a:r>
              <a:rPr lang="en-US" dirty="0" err="1"/>
              <a:t>assignmnet</a:t>
            </a:r>
            <a:r>
              <a:rPr lang="en-US" dirty="0"/>
              <a:t>, run your program and enter the inputs shown below. Ensure that your program's output matches the output below. </a:t>
            </a:r>
          </a:p>
          <a:p>
            <a:endParaRPr lang="en-US" dirty="0"/>
          </a:p>
        </p:txBody>
      </p:sp>
      <p:sp>
        <p:nvSpPr>
          <p:cNvPr id="4" name="Content Placeholder 3">
            <a:extLst>
              <a:ext uri="{FF2B5EF4-FFF2-40B4-BE49-F238E27FC236}">
                <a16:creationId xmlns:a16="http://schemas.microsoft.com/office/drawing/2014/main" id="{D9D7E566-6F8D-D4CD-2740-01C6B07F61AC}"/>
              </a:ext>
            </a:extLst>
          </p:cNvPr>
          <p:cNvSpPr>
            <a:spLocks noGrp="1"/>
          </p:cNvSpPr>
          <p:nvPr>
            <p:ph sz="half" idx="2"/>
          </p:nvPr>
        </p:nvSpPr>
        <p:spPr/>
        <p:txBody>
          <a:bodyPr>
            <a:normAutofit fontScale="92500" lnSpcReduction="10000"/>
          </a:bodyPr>
          <a:lstStyle/>
          <a:p>
            <a:r>
              <a:rPr lang="en-US" b="1" dirty="0"/>
              <a:t>Quality Assurance: Validate:</a:t>
            </a:r>
            <a:endParaRPr lang="en-US" dirty="0"/>
          </a:p>
          <a:p>
            <a:pPr lvl="1"/>
            <a:r>
              <a:rPr lang="en-US" dirty="0"/>
              <a:t>Which of the following did you complete? </a:t>
            </a:r>
          </a:p>
          <a:p>
            <a:pPr lvl="2"/>
            <a:r>
              <a:rPr lang="en-US" dirty="0"/>
              <a:t>Copy and paste the program into a file named </a:t>
            </a:r>
            <a:r>
              <a:rPr lang="en-US" dirty="0" err="1"/>
              <a:t>cone_volume.py</a:t>
            </a:r>
            <a:r>
              <a:rPr lang="en-US" dirty="0"/>
              <a:t> </a:t>
            </a:r>
          </a:p>
          <a:p>
            <a:pPr lvl="2"/>
            <a:r>
              <a:rPr lang="en-US" dirty="0"/>
              <a:t>Fix the </a:t>
            </a:r>
            <a:r>
              <a:rPr lang="en-US" dirty="0" err="1"/>
              <a:t>cone_volume</a:t>
            </a:r>
            <a:r>
              <a:rPr lang="en-US" dirty="0"/>
              <a:t> function by adding parameters to its header. </a:t>
            </a:r>
          </a:p>
          <a:p>
            <a:pPr lvl="2"/>
            <a:r>
              <a:rPr lang="en-US" dirty="0"/>
              <a:t>In the main function, fix both calls to the </a:t>
            </a:r>
            <a:r>
              <a:rPr lang="en-US" dirty="0" err="1"/>
              <a:t>cone_volume</a:t>
            </a:r>
            <a:r>
              <a:rPr lang="en-US" dirty="0"/>
              <a:t> function by adding arguments. </a:t>
            </a:r>
          </a:p>
          <a:p>
            <a:pPr lvl="2"/>
            <a:r>
              <a:rPr lang="en-US" dirty="0"/>
              <a:t>Run your program and verify that it prints the same output as shown in the Sample Run section of the assignment. </a:t>
            </a:r>
          </a:p>
          <a:p>
            <a:pPr lvl="2"/>
            <a:r>
              <a:rPr lang="en-US" dirty="0"/>
              <a:t>Compare your program to the sample program. </a:t>
            </a:r>
          </a:p>
          <a:p>
            <a:pPr lvl="1"/>
            <a:endParaRPr lang="en-US" dirty="0"/>
          </a:p>
        </p:txBody>
      </p:sp>
      <p:pic>
        <p:nvPicPr>
          <p:cNvPr id="5" name="Picture 4">
            <a:extLst>
              <a:ext uri="{FF2B5EF4-FFF2-40B4-BE49-F238E27FC236}">
                <a16:creationId xmlns:a16="http://schemas.microsoft.com/office/drawing/2014/main" id="{50FAFCD3-A4C4-8F14-9CBD-F431E49A4F53}"/>
              </a:ext>
            </a:extLst>
          </p:cNvPr>
          <p:cNvPicPr>
            <a:picLocks noChangeAspect="1"/>
          </p:cNvPicPr>
          <p:nvPr/>
        </p:nvPicPr>
        <p:blipFill>
          <a:blip r:embed="rId2"/>
          <a:stretch>
            <a:fillRect/>
          </a:stretch>
        </p:blipFill>
        <p:spPr>
          <a:xfrm>
            <a:off x="342900" y="4697859"/>
            <a:ext cx="6172200" cy="2057400"/>
          </a:xfrm>
          <a:prstGeom prst="rect">
            <a:avLst/>
          </a:prstGeom>
        </p:spPr>
      </p:pic>
      <p:sp>
        <p:nvSpPr>
          <p:cNvPr id="7" name="TextBox 6">
            <a:extLst>
              <a:ext uri="{FF2B5EF4-FFF2-40B4-BE49-F238E27FC236}">
                <a16:creationId xmlns:a16="http://schemas.microsoft.com/office/drawing/2014/main" id="{C720E400-2FB2-F388-300A-273374CE2AC2}"/>
              </a:ext>
            </a:extLst>
          </p:cNvPr>
          <p:cNvSpPr txBox="1"/>
          <p:nvPr/>
        </p:nvSpPr>
        <p:spPr>
          <a:xfrm>
            <a:off x="6172200" y="6483531"/>
            <a:ext cx="6097712" cy="369332"/>
          </a:xfrm>
          <a:prstGeom prst="rect">
            <a:avLst/>
          </a:prstGeom>
          <a:noFill/>
        </p:spPr>
        <p:txBody>
          <a:bodyPr wrap="square">
            <a:spAutoFit/>
          </a:bodyPr>
          <a:lstStyle/>
          <a:p>
            <a:r>
              <a:rPr lang="en-US" dirty="0">
                <a:hlinkClick r:id="rId3"/>
              </a:rPr>
              <a:t>https://byui-cse.github.io/cse111-course/lesson04/check.html</a:t>
            </a:r>
            <a:r>
              <a:rPr lang="en-US" dirty="0"/>
              <a:t> </a:t>
            </a:r>
          </a:p>
        </p:txBody>
      </p:sp>
    </p:spTree>
    <p:extLst>
      <p:ext uri="{BB962C8B-B14F-4D97-AF65-F5344CB8AC3E}">
        <p14:creationId xmlns:p14="http://schemas.microsoft.com/office/powerpoint/2010/main" val="2770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BFF1-34BA-B8D0-1031-7424875F22A6}"/>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4083EDC8-34A2-5BE7-0954-E0E6BB816422}"/>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7653B11A-4D75-2930-0141-4AA250213E06}"/>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2F5B5923-4760-BB7B-DBD6-ED5145CE0629}"/>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A17E904A-6A77-FE93-74DA-B43205CE4EF9}"/>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133732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4372-BCEB-81B5-B5AC-9426D93288B9}"/>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3D0516D8-D876-10DB-09AF-06E79FE29446}"/>
              </a:ext>
            </a:extLst>
          </p:cNvPr>
          <p:cNvSpPr>
            <a:spLocks noGrp="1"/>
          </p:cNvSpPr>
          <p:nvPr>
            <p:ph type="body" idx="1"/>
          </p:nvPr>
        </p:nvSpPr>
        <p:spPr/>
        <p:txBody>
          <a:bodyPr/>
          <a:lstStyle/>
          <a:p>
            <a:r>
              <a:rPr lang="en-US" b="1" dirty="0"/>
              <a:t>Purpose</a:t>
            </a:r>
            <a:endParaRPr lang="en-US" dirty="0"/>
          </a:p>
        </p:txBody>
      </p:sp>
      <p:sp>
        <p:nvSpPr>
          <p:cNvPr id="4" name="Content Placeholder 3">
            <a:extLst>
              <a:ext uri="{FF2B5EF4-FFF2-40B4-BE49-F238E27FC236}">
                <a16:creationId xmlns:a16="http://schemas.microsoft.com/office/drawing/2014/main" id="{BCFB3FB4-D0E8-56EC-31BC-0BEBC9A1637B}"/>
              </a:ext>
            </a:extLst>
          </p:cNvPr>
          <p:cNvSpPr>
            <a:spLocks noGrp="1"/>
          </p:cNvSpPr>
          <p:nvPr>
            <p:ph sz="half" idx="2"/>
          </p:nvPr>
        </p:nvSpPr>
        <p:spPr/>
        <p:txBody>
          <a:bodyPr/>
          <a:lstStyle/>
          <a:p>
            <a:r>
              <a:rPr lang="en-US" dirty="0"/>
              <a:t>Strengthen your understanding of user-defined functions, parameters, arguments, and local variable scope by writing a program that has three or more functions.</a:t>
            </a:r>
          </a:p>
          <a:p>
            <a:endParaRPr lang="en-US" dirty="0"/>
          </a:p>
        </p:txBody>
      </p:sp>
      <p:sp>
        <p:nvSpPr>
          <p:cNvPr id="5" name="Text Placeholder 4">
            <a:extLst>
              <a:ext uri="{FF2B5EF4-FFF2-40B4-BE49-F238E27FC236}">
                <a16:creationId xmlns:a16="http://schemas.microsoft.com/office/drawing/2014/main" id="{C91C9024-E59D-4A07-FFFF-63A38DE5B6C3}"/>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B18A0F4E-37FB-E0E9-CC6B-558CAA663090}"/>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3164346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00AF-86BE-172C-5EBD-F934B3CE82FA}"/>
              </a:ext>
            </a:extLst>
          </p:cNvPr>
          <p:cNvSpPr>
            <a:spLocks noGrp="1"/>
          </p:cNvSpPr>
          <p:nvPr>
            <p:ph type="title"/>
          </p:nvPr>
        </p:nvSpPr>
        <p:spPr/>
        <p:txBody>
          <a:bodyPr/>
          <a:lstStyle/>
          <a:p>
            <a:r>
              <a:rPr lang="en-US" b="1" dirty="0"/>
              <a:t>04 Team Activity: Writing Functions</a:t>
            </a:r>
          </a:p>
        </p:txBody>
      </p:sp>
      <p:sp>
        <p:nvSpPr>
          <p:cNvPr id="4" name="Text Placeholder 3">
            <a:extLst>
              <a:ext uri="{FF2B5EF4-FFF2-40B4-BE49-F238E27FC236}">
                <a16:creationId xmlns:a16="http://schemas.microsoft.com/office/drawing/2014/main" id="{9582264E-B34F-7DA7-80F0-68D6526F0D06}"/>
              </a:ext>
            </a:extLst>
          </p:cNvPr>
          <p:cNvSpPr>
            <a:spLocks noGrp="1"/>
          </p:cNvSpPr>
          <p:nvPr>
            <p:ph type="body" idx="1"/>
          </p:nvPr>
        </p:nvSpPr>
        <p:spPr/>
        <p:txBody>
          <a:bodyPr/>
          <a:lstStyle/>
          <a:p>
            <a:r>
              <a:rPr lang="en-US" b="1" dirty="0"/>
              <a:t>Purpose¶</a:t>
            </a:r>
          </a:p>
        </p:txBody>
      </p:sp>
      <p:sp>
        <p:nvSpPr>
          <p:cNvPr id="5" name="Content Placeholder 4">
            <a:extLst>
              <a:ext uri="{FF2B5EF4-FFF2-40B4-BE49-F238E27FC236}">
                <a16:creationId xmlns:a16="http://schemas.microsoft.com/office/drawing/2014/main" id="{9E019285-A8E8-3913-2E04-8513E0BB3184}"/>
              </a:ext>
            </a:extLst>
          </p:cNvPr>
          <p:cNvSpPr>
            <a:spLocks noGrp="1"/>
          </p:cNvSpPr>
          <p:nvPr>
            <p:ph sz="half" idx="2"/>
          </p:nvPr>
        </p:nvSpPr>
        <p:spPr/>
        <p:txBody>
          <a:bodyPr>
            <a:normAutofit fontScale="70000" lnSpcReduction="20000"/>
          </a:bodyPr>
          <a:lstStyle/>
          <a:p>
            <a:r>
              <a:rPr lang="en-US" dirty="0"/>
              <a:t>Strengthen your understanding of user-defined functions, parameters, arguments, and local variable scope by writing a program that has three or more functions.</a:t>
            </a:r>
          </a:p>
          <a:p>
            <a:endParaRPr lang="en-US" dirty="0"/>
          </a:p>
        </p:txBody>
      </p:sp>
      <p:sp>
        <p:nvSpPr>
          <p:cNvPr id="6" name="Text Placeholder 5">
            <a:extLst>
              <a:ext uri="{FF2B5EF4-FFF2-40B4-BE49-F238E27FC236}">
                <a16:creationId xmlns:a16="http://schemas.microsoft.com/office/drawing/2014/main" id="{FC43CE3C-2BF0-F813-E602-535C81F4369E}"/>
              </a:ext>
            </a:extLst>
          </p:cNvPr>
          <p:cNvSpPr>
            <a:spLocks noGrp="1"/>
          </p:cNvSpPr>
          <p:nvPr>
            <p:ph type="body" sz="quarter" idx="3"/>
          </p:nvPr>
        </p:nvSpPr>
        <p:spPr/>
        <p:txBody>
          <a:bodyPr/>
          <a:lstStyle/>
          <a:p>
            <a:r>
              <a:rPr lang="en-US" b="1" dirty="0"/>
              <a:t>Problem Statement¶</a:t>
            </a:r>
          </a:p>
        </p:txBody>
      </p:sp>
      <p:sp>
        <p:nvSpPr>
          <p:cNvPr id="7" name="Content Placeholder 6">
            <a:extLst>
              <a:ext uri="{FF2B5EF4-FFF2-40B4-BE49-F238E27FC236}">
                <a16:creationId xmlns:a16="http://schemas.microsoft.com/office/drawing/2014/main" id="{E0A5FAB9-361D-48BE-6F21-FBE4E81ECF78}"/>
              </a:ext>
            </a:extLst>
          </p:cNvPr>
          <p:cNvSpPr>
            <a:spLocks noGrp="1"/>
          </p:cNvSpPr>
          <p:nvPr>
            <p:ph sz="quarter" idx="4"/>
          </p:nvPr>
        </p:nvSpPr>
        <p:spPr/>
        <p:txBody>
          <a:bodyPr>
            <a:normAutofit fontScale="70000" lnSpcReduction="20000"/>
          </a:bodyPr>
          <a:lstStyle/>
          <a:p>
            <a:r>
              <a:rPr lang="en-US" dirty="0"/>
              <a:t>In many countries, food is stored in steel cans (also known as tin cans) that are shaped like cylinders. There are many different sizes of steel cans. </a:t>
            </a:r>
          </a:p>
          <a:p>
            <a:r>
              <a:rPr lang="en-US" dirty="0"/>
              <a:t>The </a:t>
            </a:r>
            <a:r>
              <a:rPr lang="en-US" i="1" dirty="0"/>
              <a:t>storage efficiency</a:t>
            </a:r>
            <a:r>
              <a:rPr lang="en-US" dirty="0"/>
              <a:t> of a can tells us how much a can stores versus how much steel is required to make the can. </a:t>
            </a:r>
          </a:p>
          <a:p>
            <a:r>
              <a:rPr lang="en-US" dirty="0"/>
              <a:t>Some sizes of cans require a lot of steel to store a small amount of food. </a:t>
            </a:r>
          </a:p>
          <a:p>
            <a:r>
              <a:rPr lang="en-US" dirty="0"/>
              <a:t>Other sizes of cans require less steel and store more food. </a:t>
            </a:r>
          </a:p>
          <a:p>
            <a:r>
              <a:rPr lang="en-US" dirty="0"/>
              <a:t>A can size with a large storage efficiency is considered more friendly to the environment than a can size with a small storage efficiency.</a:t>
            </a:r>
          </a:p>
        </p:txBody>
      </p:sp>
      <p:sp>
        <p:nvSpPr>
          <p:cNvPr id="8" name="TextBox 7">
            <a:extLst>
              <a:ext uri="{FF2B5EF4-FFF2-40B4-BE49-F238E27FC236}">
                <a16:creationId xmlns:a16="http://schemas.microsoft.com/office/drawing/2014/main" id="{7F004417-7B7E-6B62-490E-C39E1CB743E1}"/>
              </a:ext>
            </a:extLst>
          </p:cNvPr>
          <p:cNvSpPr txBox="1"/>
          <p:nvPr/>
        </p:nvSpPr>
        <p:spPr>
          <a:xfrm>
            <a:off x="0" y="6488668"/>
            <a:ext cx="6097712" cy="369332"/>
          </a:xfrm>
          <a:prstGeom prst="rect">
            <a:avLst/>
          </a:prstGeom>
          <a:noFill/>
        </p:spPr>
        <p:txBody>
          <a:bodyPr wrap="square">
            <a:spAutoFit/>
          </a:bodyPr>
          <a:lstStyle/>
          <a:p>
            <a:r>
              <a:rPr lang="en-US" dirty="0">
                <a:hlinkClick r:id="rId2"/>
              </a:rPr>
              <a:t>https://byui-cse.github.io/cse111-course/lesson04/teach.html</a:t>
            </a:r>
            <a:r>
              <a:rPr lang="en-US" dirty="0"/>
              <a:t> </a:t>
            </a:r>
          </a:p>
        </p:txBody>
      </p:sp>
    </p:spTree>
    <p:extLst>
      <p:ext uri="{BB962C8B-B14F-4D97-AF65-F5344CB8AC3E}">
        <p14:creationId xmlns:p14="http://schemas.microsoft.com/office/powerpoint/2010/main" val="417583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29FAA-2C10-B0DC-EF96-2B0A241B3F6E}"/>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51C0B818-B78F-84FC-71DF-3B3FEBC613CE}"/>
              </a:ext>
            </a:extLst>
          </p:cNvPr>
          <p:cNvSpPr>
            <a:spLocks noGrp="1"/>
          </p:cNvSpPr>
          <p:nvPr>
            <p:ph type="body" idx="1"/>
          </p:nvPr>
        </p:nvSpPr>
        <p:spPr/>
        <p:txBody>
          <a:bodyPr/>
          <a:lstStyle/>
          <a:p>
            <a:r>
              <a:rPr lang="en-US" b="1" dirty="0"/>
              <a:t>Problem Statement (</a:t>
            </a:r>
            <a:r>
              <a:rPr lang="en-US" b="1" dirty="0" err="1"/>
              <a:t>cont</a:t>
            </a:r>
            <a:r>
              <a:rPr lang="en-US" b="1" dirty="0"/>
              <a:t>)</a:t>
            </a:r>
          </a:p>
        </p:txBody>
      </p:sp>
      <p:sp>
        <p:nvSpPr>
          <p:cNvPr id="4" name="Content Placeholder 3">
            <a:extLst>
              <a:ext uri="{FF2B5EF4-FFF2-40B4-BE49-F238E27FC236}">
                <a16:creationId xmlns:a16="http://schemas.microsoft.com/office/drawing/2014/main" id="{291F7CC3-FFAD-1B67-A848-182FF3AE3037}"/>
              </a:ext>
            </a:extLst>
          </p:cNvPr>
          <p:cNvSpPr>
            <a:spLocks noGrp="1"/>
          </p:cNvSpPr>
          <p:nvPr>
            <p:ph sz="half" idx="2"/>
          </p:nvPr>
        </p:nvSpPr>
        <p:spPr/>
        <p:txBody>
          <a:bodyPr>
            <a:normAutofit fontScale="77500" lnSpcReduction="20000"/>
          </a:bodyPr>
          <a:lstStyle/>
          <a:p>
            <a:r>
              <a:rPr lang="en-US" dirty="0"/>
              <a:t>The storage efficiency of a steel can is computed by dividing the volume of a can by its surface area.</a:t>
            </a:r>
          </a:p>
        </p:txBody>
      </p:sp>
      <p:sp>
        <p:nvSpPr>
          <p:cNvPr id="5" name="Text Placeholder 4">
            <a:extLst>
              <a:ext uri="{FF2B5EF4-FFF2-40B4-BE49-F238E27FC236}">
                <a16:creationId xmlns:a16="http://schemas.microsoft.com/office/drawing/2014/main" id="{E76921AD-4B87-6CB2-C60C-3A950BC80923}"/>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21B7BE1E-1970-7649-61BC-DDF66D85789D}"/>
              </a:ext>
            </a:extLst>
          </p:cNvPr>
          <p:cNvSpPr>
            <a:spLocks noGrp="1"/>
          </p:cNvSpPr>
          <p:nvPr>
            <p:ph sz="quarter" idx="4"/>
          </p:nvPr>
        </p:nvSpPr>
        <p:spPr/>
        <p:txBody>
          <a:bodyPr>
            <a:normAutofit fontScale="77500" lnSpcReduction="20000"/>
          </a:bodyPr>
          <a:lstStyle/>
          <a:p>
            <a:r>
              <a:rPr lang="en-US" dirty="0"/>
              <a:t>In other words, the storage efficiency of a can is the space inside the can divided by the amount of steel required to make the can. The formulas for the volume and surface area of a cylinder are:</a:t>
            </a:r>
          </a:p>
          <a:p>
            <a:endParaRPr lang="en-US" dirty="0"/>
          </a:p>
          <a:p>
            <a:pPr lvl="1"/>
            <a:r>
              <a:rPr lang="en-US" i="1" dirty="0"/>
              <a:t>volume</a:t>
            </a:r>
            <a:r>
              <a:rPr lang="en-US" dirty="0"/>
              <a:t> = </a:t>
            </a:r>
            <a:r>
              <a:rPr lang="el-GR" dirty="0"/>
              <a:t>π </a:t>
            </a:r>
            <a:r>
              <a:rPr lang="en-US" i="1" dirty="0"/>
              <a:t>radius</a:t>
            </a:r>
            <a:r>
              <a:rPr lang="en-US" baseline="30000" dirty="0"/>
              <a:t>2</a:t>
            </a:r>
            <a:r>
              <a:rPr lang="en-US" dirty="0"/>
              <a:t> </a:t>
            </a:r>
            <a:r>
              <a:rPr lang="en-US" i="1" dirty="0"/>
              <a:t>height</a:t>
            </a:r>
            <a:endParaRPr lang="en-US" dirty="0"/>
          </a:p>
          <a:p>
            <a:pPr lvl="1"/>
            <a:r>
              <a:rPr lang="en-US" i="1" dirty="0" err="1"/>
              <a:t>surface_area</a:t>
            </a:r>
            <a:r>
              <a:rPr lang="en-US" dirty="0"/>
              <a:t> = 2</a:t>
            </a:r>
            <a:r>
              <a:rPr lang="el-GR" dirty="0"/>
              <a:t>π </a:t>
            </a:r>
            <a:r>
              <a:rPr lang="en-US" i="1" dirty="0"/>
              <a:t>radius</a:t>
            </a:r>
            <a:r>
              <a:rPr lang="en-US" dirty="0"/>
              <a:t> (</a:t>
            </a:r>
            <a:r>
              <a:rPr lang="en-US" i="1" dirty="0"/>
              <a:t>radius</a:t>
            </a:r>
            <a:r>
              <a:rPr lang="en-US" dirty="0"/>
              <a:t> + </a:t>
            </a:r>
            <a:r>
              <a:rPr lang="en-US" i="1" dirty="0"/>
              <a:t>height</a:t>
            </a:r>
            <a:r>
              <a:rPr lang="en-US" dirty="0"/>
              <a:t>)</a:t>
            </a:r>
          </a:p>
          <a:p>
            <a:pPr lvl="1"/>
            <a:r>
              <a:rPr lang="en-US" dirty="0"/>
              <a:t>Where:</a:t>
            </a:r>
          </a:p>
          <a:p>
            <a:pPr lvl="2"/>
            <a:r>
              <a:rPr lang="el-GR" dirty="0"/>
              <a:t>π </a:t>
            </a:r>
            <a:r>
              <a:rPr lang="en-US" dirty="0"/>
              <a:t>is the constant PI, the ratio of the circumference of a circle divided by its diameter (use </a:t>
            </a:r>
            <a:r>
              <a:rPr lang="en-US" dirty="0" err="1"/>
              <a:t>math.pi</a:t>
            </a:r>
            <a:r>
              <a:rPr lang="en-US" dirty="0"/>
              <a:t>)</a:t>
            </a:r>
          </a:p>
          <a:p>
            <a:pPr lvl="2"/>
            <a:r>
              <a:rPr lang="en-US" i="1" dirty="0"/>
              <a:t>radius</a:t>
            </a:r>
            <a:r>
              <a:rPr lang="en-US" dirty="0"/>
              <a:t> is the radius of the cylinder</a:t>
            </a:r>
          </a:p>
          <a:p>
            <a:pPr lvl="2"/>
            <a:r>
              <a:rPr lang="en-US" i="1" dirty="0"/>
              <a:t>height</a:t>
            </a:r>
            <a:r>
              <a:rPr lang="en-US" dirty="0"/>
              <a:t> is the height of the cylinder</a:t>
            </a:r>
          </a:p>
          <a:p>
            <a:pPr lvl="1"/>
            <a:endParaRPr lang="en-US" dirty="0"/>
          </a:p>
        </p:txBody>
      </p:sp>
      <p:pic>
        <p:nvPicPr>
          <p:cNvPr id="7" name="Picture 6">
            <a:extLst>
              <a:ext uri="{FF2B5EF4-FFF2-40B4-BE49-F238E27FC236}">
                <a16:creationId xmlns:a16="http://schemas.microsoft.com/office/drawing/2014/main" id="{44F73D48-5751-EA78-188F-1AD403A99EF0}"/>
              </a:ext>
            </a:extLst>
          </p:cNvPr>
          <p:cNvPicPr>
            <a:picLocks noChangeAspect="1"/>
          </p:cNvPicPr>
          <p:nvPr/>
        </p:nvPicPr>
        <p:blipFill>
          <a:blip r:embed="rId2"/>
          <a:stretch>
            <a:fillRect/>
          </a:stretch>
        </p:blipFill>
        <p:spPr>
          <a:xfrm>
            <a:off x="1366891" y="4048161"/>
            <a:ext cx="3581400" cy="939800"/>
          </a:xfrm>
          <a:prstGeom prst="rect">
            <a:avLst/>
          </a:prstGeom>
        </p:spPr>
      </p:pic>
      <p:sp>
        <p:nvSpPr>
          <p:cNvPr id="8" name="TextBox 7">
            <a:extLst>
              <a:ext uri="{FF2B5EF4-FFF2-40B4-BE49-F238E27FC236}">
                <a16:creationId xmlns:a16="http://schemas.microsoft.com/office/drawing/2014/main" id="{6617EE3F-3993-7624-F500-9D3D145CF9E8}"/>
              </a:ext>
            </a:extLst>
          </p:cNvPr>
          <p:cNvSpPr txBox="1"/>
          <p:nvPr/>
        </p:nvSpPr>
        <p:spPr>
          <a:xfrm>
            <a:off x="0" y="6488668"/>
            <a:ext cx="6097712" cy="369332"/>
          </a:xfrm>
          <a:prstGeom prst="rect">
            <a:avLst/>
          </a:prstGeom>
          <a:noFill/>
        </p:spPr>
        <p:txBody>
          <a:bodyPr wrap="square">
            <a:spAutoFit/>
          </a:bodyPr>
          <a:lstStyle/>
          <a:p>
            <a:r>
              <a:rPr lang="en-US" dirty="0">
                <a:hlinkClick r:id="rId3"/>
              </a:rPr>
              <a:t>https://byui-cse.github.io/cse111-course/lesson04/teach.html</a:t>
            </a:r>
            <a:r>
              <a:rPr lang="en-US" dirty="0"/>
              <a:t> </a:t>
            </a:r>
          </a:p>
        </p:txBody>
      </p:sp>
    </p:spTree>
    <p:extLst>
      <p:ext uri="{BB962C8B-B14F-4D97-AF65-F5344CB8AC3E}">
        <p14:creationId xmlns:p14="http://schemas.microsoft.com/office/powerpoint/2010/main" val="411520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8D0E-C2B1-B2E3-8FFE-1230838C29F9}"/>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5A534274-C60C-A610-5E16-0372893701C6}"/>
              </a:ext>
            </a:extLst>
          </p:cNvPr>
          <p:cNvSpPr>
            <a:spLocks noGrp="1"/>
          </p:cNvSpPr>
          <p:nvPr>
            <p:ph type="body" idx="1"/>
          </p:nvPr>
        </p:nvSpPr>
        <p:spPr/>
        <p:txBody>
          <a:bodyPr/>
          <a:lstStyle/>
          <a:p>
            <a:r>
              <a:rPr lang="en-US" b="1" dirty="0"/>
              <a:t>Assignment¶</a:t>
            </a:r>
          </a:p>
        </p:txBody>
      </p:sp>
      <p:sp>
        <p:nvSpPr>
          <p:cNvPr id="4" name="Content Placeholder 3">
            <a:extLst>
              <a:ext uri="{FF2B5EF4-FFF2-40B4-BE49-F238E27FC236}">
                <a16:creationId xmlns:a16="http://schemas.microsoft.com/office/drawing/2014/main" id="{A3122E8F-707B-D896-927B-EC0180C15B28}"/>
              </a:ext>
            </a:extLst>
          </p:cNvPr>
          <p:cNvSpPr>
            <a:spLocks noGrp="1"/>
          </p:cNvSpPr>
          <p:nvPr>
            <p:ph sz="half" idx="2"/>
          </p:nvPr>
        </p:nvSpPr>
        <p:spPr/>
        <p:txBody>
          <a:bodyPr/>
          <a:lstStyle/>
          <a:p>
            <a:r>
              <a:rPr lang="en-US" dirty="0"/>
              <a:t>Work as a team to write a Python program named </a:t>
            </a:r>
            <a:r>
              <a:rPr lang="en-US" dirty="0" err="1"/>
              <a:t>can_sizes.py</a:t>
            </a:r>
            <a:r>
              <a:rPr lang="en-US" dirty="0"/>
              <a:t> that computes and prints the storage efficiency for each of the following 12 steel can sizes. Then visually examine the output and answer this question, "Which can size has the highest storage efficiency?"</a:t>
            </a:r>
          </a:p>
        </p:txBody>
      </p:sp>
      <p:sp>
        <p:nvSpPr>
          <p:cNvPr id="5" name="Text Placeholder 4">
            <a:extLst>
              <a:ext uri="{FF2B5EF4-FFF2-40B4-BE49-F238E27FC236}">
                <a16:creationId xmlns:a16="http://schemas.microsoft.com/office/drawing/2014/main" id="{7BFF13B1-0FEB-1F44-81C5-695E42EAA050}"/>
              </a:ext>
            </a:extLst>
          </p:cNvPr>
          <p:cNvSpPr>
            <a:spLocks noGrp="1"/>
          </p:cNvSpPr>
          <p:nvPr>
            <p:ph type="body" sz="quarter" idx="3"/>
          </p:nvPr>
        </p:nvSpPr>
        <p:spPr/>
        <p:txBody>
          <a:bodyPr/>
          <a:lstStyle/>
          <a:p>
            <a:endParaRPr lang="en-US"/>
          </a:p>
        </p:txBody>
      </p:sp>
      <p:pic>
        <p:nvPicPr>
          <p:cNvPr id="7" name="Content Placeholder 6">
            <a:extLst>
              <a:ext uri="{FF2B5EF4-FFF2-40B4-BE49-F238E27FC236}">
                <a16:creationId xmlns:a16="http://schemas.microsoft.com/office/drawing/2014/main" id="{4F0AF7A6-D0FE-29FD-7143-B6664B39D371}"/>
              </a:ext>
            </a:extLst>
          </p:cNvPr>
          <p:cNvPicPr>
            <a:picLocks noGrp="1" noChangeAspect="1"/>
          </p:cNvPicPr>
          <p:nvPr>
            <p:ph sz="quarter" idx="4"/>
          </p:nvPr>
        </p:nvPicPr>
        <p:blipFill>
          <a:blip r:embed="rId2"/>
          <a:stretch>
            <a:fillRect/>
          </a:stretch>
        </p:blipFill>
        <p:spPr>
          <a:xfrm>
            <a:off x="6533649" y="2505075"/>
            <a:ext cx="4460290" cy="3684588"/>
          </a:xfrm>
          <a:prstGeom prst="rect">
            <a:avLst/>
          </a:prstGeom>
        </p:spPr>
      </p:pic>
      <p:sp>
        <p:nvSpPr>
          <p:cNvPr id="8" name="TextBox 7">
            <a:extLst>
              <a:ext uri="{FF2B5EF4-FFF2-40B4-BE49-F238E27FC236}">
                <a16:creationId xmlns:a16="http://schemas.microsoft.com/office/drawing/2014/main" id="{504EF95B-893B-9114-C44A-91A9157CE9B1}"/>
              </a:ext>
            </a:extLst>
          </p:cNvPr>
          <p:cNvSpPr txBox="1"/>
          <p:nvPr/>
        </p:nvSpPr>
        <p:spPr>
          <a:xfrm>
            <a:off x="0" y="6488668"/>
            <a:ext cx="6097712" cy="369332"/>
          </a:xfrm>
          <a:prstGeom prst="rect">
            <a:avLst/>
          </a:prstGeom>
          <a:noFill/>
        </p:spPr>
        <p:txBody>
          <a:bodyPr wrap="square">
            <a:spAutoFit/>
          </a:bodyPr>
          <a:lstStyle/>
          <a:p>
            <a:r>
              <a:rPr lang="en-US" dirty="0">
                <a:hlinkClick r:id="rId3"/>
              </a:rPr>
              <a:t>https://byui-cse.github.io/cse111-course/lesson04/teach.html</a:t>
            </a:r>
            <a:r>
              <a:rPr lang="en-US" dirty="0"/>
              <a:t> </a:t>
            </a:r>
          </a:p>
        </p:txBody>
      </p:sp>
    </p:spTree>
    <p:extLst>
      <p:ext uri="{BB962C8B-B14F-4D97-AF65-F5344CB8AC3E}">
        <p14:creationId xmlns:p14="http://schemas.microsoft.com/office/powerpoint/2010/main" val="2025037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FE09-C1EB-C345-B0C3-D8396320ADA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4F48BEA-78DA-E2C2-5ABA-14C306075BEE}"/>
              </a:ext>
            </a:extLst>
          </p:cNvPr>
          <p:cNvSpPr>
            <a:spLocks noGrp="1"/>
          </p:cNvSpPr>
          <p:nvPr>
            <p:ph idx="1"/>
          </p:nvPr>
        </p:nvSpPr>
        <p:spPr/>
        <p:txBody>
          <a:bodyPr/>
          <a:lstStyle/>
          <a:p>
            <a:r>
              <a:rPr lang="en-US" dirty="0"/>
              <a:t>Prepare: 		Reading, Video</a:t>
            </a:r>
          </a:p>
          <a:p>
            <a:r>
              <a:rPr lang="en-US" dirty="0"/>
              <a:t>Checkpoint</a:t>
            </a:r>
          </a:p>
          <a:p>
            <a:r>
              <a:rPr lang="en-US"/>
              <a:t>Teach</a:t>
            </a:r>
            <a:r>
              <a:rPr lang="en-US" dirty="0"/>
              <a:t>: Class Activity</a:t>
            </a:r>
          </a:p>
          <a:p>
            <a:r>
              <a:rPr lang="en-US" dirty="0"/>
              <a:t>Prove: Milestone</a:t>
            </a:r>
          </a:p>
          <a:p>
            <a:r>
              <a:rPr lang="en-US" dirty="0"/>
              <a:t>Ponder: Check your understanding</a:t>
            </a:r>
          </a:p>
        </p:txBody>
      </p:sp>
    </p:spTree>
    <p:extLst>
      <p:ext uri="{BB962C8B-B14F-4D97-AF65-F5344CB8AC3E}">
        <p14:creationId xmlns:p14="http://schemas.microsoft.com/office/powerpoint/2010/main" val="3352143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E6FD-530D-BFE4-1944-695B71ACF77C}"/>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8DDD9D29-C7A4-D5C4-1A29-87DD35105F8F}"/>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6D688DDB-F452-BB66-044F-E95039346A71}"/>
              </a:ext>
            </a:extLst>
          </p:cNvPr>
          <p:cNvSpPr>
            <a:spLocks noGrp="1"/>
          </p:cNvSpPr>
          <p:nvPr>
            <p:ph sz="half" idx="2"/>
          </p:nvPr>
        </p:nvSpPr>
        <p:spPr/>
        <p:txBody>
          <a:bodyPr>
            <a:normAutofit fontScale="92500" lnSpcReduction="20000"/>
          </a:bodyPr>
          <a:lstStyle/>
          <a:p>
            <a:r>
              <a:rPr lang="en-US" dirty="0"/>
              <a:t>If you separate your program into functions, this problem will be much easier to solve than if you don't separate it into functions. You are free to write any functions that you choose in your program, but we </a:t>
            </a:r>
            <a:r>
              <a:rPr lang="en-US" i="1" dirty="0"/>
              <a:t>strongly</a:t>
            </a:r>
            <a:r>
              <a:rPr lang="en-US" dirty="0"/>
              <a:t> suggest that your program include at least these three functions:</a:t>
            </a:r>
          </a:p>
          <a:p>
            <a:pPr lvl="1"/>
            <a:r>
              <a:rPr lang="en-US" dirty="0"/>
              <a:t>main</a:t>
            </a:r>
          </a:p>
          <a:p>
            <a:pPr lvl="1"/>
            <a:r>
              <a:rPr lang="en-US" dirty="0" err="1"/>
              <a:t>compute_volume</a:t>
            </a:r>
            <a:endParaRPr lang="en-US" dirty="0"/>
          </a:p>
          <a:p>
            <a:pPr lvl="1"/>
            <a:r>
              <a:rPr lang="en-US" dirty="0" err="1"/>
              <a:t>compute_surface_area</a:t>
            </a:r>
            <a:endParaRPr lang="en-US" dirty="0"/>
          </a:p>
          <a:p>
            <a:endParaRPr lang="en-US" dirty="0"/>
          </a:p>
        </p:txBody>
      </p:sp>
      <p:sp>
        <p:nvSpPr>
          <p:cNvPr id="5" name="Text Placeholder 4">
            <a:extLst>
              <a:ext uri="{FF2B5EF4-FFF2-40B4-BE49-F238E27FC236}">
                <a16:creationId xmlns:a16="http://schemas.microsoft.com/office/drawing/2014/main" id="{35D55F76-5E07-6D99-DD31-32AEA9CD9A07}"/>
              </a:ext>
            </a:extLst>
          </p:cNvPr>
          <p:cNvSpPr>
            <a:spLocks noGrp="1"/>
          </p:cNvSpPr>
          <p:nvPr>
            <p:ph type="body" sz="quarter" idx="3"/>
          </p:nvPr>
        </p:nvSpPr>
        <p:spPr/>
        <p:txBody>
          <a:bodyPr/>
          <a:lstStyle/>
          <a:p>
            <a:endParaRPr lang="en-US" dirty="0"/>
          </a:p>
        </p:txBody>
      </p:sp>
      <p:sp>
        <p:nvSpPr>
          <p:cNvPr id="6" name="Content Placeholder 5">
            <a:extLst>
              <a:ext uri="{FF2B5EF4-FFF2-40B4-BE49-F238E27FC236}">
                <a16:creationId xmlns:a16="http://schemas.microsoft.com/office/drawing/2014/main" id="{B9680295-0340-2FB0-16E6-405CAF6B643D}"/>
              </a:ext>
            </a:extLst>
          </p:cNvPr>
          <p:cNvSpPr>
            <a:spLocks noGrp="1"/>
          </p:cNvSpPr>
          <p:nvPr>
            <p:ph sz="quarter" idx="4"/>
          </p:nvPr>
        </p:nvSpPr>
        <p:spPr/>
        <p:txBody>
          <a:bodyPr>
            <a:normAutofit fontScale="92500" lnSpcReduction="20000"/>
          </a:bodyPr>
          <a:lstStyle/>
          <a:p>
            <a:endParaRPr lang="en-US"/>
          </a:p>
        </p:txBody>
      </p:sp>
      <p:pic>
        <p:nvPicPr>
          <p:cNvPr id="11" name="Picture 10">
            <a:extLst>
              <a:ext uri="{FF2B5EF4-FFF2-40B4-BE49-F238E27FC236}">
                <a16:creationId xmlns:a16="http://schemas.microsoft.com/office/drawing/2014/main" id="{02E9CE70-F0F1-2DB3-569B-9C8B203EDC89}"/>
              </a:ext>
            </a:extLst>
          </p:cNvPr>
          <p:cNvPicPr>
            <a:picLocks noChangeAspect="1"/>
          </p:cNvPicPr>
          <p:nvPr/>
        </p:nvPicPr>
        <p:blipFill>
          <a:blip r:embed="rId2"/>
          <a:stretch>
            <a:fillRect/>
          </a:stretch>
        </p:blipFill>
        <p:spPr>
          <a:xfrm>
            <a:off x="6096000" y="3243851"/>
            <a:ext cx="4991100" cy="3390900"/>
          </a:xfrm>
          <a:prstGeom prst="rect">
            <a:avLst/>
          </a:prstGeom>
        </p:spPr>
      </p:pic>
      <p:sp>
        <p:nvSpPr>
          <p:cNvPr id="12" name="TextBox 11">
            <a:extLst>
              <a:ext uri="{FF2B5EF4-FFF2-40B4-BE49-F238E27FC236}">
                <a16:creationId xmlns:a16="http://schemas.microsoft.com/office/drawing/2014/main" id="{5A66459D-74E8-7FAC-5757-6481F62BEE53}"/>
              </a:ext>
            </a:extLst>
          </p:cNvPr>
          <p:cNvSpPr txBox="1"/>
          <p:nvPr/>
        </p:nvSpPr>
        <p:spPr>
          <a:xfrm>
            <a:off x="0" y="6488668"/>
            <a:ext cx="6097712" cy="369332"/>
          </a:xfrm>
          <a:prstGeom prst="rect">
            <a:avLst/>
          </a:prstGeom>
          <a:noFill/>
        </p:spPr>
        <p:txBody>
          <a:bodyPr wrap="square">
            <a:spAutoFit/>
          </a:bodyPr>
          <a:lstStyle/>
          <a:p>
            <a:r>
              <a:rPr lang="en-US" dirty="0">
                <a:hlinkClick r:id="rId3"/>
              </a:rPr>
              <a:t>https://byui-cse.github.io/cse111-course/lesson04/teach.html</a:t>
            </a:r>
            <a:r>
              <a:rPr lang="en-US" dirty="0"/>
              <a:t> </a:t>
            </a:r>
          </a:p>
        </p:txBody>
      </p:sp>
    </p:spTree>
    <p:extLst>
      <p:ext uri="{BB962C8B-B14F-4D97-AF65-F5344CB8AC3E}">
        <p14:creationId xmlns:p14="http://schemas.microsoft.com/office/powerpoint/2010/main" val="1102027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3269-3007-0DC1-F094-60BE5D746C15}"/>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B3735B17-B9EE-7184-B3F9-359DE2026070}"/>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6FFB2397-2BEC-51C0-5B4F-554B5C9F6282}"/>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FFF31932-9F5A-92E8-443F-D0281C7450D1}"/>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4B8C88B-EFEB-CD23-EC16-057F0EDA032E}"/>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BABF9013-E3C0-5600-702E-00455FCBF26A}"/>
              </a:ext>
            </a:extLst>
          </p:cNvPr>
          <p:cNvPicPr>
            <a:picLocks noChangeAspect="1"/>
          </p:cNvPicPr>
          <p:nvPr/>
        </p:nvPicPr>
        <p:blipFill>
          <a:blip r:embed="rId2"/>
          <a:stretch>
            <a:fillRect/>
          </a:stretch>
        </p:blipFill>
        <p:spPr>
          <a:xfrm>
            <a:off x="196065" y="50868"/>
            <a:ext cx="7772400" cy="5125969"/>
          </a:xfrm>
          <a:prstGeom prst="rect">
            <a:avLst/>
          </a:prstGeom>
        </p:spPr>
      </p:pic>
    </p:spTree>
    <p:extLst>
      <p:ext uri="{BB962C8B-B14F-4D97-AF65-F5344CB8AC3E}">
        <p14:creationId xmlns:p14="http://schemas.microsoft.com/office/powerpoint/2010/main" val="3816857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3"/>
          <a:stretch>
            <a:fillRect/>
          </a:stretch>
        </p:blipFill>
        <p:spPr>
          <a:xfrm>
            <a:off x="0" y="6062"/>
            <a:ext cx="2329278" cy="1846822"/>
          </a:xfrm>
          <a:prstGeom prst="rect">
            <a:avLst/>
          </a:prstGeom>
        </p:spPr>
      </p:pic>
    </p:spTree>
    <p:extLst>
      <p:ext uri="{BB962C8B-B14F-4D97-AF65-F5344CB8AC3E}">
        <p14:creationId xmlns:p14="http://schemas.microsoft.com/office/powerpoint/2010/main" val="3153204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3"/>
          <a:stretch>
            <a:fillRect/>
          </a:stretch>
        </p:blipFill>
        <p:spPr>
          <a:xfrm>
            <a:off x="0" y="6062"/>
            <a:ext cx="2329278" cy="1846822"/>
          </a:xfrm>
          <a:prstGeom prst="rect">
            <a:avLst/>
          </a:prstGeom>
        </p:spPr>
      </p:pic>
      <p:sp>
        <p:nvSpPr>
          <p:cNvPr id="4" name="Magnetic Disk 3">
            <a:extLst>
              <a:ext uri="{FF2B5EF4-FFF2-40B4-BE49-F238E27FC236}">
                <a16:creationId xmlns:a16="http://schemas.microsoft.com/office/drawing/2014/main" id="{06C05A17-22B4-0086-BEE0-16E06CECB75B}"/>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gnetic Disk 9">
            <a:extLst>
              <a:ext uri="{FF2B5EF4-FFF2-40B4-BE49-F238E27FC236}">
                <a16:creationId xmlns:a16="http://schemas.microsoft.com/office/drawing/2014/main" id="{E8E528CC-DFE7-3000-2E70-2325932604B2}"/>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gnetic Disk 10">
            <a:extLst>
              <a:ext uri="{FF2B5EF4-FFF2-40B4-BE49-F238E27FC236}">
                <a16:creationId xmlns:a16="http://schemas.microsoft.com/office/drawing/2014/main" id="{9729280A-42A6-5689-19E5-C2952DA7787A}"/>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Magnetic Disk 18">
            <a:extLst>
              <a:ext uri="{FF2B5EF4-FFF2-40B4-BE49-F238E27FC236}">
                <a16:creationId xmlns:a16="http://schemas.microsoft.com/office/drawing/2014/main" id="{7AB1D54A-0A3E-F3D3-A160-3237EA19C7E9}"/>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agnetic Disk 19">
            <a:extLst>
              <a:ext uri="{FF2B5EF4-FFF2-40B4-BE49-F238E27FC236}">
                <a16:creationId xmlns:a16="http://schemas.microsoft.com/office/drawing/2014/main" id="{1024083A-6577-E4F1-B052-182A8F14447F}"/>
              </a:ext>
            </a:extLst>
          </p:cNvPr>
          <p:cNvSpPr/>
          <p:nvPr/>
        </p:nvSpPr>
        <p:spPr>
          <a:xfrm>
            <a:off x="932171"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agnetic Disk 20">
            <a:extLst>
              <a:ext uri="{FF2B5EF4-FFF2-40B4-BE49-F238E27FC236}">
                <a16:creationId xmlns:a16="http://schemas.microsoft.com/office/drawing/2014/main" id="{C60B4D1D-A9B8-002A-0ECE-FE2D623CA714}"/>
              </a:ext>
            </a:extLst>
          </p:cNvPr>
          <p:cNvSpPr/>
          <p:nvPr/>
        </p:nvSpPr>
        <p:spPr>
          <a:xfrm>
            <a:off x="932170"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46F06C5C-5B2E-48B7-93F2-96496A2CE30B}"/>
              </a:ext>
            </a:extLst>
          </p:cNvPr>
          <p:cNvSpPr/>
          <p:nvPr/>
        </p:nvSpPr>
        <p:spPr>
          <a:xfrm>
            <a:off x="932170"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0261E81-3F64-0B0E-DF4F-32C394E21517}"/>
              </a:ext>
            </a:extLst>
          </p:cNvPr>
          <p:cNvSpPr txBox="1"/>
          <p:nvPr/>
        </p:nvSpPr>
        <p:spPr>
          <a:xfrm>
            <a:off x="1149783" y="3332248"/>
            <a:ext cx="1159401" cy="369332"/>
          </a:xfrm>
          <a:prstGeom prst="rect">
            <a:avLst/>
          </a:prstGeom>
          <a:noFill/>
        </p:spPr>
        <p:txBody>
          <a:bodyPr wrap="square">
            <a:spAutoFit/>
          </a:bodyPr>
          <a:lstStyle/>
          <a:p>
            <a:r>
              <a:rPr lang="en-US" dirty="0"/>
              <a:t>Name</a:t>
            </a:r>
          </a:p>
        </p:txBody>
      </p:sp>
      <p:sp>
        <p:nvSpPr>
          <p:cNvPr id="24" name="TextBox 23">
            <a:extLst>
              <a:ext uri="{FF2B5EF4-FFF2-40B4-BE49-F238E27FC236}">
                <a16:creationId xmlns:a16="http://schemas.microsoft.com/office/drawing/2014/main" id="{63585932-90F9-3BBF-2C97-FE517C076194}"/>
              </a:ext>
            </a:extLst>
          </p:cNvPr>
          <p:cNvSpPr txBox="1"/>
          <p:nvPr/>
        </p:nvSpPr>
        <p:spPr>
          <a:xfrm>
            <a:off x="1149783" y="3593926"/>
            <a:ext cx="1159401" cy="369332"/>
          </a:xfrm>
          <a:prstGeom prst="rect">
            <a:avLst/>
          </a:prstGeom>
          <a:noFill/>
        </p:spPr>
        <p:txBody>
          <a:bodyPr wrap="square">
            <a:spAutoFit/>
          </a:bodyPr>
          <a:lstStyle/>
          <a:p>
            <a:r>
              <a:rPr lang="en-US" dirty="0"/>
              <a:t>Radius</a:t>
            </a:r>
          </a:p>
        </p:txBody>
      </p:sp>
      <p:sp>
        <p:nvSpPr>
          <p:cNvPr id="25" name="TextBox 24">
            <a:extLst>
              <a:ext uri="{FF2B5EF4-FFF2-40B4-BE49-F238E27FC236}">
                <a16:creationId xmlns:a16="http://schemas.microsoft.com/office/drawing/2014/main" id="{994720F4-FBD8-BECA-A692-8200B26E80A7}"/>
              </a:ext>
            </a:extLst>
          </p:cNvPr>
          <p:cNvSpPr txBox="1"/>
          <p:nvPr/>
        </p:nvSpPr>
        <p:spPr>
          <a:xfrm>
            <a:off x="1168907" y="3861405"/>
            <a:ext cx="1159401" cy="369332"/>
          </a:xfrm>
          <a:prstGeom prst="rect">
            <a:avLst/>
          </a:prstGeom>
          <a:noFill/>
        </p:spPr>
        <p:txBody>
          <a:bodyPr wrap="square">
            <a:spAutoFit/>
          </a:bodyPr>
          <a:lstStyle/>
          <a:p>
            <a:r>
              <a:rPr lang="en-US" dirty="0"/>
              <a:t>Height</a:t>
            </a:r>
          </a:p>
        </p:txBody>
      </p:sp>
      <p:sp>
        <p:nvSpPr>
          <p:cNvPr id="26" name="TextBox 25">
            <a:extLst>
              <a:ext uri="{FF2B5EF4-FFF2-40B4-BE49-F238E27FC236}">
                <a16:creationId xmlns:a16="http://schemas.microsoft.com/office/drawing/2014/main" id="{061D5606-D95B-6D53-FC32-761E144E643D}"/>
              </a:ext>
            </a:extLst>
          </p:cNvPr>
          <p:cNvSpPr txBox="1"/>
          <p:nvPr/>
        </p:nvSpPr>
        <p:spPr>
          <a:xfrm>
            <a:off x="1161012" y="4118762"/>
            <a:ext cx="1411293" cy="369332"/>
          </a:xfrm>
          <a:prstGeom prst="rect">
            <a:avLst/>
          </a:prstGeom>
          <a:noFill/>
        </p:spPr>
        <p:txBody>
          <a:bodyPr wrap="square">
            <a:spAutoFit/>
          </a:bodyPr>
          <a:lstStyle/>
          <a:p>
            <a:r>
              <a:rPr lang="en-US" dirty="0" err="1"/>
              <a:t>CostperCan</a:t>
            </a:r>
            <a:endParaRPr lang="en-US" dirty="0"/>
          </a:p>
        </p:txBody>
      </p:sp>
    </p:spTree>
    <p:extLst>
      <p:ext uri="{BB962C8B-B14F-4D97-AF65-F5344CB8AC3E}">
        <p14:creationId xmlns:p14="http://schemas.microsoft.com/office/powerpoint/2010/main" val="2977140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63AC-FE20-5ABD-697C-4B9830D004F3}"/>
              </a:ext>
            </a:extLst>
          </p:cNvPr>
          <p:cNvSpPr>
            <a:spLocks noGrp="1"/>
          </p:cNvSpPr>
          <p:nvPr>
            <p:ph type="title"/>
          </p:nvPr>
        </p:nvSpPr>
        <p:spPr/>
        <p:txBody>
          <a:bodyPr/>
          <a:lstStyle/>
          <a:p>
            <a:r>
              <a:rPr lang="en-US" dirty="0"/>
              <a:t>Example of what that looks like?</a:t>
            </a:r>
          </a:p>
        </p:txBody>
      </p:sp>
      <p:sp>
        <p:nvSpPr>
          <p:cNvPr id="3" name="Magnetic Disk 2">
            <a:extLst>
              <a:ext uri="{FF2B5EF4-FFF2-40B4-BE49-F238E27FC236}">
                <a16:creationId xmlns:a16="http://schemas.microsoft.com/office/drawing/2014/main" id="{9E09A28A-A818-38DA-090D-F0C302AAE886}"/>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gnetic Disk 3">
            <a:extLst>
              <a:ext uri="{FF2B5EF4-FFF2-40B4-BE49-F238E27FC236}">
                <a16:creationId xmlns:a16="http://schemas.microsoft.com/office/drawing/2014/main" id="{2E8220B5-3182-1FB1-A8BC-433892B8A402}"/>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gnetic Disk 4">
            <a:extLst>
              <a:ext uri="{FF2B5EF4-FFF2-40B4-BE49-F238E27FC236}">
                <a16:creationId xmlns:a16="http://schemas.microsoft.com/office/drawing/2014/main" id="{1BAD0C95-ADC3-9491-790E-4E72C7846899}"/>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Magnetic Disk 5">
            <a:extLst>
              <a:ext uri="{FF2B5EF4-FFF2-40B4-BE49-F238E27FC236}">
                <a16:creationId xmlns:a16="http://schemas.microsoft.com/office/drawing/2014/main" id="{B304E86B-EB4D-1354-29F2-AC4BD9802F66}"/>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agnetic Disk 6">
            <a:extLst>
              <a:ext uri="{FF2B5EF4-FFF2-40B4-BE49-F238E27FC236}">
                <a16:creationId xmlns:a16="http://schemas.microsoft.com/office/drawing/2014/main" id="{A0710215-3CFB-36A8-EECC-2ADEA3AFE508}"/>
              </a:ext>
            </a:extLst>
          </p:cNvPr>
          <p:cNvSpPr/>
          <p:nvPr/>
        </p:nvSpPr>
        <p:spPr>
          <a:xfrm>
            <a:off x="932171"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agnetic Disk 7">
            <a:extLst>
              <a:ext uri="{FF2B5EF4-FFF2-40B4-BE49-F238E27FC236}">
                <a16:creationId xmlns:a16="http://schemas.microsoft.com/office/drawing/2014/main" id="{1CA937D9-38D8-46A1-8D2C-B4B39816FDA4}"/>
              </a:ext>
            </a:extLst>
          </p:cNvPr>
          <p:cNvSpPr/>
          <p:nvPr/>
        </p:nvSpPr>
        <p:spPr>
          <a:xfrm>
            <a:off x="932170"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gnetic Disk 8">
            <a:extLst>
              <a:ext uri="{FF2B5EF4-FFF2-40B4-BE49-F238E27FC236}">
                <a16:creationId xmlns:a16="http://schemas.microsoft.com/office/drawing/2014/main" id="{827E9E22-015B-4D85-CFB6-758884EBE506}"/>
              </a:ext>
            </a:extLst>
          </p:cNvPr>
          <p:cNvSpPr/>
          <p:nvPr/>
        </p:nvSpPr>
        <p:spPr>
          <a:xfrm>
            <a:off x="932170"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7F6D65F-9B6A-3939-D488-EA00C4BFF758}"/>
              </a:ext>
            </a:extLst>
          </p:cNvPr>
          <p:cNvSpPr txBox="1"/>
          <p:nvPr/>
        </p:nvSpPr>
        <p:spPr>
          <a:xfrm>
            <a:off x="1149783" y="3332248"/>
            <a:ext cx="1159401" cy="369332"/>
          </a:xfrm>
          <a:prstGeom prst="rect">
            <a:avLst/>
          </a:prstGeom>
          <a:noFill/>
        </p:spPr>
        <p:txBody>
          <a:bodyPr wrap="square">
            <a:spAutoFit/>
          </a:bodyPr>
          <a:lstStyle/>
          <a:p>
            <a:r>
              <a:rPr lang="en-US" dirty="0"/>
              <a:t>Name</a:t>
            </a:r>
          </a:p>
        </p:txBody>
      </p:sp>
      <p:sp>
        <p:nvSpPr>
          <p:cNvPr id="11" name="TextBox 10">
            <a:extLst>
              <a:ext uri="{FF2B5EF4-FFF2-40B4-BE49-F238E27FC236}">
                <a16:creationId xmlns:a16="http://schemas.microsoft.com/office/drawing/2014/main" id="{C605F3AF-8C3F-7DCE-C3D4-AC6D580DE577}"/>
              </a:ext>
            </a:extLst>
          </p:cNvPr>
          <p:cNvSpPr txBox="1"/>
          <p:nvPr/>
        </p:nvSpPr>
        <p:spPr>
          <a:xfrm>
            <a:off x="1149783" y="3593926"/>
            <a:ext cx="1159401" cy="369332"/>
          </a:xfrm>
          <a:prstGeom prst="rect">
            <a:avLst/>
          </a:prstGeom>
          <a:noFill/>
        </p:spPr>
        <p:txBody>
          <a:bodyPr wrap="square">
            <a:spAutoFit/>
          </a:bodyPr>
          <a:lstStyle/>
          <a:p>
            <a:r>
              <a:rPr lang="en-US" dirty="0"/>
              <a:t>Radius</a:t>
            </a:r>
          </a:p>
        </p:txBody>
      </p:sp>
      <p:sp>
        <p:nvSpPr>
          <p:cNvPr id="12" name="TextBox 11">
            <a:extLst>
              <a:ext uri="{FF2B5EF4-FFF2-40B4-BE49-F238E27FC236}">
                <a16:creationId xmlns:a16="http://schemas.microsoft.com/office/drawing/2014/main" id="{251555E8-D102-D990-C87D-CF1643B0E82F}"/>
              </a:ext>
            </a:extLst>
          </p:cNvPr>
          <p:cNvSpPr txBox="1"/>
          <p:nvPr/>
        </p:nvSpPr>
        <p:spPr>
          <a:xfrm>
            <a:off x="1168907" y="3861405"/>
            <a:ext cx="1159401" cy="369332"/>
          </a:xfrm>
          <a:prstGeom prst="rect">
            <a:avLst/>
          </a:prstGeom>
          <a:noFill/>
        </p:spPr>
        <p:txBody>
          <a:bodyPr wrap="square">
            <a:spAutoFit/>
          </a:bodyPr>
          <a:lstStyle/>
          <a:p>
            <a:r>
              <a:rPr lang="en-US" dirty="0"/>
              <a:t>Height</a:t>
            </a:r>
          </a:p>
        </p:txBody>
      </p:sp>
      <p:sp>
        <p:nvSpPr>
          <p:cNvPr id="13" name="TextBox 12">
            <a:extLst>
              <a:ext uri="{FF2B5EF4-FFF2-40B4-BE49-F238E27FC236}">
                <a16:creationId xmlns:a16="http://schemas.microsoft.com/office/drawing/2014/main" id="{505F2D01-E914-998F-D630-E1999B1977DC}"/>
              </a:ext>
            </a:extLst>
          </p:cNvPr>
          <p:cNvSpPr txBox="1"/>
          <p:nvPr/>
        </p:nvSpPr>
        <p:spPr>
          <a:xfrm>
            <a:off x="1161012" y="4118762"/>
            <a:ext cx="1411293" cy="369332"/>
          </a:xfrm>
          <a:prstGeom prst="rect">
            <a:avLst/>
          </a:prstGeom>
          <a:noFill/>
        </p:spPr>
        <p:txBody>
          <a:bodyPr wrap="square">
            <a:spAutoFit/>
          </a:bodyPr>
          <a:lstStyle/>
          <a:p>
            <a:r>
              <a:rPr lang="en-US" dirty="0" err="1"/>
              <a:t>CostperCan</a:t>
            </a:r>
            <a:endParaRPr lang="en-US" dirty="0"/>
          </a:p>
        </p:txBody>
      </p:sp>
      <p:pic>
        <p:nvPicPr>
          <p:cNvPr id="14" name="Picture 13">
            <a:extLst>
              <a:ext uri="{FF2B5EF4-FFF2-40B4-BE49-F238E27FC236}">
                <a16:creationId xmlns:a16="http://schemas.microsoft.com/office/drawing/2014/main" id="{E30BB330-3765-16E5-2C8D-3438DC016512}"/>
              </a:ext>
            </a:extLst>
          </p:cNvPr>
          <p:cNvPicPr>
            <a:picLocks noChangeAspect="1"/>
          </p:cNvPicPr>
          <p:nvPr/>
        </p:nvPicPr>
        <p:blipFill>
          <a:blip r:embed="rId2"/>
          <a:stretch>
            <a:fillRect/>
          </a:stretch>
        </p:blipFill>
        <p:spPr>
          <a:xfrm>
            <a:off x="2953547" y="4208923"/>
            <a:ext cx="3166472" cy="2522739"/>
          </a:xfrm>
          <a:prstGeom prst="rect">
            <a:avLst/>
          </a:prstGeom>
        </p:spPr>
      </p:pic>
      <p:sp>
        <p:nvSpPr>
          <p:cNvPr id="15" name="TextBox 14">
            <a:extLst>
              <a:ext uri="{FF2B5EF4-FFF2-40B4-BE49-F238E27FC236}">
                <a16:creationId xmlns:a16="http://schemas.microsoft.com/office/drawing/2014/main" id="{45813B77-9770-E277-3507-820303EBCAA1}"/>
              </a:ext>
            </a:extLst>
          </p:cNvPr>
          <p:cNvSpPr txBox="1"/>
          <p:nvPr/>
        </p:nvSpPr>
        <p:spPr>
          <a:xfrm>
            <a:off x="5537770" y="1548788"/>
            <a:ext cx="3459730" cy="1200329"/>
          </a:xfrm>
          <a:prstGeom prst="rect">
            <a:avLst/>
          </a:prstGeom>
          <a:noFill/>
        </p:spPr>
        <p:txBody>
          <a:bodyPr wrap="none" rtlCol="0">
            <a:spAutoFit/>
          </a:bodyPr>
          <a:lstStyle/>
          <a:p>
            <a:r>
              <a:rPr lang="en-US" dirty="0"/>
              <a:t>Cans = [</a:t>
            </a:r>
          </a:p>
          <a:p>
            <a:r>
              <a:rPr lang="en-US" dirty="0"/>
              <a:t>	[“#1 Picnic”, 6.83, 10.16],</a:t>
            </a:r>
          </a:p>
          <a:p>
            <a:r>
              <a:rPr lang="en-US" dirty="0"/>
              <a:t>	[“#1 Tall”, 7.78, 11.91]</a:t>
            </a:r>
          </a:p>
          <a:p>
            <a:r>
              <a:rPr lang="en-US" dirty="0"/>
              <a:t>	…</a:t>
            </a:r>
          </a:p>
        </p:txBody>
      </p:sp>
      <p:sp>
        <p:nvSpPr>
          <p:cNvPr id="16" name="TextBox 15">
            <a:extLst>
              <a:ext uri="{FF2B5EF4-FFF2-40B4-BE49-F238E27FC236}">
                <a16:creationId xmlns:a16="http://schemas.microsoft.com/office/drawing/2014/main" id="{CDA61AD1-3F49-6DC8-70DD-C675C654CDCE}"/>
              </a:ext>
            </a:extLst>
          </p:cNvPr>
          <p:cNvSpPr txBox="1"/>
          <p:nvPr/>
        </p:nvSpPr>
        <p:spPr>
          <a:xfrm>
            <a:off x="6010382" y="3367112"/>
            <a:ext cx="5855129" cy="2308324"/>
          </a:xfrm>
          <a:prstGeom prst="rect">
            <a:avLst/>
          </a:prstGeom>
          <a:noFill/>
        </p:spPr>
        <p:txBody>
          <a:bodyPr wrap="none" rtlCol="0">
            <a:spAutoFit/>
          </a:bodyPr>
          <a:lstStyle/>
          <a:p>
            <a:r>
              <a:rPr lang="en-US" dirty="0"/>
              <a:t>for can in cans:</a:t>
            </a:r>
          </a:p>
          <a:p>
            <a:r>
              <a:rPr lang="en-US" dirty="0"/>
              <a:t>	name = can[0]</a:t>
            </a:r>
          </a:p>
          <a:p>
            <a:r>
              <a:rPr lang="en-US" dirty="0"/>
              <a:t>	radius = can[1]</a:t>
            </a:r>
          </a:p>
          <a:p>
            <a:r>
              <a:rPr lang="en-US" dirty="0"/>
              <a:t>	height = can[2]</a:t>
            </a:r>
          </a:p>
          <a:p>
            <a:r>
              <a:rPr lang="en-US" dirty="0"/>
              <a:t>	volume = </a:t>
            </a:r>
            <a:r>
              <a:rPr lang="en-US" dirty="0" err="1"/>
              <a:t>compute_volume</a:t>
            </a:r>
            <a:r>
              <a:rPr lang="en-US" dirty="0"/>
              <a:t>(radius, height) </a:t>
            </a:r>
          </a:p>
          <a:p>
            <a:r>
              <a:rPr lang="en-US" dirty="0"/>
              <a:t>	</a:t>
            </a:r>
            <a:r>
              <a:rPr lang="en-US" dirty="0" err="1"/>
              <a:t>surf_area</a:t>
            </a:r>
            <a:r>
              <a:rPr lang="en-US" dirty="0"/>
              <a:t> = </a:t>
            </a:r>
            <a:r>
              <a:rPr lang="en-US" dirty="0" err="1"/>
              <a:t>compute_surface_area</a:t>
            </a:r>
            <a:r>
              <a:rPr lang="en-US" dirty="0"/>
              <a:t>(radius, height) </a:t>
            </a:r>
          </a:p>
          <a:p>
            <a:r>
              <a:rPr lang="en-US" dirty="0"/>
              <a:t>	</a:t>
            </a:r>
            <a:r>
              <a:rPr lang="en-US" dirty="0" err="1"/>
              <a:t>storage_efficiency</a:t>
            </a:r>
            <a:r>
              <a:rPr lang="en-US" dirty="0"/>
              <a:t> = volume / </a:t>
            </a:r>
            <a:r>
              <a:rPr lang="en-US" dirty="0" err="1"/>
              <a:t>surf_area</a:t>
            </a:r>
            <a:r>
              <a:rPr lang="en-US" dirty="0"/>
              <a:t> </a:t>
            </a:r>
          </a:p>
          <a:p>
            <a:r>
              <a:rPr lang="en-US" dirty="0"/>
              <a:t>	print(f"{name} {storage_efficiency:.2f}")</a:t>
            </a:r>
          </a:p>
        </p:txBody>
      </p:sp>
    </p:spTree>
    <p:extLst>
      <p:ext uri="{BB962C8B-B14F-4D97-AF65-F5344CB8AC3E}">
        <p14:creationId xmlns:p14="http://schemas.microsoft.com/office/powerpoint/2010/main" val="3300388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64E0E8D3-DCD3-7E71-24F8-8B131C181FCA}"/>
              </a:ext>
            </a:extLst>
          </p:cNvPr>
          <p:cNvPicPr>
            <a:picLocks noChangeAspect="1"/>
          </p:cNvPicPr>
          <p:nvPr/>
        </p:nvPicPr>
        <p:blipFill>
          <a:blip r:embed="rId3"/>
          <a:stretch>
            <a:fillRect/>
          </a:stretch>
        </p:blipFill>
        <p:spPr>
          <a:xfrm>
            <a:off x="4522331" y="-3457"/>
            <a:ext cx="2960130" cy="2011081"/>
          </a:xfrm>
          <a:prstGeom prst="rect">
            <a:avLst/>
          </a:prstGeom>
        </p:spPr>
      </p:pic>
      <p:sp>
        <p:nvSpPr>
          <p:cNvPr id="14" name="Rectangle 13">
            <a:extLst>
              <a:ext uri="{FF2B5EF4-FFF2-40B4-BE49-F238E27FC236}">
                <a16:creationId xmlns:a16="http://schemas.microsoft.com/office/drawing/2014/main" id="{341EB738-1154-7422-DFA9-4100773F0A11}"/>
              </a:ext>
            </a:extLst>
          </p:cNvPr>
          <p:cNvSpPr/>
          <p:nvPr/>
        </p:nvSpPr>
        <p:spPr>
          <a:xfrm>
            <a:off x="38190" y="565977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Compute_volume</a:t>
            </a:r>
            <a:endParaRPr lang="en-US" dirty="0"/>
          </a:p>
        </p:txBody>
      </p:sp>
      <p:sp>
        <p:nvSpPr>
          <p:cNvPr id="15" name="Magnetic Disk 14">
            <a:extLst>
              <a:ext uri="{FF2B5EF4-FFF2-40B4-BE49-F238E27FC236}">
                <a16:creationId xmlns:a16="http://schemas.microsoft.com/office/drawing/2014/main" id="{94D56958-D6AD-232E-B6C6-0392166D88A5}"/>
              </a:ext>
            </a:extLst>
          </p:cNvPr>
          <p:cNvSpPr/>
          <p:nvPr/>
        </p:nvSpPr>
        <p:spPr>
          <a:xfrm>
            <a:off x="764020" y="538545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gnetic Disk 15">
            <a:extLst>
              <a:ext uri="{FF2B5EF4-FFF2-40B4-BE49-F238E27FC236}">
                <a16:creationId xmlns:a16="http://schemas.microsoft.com/office/drawing/2014/main" id="{C38BF30A-BCDB-193A-ACF8-BDF022190DEF}"/>
              </a:ext>
            </a:extLst>
          </p:cNvPr>
          <p:cNvSpPr/>
          <p:nvPr/>
        </p:nvSpPr>
        <p:spPr>
          <a:xfrm rot="5400000">
            <a:off x="2064187" y="5660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539E6F-FB4F-A312-99C1-3FAF1349C47F}"/>
              </a:ext>
            </a:extLst>
          </p:cNvPr>
          <p:cNvSpPr txBox="1"/>
          <p:nvPr/>
        </p:nvSpPr>
        <p:spPr>
          <a:xfrm>
            <a:off x="981631" y="5350591"/>
            <a:ext cx="1159401" cy="369332"/>
          </a:xfrm>
          <a:prstGeom prst="rect">
            <a:avLst/>
          </a:prstGeom>
          <a:noFill/>
        </p:spPr>
        <p:txBody>
          <a:bodyPr wrap="square">
            <a:spAutoFit/>
          </a:bodyPr>
          <a:lstStyle/>
          <a:p>
            <a:r>
              <a:rPr lang="en-US" dirty="0" err="1"/>
              <a:t>birth_str</a:t>
            </a:r>
            <a:endParaRPr lang="en-US" dirty="0"/>
          </a:p>
        </p:txBody>
      </p:sp>
      <p:sp>
        <p:nvSpPr>
          <p:cNvPr id="18" name="TextBox 17">
            <a:extLst>
              <a:ext uri="{FF2B5EF4-FFF2-40B4-BE49-F238E27FC236}">
                <a16:creationId xmlns:a16="http://schemas.microsoft.com/office/drawing/2014/main" id="{ECA83BD4-908A-45EE-5192-F9F59D5DEA4B}"/>
              </a:ext>
            </a:extLst>
          </p:cNvPr>
          <p:cNvSpPr txBox="1"/>
          <p:nvPr/>
        </p:nvSpPr>
        <p:spPr>
          <a:xfrm>
            <a:off x="1911070" y="5806625"/>
            <a:ext cx="1159401" cy="369332"/>
          </a:xfrm>
          <a:prstGeom prst="rect">
            <a:avLst/>
          </a:prstGeom>
          <a:noFill/>
        </p:spPr>
        <p:txBody>
          <a:bodyPr wrap="square">
            <a:spAutoFit/>
          </a:bodyPr>
          <a:lstStyle/>
          <a:p>
            <a:r>
              <a:rPr lang="en-US" dirty="0"/>
              <a:t>volume</a:t>
            </a:r>
          </a:p>
        </p:txBody>
      </p:sp>
      <p:sp>
        <p:nvSpPr>
          <p:cNvPr id="19" name="Rectangle 18">
            <a:extLst>
              <a:ext uri="{FF2B5EF4-FFF2-40B4-BE49-F238E27FC236}">
                <a16:creationId xmlns:a16="http://schemas.microsoft.com/office/drawing/2014/main" id="{1075C4BC-E729-660C-3585-0425FE0E7E64}"/>
              </a:ext>
            </a:extLst>
          </p:cNvPr>
          <p:cNvSpPr/>
          <p:nvPr/>
        </p:nvSpPr>
        <p:spPr>
          <a:xfrm>
            <a:off x="2743201" y="5669465"/>
            <a:ext cx="237392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Compute_surface_area</a:t>
            </a:r>
            <a:endParaRPr lang="en-US" dirty="0"/>
          </a:p>
        </p:txBody>
      </p:sp>
      <p:sp>
        <p:nvSpPr>
          <p:cNvPr id="20" name="Magnetic Disk 19">
            <a:extLst>
              <a:ext uri="{FF2B5EF4-FFF2-40B4-BE49-F238E27FC236}">
                <a16:creationId xmlns:a16="http://schemas.microsoft.com/office/drawing/2014/main" id="{60F40AE3-202B-BB1D-7137-1489AAA6FAD3}"/>
              </a:ext>
            </a:extLst>
          </p:cNvPr>
          <p:cNvSpPr/>
          <p:nvPr/>
        </p:nvSpPr>
        <p:spPr>
          <a:xfrm>
            <a:off x="3810303" y="539514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agnetic Disk 20">
            <a:extLst>
              <a:ext uri="{FF2B5EF4-FFF2-40B4-BE49-F238E27FC236}">
                <a16:creationId xmlns:a16="http://schemas.microsoft.com/office/drawing/2014/main" id="{29029FE8-602E-8EB0-AB35-B1CD9FBDADF3}"/>
              </a:ext>
            </a:extLst>
          </p:cNvPr>
          <p:cNvSpPr/>
          <p:nvPr/>
        </p:nvSpPr>
        <p:spPr>
          <a:xfrm rot="5400000">
            <a:off x="5110470" y="566992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215585A-6BDB-1159-9E40-385C61A5678F}"/>
              </a:ext>
            </a:extLst>
          </p:cNvPr>
          <p:cNvSpPr txBox="1"/>
          <p:nvPr/>
        </p:nvSpPr>
        <p:spPr>
          <a:xfrm>
            <a:off x="4027914" y="5360281"/>
            <a:ext cx="1159401" cy="369332"/>
          </a:xfrm>
          <a:prstGeom prst="rect">
            <a:avLst/>
          </a:prstGeom>
          <a:noFill/>
        </p:spPr>
        <p:txBody>
          <a:bodyPr wrap="square">
            <a:spAutoFit/>
          </a:bodyPr>
          <a:lstStyle/>
          <a:p>
            <a:r>
              <a:rPr lang="en-US" dirty="0" err="1"/>
              <a:t>birth_str</a:t>
            </a:r>
            <a:endParaRPr lang="en-US" dirty="0"/>
          </a:p>
        </p:txBody>
      </p:sp>
      <p:sp>
        <p:nvSpPr>
          <p:cNvPr id="23" name="TextBox 22">
            <a:extLst>
              <a:ext uri="{FF2B5EF4-FFF2-40B4-BE49-F238E27FC236}">
                <a16:creationId xmlns:a16="http://schemas.microsoft.com/office/drawing/2014/main" id="{BC1D0150-E834-4B25-DAE6-69A07A7E4FC9}"/>
              </a:ext>
            </a:extLst>
          </p:cNvPr>
          <p:cNvSpPr txBox="1"/>
          <p:nvPr/>
        </p:nvSpPr>
        <p:spPr>
          <a:xfrm>
            <a:off x="4957353" y="5816315"/>
            <a:ext cx="1159401" cy="369332"/>
          </a:xfrm>
          <a:prstGeom prst="rect">
            <a:avLst/>
          </a:prstGeom>
          <a:noFill/>
        </p:spPr>
        <p:txBody>
          <a:bodyPr wrap="square">
            <a:spAutoFit/>
          </a:bodyPr>
          <a:lstStyle/>
          <a:p>
            <a:r>
              <a:rPr lang="en-US" dirty="0"/>
              <a:t>area</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4"/>
          <a:stretch>
            <a:fillRect/>
          </a:stretch>
        </p:blipFill>
        <p:spPr>
          <a:xfrm>
            <a:off x="0" y="6062"/>
            <a:ext cx="2329278" cy="1846822"/>
          </a:xfrm>
          <a:prstGeom prst="rect">
            <a:avLst/>
          </a:prstGeom>
        </p:spPr>
      </p:pic>
      <p:sp>
        <p:nvSpPr>
          <p:cNvPr id="4" name="Rectangle 3">
            <a:extLst>
              <a:ext uri="{FF2B5EF4-FFF2-40B4-BE49-F238E27FC236}">
                <a16:creationId xmlns:a16="http://schemas.microsoft.com/office/drawing/2014/main" id="{DE408167-A7E7-16A1-3FAC-4A7AE55D543B}"/>
              </a:ext>
            </a:extLst>
          </p:cNvPr>
          <p:cNvSpPr/>
          <p:nvPr/>
        </p:nvSpPr>
        <p:spPr>
          <a:xfrm>
            <a:off x="9299053" y="2378460"/>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a:t>
            </a:r>
          </a:p>
        </p:txBody>
      </p:sp>
      <p:sp>
        <p:nvSpPr>
          <p:cNvPr id="9" name="Magnetic Disk 8">
            <a:extLst>
              <a:ext uri="{FF2B5EF4-FFF2-40B4-BE49-F238E27FC236}">
                <a16:creationId xmlns:a16="http://schemas.microsoft.com/office/drawing/2014/main" id="{6AAFC925-A502-0798-8C37-B657C1475392}"/>
              </a:ext>
            </a:extLst>
          </p:cNvPr>
          <p:cNvSpPr/>
          <p:nvPr/>
        </p:nvSpPr>
        <p:spPr>
          <a:xfrm rot="16200000">
            <a:off x="9108179" y="23696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gnetic Disk 9">
            <a:extLst>
              <a:ext uri="{FF2B5EF4-FFF2-40B4-BE49-F238E27FC236}">
                <a16:creationId xmlns:a16="http://schemas.microsoft.com/office/drawing/2014/main" id="{93D6494E-032B-2413-5A71-6F11D0734E97}"/>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gnetic Disk 10">
            <a:extLst>
              <a:ext uri="{FF2B5EF4-FFF2-40B4-BE49-F238E27FC236}">
                <a16:creationId xmlns:a16="http://schemas.microsoft.com/office/drawing/2014/main" id="{946B8B05-68F6-A809-F877-54939DF8BEEC}"/>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agnetic Disk 11">
            <a:extLst>
              <a:ext uri="{FF2B5EF4-FFF2-40B4-BE49-F238E27FC236}">
                <a16:creationId xmlns:a16="http://schemas.microsoft.com/office/drawing/2014/main" id="{661C580D-38A7-01AE-5D83-F110429382DC}"/>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Magnetic Disk 24">
            <a:extLst>
              <a:ext uri="{FF2B5EF4-FFF2-40B4-BE49-F238E27FC236}">
                <a16:creationId xmlns:a16="http://schemas.microsoft.com/office/drawing/2014/main" id="{0F14858C-0B0E-7CA6-C6DF-7C318BAB7F5C}"/>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4B6B223B-5D05-6587-36F4-21592AFDD03D}"/>
              </a:ext>
            </a:extLst>
          </p:cNvPr>
          <p:cNvSpPr/>
          <p:nvPr/>
        </p:nvSpPr>
        <p:spPr>
          <a:xfrm>
            <a:off x="932171"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gnetic Disk 26">
            <a:extLst>
              <a:ext uri="{FF2B5EF4-FFF2-40B4-BE49-F238E27FC236}">
                <a16:creationId xmlns:a16="http://schemas.microsoft.com/office/drawing/2014/main" id="{537E6B24-0BA9-44AB-1A62-03DC8C5F4D13}"/>
              </a:ext>
            </a:extLst>
          </p:cNvPr>
          <p:cNvSpPr/>
          <p:nvPr/>
        </p:nvSpPr>
        <p:spPr>
          <a:xfrm>
            <a:off x="932170"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agnetic Disk 27">
            <a:extLst>
              <a:ext uri="{FF2B5EF4-FFF2-40B4-BE49-F238E27FC236}">
                <a16:creationId xmlns:a16="http://schemas.microsoft.com/office/drawing/2014/main" id="{EEF5F8D5-8010-1B3A-9B14-B8AC36AE02FC}"/>
              </a:ext>
            </a:extLst>
          </p:cNvPr>
          <p:cNvSpPr/>
          <p:nvPr/>
        </p:nvSpPr>
        <p:spPr>
          <a:xfrm>
            <a:off x="932170"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0339BC4-36A1-0EE7-B853-3C3588B085EA}"/>
              </a:ext>
            </a:extLst>
          </p:cNvPr>
          <p:cNvSpPr txBox="1"/>
          <p:nvPr/>
        </p:nvSpPr>
        <p:spPr>
          <a:xfrm>
            <a:off x="1149783" y="3332248"/>
            <a:ext cx="1159401" cy="369332"/>
          </a:xfrm>
          <a:prstGeom prst="rect">
            <a:avLst/>
          </a:prstGeom>
          <a:noFill/>
        </p:spPr>
        <p:txBody>
          <a:bodyPr wrap="square">
            <a:spAutoFit/>
          </a:bodyPr>
          <a:lstStyle/>
          <a:p>
            <a:r>
              <a:rPr lang="en-US" dirty="0"/>
              <a:t>Name</a:t>
            </a:r>
          </a:p>
        </p:txBody>
      </p:sp>
      <p:sp>
        <p:nvSpPr>
          <p:cNvPr id="30" name="TextBox 29">
            <a:extLst>
              <a:ext uri="{FF2B5EF4-FFF2-40B4-BE49-F238E27FC236}">
                <a16:creationId xmlns:a16="http://schemas.microsoft.com/office/drawing/2014/main" id="{C8982216-09BC-6B3C-AE1D-3B32DBCB0A4A}"/>
              </a:ext>
            </a:extLst>
          </p:cNvPr>
          <p:cNvSpPr txBox="1"/>
          <p:nvPr/>
        </p:nvSpPr>
        <p:spPr>
          <a:xfrm>
            <a:off x="1149783" y="3593926"/>
            <a:ext cx="1159401" cy="369332"/>
          </a:xfrm>
          <a:prstGeom prst="rect">
            <a:avLst/>
          </a:prstGeom>
          <a:noFill/>
        </p:spPr>
        <p:txBody>
          <a:bodyPr wrap="square">
            <a:spAutoFit/>
          </a:bodyPr>
          <a:lstStyle/>
          <a:p>
            <a:r>
              <a:rPr lang="en-US" dirty="0"/>
              <a:t>Radius</a:t>
            </a:r>
          </a:p>
        </p:txBody>
      </p:sp>
      <p:sp>
        <p:nvSpPr>
          <p:cNvPr id="31" name="TextBox 30">
            <a:extLst>
              <a:ext uri="{FF2B5EF4-FFF2-40B4-BE49-F238E27FC236}">
                <a16:creationId xmlns:a16="http://schemas.microsoft.com/office/drawing/2014/main" id="{CE141520-BE94-EF3A-4320-A4E2EEA8F8EA}"/>
              </a:ext>
            </a:extLst>
          </p:cNvPr>
          <p:cNvSpPr txBox="1"/>
          <p:nvPr/>
        </p:nvSpPr>
        <p:spPr>
          <a:xfrm>
            <a:off x="1168907" y="3861405"/>
            <a:ext cx="1159401" cy="369332"/>
          </a:xfrm>
          <a:prstGeom prst="rect">
            <a:avLst/>
          </a:prstGeom>
          <a:noFill/>
        </p:spPr>
        <p:txBody>
          <a:bodyPr wrap="square">
            <a:spAutoFit/>
          </a:bodyPr>
          <a:lstStyle/>
          <a:p>
            <a:r>
              <a:rPr lang="en-US" dirty="0"/>
              <a:t>Height</a:t>
            </a:r>
          </a:p>
        </p:txBody>
      </p:sp>
      <p:sp>
        <p:nvSpPr>
          <p:cNvPr id="32" name="TextBox 31">
            <a:extLst>
              <a:ext uri="{FF2B5EF4-FFF2-40B4-BE49-F238E27FC236}">
                <a16:creationId xmlns:a16="http://schemas.microsoft.com/office/drawing/2014/main" id="{9D6E3BC7-4193-0E5A-2165-DB02724885CF}"/>
              </a:ext>
            </a:extLst>
          </p:cNvPr>
          <p:cNvSpPr txBox="1"/>
          <p:nvPr/>
        </p:nvSpPr>
        <p:spPr>
          <a:xfrm>
            <a:off x="1161012" y="4118762"/>
            <a:ext cx="1411293" cy="369332"/>
          </a:xfrm>
          <a:prstGeom prst="rect">
            <a:avLst/>
          </a:prstGeom>
          <a:noFill/>
        </p:spPr>
        <p:txBody>
          <a:bodyPr wrap="square">
            <a:spAutoFit/>
          </a:bodyPr>
          <a:lstStyle/>
          <a:p>
            <a:r>
              <a:rPr lang="en-US" dirty="0" err="1"/>
              <a:t>CostperCan</a:t>
            </a:r>
            <a:endParaRPr lang="en-US" dirty="0"/>
          </a:p>
        </p:txBody>
      </p:sp>
      <p:pic>
        <p:nvPicPr>
          <p:cNvPr id="33" name="Picture 32">
            <a:extLst>
              <a:ext uri="{FF2B5EF4-FFF2-40B4-BE49-F238E27FC236}">
                <a16:creationId xmlns:a16="http://schemas.microsoft.com/office/drawing/2014/main" id="{950BB36B-05B3-0EAD-5485-3A88AE4FCE79}"/>
              </a:ext>
            </a:extLst>
          </p:cNvPr>
          <p:cNvPicPr>
            <a:picLocks noChangeAspect="1"/>
          </p:cNvPicPr>
          <p:nvPr/>
        </p:nvPicPr>
        <p:blipFill>
          <a:blip r:embed="rId5"/>
          <a:stretch>
            <a:fillRect/>
          </a:stretch>
        </p:blipFill>
        <p:spPr>
          <a:xfrm>
            <a:off x="6499625" y="5720532"/>
            <a:ext cx="2091457" cy="668644"/>
          </a:xfrm>
          <a:prstGeom prst="rect">
            <a:avLst/>
          </a:prstGeom>
        </p:spPr>
      </p:pic>
      <p:sp>
        <p:nvSpPr>
          <p:cNvPr id="36" name="TextBox 35">
            <a:extLst>
              <a:ext uri="{FF2B5EF4-FFF2-40B4-BE49-F238E27FC236}">
                <a16:creationId xmlns:a16="http://schemas.microsoft.com/office/drawing/2014/main" id="{A51BEF82-73FD-E077-B6AA-265BE8FDE07A}"/>
              </a:ext>
            </a:extLst>
          </p:cNvPr>
          <p:cNvSpPr txBox="1"/>
          <p:nvPr/>
        </p:nvSpPr>
        <p:spPr>
          <a:xfrm>
            <a:off x="54401" y="6492875"/>
            <a:ext cx="2838236" cy="369332"/>
          </a:xfrm>
          <a:prstGeom prst="rect">
            <a:avLst/>
          </a:prstGeom>
          <a:noFill/>
        </p:spPr>
        <p:txBody>
          <a:bodyPr wrap="square">
            <a:spAutoFit/>
          </a:bodyPr>
          <a:lstStyle/>
          <a:p>
            <a:r>
              <a:rPr lang="en-US" i="1" dirty="0"/>
              <a:t>volume</a:t>
            </a:r>
            <a:r>
              <a:rPr lang="en-US" dirty="0"/>
              <a:t> = </a:t>
            </a:r>
            <a:r>
              <a:rPr lang="el-GR" dirty="0"/>
              <a:t>π </a:t>
            </a:r>
            <a:r>
              <a:rPr lang="en-US" i="1" dirty="0"/>
              <a:t>radius</a:t>
            </a:r>
            <a:r>
              <a:rPr lang="en-US" baseline="30000" dirty="0"/>
              <a:t>2</a:t>
            </a:r>
            <a:r>
              <a:rPr lang="en-US" dirty="0"/>
              <a:t> </a:t>
            </a:r>
            <a:r>
              <a:rPr lang="en-US" i="1" dirty="0"/>
              <a:t>height</a:t>
            </a:r>
            <a:endParaRPr lang="en-US" dirty="0"/>
          </a:p>
        </p:txBody>
      </p:sp>
      <p:sp>
        <p:nvSpPr>
          <p:cNvPr id="38" name="TextBox 37">
            <a:extLst>
              <a:ext uri="{FF2B5EF4-FFF2-40B4-BE49-F238E27FC236}">
                <a16:creationId xmlns:a16="http://schemas.microsoft.com/office/drawing/2014/main" id="{5F515BB7-C854-F08D-4C95-7446DDE72425}"/>
              </a:ext>
            </a:extLst>
          </p:cNvPr>
          <p:cNvSpPr txBox="1"/>
          <p:nvPr/>
        </p:nvSpPr>
        <p:spPr>
          <a:xfrm>
            <a:off x="2724705" y="6453015"/>
            <a:ext cx="4153328" cy="369332"/>
          </a:xfrm>
          <a:prstGeom prst="rect">
            <a:avLst/>
          </a:prstGeom>
          <a:noFill/>
        </p:spPr>
        <p:txBody>
          <a:bodyPr wrap="square">
            <a:spAutoFit/>
          </a:bodyPr>
          <a:lstStyle/>
          <a:p>
            <a:r>
              <a:rPr lang="en-US" i="1" dirty="0" err="1"/>
              <a:t>surface_area</a:t>
            </a:r>
            <a:r>
              <a:rPr lang="en-US" dirty="0"/>
              <a:t> = 2</a:t>
            </a:r>
            <a:r>
              <a:rPr lang="el-GR" dirty="0"/>
              <a:t>π </a:t>
            </a:r>
            <a:r>
              <a:rPr lang="en-US" i="1" dirty="0"/>
              <a:t>radius</a:t>
            </a:r>
            <a:r>
              <a:rPr lang="en-US" dirty="0"/>
              <a:t> (</a:t>
            </a:r>
            <a:r>
              <a:rPr lang="en-US" i="1" dirty="0"/>
              <a:t>radius</a:t>
            </a:r>
            <a:r>
              <a:rPr lang="en-US" dirty="0"/>
              <a:t> + </a:t>
            </a:r>
            <a:r>
              <a:rPr lang="en-US" i="1" dirty="0"/>
              <a:t>height</a:t>
            </a:r>
            <a:r>
              <a:rPr lang="en-US" dirty="0"/>
              <a:t>)</a:t>
            </a:r>
          </a:p>
        </p:txBody>
      </p:sp>
      <p:sp>
        <p:nvSpPr>
          <p:cNvPr id="24" name="Rectangle 23">
            <a:extLst>
              <a:ext uri="{FF2B5EF4-FFF2-40B4-BE49-F238E27FC236}">
                <a16:creationId xmlns:a16="http://schemas.microsoft.com/office/drawing/2014/main" id="{6BB3C59B-C4CE-C529-A91E-A6CCEE864991}"/>
              </a:ext>
            </a:extLst>
          </p:cNvPr>
          <p:cNvSpPr/>
          <p:nvPr/>
        </p:nvSpPr>
        <p:spPr>
          <a:xfrm>
            <a:off x="168783" y="2552564"/>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get_table</a:t>
            </a:r>
            <a:r>
              <a:rPr lang="en-US" dirty="0"/>
              <a:t>()</a:t>
            </a:r>
          </a:p>
        </p:txBody>
      </p:sp>
      <p:sp>
        <p:nvSpPr>
          <p:cNvPr id="34" name="Magnetic Disk 33">
            <a:extLst>
              <a:ext uri="{FF2B5EF4-FFF2-40B4-BE49-F238E27FC236}">
                <a16:creationId xmlns:a16="http://schemas.microsoft.com/office/drawing/2014/main" id="{C1226D12-F1D2-B3BA-0707-ED6EDDDF352C}"/>
              </a:ext>
            </a:extLst>
          </p:cNvPr>
          <p:cNvSpPr/>
          <p:nvPr/>
        </p:nvSpPr>
        <p:spPr>
          <a:xfrm rot="5400000">
            <a:off x="2194780" y="255302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004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64E0E8D3-DCD3-7E71-24F8-8B131C181FCA}"/>
              </a:ext>
            </a:extLst>
          </p:cNvPr>
          <p:cNvPicPr>
            <a:picLocks noChangeAspect="1"/>
          </p:cNvPicPr>
          <p:nvPr/>
        </p:nvPicPr>
        <p:blipFill>
          <a:blip r:embed="rId3"/>
          <a:stretch>
            <a:fillRect/>
          </a:stretch>
        </p:blipFill>
        <p:spPr>
          <a:xfrm>
            <a:off x="4522331" y="-3457"/>
            <a:ext cx="2960130" cy="2011081"/>
          </a:xfrm>
          <a:prstGeom prst="rect">
            <a:avLst/>
          </a:prstGeom>
        </p:spPr>
      </p:pic>
      <p:sp>
        <p:nvSpPr>
          <p:cNvPr id="14" name="Rectangle 13">
            <a:extLst>
              <a:ext uri="{FF2B5EF4-FFF2-40B4-BE49-F238E27FC236}">
                <a16:creationId xmlns:a16="http://schemas.microsoft.com/office/drawing/2014/main" id="{341EB738-1154-7422-DFA9-4100773F0A11}"/>
              </a:ext>
            </a:extLst>
          </p:cNvPr>
          <p:cNvSpPr/>
          <p:nvPr/>
        </p:nvSpPr>
        <p:spPr>
          <a:xfrm>
            <a:off x="38190" y="565977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Compute_volume</a:t>
            </a:r>
            <a:endParaRPr lang="en-US" dirty="0"/>
          </a:p>
        </p:txBody>
      </p:sp>
      <p:sp>
        <p:nvSpPr>
          <p:cNvPr id="15" name="Magnetic Disk 14">
            <a:extLst>
              <a:ext uri="{FF2B5EF4-FFF2-40B4-BE49-F238E27FC236}">
                <a16:creationId xmlns:a16="http://schemas.microsoft.com/office/drawing/2014/main" id="{94D56958-D6AD-232E-B6C6-0392166D88A5}"/>
              </a:ext>
            </a:extLst>
          </p:cNvPr>
          <p:cNvSpPr/>
          <p:nvPr/>
        </p:nvSpPr>
        <p:spPr>
          <a:xfrm>
            <a:off x="764020" y="538545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gnetic Disk 15">
            <a:extLst>
              <a:ext uri="{FF2B5EF4-FFF2-40B4-BE49-F238E27FC236}">
                <a16:creationId xmlns:a16="http://schemas.microsoft.com/office/drawing/2014/main" id="{C38BF30A-BCDB-193A-ACF8-BDF022190DEF}"/>
              </a:ext>
            </a:extLst>
          </p:cNvPr>
          <p:cNvSpPr/>
          <p:nvPr/>
        </p:nvSpPr>
        <p:spPr>
          <a:xfrm rot="5400000">
            <a:off x="2064187" y="5660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539E6F-FB4F-A312-99C1-3FAF1349C47F}"/>
              </a:ext>
            </a:extLst>
          </p:cNvPr>
          <p:cNvSpPr txBox="1"/>
          <p:nvPr/>
        </p:nvSpPr>
        <p:spPr>
          <a:xfrm>
            <a:off x="981631" y="5350591"/>
            <a:ext cx="1159401" cy="369332"/>
          </a:xfrm>
          <a:prstGeom prst="rect">
            <a:avLst/>
          </a:prstGeom>
          <a:noFill/>
        </p:spPr>
        <p:txBody>
          <a:bodyPr wrap="square">
            <a:spAutoFit/>
          </a:bodyPr>
          <a:lstStyle/>
          <a:p>
            <a:r>
              <a:rPr lang="en-US" dirty="0" err="1"/>
              <a:t>birth_str</a:t>
            </a:r>
            <a:endParaRPr lang="en-US" dirty="0"/>
          </a:p>
        </p:txBody>
      </p:sp>
      <p:sp>
        <p:nvSpPr>
          <p:cNvPr id="18" name="TextBox 17">
            <a:extLst>
              <a:ext uri="{FF2B5EF4-FFF2-40B4-BE49-F238E27FC236}">
                <a16:creationId xmlns:a16="http://schemas.microsoft.com/office/drawing/2014/main" id="{ECA83BD4-908A-45EE-5192-F9F59D5DEA4B}"/>
              </a:ext>
            </a:extLst>
          </p:cNvPr>
          <p:cNvSpPr txBox="1"/>
          <p:nvPr/>
        </p:nvSpPr>
        <p:spPr>
          <a:xfrm>
            <a:off x="1911070" y="5806625"/>
            <a:ext cx="1159401" cy="369332"/>
          </a:xfrm>
          <a:prstGeom prst="rect">
            <a:avLst/>
          </a:prstGeom>
          <a:noFill/>
        </p:spPr>
        <p:txBody>
          <a:bodyPr wrap="square">
            <a:spAutoFit/>
          </a:bodyPr>
          <a:lstStyle/>
          <a:p>
            <a:r>
              <a:rPr lang="en-US" dirty="0"/>
              <a:t>volume</a:t>
            </a:r>
          </a:p>
        </p:txBody>
      </p:sp>
      <p:sp>
        <p:nvSpPr>
          <p:cNvPr id="19" name="Rectangle 18">
            <a:extLst>
              <a:ext uri="{FF2B5EF4-FFF2-40B4-BE49-F238E27FC236}">
                <a16:creationId xmlns:a16="http://schemas.microsoft.com/office/drawing/2014/main" id="{1075C4BC-E729-660C-3585-0425FE0E7E64}"/>
              </a:ext>
            </a:extLst>
          </p:cNvPr>
          <p:cNvSpPr/>
          <p:nvPr/>
        </p:nvSpPr>
        <p:spPr>
          <a:xfrm>
            <a:off x="2743201" y="5669465"/>
            <a:ext cx="237392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Compute_surface_area</a:t>
            </a:r>
            <a:endParaRPr lang="en-US" dirty="0"/>
          </a:p>
        </p:txBody>
      </p:sp>
      <p:sp>
        <p:nvSpPr>
          <p:cNvPr id="20" name="Magnetic Disk 19">
            <a:extLst>
              <a:ext uri="{FF2B5EF4-FFF2-40B4-BE49-F238E27FC236}">
                <a16:creationId xmlns:a16="http://schemas.microsoft.com/office/drawing/2014/main" id="{60F40AE3-202B-BB1D-7137-1489AAA6FAD3}"/>
              </a:ext>
            </a:extLst>
          </p:cNvPr>
          <p:cNvSpPr/>
          <p:nvPr/>
        </p:nvSpPr>
        <p:spPr>
          <a:xfrm>
            <a:off x="3810303" y="539514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agnetic Disk 20">
            <a:extLst>
              <a:ext uri="{FF2B5EF4-FFF2-40B4-BE49-F238E27FC236}">
                <a16:creationId xmlns:a16="http://schemas.microsoft.com/office/drawing/2014/main" id="{29029FE8-602E-8EB0-AB35-B1CD9FBDADF3}"/>
              </a:ext>
            </a:extLst>
          </p:cNvPr>
          <p:cNvSpPr/>
          <p:nvPr/>
        </p:nvSpPr>
        <p:spPr>
          <a:xfrm rot="5400000">
            <a:off x="5110470" y="566992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215585A-6BDB-1159-9E40-385C61A5678F}"/>
              </a:ext>
            </a:extLst>
          </p:cNvPr>
          <p:cNvSpPr txBox="1"/>
          <p:nvPr/>
        </p:nvSpPr>
        <p:spPr>
          <a:xfrm>
            <a:off x="4027914" y="5360281"/>
            <a:ext cx="1159401" cy="369332"/>
          </a:xfrm>
          <a:prstGeom prst="rect">
            <a:avLst/>
          </a:prstGeom>
          <a:noFill/>
        </p:spPr>
        <p:txBody>
          <a:bodyPr wrap="square">
            <a:spAutoFit/>
          </a:bodyPr>
          <a:lstStyle/>
          <a:p>
            <a:r>
              <a:rPr lang="en-US" dirty="0" err="1"/>
              <a:t>birth_str</a:t>
            </a:r>
            <a:endParaRPr lang="en-US" dirty="0"/>
          </a:p>
        </p:txBody>
      </p:sp>
      <p:sp>
        <p:nvSpPr>
          <p:cNvPr id="23" name="TextBox 22">
            <a:extLst>
              <a:ext uri="{FF2B5EF4-FFF2-40B4-BE49-F238E27FC236}">
                <a16:creationId xmlns:a16="http://schemas.microsoft.com/office/drawing/2014/main" id="{BC1D0150-E834-4B25-DAE6-69A07A7E4FC9}"/>
              </a:ext>
            </a:extLst>
          </p:cNvPr>
          <p:cNvSpPr txBox="1"/>
          <p:nvPr/>
        </p:nvSpPr>
        <p:spPr>
          <a:xfrm>
            <a:off x="4957353" y="5816315"/>
            <a:ext cx="1159401" cy="369332"/>
          </a:xfrm>
          <a:prstGeom prst="rect">
            <a:avLst/>
          </a:prstGeom>
          <a:noFill/>
        </p:spPr>
        <p:txBody>
          <a:bodyPr wrap="square">
            <a:spAutoFit/>
          </a:bodyPr>
          <a:lstStyle/>
          <a:p>
            <a:r>
              <a:rPr lang="en-US" dirty="0"/>
              <a:t>area</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4"/>
          <a:stretch>
            <a:fillRect/>
          </a:stretch>
        </p:blipFill>
        <p:spPr>
          <a:xfrm>
            <a:off x="0" y="6062"/>
            <a:ext cx="2329278" cy="1846822"/>
          </a:xfrm>
          <a:prstGeom prst="rect">
            <a:avLst/>
          </a:prstGeom>
        </p:spPr>
      </p:pic>
      <p:sp>
        <p:nvSpPr>
          <p:cNvPr id="4" name="Rectangle 3">
            <a:extLst>
              <a:ext uri="{FF2B5EF4-FFF2-40B4-BE49-F238E27FC236}">
                <a16:creationId xmlns:a16="http://schemas.microsoft.com/office/drawing/2014/main" id="{DE408167-A7E7-16A1-3FAC-4A7AE55D543B}"/>
              </a:ext>
            </a:extLst>
          </p:cNvPr>
          <p:cNvSpPr/>
          <p:nvPr/>
        </p:nvSpPr>
        <p:spPr>
          <a:xfrm>
            <a:off x="9299053" y="2378460"/>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a:t>
            </a:r>
          </a:p>
        </p:txBody>
      </p:sp>
      <p:sp>
        <p:nvSpPr>
          <p:cNvPr id="9" name="Magnetic Disk 8">
            <a:extLst>
              <a:ext uri="{FF2B5EF4-FFF2-40B4-BE49-F238E27FC236}">
                <a16:creationId xmlns:a16="http://schemas.microsoft.com/office/drawing/2014/main" id="{6AAFC925-A502-0798-8C37-B657C1475392}"/>
              </a:ext>
            </a:extLst>
          </p:cNvPr>
          <p:cNvSpPr/>
          <p:nvPr/>
        </p:nvSpPr>
        <p:spPr>
          <a:xfrm rot="16200000">
            <a:off x="9108179" y="23696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gnetic Disk 9">
            <a:extLst>
              <a:ext uri="{FF2B5EF4-FFF2-40B4-BE49-F238E27FC236}">
                <a16:creationId xmlns:a16="http://schemas.microsoft.com/office/drawing/2014/main" id="{93D6494E-032B-2413-5A71-6F11D0734E97}"/>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gnetic Disk 10">
            <a:extLst>
              <a:ext uri="{FF2B5EF4-FFF2-40B4-BE49-F238E27FC236}">
                <a16:creationId xmlns:a16="http://schemas.microsoft.com/office/drawing/2014/main" id="{946B8B05-68F6-A809-F877-54939DF8BEEC}"/>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agnetic Disk 11">
            <a:extLst>
              <a:ext uri="{FF2B5EF4-FFF2-40B4-BE49-F238E27FC236}">
                <a16:creationId xmlns:a16="http://schemas.microsoft.com/office/drawing/2014/main" id="{661C580D-38A7-01AE-5D83-F110429382DC}"/>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Magnetic Disk 24">
            <a:extLst>
              <a:ext uri="{FF2B5EF4-FFF2-40B4-BE49-F238E27FC236}">
                <a16:creationId xmlns:a16="http://schemas.microsoft.com/office/drawing/2014/main" id="{0F14858C-0B0E-7CA6-C6DF-7C318BAB7F5C}"/>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4B6B223B-5D05-6587-36F4-21592AFDD03D}"/>
              </a:ext>
            </a:extLst>
          </p:cNvPr>
          <p:cNvSpPr/>
          <p:nvPr/>
        </p:nvSpPr>
        <p:spPr>
          <a:xfrm>
            <a:off x="932171"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gnetic Disk 26">
            <a:extLst>
              <a:ext uri="{FF2B5EF4-FFF2-40B4-BE49-F238E27FC236}">
                <a16:creationId xmlns:a16="http://schemas.microsoft.com/office/drawing/2014/main" id="{537E6B24-0BA9-44AB-1A62-03DC8C5F4D13}"/>
              </a:ext>
            </a:extLst>
          </p:cNvPr>
          <p:cNvSpPr/>
          <p:nvPr/>
        </p:nvSpPr>
        <p:spPr>
          <a:xfrm>
            <a:off x="932170"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agnetic Disk 27">
            <a:extLst>
              <a:ext uri="{FF2B5EF4-FFF2-40B4-BE49-F238E27FC236}">
                <a16:creationId xmlns:a16="http://schemas.microsoft.com/office/drawing/2014/main" id="{EEF5F8D5-8010-1B3A-9B14-B8AC36AE02FC}"/>
              </a:ext>
            </a:extLst>
          </p:cNvPr>
          <p:cNvSpPr/>
          <p:nvPr/>
        </p:nvSpPr>
        <p:spPr>
          <a:xfrm>
            <a:off x="932170"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0339BC4-36A1-0EE7-B853-3C3588B085EA}"/>
              </a:ext>
            </a:extLst>
          </p:cNvPr>
          <p:cNvSpPr txBox="1"/>
          <p:nvPr/>
        </p:nvSpPr>
        <p:spPr>
          <a:xfrm>
            <a:off x="1149783" y="3332248"/>
            <a:ext cx="1159401" cy="369332"/>
          </a:xfrm>
          <a:prstGeom prst="rect">
            <a:avLst/>
          </a:prstGeom>
          <a:noFill/>
        </p:spPr>
        <p:txBody>
          <a:bodyPr wrap="square">
            <a:spAutoFit/>
          </a:bodyPr>
          <a:lstStyle/>
          <a:p>
            <a:r>
              <a:rPr lang="en-US" dirty="0"/>
              <a:t>Name</a:t>
            </a:r>
          </a:p>
        </p:txBody>
      </p:sp>
      <p:sp>
        <p:nvSpPr>
          <p:cNvPr id="30" name="TextBox 29">
            <a:extLst>
              <a:ext uri="{FF2B5EF4-FFF2-40B4-BE49-F238E27FC236}">
                <a16:creationId xmlns:a16="http://schemas.microsoft.com/office/drawing/2014/main" id="{C8982216-09BC-6B3C-AE1D-3B32DBCB0A4A}"/>
              </a:ext>
            </a:extLst>
          </p:cNvPr>
          <p:cNvSpPr txBox="1"/>
          <p:nvPr/>
        </p:nvSpPr>
        <p:spPr>
          <a:xfrm>
            <a:off x="1149783" y="3593926"/>
            <a:ext cx="1159401" cy="369332"/>
          </a:xfrm>
          <a:prstGeom prst="rect">
            <a:avLst/>
          </a:prstGeom>
          <a:noFill/>
        </p:spPr>
        <p:txBody>
          <a:bodyPr wrap="square">
            <a:spAutoFit/>
          </a:bodyPr>
          <a:lstStyle/>
          <a:p>
            <a:r>
              <a:rPr lang="en-US" dirty="0"/>
              <a:t>Radius</a:t>
            </a:r>
          </a:p>
        </p:txBody>
      </p:sp>
      <p:sp>
        <p:nvSpPr>
          <p:cNvPr id="31" name="TextBox 30">
            <a:extLst>
              <a:ext uri="{FF2B5EF4-FFF2-40B4-BE49-F238E27FC236}">
                <a16:creationId xmlns:a16="http://schemas.microsoft.com/office/drawing/2014/main" id="{CE141520-BE94-EF3A-4320-A4E2EEA8F8EA}"/>
              </a:ext>
            </a:extLst>
          </p:cNvPr>
          <p:cNvSpPr txBox="1"/>
          <p:nvPr/>
        </p:nvSpPr>
        <p:spPr>
          <a:xfrm>
            <a:off x="1168907" y="3861405"/>
            <a:ext cx="1159401" cy="369332"/>
          </a:xfrm>
          <a:prstGeom prst="rect">
            <a:avLst/>
          </a:prstGeom>
          <a:noFill/>
        </p:spPr>
        <p:txBody>
          <a:bodyPr wrap="square">
            <a:spAutoFit/>
          </a:bodyPr>
          <a:lstStyle/>
          <a:p>
            <a:r>
              <a:rPr lang="en-US" dirty="0"/>
              <a:t>Height</a:t>
            </a:r>
          </a:p>
        </p:txBody>
      </p:sp>
      <p:sp>
        <p:nvSpPr>
          <p:cNvPr id="32" name="TextBox 31">
            <a:extLst>
              <a:ext uri="{FF2B5EF4-FFF2-40B4-BE49-F238E27FC236}">
                <a16:creationId xmlns:a16="http://schemas.microsoft.com/office/drawing/2014/main" id="{9D6E3BC7-4193-0E5A-2165-DB02724885CF}"/>
              </a:ext>
            </a:extLst>
          </p:cNvPr>
          <p:cNvSpPr txBox="1"/>
          <p:nvPr/>
        </p:nvSpPr>
        <p:spPr>
          <a:xfrm>
            <a:off x="1161012" y="4118762"/>
            <a:ext cx="1411293" cy="369332"/>
          </a:xfrm>
          <a:prstGeom prst="rect">
            <a:avLst/>
          </a:prstGeom>
          <a:noFill/>
        </p:spPr>
        <p:txBody>
          <a:bodyPr wrap="square">
            <a:spAutoFit/>
          </a:bodyPr>
          <a:lstStyle/>
          <a:p>
            <a:r>
              <a:rPr lang="en-US" dirty="0" err="1"/>
              <a:t>CostperCan</a:t>
            </a:r>
            <a:endParaRPr lang="en-US" dirty="0"/>
          </a:p>
        </p:txBody>
      </p:sp>
      <p:pic>
        <p:nvPicPr>
          <p:cNvPr id="33" name="Picture 32">
            <a:extLst>
              <a:ext uri="{FF2B5EF4-FFF2-40B4-BE49-F238E27FC236}">
                <a16:creationId xmlns:a16="http://schemas.microsoft.com/office/drawing/2014/main" id="{950BB36B-05B3-0EAD-5485-3A88AE4FCE79}"/>
              </a:ext>
            </a:extLst>
          </p:cNvPr>
          <p:cNvPicPr>
            <a:picLocks noChangeAspect="1"/>
          </p:cNvPicPr>
          <p:nvPr/>
        </p:nvPicPr>
        <p:blipFill>
          <a:blip r:embed="rId5"/>
          <a:stretch>
            <a:fillRect/>
          </a:stretch>
        </p:blipFill>
        <p:spPr>
          <a:xfrm>
            <a:off x="6499625" y="5720532"/>
            <a:ext cx="2091457" cy="668644"/>
          </a:xfrm>
          <a:prstGeom prst="rect">
            <a:avLst/>
          </a:prstGeom>
        </p:spPr>
      </p:pic>
      <p:sp>
        <p:nvSpPr>
          <p:cNvPr id="36" name="TextBox 35">
            <a:extLst>
              <a:ext uri="{FF2B5EF4-FFF2-40B4-BE49-F238E27FC236}">
                <a16:creationId xmlns:a16="http://schemas.microsoft.com/office/drawing/2014/main" id="{A51BEF82-73FD-E077-B6AA-265BE8FDE07A}"/>
              </a:ext>
            </a:extLst>
          </p:cNvPr>
          <p:cNvSpPr txBox="1"/>
          <p:nvPr/>
        </p:nvSpPr>
        <p:spPr>
          <a:xfrm>
            <a:off x="54401" y="6492875"/>
            <a:ext cx="2838236" cy="369332"/>
          </a:xfrm>
          <a:prstGeom prst="rect">
            <a:avLst/>
          </a:prstGeom>
          <a:noFill/>
        </p:spPr>
        <p:txBody>
          <a:bodyPr wrap="square">
            <a:spAutoFit/>
          </a:bodyPr>
          <a:lstStyle/>
          <a:p>
            <a:r>
              <a:rPr lang="en-US" i="1" dirty="0"/>
              <a:t>volume</a:t>
            </a:r>
            <a:r>
              <a:rPr lang="en-US" dirty="0"/>
              <a:t> = </a:t>
            </a:r>
            <a:r>
              <a:rPr lang="el-GR" dirty="0"/>
              <a:t>π </a:t>
            </a:r>
            <a:r>
              <a:rPr lang="en-US" i="1" dirty="0"/>
              <a:t>radius</a:t>
            </a:r>
            <a:r>
              <a:rPr lang="en-US" baseline="30000" dirty="0"/>
              <a:t>2</a:t>
            </a:r>
            <a:r>
              <a:rPr lang="en-US" dirty="0"/>
              <a:t> </a:t>
            </a:r>
            <a:r>
              <a:rPr lang="en-US" i="1" dirty="0"/>
              <a:t>height</a:t>
            </a:r>
            <a:endParaRPr lang="en-US" dirty="0"/>
          </a:p>
        </p:txBody>
      </p:sp>
      <p:sp>
        <p:nvSpPr>
          <p:cNvPr id="38" name="TextBox 37">
            <a:extLst>
              <a:ext uri="{FF2B5EF4-FFF2-40B4-BE49-F238E27FC236}">
                <a16:creationId xmlns:a16="http://schemas.microsoft.com/office/drawing/2014/main" id="{5F515BB7-C854-F08D-4C95-7446DDE72425}"/>
              </a:ext>
            </a:extLst>
          </p:cNvPr>
          <p:cNvSpPr txBox="1"/>
          <p:nvPr/>
        </p:nvSpPr>
        <p:spPr>
          <a:xfrm>
            <a:off x="2724705" y="6453015"/>
            <a:ext cx="4153328" cy="369332"/>
          </a:xfrm>
          <a:prstGeom prst="rect">
            <a:avLst/>
          </a:prstGeom>
          <a:noFill/>
        </p:spPr>
        <p:txBody>
          <a:bodyPr wrap="square">
            <a:spAutoFit/>
          </a:bodyPr>
          <a:lstStyle/>
          <a:p>
            <a:r>
              <a:rPr lang="en-US" i="1" dirty="0" err="1"/>
              <a:t>surface_area</a:t>
            </a:r>
            <a:r>
              <a:rPr lang="en-US" dirty="0"/>
              <a:t> = 2</a:t>
            </a:r>
            <a:r>
              <a:rPr lang="el-GR" dirty="0"/>
              <a:t>π </a:t>
            </a:r>
            <a:r>
              <a:rPr lang="en-US" i="1" dirty="0"/>
              <a:t>radius</a:t>
            </a:r>
            <a:r>
              <a:rPr lang="en-US" dirty="0"/>
              <a:t> (</a:t>
            </a:r>
            <a:r>
              <a:rPr lang="en-US" i="1" dirty="0"/>
              <a:t>radius</a:t>
            </a:r>
            <a:r>
              <a:rPr lang="en-US" dirty="0"/>
              <a:t> + </a:t>
            </a:r>
            <a:r>
              <a:rPr lang="en-US" i="1" dirty="0"/>
              <a:t>height</a:t>
            </a:r>
            <a:r>
              <a:rPr lang="en-US" dirty="0"/>
              <a:t>)</a:t>
            </a:r>
          </a:p>
        </p:txBody>
      </p:sp>
      <p:pic>
        <p:nvPicPr>
          <p:cNvPr id="24" name="Picture 23">
            <a:extLst>
              <a:ext uri="{FF2B5EF4-FFF2-40B4-BE49-F238E27FC236}">
                <a16:creationId xmlns:a16="http://schemas.microsoft.com/office/drawing/2014/main" id="{D6D59B43-07FE-ED25-1AB4-BAE451B8A58F}"/>
              </a:ext>
            </a:extLst>
          </p:cNvPr>
          <p:cNvPicPr>
            <a:picLocks noChangeAspect="1"/>
          </p:cNvPicPr>
          <p:nvPr/>
        </p:nvPicPr>
        <p:blipFill>
          <a:blip r:embed="rId6"/>
          <a:stretch>
            <a:fillRect/>
          </a:stretch>
        </p:blipFill>
        <p:spPr>
          <a:xfrm>
            <a:off x="7558840" y="6062"/>
            <a:ext cx="4633160" cy="1928524"/>
          </a:xfrm>
          <a:prstGeom prst="rect">
            <a:avLst/>
          </a:prstGeom>
        </p:spPr>
      </p:pic>
      <p:sp>
        <p:nvSpPr>
          <p:cNvPr id="34" name="Rectangle 33">
            <a:extLst>
              <a:ext uri="{FF2B5EF4-FFF2-40B4-BE49-F238E27FC236}">
                <a16:creationId xmlns:a16="http://schemas.microsoft.com/office/drawing/2014/main" id="{6264E797-F01A-DAFF-0564-B13AD8C88BC4}"/>
              </a:ext>
            </a:extLst>
          </p:cNvPr>
          <p:cNvSpPr/>
          <p:nvPr/>
        </p:nvSpPr>
        <p:spPr>
          <a:xfrm>
            <a:off x="168783" y="2552564"/>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get_table</a:t>
            </a:r>
            <a:r>
              <a:rPr lang="en-US" dirty="0"/>
              <a:t>()</a:t>
            </a:r>
          </a:p>
        </p:txBody>
      </p:sp>
      <p:sp>
        <p:nvSpPr>
          <p:cNvPr id="35" name="Magnetic Disk 34">
            <a:extLst>
              <a:ext uri="{FF2B5EF4-FFF2-40B4-BE49-F238E27FC236}">
                <a16:creationId xmlns:a16="http://schemas.microsoft.com/office/drawing/2014/main" id="{977EA538-4EF6-0537-3C3F-717A2FBFF552}"/>
              </a:ext>
            </a:extLst>
          </p:cNvPr>
          <p:cNvSpPr/>
          <p:nvPr/>
        </p:nvSpPr>
        <p:spPr>
          <a:xfrm rot="5400000">
            <a:off x="2194780" y="255302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782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64E0E8D3-DCD3-7E71-24F8-8B131C181FCA}"/>
              </a:ext>
            </a:extLst>
          </p:cNvPr>
          <p:cNvPicPr>
            <a:picLocks noChangeAspect="1"/>
          </p:cNvPicPr>
          <p:nvPr/>
        </p:nvPicPr>
        <p:blipFill>
          <a:blip r:embed="rId3"/>
          <a:stretch>
            <a:fillRect/>
          </a:stretch>
        </p:blipFill>
        <p:spPr>
          <a:xfrm>
            <a:off x="4522331" y="-3457"/>
            <a:ext cx="2960130" cy="2011081"/>
          </a:xfrm>
          <a:prstGeom prst="rect">
            <a:avLst/>
          </a:prstGeom>
        </p:spPr>
      </p:pic>
      <p:sp>
        <p:nvSpPr>
          <p:cNvPr id="14" name="Rectangle 13">
            <a:extLst>
              <a:ext uri="{FF2B5EF4-FFF2-40B4-BE49-F238E27FC236}">
                <a16:creationId xmlns:a16="http://schemas.microsoft.com/office/drawing/2014/main" id="{341EB738-1154-7422-DFA9-4100773F0A11}"/>
              </a:ext>
            </a:extLst>
          </p:cNvPr>
          <p:cNvSpPr/>
          <p:nvPr/>
        </p:nvSpPr>
        <p:spPr>
          <a:xfrm>
            <a:off x="38190" y="565977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Compute_volume</a:t>
            </a:r>
            <a:endParaRPr lang="en-US" dirty="0"/>
          </a:p>
        </p:txBody>
      </p:sp>
      <p:sp>
        <p:nvSpPr>
          <p:cNvPr id="15" name="Magnetic Disk 14">
            <a:extLst>
              <a:ext uri="{FF2B5EF4-FFF2-40B4-BE49-F238E27FC236}">
                <a16:creationId xmlns:a16="http://schemas.microsoft.com/office/drawing/2014/main" id="{94D56958-D6AD-232E-B6C6-0392166D88A5}"/>
              </a:ext>
            </a:extLst>
          </p:cNvPr>
          <p:cNvSpPr/>
          <p:nvPr/>
        </p:nvSpPr>
        <p:spPr>
          <a:xfrm>
            <a:off x="764020" y="538545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gnetic Disk 15">
            <a:extLst>
              <a:ext uri="{FF2B5EF4-FFF2-40B4-BE49-F238E27FC236}">
                <a16:creationId xmlns:a16="http://schemas.microsoft.com/office/drawing/2014/main" id="{C38BF30A-BCDB-193A-ACF8-BDF022190DEF}"/>
              </a:ext>
            </a:extLst>
          </p:cNvPr>
          <p:cNvSpPr/>
          <p:nvPr/>
        </p:nvSpPr>
        <p:spPr>
          <a:xfrm rot="5400000">
            <a:off x="2064187" y="5660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539E6F-FB4F-A312-99C1-3FAF1349C47F}"/>
              </a:ext>
            </a:extLst>
          </p:cNvPr>
          <p:cNvSpPr txBox="1"/>
          <p:nvPr/>
        </p:nvSpPr>
        <p:spPr>
          <a:xfrm>
            <a:off x="981631" y="5350591"/>
            <a:ext cx="1159401" cy="369332"/>
          </a:xfrm>
          <a:prstGeom prst="rect">
            <a:avLst/>
          </a:prstGeom>
          <a:noFill/>
        </p:spPr>
        <p:txBody>
          <a:bodyPr wrap="square">
            <a:spAutoFit/>
          </a:bodyPr>
          <a:lstStyle/>
          <a:p>
            <a:r>
              <a:rPr lang="en-US" dirty="0"/>
              <a:t>height</a:t>
            </a:r>
          </a:p>
        </p:txBody>
      </p:sp>
      <p:sp>
        <p:nvSpPr>
          <p:cNvPr id="18" name="TextBox 17">
            <a:extLst>
              <a:ext uri="{FF2B5EF4-FFF2-40B4-BE49-F238E27FC236}">
                <a16:creationId xmlns:a16="http://schemas.microsoft.com/office/drawing/2014/main" id="{ECA83BD4-908A-45EE-5192-F9F59D5DEA4B}"/>
              </a:ext>
            </a:extLst>
          </p:cNvPr>
          <p:cNvSpPr txBox="1"/>
          <p:nvPr/>
        </p:nvSpPr>
        <p:spPr>
          <a:xfrm>
            <a:off x="1911070" y="5806625"/>
            <a:ext cx="1159401" cy="369332"/>
          </a:xfrm>
          <a:prstGeom prst="rect">
            <a:avLst/>
          </a:prstGeom>
          <a:noFill/>
        </p:spPr>
        <p:txBody>
          <a:bodyPr wrap="square">
            <a:spAutoFit/>
          </a:bodyPr>
          <a:lstStyle/>
          <a:p>
            <a:r>
              <a:rPr lang="en-US" dirty="0"/>
              <a:t>volume</a:t>
            </a:r>
          </a:p>
        </p:txBody>
      </p:sp>
      <p:sp>
        <p:nvSpPr>
          <p:cNvPr id="19" name="Rectangle 18">
            <a:extLst>
              <a:ext uri="{FF2B5EF4-FFF2-40B4-BE49-F238E27FC236}">
                <a16:creationId xmlns:a16="http://schemas.microsoft.com/office/drawing/2014/main" id="{1075C4BC-E729-660C-3585-0425FE0E7E64}"/>
              </a:ext>
            </a:extLst>
          </p:cNvPr>
          <p:cNvSpPr/>
          <p:nvPr/>
        </p:nvSpPr>
        <p:spPr>
          <a:xfrm>
            <a:off x="2743201" y="5669465"/>
            <a:ext cx="237392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Compute_surface_area</a:t>
            </a:r>
            <a:endParaRPr lang="en-US" dirty="0"/>
          </a:p>
        </p:txBody>
      </p:sp>
      <p:sp>
        <p:nvSpPr>
          <p:cNvPr id="21" name="Magnetic Disk 20">
            <a:extLst>
              <a:ext uri="{FF2B5EF4-FFF2-40B4-BE49-F238E27FC236}">
                <a16:creationId xmlns:a16="http://schemas.microsoft.com/office/drawing/2014/main" id="{29029FE8-602E-8EB0-AB35-B1CD9FBDADF3}"/>
              </a:ext>
            </a:extLst>
          </p:cNvPr>
          <p:cNvSpPr/>
          <p:nvPr/>
        </p:nvSpPr>
        <p:spPr>
          <a:xfrm rot="5400000">
            <a:off x="5110470" y="566992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C1D0150-E834-4B25-DAE6-69A07A7E4FC9}"/>
              </a:ext>
            </a:extLst>
          </p:cNvPr>
          <p:cNvSpPr txBox="1"/>
          <p:nvPr/>
        </p:nvSpPr>
        <p:spPr>
          <a:xfrm>
            <a:off x="4957353" y="5816315"/>
            <a:ext cx="1159401" cy="369332"/>
          </a:xfrm>
          <a:prstGeom prst="rect">
            <a:avLst/>
          </a:prstGeom>
          <a:noFill/>
        </p:spPr>
        <p:txBody>
          <a:bodyPr wrap="square">
            <a:spAutoFit/>
          </a:bodyPr>
          <a:lstStyle/>
          <a:p>
            <a:r>
              <a:rPr lang="en-US" dirty="0"/>
              <a:t>area</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4"/>
          <a:stretch>
            <a:fillRect/>
          </a:stretch>
        </p:blipFill>
        <p:spPr>
          <a:xfrm>
            <a:off x="0" y="6062"/>
            <a:ext cx="2329278" cy="1846822"/>
          </a:xfrm>
          <a:prstGeom prst="rect">
            <a:avLst/>
          </a:prstGeom>
        </p:spPr>
      </p:pic>
      <p:sp>
        <p:nvSpPr>
          <p:cNvPr id="4" name="Rectangle 3">
            <a:extLst>
              <a:ext uri="{FF2B5EF4-FFF2-40B4-BE49-F238E27FC236}">
                <a16:creationId xmlns:a16="http://schemas.microsoft.com/office/drawing/2014/main" id="{DE408167-A7E7-16A1-3FAC-4A7AE55D543B}"/>
              </a:ext>
            </a:extLst>
          </p:cNvPr>
          <p:cNvSpPr/>
          <p:nvPr/>
        </p:nvSpPr>
        <p:spPr>
          <a:xfrm>
            <a:off x="9299053" y="2378460"/>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a:t>
            </a:r>
          </a:p>
        </p:txBody>
      </p:sp>
      <p:sp>
        <p:nvSpPr>
          <p:cNvPr id="9" name="Magnetic Disk 8">
            <a:extLst>
              <a:ext uri="{FF2B5EF4-FFF2-40B4-BE49-F238E27FC236}">
                <a16:creationId xmlns:a16="http://schemas.microsoft.com/office/drawing/2014/main" id="{6AAFC925-A502-0798-8C37-B657C1475392}"/>
              </a:ext>
            </a:extLst>
          </p:cNvPr>
          <p:cNvSpPr/>
          <p:nvPr/>
        </p:nvSpPr>
        <p:spPr>
          <a:xfrm rot="16200000">
            <a:off x="9108179" y="23696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gnetic Disk 9">
            <a:extLst>
              <a:ext uri="{FF2B5EF4-FFF2-40B4-BE49-F238E27FC236}">
                <a16:creationId xmlns:a16="http://schemas.microsoft.com/office/drawing/2014/main" id="{93D6494E-032B-2413-5A71-6F11D0734E97}"/>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gnetic Disk 10">
            <a:extLst>
              <a:ext uri="{FF2B5EF4-FFF2-40B4-BE49-F238E27FC236}">
                <a16:creationId xmlns:a16="http://schemas.microsoft.com/office/drawing/2014/main" id="{946B8B05-68F6-A809-F877-54939DF8BEEC}"/>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agnetic Disk 11">
            <a:extLst>
              <a:ext uri="{FF2B5EF4-FFF2-40B4-BE49-F238E27FC236}">
                <a16:creationId xmlns:a16="http://schemas.microsoft.com/office/drawing/2014/main" id="{661C580D-38A7-01AE-5D83-F110429382DC}"/>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Magnetic Disk 24">
            <a:extLst>
              <a:ext uri="{FF2B5EF4-FFF2-40B4-BE49-F238E27FC236}">
                <a16:creationId xmlns:a16="http://schemas.microsoft.com/office/drawing/2014/main" id="{0F14858C-0B0E-7CA6-C6DF-7C318BAB7F5C}"/>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4B6B223B-5D05-6587-36F4-21592AFDD03D}"/>
              </a:ext>
            </a:extLst>
          </p:cNvPr>
          <p:cNvSpPr/>
          <p:nvPr/>
        </p:nvSpPr>
        <p:spPr>
          <a:xfrm>
            <a:off x="932171"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gnetic Disk 26">
            <a:extLst>
              <a:ext uri="{FF2B5EF4-FFF2-40B4-BE49-F238E27FC236}">
                <a16:creationId xmlns:a16="http://schemas.microsoft.com/office/drawing/2014/main" id="{537E6B24-0BA9-44AB-1A62-03DC8C5F4D13}"/>
              </a:ext>
            </a:extLst>
          </p:cNvPr>
          <p:cNvSpPr/>
          <p:nvPr/>
        </p:nvSpPr>
        <p:spPr>
          <a:xfrm>
            <a:off x="932170"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agnetic Disk 27">
            <a:extLst>
              <a:ext uri="{FF2B5EF4-FFF2-40B4-BE49-F238E27FC236}">
                <a16:creationId xmlns:a16="http://schemas.microsoft.com/office/drawing/2014/main" id="{EEF5F8D5-8010-1B3A-9B14-B8AC36AE02FC}"/>
              </a:ext>
            </a:extLst>
          </p:cNvPr>
          <p:cNvSpPr/>
          <p:nvPr/>
        </p:nvSpPr>
        <p:spPr>
          <a:xfrm>
            <a:off x="932170"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0339BC4-36A1-0EE7-B853-3C3588B085EA}"/>
              </a:ext>
            </a:extLst>
          </p:cNvPr>
          <p:cNvSpPr txBox="1"/>
          <p:nvPr/>
        </p:nvSpPr>
        <p:spPr>
          <a:xfrm>
            <a:off x="1149783" y="3332248"/>
            <a:ext cx="1159401" cy="369332"/>
          </a:xfrm>
          <a:prstGeom prst="rect">
            <a:avLst/>
          </a:prstGeom>
          <a:noFill/>
        </p:spPr>
        <p:txBody>
          <a:bodyPr wrap="square">
            <a:spAutoFit/>
          </a:bodyPr>
          <a:lstStyle/>
          <a:p>
            <a:r>
              <a:rPr lang="en-US" dirty="0"/>
              <a:t>Name</a:t>
            </a:r>
          </a:p>
        </p:txBody>
      </p:sp>
      <p:sp>
        <p:nvSpPr>
          <p:cNvPr id="30" name="TextBox 29">
            <a:extLst>
              <a:ext uri="{FF2B5EF4-FFF2-40B4-BE49-F238E27FC236}">
                <a16:creationId xmlns:a16="http://schemas.microsoft.com/office/drawing/2014/main" id="{C8982216-09BC-6B3C-AE1D-3B32DBCB0A4A}"/>
              </a:ext>
            </a:extLst>
          </p:cNvPr>
          <p:cNvSpPr txBox="1"/>
          <p:nvPr/>
        </p:nvSpPr>
        <p:spPr>
          <a:xfrm>
            <a:off x="1149783" y="3593926"/>
            <a:ext cx="1159401" cy="369332"/>
          </a:xfrm>
          <a:prstGeom prst="rect">
            <a:avLst/>
          </a:prstGeom>
          <a:noFill/>
        </p:spPr>
        <p:txBody>
          <a:bodyPr wrap="square">
            <a:spAutoFit/>
          </a:bodyPr>
          <a:lstStyle/>
          <a:p>
            <a:r>
              <a:rPr lang="en-US" dirty="0"/>
              <a:t>Radius</a:t>
            </a:r>
          </a:p>
        </p:txBody>
      </p:sp>
      <p:sp>
        <p:nvSpPr>
          <p:cNvPr id="31" name="TextBox 30">
            <a:extLst>
              <a:ext uri="{FF2B5EF4-FFF2-40B4-BE49-F238E27FC236}">
                <a16:creationId xmlns:a16="http://schemas.microsoft.com/office/drawing/2014/main" id="{CE141520-BE94-EF3A-4320-A4E2EEA8F8EA}"/>
              </a:ext>
            </a:extLst>
          </p:cNvPr>
          <p:cNvSpPr txBox="1"/>
          <p:nvPr/>
        </p:nvSpPr>
        <p:spPr>
          <a:xfrm>
            <a:off x="1168907" y="3861405"/>
            <a:ext cx="1159401" cy="369332"/>
          </a:xfrm>
          <a:prstGeom prst="rect">
            <a:avLst/>
          </a:prstGeom>
          <a:noFill/>
        </p:spPr>
        <p:txBody>
          <a:bodyPr wrap="square">
            <a:spAutoFit/>
          </a:bodyPr>
          <a:lstStyle/>
          <a:p>
            <a:r>
              <a:rPr lang="en-US" dirty="0"/>
              <a:t>Height</a:t>
            </a:r>
          </a:p>
        </p:txBody>
      </p:sp>
      <p:sp>
        <p:nvSpPr>
          <p:cNvPr id="32" name="TextBox 31">
            <a:extLst>
              <a:ext uri="{FF2B5EF4-FFF2-40B4-BE49-F238E27FC236}">
                <a16:creationId xmlns:a16="http://schemas.microsoft.com/office/drawing/2014/main" id="{9D6E3BC7-4193-0E5A-2165-DB02724885CF}"/>
              </a:ext>
            </a:extLst>
          </p:cNvPr>
          <p:cNvSpPr txBox="1"/>
          <p:nvPr/>
        </p:nvSpPr>
        <p:spPr>
          <a:xfrm>
            <a:off x="1161012" y="4118762"/>
            <a:ext cx="1411293" cy="369332"/>
          </a:xfrm>
          <a:prstGeom prst="rect">
            <a:avLst/>
          </a:prstGeom>
          <a:noFill/>
        </p:spPr>
        <p:txBody>
          <a:bodyPr wrap="square">
            <a:spAutoFit/>
          </a:bodyPr>
          <a:lstStyle/>
          <a:p>
            <a:r>
              <a:rPr lang="en-US" dirty="0" err="1"/>
              <a:t>CostperCan</a:t>
            </a:r>
            <a:endParaRPr lang="en-US" dirty="0"/>
          </a:p>
        </p:txBody>
      </p:sp>
      <p:pic>
        <p:nvPicPr>
          <p:cNvPr id="33" name="Picture 32">
            <a:extLst>
              <a:ext uri="{FF2B5EF4-FFF2-40B4-BE49-F238E27FC236}">
                <a16:creationId xmlns:a16="http://schemas.microsoft.com/office/drawing/2014/main" id="{950BB36B-05B3-0EAD-5485-3A88AE4FCE79}"/>
              </a:ext>
            </a:extLst>
          </p:cNvPr>
          <p:cNvPicPr>
            <a:picLocks noChangeAspect="1"/>
          </p:cNvPicPr>
          <p:nvPr/>
        </p:nvPicPr>
        <p:blipFill>
          <a:blip r:embed="rId5"/>
          <a:stretch>
            <a:fillRect/>
          </a:stretch>
        </p:blipFill>
        <p:spPr>
          <a:xfrm>
            <a:off x="6499625" y="5720532"/>
            <a:ext cx="2091457" cy="668644"/>
          </a:xfrm>
          <a:prstGeom prst="rect">
            <a:avLst/>
          </a:prstGeom>
        </p:spPr>
      </p:pic>
      <p:sp>
        <p:nvSpPr>
          <p:cNvPr id="36" name="TextBox 35">
            <a:extLst>
              <a:ext uri="{FF2B5EF4-FFF2-40B4-BE49-F238E27FC236}">
                <a16:creationId xmlns:a16="http://schemas.microsoft.com/office/drawing/2014/main" id="{A51BEF82-73FD-E077-B6AA-265BE8FDE07A}"/>
              </a:ext>
            </a:extLst>
          </p:cNvPr>
          <p:cNvSpPr txBox="1"/>
          <p:nvPr/>
        </p:nvSpPr>
        <p:spPr>
          <a:xfrm>
            <a:off x="54401" y="6492875"/>
            <a:ext cx="2838236" cy="369332"/>
          </a:xfrm>
          <a:prstGeom prst="rect">
            <a:avLst/>
          </a:prstGeom>
          <a:noFill/>
        </p:spPr>
        <p:txBody>
          <a:bodyPr wrap="square">
            <a:spAutoFit/>
          </a:bodyPr>
          <a:lstStyle/>
          <a:p>
            <a:r>
              <a:rPr lang="en-US" i="1" dirty="0"/>
              <a:t>volume</a:t>
            </a:r>
            <a:r>
              <a:rPr lang="en-US" dirty="0"/>
              <a:t> = </a:t>
            </a:r>
            <a:r>
              <a:rPr lang="el-GR" dirty="0"/>
              <a:t>π </a:t>
            </a:r>
            <a:r>
              <a:rPr lang="en-US" i="1" dirty="0"/>
              <a:t>radius</a:t>
            </a:r>
            <a:r>
              <a:rPr lang="en-US" baseline="30000" dirty="0"/>
              <a:t>2</a:t>
            </a:r>
            <a:r>
              <a:rPr lang="en-US" dirty="0"/>
              <a:t> </a:t>
            </a:r>
            <a:r>
              <a:rPr lang="en-US" i="1" dirty="0"/>
              <a:t>height</a:t>
            </a:r>
            <a:endParaRPr lang="en-US" dirty="0"/>
          </a:p>
        </p:txBody>
      </p:sp>
      <p:sp>
        <p:nvSpPr>
          <p:cNvPr id="38" name="TextBox 37">
            <a:extLst>
              <a:ext uri="{FF2B5EF4-FFF2-40B4-BE49-F238E27FC236}">
                <a16:creationId xmlns:a16="http://schemas.microsoft.com/office/drawing/2014/main" id="{5F515BB7-C854-F08D-4C95-7446DDE72425}"/>
              </a:ext>
            </a:extLst>
          </p:cNvPr>
          <p:cNvSpPr txBox="1"/>
          <p:nvPr/>
        </p:nvSpPr>
        <p:spPr>
          <a:xfrm>
            <a:off x="2724705" y="6453015"/>
            <a:ext cx="4153328" cy="369332"/>
          </a:xfrm>
          <a:prstGeom prst="rect">
            <a:avLst/>
          </a:prstGeom>
          <a:noFill/>
        </p:spPr>
        <p:txBody>
          <a:bodyPr wrap="square">
            <a:spAutoFit/>
          </a:bodyPr>
          <a:lstStyle/>
          <a:p>
            <a:r>
              <a:rPr lang="en-US" i="1" dirty="0" err="1"/>
              <a:t>surface_area</a:t>
            </a:r>
            <a:r>
              <a:rPr lang="en-US" dirty="0"/>
              <a:t> = 2</a:t>
            </a:r>
            <a:r>
              <a:rPr lang="el-GR" dirty="0"/>
              <a:t>π </a:t>
            </a:r>
            <a:r>
              <a:rPr lang="en-US" i="1" dirty="0"/>
              <a:t>radius</a:t>
            </a:r>
            <a:r>
              <a:rPr lang="en-US" dirty="0"/>
              <a:t> (</a:t>
            </a:r>
            <a:r>
              <a:rPr lang="en-US" i="1" dirty="0"/>
              <a:t>radius</a:t>
            </a:r>
            <a:r>
              <a:rPr lang="en-US" dirty="0"/>
              <a:t> + </a:t>
            </a:r>
            <a:r>
              <a:rPr lang="en-US" i="1" dirty="0"/>
              <a:t>height</a:t>
            </a:r>
            <a:r>
              <a:rPr lang="en-US" dirty="0"/>
              <a:t>)</a:t>
            </a:r>
          </a:p>
        </p:txBody>
      </p:sp>
      <p:pic>
        <p:nvPicPr>
          <p:cNvPr id="24" name="Picture 23">
            <a:extLst>
              <a:ext uri="{FF2B5EF4-FFF2-40B4-BE49-F238E27FC236}">
                <a16:creationId xmlns:a16="http://schemas.microsoft.com/office/drawing/2014/main" id="{D6D59B43-07FE-ED25-1AB4-BAE451B8A58F}"/>
              </a:ext>
            </a:extLst>
          </p:cNvPr>
          <p:cNvPicPr>
            <a:picLocks noChangeAspect="1"/>
          </p:cNvPicPr>
          <p:nvPr/>
        </p:nvPicPr>
        <p:blipFill>
          <a:blip r:embed="rId6"/>
          <a:stretch>
            <a:fillRect/>
          </a:stretch>
        </p:blipFill>
        <p:spPr>
          <a:xfrm>
            <a:off x="7558840" y="6062"/>
            <a:ext cx="4633160" cy="1928524"/>
          </a:xfrm>
          <a:prstGeom prst="rect">
            <a:avLst/>
          </a:prstGeom>
        </p:spPr>
      </p:pic>
      <p:sp>
        <p:nvSpPr>
          <p:cNvPr id="34" name="Magnetic Disk 33">
            <a:extLst>
              <a:ext uri="{FF2B5EF4-FFF2-40B4-BE49-F238E27FC236}">
                <a16:creationId xmlns:a16="http://schemas.microsoft.com/office/drawing/2014/main" id="{78862D42-9A5A-E55E-40D5-211B5EA83870}"/>
              </a:ext>
            </a:extLst>
          </p:cNvPr>
          <p:cNvSpPr/>
          <p:nvPr/>
        </p:nvSpPr>
        <p:spPr>
          <a:xfrm>
            <a:off x="764020" y="51069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1F4E900-4A97-0EA9-A77E-21233CDBDA8A}"/>
              </a:ext>
            </a:extLst>
          </p:cNvPr>
          <p:cNvSpPr txBox="1"/>
          <p:nvPr/>
        </p:nvSpPr>
        <p:spPr>
          <a:xfrm>
            <a:off x="981631" y="5072116"/>
            <a:ext cx="1159401" cy="369332"/>
          </a:xfrm>
          <a:prstGeom prst="rect">
            <a:avLst/>
          </a:prstGeom>
          <a:noFill/>
        </p:spPr>
        <p:txBody>
          <a:bodyPr wrap="square">
            <a:spAutoFit/>
          </a:bodyPr>
          <a:lstStyle/>
          <a:p>
            <a:r>
              <a:rPr lang="en-US" dirty="0"/>
              <a:t>radius</a:t>
            </a:r>
          </a:p>
        </p:txBody>
      </p:sp>
      <p:cxnSp>
        <p:nvCxnSpPr>
          <p:cNvPr id="37" name="Curved Connector 36">
            <a:extLst>
              <a:ext uri="{FF2B5EF4-FFF2-40B4-BE49-F238E27FC236}">
                <a16:creationId xmlns:a16="http://schemas.microsoft.com/office/drawing/2014/main" id="{01ECF9E5-F328-64C0-1FB8-44BF4365F91C}"/>
              </a:ext>
            </a:extLst>
          </p:cNvPr>
          <p:cNvCxnSpPr>
            <a:cxnSpLocks/>
            <a:stCxn id="22" idx="2"/>
            <a:endCxn id="35" idx="3"/>
          </p:cNvCxnSpPr>
          <p:nvPr/>
        </p:nvCxnSpPr>
        <p:spPr>
          <a:xfrm rot="5400000">
            <a:off x="1995469" y="3378164"/>
            <a:ext cx="2024182" cy="173305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5" name="Curved Connector 44">
            <a:extLst>
              <a:ext uri="{FF2B5EF4-FFF2-40B4-BE49-F238E27FC236}">
                <a16:creationId xmlns:a16="http://schemas.microsoft.com/office/drawing/2014/main" id="{627480B2-E9AE-747D-30FF-918D36B381EC}"/>
              </a:ext>
            </a:extLst>
          </p:cNvPr>
          <p:cNvCxnSpPr>
            <a:cxnSpLocks/>
            <a:stCxn id="22" idx="2"/>
            <a:endCxn id="17" idx="3"/>
          </p:cNvCxnSpPr>
          <p:nvPr/>
        </p:nvCxnSpPr>
        <p:spPr>
          <a:xfrm rot="5400000">
            <a:off x="1856232" y="3517401"/>
            <a:ext cx="2302657" cy="173305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49" name="Magnetic Disk 48">
            <a:extLst>
              <a:ext uri="{FF2B5EF4-FFF2-40B4-BE49-F238E27FC236}">
                <a16:creationId xmlns:a16="http://schemas.microsoft.com/office/drawing/2014/main" id="{4CB82D5F-2C29-B5E1-56EC-9CBA96546755}"/>
              </a:ext>
            </a:extLst>
          </p:cNvPr>
          <p:cNvSpPr/>
          <p:nvPr/>
        </p:nvSpPr>
        <p:spPr>
          <a:xfrm>
            <a:off x="3407750" y="540428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BA9E300-1E2E-0CC0-2A02-D2489161E4C4}"/>
              </a:ext>
            </a:extLst>
          </p:cNvPr>
          <p:cNvSpPr txBox="1"/>
          <p:nvPr/>
        </p:nvSpPr>
        <p:spPr>
          <a:xfrm>
            <a:off x="3625361" y="5369422"/>
            <a:ext cx="1159401" cy="369332"/>
          </a:xfrm>
          <a:prstGeom prst="rect">
            <a:avLst/>
          </a:prstGeom>
          <a:noFill/>
        </p:spPr>
        <p:txBody>
          <a:bodyPr wrap="square">
            <a:spAutoFit/>
          </a:bodyPr>
          <a:lstStyle/>
          <a:p>
            <a:r>
              <a:rPr lang="en-US" dirty="0"/>
              <a:t>height</a:t>
            </a:r>
          </a:p>
        </p:txBody>
      </p:sp>
      <p:sp>
        <p:nvSpPr>
          <p:cNvPr id="51" name="Magnetic Disk 50">
            <a:extLst>
              <a:ext uri="{FF2B5EF4-FFF2-40B4-BE49-F238E27FC236}">
                <a16:creationId xmlns:a16="http://schemas.microsoft.com/office/drawing/2014/main" id="{294831FA-7C48-8AC7-3750-CED72BB59C98}"/>
              </a:ext>
            </a:extLst>
          </p:cNvPr>
          <p:cNvSpPr/>
          <p:nvPr/>
        </p:nvSpPr>
        <p:spPr>
          <a:xfrm>
            <a:off x="3407750" y="512581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5EB37E4-B21F-CC7C-B580-444BA2AC5F67}"/>
              </a:ext>
            </a:extLst>
          </p:cNvPr>
          <p:cNvSpPr txBox="1"/>
          <p:nvPr/>
        </p:nvSpPr>
        <p:spPr>
          <a:xfrm>
            <a:off x="3625361" y="5090947"/>
            <a:ext cx="1159401" cy="369332"/>
          </a:xfrm>
          <a:prstGeom prst="rect">
            <a:avLst/>
          </a:prstGeom>
          <a:noFill/>
        </p:spPr>
        <p:txBody>
          <a:bodyPr wrap="square">
            <a:spAutoFit/>
          </a:bodyPr>
          <a:lstStyle/>
          <a:p>
            <a:r>
              <a:rPr lang="en-US" dirty="0"/>
              <a:t>radius</a:t>
            </a:r>
          </a:p>
        </p:txBody>
      </p:sp>
      <p:sp>
        <p:nvSpPr>
          <p:cNvPr id="53" name="Magnetic Disk 52">
            <a:extLst>
              <a:ext uri="{FF2B5EF4-FFF2-40B4-BE49-F238E27FC236}">
                <a16:creationId xmlns:a16="http://schemas.microsoft.com/office/drawing/2014/main" id="{78F01DB3-9878-5EC4-E8D3-74E5538F4555}"/>
              </a:ext>
            </a:extLst>
          </p:cNvPr>
          <p:cNvSpPr/>
          <p:nvPr/>
        </p:nvSpPr>
        <p:spPr>
          <a:xfrm>
            <a:off x="5157950" y="417474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12E17BEA-1986-1497-1BF1-3A7B89A1671E}"/>
              </a:ext>
            </a:extLst>
          </p:cNvPr>
          <p:cNvSpPr txBox="1"/>
          <p:nvPr/>
        </p:nvSpPr>
        <p:spPr>
          <a:xfrm>
            <a:off x="5375561" y="4139880"/>
            <a:ext cx="1564288" cy="369332"/>
          </a:xfrm>
          <a:prstGeom prst="rect">
            <a:avLst/>
          </a:prstGeom>
          <a:noFill/>
        </p:spPr>
        <p:txBody>
          <a:bodyPr wrap="square">
            <a:spAutoFit/>
          </a:bodyPr>
          <a:lstStyle/>
          <a:p>
            <a:r>
              <a:rPr lang="en-US" dirty="0" err="1"/>
              <a:t>Surface_area</a:t>
            </a:r>
            <a:endParaRPr lang="en-US" dirty="0"/>
          </a:p>
        </p:txBody>
      </p:sp>
      <p:sp>
        <p:nvSpPr>
          <p:cNvPr id="55" name="Magnetic Disk 54">
            <a:extLst>
              <a:ext uri="{FF2B5EF4-FFF2-40B4-BE49-F238E27FC236}">
                <a16:creationId xmlns:a16="http://schemas.microsoft.com/office/drawing/2014/main" id="{2BDADED8-070A-E0F1-067D-C3F6CCCC216C}"/>
              </a:ext>
            </a:extLst>
          </p:cNvPr>
          <p:cNvSpPr/>
          <p:nvPr/>
        </p:nvSpPr>
        <p:spPr>
          <a:xfrm>
            <a:off x="5157950" y="38962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A8B68C78-2B4F-563F-05F4-DD2242A6219E}"/>
              </a:ext>
            </a:extLst>
          </p:cNvPr>
          <p:cNvSpPr txBox="1"/>
          <p:nvPr/>
        </p:nvSpPr>
        <p:spPr>
          <a:xfrm>
            <a:off x="5375561" y="3861405"/>
            <a:ext cx="1159401" cy="369332"/>
          </a:xfrm>
          <a:prstGeom prst="rect">
            <a:avLst/>
          </a:prstGeom>
          <a:noFill/>
        </p:spPr>
        <p:txBody>
          <a:bodyPr wrap="square">
            <a:spAutoFit/>
          </a:bodyPr>
          <a:lstStyle/>
          <a:p>
            <a:r>
              <a:rPr lang="en-US" dirty="0"/>
              <a:t>volume</a:t>
            </a:r>
          </a:p>
        </p:txBody>
      </p:sp>
      <p:sp>
        <p:nvSpPr>
          <p:cNvPr id="59" name="Magnetic Disk 58">
            <a:extLst>
              <a:ext uri="{FF2B5EF4-FFF2-40B4-BE49-F238E27FC236}">
                <a16:creationId xmlns:a16="http://schemas.microsoft.com/office/drawing/2014/main" id="{54E39529-E54D-3635-46AE-31A42C458E24}"/>
              </a:ext>
            </a:extLst>
          </p:cNvPr>
          <p:cNvSpPr/>
          <p:nvPr/>
        </p:nvSpPr>
        <p:spPr>
          <a:xfrm>
            <a:off x="7176971" y="38962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B0126977-19BF-54B2-82C7-811E89DE8FE5}"/>
              </a:ext>
            </a:extLst>
          </p:cNvPr>
          <p:cNvSpPr txBox="1"/>
          <p:nvPr/>
        </p:nvSpPr>
        <p:spPr>
          <a:xfrm>
            <a:off x="7394582" y="3861405"/>
            <a:ext cx="1978688" cy="369332"/>
          </a:xfrm>
          <a:prstGeom prst="rect">
            <a:avLst/>
          </a:prstGeom>
          <a:noFill/>
        </p:spPr>
        <p:txBody>
          <a:bodyPr wrap="square">
            <a:spAutoFit/>
          </a:bodyPr>
          <a:lstStyle/>
          <a:p>
            <a:r>
              <a:rPr lang="en-US" dirty="0" err="1"/>
              <a:t>Storage_effiency</a:t>
            </a:r>
            <a:endParaRPr lang="en-US" dirty="0"/>
          </a:p>
        </p:txBody>
      </p:sp>
      <p:cxnSp>
        <p:nvCxnSpPr>
          <p:cNvPr id="61" name="Curved Connector 60">
            <a:extLst>
              <a:ext uri="{FF2B5EF4-FFF2-40B4-BE49-F238E27FC236}">
                <a16:creationId xmlns:a16="http://schemas.microsoft.com/office/drawing/2014/main" id="{D440B273-9FC0-DCA2-64AB-D9073F86C07B}"/>
              </a:ext>
            </a:extLst>
          </p:cNvPr>
          <p:cNvCxnSpPr>
            <a:cxnSpLocks/>
            <a:stCxn id="16" idx="1"/>
            <a:endCxn id="55" idx="2"/>
          </p:cNvCxnSpPr>
          <p:nvPr/>
        </p:nvCxnSpPr>
        <p:spPr>
          <a:xfrm flipV="1">
            <a:off x="2329278" y="4033429"/>
            <a:ext cx="2828672" cy="176396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5" name="Curved Connector 64">
            <a:extLst>
              <a:ext uri="{FF2B5EF4-FFF2-40B4-BE49-F238E27FC236}">
                <a16:creationId xmlns:a16="http://schemas.microsoft.com/office/drawing/2014/main" id="{A0F04F9D-7B4D-4BF1-526D-95B9C268BA46}"/>
              </a:ext>
            </a:extLst>
          </p:cNvPr>
          <p:cNvCxnSpPr>
            <a:cxnSpLocks/>
            <a:stCxn id="21" idx="2"/>
            <a:endCxn id="53" idx="2"/>
          </p:cNvCxnSpPr>
          <p:nvPr/>
        </p:nvCxnSpPr>
        <p:spPr>
          <a:xfrm rot="16200000" flipV="1">
            <a:off x="4514550" y="4955304"/>
            <a:ext cx="1367252" cy="80451"/>
          </a:xfrm>
          <a:prstGeom prst="curvedConnector4">
            <a:avLst>
              <a:gd name="adj1" fmla="val 44647"/>
              <a:gd name="adj2" fmla="val 443165"/>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8" name="Curved Connector 67">
            <a:extLst>
              <a:ext uri="{FF2B5EF4-FFF2-40B4-BE49-F238E27FC236}">
                <a16:creationId xmlns:a16="http://schemas.microsoft.com/office/drawing/2014/main" id="{39B0F73E-CB37-F9DD-1E8C-96FBD6F700B5}"/>
              </a:ext>
            </a:extLst>
          </p:cNvPr>
          <p:cNvCxnSpPr>
            <a:cxnSpLocks/>
            <a:stCxn id="56" idx="3"/>
            <a:endCxn id="33" idx="0"/>
          </p:cNvCxnSpPr>
          <p:nvPr/>
        </p:nvCxnSpPr>
        <p:spPr>
          <a:xfrm>
            <a:off x="6534962" y="4046071"/>
            <a:ext cx="1010392" cy="167446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1" name="Curved Connector 70">
            <a:extLst>
              <a:ext uri="{FF2B5EF4-FFF2-40B4-BE49-F238E27FC236}">
                <a16:creationId xmlns:a16="http://schemas.microsoft.com/office/drawing/2014/main" id="{80D9D433-5DF2-18CA-B1CD-5F8EF10557A1}"/>
              </a:ext>
            </a:extLst>
          </p:cNvPr>
          <p:cNvCxnSpPr>
            <a:cxnSpLocks/>
            <a:stCxn id="54" idx="2"/>
            <a:endCxn id="33" idx="0"/>
          </p:cNvCxnSpPr>
          <p:nvPr/>
        </p:nvCxnSpPr>
        <p:spPr>
          <a:xfrm rot="16200000" flipH="1">
            <a:off x="6245869" y="4421047"/>
            <a:ext cx="1211320" cy="1387649"/>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4" name="Curved Connector 73">
            <a:extLst>
              <a:ext uri="{FF2B5EF4-FFF2-40B4-BE49-F238E27FC236}">
                <a16:creationId xmlns:a16="http://schemas.microsoft.com/office/drawing/2014/main" id="{62F72427-2B62-1237-4005-13B85DEBE727}"/>
              </a:ext>
            </a:extLst>
          </p:cNvPr>
          <p:cNvCxnSpPr>
            <a:cxnSpLocks/>
            <a:stCxn id="33" idx="3"/>
            <a:endCxn id="59" idx="3"/>
          </p:cNvCxnSpPr>
          <p:nvPr/>
        </p:nvCxnSpPr>
        <p:spPr>
          <a:xfrm flipH="1" flipV="1">
            <a:off x="7304902" y="4170589"/>
            <a:ext cx="1286180" cy="1884265"/>
          </a:xfrm>
          <a:prstGeom prst="curvedConnector4">
            <a:avLst>
              <a:gd name="adj1" fmla="val -17774"/>
              <a:gd name="adj2" fmla="val 5887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7" name="Curved Connector 76">
            <a:extLst>
              <a:ext uri="{FF2B5EF4-FFF2-40B4-BE49-F238E27FC236}">
                <a16:creationId xmlns:a16="http://schemas.microsoft.com/office/drawing/2014/main" id="{D494F6DF-379F-0F54-7C5C-3CF558C88609}"/>
              </a:ext>
            </a:extLst>
          </p:cNvPr>
          <p:cNvCxnSpPr>
            <a:cxnSpLocks/>
            <a:stCxn id="59" idx="0"/>
            <a:endCxn id="9" idx="1"/>
          </p:cNvCxnSpPr>
          <p:nvPr/>
        </p:nvCxnSpPr>
        <p:spPr>
          <a:xfrm rot="5400000" flipH="1" flipV="1">
            <a:off x="7461498" y="2350257"/>
            <a:ext cx="1480857" cy="1794048"/>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0" name="Curved Connector 79">
            <a:extLst>
              <a:ext uri="{FF2B5EF4-FFF2-40B4-BE49-F238E27FC236}">
                <a16:creationId xmlns:a16="http://schemas.microsoft.com/office/drawing/2014/main" id="{9B40D216-2BEE-A959-F064-9497CABDEBB3}"/>
              </a:ext>
            </a:extLst>
          </p:cNvPr>
          <p:cNvCxnSpPr>
            <a:cxnSpLocks/>
            <a:stCxn id="22" idx="3"/>
            <a:endCxn id="9" idx="1"/>
          </p:cNvCxnSpPr>
          <p:nvPr/>
        </p:nvCxnSpPr>
        <p:spPr>
          <a:xfrm flipV="1">
            <a:off x="4363127" y="2506852"/>
            <a:ext cx="4735823" cy="541082"/>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85" name="Rectangle 84">
            <a:extLst>
              <a:ext uri="{FF2B5EF4-FFF2-40B4-BE49-F238E27FC236}">
                <a16:creationId xmlns:a16="http://schemas.microsoft.com/office/drawing/2014/main" id="{ECBEA73F-A922-1267-CD2C-BCBC3B3C301C}"/>
              </a:ext>
            </a:extLst>
          </p:cNvPr>
          <p:cNvSpPr/>
          <p:nvPr/>
        </p:nvSpPr>
        <p:spPr>
          <a:xfrm>
            <a:off x="38190" y="5943785"/>
            <a:ext cx="2032655" cy="509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scope</a:t>
            </a:r>
          </a:p>
        </p:txBody>
      </p:sp>
      <p:sp>
        <p:nvSpPr>
          <p:cNvPr id="86" name="Rectangle 85">
            <a:extLst>
              <a:ext uri="{FF2B5EF4-FFF2-40B4-BE49-F238E27FC236}">
                <a16:creationId xmlns:a16="http://schemas.microsoft.com/office/drawing/2014/main" id="{03A585F2-5281-FCB1-2D51-DA0779A2827D}"/>
              </a:ext>
            </a:extLst>
          </p:cNvPr>
          <p:cNvSpPr/>
          <p:nvPr/>
        </p:nvSpPr>
        <p:spPr>
          <a:xfrm>
            <a:off x="2768714" y="5962007"/>
            <a:ext cx="2032655" cy="509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scope</a:t>
            </a:r>
          </a:p>
        </p:txBody>
      </p:sp>
      <p:sp>
        <p:nvSpPr>
          <p:cNvPr id="20" name="Magnetic Disk 19">
            <a:extLst>
              <a:ext uri="{FF2B5EF4-FFF2-40B4-BE49-F238E27FC236}">
                <a16:creationId xmlns:a16="http://schemas.microsoft.com/office/drawing/2014/main" id="{70EE451B-4876-89FB-D55C-97BB06B829DE}"/>
              </a:ext>
            </a:extLst>
          </p:cNvPr>
          <p:cNvSpPr/>
          <p:nvPr/>
        </p:nvSpPr>
        <p:spPr>
          <a:xfrm>
            <a:off x="3167435" y="28981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247109E-0142-3A09-EA74-2E5F116D7A67}"/>
              </a:ext>
            </a:extLst>
          </p:cNvPr>
          <p:cNvSpPr txBox="1"/>
          <p:nvPr/>
        </p:nvSpPr>
        <p:spPr>
          <a:xfrm>
            <a:off x="3385046" y="2863268"/>
            <a:ext cx="978081" cy="369332"/>
          </a:xfrm>
          <a:prstGeom prst="rect">
            <a:avLst/>
          </a:prstGeom>
          <a:noFill/>
        </p:spPr>
        <p:txBody>
          <a:bodyPr wrap="square">
            <a:spAutoFit/>
          </a:bodyPr>
          <a:lstStyle/>
          <a:p>
            <a:r>
              <a:rPr lang="en-US" dirty="0"/>
              <a:t>cans</a:t>
            </a:r>
          </a:p>
        </p:txBody>
      </p:sp>
      <p:cxnSp>
        <p:nvCxnSpPr>
          <p:cNvPr id="41" name="Curved Connector 40">
            <a:extLst>
              <a:ext uri="{FF2B5EF4-FFF2-40B4-BE49-F238E27FC236}">
                <a16:creationId xmlns:a16="http://schemas.microsoft.com/office/drawing/2014/main" id="{C208AF9B-A490-AAD0-58AB-B9D7372A6154}"/>
              </a:ext>
            </a:extLst>
          </p:cNvPr>
          <p:cNvCxnSpPr>
            <a:cxnSpLocks/>
            <a:stCxn id="40" idx="0"/>
          </p:cNvCxnSpPr>
          <p:nvPr/>
        </p:nvCxnSpPr>
        <p:spPr>
          <a:xfrm>
            <a:off x="2368431" y="2690186"/>
            <a:ext cx="768953" cy="33985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9" name="Rectangle 38">
            <a:extLst>
              <a:ext uri="{FF2B5EF4-FFF2-40B4-BE49-F238E27FC236}">
                <a16:creationId xmlns:a16="http://schemas.microsoft.com/office/drawing/2014/main" id="{53668A8D-797D-D7B8-6971-5E69802DD783}"/>
              </a:ext>
            </a:extLst>
          </p:cNvPr>
          <p:cNvSpPr/>
          <p:nvPr/>
        </p:nvSpPr>
        <p:spPr>
          <a:xfrm>
            <a:off x="168783" y="2552564"/>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get_table</a:t>
            </a:r>
            <a:r>
              <a:rPr lang="en-US" dirty="0"/>
              <a:t>()</a:t>
            </a:r>
          </a:p>
        </p:txBody>
      </p:sp>
      <p:sp>
        <p:nvSpPr>
          <p:cNvPr id="40" name="Magnetic Disk 39">
            <a:extLst>
              <a:ext uri="{FF2B5EF4-FFF2-40B4-BE49-F238E27FC236}">
                <a16:creationId xmlns:a16="http://schemas.microsoft.com/office/drawing/2014/main" id="{F1BB4CE9-B3DC-5622-45E0-B448BF33512A}"/>
              </a:ext>
            </a:extLst>
          </p:cNvPr>
          <p:cNvSpPr/>
          <p:nvPr/>
        </p:nvSpPr>
        <p:spPr>
          <a:xfrm rot="5400000">
            <a:off x="2194780" y="255302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9240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r>
              <a:rPr lang="en-US" b="1" dirty="0"/>
              <a:t>04 Team Activity: Writing Functions</a:t>
            </a:r>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64E0E8D3-DCD3-7E71-24F8-8B131C181FCA}"/>
              </a:ext>
            </a:extLst>
          </p:cNvPr>
          <p:cNvPicPr>
            <a:picLocks noChangeAspect="1"/>
          </p:cNvPicPr>
          <p:nvPr/>
        </p:nvPicPr>
        <p:blipFill>
          <a:blip r:embed="rId3"/>
          <a:stretch>
            <a:fillRect/>
          </a:stretch>
        </p:blipFill>
        <p:spPr>
          <a:xfrm>
            <a:off x="4522331" y="-3457"/>
            <a:ext cx="2960130" cy="2011081"/>
          </a:xfrm>
          <a:prstGeom prst="rect">
            <a:avLst/>
          </a:prstGeom>
        </p:spPr>
      </p:pic>
      <p:sp>
        <p:nvSpPr>
          <p:cNvPr id="14" name="Rectangle 13">
            <a:extLst>
              <a:ext uri="{FF2B5EF4-FFF2-40B4-BE49-F238E27FC236}">
                <a16:creationId xmlns:a16="http://schemas.microsoft.com/office/drawing/2014/main" id="{341EB738-1154-7422-DFA9-4100773F0A11}"/>
              </a:ext>
            </a:extLst>
          </p:cNvPr>
          <p:cNvSpPr/>
          <p:nvPr/>
        </p:nvSpPr>
        <p:spPr>
          <a:xfrm>
            <a:off x="38190" y="565977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Compute_volume</a:t>
            </a:r>
            <a:endParaRPr lang="en-US" dirty="0"/>
          </a:p>
        </p:txBody>
      </p:sp>
      <p:sp>
        <p:nvSpPr>
          <p:cNvPr id="15" name="Magnetic Disk 14">
            <a:extLst>
              <a:ext uri="{FF2B5EF4-FFF2-40B4-BE49-F238E27FC236}">
                <a16:creationId xmlns:a16="http://schemas.microsoft.com/office/drawing/2014/main" id="{94D56958-D6AD-232E-B6C6-0392166D88A5}"/>
              </a:ext>
            </a:extLst>
          </p:cNvPr>
          <p:cNvSpPr/>
          <p:nvPr/>
        </p:nvSpPr>
        <p:spPr>
          <a:xfrm>
            <a:off x="764020" y="538545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gnetic Disk 15">
            <a:extLst>
              <a:ext uri="{FF2B5EF4-FFF2-40B4-BE49-F238E27FC236}">
                <a16:creationId xmlns:a16="http://schemas.microsoft.com/office/drawing/2014/main" id="{C38BF30A-BCDB-193A-ACF8-BDF022190DEF}"/>
              </a:ext>
            </a:extLst>
          </p:cNvPr>
          <p:cNvSpPr/>
          <p:nvPr/>
        </p:nvSpPr>
        <p:spPr>
          <a:xfrm rot="5400000">
            <a:off x="2064187" y="5660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539E6F-FB4F-A312-99C1-3FAF1349C47F}"/>
              </a:ext>
            </a:extLst>
          </p:cNvPr>
          <p:cNvSpPr txBox="1"/>
          <p:nvPr/>
        </p:nvSpPr>
        <p:spPr>
          <a:xfrm>
            <a:off x="981631" y="5350591"/>
            <a:ext cx="1159401" cy="369332"/>
          </a:xfrm>
          <a:prstGeom prst="rect">
            <a:avLst/>
          </a:prstGeom>
          <a:noFill/>
        </p:spPr>
        <p:txBody>
          <a:bodyPr wrap="square">
            <a:spAutoFit/>
          </a:bodyPr>
          <a:lstStyle/>
          <a:p>
            <a:r>
              <a:rPr lang="en-US" dirty="0"/>
              <a:t>height</a:t>
            </a:r>
          </a:p>
        </p:txBody>
      </p:sp>
      <p:sp>
        <p:nvSpPr>
          <p:cNvPr id="18" name="TextBox 17">
            <a:extLst>
              <a:ext uri="{FF2B5EF4-FFF2-40B4-BE49-F238E27FC236}">
                <a16:creationId xmlns:a16="http://schemas.microsoft.com/office/drawing/2014/main" id="{ECA83BD4-908A-45EE-5192-F9F59D5DEA4B}"/>
              </a:ext>
            </a:extLst>
          </p:cNvPr>
          <p:cNvSpPr txBox="1"/>
          <p:nvPr/>
        </p:nvSpPr>
        <p:spPr>
          <a:xfrm>
            <a:off x="1911070" y="5806625"/>
            <a:ext cx="1159401" cy="369332"/>
          </a:xfrm>
          <a:prstGeom prst="rect">
            <a:avLst/>
          </a:prstGeom>
          <a:noFill/>
        </p:spPr>
        <p:txBody>
          <a:bodyPr wrap="square">
            <a:spAutoFit/>
          </a:bodyPr>
          <a:lstStyle/>
          <a:p>
            <a:r>
              <a:rPr lang="en-US" dirty="0"/>
              <a:t>volume</a:t>
            </a:r>
          </a:p>
        </p:txBody>
      </p:sp>
      <p:sp>
        <p:nvSpPr>
          <p:cNvPr id="19" name="Rectangle 18">
            <a:extLst>
              <a:ext uri="{FF2B5EF4-FFF2-40B4-BE49-F238E27FC236}">
                <a16:creationId xmlns:a16="http://schemas.microsoft.com/office/drawing/2014/main" id="{1075C4BC-E729-660C-3585-0425FE0E7E64}"/>
              </a:ext>
            </a:extLst>
          </p:cNvPr>
          <p:cNvSpPr/>
          <p:nvPr/>
        </p:nvSpPr>
        <p:spPr>
          <a:xfrm>
            <a:off x="2743201" y="5669465"/>
            <a:ext cx="237392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Compute_surface_area</a:t>
            </a:r>
            <a:endParaRPr lang="en-US" dirty="0"/>
          </a:p>
        </p:txBody>
      </p:sp>
      <p:sp>
        <p:nvSpPr>
          <p:cNvPr id="21" name="Magnetic Disk 20">
            <a:extLst>
              <a:ext uri="{FF2B5EF4-FFF2-40B4-BE49-F238E27FC236}">
                <a16:creationId xmlns:a16="http://schemas.microsoft.com/office/drawing/2014/main" id="{29029FE8-602E-8EB0-AB35-B1CD9FBDADF3}"/>
              </a:ext>
            </a:extLst>
          </p:cNvPr>
          <p:cNvSpPr/>
          <p:nvPr/>
        </p:nvSpPr>
        <p:spPr>
          <a:xfrm rot="5400000">
            <a:off x="5110470" y="566992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C1D0150-E834-4B25-DAE6-69A07A7E4FC9}"/>
              </a:ext>
            </a:extLst>
          </p:cNvPr>
          <p:cNvSpPr txBox="1"/>
          <p:nvPr/>
        </p:nvSpPr>
        <p:spPr>
          <a:xfrm>
            <a:off x="4957353" y="5816315"/>
            <a:ext cx="1159401" cy="369332"/>
          </a:xfrm>
          <a:prstGeom prst="rect">
            <a:avLst/>
          </a:prstGeom>
          <a:noFill/>
        </p:spPr>
        <p:txBody>
          <a:bodyPr wrap="square">
            <a:spAutoFit/>
          </a:bodyPr>
          <a:lstStyle/>
          <a:p>
            <a:r>
              <a:rPr lang="en-US" dirty="0"/>
              <a:t>area</a:t>
            </a:r>
          </a:p>
        </p:txBody>
      </p:sp>
      <p:pic>
        <p:nvPicPr>
          <p:cNvPr id="2" name="Picture 1">
            <a:extLst>
              <a:ext uri="{FF2B5EF4-FFF2-40B4-BE49-F238E27FC236}">
                <a16:creationId xmlns:a16="http://schemas.microsoft.com/office/drawing/2014/main" id="{C2D53ADF-AEE1-F452-0DCA-919B5595DC31}"/>
              </a:ext>
            </a:extLst>
          </p:cNvPr>
          <p:cNvPicPr>
            <a:picLocks noChangeAspect="1"/>
          </p:cNvPicPr>
          <p:nvPr/>
        </p:nvPicPr>
        <p:blipFill>
          <a:blip r:embed="rId4"/>
          <a:stretch>
            <a:fillRect/>
          </a:stretch>
        </p:blipFill>
        <p:spPr>
          <a:xfrm>
            <a:off x="0" y="6062"/>
            <a:ext cx="2329278" cy="1846822"/>
          </a:xfrm>
          <a:prstGeom prst="rect">
            <a:avLst/>
          </a:prstGeom>
        </p:spPr>
      </p:pic>
      <p:sp>
        <p:nvSpPr>
          <p:cNvPr id="4" name="Rectangle 3">
            <a:extLst>
              <a:ext uri="{FF2B5EF4-FFF2-40B4-BE49-F238E27FC236}">
                <a16:creationId xmlns:a16="http://schemas.microsoft.com/office/drawing/2014/main" id="{DE408167-A7E7-16A1-3FAC-4A7AE55D543B}"/>
              </a:ext>
            </a:extLst>
          </p:cNvPr>
          <p:cNvSpPr/>
          <p:nvPr/>
        </p:nvSpPr>
        <p:spPr>
          <a:xfrm>
            <a:off x="9299053" y="2378460"/>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a:t>
            </a:r>
          </a:p>
        </p:txBody>
      </p:sp>
      <p:sp>
        <p:nvSpPr>
          <p:cNvPr id="9" name="Magnetic Disk 8">
            <a:extLst>
              <a:ext uri="{FF2B5EF4-FFF2-40B4-BE49-F238E27FC236}">
                <a16:creationId xmlns:a16="http://schemas.microsoft.com/office/drawing/2014/main" id="{6AAFC925-A502-0798-8C37-B657C1475392}"/>
              </a:ext>
            </a:extLst>
          </p:cNvPr>
          <p:cNvSpPr/>
          <p:nvPr/>
        </p:nvSpPr>
        <p:spPr>
          <a:xfrm rot="16200000">
            <a:off x="9108179" y="23696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gnetic Disk 9">
            <a:extLst>
              <a:ext uri="{FF2B5EF4-FFF2-40B4-BE49-F238E27FC236}">
                <a16:creationId xmlns:a16="http://schemas.microsoft.com/office/drawing/2014/main" id="{93D6494E-032B-2413-5A71-6F11D0734E97}"/>
              </a:ext>
            </a:extLst>
          </p:cNvPr>
          <p:cNvSpPr/>
          <p:nvPr/>
        </p:nvSpPr>
        <p:spPr>
          <a:xfrm>
            <a:off x="198941" y="24368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gnetic Disk 10">
            <a:extLst>
              <a:ext uri="{FF2B5EF4-FFF2-40B4-BE49-F238E27FC236}">
                <a16:creationId xmlns:a16="http://schemas.microsoft.com/office/drawing/2014/main" id="{946B8B05-68F6-A809-F877-54939DF8BEEC}"/>
              </a:ext>
            </a:extLst>
          </p:cNvPr>
          <p:cNvSpPr/>
          <p:nvPr/>
        </p:nvSpPr>
        <p:spPr>
          <a:xfrm>
            <a:off x="351341" y="2589254"/>
            <a:ext cx="2373364" cy="1898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agnetic Disk 11">
            <a:extLst>
              <a:ext uri="{FF2B5EF4-FFF2-40B4-BE49-F238E27FC236}">
                <a16:creationId xmlns:a16="http://schemas.microsoft.com/office/drawing/2014/main" id="{661C580D-38A7-01AE-5D83-F110429382DC}"/>
              </a:ext>
            </a:extLst>
          </p:cNvPr>
          <p:cNvSpPr/>
          <p:nvPr/>
        </p:nvSpPr>
        <p:spPr>
          <a:xfrm>
            <a:off x="503741" y="2741654"/>
            <a:ext cx="2373364" cy="189884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Magnetic Disk 24">
            <a:extLst>
              <a:ext uri="{FF2B5EF4-FFF2-40B4-BE49-F238E27FC236}">
                <a16:creationId xmlns:a16="http://schemas.microsoft.com/office/drawing/2014/main" id="{0F14858C-0B0E-7CA6-C6DF-7C318BAB7F5C}"/>
              </a:ext>
            </a:extLst>
          </p:cNvPr>
          <p:cNvSpPr/>
          <p:nvPr/>
        </p:nvSpPr>
        <p:spPr>
          <a:xfrm>
            <a:off x="932172" y="33671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4B6B223B-5D05-6587-36F4-21592AFDD03D}"/>
              </a:ext>
            </a:extLst>
          </p:cNvPr>
          <p:cNvSpPr/>
          <p:nvPr/>
        </p:nvSpPr>
        <p:spPr>
          <a:xfrm>
            <a:off x="932171" y="36414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gnetic Disk 26">
            <a:extLst>
              <a:ext uri="{FF2B5EF4-FFF2-40B4-BE49-F238E27FC236}">
                <a16:creationId xmlns:a16="http://schemas.microsoft.com/office/drawing/2014/main" id="{537E6B24-0BA9-44AB-1A62-03DC8C5F4D13}"/>
              </a:ext>
            </a:extLst>
          </p:cNvPr>
          <p:cNvSpPr/>
          <p:nvPr/>
        </p:nvSpPr>
        <p:spPr>
          <a:xfrm>
            <a:off x="932170" y="39157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agnetic Disk 27">
            <a:extLst>
              <a:ext uri="{FF2B5EF4-FFF2-40B4-BE49-F238E27FC236}">
                <a16:creationId xmlns:a16="http://schemas.microsoft.com/office/drawing/2014/main" id="{EEF5F8D5-8010-1B3A-9B14-B8AC36AE02FC}"/>
              </a:ext>
            </a:extLst>
          </p:cNvPr>
          <p:cNvSpPr/>
          <p:nvPr/>
        </p:nvSpPr>
        <p:spPr>
          <a:xfrm>
            <a:off x="932170" y="41662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0339BC4-36A1-0EE7-B853-3C3588B085EA}"/>
              </a:ext>
            </a:extLst>
          </p:cNvPr>
          <p:cNvSpPr txBox="1"/>
          <p:nvPr/>
        </p:nvSpPr>
        <p:spPr>
          <a:xfrm>
            <a:off x="1149783" y="3332248"/>
            <a:ext cx="1159401" cy="369332"/>
          </a:xfrm>
          <a:prstGeom prst="rect">
            <a:avLst/>
          </a:prstGeom>
          <a:noFill/>
        </p:spPr>
        <p:txBody>
          <a:bodyPr wrap="square">
            <a:spAutoFit/>
          </a:bodyPr>
          <a:lstStyle/>
          <a:p>
            <a:r>
              <a:rPr lang="en-US" dirty="0"/>
              <a:t>Name</a:t>
            </a:r>
          </a:p>
        </p:txBody>
      </p:sp>
      <p:sp>
        <p:nvSpPr>
          <p:cNvPr id="30" name="TextBox 29">
            <a:extLst>
              <a:ext uri="{FF2B5EF4-FFF2-40B4-BE49-F238E27FC236}">
                <a16:creationId xmlns:a16="http://schemas.microsoft.com/office/drawing/2014/main" id="{C8982216-09BC-6B3C-AE1D-3B32DBCB0A4A}"/>
              </a:ext>
            </a:extLst>
          </p:cNvPr>
          <p:cNvSpPr txBox="1"/>
          <p:nvPr/>
        </p:nvSpPr>
        <p:spPr>
          <a:xfrm>
            <a:off x="1149783" y="3593926"/>
            <a:ext cx="1159401" cy="369332"/>
          </a:xfrm>
          <a:prstGeom prst="rect">
            <a:avLst/>
          </a:prstGeom>
          <a:noFill/>
        </p:spPr>
        <p:txBody>
          <a:bodyPr wrap="square">
            <a:spAutoFit/>
          </a:bodyPr>
          <a:lstStyle/>
          <a:p>
            <a:r>
              <a:rPr lang="en-US" dirty="0"/>
              <a:t>Radius</a:t>
            </a:r>
          </a:p>
        </p:txBody>
      </p:sp>
      <p:sp>
        <p:nvSpPr>
          <p:cNvPr id="31" name="TextBox 30">
            <a:extLst>
              <a:ext uri="{FF2B5EF4-FFF2-40B4-BE49-F238E27FC236}">
                <a16:creationId xmlns:a16="http://schemas.microsoft.com/office/drawing/2014/main" id="{CE141520-BE94-EF3A-4320-A4E2EEA8F8EA}"/>
              </a:ext>
            </a:extLst>
          </p:cNvPr>
          <p:cNvSpPr txBox="1"/>
          <p:nvPr/>
        </p:nvSpPr>
        <p:spPr>
          <a:xfrm>
            <a:off x="1168907" y="3861405"/>
            <a:ext cx="1159401" cy="369332"/>
          </a:xfrm>
          <a:prstGeom prst="rect">
            <a:avLst/>
          </a:prstGeom>
          <a:noFill/>
        </p:spPr>
        <p:txBody>
          <a:bodyPr wrap="square">
            <a:spAutoFit/>
          </a:bodyPr>
          <a:lstStyle/>
          <a:p>
            <a:r>
              <a:rPr lang="en-US" dirty="0"/>
              <a:t>Height</a:t>
            </a:r>
          </a:p>
        </p:txBody>
      </p:sp>
      <p:sp>
        <p:nvSpPr>
          <p:cNvPr id="32" name="TextBox 31">
            <a:extLst>
              <a:ext uri="{FF2B5EF4-FFF2-40B4-BE49-F238E27FC236}">
                <a16:creationId xmlns:a16="http://schemas.microsoft.com/office/drawing/2014/main" id="{9D6E3BC7-4193-0E5A-2165-DB02724885CF}"/>
              </a:ext>
            </a:extLst>
          </p:cNvPr>
          <p:cNvSpPr txBox="1"/>
          <p:nvPr/>
        </p:nvSpPr>
        <p:spPr>
          <a:xfrm>
            <a:off x="1161012" y="4118762"/>
            <a:ext cx="1411293" cy="369332"/>
          </a:xfrm>
          <a:prstGeom prst="rect">
            <a:avLst/>
          </a:prstGeom>
          <a:noFill/>
        </p:spPr>
        <p:txBody>
          <a:bodyPr wrap="square">
            <a:spAutoFit/>
          </a:bodyPr>
          <a:lstStyle/>
          <a:p>
            <a:r>
              <a:rPr lang="en-US" dirty="0" err="1"/>
              <a:t>CostperCan</a:t>
            </a:r>
            <a:endParaRPr lang="en-US" dirty="0"/>
          </a:p>
        </p:txBody>
      </p:sp>
      <p:pic>
        <p:nvPicPr>
          <p:cNvPr id="33" name="Picture 32">
            <a:extLst>
              <a:ext uri="{FF2B5EF4-FFF2-40B4-BE49-F238E27FC236}">
                <a16:creationId xmlns:a16="http://schemas.microsoft.com/office/drawing/2014/main" id="{950BB36B-05B3-0EAD-5485-3A88AE4FCE79}"/>
              </a:ext>
            </a:extLst>
          </p:cNvPr>
          <p:cNvPicPr>
            <a:picLocks noChangeAspect="1"/>
          </p:cNvPicPr>
          <p:nvPr/>
        </p:nvPicPr>
        <p:blipFill>
          <a:blip r:embed="rId5"/>
          <a:stretch>
            <a:fillRect/>
          </a:stretch>
        </p:blipFill>
        <p:spPr>
          <a:xfrm>
            <a:off x="6499625" y="5720532"/>
            <a:ext cx="2091457" cy="668644"/>
          </a:xfrm>
          <a:prstGeom prst="rect">
            <a:avLst/>
          </a:prstGeom>
        </p:spPr>
      </p:pic>
      <p:sp>
        <p:nvSpPr>
          <p:cNvPr id="36" name="TextBox 35">
            <a:extLst>
              <a:ext uri="{FF2B5EF4-FFF2-40B4-BE49-F238E27FC236}">
                <a16:creationId xmlns:a16="http://schemas.microsoft.com/office/drawing/2014/main" id="{A51BEF82-73FD-E077-B6AA-265BE8FDE07A}"/>
              </a:ext>
            </a:extLst>
          </p:cNvPr>
          <p:cNvSpPr txBox="1"/>
          <p:nvPr/>
        </p:nvSpPr>
        <p:spPr>
          <a:xfrm>
            <a:off x="54401" y="6492875"/>
            <a:ext cx="2838236" cy="369332"/>
          </a:xfrm>
          <a:prstGeom prst="rect">
            <a:avLst/>
          </a:prstGeom>
          <a:noFill/>
        </p:spPr>
        <p:txBody>
          <a:bodyPr wrap="square">
            <a:spAutoFit/>
          </a:bodyPr>
          <a:lstStyle/>
          <a:p>
            <a:r>
              <a:rPr lang="en-US" i="1" dirty="0"/>
              <a:t>volume</a:t>
            </a:r>
            <a:r>
              <a:rPr lang="en-US" dirty="0"/>
              <a:t> = </a:t>
            </a:r>
            <a:r>
              <a:rPr lang="el-GR" dirty="0"/>
              <a:t>π </a:t>
            </a:r>
            <a:r>
              <a:rPr lang="en-US" i="1" dirty="0"/>
              <a:t>radius</a:t>
            </a:r>
            <a:r>
              <a:rPr lang="en-US" baseline="30000" dirty="0"/>
              <a:t>2</a:t>
            </a:r>
            <a:r>
              <a:rPr lang="en-US" dirty="0"/>
              <a:t> </a:t>
            </a:r>
            <a:r>
              <a:rPr lang="en-US" i="1" dirty="0"/>
              <a:t>height</a:t>
            </a:r>
            <a:endParaRPr lang="en-US" dirty="0"/>
          </a:p>
        </p:txBody>
      </p:sp>
      <p:sp>
        <p:nvSpPr>
          <p:cNvPr id="38" name="TextBox 37">
            <a:extLst>
              <a:ext uri="{FF2B5EF4-FFF2-40B4-BE49-F238E27FC236}">
                <a16:creationId xmlns:a16="http://schemas.microsoft.com/office/drawing/2014/main" id="{5F515BB7-C854-F08D-4C95-7446DDE72425}"/>
              </a:ext>
            </a:extLst>
          </p:cNvPr>
          <p:cNvSpPr txBox="1"/>
          <p:nvPr/>
        </p:nvSpPr>
        <p:spPr>
          <a:xfrm>
            <a:off x="2724705" y="6453015"/>
            <a:ext cx="4153328" cy="369332"/>
          </a:xfrm>
          <a:prstGeom prst="rect">
            <a:avLst/>
          </a:prstGeom>
          <a:noFill/>
        </p:spPr>
        <p:txBody>
          <a:bodyPr wrap="square">
            <a:spAutoFit/>
          </a:bodyPr>
          <a:lstStyle/>
          <a:p>
            <a:r>
              <a:rPr lang="en-US" i="1" dirty="0" err="1"/>
              <a:t>surface_area</a:t>
            </a:r>
            <a:r>
              <a:rPr lang="en-US" dirty="0"/>
              <a:t> = 2</a:t>
            </a:r>
            <a:r>
              <a:rPr lang="el-GR" dirty="0"/>
              <a:t>π </a:t>
            </a:r>
            <a:r>
              <a:rPr lang="en-US" i="1" dirty="0"/>
              <a:t>radius</a:t>
            </a:r>
            <a:r>
              <a:rPr lang="en-US" dirty="0"/>
              <a:t> (</a:t>
            </a:r>
            <a:r>
              <a:rPr lang="en-US" i="1" dirty="0"/>
              <a:t>radius</a:t>
            </a:r>
            <a:r>
              <a:rPr lang="en-US" dirty="0"/>
              <a:t> + </a:t>
            </a:r>
            <a:r>
              <a:rPr lang="en-US" i="1" dirty="0"/>
              <a:t>height</a:t>
            </a:r>
            <a:r>
              <a:rPr lang="en-US" dirty="0"/>
              <a:t>)</a:t>
            </a:r>
          </a:p>
        </p:txBody>
      </p:sp>
      <p:pic>
        <p:nvPicPr>
          <p:cNvPr id="24" name="Picture 23">
            <a:extLst>
              <a:ext uri="{FF2B5EF4-FFF2-40B4-BE49-F238E27FC236}">
                <a16:creationId xmlns:a16="http://schemas.microsoft.com/office/drawing/2014/main" id="{D6D59B43-07FE-ED25-1AB4-BAE451B8A58F}"/>
              </a:ext>
            </a:extLst>
          </p:cNvPr>
          <p:cNvPicPr>
            <a:picLocks noChangeAspect="1"/>
          </p:cNvPicPr>
          <p:nvPr/>
        </p:nvPicPr>
        <p:blipFill>
          <a:blip r:embed="rId6"/>
          <a:stretch>
            <a:fillRect/>
          </a:stretch>
        </p:blipFill>
        <p:spPr>
          <a:xfrm>
            <a:off x="7558840" y="6062"/>
            <a:ext cx="4633160" cy="1928524"/>
          </a:xfrm>
          <a:prstGeom prst="rect">
            <a:avLst/>
          </a:prstGeom>
        </p:spPr>
      </p:pic>
      <p:sp>
        <p:nvSpPr>
          <p:cNvPr id="34" name="Magnetic Disk 33">
            <a:extLst>
              <a:ext uri="{FF2B5EF4-FFF2-40B4-BE49-F238E27FC236}">
                <a16:creationId xmlns:a16="http://schemas.microsoft.com/office/drawing/2014/main" id="{78862D42-9A5A-E55E-40D5-211B5EA83870}"/>
              </a:ext>
            </a:extLst>
          </p:cNvPr>
          <p:cNvSpPr/>
          <p:nvPr/>
        </p:nvSpPr>
        <p:spPr>
          <a:xfrm>
            <a:off x="764020" y="51069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1F4E900-4A97-0EA9-A77E-21233CDBDA8A}"/>
              </a:ext>
            </a:extLst>
          </p:cNvPr>
          <p:cNvSpPr txBox="1"/>
          <p:nvPr/>
        </p:nvSpPr>
        <p:spPr>
          <a:xfrm>
            <a:off x="981631" y="5072116"/>
            <a:ext cx="1159401" cy="369332"/>
          </a:xfrm>
          <a:prstGeom prst="rect">
            <a:avLst/>
          </a:prstGeom>
          <a:noFill/>
        </p:spPr>
        <p:txBody>
          <a:bodyPr wrap="square">
            <a:spAutoFit/>
          </a:bodyPr>
          <a:lstStyle/>
          <a:p>
            <a:r>
              <a:rPr lang="en-US" dirty="0"/>
              <a:t>radius</a:t>
            </a:r>
          </a:p>
        </p:txBody>
      </p:sp>
      <p:cxnSp>
        <p:nvCxnSpPr>
          <p:cNvPr id="37" name="Curved Connector 36">
            <a:extLst>
              <a:ext uri="{FF2B5EF4-FFF2-40B4-BE49-F238E27FC236}">
                <a16:creationId xmlns:a16="http://schemas.microsoft.com/office/drawing/2014/main" id="{01ECF9E5-F328-64C0-1FB8-44BF4365F91C}"/>
              </a:ext>
            </a:extLst>
          </p:cNvPr>
          <p:cNvCxnSpPr>
            <a:cxnSpLocks/>
            <a:stCxn id="22" idx="2"/>
            <a:endCxn id="35" idx="3"/>
          </p:cNvCxnSpPr>
          <p:nvPr/>
        </p:nvCxnSpPr>
        <p:spPr>
          <a:xfrm rot="5400000">
            <a:off x="1995469" y="3378164"/>
            <a:ext cx="2024182" cy="173305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5" name="Curved Connector 44">
            <a:extLst>
              <a:ext uri="{FF2B5EF4-FFF2-40B4-BE49-F238E27FC236}">
                <a16:creationId xmlns:a16="http://schemas.microsoft.com/office/drawing/2014/main" id="{627480B2-E9AE-747D-30FF-918D36B381EC}"/>
              </a:ext>
            </a:extLst>
          </p:cNvPr>
          <p:cNvCxnSpPr>
            <a:cxnSpLocks/>
            <a:stCxn id="22" idx="2"/>
            <a:endCxn id="17" idx="3"/>
          </p:cNvCxnSpPr>
          <p:nvPr/>
        </p:nvCxnSpPr>
        <p:spPr>
          <a:xfrm rot="5400000">
            <a:off x="1856232" y="3517401"/>
            <a:ext cx="2302657" cy="173305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49" name="Magnetic Disk 48">
            <a:extLst>
              <a:ext uri="{FF2B5EF4-FFF2-40B4-BE49-F238E27FC236}">
                <a16:creationId xmlns:a16="http://schemas.microsoft.com/office/drawing/2014/main" id="{4CB82D5F-2C29-B5E1-56EC-9CBA96546755}"/>
              </a:ext>
            </a:extLst>
          </p:cNvPr>
          <p:cNvSpPr/>
          <p:nvPr/>
        </p:nvSpPr>
        <p:spPr>
          <a:xfrm>
            <a:off x="3407750" y="540428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BA9E300-1E2E-0CC0-2A02-D2489161E4C4}"/>
              </a:ext>
            </a:extLst>
          </p:cNvPr>
          <p:cNvSpPr txBox="1"/>
          <p:nvPr/>
        </p:nvSpPr>
        <p:spPr>
          <a:xfrm>
            <a:off x="3625361" y="5369422"/>
            <a:ext cx="1159401" cy="369332"/>
          </a:xfrm>
          <a:prstGeom prst="rect">
            <a:avLst/>
          </a:prstGeom>
          <a:noFill/>
        </p:spPr>
        <p:txBody>
          <a:bodyPr wrap="square">
            <a:spAutoFit/>
          </a:bodyPr>
          <a:lstStyle/>
          <a:p>
            <a:r>
              <a:rPr lang="en-US" dirty="0"/>
              <a:t>height</a:t>
            </a:r>
          </a:p>
        </p:txBody>
      </p:sp>
      <p:sp>
        <p:nvSpPr>
          <p:cNvPr id="51" name="Magnetic Disk 50">
            <a:extLst>
              <a:ext uri="{FF2B5EF4-FFF2-40B4-BE49-F238E27FC236}">
                <a16:creationId xmlns:a16="http://schemas.microsoft.com/office/drawing/2014/main" id="{294831FA-7C48-8AC7-3750-CED72BB59C98}"/>
              </a:ext>
            </a:extLst>
          </p:cNvPr>
          <p:cNvSpPr/>
          <p:nvPr/>
        </p:nvSpPr>
        <p:spPr>
          <a:xfrm>
            <a:off x="3407750" y="512581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5EB37E4-B21F-CC7C-B580-444BA2AC5F67}"/>
              </a:ext>
            </a:extLst>
          </p:cNvPr>
          <p:cNvSpPr txBox="1"/>
          <p:nvPr/>
        </p:nvSpPr>
        <p:spPr>
          <a:xfrm>
            <a:off x="3625361" y="5090947"/>
            <a:ext cx="1159401" cy="369332"/>
          </a:xfrm>
          <a:prstGeom prst="rect">
            <a:avLst/>
          </a:prstGeom>
          <a:noFill/>
        </p:spPr>
        <p:txBody>
          <a:bodyPr wrap="square">
            <a:spAutoFit/>
          </a:bodyPr>
          <a:lstStyle/>
          <a:p>
            <a:r>
              <a:rPr lang="en-US" dirty="0"/>
              <a:t>radius</a:t>
            </a:r>
          </a:p>
        </p:txBody>
      </p:sp>
      <p:sp>
        <p:nvSpPr>
          <p:cNvPr id="53" name="Magnetic Disk 52">
            <a:extLst>
              <a:ext uri="{FF2B5EF4-FFF2-40B4-BE49-F238E27FC236}">
                <a16:creationId xmlns:a16="http://schemas.microsoft.com/office/drawing/2014/main" id="{78F01DB3-9878-5EC4-E8D3-74E5538F4555}"/>
              </a:ext>
            </a:extLst>
          </p:cNvPr>
          <p:cNvSpPr/>
          <p:nvPr/>
        </p:nvSpPr>
        <p:spPr>
          <a:xfrm>
            <a:off x="5157950" y="417474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12E17BEA-1986-1497-1BF1-3A7B89A1671E}"/>
              </a:ext>
            </a:extLst>
          </p:cNvPr>
          <p:cNvSpPr txBox="1"/>
          <p:nvPr/>
        </p:nvSpPr>
        <p:spPr>
          <a:xfrm>
            <a:off x="5375561" y="4139880"/>
            <a:ext cx="1564288" cy="369332"/>
          </a:xfrm>
          <a:prstGeom prst="rect">
            <a:avLst/>
          </a:prstGeom>
          <a:noFill/>
        </p:spPr>
        <p:txBody>
          <a:bodyPr wrap="square">
            <a:spAutoFit/>
          </a:bodyPr>
          <a:lstStyle/>
          <a:p>
            <a:r>
              <a:rPr lang="en-US" dirty="0" err="1"/>
              <a:t>Surface_area</a:t>
            </a:r>
            <a:endParaRPr lang="en-US" dirty="0"/>
          </a:p>
        </p:txBody>
      </p:sp>
      <p:sp>
        <p:nvSpPr>
          <p:cNvPr id="55" name="Magnetic Disk 54">
            <a:extLst>
              <a:ext uri="{FF2B5EF4-FFF2-40B4-BE49-F238E27FC236}">
                <a16:creationId xmlns:a16="http://schemas.microsoft.com/office/drawing/2014/main" id="{2BDADED8-070A-E0F1-067D-C3F6CCCC216C}"/>
              </a:ext>
            </a:extLst>
          </p:cNvPr>
          <p:cNvSpPr/>
          <p:nvPr/>
        </p:nvSpPr>
        <p:spPr>
          <a:xfrm>
            <a:off x="5157950" y="38962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A8B68C78-2B4F-563F-05F4-DD2242A6219E}"/>
              </a:ext>
            </a:extLst>
          </p:cNvPr>
          <p:cNvSpPr txBox="1"/>
          <p:nvPr/>
        </p:nvSpPr>
        <p:spPr>
          <a:xfrm>
            <a:off x="5375561" y="3861405"/>
            <a:ext cx="1159401" cy="369332"/>
          </a:xfrm>
          <a:prstGeom prst="rect">
            <a:avLst/>
          </a:prstGeom>
          <a:noFill/>
        </p:spPr>
        <p:txBody>
          <a:bodyPr wrap="square">
            <a:spAutoFit/>
          </a:bodyPr>
          <a:lstStyle/>
          <a:p>
            <a:r>
              <a:rPr lang="en-US" dirty="0"/>
              <a:t>volume</a:t>
            </a:r>
          </a:p>
        </p:txBody>
      </p:sp>
      <p:sp>
        <p:nvSpPr>
          <p:cNvPr id="59" name="Magnetic Disk 58">
            <a:extLst>
              <a:ext uri="{FF2B5EF4-FFF2-40B4-BE49-F238E27FC236}">
                <a16:creationId xmlns:a16="http://schemas.microsoft.com/office/drawing/2014/main" id="{54E39529-E54D-3635-46AE-31A42C458E24}"/>
              </a:ext>
            </a:extLst>
          </p:cNvPr>
          <p:cNvSpPr/>
          <p:nvPr/>
        </p:nvSpPr>
        <p:spPr>
          <a:xfrm>
            <a:off x="7176971" y="38962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B0126977-19BF-54B2-82C7-811E89DE8FE5}"/>
              </a:ext>
            </a:extLst>
          </p:cNvPr>
          <p:cNvSpPr txBox="1"/>
          <p:nvPr/>
        </p:nvSpPr>
        <p:spPr>
          <a:xfrm>
            <a:off x="7394582" y="3861405"/>
            <a:ext cx="1978688" cy="369332"/>
          </a:xfrm>
          <a:prstGeom prst="rect">
            <a:avLst/>
          </a:prstGeom>
          <a:noFill/>
        </p:spPr>
        <p:txBody>
          <a:bodyPr wrap="square">
            <a:spAutoFit/>
          </a:bodyPr>
          <a:lstStyle/>
          <a:p>
            <a:r>
              <a:rPr lang="en-US" dirty="0" err="1"/>
              <a:t>Storage_effiency</a:t>
            </a:r>
            <a:endParaRPr lang="en-US" dirty="0"/>
          </a:p>
        </p:txBody>
      </p:sp>
      <p:cxnSp>
        <p:nvCxnSpPr>
          <p:cNvPr id="61" name="Curved Connector 60">
            <a:extLst>
              <a:ext uri="{FF2B5EF4-FFF2-40B4-BE49-F238E27FC236}">
                <a16:creationId xmlns:a16="http://schemas.microsoft.com/office/drawing/2014/main" id="{D440B273-9FC0-DCA2-64AB-D9073F86C07B}"/>
              </a:ext>
            </a:extLst>
          </p:cNvPr>
          <p:cNvCxnSpPr>
            <a:cxnSpLocks/>
            <a:stCxn id="16" idx="1"/>
            <a:endCxn id="55" idx="2"/>
          </p:cNvCxnSpPr>
          <p:nvPr/>
        </p:nvCxnSpPr>
        <p:spPr>
          <a:xfrm flipV="1">
            <a:off x="2329278" y="4033429"/>
            <a:ext cx="2828672" cy="176396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5" name="Curved Connector 64">
            <a:extLst>
              <a:ext uri="{FF2B5EF4-FFF2-40B4-BE49-F238E27FC236}">
                <a16:creationId xmlns:a16="http://schemas.microsoft.com/office/drawing/2014/main" id="{A0F04F9D-7B4D-4BF1-526D-95B9C268BA46}"/>
              </a:ext>
            </a:extLst>
          </p:cNvPr>
          <p:cNvCxnSpPr>
            <a:cxnSpLocks/>
            <a:stCxn id="21" idx="2"/>
            <a:endCxn id="53" idx="2"/>
          </p:cNvCxnSpPr>
          <p:nvPr/>
        </p:nvCxnSpPr>
        <p:spPr>
          <a:xfrm rot="16200000" flipV="1">
            <a:off x="4514550" y="4955304"/>
            <a:ext cx="1367252" cy="80451"/>
          </a:xfrm>
          <a:prstGeom prst="curvedConnector4">
            <a:avLst>
              <a:gd name="adj1" fmla="val 44647"/>
              <a:gd name="adj2" fmla="val 443165"/>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8" name="Curved Connector 67">
            <a:extLst>
              <a:ext uri="{FF2B5EF4-FFF2-40B4-BE49-F238E27FC236}">
                <a16:creationId xmlns:a16="http://schemas.microsoft.com/office/drawing/2014/main" id="{39B0F73E-CB37-F9DD-1E8C-96FBD6F700B5}"/>
              </a:ext>
            </a:extLst>
          </p:cNvPr>
          <p:cNvCxnSpPr>
            <a:cxnSpLocks/>
            <a:stCxn id="56" idx="3"/>
            <a:endCxn id="33" idx="0"/>
          </p:cNvCxnSpPr>
          <p:nvPr/>
        </p:nvCxnSpPr>
        <p:spPr>
          <a:xfrm>
            <a:off x="6534962" y="4046071"/>
            <a:ext cx="1010392" cy="167446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1" name="Curved Connector 70">
            <a:extLst>
              <a:ext uri="{FF2B5EF4-FFF2-40B4-BE49-F238E27FC236}">
                <a16:creationId xmlns:a16="http://schemas.microsoft.com/office/drawing/2014/main" id="{80D9D433-5DF2-18CA-B1CD-5F8EF10557A1}"/>
              </a:ext>
            </a:extLst>
          </p:cNvPr>
          <p:cNvCxnSpPr>
            <a:cxnSpLocks/>
            <a:stCxn id="54" idx="2"/>
            <a:endCxn id="33" idx="0"/>
          </p:cNvCxnSpPr>
          <p:nvPr/>
        </p:nvCxnSpPr>
        <p:spPr>
          <a:xfrm rot="16200000" flipH="1">
            <a:off x="6245869" y="4421047"/>
            <a:ext cx="1211320" cy="1387649"/>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4" name="Curved Connector 73">
            <a:extLst>
              <a:ext uri="{FF2B5EF4-FFF2-40B4-BE49-F238E27FC236}">
                <a16:creationId xmlns:a16="http://schemas.microsoft.com/office/drawing/2014/main" id="{62F72427-2B62-1237-4005-13B85DEBE727}"/>
              </a:ext>
            </a:extLst>
          </p:cNvPr>
          <p:cNvCxnSpPr>
            <a:cxnSpLocks/>
            <a:stCxn id="33" idx="3"/>
            <a:endCxn id="59" idx="3"/>
          </p:cNvCxnSpPr>
          <p:nvPr/>
        </p:nvCxnSpPr>
        <p:spPr>
          <a:xfrm flipH="1" flipV="1">
            <a:off x="7304902" y="4170589"/>
            <a:ext cx="1286180" cy="1884265"/>
          </a:xfrm>
          <a:prstGeom prst="curvedConnector4">
            <a:avLst>
              <a:gd name="adj1" fmla="val -17774"/>
              <a:gd name="adj2" fmla="val 5887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7" name="Curved Connector 76">
            <a:extLst>
              <a:ext uri="{FF2B5EF4-FFF2-40B4-BE49-F238E27FC236}">
                <a16:creationId xmlns:a16="http://schemas.microsoft.com/office/drawing/2014/main" id="{D494F6DF-379F-0F54-7C5C-3CF558C88609}"/>
              </a:ext>
            </a:extLst>
          </p:cNvPr>
          <p:cNvCxnSpPr>
            <a:cxnSpLocks/>
            <a:stCxn id="59" idx="0"/>
            <a:endCxn id="9" idx="1"/>
          </p:cNvCxnSpPr>
          <p:nvPr/>
        </p:nvCxnSpPr>
        <p:spPr>
          <a:xfrm rot="5400000" flipH="1" flipV="1">
            <a:off x="7461498" y="2350257"/>
            <a:ext cx="1480857" cy="1794048"/>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0" name="Curved Connector 79">
            <a:extLst>
              <a:ext uri="{FF2B5EF4-FFF2-40B4-BE49-F238E27FC236}">
                <a16:creationId xmlns:a16="http://schemas.microsoft.com/office/drawing/2014/main" id="{9B40D216-2BEE-A959-F064-9497CABDEBB3}"/>
              </a:ext>
            </a:extLst>
          </p:cNvPr>
          <p:cNvCxnSpPr>
            <a:cxnSpLocks/>
            <a:stCxn id="22" idx="3"/>
            <a:endCxn id="9" idx="1"/>
          </p:cNvCxnSpPr>
          <p:nvPr/>
        </p:nvCxnSpPr>
        <p:spPr>
          <a:xfrm flipV="1">
            <a:off x="4363127" y="2506852"/>
            <a:ext cx="4735823" cy="541082"/>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85" name="Rectangle 84">
            <a:extLst>
              <a:ext uri="{FF2B5EF4-FFF2-40B4-BE49-F238E27FC236}">
                <a16:creationId xmlns:a16="http://schemas.microsoft.com/office/drawing/2014/main" id="{ECBEA73F-A922-1267-CD2C-BCBC3B3C301C}"/>
              </a:ext>
            </a:extLst>
          </p:cNvPr>
          <p:cNvSpPr/>
          <p:nvPr/>
        </p:nvSpPr>
        <p:spPr>
          <a:xfrm>
            <a:off x="38190" y="5943785"/>
            <a:ext cx="2032655" cy="509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scope</a:t>
            </a:r>
          </a:p>
        </p:txBody>
      </p:sp>
      <p:sp>
        <p:nvSpPr>
          <p:cNvPr id="86" name="Rectangle 85">
            <a:extLst>
              <a:ext uri="{FF2B5EF4-FFF2-40B4-BE49-F238E27FC236}">
                <a16:creationId xmlns:a16="http://schemas.microsoft.com/office/drawing/2014/main" id="{03A585F2-5281-FCB1-2D51-DA0779A2827D}"/>
              </a:ext>
            </a:extLst>
          </p:cNvPr>
          <p:cNvSpPr/>
          <p:nvPr/>
        </p:nvSpPr>
        <p:spPr>
          <a:xfrm>
            <a:off x="2768714" y="5962007"/>
            <a:ext cx="2032655" cy="509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scope</a:t>
            </a:r>
          </a:p>
        </p:txBody>
      </p:sp>
      <p:sp>
        <p:nvSpPr>
          <p:cNvPr id="20" name="Magnetic Disk 19">
            <a:extLst>
              <a:ext uri="{FF2B5EF4-FFF2-40B4-BE49-F238E27FC236}">
                <a16:creationId xmlns:a16="http://schemas.microsoft.com/office/drawing/2014/main" id="{70EE451B-4876-89FB-D55C-97BB06B829DE}"/>
              </a:ext>
            </a:extLst>
          </p:cNvPr>
          <p:cNvSpPr/>
          <p:nvPr/>
        </p:nvSpPr>
        <p:spPr>
          <a:xfrm>
            <a:off x="3167435" y="28981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247109E-0142-3A09-EA74-2E5F116D7A67}"/>
              </a:ext>
            </a:extLst>
          </p:cNvPr>
          <p:cNvSpPr txBox="1"/>
          <p:nvPr/>
        </p:nvSpPr>
        <p:spPr>
          <a:xfrm>
            <a:off x="3385046" y="2863268"/>
            <a:ext cx="978081" cy="369332"/>
          </a:xfrm>
          <a:prstGeom prst="rect">
            <a:avLst/>
          </a:prstGeom>
          <a:noFill/>
        </p:spPr>
        <p:txBody>
          <a:bodyPr wrap="square">
            <a:spAutoFit/>
          </a:bodyPr>
          <a:lstStyle/>
          <a:p>
            <a:r>
              <a:rPr lang="en-US" dirty="0"/>
              <a:t>cans</a:t>
            </a:r>
          </a:p>
        </p:txBody>
      </p:sp>
      <p:cxnSp>
        <p:nvCxnSpPr>
          <p:cNvPr id="41" name="Curved Connector 40">
            <a:extLst>
              <a:ext uri="{FF2B5EF4-FFF2-40B4-BE49-F238E27FC236}">
                <a16:creationId xmlns:a16="http://schemas.microsoft.com/office/drawing/2014/main" id="{C208AF9B-A490-AAD0-58AB-B9D7372A6154}"/>
              </a:ext>
            </a:extLst>
          </p:cNvPr>
          <p:cNvCxnSpPr>
            <a:cxnSpLocks/>
            <a:stCxn id="42" idx="1"/>
          </p:cNvCxnSpPr>
          <p:nvPr/>
        </p:nvCxnSpPr>
        <p:spPr>
          <a:xfrm>
            <a:off x="2459871" y="2690186"/>
            <a:ext cx="677513" cy="33985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9" name="TextBox 38">
            <a:extLst>
              <a:ext uri="{FF2B5EF4-FFF2-40B4-BE49-F238E27FC236}">
                <a16:creationId xmlns:a16="http://schemas.microsoft.com/office/drawing/2014/main" id="{92D9EE42-A5BA-4622-9485-0A7BD6EE07C0}"/>
              </a:ext>
            </a:extLst>
          </p:cNvPr>
          <p:cNvSpPr txBox="1"/>
          <p:nvPr/>
        </p:nvSpPr>
        <p:spPr>
          <a:xfrm>
            <a:off x="8950992" y="2716763"/>
            <a:ext cx="5557756" cy="37856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t>def </a:t>
            </a:r>
            <a:r>
              <a:rPr lang="en-US" sz="1200" dirty="0" err="1"/>
              <a:t>get_cans</a:t>
            </a:r>
            <a:r>
              <a:rPr lang="en-US" sz="1200" dirty="0"/>
              <a:t>():</a:t>
            </a:r>
          </a:p>
          <a:p>
            <a:r>
              <a:rPr lang="en-US" sz="1200" dirty="0"/>
              <a:t>	cans = [</a:t>
            </a:r>
          </a:p>
          <a:p>
            <a:r>
              <a:rPr lang="en-US" sz="1200" dirty="0"/>
              <a:t>	 	[“#1 Picnic”, 6.83, 10.16],</a:t>
            </a:r>
          </a:p>
          <a:p>
            <a:r>
              <a:rPr lang="en-US" sz="1200" dirty="0"/>
              <a:t>		[“#1 Tall”, 7.78, 11.91]</a:t>
            </a:r>
          </a:p>
          <a:p>
            <a:r>
              <a:rPr lang="en-US" sz="1200" dirty="0"/>
              <a:t>		…</a:t>
            </a:r>
          </a:p>
          <a:p>
            <a:r>
              <a:rPr lang="en-US" sz="1200" dirty="0"/>
              <a:t>	return cans</a:t>
            </a:r>
          </a:p>
          <a:p>
            <a:endParaRPr lang="en-US" sz="1200" dirty="0"/>
          </a:p>
          <a:p>
            <a:r>
              <a:rPr lang="en-US" sz="1200" dirty="0"/>
              <a:t>def main():</a:t>
            </a:r>
          </a:p>
          <a:p>
            <a:r>
              <a:rPr lang="en-US" sz="1200" dirty="0"/>
              <a:t>    cans = </a:t>
            </a:r>
            <a:r>
              <a:rPr lang="en-US" sz="1200" dirty="0" err="1"/>
              <a:t>get_cans</a:t>
            </a:r>
            <a:r>
              <a:rPr lang="en-US" sz="1200" dirty="0"/>
              <a:t>()</a:t>
            </a:r>
          </a:p>
          <a:p>
            <a:r>
              <a:rPr lang="en-US" sz="1200" dirty="0"/>
              <a:t>    for each can in cans</a:t>
            </a:r>
          </a:p>
          <a:p>
            <a:r>
              <a:rPr lang="en-US" sz="1200" dirty="0"/>
              <a:t>        name = can[0]</a:t>
            </a:r>
          </a:p>
          <a:p>
            <a:r>
              <a:rPr lang="en-US" sz="1200" dirty="0"/>
              <a:t>         radius = can[1]</a:t>
            </a:r>
          </a:p>
          <a:p>
            <a:r>
              <a:rPr lang="en-US" sz="1200" dirty="0"/>
              <a:t>         height = can[2]	</a:t>
            </a:r>
          </a:p>
          <a:p>
            <a:endParaRPr lang="en-US" sz="1200" dirty="0"/>
          </a:p>
          <a:p>
            <a:r>
              <a:rPr lang="en-US" sz="1200" dirty="0"/>
              <a:t>         volume= 	</a:t>
            </a:r>
            <a:r>
              <a:rPr lang="en-US" sz="1200" dirty="0" err="1"/>
              <a:t>compute_volume</a:t>
            </a:r>
            <a:r>
              <a:rPr lang="en-US" sz="1200" dirty="0"/>
              <a:t>(radius, height)</a:t>
            </a:r>
          </a:p>
          <a:p>
            <a:r>
              <a:rPr lang="en-US" sz="1200" dirty="0"/>
              <a:t>         </a:t>
            </a:r>
            <a:r>
              <a:rPr lang="en-US" sz="1200" dirty="0" err="1"/>
              <a:t>surface_area</a:t>
            </a:r>
            <a:r>
              <a:rPr lang="en-US" sz="1200" dirty="0"/>
              <a:t> = </a:t>
            </a:r>
            <a:r>
              <a:rPr lang="en-US" sz="1200" dirty="0" err="1"/>
              <a:t>compute_surface_area</a:t>
            </a:r>
            <a:r>
              <a:rPr lang="en-US" sz="1200" dirty="0"/>
              <a:t>(radius, height)</a:t>
            </a:r>
          </a:p>
          <a:p>
            <a:endParaRPr lang="en-US" sz="1200" dirty="0"/>
          </a:p>
          <a:p>
            <a:r>
              <a:rPr lang="en-US" sz="1200" dirty="0"/>
              <a:t>         </a:t>
            </a:r>
            <a:r>
              <a:rPr lang="en-US" sz="1200" dirty="0" err="1"/>
              <a:t>storage_effiency</a:t>
            </a:r>
            <a:r>
              <a:rPr lang="en-US" sz="1200" dirty="0"/>
              <a:t> = volume/</a:t>
            </a:r>
            <a:r>
              <a:rPr lang="en-US" sz="1200" dirty="0" err="1"/>
              <a:t>surface_area</a:t>
            </a:r>
            <a:endParaRPr lang="en-US" sz="1200" dirty="0"/>
          </a:p>
          <a:p>
            <a:r>
              <a:rPr lang="en-US" sz="1200" dirty="0"/>
              <a:t>		</a:t>
            </a:r>
          </a:p>
          <a:p>
            <a:r>
              <a:rPr lang="en-US" sz="1200" dirty="0"/>
              <a:t>         print(name, </a:t>
            </a:r>
            <a:r>
              <a:rPr lang="en-US" sz="1200" dirty="0" err="1"/>
              <a:t>storage_effiency</a:t>
            </a:r>
            <a:r>
              <a:rPr lang="en-US" sz="1200" dirty="0"/>
              <a:t>)</a:t>
            </a:r>
          </a:p>
        </p:txBody>
      </p:sp>
      <p:sp>
        <p:nvSpPr>
          <p:cNvPr id="40" name="Rectangle 39">
            <a:extLst>
              <a:ext uri="{FF2B5EF4-FFF2-40B4-BE49-F238E27FC236}">
                <a16:creationId xmlns:a16="http://schemas.microsoft.com/office/drawing/2014/main" id="{17AA3B15-5174-2E13-E211-0953F74A079A}"/>
              </a:ext>
            </a:extLst>
          </p:cNvPr>
          <p:cNvSpPr/>
          <p:nvPr/>
        </p:nvSpPr>
        <p:spPr>
          <a:xfrm>
            <a:off x="168783" y="2552564"/>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get_table</a:t>
            </a:r>
            <a:r>
              <a:rPr lang="en-US" dirty="0"/>
              <a:t>()</a:t>
            </a:r>
          </a:p>
        </p:txBody>
      </p:sp>
      <p:sp>
        <p:nvSpPr>
          <p:cNvPr id="42" name="Magnetic Disk 41">
            <a:extLst>
              <a:ext uri="{FF2B5EF4-FFF2-40B4-BE49-F238E27FC236}">
                <a16:creationId xmlns:a16="http://schemas.microsoft.com/office/drawing/2014/main" id="{73821151-BB5F-0D75-4AE0-C046AF3481F7}"/>
              </a:ext>
            </a:extLst>
          </p:cNvPr>
          <p:cNvSpPr/>
          <p:nvPr/>
        </p:nvSpPr>
        <p:spPr>
          <a:xfrm rot="5400000">
            <a:off x="2194780" y="255302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6446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9444-A4E6-F043-FA7E-E77CD2BE2A0B}"/>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2D062DDA-269D-E2B3-0B2D-AEE9DCD04331}"/>
              </a:ext>
            </a:extLst>
          </p:cNvPr>
          <p:cNvSpPr>
            <a:spLocks noGrp="1"/>
          </p:cNvSpPr>
          <p:nvPr>
            <p:ph type="body" idx="1"/>
          </p:nvPr>
        </p:nvSpPr>
        <p:spPr/>
        <p:txBody>
          <a:bodyPr/>
          <a:lstStyle/>
          <a:p>
            <a:r>
              <a:rPr lang="en-US" b="1" dirty="0"/>
              <a:t>Core Requirements¶</a:t>
            </a:r>
          </a:p>
        </p:txBody>
      </p:sp>
      <p:sp>
        <p:nvSpPr>
          <p:cNvPr id="4" name="Content Placeholder 3">
            <a:extLst>
              <a:ext uri="{FF2B5EF4-FFF2-40B4-BE49-F238E27FC236}">
                <a16:creationId xmlns:a16="http://schemas.microsoft.com/office/drawing/2014/main" id="{D322DB43-61CF-427F-7E69-6F6E70F94025}"/>
              </a:ext>
            </a:extLst>
          </p:cNvPr>
          <p:cNvSpPr>
            <a:spLocks noGrp="1"/>
          </p:cNvSpPr>
          <p:nvPr>
            <p:ph sz="half" idx="2"/>
          </p:nvPr>
        </p:nvSpPr>
        <p:spPr/>
        <p:txBody>
          <a:bodyPr>
            <a:normAutofit fontScale="47500" lnSpcReduction="20000"/>
          </a:bodyPr>
          <a:lstStyle/>
          <a:p>
            <a:pPr>
              <a:buFont typeface="+mj-lt"/>
              <a:buAutoNum type="arabicPeriod"/>
            </a:pPr>
            <a:r>
              <a:rPr lang="en-US" dirty="0"/>
              <a:t>Your program must compute the volume of all 12 can sizes.</a:t>
            </a:r>
          </a:p>
          <a:p>
            <a:pPr>
              <a:buFont typeface="+mj-lt"/>
              <a:buAutoNum type="arabicPeriod"/>
            </a:pPr>
            <a:r>
              <a:rPr lang="en-US" dirty="0"/>
              <a:t>Your program must compute the surface area of all 12 can sizes.</a:t>
            </a:r>
          </a:p>
          <a:p>
            <a:pPr>
              <a:buFont typeface="+mj-lt"/>
              <a:buAutoNum type="arabicPeriod"/>
            </a:pPr>
            <a:r>
              <a:rPr lang="en-US" dirty="0"/>
              <a:t>Your program must compute and print the storage efficiency of all 12 can sizes.</a:t>
            </a:r>
          </a:p>
          <a:p>
            <a:endParaRPr lang="en-US" dirty="0"/>
          </a:p>
        </p:txBody>
      </p:sp>
      <p:sp>
        <p:nvSpPr>
          <p:cNvPr id="5" name="Text Placeholder 4">
            <a:extLst>
              <a:ext uri="{FF2B5EF4-FFF2-40B4-BE49-F238E27FC236}">
                <a16:creationId xmlns:a16="http://schemas.microsoft.com/office/drawing/2014/main" id="{873B47E3-DAD6-C828-2197-127963AEBA10}"/>
              </a:ext>
            </a:extLst>
          </p:cNvPr>
          <p:cNvSpPr>
            <a:spLocks noGrp="1"/>
          </p:cNvSpPr>
          <p:nvPr>
            <p:ph type="body" sz="quarter" idx="3"/>
          </p:nvPr>
        </p:nvSpPr>
        <p:spPr/>
        <p:txBody>
          <a:bodyPr/>
          <a:lstStyle/>
          <a:p>
            <a:r>
              <a:rPr lang="en-US" b="1" dirty="0"/>
              <a:t>Stretch Challenges¶</a:t>
            </a:r>
          </a:p>
          <a:p>
            <a:endParaRPr lang="en-US" dirty="0"/>
          </a:p>
        </p:txBody>
      </p:sp>
      <p:sp>
        <p:nvSpPr>
          <p:cNvPr id="6" name="Content Placeholder 5">
            <a:extLst>
              <a:ext uri="{FF2B5EF4-FFF2-40B4-BE49-F238E27FC236}">
                <a16:creationId xmlns:a16="http://schemas.microsoft.com/office/drawing/2014/main" id="{437ED3D4-7F5F-CEFE-9D11-BBBC635EFE77}"/>
              </a:ext>
            </a:extLst>
          </p:cNvPr>
          <p:cNvSpPr>
            <a:spLocks noGrp="1"/>
          </p:cNvSpPr>
          <p:nvPr>
            <p:ph sz="quarter" idx="4"/>
          </p:nvPr>
        </p:nvSpPr>
        <p:spPr/>
        <p:txBody>
          <a:bodyPr>
            <a:normAutofit fontScale="47500" lnSpcReduction="20000"/>
          </a:bodyPr>
          <a:lstStyle/>
          <a:p>
            <a:pPr>
              <a:buFont typeface="+mj-lt"/>
              <a:buAutoNum type="arabicPeriod"/>
            </a:pPr>
            <a:r>
              <a:rPr lang="en-US" dirty="0"/>
              <a:t>Add another function named </a:t>
            </a:r>
            <a:r>
              <a:rPr lang="en-US" dirty="0" err="1"/>
              <a:t>compute_storage_efficiency</a:t>
            </a:r>
            <a:r>
              <a:rPr lang="en-US" dirty="0"/>
              <a:t> to your program. This function should call the </a:t>
            </a:r>
            <a:r>
              <a:rPr lang="en-US" dirty="0" err="1"/>
              <a:t>compute_volume</a:t>
            </a:r>
            <a:r>
              <a:rPr lang="en-US" dirty="0"/>
              <a:t> and </a:t>
            </a:r>
            <a:r>
              <a:rPr lang="en-US" dirty="0" err="1"/>
              <a:t>compute_surface_area</a:t>
            </a:r>
            <a:r>
              <a:rPr lang="en-US" dirty="0"/>
              <a:t> functions and then compute and return the storage efficiency of a steel can size. Replace code in the main function with a call to the </a:t>
            </a:r>
            <a:r>
              <a:rPr lang="en-US" dirty="0" err="1"/>
              <a:t>compute_storage_efficiency</a:t>
            </a:r>
            <a:r>
              <a:rPr lang="en-US" dirty="0"/>
              <a:t> function as appropriate. Did adding and calling the </a:t>
            </a:r>
            <a:r>
              <a:rPr lang="en-US" dirty="0" err="1"/>
              <a:t>compute_storage_efficiency</a:t>
            </a:r>
            <a:r>
              <a:rPr lang="en-US" dirty="0"/>
              <a:t> function reduce the number of lines of code in your program?</a:t>
            </a:r>
          </a:p>
          <a:p>
            <a:pPr>
              <a:buFont typeface="+mj-lt"/>
              <a:buAutoNum type="arabicPeriod"/>
            </a:pPr>
            <a:r>
              <a:rPr lang="en-US" dirty="0"/>
              <a:t>The table of can sizes that appears in the Assignment section above includes a column that contains the cost per can of each steel can size. Add another function to your program named </a:t>
            </a:r>
            <a:r>
              <a:rPr lang="en-US" dirty="0" err="1"/>
              <a:t>compute_cost_efficiency</a:t>
            </a:r>
            <a:r>
              <a:rPr lang="en-US" dirty="0"/>
              <a:t> that computes and returns the volume of a steel can divided by its cost. Write code to call the </a:t>
            </a:r>
            <a:r>
              <a:rPr lang="en-US" dirty="0" err="1"/>
              <a:t>compute_cost_efficiency</a:t>
            </a:r>
            <a:r>
              <a:rPr lang="en-US" dirty="0"/>
              <a:t> function and print the cost efficiency for each can size. Then visually examine the output and answer this question, "Which can size has the highest cost efficiency?"</a:t>
            </a:r>
          </a:p>
          <a:p>
            <a:pPr>
              <a:buFont typeface="+mj-lt"/>
              <a:buAutoNum type="arabicPeriod"/>
            </a:pPr>
            <a:r>
              <a:rPr lang="en-US" b="1" i="1" dirty="0"/>
              <a:t>If you remember how to use lists and a for loop from CSE 110, rewrite your main function so that it uses a list or lists that contain the can size names and dimensions. Then write a loop that processes the values in the list.</a:t>
            </a:r>
          </a:p>
          <a:p>
            <a:pPr>
              <a:buFont typeface="+mj-lt"/>
              <a:buAutoNum type="arabicPeriod"/>
            </a:pPr>
            <a:r>
              <a:rPr lang="en-US" dirty="0"/>
              <a:t>Add if statements inside the loop to automatically determine which can size has the best storage efficiency and which can size has the best cost efficiency.</a:t>
            </a:r>
          </a:p>
        </p:txBody>
      </p:sp>
      <p:sp>
        <p:nvSpPr>
          <p:cNvPr id="7" name="Rectangle 6">
            <a:extLst>
              <a:ext uri="{FF2B5EF4-FFF2-40B4-BE49-F238E27FC236}">
                <a16:creationId xmlns:a16="http://schemas.microsoft.com/office/drawing/2014/main" id="{4B18FAE9-B404-CEDA-9316-BD4F6263BAA5}"/>
              </a:ext>
            </a:extLst>
          </p:cNvPr>
          <p:cNvSpPr/>
          <p:nvPr/>
        </p:nvSpPr>
        <p:spPr>
          <a:xfrm>
            <a:off x="0" y="3967533"/>
            <a:ext cx="282388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compute_storage_efficiency</a:t>
            </a:r>
            <a:endParaRPr lang="en-US" dirty="0"/>
          </a:p>
        </p:txBody>
      </p:sp>
      <p:sp>
        <p:nvSpPr>
          <p:cNvPr id="8" name="Magnetic Disk 7">
            <a:extLst>
              <a:ext uri="{FF2B5EF4-FFF2-40B4-BE49-F238E27FC236}">
                <a16:creationId xmlns:a16="http://schemas.microsoft.com/office/drawing/2014/main" id="{D93B033E-11BC-EE79-6AE5-AF211345E6D7}"/>
              </a:ext>
            </a:extLst>
          </p:cNvPr>
          <p:cNvSpPr/>
          <p:nvPr/>
        </p:nvSpPr>
        <p:spPr>
          <a:xfrm>
            <a:off x="1517054" y="369321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gnetic Disk 8">
            <a:extLst>
              <a:ext uri="{FF2B5EF4-FFF2-40B4-BE49-F238E27FC236}">
                <a16:creationId xmlns:a16="http://schemas.microsoft.com/office/drawing/2014/main" id="{A234073F-9869-25CD-55BB-D62CB971BA89}"/>
              </a:ext>
            </a:extLst>
          </p:cNvPr>
          <p:cNvSpPr/>
          <p:nvPr/>
        </p:nvSpPr>
        <p:spPr>
          <a:xfrm rot="5400000">
            <a:off x="2817221" y="396799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3AAE842-7AF2-EA15-E8F6-FC294E7B54EE}"/>
              </a:ext>
            </a:extLst>
          </p:cNvPr>
          <p:cNvSpPr txBox="1"/>
          <p:nvPr/>
        </p:nvSpPr>
        <p:spPr>
          <a:xfrm>
            <a:off x="1734665" y="3658349"/>
            <a:ext cx="1555304" cy="369332"/>
          </a:xfrm>
          <a:prstGeom prst="rect">
            <a:avLst/>
          </a:prstGeom>
          <a:noFill/>
        </p:spPr>
        <p:txBody>
          <a:bodyPr wrap="square">
            <a:spAutoFit/>
          </a:bodyPr>
          <a:lstStyle/>
          <a:p>
            <a:r>
              <a:rPr lang="en-US" dirty="0" err="1"/>
              <a:t>Surface_area</a:t>
            </a:r>
            <a:endParaRPr lang="en-US" dirty="0"/>
          </a:p>
        </p:txBody>
      </p:sp>
      <p:sp>
        <p:nvSpPr>
          <p:cNvPr id="11" name="Magnetic Disk 10">
            <a:extLst>
              <a:ext uri="{FF2B5EF4-FFF2-40B4-BE49-F238E27FC236}">
                <a16:creationId xmlns:a16="http://schemas.microsoft.com/office/drawing/2014/main" id="{4FC583DC-56C7-3D32-0F06-EA0C2378497C}"/>
              </a:ext>
            </a:extLst>
          </p:cNvPr>
          <p:cNvSpPr/>
          <p:nvPr/>
        </p:nvSpPr>
        <p:spPr>
          <a:xfrm>
            <a:off x="1517054" y="341473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F9887F6-EC6C-3D5E-97D2-492C055FFBB6}"/>
              </a:ext>
            </a:extLst>
          </p:cNvPr>
          <p:cNvSpPr txBox="1"/>
          <p:nvPr/>
        </p:nvSpPr>
        <p:spPr>
          <a:xfrm>
            <a:off x="1734665" y="3379874"/>
            <a:ext cx="1159401" cy="369332"/>
          </a:xfrm>
          <a:prstGeom prst="rect">
            <a:avLst/>
          </a:prstGeom>
          <a:noFill/>
        </p:spPr>
        <p:txBody>
          <a:bodyPr wrap="square">
            <a:spAutoFit/>
          </a:bodyPr>
          <a:lstStyle/>
          <a:p>
            <a:r>
              <a:rPr lang="en-US" dirty="0"/>
              <a:t>volume</a:t>
            </a:r>
          </a:p>
        </p:txBody>
      </p:sp>
      <p:sp>
        <p:nvSpPr>
          <p:cNvPr id="13" name="Rectangle 12">
            <a:extLst>
              <a:ext uri="{FF2B5EF4-FFF2-40B4-BE49-F238E27FC236}">
                <a16:creationId xmlns:a16="http://schemas.microsoft.com/office/drawing/2014/main" id="{E395D5F0-4054-900E-132E-FD72576806CD}"/>
              </a:ext>
            </a:extLst>
          </p:cNvPr>
          <p:cNvSpPr/>
          <p:nvPr/>
        </p:nvSpPr>
        <p:spPr>
          <a:xfrm>
            <a:off x="791224" y="4251543"/>
            <a:ext cx="2032655" cy="509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scope</a:t>
            </a:r>
          </a:p>
        </p:txBody>
      </p:sp>
      <p:pic>
        <p:nvPicPr>
          <p:cNvPr id="14" name="Picture 13">
            <a:extLst>
              <a:ext uri="{FF2B5EF4-FFF2-40B4-BE49-F238E27FC236}">
                <a16:creationId xmlns:a16="http://schemas.microsoft.com/office/drawing/2014/main" id="{60B76BDE-AE7F-4E4B-6638-1C7F013155FD}"/>
              </a:ext>
            </a:extLst>
          </p:cNvPr>
          <p:cNvPicPr>
            <a:picLocks noChangeAspect="1"/>
          </p:cNvPicPr>
          <p:nvPr/>
        </p:nvPicPr>
        <p:blipFill>
          <a:blip r:embed="rId2"/>
          <a:stretch>
            <a:fillRect/>
          </a:stretch>
        </p:blipFill>
        <p:spPr>
          <a:xfrm>
            <a:off x="791224" y="4572185"/>
            <a:ext cx="2091457" cy="668644"/>
          </a:xfrm>
          <a:prstGeom prst="rect">
            <a:avLst/>
          </a:prstGeom>
        </p:spPr>
      </p:pic>
      <p:sp>
        <p:nvSpPr>
          <p:cNvPr id="15" name="Rectangle 14">
            <a:extLst>
              <a:ext uri="{FF2B5EF4-FFF2-40B4-BE49-F238E27FC236}">
                <a16:creationId xmlns:a16="http://schemas.microsoft.com/office/drawing/2014/main" id="{728AA27A-5885-8E2E-55D8-D3ED78D83ABD}"/>
              </a:ext>
            </a:extLst>
          </p:cNvPr>
          <p:cNvSpPr/>
          <p:nvPr/>
        </p:nvSpPr>
        <p:spPr>
          <a:xfrm>
            <a:off x="2389990" y="6080663"/>
            <a:ext cx="282388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compute_cost_efficiency</a:t>
            </a:r>
            <a:endParaRPr lang="en-US" dirty="0"/>
          </a:p>
        </p:txBody>
      </p:sp>
      <p:sp>
        <p:nvSpPr>
          <p:cNvPr id="16" name="Magnetic Disk 15">
            <a:extLst>
              <a:ext uri="{FF2B5EF4-FFF2-40B4-BE49-F238E27FC236}">
                <a16:creationId xmlns:a16="http://schemas.microsoft.com/office/drawing/2014/main" id="{FB68E115-8930-0ED7-2B52-53E16B32C9B6}"/>
              </a:ext>
            </a:extLst>
          </p:cNvPr>
          <p:cNvSpPr/>
          <p:nvPr/>
        </p:nvSpPr>
        <p:spPr>
          <a:xfrm>
            <a:off x="3907044" y="58063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agnetic Disk 16">
            <a:extLst>
              <a:ext uri="{FF2B5EF4-FFF2-40B4-BE49-F238E27FC236}">
                <a16:creationId xmlns:a16="http://schemas.microsoft.com/office/drawing/2014/main" id="{FE34EAD8-1C42-DC34-A9C2-DC9C51577D8D}"/>
              </a:ext>
            </a:extLst>
          </p:cNvPr>
          <p:cNvSpPr/>
          <p:nvPr/>
        </p:nvSpPr>
        <p:spPr>
          <a:xfrm rot="5400000">
            <a:off x="5207211" y="60811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8D09777-F58C-1A7B-8B84-06696DE0492E}"/>
              </a:ext>
            </a:extLst>
          </p:cNvPr>
          <p:cNvSpPr txBox="1"/>
          <p:nvPr/>
        </p:nvSpPr>
        <p:spPr>
          <a:xfrm>
            <a:off x="4124655" y="5771479"/>
            <a:ext cx="1555304" cy="369332"/>
          </a:xfrm>
          <a:prstGeom prst="rect">
            <a:avLst/>
          </a:prstGeom>
          <a:noFill/>
        </p:spPr>
        <p:txBody>
          <a:bodyPr wrap="square">
            <a:spAutoFit/>
          </a:bodyPr>
          <a:lstStyle/>
          <a:p>
            <a:r>
              <a:rPr lang="en-US" dirty="0"/>
              <a:t>?_area</a:t>
            </a:r>
          </a:p>
        </p:txBody>
      </p:sp>
      <p:sp>
        <p:nvSpPr>
          <p:cNvPr id="19" name="Magnetic Disk 18">
            <a:extLst>
              <a:ext uri="{FF2B5EF4-FFF2-40B4-BE49-F238E27FC236}">
                <a16:creationId xmlns:a16="http://schemas.microsoft.com/office/drawing/2014/main" id="{4F96B0FB-FB1F-1535-2D52-D69AF1F20466}"/>
              </a:ext>
            </a:extLst>
          </p:cNvPr>
          <p:cNvSpPr/>
          <p:nvPr/>
        </p:nvSpPr>
        <p:spPr>
          <a:xfrm>
            <a:off x="3907044" y="55278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B6722B9-9DC5-B8C9-3DD9-CC7454C2EC2E}"/>
              </a:ext>
            </a:extLst>
          </p:cNvPr>
          <p:cNvSpPr txBox="1"/>
          <p:nvPr/>
        </p:nvSpPr>
        <p:spPr>
          <a:xfrm>
            <a:off x="4124655" y="5493004"/>
            <a:ext cx="1159401" cy="369332"/>
          </a:xfrm>
          <a:prstGeom prst="rect">
            <a:avLst/>
          </a:prstGeom>
          <a:noFill/>
        </p:spPr>
        <p:txBody>
          <a:bodyPr wrap="square">
            <a:spAutoFit/>
          </a:bodyPr>
          <a:lstStyle/>
          <a:p>
            <a:r>
              <a:rPr lang="en-US" dirty="0"/>
              <a:t>?</a:t>
            </a:r>
          </a:p>
        </p:txBody>
      </p:sp>
    </p:spTree>
    <p:extLst>
      <p:ext uri="{BB962C8B-B14F-4D97-AF65-F5344CB8AC3E}">
        <p14:creationId xmlns:p14="http://schemas.microsoft.com/office/powerpoint/2010/main" val="114099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A5E9-98E2-F2BC-CCE4-354B150464D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2294188-FEF2-3ADA-73CA-1FD5A604C3E5}"/>
              </a:ext>
            </a:extLst>
          </p:cNvPr>
          <p:cNvSpPr>
            <a:spLocks noGrp="1"/>
          </p:cNvSpPr>
          <p:nvPr>
            <p:ph idx="1"/>
          </p:nvPr>
        </p:nvSpPr>
        <p:spPr/>
        <p:txBody>
          <a:bodyPr/>
          <a:lstStyle/>
          <a:p>
            <a:r>
              <a:rPr lang="en-US" dirty="0"/>
              <a:t>A function is a group of statements that together perform one task. A user-defined function is a function written by a programmer like you. To write a user-defined function, write code that follows this template:</a:t>
            </a:r>
          </a:p>
          <a:p>
            <a:endParaRPr lang="en-US" dirty="0"/>
          </a:p>
          <a:p>
            <a:endParaRPr lang="en-US" dirty="0"/>
          </a:p>
          <a:p>
            <a:endParaRPr lang="en-US" dirty="0"/>
          </a:p>
          <a:p>
            <a:endParaRPr lang="en-US" dirty="0"/>
          </a:p>
          <a:p>
            <a:r>
              <a:rPr lang="en-US" dirty="0"/>
              <a:t>To call a user-defined function, write code that follows this template:</a:t>
            </a:r>
          </a:p>
          <a:p>
            <a:endParaRPr lang="en-US" dirty="0"/>
          </a:p>
        </p:txBody>
      </p:sp>
      <p:sp>
        <p:nvSpPr>
          <p:cNvPr id="5" name="TextBox 4">
            <a:extLst>
              <a:ext uri="{FF2B5EF4-FFF2-40B4-BE49-F238E27FC236}">
                <a16:creationId xmlns:a16="http://schemas.microsoft.com/office/drawing/2014/main" id="{061CF191-5682-DF10-AA8A-B68C76F8BA8D}"/>
              </a:ext>
            </a:extLst>
          </p:cNvPr>
          <p:cNvSpPr txBox="1"/>
          <p:nvPr/>
        </p:nvSpPr>
        <p:spPr>
          <a:xfrm>
            <a:off x="3166110" y="3245442"/>
            <a:ext cx="6094476"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def </a:t>
            </a:r>
            <a:r>
              <a:rPr lang="en-US" dirty="0" err="1"/>
              <a:t>function_name</a:t>
            </a:r>
            <a:r>
              <a:rPr lang="en-US" dirty="0"/>
              <a:t>(param1, param2, … </a:t>
            </a:r>
            <a:r>
              <a:rPr lang="en-US" dirty="0" err="1"/>
              <a:t>paramN</a:t>
            </a:r>
            <a:r>
              <a:rPr lang="en-US" dirty="0"/>
              <a:t>):</a:t>
            </a:r>
          </a:p>
          <a:p>
            <a:r>
              <a:rPr lang="en-US" dirty="0"/>
              <a:t>    """documentation string"""</a:t>
            </a:r>
          </a:p>
          <a:p>
            <a:r>
              <a:rPr lang="en-US" dirty="0"/>
              <a:t>    statement1</a:t>
            </a:r>
          </a:p>
          <a:p>
            <a:r>
              <a:rPr lang="en-US" dirty="0"/>
              <a:t>    statement2</a:t>
            </a:r>
          </a:p>
          <a:p>
            <a:r>
              <a:rPr lang="en-US" dirty="0"/>
              <a:t>        ⋮</a:t>
            </a:r>
          </a:p>
          <a:p>
            <a:r>
              <a:rPr lang="en-US" dirty="0"/>
              <a:t>    </a:t>
            </a:r>
            <a:r>
              <a:rPr lang="en-US" dirty="0" err="1"/>
              <a:t>statementN</a:t>
            </a:r>
            <a:endParaRPr lang="en-US" dirty="0"/>
          </a:p>
          <a:p>
            <a:r>
              <a:rPr lang="en-US" dirty="0"/>
              <a:t>    return value</a:t>
            </a:r>
          </a:p>
        </p:txBody>
      </p:sp>
      <p:sp>
        <p:nvSpPr>
          <p:cNvPr id="7" name="TextBox 6">
            <a:extLst>
              <a:ext uri="{FF2B5EF4-FFF2-40B4-BE49-F238E27FC236}">
                <a16:creationId xmlns:a16="http://schemas.microsoft.com/office/drawing/2014/main" id="{43205D10-48B9-9D84-27E3-13A3D28ABFA0}"/>
              </a:ext>
            </a:extLst>
          </p:cNvPr>
          <p:cNvSpPr txBox="1"/>
          <p:nvPr/>
        </p:nvSpPr>
        <p:spPr>
          <a:xfrm>
            <a:off x="3166110" y="6073063"/>
            <a:ext cx="609447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i="1" dirty="0" err="1"/>
              <a:t>variable_name</a:t>
            </a:r>
            <a:r>
              <a:rPr lang="en-US" dirty="0"/>
              <a:t> = </a:t>
            </a:r>
            <a:r>
              <a:rPr lang="en-US" i="1" dirty="0" err="1"/>
              <a:t>function_name</a:t>
            </a:r>
            <a:r>
              <a:rPr lang="en-US" dirty="0"/>
              <a:t>(</a:t>
            </a:r>
            <a:r>
              <a:rPr lang="en-US" i="1" dirty="0"/>
              <a:t>arg1</a:t>
            </a:r>
            <a:r>
              <a:rPr lang="en-US" dirty="0"/>
              <a:t>, </a:t>
            </a:r>
            <a:r>
              <a:rPr lang="en-US" i="1" dirty="0"/>
              <a:t>arg2</a:t>
            </a:r>
            <a:r>
              <a:rPr lang="en-US" dirty="0"/>
              <a:t>, … </a:t>
            </a:r>
            <a:r>
              <a:rPr lang="en-US" i="1" dirty="0" err="1"/>
              <a:t>argN</a:t>
            </a:r>
            <a:r>
              <a:rPr lang="en-US" dirty="0"/>
              <a:t>)</a:t>
            </a:r>
          </a:p>
        </p:txBody>
      </p:sp>
      <p:sp>
        <p:nvSpPr>
          <p:cNvPr id="4" name="Rectangle 3">
            <a:extLst>
              <a:ext uri="{FF2B5EF4-FFF2-40B4-BE49-F238E27FC236}">
                <a16:creationId xmlns:a16="http://schemas.microsoft.com/office/drawing/2014/main" id="{18443339-052F-234A-FDEC-88BBBD01166C}"/>
              </a:ext>
            </a:extLst>
          </p:cNvPr>
          <p:cNvSpPr/>
          <p:nvPr/>
        </p:nvSpPr>
        <p:spPr>
          <a:xfrm>
            <a:off x="2561345" y="1405330"/>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Rectangle 5">
            <a:extLst>
              <a:ext uri="{FF2B5EF4-FFF2-40B4-BE49-F238E27FC236}">
                <a16:creationId xmlns:a16="http://schemas.microsoft.com/office/drawing/2014/main" id="{7CB11FD2-8B4B-D904-D816-2B18F3F879BF}"/>
              </a:ext>
            </a:extLst>
          </p:cNvPr>
          <p:cNvSpPr/>
          <p:nvPr/>
        </p:nvSpPr>
        <p:spPr>
          <a:xfrm>
            <a:off x="0" y="1408179"/>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36877851-D4B8-B06B-1CB4-6CE00252936B}"/>
              </a:ext>
            </a:extLst>
          </p:cNvPr>
          <p:cNvSpPr/>
          <p:nvPr/>
        </p:nvSpPr>
        <p:spPr>
          <a:xfrm>
            <a:off x="9016526" y="1400688"/>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Tree>
    <p:extLst>
      <p:ext uri="{BB962C8B-B14F-4D97-AF65-F5344CB8AC3E}">
        <p14:creationId xmlns:p14="http://schemas.microsoft.com/office/powerpoint/2010/main" val="2945534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89B0-CADA-F911-7179-C511720769B7}"/>
              </a:ext>
            </a:extLst>
          </p:cNvPr>
          <p:cNvSpPr>
            <a:spLocks noGrp="1"/>
          </p:cNvSpPr>
          <p:nvPr>
            <p:ph type="title"/>
          </p:nvPr>
        </p:nvSpPr>
        <p:spPr/>
        <p:txBody>
          <a:bodyPr/>
          <a:lstStyle/>
          <a:p>
            <a:r>
              <a:rPr lang="en-US" b="1" dirty="0"/>
              <a:t>04 Team Activity: Writing Functions</a:t>
            </a:r>
            <a:endParaRPr lang="en-US" dirty="0"/>
          </a:p>
        </p:txBody>
      </p:sp>
      <p:sp>
        <p:nvSpPr>
          <p:cNvPr id="3" name="Text Placeholder 2">
            <a:extLst>
              <a:ext uri="{FF2B5EF4-FFF2-40B4-BE49-F238E27FC236}">
                <a16:creationId xmlns:a16="http://schemas.microsoft.com/office/drawing/2014/main" id="{4A9CF510-5B00-0D2F-DFB3-97E58645B7A4}"/>
              </a:ext>
            </a:extLst>
          </p:cNvPr>
          <p:cNvSpPr>
            <a:spLocks noGrp="1"/>
          </p:cNvSpPr>
          <p:nvPr>
            <p:ph type="body" idx="1"/>
          </p:nvPr>
        </p:nvSpPr>
        <p:spPr/>
        <p:txBody>
          <a:bodyPr/>
          <a:lstStyle/>
          <a:p>
            <a:r>
              <a:rPr lang="en-US" b="1" dirty="0"/>
              <a:t>Testing Procedure /Verify¶</a:t>
            </a:r>
          </a:p>
        </p:txBody>
      </p:sp>
      <p:sp>
        <p:nvSpPr>
          <p:cNvPr id="4" name="Content Placeholder 3">
            <a:extLst>
              <a:ext uri="{FF2B5EF4-FFF2-40B4-BE49-F238E27FC236}">
                <a16:creationId xmlns:a16="http://schemas.microsoft.com/office/drawing/2014/main" id="{C0E3C10D-CF5B-C9B1-5F14-8E45190F37F6}"/>
              </a:ext>
            </a:extLst>
          </p:cNvPr>
          <p:cNvSpPr>
            <a:spLocks noGrp="1"/>
          </p:cNvSpPr>
          <p:nvPr>
            <p:ph sz="half" idx="2"/>
          </p:nvPr>
        </p:nvSpPr>
        <p:spPr/>
        <p:txBody>
          <a:bodyPr>
            <a:normAutofit fontScale="77500" lnSpcReduction="20000"/>
          </a:bodyPr>
          <a:lstStyle/>
          <a:p>
            <a:r>
              <a:rPr lang="en-US" dirty="0"/>
              <a:t>Verify that your program works correctly by following each step in this testing procedure:</a:t>
            </a:r>
          </a:p>
          <a:p>
            <a:pPr lvl="1">
              <a:buFont typeface="+mj-lt"/>
              <a:buAutoNum type="arabicPeriod"/>
            </a:pPr>
            <a:r>
              <a:rPr lang="en-US" dirty="0"/>
              <a:t>Run your program and verify that it prints the correct results, rounded and formatted as shown below. </a:t>
            </a:r>
          </a:p>
          <a:p>
            <a:endParaRPr lang="en-US" dirty="0"/>
          </a:p>
        </p:txBody>
      </p:sp>
      <p:sp>
        <p:nvSpPr>
          <p:cNvPr id="5" name="Text Placeholder 4">
            <a:extLst>
              <a:ext uri="{FF2B5EF4-FFF2-40B4-BE49-F238E27FC236}">
                <a16:creationId xmlns:a16="http://schemas.microsoft.com/office/drawing/2014/main" id="{3BE6BA44-0E7B-7855-D324-A39654722829}"/>
              </a:ext>
            </a:extLst>
          </p:cNvPr>
          <p:cNvSpPr>
            <a:spLocks noGrp="1"/>
          </p:cNvSpPr>
          <p:nvPr>
            <p:ph type="body" sz="quarter" idx="3"/>
          </p:nvPr>
        </p:nvSpPr>
        <p:spPr/>
        <p:txBody>
          <a:bodyPr/>
          <a:lstStyle/>
          <a:p>
            <a:r>
              <a:rPr lang="en-US" b="1" dirty="0"/>
              <a:t>Quality Assurance/Validation Quiz</a:t>
            </a:r>
          </a:p>
        </p:txBody>
      </p:sp>
      <p:sp>
        <p:nvSpPr>
          <p:cNvPr id="6" name="Content Placeholder 5">
            <a:extLst>
              <a:ext uri="{FF2B5EF4-FFF2-40B4-BE49-F238E27FC236}">
                <a16:creationId xmlns:a16="http://schemas.microsoft.com/office/drawing/2014/main" id="{DB141F13-463E-C1EA-24A6-147801F81355}"/>
              </a:ext>
            </a:extLst>
          </p:cNvPr>
          <p:cNvSpPr>
            <a:spLocks noGrp="1"/>
          </p:cNvSpPr>
          <p:nvPr>
            <p:ph sz="quarter" idx="4"/>
          </p:nvPr>
        </p:nvSpPr>
        <p:spPr/>
        <p:txBody>
          <a:bodyPr>
            <a:normAutofit fontScale="77500" lnSpcReduction="20000"/>
          </a:bodyPr>
          <a:lstStyle/>
          <a:p>
            <a:r>
              <a:rPr lang="en-US" dirty="0"/>
              <a:t>Prior to starting the activity, I prepared myself by completing all of the required preparation material. </a:t>
            </a:r>
          </a:p>
          <a:p>
            <a:r>
              <a:rPr lang="en-US" dirty="0"/>
              <a:t>I arrived at the designated time for our meeting and met with my teammates. </a:t>
            </a:r>
          </a:p>
          <a:p>
            <a:r>
              <a:rPr lang="en-US" dirty="0"/>
              <a:t>I actively worked with my teammates for the duration of the activity. </a:t>
            </a:r>
          </a:p>
          <a:p>
            <a:r>
              <a:rPr lang="en-US" dirty="0"/>
              <a:t>Mark all of the core requirements that you completed. </a:t>
            </a:r>
          </a:p>
          <a:p>
            <a:r>
              <a:rPr lang="en-US" dirty="0"/>
              <a:t>I thoughtfully compared my solution to the sample solution and noted any differences. </a:t>
            </a:r>
          </a:p>
          <a:p>
            <a:pPr marL="0" indent="0">
              <a:buNone/>
            </a:pPr>
            <a:endParaRPr lang="en-US" dirty="0"/>
          </a:p>
        </p:txBody>
      </p:sp>
      <p:sp>
        <p:nvSpPr>
          <p:cNvPr id="8" name="TextBox 7">
            <a:extLst>
              <a:ext uri="{FF2B5EF4-FFF2-40B4-BE49-F238E27FC236}">
                <a16:creationId xmlns:a16="http://schemas.microsoft.com/office/drawing/2014/main" id="{6BEACB6E-2EA2-2813-3F0F-92E338B57C17}"/>
              </a:ext>
            </a:extLst>
          </p:cNvPr>
          <p:cNvSpPr txBox="1"/>
          <p:nvPr/>
        </p:nvSpPr>
        <p:spPr>
          <a:xfrm>
            <a:off x="0" y="6488668"/>
            <a:ext cx="6097712" cy="369332"/>
          </a:xfrm>
          <a:prstGeom prst="rect">
            <a:avLst/>
          </a:prstGeom>
          <a:noFill/>
        </p:spPr>
        <p:txBody>
          <a:bodyPr wrap="square">
            <a:spAutoFit/>
          </a:bodyPr>
          <a:lstStyle/>
          <a:p>
            <a:r>
              <a:rPr lang="en-US" dirty="0">
                <a:hlinkClick r:id="rId2"/>
              </a:rPr>
              <a:t>https://byui-cse.github.io/cse111-course/lesson04/teach.html</a:t>
            </a:r>
            <a:r>
              <a:rPr lang="en-US" dirty="0"/>
              <a:t> </a:t>
            </a:r>
          </a:p>
        </p:txBody>
      </p:sp>
      <p:pic>
        <p:nvPicPr>
          <p:cNvPr id="9" name="Picture 8">
            <a:extLst>
              <a:ext uri="{FF2B5EF4-FFF2-40B4-BE49-F238E27FC236}">
                <a16:creationId xmlns:a16="http://schemas.microsoft.com/office/drawing/2014/main" id="{67CCA35F-6CE0-3C5D-7906-7DC31F43E135}"/>
              </a:ext>
            </a:extLst>
          </p:cNvPr>
          <p:cNvPicPr>
            <a:picLocks noChangeAspect="1"/>
          </p:cNvPicPr>
          <p:nvPr/>
        </p:nvPicPr>
        <p:blipFill>
          <a:blip r:embed="rId3"/>
          <a:stretch>
            <a:fillRect/>
          </a:stretch>
        </p:blipFill>
        <p:spPr>
          <a:xfrm>
            <a:off x="993618" y="4130212"/>
            <a:ext cx="5003958" cy="2059452"/>
          </a:xfrm>
          <a:prstGeom prst="rect">
            <a:avLst/>
          </a:prstGeom>
        </p:spPr>
      </p:pic>
    </p:spTree>
    <p:extLst>
      <p:ext uri="{BB962C8B-B14F-4D97-AF65-F5344CB8AC3E}">
        <p14:creationId xmlns:p14="http://schemas.microsoft.com/office/powerpoint/2010/main" val="4023226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4021-23C2-6657-ECDE-DA1D3BAE5517}"/>
              </a:ext>
            </a:extLst>
          </p:cNvPr>
          <p:cNvSpPr>
            <a:spLocks noGrp="1"/>
          </p:cNvSpPr>
          <p:nvPr>
            <p:ph type="title"/>
          </p:nvPr>
        </p:nvSpPr>
        <p:spPr/>
        <p:txBody>
          <a:bodyPr/>
          <a:lstStyle/>
          <a:p>
            <a:r>
              <a:rPr lang="en-US" dirty="0"/>
              <a:t>Prove: Assignment</a:t>
            </a:r>
          </a:p>
        </p:txBody>
      </p:sp>
      <p:sp>
        <p:nvSpPr>
          <p:cNvPr id="3" name="Content Placeholder 2">
            <a:extLst>
              <a:ext uri="{FF2B5EF4-FFF2-40B4-BE49-F238E27FC236}">
                <a16:creationId xmlns:a16="http://schemas.microsoft.com/office/drawing/2014/main" id="{13D2F09D-3FBE-5F88-2285-447002492402}"/>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31EDB408-A179-0D42-0D8E-A9367AE382B3}"/>
              </a:ext>
            </a:extLst>
          </p:cNvPr>
          <p:cNvSpPr txBox="1"/>
          <p:nvPr/>
        </p:nvSpPr>
        <p:spPr>
          <a:xfrm>
            <a:off x="0" y="6488668"/>
            <a:ext cx="6097712" cy="369332"/>
          </a:xfrm>
          <a:prstGeom prst="rect">
            <a:avLst/>
          </a:prstGeom>
          <a:noFill/>
        </p:spPr>
        <p:txBody>
          <a:bodyPr wrap="square">
            <a:spAutoFit/>
          </a:bodyPr>
          <a:lstStyle/>
          <a:p>
            <a:r>
              <a:rPr lang="en-US" dirty="0">
                <a:hlinkClick r:id="rId2"/>
              </a:rPr>
              <a:t>https://byui-cse.github.io/cse111-course/lesson04/teach.html</a:t>
            </a:r>
            <a:r>
              <a:rPr lang="en-US" dirty="0"/>
              <a:t> </a:t>
            </a:r>
          </a:p>
        </p:txBody>
      </p:sp>
    </p:spTree>
    <p:extLst>
      <p:ext uri="{BB962C8B-B14F-4D97-AF65-F5344CB8AC3E}">
        <p14:creationId xmlns:p14="http://schemas.microsoft.com/office/powerpoint/2010/main" val="3816132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A1204A-9386-3C1C-6B62-A2075BBBFDF5}"/>
              </a:ext>
            </a:extLst>
          </p:cNvPr>
          <p:cNvSpPr>
            <a:spLocks noGrp="1"/>
          </p:cNvSpPr>
          <p:nvPr>
            <p:ph type="title"/>
          </p:nvPr>
        </p:nvSpPr>
        <p:spPr/>
        <p:txBody>
          <a:bodyPr/>
          <a:lstStyle/>
          <a:p>
            <a:r>
              <a:rPr lang="en-US" b="1" dirty="0"/>
              <a:t>L03 Prove: Milestone</a:t>
            </a:r>
            <a:br>
              <a:rPr lang="en-US" b="1" dirty="0"/>
            </a:br>
            <a:r>
              <a:rPr lang="en-US" b="1" dirty="0"/>
              <a:t>03 Prove Milestone: Writing Functions</a:t>
            </a:r>
            <a:endParaRPr lang="en-US" dirty="0"/>
          </a:p>
        </p:txBody>
      </p:sp>
      <p:sp>
        <p:nvSpPr>
          <p:cNvPr id="6" name="Text Placeholder 5">
            <a:extLst>
              <a:ext uri="{FF2B5EF4-FFF2-40B4-BE49-F238E27FC236}">
                <a16:creationId xmlns:a16="http://schemas.microsoft.com/office/drawing/2014/main" id="{87BFBF77-E09D-ACEB-9BFD-CA3A51E933F5}"/>
              </a:ext>
            </a:extLst>
          </p:cNvPr>
          <p:cNvSpPr>
            <a:spLocks noGrp="1"/>
          </p:cNvSpPr>
          <p:nvPr>
            <p:ph type="body" idx="1"/>
          </p:nvPr>
        </p:nvSpPr>
        <p:spPr/>
        <p:txBody>
          <a:bodyPr/>
          <a:lstStyle/>
          <a:p>
            <a:r>
              <a:rPr lang="en-US" b="1" dirty="0"/>
              <a:t>Purpose¶</a:t>
            </a:r>
          </a:p>
        </p:txBody>
      </p:sp>
      <p:sp>
        <p:nvSpPr>
          <p:cNvPr id="7" name="Content Placeholder 6">
            <a:extLst>
              <a:ext uri="{FF2B5EF4-FFF2-40B4-BE49-F238E27FC236}">
                <a16:creationId xmlns:a16="http://schemas.microsoft.com/office/drawing/2014/main" id="{07DD37C0-3D86-89E7-A7F1-170018F8636D}"/>
              </a:ext>
            </a:extLst>
          </p:cNvPr>
          <p:cNvSpPr>
            <a:spLocks noGrp="1"/>
          </p:cNvSpPr>
          <p:nvPr>
            <p:ph sz="half" idx="2"/>
          </p:nvPr>
        </p:nvSpPr>
        <p:spPr/>
        <p:txBody>
          <a:bodyPr/>
          <a:lstStyle/>
          <a:p>
            <a:r>
              <a:rPr lang="en-US" dirty="0"/>
              <a:t>Prove that you can write functions with parameters and call those functions multiple times with arguments.</a:t>
            </a:r>
          </a:p>
          <a:p>
            <a:endParaRPr lang="en-US" dirty="0"/>
          </a:p>
        </p:txBody>
      </p:sp>
      <p:sp>
        <p:nvSpPr>
          <p:cNvPr id="8" name="Text Placeholder 7">
            <a:extLst>
              <a:ext uri="{FF2B5EF4-FFF2-40B4-BE49-F238E27FC236}">
                <a16:creationId xmlns:a16="http://schemas.microsoft.com/office/drawing/2014/main" id="{5B06AF68-03A6-F350-D9C7-D96B3E6644C8}"/>
              </a:ext>
            </a:extLst>
          </p:cNvPr>
          <p:cNvSpPr>
            <a:spLocks noGrp="1"/>
          </p:cNvSpPr>
          <p:nvPr>
            <p:ph type="body" sz="quarter" idx="3"/>
          </p:nvPr>
        </p:nvSpPr>
        <p:spPr/>
        <p:txBody>
          <a:bodyPr/>
          <a:lstStyle/>
          <a:p>
            <a:r>
              <a:rPr lang="en-US" b="1" dirty="0"/>
              <a:t>Problem Statement¶</a:t>
            </a:r>
          </a:p>
        </p:txBody>
      </p:sp>
      <p:sp>
        <p:nvSpPr>
          <p:cNvPr id="9" name="Content Placeholder 8">
            <a:extLst>
              <a:ext uri="{FF2B5EF4-FFF2-40B4-BE49-F238E27FC236}">
                <a16:creationId xmlns:a16="http://schemas.microsoft.com/office/drawing/2014/main" id="{4CBDFCC3-651E-5B55-4017-EFACF61FC705}"/>
              </a:ext>
            </a:extLst>
          </p:cNvPr>
          <p:cNvSpPr>
            <a:spLocks noGrp="1"/>
          </p:cNvSpPr>
          <p:nvPr>
            <p:ph sz="quarter" idx="4"/>
          </p:nvPr>
        </p:nvSpPr>
        <p:spPr/>
        <p:txBody>
          <a:bodyPr/>
          <a:lstStyle/>
          <a:p>
            <a:r>
              <a:rPr lang="en-US" dirty="0"/>
              <a:t>Modern computers are capable of performing all sorts of calculations to produce numbers. </a:t>
            </a:r>
          </a:p>
          <a:p>
            <a:r>
              <a:rPr lang="en-US" dirty="0"/>
              <a:t>However, they are also capable of performing calculations to produce art, illustrations, animations, movies, and music.</a:t>
            </a:r>
          </a:p>
          <a:p>
            <a:endParaRPr lang="en-US" dirty="0"/>
          </a:p>
        </p:txBody>
      </p:sp>
      <p:sp>
        <p:nvSpPr>
          <p:cNvPr id="11" name="TextBox 10">
            <a:extLst>
              <a:ext uri="{FF2B5EF4-FFF2-40B4-BE49-F238E27FC236}">
                <a16:creationId xmlns:a16="http://schemas.microsoft.com/office/drawing/2014/main" id="{03A7DF39-4AE5-CCC7-8298-B1AB29C23934}"/>
              </a:ext>
            </a:extLst>
          </p:cNvPr>
          <p:cNvSpPr txBox="1"/>
          <p:nvPr/>
        </p:nvSpPr>
        <p:spPr>
          <a:xfrm>
            <a:off x="0" y="6492875"/>
            <a:ext cx="6097712" cy="369332"/>
          </a:xfrm>
          <a:prstGeom prst="rect">
            <a:avLst/>
          </a:prstGeom>
          <a:noFill/>
        </p:spPr>
        <p:txBody>
          <a:bodyPr wrap="square">
            <a:spAutoFit/>
          </a:bodyPr>
          <a:lstStyle/>
          <a:p>
            <a:r>
              <a:rPr lang="en-US" dirty="0">
                <a:hlinkClick r:id="rId2"/>
              </a:rPr>
              <a:t>https://byui-cse.github.io/cse111-course/lesson04/prove.html</a:t>
            </a:r>
            <a:r>
              <a:rPr lang="en-US" dirty="0"/>
              <a:t> </a:t>
            </a:r>
          </a:p>
        </p:txBody>
      </p:sp>
    </p:spTree>
    <p:extLst>
      <p:ext uri="{BB962C8B-B14F-4D97-AF65-F5344CB8AC3E}">
        <p14:creationId xmlns:p14="http://schemas.microsoft.com/office/powerpoint/2010/main" val="3031948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065B-39C7-E861-2306-90DA90AA90CF}"/>
              </a:ext>
            </a:extLst>
          </p:cNvPr>
          <p:cNvSpPr>
            <a:spLocks noGrp="1"/>
          </p:cNvSpPr>
          <p:nvPr>
            <p:ph type="title"/>
          </p:nvPr>
        </p:nvSpPr>
        <p:spPr/>
        <p:txBody>
          <a:bodyPr>
            <a:normAutofit/>
          </a:bodyPr>
          <a:lstStyle/>
          <a:p>
            <a:r>
              <a:rPr lang="en-US" b="1" dirty="0"/>
              <a:t>L03 Prove: Milestone</a:t>
            </a:r>
            <a:br>
              <a:rPr lang="en-US" b="1" dirty="0"/>
            </a:br>
            <a:r>
              <a:rPr lang="en-US" b="1" dirty="0"/>
              <a:t>03 Prove Milestone: Writing Functions</a:t>
            </a:r>
            <a:endParaRPr lang="en-US" dirty="0"/>
          </a:p>
        </p:txBody>
      </p:sp>
      <p:sp>
        <p:nvSpPr>
          <p:cNvPr id="3" name="Content Placeholder 2">
            <a:extLst>
              <a:ext uri="{FF2B5EF4-FFF2-40B4-BE49-F238E27FC236}">
                <a16:creationId xmlns:a16="http://schemas.microsoft.com/office/drawing/2014/main" id="{A94C9C5A-3A68-28D0-8987-7B72DFD75730}"/>
              </a:ext>
            </a:extLst>
          </p:cNvPr>
          <p:cNvSpPr>
            <a:spLocks noGrp="1"/>
          </p:cNvSpPr>
          <p:nvPr>
            <p:ph sz="half" idx="1"/>
          </p:nvPr>
        </p:nvSpPr>
        <p:spPr/>
        <p:txBody>
          <a:bodyPr/>
          <a:lstStyle/>
          <a:p>
            <a:r>
              <a:rPr lang="en-US" dirty="0"/>
              <a:t>Purpose:</a:t>
            </a:r>
          </a:p>
          <a:p>
            <a:pPr lvl="1"/>
            <a:r>
              <a:rPr lang="en-US" dirty="0"/>
              <a:t>Prove that you can write functions with parameters and call those functions multiple times with arguments.</a:t>
            </a:r>
          </a:p>
        </p:txBody>
      </p:sp>
      <p:pic>
        <p:nvPicPr>
          <p:cNvPr id="2050" name="Picture 2" descr="A semi-realistic outdoor scene drawn by a Python program">
            <a:extLst>
              <a:ext uri="{FF2B5EF4-FFF2-40B4-BE49-F238E27FC236}">
                <a16:creationId xmlns:a16="http://schemas.microsoft.com/office/drawing/2014/main" id="{B7B85A42-A64A-3BEC-6FD5-7888985BBD2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1957968"/>
            <a:ext cx="5181600" cy="40866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923A512-F474-859A-B025-6848271A0377}"/>
              </a:ext>
            </a:extLst>
          </p:cNvPr>
          <p:cNvPicPr>
            <a:picLocks noChangeAspect="1"/>
          </p:cNvPicPr>
          <p:nvPr/>
        </p:nvPicPr>
        <p:blipFill>
          <a:blip r:embed="rId3"/>
          <a:stretch>
            <a:fillRect/>
          </a:stretch>
        </p:blipFill>
        <p:spPr>
          <a:xfrm>
            <a:off x="0" y="3646417"/>
            <a:ext cx="3914454" cy="3211583"/>
          </a:xfrm>
          <a:prstGeom prst="rect">
            <a:avLst/>
          </a:prstGeom>
        </p:spPr>
      </p:pic>
      <p:sp>
        <p:nvSpPr>
          <p:cNvPr id="4" name="TextBox 3">
            <a:extLst>
              <a:ext uri="{FF2B5EF4-FFF2-40B4-BE49-F238E27FC236}">
                <a16:creationId xmlns:a16="http://schemas.microsoft.com/office/drawing/2014/main" id="{F74C52E4-3CAC-2657-5D10-400DA9538E04}"/>
              </a:ext>
            </a:extLst>
          </p:cNvPr>
          <p:cNvSpPr txBox="1"/>
          <p:nvPr/>
        </p:nvSpPr>
        <p:spPr>
          <a:xfrm>
            <a:off x="6172200" y="6478001"/>
            <a:ext cx="6097712" cy="369332"/>
          </a:xfrm>
          <a:prstGeom prst="rect">
            <a:avLst/>
          </a:prstGeom>
          <a:noFill/>
        </p:spPr>
        <p:txBody>
          <a:bodyPr wrap="square">
            <a:spAutoFit/>
          </a:bodyPr>
          <a:lstStyle/>
          <a:p>
            <a:r>
              <a:rPr lang="en-US" dirty="0">
                <a:hlinkClick r:id="rId4"/>
              </a:rPr>
              <a:t>https://byui-cse.github.io/cse111-course/lesson04/prove.html</a:t>
            </a:r>
            <a:r>
              <a:rPr lang="en-US" dirty="0"/>
              <a:t> </a:t>
            </a:r>
          </a:p>
        </p:txBody>
      </p:sp>
    </p:spTree>
    <p:extLst>
      <p:ext uri="{BB962C8B-B14F-4D97-AF65-F5344CB8AC3E}">
        <p14:creationId xmlns:p14="http://schemas.microsoft.com/office/powerpoint/2010/main" val="3982259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A59DE7-4015-FF89-752A-80E5A35D7C2D}"/>
              </a:ext>
            </a:extLst>
          </p:cNvPr>
          <p:cNvSpPr>
            <a:spLocks noGrp="1"/>
          </p:cNvSpPr>
          <p:nvPr>
            <p:ph type="title"/>
          </p:nvPr>
        </p:nvSpPr>
        <p:spPr/>
        <p:txBody>
          <a:bodyPr/>
          <a:lstStyle/>
          <a:p>
            <a:r>
              <a:rPr lang="en-US" b="1" dirty="0"/>
              <a:t>L03 Prove: Milestone</a:t>
            </a:r>
            <a:br>
              <a:rPr lang="en-US" b="1" dirty="0"/>
            </a:br>
            <a:r>
              <a:rPr lang="en-US" b="1" dirty="0"/>
              <a:t>03 Prove Milestone: Writing Functions</a:t>
            </a:r>
            <a:endParaRPr lang="en-US" dirty="0"/>
          </a:p>
        </p:txBody>
      </p:sp>
      <p:pic>
        <p:nvPicPr>
          <p:cNvPr id="5" name="Picture 4">
            <a:extLst>
              <a:ext uri="{FF2B5EF4-FFF2-40B4-BE49-F238E27FC236}">
                <a16:creationId xmlns:a16="http://schemas.microsoft.com/office/drawing/2014/main" id="{530655CE-7272-0199-8ECE-9D2638FDFE88}"/>
              </a:ext>
            </a:extLst>
          </p:cNvPr>
          <p:cNvPicPr>
            <a:picLocks noChangeAspect="1"/>
          </p:cNvPicPr>
          <p:nvPr/>
        </p:nvPicPr>
        <p:blipFill>
          <a:blip r:embed="rId2"/>
          <a:stretch>
            <a:fillRect/>
          </a:stretch>
        </p:blipFill>
        <p:spPr>
          <a:xfrm>
            <a:off x="8667330" y="3429000"/>
            <a:ext cx="3524670" cy="3429000"/>
          </a:xfrm>
          <a:prstGeom prst="rect">
            <a:avLst/>
          </a:prstGeom>
        </p:spPr>
      </p:pic>
      <p:pic>
        <p:nvPicPr>
          <p:cNvPr id="6" name="Picture 5">
            <a:extLst>
              <a:ext uri="{FF2B5EF4-FFF2-40B4-BE49-F238E27FC236}">
                <a16:creationId xmlns:a16="http://schemas.microsoft.com/office/drawing/2014/main" id="{F1A09850-6E7B-F381-B907-F6738012B796}"/>
              </a:ext>
            </a:extLst>
          </p:cNvPr>
          <p:cNvPicPr>
            <a:picLocks noChangeAspect="1"/>
          </p:cNvPicPr>
          <p:nvPr/>
        </p:nvPicPr>
        <p:blipFill>
          <a:blip r:embed="rId3"/>
          <a:stretch>
            <a:fillRect/>
          </a:stretch>
        </p:blipFill>
        <p:spPr>
          <a:xfrm>
            <a:off x="2609045" y="3072605"/>
            <a:ext cx="5786957" cy="3769737"/>
          </a:xfrm>
          <a:prstGeom prst="rect">
            <a:avLst/>
          </a:prstGeom>
        </p:spPr>
      </p:pic>
      <p:pic>
        <p:nvPicPr>
          <p:cNvPr id="7" name="Picture 6">
            <a:extLst>
              <a:ext uri="{FF2B5EF4-FFF2-40B4-BE49-F238E27FC236}">
                <a16:creationId xmlns:a16="http://schemas.microsoft.com/office/drawing/2014/main" id="{20D78BF6-677C-7287-D9AB-287DC6C69C70}"/>
              </a:ext>
            </a:extLst>
          </p:cNvPr>
          <p:cNvPicPr>
            <a:picLocks noChangeAspect="1"/>
          </p:cNvPicPr>
          <p:nvPr/>
        </p:nvPicPr>
        <p:blipFill>
          <a:blip r:embed="rId4"/>
          <a:stretch>
            <a:fillRect/>
          </a:stretch>
        </p:blipFill>
        <p:spPr>
          <a:xfrm>
            <a:off x="6804773" y="1721575"/>
            <a:ext cx="5031057" cy="1428124"/>
          </a:xfrm>
          <a:prstGeom prst="rect">
            <a:avLst/>
          </a:prstGeom>
        </p:spPr>
      </p:pic>
      <p:pic>
        <p:nvPicPr>
          <p:cNvPr id="8" name="Picture 7">
            <a:extLst>
              <a:ext uri="{FF2B5EF4-FFF2-40B4-BE49-F238E27FC236}">
                <a16:creationId xmlns:a16="http://schemas.microsoft.com/office/drawing/2014/main" id="{B14ECEBF-6D40-0A5B-EC8E-CBF74E0A7E1D}"/>
              </a:ext>
            </a:extLst>
          </p:cNvPr>
          <p:cNvPicPr>
            <a:picLocks noChangeAspect="1"/>
          </p:cNvPicPr>
          <p:nvPr/>
        </p:nvPicPr>
        <p:blipFill>
          <a:blip r:embed="rId5"/>
          <a:stretch>
            <a:fillRect/>
          </a:stretch>
        </p:blipFill>
        <p:spPr>
          <a:xfrm>
            <a:off x="0" y="3149699"/>
            <a:ext cx="2337717" cy="3739019"/>
          </a:xfrm>
          <a:prstGeom prst="rect">
            <a:avLst/>
          </a:prstGeom>
        </p:spPr>
      </p:pic>
      <p:sp>
        <p:nvSpPr>
          <p:cNvPr id="9" name="&quot;No&quot; Symbol 8">
            <a:extLst>
              <a:ext uri="{FF2B5EF4-FFF2-40B4-BE49-F238E27FC236}">
                <a16:creationId xmlns:a16="http://schemas.microsoft.com/office/drawing/2014/main" id="{0B67FCE4-0981-4E47-6CBE-70A9CCF13412}"/>
              </a:ext>
            </a:extLst>
          </p:cNvPr>
          <p:cNvSpPr/>
          <p:nvPr/>
        </p:nvSpPr>
        <p:spPr>
          <a:xfrm>
            <a:off x="129436" y="4349961"/>
            <a:ext cx="1265128" cy="1215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Striped Right Arrow 9">
            <a:extLst>
              <a:ext uri="{FF2B5EF4-FFF2-40B4-BE49-F238E27FC236}">
                <a16:creationId xmlns:a16="http://schemas.microsoft.com/office/drawing/2014/main" id="{24A1A689-0099-8E07-70AC-D05ED0F9C9BB}"/>
              </a:ext>
            </a:extLst>
          </p:cNvPr>
          <p:cNvSpPr/>
          <p:nvPr/>
        </p:nvSpPr>
        <p:spPr>
          <a:xfrm>
            <a:off x="2198670" y="4787757"/>
            <a:ext cx="1366463" cy="65754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CB50B36-F362-D265-EFC5-28C02275029E}"/>
              </a:ext>
            </a:extLst>
          </p:cNvPr>
          <p:cNvSpPr txBox="1"/>
          <p:nvPr/>
        </p:nvSpPr>
        <p:spPr>
          <a:xfrm>
            <a:off x="6271445" y="40417"/>
            <a:ext cx="6097712" cy="369332"/>
          </a:xfrm>
          <a:prstGeom prst="rect">
            <a:avLst/>
          </a:prstGeom>
          <a:noFill/>
        </p:spPr>
        <p:txBody>
          <a:bodyPr wrap="square">
            <a:spAutoFit/>
          </a:bodyPr>
          <a:lstStyle/>
          <a:p>
            <a:r>
              <a:rPr lang="en-US" dirty="0">
                <a:hlinkClick r:id="rId6"/>
              </a:rPr>
              <a:t>https://byui-cse.github.io/cse111-course/lesson04/prove.html</a:t>
            </a:r>
            <a:r>
              <a:rPr lang="en-US" dirty="0"/>
              <a:t> </a:t>
            </a:r>
          </a:p>
        </p:txBody>
      </p:sp>
    </p:spTree>
    <p:extLst>
      <p:ext uri="{BB962C8B-B14F-4D97-AF65-F5344CB8AC3E}">
        <p14:creationId xmlns:p14="http://schemas.microsoft.com/office/powerpoint/2010/main" val="1361865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597242-DD64-E9DD-0F77-80386A9D6D7C}"/>
              </a:ext>
            </a:extLst>
          </p:cNvPr>
          <p:cNvSpPr>
            <a:spLocks noGrp="1"/>
          </p:cNvSpPr>
          <p:nvPr>
            <p:ph type="title"/>
          </p:nvPr>
        </p:nvSpPr>
        <p:spPr/>
        <p:txBody>
          <a:bodyPr/>
          <a:lstStyle/>
          <a:p>
            <a:r>
              <a:rPr lang="en-US" b="1" dirty="0"/>
              <a:t>L03 Prove: Milestone</a:t>
            </a:r>
            <a:br>
              <a:rPr lang="en-US" b="1" dirty="0"/>
            </a:br>
            <a:r>
              <a:rPr lang="en-US" b="1" dirty="0"/>
              <a:t>03 Prove Milestone: Writing Functions</a:t>
            </a:r>
            <a:endParaRPr lang="en-US" dirty="0"/>
          </a:p>
        </p:txBody>
      </p:sp>
      <p:sp>
        <p:nvSpPr>
          <p:cNvPr id="4" name="Text Placeholder 3">
            <a:extLst>
              <a:ext uri="{FF2B5EF4-FFF2-40B4-BE49-F238E27FC236}">
                <a16:creationId xmlns:a16="http://schemas.microsoft.com/office/drawing/2014/main" id="{83AE20FD-E063-F199-8D9E-69C1EF657903}"/>
              </a:ext>
            </a:extLst>
          </p:cNvPr>
          <p:cNvSpPr>
            <a:spLocks noGrp="1"/>
          </p:cNvSpPr>
          <p:nvPr>
            <p:ph type="body" idx="1"/>
          </p:nvPr>
        </p:nvSpPr>
        <p:spPr/>
        <p:txBody>
          <a:bodyPr/>
          <a:lstStyle/>
          <a:p>
            <a:r>
              <a:rPr lang="en-US" b="1" dirty="0"/>
              <a:t>Testing Procedure/Verify¶</a:t>
            </a:r>
          </a:p>
        </p:txBody>
      </p:sp>
      <p:sp>
        <p:nvSpPr>
          <p:cNvPr id="5" name="Content Placeholder 4">
            <a:extLst>
              <a:ext uri="{FF2B5EF4-FFF2-40B4-BE49-F238E27FC236}">
                <a16:creationId xmlns:a16="http://schemas.microsoft.com/office/drawing/2014/main" id="{A1B543BE-8A1F-0B09-86CE-FF0069CF33EF}"/>
              </a:ext>
            </a:extLst>
          </p:cNvPr>
          <p:cNvSpPr>
            <a:spLocks noGrp="1"/>
          </p:cNvSpPr>
          <p:nvPr>
            <p:ph sz="half" idx="2"/>
          </p:nvPr>
        </p:nvSpPr>
        <p:spPr/>
        <p:txBody>
          <a:bodyPr>
            <a:normAutofit fontScale="32500" lnSpcReduction="20000"/>
          </a:bodyPr>
          <a:lstStyle/>
          <a:p>
            <a:r>
              <a:rPr lang="en-US" dirty="0"/>
              <a:t>Verify that your program works correctly by following each step in this testing procedure:</a:t>
            </a:r>
          </a:p>
          <a:p>
            <a:pPr lvl="1">
              <a:buFont typeface="+mj-lt"/>
              <a:buAutoNum type="arabicPeriod"/>
            </a:pPr>
            <a:r>
              <a:rPr lang="en-US" dirty="0"/>
              <a:t>Run your program and verify that it correctly opens a window and draws within that window a complete outdoor scene that contains the sky, clouds, the ground, and other elements.</a:t>
            </a:r>
          </a:p>
          <a:p>
            <a:endParaRPr lang="en-US" dirty="0"/>
          </a:p>
        </p:txBody>
      </p:sp>
      <p:sp>
        <p:nvSpPr>
          <p:cNvPr id="6" name="Text Placeholder 5">
            <a:extLst>
              <a:ext uri="{FF2B5EF4-FFF2-40B4-BE49-F238E27FC236}">
                <a16:creationId xmlns:a16="http://schemas.microsoft.com/office/drawing/2014/main" id="{695D8D9B-3C7C-040D-E589-1E3873BC3041}"/>
              </a:ext>
            </a:extLst>
          </p:cNvPr>
          <p:cNvSpPr>
            <a:spLocks noGrp="1"/>
          </p:cNvSpPr>
          <p:nvPr>
            <p:ph type="body" sz="quarter" idx="3"/>
          </p:nvPr>
        </p:nvSpPr>
        <p:spPr/>
        <p:txBody>
          <a:bodyPr/>
          <a:lstStyle/>
          <a:p>
            <a:r>
              <a:rPr lang="en-US" dirty="0"/>
              <a:t>Quality Assurance - Rubric</a:t>
            </a:r>
          </a:p>
        </p:txBody>
      </p:sp>
      <p:sp>
        <p:nvSpPr>
          <p:cNvPr id="7" name="Content Placeholder 6">
            <a:extLst>
              <a:ext uri="{FF2B5EF4-FFF2-40B4-BE49-F238E27FC236}">
                <a16:creationId xmlns:a16="http://schemas.microsoft.com/office/drawing/2014/main" id="{450CDC4A-1365-E147-F77C-BB6715826789}"/>
              </a:ext>
            </a:extLst>
          </p:cNvPr>
          <p:cNvSpPr>
            <a:spLocks noGrp="1"/>
          </p:cNvSpPr>
          <p:nvPr>
            <p:ph sz="quarter" idx="4"/>
          </p:nvPr>
        </p:nvSpPr>
        <p:spPr/>
        <p:txBody>
          <a:bodyPr>
            <a:normAutofit fontScale="32500" lnSpcReduction="20000"/>
          </a:bodyPr>
          <a:lstStyle/>
          <a:p>
            <a:r>
              <a:rPr lang="en-US" dirty="0"/>
              <a:t>This criterion is linked to a Learning Outcome Program draws an outdoor scene in a window </a:t>
            </a:r>
          </a:p>
          <a:p>
            <a:r>
              <a:rPr lang="en-US" dirty="0"/>
              <a:t>This criterion is linked to a Learning Outcome Scene includes part of the sky </a:t>
            </a:r>
          </a:p>
          <a:p>
            <a:r>
              <a:rPr lang="en-US" dirty="0"/>
              <a:t>This criterion is linked to a Learning Outcome Scene includes clouds in the sky </a:t>
            </a:r>
          </a:p>
          <a:p>
            <a:r>
              <a:rPr lang="en-US" dirty="0"/>
              <a:t>This criterion is linked to a Learning Outcome Scene includes part of the earth's surface (ground, snow, or water) </a:t>
            </a:r>
          </a:p>
          <a:p>
            <a:r>
              <a:rPr lang="en-US" dirty="0"/>
              <a:t>This criterion is linked to a Learning Outcome Besides clouds, program drawn scene includes objects that are repeated, such as trees, blades of grass, fish, birds, or fence pickets. </a:t>
            </a:r>
          </a:p>
          <a:p>
            <a:r>
              <a:rPr lang="en-US" dirty="0"/>
              <a:t>This criterion is linked to a Learning Outcome Program imports functions from the Draw 2D library </a:t>
            </a:r>
          </a:p>
          <a:p>
            <a:r>
              <a:rPr lang="en-US" dirty="0"/>
              <a:t>This criterion is linked to a Learning Outcome Program calls functions in the Draw 2D library </a:t>
            </a:r>
          </a:p>
          <a:p>
            <a:r>
              <a:rPr lang="en-US" dirty="0"/>
              <a:t>This criterion is linked to a Learning Outcome Program is divided into user-defined functions </a:t>
            </a:r>
          </a:p>
          <a:p>
            <a:r>
              <a:rPr lang="en-US" dirty="0"/>
              <a:t>This criterion is linked to a Learning Outcome User-defined functions in the program, except main, have parameters. (Because main normally has no parameters, main is excluded from this grading criteria.) </a:t>
            </a:r>
          </a:p>
          <a:p>
            <a:r>
              <a:rPr lang="en-US" dirty="0"/>
              <a:t>This criterion is linked to a Learning Outcome Each instance of a repeated element is drawn by calling a function once. (The objective is for students to understand they can write a function once and call it many times to save themselves effort.) </a:t>
            </a:r>
          </a:p>
          <a:p>
            <a:r>
              <a:rPr lang="en-US" dirty="0"/>
              <a:t>This criterion is linked to a Learning Outcome Creativity </a:t>
            </a:r>
          </a:p>
        </p:txBody>
      </p:sp>
      <p:sp>
        <p:nvSpPr>
          <p:cNvPr id="8" name="TextBox 7">
            <a:extLst>
              <a:ext uri="{FF2B5EF4-FFF2-40B4-BE49-F238E27FC236}">
                <a16:creationId xmlns:a16="http://schemas.microsoft.com/office/drawing/2014/main" id="{BED0AF00-B9A5-2653-070F-60633740D820}"/>
              </a:ext>
            </a:extLst>
          </p:cNvPr>
          <p:cNvSpPr txBox="1"/>
          <p:nvPr/>
        </p:nvSpPr>
        <p:spPr>
          <a:xfrm>
            <a:off x="0" y="6492875"/>
            <a:ext cx="6097712" cy="369332"/>
          </a:xfrm>
          <a:prstGeom prst="rect">
            <a:avLst/>
          </a:prstGeom>
          <a:noFill/>
        </p:spPr>
        <p:txBody>
          <a:bodyPr wrap="square">
            <a:spAutoFit/>
          </a:bodyPr>
          <a:lstStyle/>
          <a:p>
            <a:r>
              <a:rPr lang="en-US" dirty="0">
                <a:hlinkClick r:id="rId2"/>
              </a:rPr>
              <a:t>https://byui-cse.github.io/cse111-course/lesson04/prove.html</a:t>
            </a:r>
            <a:r>
              <a:rPr lang="en-US" dirty="0"/>
              <a:t> </a:t>
            </a:r>
          </a:p>
        </p:txBody>
      </p:sp>
    </p:spTree>
    <p:extLst>
      <p:ext uri="{BB962C8B-B14F-4D97-AF65-F5344CB8AC3E}">
        <p14:creationId xmlns:p14="http://schemas.microsoft.com/office/powerpoint/2010/main" val="1640480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F92A-E0E7-553D-FCDC-FDD3DB842D30}"/>
              </a:ext>
            </a:extLst>
          </p:cNvPr>
          <p:cNvSpPr>
            <a:spLocks noGrp="1"/>
          </p:cNvSpPr>
          <p:nvPr>
            <p:ph type="title"/>
          </p:nvPr>
        </p:nvSpPr>
        <p:spPr/>
        <p:txBody>
          <a:bodyPr/>
          <a:lstStyle/>
          <a:p>
            <a:r>
              <a:rPr lang="en-US" b="1" dirty="0"/>
              <a:t>04 Prepare: Function Details</a:t>
            </a:r>
            <a:endParaRPr lang="en-US" dirty="0"/>
          </a:p>
        </p:txBody>
      </p:sp>
      <p:sp>
        <p:nvSpPr>
          <p:cNvPr id="5" name="Text Placeholder 4">
            <a:extLst>
              <a:ext uri="{FF2B5EF4-FFF2-40B4-BE49-F238E27FC236}">
                <a16:creationId xmlns:a16="http://schemas.microsoft.com/office/drawing/2014/main" id="{2696E139-631A-F3DF-D153-DDA45EBD251A}"/>
              </a:ext>
            </a:extLst>
          </p:cNvPr>
          <p:cNvSpPr>
            <a:spLocks noGrp="1"/>
          </p:cNvSpPr>
          <p:nvPr>
            <p:ph type="body" idx="1"/>
          </p:nvPr>
        </p:nvSpPr>
        <p:spPr/>
        <p:txBody>
          <a:bodyPr/>
          <a:lstStyle/>
          <a:p>
            <a:r>
              <a:rPr lang="en-US" dirty="0"/>
              <a:t>Overview</a:t>
            </a:r>
          </a:p>
        </p:txBody>
      </p:sp>
      <p:sp>
        <p:nvSpPr>
          <p:cNvPr id="3" name="Content Placeholder 2">
            <a:extLst>
              <a:ext uri="{FF2B5EF4-FFF2-40B4-BE49-F238E27FC236}">
                <a16:creationId xmlns:a16="http://schemas.microsoft.com/office/drawing/2014/main" id="{F0036E48-9DBF-385A-3765-1DA3D23E5EEA}"/>
              </a:ext>
            </a:extLst>
          </p:cNvPr>
          <p:cNvSpPr>
            <a:spLocks noGrp="1"/>
          </p:cNvSpPr>
          <p:nvPr>
            <p:ph sz="half" idx="2"/>
          </p:nvPr>
        </p:nvSpPr>
        <p:spPr/>
        <p:txBody>
          <a:bodyPr>
            <a:normAutofit fontScale="85000" lnSpcReduction="20000"/>
          </a:bodyPr>
          <a:lstStyle/>
          <a:p>
            <a:r>
              <a:rPr lang="en-US" dirty="0"/>
              <a:t>During this lesson, you will learn additional details about writing and calling functions. These details include variable scope, default parameter values, and optional arguments and will help you understand functions better and write them more effectively. </a:t>
            </a:r>
            <a:endParaRPr lang="en-US" b="1" dirty="0"/>
          </a:p>
          <a:p>
            <a:r>
              <a:rPr lang="en-US" b="1" dirty="0"/>
              <a:t>Review</a:t>
            </a:r>
          </a:p>
          <a:p>
            <a:pPr lvl="1"/>
            <a:r>
              <a:rPr lang="en-US" b="1" dirty="0"/>
              <a:t>02 Prepare: Calling Functions: Arguments</a:t>
            </a:r>
          </a:p>
          <a:p>
            <a:pPr lvl="1"/>
            <a:r>
              <a:rPr lang="en-US" b="1" dirty="0"/>
              <a:t>03 Prepare: Writing Functions: Parameters</a:t>
            </a:r>
          </a:p>
          <a:p>
            <a:pPr lvl="1"/>
            <a:endParaRPr lang="en-US" b="1" dirty="0"/>
          </a:p>
          <a:p>
            <a:endParaRPr lang="en-US" dirty="0"/>
          </a:p>
        </p:txBody>
      </p:sp>
      <p:sp>
        <p:nvSpPr>
          <p:cNvPr id="6" name="Text Placeholder 5">
            <a:extLst>
              <a:ext uri="{FF2B5EF4-FFF2-40B4-BE49-F238E27FC236}">
                <a16:creationId xmlns:a16="http://schemas.microsoft.com/office/drawing/2014/main" id="{3F233C7C-FEF3-D418-8C02-1E0FDF461F09}"/>
              </a:ext>
            </a:extLst>
          </p:cNvPr>
          <p:cNvSpPr>
            <a:spLocks noGrp="1"/>
          </p:cNvSpPr>
          <p:nvPr>
            <p:ph type="body" sz="quarter" idx="3"/>
          </p:nvPr>
        </p:nvSpPr>
        <p:spPr/>
        <p:txBody>
          <a:bodyPr/>
          <a:lstStyle/>
          <a:p>
            <a:r>
              <a:rPr lang="en-US" dirty="0"/>
              <a:t>Concepts</a:t>
            </a:r>
          </a:p>
        </p:txBody>
      </p:sp>
      <p:sp>
        <p:nvSpPr>
          <p:cNvPr id="7" name="Content Placeholder 6">
            <a:extLst>
              <a:ext uri="{FF2B5EF4-FFF2-40B4-BE49-F238E27FC236}">
                <a16:creationId xmlns:a16="http://schemas.microsoft.com/office/drawing/2014/main" id="{BA560142-BE70-5D78-69B1-4F2885CC75D0}"/>
              </a:ext>
            </a:extLst>
          </p:cNvPr>
          <p:cNvSpPr>
            <a:spLocks noGrp="1"/>
          </p:cNvSpPr>
          <p:nvPr>
            <p:ph sz="quarter" idx="4"/>
          </p:nvPr>
        </p:nvSpPr>
        <p:spPr/>
        <p:txBody>
          <a:bodyPr>
            <a:normAutofit fontScale="85000" lnSpcReduction="20000"/>
          </a:bodyPr>
          <a:lstStyle/>
          <a:p>
            <a:r>
              <a:rPr lang="en-US" b="1" dirty="0"/>
              <a:t>Variable Scope¶</a:t>
            </a:r>
          </a:p>
          <a:p>
            <a:r>
              <a:rPr lang="en-US" b="1" dirty="0"/>
              <a:t>Common Mistake¶</a:t>
            </a:r>
          </a:p>
          <a:p>
            <a:r>
              <a:rPr lang="en-US" b="1" dirty="0"/>
              <a:t>Default Parameter Values and Optional Arguments</a:t>
            </a:r>
          </a:p>
          <a:p>
            <a:r>
              <a:rPr lang="en-US" b="1" dirty="0"/>
              <a:t>Function Design¶</a:t>
            </a:r>
          </a:p>
          <a:p>
            <a:endParaRPr lang="en-US" dirty="0"/>
          </a:p>
        </p:txBody>
      </p:sp>
      <p:sp>
        <p:nvSpPr>
          <p:cNvPr id="10" name="TextBox 9">
            <a:extLst>
              <a:ext uri="{FF2B5EF4-FFF2-40B4-BE49-F238E27FC236}">
                <a16:creationId xmlns:a16="http://schemas.microsoft.com/office/drawing/2014/main" id="{F1BBC984-85D2-0767-97F6-6FF0112F67B4}"/>
              </a:ext>
            </a:extLst>
          </p:cNvPr>
          <p:cNvSpPr txBox="1"/>
          <p:nvPr/>
        </p:nvSpPr>
        <p:spPr>
          <a:xfrm>
            <a:off x="0" y="6483014"/>
            <a:ext cx="6259531" cy="369332"/>
          </a:xfrm>
          <a:prstGeom prst="rect">
            <a:avLst/>
          </a:prstGeom>
          <a:noFill/>
        </p:spPr>
        <p:txBody>
          <a:bodyPr wrap="square">
            <a:spAutoFit/>
          </a:bodyPr>
          <a:lstStyle/>
          <a:p>
            <a:r>
              <a:rPr lang="en-US" dirty="0">
                <a:hlinkClick r:id="rId2"/>
              </a:rPr>
              <a:t>https://byui-cse.github.io/cse111-course/lesson04/prepare.html</a:t>
            </a:r>
            <a:r>
              <a:rPr lang="en-US" dirty="0"/>
              <a:t> </a:t>
            </a:r>
          </a:p>
        </p:txBody>
      </p:sp>
    </p:spTree>
    <p:extLst>
      <p:ext uri="{BB962C8B-B14F-4D97-AF65-F5344CB8AC3E}">
        <p14:creationId xmlns:p14="http://schemas.microsoft.com/office/powerpoint/2010/main" val="374902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45DF-F824-5F99-44F2-FF808F9882BC}"/>
              </a:ext>
            </a:extLst>
          </p:cNvPr>
          <p:cNvSpPr>
            <a:spLocks noGrp="1"/>
          </p:cNvSpPr>
          <p:nvPr>
            <p:ph type="title"/>
          </p:nvPr>
        </p:nvSpPr>
        <p:spPr/>
        <p:txBody>
          <a:bodyPr/>
          <a:lstStyle/>
          <a:p>
            <a:r>
              <a:rPr lang="en-US" b="1" dirty="0"/>
              <a:t>Variable Scope¶</a:t>
            </a:r>
            <a:endParaRPr lang="en-US" dirty="0"/>
          </a:p>
        </p:txBody>
      </p:sp>
      <p:sp>
        <p:nvSpPr>
          <p:cNvPr id="3" name="Text Placeholder 2">
            <a:extLst>
              <a:ext uri="{FF2B5EF4-FFF2-40B4-BE49-F238E27FC236}">
                <a16:creationId xmlns:a16="http://schemas.microsoft.com/office/drawing/2014/main" id="{347266FD-3E27-5B86-6E97-0DAB19AA96DE}"/>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0CEDF168-D389-CAC4-C54D-4645C12F2477}"/>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AF997C98-F6EE-CE86-702A-CBCBD699AC51}"/>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8C76F9E8-FBF7-B4E0-96BA-AF543FCC29F2}"/>
              </a:ext>
            </a:extLst>
          </p:cNvPr>
          <p:cNvSpPr>
            <a:spLocks noGrp="1"/>
          </p:cNvSpPr>
          <p:nvPr>
            <p:ph sz="quarter" idx="4"/>
          </p:nvPr>
        </p:nvSpPr>
        <p:spPr/>
        <p:txBody>
          <a:bodyPr/>
          <a:lstStyle/>
          <a:p>
            <a:endParaRPr lang="en-US"/>
          </a:p>
        </p:txBody>
      </p:sp>
      <p:pic>
        <p:nvPicPr>
          <p:cNvPr id="1032" name="Picture 8" descr="How to Sight a Rifle Scope in 7 Easy Steps | The Range 702">
            <a:extLst>
              <a:ext uri="{FF2B5EF4-FFF2-40B4-BE49-F238E27FC236}">
                <a16:creationId xmlns:a16="http://schemas.microsoft.com/office/drawing/2014/main" id="{241D74C8-0D16-54A5-CE17-2EF0F4247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7912" y="0"/>
            <a:ext cx="26543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mazon.com : Scope Mouthwash Original Mint 8.4 Oz (Pack of 6) :  Antiperspirant Deodorants : Health &amp; Household">
            <a:extLst>
              <a:ext uri="{FF2B5EF4-FFF2-40B4-BE49-F238E27FC236}">
                <a16:creationId xmlns:a16="http://schemas.microsoft.com/office/drawing/2014/main" id="{52C4BBA7-5E7A-2746-46EE-F992A95A3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364" y="0"/>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efining Project Scope: What's In, What's Out | by Karl Wiegers | Analyst's  corner | Medium">
            <a:extLst>
              <a:ext uri="{FF2B5EF4-FFF2-40B4-BE49-F238E27FC236}">
                <a16:creationId xmlns:a16="http://schemas.microsoft.com/office/drawing/2014/main" id="{E7D5F489-4A3D-0E98-2BB6-DE2B1823F5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2862" y="272882"/>
            <a:ext cx="2098675" cy="1388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36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7FEC-A422-18B3-BC0B-0287D045839A}"/>
              </a:ext>
            </a:extLst>
          </p:cNvPr>
          <p:cNvSpPr>
            <a:spLocks noGrp="1"/>
          </p:cNvSpPr>
          <p:nvPr>
            <p:ph type="title"/>
          </p:nvPr>
        </p:nvSpPr>
        <p:spPr/>
        <p:txBody>
          <a:bodyPr/>
          <a:lstStyle/>
          <a:p>
            <a:r>
              <a:rPr lang="en-US" b="1" dirty="0"/>
              <a:t>Variable Scope¶</a:t>
            </a:r>
            <a:endParaRPr lang="en-US" dirty="0"/>
          </a:p>
        </p:txBody>
      </p:sp>
      <p:sp>
        <p:nvSpPr>
          <p:cNvPr id="4" name="Content Placeholder 3">
            <a:extLst>
              <a:ext uri="{FF2B5EF4-FFF2-40B4-BE49-F238E27FC236}">
                <a16:creationId xmlns:a16="http://schemas.microsoft.com/office/drawing/2014/main" id="{BC3B3642-DB7D-7777-6DAF-B6394960F502}"/>
              </a:ext>
            </a:extLst>
          </p:cNvPr>
          <p:cNvSpPr>
            <a:spLocks noGrp="1"/>
          </p:cNvSpPr>
          <p:nvPr>
            <p:ph sz="half" idx="1"/>
          </p:nvPr>
        </p:nvSpPr>
        <p:spPr/>
        <p:txBody>
          <a:bodyPr/>
          <a:lstStyle/>
          <a:p>
            <a:r>
              <a:rPr lang="en-US" dirty="0"/>
              <a:t>Life of a variable</a:t>
            </a:r>
          </a:p>
          <a:p>
            <a:pPr lvl="1"/>
            <a:r>
              <a:rPr lang="en-US" dirty="0"/>
              <a:t>C: Where is it created?</a:t>
            </a:r>
          </a:p>
          <a:p>
            <a:pPr lvl="1"/>
            <a:r>
              <a:rPr lang="en-US" dirty="0"/>
              <a:t>R: When is it updated?</a:t>
            </a:r>
          </a:p>
          <a:p>
            <a:pPr lvl="1"/>
            <a:r>
              <a:rPr lang="en-US" dirty="0"/>
              <a:t>U: When is it read?</a:t>
            </a:r>
          </a:p>
          <a:p>
            <a:pPr lvl="1"/>
            <a:r>
              <a:rPr lang="en-US" dirty="0"/>
              <a:t>D: When is it deleted?</a:t>
            </a:r>
          </a:p>
        </p:txBody>
      </p:sp>
      <p:pic>
        <p:nvPicPr>
          <p:cNvPr id="7" name="Picture 6">
            <a:extLst>
              <a:ext uri="{FF2B5EF4-FFF2-40B4-BE49-F238E27FC236}">
                <a16:creationId xmlns:a16="http://schemas.microsoft.com/office/drawing/2014/main" id="{48926B56-3FDC-7EF6-51BA-856915CBC7DC}"/>
              </a:ext>
            </a:extLst>
          </p:cNvPr>
          <p:cNvPicPr>
            <a:picLocks noChangeAspect="1"/>
          </p:cNvPicPr>
          <p:nvPr/>
        </p:nvPicPr>
        <p:blipFill>
          <a:blip r:embed="rId2"/>
          <a:stretch>
            <a:fillRect/>
          </a:stretch>
        </p:blipFill>
        <p:spPr>
          <a:xfrm>
            <a:off x="7177069" y="11906"/>
            <a:ext cx="4762500" cy="2032000"/>
          </a:xfrm>
          <a:prstGeom prst="rect">
            <a:avLst/>
          </a:prstGeom>
        </p:spPr>
      </p:pic>
      <p:pic>
        <p:nvPicPr>
          <p:cNvPr id="8" name="Picture 7">
            <a:extLst>
              <a:ext uri="{FF2B5EF4-FFF2-40B4-BE49-F238E27FC236}">
                <a16:creationId xmlns:a16="http://schemas.microsoft.com/office/drawing/2014/main" id="{E4DC874D-69D6-01F9-CE3C-D9C8E9D2BA03}"/>
              </a:ext>
            </a:extLst>
          </p:cNvPr>
          <p:cNvPicPr>
            <a:picLocks noChangeAspect="1"/>
          </p:cNvPicPr>
          <p:nvPr/>
        </p:nvPicPr>
        <p:blipFill>
          <a:blip r:embed="rId3"/>
          <a:stretch>
            <a:fillRect/>
          </a:stretch>
        </p:blipFill>
        <p:spPr>
          <a:xfrm>
            <a:off x="7177069" y="2043906"/>
            <a:ext cx="4356100" cy="2286000"/>
          </a:xfrm>
          <a:prstGeom prst="rect">
            <a:avLst/>
          </a:prstGeom>
        </p:spPr>
      </p:pic>
    </p:spTree>
    <p:extLst>
      <p:ext uri="{BB962C8B-B14F-4D97-AF65-F5344CB8AC3E}">
        <p14:creationId xmlns:p14="http://schemas.microsoft.com/office/powerpoint/2010/main" val="285110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7FEC-A422-18B3-BC0B-0287D045839A}"/>
              </a:ext>
            </a:extLst>
          </p:cNvPr>
          <p:cNvSpPr>
            <a:spLocks noGrp="1"/>
          </p:cNvSpPr>
          <p:nvPr>
            <p:ph type="title"/>
          </p:nvPr>
        </p:nvSpPr>
        <p:spPr/>
        <p:txBody>
          <a:bodyPr/>
          <a:lstStyle/>
          <a:p>
            <a:r>
              <a:rPr lang="en-US" b="1" dirty="0"/>
              <a:t>Variable Scope¶</a:t>
            </a:r>
            <a:endParaRPr lang="en-US" dirty="0"/>
          </a:p>
        </p:txBody>
      </p:sp>
      <p:sp>
        <p:nvSpPr>
          <p:cNvPr id="4" name="Content Placeholder 3">
            <a:extLst>
              <a:ext uri="{FF2B5EF4-FFF2-40B4-BE49-F238E27FC236}">
                <a16:creationId xmlns:a16="http://schemas.microsoft.com/office/drawing/2014/main" id="{BC3B3642-DB7D-7777-6DAF-B6394960F502}"/>
              </a:ext>
            </a:extLst>
          </p:cNvPr>
          <p:cNvSpPr>
            <a:spLocks noGrp="1"/>
          </p:cNvSpPr>
          <p:nvPr>
            <p:ph sz="half" idx="1"/>
          </p:nvPr>
        </p:nvSpPr>
        <p:spPr/>
        <p:txBody>
          <a:bodyPr/>
          <a:lstStyle/>
          <a:p>
            <a:r>
              <a:rPr lang="en-US" dirty="0"/>
              <a:t>Life of a variable (CRUD)</a:t>
            </a:r>
          </a:p>
          <a:p>
            <a:r>
              <a:rPr lang="en-US" dirty="0"/>
              <a:t>Common Mistakes</a:t>
            </a:r>
          </a:p>
        </p:txBody>
      </p:sp>
      <p:pic>
        <p:nvPicPr>
          <p:cNvPr id="3" name="Picture 2">
            <a:extLst>
              <a:ext uri="{FF2B5EF4-FFF2-40B4-BE49-F238E27FC236}">
                <a16:creationId xmlns:a16="http://schemas.microsoft.com/office/drawing/2014/main" id="{68256037-6F49-FF9B-2500-55B0D742268C}"/>
              </a:ext>
            </a:extLst>
          </p:cNvPr>
          <p:cNvPicPr>
            <a:picLocks noChangeAspect="1"/>
          </p:cNvPicPr>
          <p:nvPr/>
        </p:nvPicPr>
        <p:blipFill>
          <a:blip r:embed="rId2"/>
          <a:stretch>
            <a:fillRect/>
          </a:stretch>
        </p:blipFill>
        <p:spPr>
          <a:xfrm>
            <a:off x="4635500" y="139700"/>
            <a:ext cx="7556500" cy="6578600"/>
          </a:xfrm>
          <a:prstGeom prst="rect">
            <a:avLst/>
          </a:prstGeom>
        </p:spPr>
      </p:pic>
    </p:spTree>
    <p:extLst>
      <p:ext uri="{BB962C8B-B14F-4D97-AF65-F5344CB8AC3E}">
        <p14:creationId xmlns:p14="http://schemas.microsoft.com/office/powerpoint/2010/main" val="414713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694D-EB08-451A-E0BC-D8D86A89C50D}"/>
              </a:ext>
            </a:extLst>
          </p:cNvPr>
          <p:cNvSpPr>
            <a:spLocks noGrp="1"/>
          </p:cNvSpPr>
          <p:nvPr>
            <p:ph type="title"/>
          </p:nvPr>
        </p:nvSpPr>
        <p:spPr/>
        <p:txBody>
          <a:bodyPr>
            <a:normAutofit/>
          </a:bodyPr>
          <a:lstStyle/>
          <a:p>
            <a:r>
              <a:rPr lang="en-US" b="1" dirty="0"/>
              <a:t>Default Parameter Values and Optional Arguments¶</a:t>
            </a:r>
            <a:endParaRPr lang="en-US" dirty="0"/>
          </a:p>
        </p:txBody>
      </p:sp>
      <p:sp>
        <p:nvSpPr>
          <p:cNvPr id="3" name="Content Placeholder 2">
            <a:extLst>
              <a:ext uri="{FF2B5EF4-FFF2-40B4-BE49-F238E27FC236}">
                <a16:creationId xmlns:a16="http://schemas.microsoft.com/office/drawing/2014/main" id="{31F786DA-EA20-310E-FD10-3B8A0D1CB923}"/>
              </a:ext>
            </a:extLst>
          </p:cNvPr>
          <p:cNvSpPr>
            <a:spLocks noGrp="1"/>
          </p:cNvSpPr>
          <p:nvPr>
            <p:ph sz="half" idx="1"/>
          </p:nvPr>
        </p:nvSpPr>
        <p:spPr/>
        <p:txBody>
          <a:bodyPr/>
          <a:lstStyle/>
          <a:p>
            <a:r>
              <a:rPr lang="en-US" dirty="0"/>
              <a:t>Python allows function parameters to have default values. </a:t>
            </a:r>
          </a:p>
          <a:p>
            <a:r>
              <a:rPr lang="en-US" dirty="0"/>
              <a:t>If a parameter has a default value, then its corresponding argument is optional. </a:t>
            </a:r>
          </a:p>
          <a:p>
            <a:r>
              <a:rPr lang="en-US" dirty="0"/>
              <a:t>If a function is called without an argument, the corresponding parameter gets its default value.</a:t>
            </a:r>
          </a:p>
        </p:txBody>
      </p:sp>
      <p:pic>
        <p:nvPicPr>
          <p:cNvPr id="5" name="Content Placeholder 4">
            <a:extLst>
              <a:ext uri="{FF2B5EF4-FFF2-40B4-BE49-F238E27FC236}">
                <a16:creationId xmlns:a16="http://schemas.microsoft.com/office/drawing/2014/main" id="{9B6A8251-4001-E705-AC80-BA9441C1328E}"/>
              </a:ext>
            </a:extLst>
          </p:cNvPr>
          <p:cNvPicPr>
            <a:picLocks noGrp="1" noChangeAspect="1"/>
          </p:cNvPicPr>
          <p:nvPr>
            <p:ph sz="half" idx="2"/>
          </p:nvPr>
        </p:nvPicPr>
        <p:blipFill>
          <a:blip r:embed="rId2"/>
          <a:stretch>
            <a:fillRect/>
          </a:stretch>
        </p:blipFill>
        <p:spPr>
          <a:xfrm>
            <a:off x="6302516" y="1825625"/>
            <a:ext cx="4920967" cy="4351338"/>
          </a:xfrm>
          <a:prstGeom prst="rect">
            <a:avLst/>
          </a:prstGeom>
        </p:spPr>
      </p:pic>
    </p:spTree>
    <p:extLst>
      <p:ext uri="{BB962C8B-B14F-4D97-AF65-F5344CB8AC3E}">
        <p14:creationId xmlns:p14="http://schemas.microsoft.com/office/powerpoint/2010/main" val="225245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32DA-FF66-78B1-E2C5-9969A8B8B00D}"/>
              </a:ext>
            </a:extLst>
          </p:cNvPr>
          <p:cNvSpPr>
            <a:spLocks noGrp="1"/>
          </p:cNvSpPr>
          <p:nvPr>
            <p:ph type="title"/>
          </p:nvPr>
        </p:nvSpPr>
        <p:spPr/>
        <p:txBody>
          <a:bodyPr/>
          <a:lstStyle/>
          <a:p>
            <a:r>
              <a:rPr lang="en-US" b="1" dirty="0"/>
              <a:t>Function Design¶</a:t>
            </a:r>
            <a:endParaRPr lang="en-US" dirty="0"/>
          </a:p>
        </p:txBody>
      </p:sp>
      <p:sp>
        <p:nvSpPr>
          <p:cNvPr id="3" name="Content Placeholder 2">
            <a:extLst>
              <a:ext uri="{FF2B5EF4-FFF2-40B4-BE49-F238E27FC236}">
                <a16:creationId xmlns:a16="http://schemas.microsoft.com/office/drawing/2014/main" id="{4BAC34D0-7144-33C6-2B0B-848A6E327B75}"/>
              </a:ext>
            </a:extLst>
          </p:cNvPr>
          <p:cNvSpPr>
            <a:spLocks noGrp="1"/>
          </p:cNvSpPr>
          <p:nvPr>
            <p:ph sz="half" idx="1"/>
          </p:nvPr>
        </p:nvSpPr>
        <p:spPr/>
        <p:txBody>
          <a:bodyPr/>
          <a:lstStyle/>
          <a:p>
            <a:r>
              <a:rPr lang="en-US" dirty="0"/>
              <a:t>Understandable by other programmers</a:t>
            </a:r>
          </a:p>
          <a:p>
            <a:r>
              <a:rPr lang="en-US" dirty="0"/>
              <a:t>performs a single task</a:t>
            </a:r>
          </a:p>
          <a:p>
            <a:r>
              <a:rPr lang="en-US" dirty="0"/>
              <a:t>relatively short, perhaps fewer than 20 lines of code</a:t>
            </a:r>
          </a:p>
          <a:p>
            <a:r>
              <a:rPr lang="en-US" dirty="0"/>
              <a:t>few decision points (branches and loops)</a:t>
            </a:r>
          </a:p>
          <a:p>
            <a:r>
              <a:rPr lang="en-US" dirty="0"/>
              <a:t>As reusable as possible</a:t>
            </a:r>
          </a:p>
        </p:txBody>
      </p:sp>
      <p:sp>
        <p:nvSpPr>
          <p:cNvPr id="4" name="Content Placeholder 3">
            <a:extLst>
              <a:ext uri="{FF2B5EF4-FFF2-40B4-BE49-F238E27FC236}">
                <a16:creationId xmlns:a16="http://schemas.microsoft.com/office/drawing/2014/main" id="{BB3243D7-6821-DCB5-6F4E-0853497B59A3}"/>
              </a:ext>
            </a:extLst>
          </p:cNvPr>
          <p:cNvSpPr>
            <a:spLocks noGrp="1"/>
          </p:cNvSpPr>
          <p:nvPr>
            <p:ph sz="half" idx="2"/>
          </p:nvPr>
        </p:nvSpPr>
        <p:spPr/>
        <p:txBody>
          <a:bodyPr/>
          <a:lstStyle/>
          <a:p>
            <a:r>
              <a:rPr lang="en-US" dirty="0"/>
              <a:t>Input (parameters)</a:t>
            </a:r>
          </a:p>
          <a:p>
            <a:r>
              <a:rPr lang="en-US" dirty="0"/>
              <a:t>Process (branches and loops)</a:t>
            </a:r>
          </a:p>
          <a:p>
            <a:r>
              <a:rPr lang="en-US" dirty="0"/>
              <a:t>Output (return)</a:t>
            </a:r>
          </a:p>
        </p:txBody>
      </p:sp>
    </p:spTree>
    <p:extLst>
      <p:ext uri="{BB962C8B-B14F-4D97-AF65-F5344CB8AC3E}">
        <p14:creationId xmlns:p14="http://schemas.microsoft.com/office/powerpoint/2010/main" val="29581371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TotalTime>
  <Words>2907</Words>
  <Application>Microsoft Macintosh PowerPoint</Application>
  <PresentationFormat>Widescreen</PresentationFormat>
  <Paragraphs>360</Paragraphs>
  <Slides>35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Function Details</vt:lpstr>
      <vt:lpstr>Overview</vt:lpstr>
      <vt:lpstr>Review</vt:lpstr>
      <vt:lpstr>04 Prepare: Function Details</vt:lpstr>
      <vt:lpstr>Variable Scope¶</vt:lpstr>
      <vt:lpstr>Variable Scope¶</vt:lpstr>
      <vt:lpstr>Variable Scope¶</vt:lpstr>
      <vt:lpstr>Default Parameter Values and Optional Arguments¶</vt:lpstr>
      <vt:lpstr>Function Design¶</vt:lpstr>
      <vt:lpstr>Summary</vt:lpstr>
      <vt:lpstr>Checkpoint 04 Checkpoint: Variable Scope</vt:lpstr>
      <vt:lpstr>Checkpoint 04 Checkpoint: Variable Scope</vt:lpstr>
      <vt:lpstr>Checkpoint 04 Checkpoint: Variable Scope</vt:lpstr>
      <vt:lpstr>Checkpoint 04 Checkpoint: Variable Scope</vt:lpstr>
      <vt:lpstr>04 Team Activity: Writing Functions</vt:lpstr>
      <vt:lpstr>04 Team Activity: Writing Functions</vt:lpstr>
      <vt:lpstr>04 Team Activity: Writing Functions</vt:lpstr>
      <vt:lpstr>04 Team Activity: Writing Functions</vt:lpstr>
      <vt:lpstr>04 Team Activity: Writing Functions</vt:lpstr>
      <vt:lpstr>04 Team Activity: Writing Functions</vt:lpstr>
      <vt:lpstr>04 Team Activity: Writing Functions</vt:lpstr>
      <vt:lpstr>04 Team Activity: Writing Functions</vt:lpstr>
      <vt:lpstr>04 Team Activity: Writing Functions</vt:lpstr>
      <vt:lpstr>Example of what that looks like?</vt:lpstr>
      <vt:lpstr>04 Team Activity: Writing Functions</vt:lpstr>
      <vt:lpstr>04 Team Activity: Writing Functions</vt:lpstr>
      <vt:lpstr>04 Team Activity: Writing Functions</vt:lpstr>
      <vt:lpstr>04 Team Activity: Writing Functions</vt:lpstr>
      <vt:lpstr>04 Team Activity: Writing Functions</vt:lpstr>
      <vt:lpstr>04 Team Activity: Writing Functions</vt:lpstr>
      <vt:lpstr>Prove: Assignment</vt:lpstr>
      <vt:lpstr>L03 Prove: Milestone 03 Prove Milestone: Writing Functions</vt:lpstr>
      <vt:lpstr>L03 Prove: Milestone 03 Prove Milestone: Writing Functions</vt:lpstr>
      <vt:lpstr>L03 Prove: Milestone 03 Prove Milestone: Writing Functions</vt:lpstr>
      <vt:lpstr>L03 Prove: Milestone 03 Prove Milestone: Writing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2022-10-20T19:56:26Z</dcterms:created>
  <dcterms:modified xsi:type="dcterms:W3CDTF">2022-11-08T22:05:59Z</dcterms:modified>
</cp:coreProperties>
</file>