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8"/>
  </p:notesMasterIdLst>
  <p:sldIdLst>
    <p:sldId id="256" r:id="rId2"/>
    <p:sldId id="265" r:id="rId3"/>
    <p:sldId id="269" r:id="rId4"/>
    <p:sldId id="266" r:id="rId5"/>
    <p:sldId id="270" r:id="rId6"/>
    <p:sldId id="271" r:id="rId7"/>
    <p:sldId id="272" r:id="rId8"/>
    <p:sldId id="273" r:id="rId9"/>
    <p:sldId id="267" r:id="rId10"/>
    <p:sldId id="268" r:id="rId11"/>
    <p:sldId id="274" r:id="rId12"/>
    <p:sldId id="275" r:id="rId13"/>
    <p:sldId id="276" r:id="rId14"/>
    <p:sldId id="277" r:id="rId15"/>
    <p:sldId id="278" r:id="rId16"/>
    <p:sldId id="279" r:id="rId17"/>
    <p:sldId id="280" r:id="rId18"/>
    <p:sldId id="282" r:id="rId19"/>
    <p:sldId id="281" r:id="rId20"/>
    <p:sldId id="283" r:id="rId21"/>
    <p:sldId id="326" r:id="rId22"/>
    <p:sldId id="327" r:id="rId23"/>
    <p:sldId id="328" r:id="rId24"/>
    <p:sldId id="329" r:id="rId25"/>
    <p:sldId id="330" r:id="rId26"/>
    <p:sldId id="331" r:id="rId27"/>
    <p:sldId id="332" r:id="rId28"/>
    <p:sldId id="325" r:id="rId29"/>
    <p:sldId id="333" r:id="rId30"/>
    <p:sldId id="285" r:id="rId31"/>
    <p:sldId id="286" r:id="rId32"/>
    <p:sldId id="287" r:id="rId33"/>
    <p:sldId id="298" r:id="rId34"/>
    <p:sldId id="299" r:id="rId35"/>
    <p:sldId id="300" r:id="rId36"/>
    <p:sldId id="301" r:id="rId37"/>
    <p:sldId id="310" r:id="rId38"/>
    <p:sldId id="302" r:id="rId39"/>
    <p:sldId id="315" r:id="rId40"/>
    <p:sldId id="313" r:id="rId41"/>
    <p:sldId id="314" r:id="rId42"/>
    <p:sldId id="316" r:id="rId43"/>
    <p:sldId id="284" r:id="rId44"/>
    <p:sldId id="318" r:id="rId45"/>
    <p:sldId id="317" r:id="rId46"/>
    <p:sldId id="319" r:id="rId47"/>
    <p:sldId id="320" r:id="rId48"/>
    <p:sldId id="304" r:id="rId49"/>
    <p:sldId id="311" r:id="rId50"/>
    <p:sldId id="312" r:id="rId51"/>
    <p:sldId id="322" r:id="rId52"/>
    <p:sldId id="307" r:id="rId53"/>
    <p:sldId id="308" r:id="rId54"/>
    <p:sldId id="309" r:id="rId55"/>
    <p:sldId id="323" r:id="rId56"/>
    <p:sldId id="324" r:id="rId57"/>
    <p:sldId id="321" r:id="rId58"/>
    <p:sldId id="305" r:id="rId59"/>
    <p:sldId id="288" r:id="rId60"/>
    <p:sldId id="257" r:id="rId61"/>
    <p:sldId id="258" r:id="rId62"/>
    <p:sldId id="262" r:id="rId63"/>
    <p:sldId id="264" r:id="rId64"/>
    <p:sldId id="263" r:id="rId65"/>
    <p:sldId id="259" r:id="rId66"/>
    <p:sldId id="261" r:id="rId67"/>
    <p:sldId id="260" r:id="rId68"/>
    <p:sldId id="289" r:id="rId69"/>
    <p:sldId id="290" r:id="rId70"/>
    <p:sldId id="291" r:id="rId71"/>
    <p:sldId id="292" r:id="rId72"/>
    <p:sldId id="293" r:id="rId73"/>
    <p:sldId id="294" r:id="rId74"/>
    <p:sldId id="295" r:id="rId75"/>
    <p:sldId id="296" r:id="rId76"/>
    <p:sldId id="297"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1D9FD-9F6E-8640-93D7-A04DDF8C545D}" v="222" dt="2022-11-09T18:35:43.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07"/>
    <p:restoredTop sz="96327"/>
  </p:normalViewPr>
  <p:slideViewPr>
    <p:cSldViewPr snapToGrid="0">
      <p:cViewPr varScale="1">
        <p:scale>
          <a:sx n="68" d="100"/>
          <a:sy n="68" d="100"/>
        </p:scale>
        <p:origin x="6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DB673BF5-37A3-407D-953D-AC1B9CF5BEF7}"/>
    <pc:docChg chg="modSld">
      <pc:chgData name="Clements, William" userId="cbdb0636-a496-422a-8d40-98c53d494d26" providerId="ADAL" clId="{DB673BF5-37A3-407D-953D-AC1B9CF5BEF7}" dt="2022-11-09T23:41:04.822" v="20" actId="113"/>
      <pc:docMkLst>
        <pc:docMk/>
      </pc:docMkLst>
      <pc:sldChg chg="modSp mod">
        <pc:chgData name="Clements, William" userId="cbdb0636-a496-422a-8d40-98c53d494d26" providerId="ADAL" clId="{DB673BF5-37A3-407D-953D-AC1B9CF5BEF7}" dt="2022-11-09T23:41:04.822" v="20" actId="113"/>
        <pc:sldMkLst>
          <pc:docMk/>
          <pc:sldMk cId="4257807290" sldId="320"/>
        </pc:sldMkLst>
        <pc:spChg chg="mod">
          <ac:chgData name="Clements, William" userId="cbdb0636-a496-422a-8d40-98c53d494d26" providerId="ADAL" clId="{DB673BF5-37A3-407D-953D-AC1B9CF5BEF7}" dt="2022-11-09T23:41:04.822" v="20" actId="113"/>
          <ac:spMkLst>
            <pc:docMk/>
            <pc:sldMk cId="4257807290" sldId="320"/>
            <ac:spMk id="3" creationId="{10D11129-82CA-4E8B-D617-6FB19F24B9FE}"/>
          </ac:spMkLst>
        </pc:spChg>
      </pc:sldChg>
      <pc:sldChg chg="modSp mod">
        <pc:chgData name="Clements, William" userId="cbdb0636-a496-422a-8d40-98c53d494d26" providerId="ADAL" clId="{DB673BF5-37A3-407D-953D-AC1B9CF5BEF7}" dt="2022-11-09T22:08:54.731" v="5" actId="20577"/>
        <pc:sldMkLst>
          <pc:docMk/>
          <pc:sldMk cId="2363530953" sldId="329"/>
        </pc:sldMkLst>
        <pc:spChg chg="mod">
          <ac:chgData name="Clements, William" userId="cbdb0636-a496-422a-8d40-98c53d494d26" providerId="ADAL" clId="{DB673BF5-37A3-407D-953D-AC1B9CF5BEF7}" dt="2022-11-09T22:08:54.731" v="5" actId="20577"/>
          <ac:spMkLst>
            <pc:docMk/>
            <pc:sldMk cId="2363530953" sldId="329"/>
            <ac:spMk id="3" creationId="{CB0E2A13-68DC-9A58-BA50-618D176DD17D}"/>
          </ac:spMkLst>
        </pc:spChg>
      </pc:sldChg>
      <pc:sldChg chg="modSp mod">
        <pc:chgData name="Clements, William" userId="cbdb0636-a496-422a-8d40-98c53d494d26" providerId="ADAL" clId="{DB673BF5-37A3-407D-953D-AC1B9CF5BEF7}" dt="2022-11-09T22:09:03.106" v="11" actId="20577"/>
        <pc:sldMkLst>
          <pc:docMk/>
          <pc:sldMk cId="2832051366" sldId="330"/>
        </pc:sldMkLst>
        <pc:spChg chg="mod">
          <ac:chgData name="Clements, William" userId="cbdb0636-a496-422a-8d40-98c53d494d26" providerId="ADAL" clId="{DB673BF5-37A3-407D-953D-AC1B9CF5BEF7}" dt="2022-11-09T22:09:03.106" v="11" actId="20577"/>
          <ac:spMkLst>
            <pc:docMk/>
            <pc:sldMk cId="2832051366" sldId="330"/>
            <ac:spMk id="3" creationId="{E6DB3D40-E285-5070-1217-40C207DD5711}"/>
          </ac:spMkLst>
        </pc:spChg>
      </pc:sldChg>
      <pc:sldChg chg="modSp mod">
        <pc:chgData name="Clements, William" userId="cbdb0636-a496-422a-8d40-98c53d494d26" providerId="ADAL" clId="{DB673BF5-37A3-407D-953D-AC1B9CF5BEF7}" dt="2022-11-09T22:09:09.516" v="17" actId="20577"/>
        <pc:sldMkLst>
          <pc:docMk/>
          <pc:sldMk cId="2827264836" sldId="331"/>
        </pc:sldMkLst>
        <pc:spChg chg="mod">
          <ac:chgData name="Clements, William" userId="cbdb0636-a496-422a-8d40-98c53d494d26" providerId="ADAL" clId="{DB673BF5-37A3-407D-953D-AC1B9CF5BEF7}" dt="2022-11-09T22:09:09.516" v="17" actId="20577"/>
          <ac:spMkLst>
            <pc:docMk/>
            <pc:sldMk cId="2827264836" sldId="331"/>
            <ac:spMk id="3" creationId="{DA96B870-5640-17CF-D7A9-4EA2F1ABACF4}"/>
          </ac:spMkLst>
        </pc:spChg>
      </pc:sldChg>
    </pc:docChg>
  </pc:docChgLst>
  <pc:docChgLst>
    <pc:chgData name="Clements, William" userId="cbdb0636-a496-422a-8d40-98c53d494d26" providerId="ADAL" clId="{33C1D9FD-9F6E-8640-93D7-A04DDF8C545D}"/>
    <pc:docChg chg="undo custSel addSld delSld modSld sldOrd">
      <pc:chgData name="Clements, William" userId="cbdb0636-a496-422a-8d40-98c53d494d26" providerId="ADAL" clId="{33C1D9FD-9F6E-8640-93D7-A04DDF8C545D}" dt="2022-11-09T18:38:17.304" v="2946" actId="729"/>
      <pc:docMkLst>
        <pc:docMk/>
      </pc:docMkLst>
      <pc:sldChg chg="modSp mod">
        <pc:chgData name="Clements, William" userId="cbdb0636-a496-422a-8d40-98c53d494d26" providerId="ADAL" clId="{33C1D9FD-9F6E-8640-93D7-A04DDF8C545D}" dt="2022-10-27T16:09:48.471" v="2072"/>
        <pc:sldMkLst>
          <pc:docMk/>
          <pc:sldMk cId="1966398507" sldId="256"/>
        </pc:sldMkLst>
        <pc:spChg chg="mod">
          <ac:chgData name="Clements, William" userId="cbdb0636-a496-422a-8d40-98c53d494d26" providerId="ADAL" clId="{33C1D9FD-9F6E-8640-93D7-A04DDF8C545D}" dt="2022-10-27T16:09:48.471" v="2072"/>
          <ac:spMkLst>
            <pc:docMk/>
            <pc:sldMk cId="1966398507" sldId="256"/>
            <ac:spMk id="2" creationId="{6695636F-5F05-1537-17D6-37A8A0C1F04F}"/>
          </ac:spMkLst>
        </pc:spChg>
        <pc:spChg chg="mod">
          <ac:chgData name="Clements, William" userId="cbdb0636-a496-422a-8d40-98c53d494d26" providerId="ADAL" clId="{33C1D9FD-9F6E-8640-93D7-A04DDF8C545D}" dt="2022-10-27T16:09:48.471" v="2072"/>
          <ac:spMkLst>
            <pc:docMk/>
            <pc:sldMk cId="1966398507" sldId="256"/>
            <ac:spMk id="3" creationId="{1DD2245D-4E73-9B73-A79D-88E9061DFB49}"/>
          </ac:spMkLst>
        </pc:spChg>
      </pc:sldChg>
      <pc:sldChg chg="modSp add mod modShow">
        <pc:chgData name="Clements, William" userId="cbdb0636-a496-422a-8d40-98c53d494d26" providerId="ADAL" clId="{33C1D9FD-9F6E-8640-93D7-A04DDF8C545D}" dt="2022-10-27T16:09:48.471" v="2072"/>
        <pc:sldMkLst>
          <pc:docMk/>
          <pc:sldMk cId="2138452336" sldId="257"/>
        </pc:sldMkLst>
        <pc:spChg chg="mod">
          <ac:chgData name="Clements, William" userId="cbdb0636-a496-422a-8d40-98c53d494d26" providerId="ADAL" clId="{33C1D9FD-9F6E-8640-93D7-A04DDF8C545D}" dt="2022-10-27T16:09:48.471" v="2072"/>
          <ac:spMkLst>
            <pc:docMk/>
            <pc:sldMk cId="2138452336" sldId="257"/>
            <ac:spMk id="2" creationId="{2E91D69B-CFEE-2313-95F9-B25A2AFE79C0}"/>
          </ac:spMkLst>
        </pc:spChg>
        <pc:spChg chg="mod">
          <ac:chgData name="Clements, William" userId="cbdb0636-a496-422a-8d40-98c53d494d26" providerId="ADAL" clId="{33C1D9FD-9F6E-8640-93D7-A04DDF8C545D}" dt="2022-10-27T16:09:48.471" v="2072"/>
          <ac:spMkLst>
            <pc:docMk/>
            <pc:sldMk cId="2138452336" sldId="257"/>
            <ac:spMk id="3" creationId="{35A37394-1DA8-C091-DD67-8A703C426BFF}"/>
          </ac:spMkLst>
        </pc:spChg>
      </pc:sldChg>
      <pc:sldChg chg="modSp add">
        <pc:chgData name="Clements, William" userId="cbdb0636-a496-422a-8d40-98c53d494d26" providerId="ADAL" clId="{33C1D9FD-9F6E-8640-93D7-A04DDF8C545D}" dt="2022-10-27T16:09:48.471" v="2072"/>
        <pc:sldMkLst>
          <pc:docMk/>
          <pc:sldMk cId="2903855781" sldId="258"/>
        </pc:sldMkLst>
        <pc:spChg chg="mod">
          <ac:chgData name="Clements, William" userId="cbdb0636-a496-422a-8d40-98c53d494d26" providerId="ADAL" clId="{33C1D9FD-9F6E-8640-93D7-A04DDF8C545D}" dt="2022-10-27T16:09:48.471" v="2072"/>
          <ac:spMkLst>
            <pc:docMk/>
            <pc:sldMk cId="2903855781" sldId="258"/>
            <ac:spMk id="2" creationId="{B48C4CD7-6F42-2687-F68B-B02DE1E09ED7}"/>
          </ac:spMkLst>
        </pc:spChg>
        <pc:spChg chg="mod">
          <ac:chgData name="Clements, William" userId="cbdb0636-a496-422a-8d40-98c53d494d26" providerId="ADAL" clId="{33C1D9FD-9F6E-8640-93D7-A04DDF8C545D}" dt="2022-10-27T16:09:48.471" v="2072"/>
          <ac:spMkLst>
            <pc:docMk/>
            <pc:sldMk cId="2903855781" sldId="258"/>
            <ac:spMk id="3" creationId="{0FC770C8-C2D7-F83B-5FCB-89772F478421}"/>
          </ac:spMkLst>
        </pc:spChg>
        <pc:spChg chg="mod">
          <ac:chgData name="Clements, William" userId="cbdb0636-a496-422a-8d40-98c53d494d26" providerId="ADAL" clId="{33C1D9FD-9F6E-8640-93D7-A04DDF8C545D}" dt="2022-10-27T16:09:48.471" v="2072"/>
          <ac:spMkLst>
            <pc:docMk/>
            <pc:sldMk cId="2903855781" sldId="258"/>
            <ac:spMk id="4" creationId="{7EACE542-B4FB-D5A2-19CB-4BB888A4C94D}"/>
          </ac:spMkLst>
        </pc:spChg>
      </pc:sldChg>
      <pc:sldChg chg="modSp add">
        <pc:chgData name="Clements, William" userId="cbdb0636-a496-422a-8d40-98c53d494d26" providerId="ADAL" clId="{33C1D9FD-9F6E-8640-93D7-A04DDF8C545D}" dt="2022-10-27T16:09:48.471" v="2072"/>
        <pc:sldMkLst>
          <pc:docMk/>
          <pc:sldMk cId="687317493" sldId="259"/>
        </pc:sldMkLst>
        <pc:spChg chg="mod">
          <ac:chgData name="Clements, William" userId="cbdb0636-a496-422a-8d40-98c53d494d26" providerId="ADAL" clId="{33C1D9FD-9F6E-8640-93D7-A04DDF8C545D}" dt="2022-10-27T16:09:48.471" v="2072"/>
          <ac:spMkLst>
            <pc:docMk/>
            <pc:sldMk cId="687317493" sldId="259"/>
            <ac:spMk id="2" creationId="{09B790D2-19B6-1D98-41A6-BFC9823FEBF4}"/>
          </ac:spMkLst>
        </pc:spChg>
        <pc:spChg chg="mod">
          <ac:chgData name="Clements, William" userId="cbdb0636-a496-422a-8d40-98c53d494d26" providerId="ADAL" clId="{33C1D9FD-9F6E-8640-93D7-A04DDF8C545D}" dt="2022-10-27T16:09:48.471" v="2072"/>
          <ac:spMkLst>
            <pc:docMk/>
            <pc:sldMk cId="687317493" sldId="259"/>
            <ac:spMk id="7" creationId="{EFAFB3C5-D1D6-6A1B-95D3-AF8A30F011C6}"/>
          </ac:spMkLst>
        </pc:spChg>
        <pc:picChg chg="mod">
          <ac:chgData name="Clements, William" userId="cbdb0636-a496-422a-8d40-98c53d494d26" providerId="ADAL" clId="{33C1D9FD-9F6E-8640-93D7-A04DDF8C545D}" dt="2022-10-27T16:09:48.471" v="2072"/>
          <ac:picMkLst>
            <pc:docMk/>
            <pc:sldMk cId="687317493" sldId="259"/>
            <ac:picMk id="8" creationId="{10907C37-BDE9-5B23-FB6A-66A5B9A6E051}"/>
          </ac:picMkLst>
        </pc:picChg>
      </pc:sldChg>
      <pc:sldChg chg="modSp add">
        <pc:chgData name="Clements, William" userId="cbdb0636-a496-422a-8d40-98c53d494d26" providerId="ADAL" clId="{33C1D9FD-9F6E-8640-93D7-A04DDF8C545D}" dt="2022-10-27T16:09:48.471" v="2072"/>
        <pc:sldMkLst>
          <pc:docMk/>
          <pc:sldMk cId="2221478598" sldId="260"/>
        </pc:sldMkLst>
        <pc:spChg chg="mod">
          <ac:chgData name="Clements, William" userId="cbdb0636-a496-422a-8d40-98c53d494d26" providerId="ADAL" clId="{33C1D9FD-9F6E-8640-93D7-A04DDF8C545D}" dt="2022-10-27T16:09:48.471" v="2072"/>
          <ac:spMkLst>
            <pc:docMk/>
            <pc:sldMk cId="2221478598" sldId="260"/>
            <ac:spMk id="2" creationId="{45FB997E-FC72-A9A3-5CE7-33869921719D}"/>
          </ac:spMkLst>
        </pc:spChg>
        <pc:spChg chg="mod">
          <ac:chgData name="Clements, William" userId="cbdb0636-a496-422a-8d40-98c53d494d26" providerId="ADAL" clId="{33C1D9FD-9F6E-8640-93D7-A04DDF8C545D}" dt="2022-10-27T16:09:48.471" v="2072"/>
          <ac:spMkLst>
            <pc:docMk/>
            <pc:sldMk cId="2221478598" sldId="260"/>
            <ac:spMk id="3" creationId="{9136EA97-15B9-C0B7-B640-D621E22D935E}"/>
          </ac:spMkLst>
        </pc:spChg>
        <pc:picChg chg="mod">
          <ac:chgData name="Clements, William" userId="cbdb0636-a496-422a-8d40-98c53d494d26" providerId="ADAL" clId="{33C1D9FD-9F6E-8640-93D7-A04DDF8C545D}" dt="2022-10-27T16:09:48.471" v="2072"/>
          <ac:picMkLst>
            <pc:docMk/>
            <pc:sldMk cId="2221478598" sldId="260"/>
            <ac:picMk id="5" creationId="{B89B3F1A-DEB6-A0C7-D292-0D0BFD410EF2}"/>
          </ac:picMkLst>
        </pc:picChg>
      </pc:sldChg>
      <pc:sldChg chg="modSp add">
        <pc:chgData name="Clements, William" userId="cbdb0636-a496-422a-8d40-98c53d494d26" providerId="ADAL" clId="{33C1D9FD-9F6E-8640-93D7-A04DDF8C545D}" dt="2022-10-27T16:09:48.471" v="2072"/>
        <pc:sldMkLst>
          <pc:docMk/>
          <pc:sldMk cId="1620854569" sldId="261"/>
        </pc:sldMkLst>
        <pc:spChg chg="mod">
          <ac:chgData name="Clements, William" userId="cbdb0636-a496-422a-8d40-98c53d494d26" providerId="ADAL" clId="{33C1D9FD-9F6E-8640-93D7-A04DDF8C545D}" dt="2022-10-27T16:09:48.471" v="2072"/>
          <ac:spMkLst>
            <pc:docMk/>
            <pc:sldMk cId="1620854569" sldId="261"/>
            <ac:spMk id="2" creationId="{0ABA133C-DC9B-3CFB-FE58-8CB73FDC0B30}"/>
          </ac:spMkLst>
        </pc:spChg>
        <pc:spChg chg="mod">
          <ac:chgData name="Clements, William" userId="cbdb0636-a496-422a-8d40-98c53d494d26" providerId="ADAL" clId="{33C1D9FD-9F6E-8640-93D7-A04DDF8C545D}" dt="2022-10-27T16:09:48.471" v="2072"/>
          <ac:spMkLst>
            <pc:docMk/>
            <pc:sldMk cId="1620854569" sldId="261"/>
            <ac:spMk id="3" creationId="{605A6FED-B62D-BB61-E9DC-9FFDD691991E}"/>
          </ac:spMkLst>
        </pc:spChg>
        <pc:picChg chg="mod">
          <ac:chgData name="Clements, William" userId="cbdb0636-a496-422a-8d40-98c53d494d26" providerId="ADAL" clId="{33C1D9FD-9F6E-8640-93D7-A04DDF8C545D}" dt="2022-10-27T16:09:48.471" v="2072"/>
          <ac:picMkLst>
            <pc:docMk/>
            <pc:sldMk cId="1620854569" sldId="261"/>
            <ac:picMk id="6" creationId="{C2158EAF-6EF1-34A9-EB49-947ED1D97443}"/>
          </ac:picMkLst>
        </pc:picChg>
      </pc:sldChg>
      <pc:sldChg chg="modSp add">
        <pc:chgData name="Clements, William" userId="cbdb0636-a496-422a-8d40-98c53d494d26" providerId="ADAL" clId="{33C1D9FD-9F6E-8640-93D7-A04DDF8C545D}" dt="2022-10-27T16:09:48.471" v="2072"/>
        <pc:sldMkLst>
          <pc:docMk/>
          <pc:sldMk cId="2807869366" sldId="262"/>
        </pc:sldMkLst>
        <pc:spChg chg="mod">
          <ac:chgData name="Clements, William" userId="cbdb0636-a496-422a-8d40-98c53d494d26" providerId="ADAL" clId="{33C1D9FD-9F6E-8640-93D7-A04DDF8C545D}" dt="2022-10-27T16:09:48.471" v="2072"/>
          <ac:spMkLst>
            <pc:docMk/>
            <pc:sldMk cId="2807869366" sldId="262"/>
            <ac:spMk id="2" creationId="{6F14C899-5FDC-BDD1-4990-4470093741D7}"/>
          </ac:spMkLst>
        </pc:spChg>
        <pc:spChg chg="mod">
          <ac:chgData name="Clements, William" userId="cbdb0636-a496-422a-8d40-98c53d494d26" providerId="ADAL" clId="{33C1D9FD-9F6E-8640-93D7-A04DDF8C545D}" dt="2022-10-27T16:09:48.471" v="2072"/>
          <ac:spMkLst>
            <pc:docMk/>
            <pc:sldMk cId="2807869366" sldId="262"/>
            <ac:spMk id="4" creationId="{870DA3D7-DB24-8A78-BC5D-2B79B91EC979}"/>
          </ac:spMkLst>
        </pc:spChg>
      </pc:sldChg>
      <pc:sldChg chg="modSp add">
        <pc:chgData name="Clements, William" userId="cbdb0636-a496-422a-8d40-98c53d494d26" providerId="ADAL" clId="{33C1D9FD-9F6E-8640-93D7-A04DDF8C545D}" dt="2022-10-27T16:09:48.471" v="2072"/>
        <pc:sldMkLst>
          <pc:docMk/>
          <pc:sldMk cId="3012248465" sldId="263"/>
        </pc:sldMkLst>
        <pc:spChg chg="mod">
          <ac:chgData name="Clements, William" userId="cbdb0636-a496-422a-8d40-98c53d494d26" providerId="ADAL" clId="{33C1D9FD-9F6E-8640-93D7-A04DDF8C545D}" dt="2022-10-27T16:09:48.471" v="2072"/>
          <ac:spMkLst>
            <pc:docMk/>
            <pc:sldMk cId="3012248465" sldId="263"/>
            <ac:spMk id="2" creationId="{6F14C899-5FDC-BDD1-4990-4470093741D7}"/>
          </ac:spMkLst>
        </pc:spChg>
        <pc:spChg chg="mod">
          <ac:chgData name="Clements, William" userId="cbdb0636-a496-422a-8d40-98c53d494d26" providerId="ADAL" clId="{33C1D9FD-9F6E-8640-93D7-A04DDF8C545D}" dt="2022-10-27T16:09:48.471" v="2072"/>
          <ac:spMkLst>
            <pc:docMk/>
            <pc:sldMk cId="3012248465" sldId="263"/>
            <ac:spMk id="3" creationId="{1D5978ED-A876-5AA7-1AE9-34A636364D46}"/>
          </ac:spMkLst>
        </pc:spChg>
        <pc:spChg chg="mod">
          <ac:chgData name="Clements, William" userId="cbdb0636-a496-422a-8d40-98c53d494d26" providerId="ADAL" clId="{33C1D9FD-9F6E-8640-93D7-A04DDF8C545D}" dt="2022-10-27T16:09:48.471" v="2072"/>
          <ac:spMkLst>
            <pc:docMk/>
            <pc:sldMk cId="3012248465" sldId="263"/>
            <ac:spMk id="27" creationId="{CA087198-CC48-3FDA-F804-3B2C9FF65000}"/>
          </ac:spMkLst>
        </pc:spChg>
      </pc:sldChg>
      <pc:sldChg chg="modSp add">
        <pc:chgData name="Clements, William" userId="cbdb0636-a496-422a-8d40-98c53d494d26" providerId="ADAL" clId="{33C1D9FD-9F6E-8640-93D7-A04DDF8C545D}" dt="2022-10-27T16:09:48.471" v="2072"/>
        <pc:sldMkLst>
          <pc:docMk/>
          <pc:sldMk cId="2982575790" sldId="264"/>
        </pc:sldMkLst>
        <pc:spChg chg="mod">
          <ac:chgData name="Clements, William" userId="cbdb0636-a496-422a-8d40-98c53d494d26" providerId="ADAL" clId="{33C1D9FD-9F6E-8640-93D7-A04DDF8C545D}" dt="2022-10-27T16:09:48.471" v="2072"/>
          <ac:spMkLst>
            <pc:docMk/>
            <pc:sldMk cId="2982575790" sldId="264"/>
            <ac:spMk id="2" creationId="{9991F5C8-0B90-3E91-D7DF-C28172CB8B41}"/>
          </ac:spMkLst>
        </pc:spChg>
        <pc:spChg chg="mod">
          <ac:chgData name="Clements, William" userId="cbdb0636-a496-422a-8d40-98c53d494d26" providerId="ADAL" clId="{33C1D9FD-9F6E-8640-93D7-A04DDF8C545D}" dt="2022-10-27T16:09:48.471" v="2072"/>
          <ac:spMkLst>
            <pc:docMk/>
            <pc:sldMk cId="2982575790" sldId="264"/>
            <ac:spMk id="3" creationId="{DCD6EE11-3AB5-8B45-D112-A6EF1DCE99A8}"/>
          </ac:spMkLst>
        </pc:spChg>
        <pc:spChg chg="mod">
          <ac:chgData name="Clements, William" userId="cbdb0636-a496-422a-8d40-98c53d494d26" providerId="ADAL" clId="{33C1D9FD-9F6E-8640-93D7-A04DDF8C545D}" dt="2022-10-27T16:09:48.471" v="2072"/>
          <ac:spMkLst>
            <pc:docMk/>
            <pc:sldMk cId="2982575790" sldId="264"/>
            <ac:spMk id="5" creationId="{9CDB9FF4-BFCA-A595-0B3A-AAB4EF8FDFF0}"/>
          </ac:spMkLst>
        </pc:spChg>
      </pc:sldChg>
      <pc:sldChg chg="modSp add">
        <pc:chgData name="Clements, William" userId="cbdb0636-a496-422a-8d40-98c53d494d26" providerId="ADAL" clId="{33C1D9FD-9F6E-8640-93D7-A04DDF8C545D}" dt="2022-10-27T16:09:48.471" v="2072"/>
        <pc:sldMkLst>
          <pc:docMk/>
          <pc:sldMk cId="3352143797" sldId="265"/>
        </pc:sldMkLst>
        <pc:spChg chg="mod">
          <ac:chgData name="Clements, William" userId="cbdb0636-a496-422a-8d40-98c53d494d26" providerId="ADAL" clId="{33C1D9FD-9F6E-8640-93D7-A04DDF8C545D}" dt="2022-10-27T16:09:48.471" v="2072"/>
          <ac:spMkLst>
            <pc:docMk/>
            <pc:sldMk cId="3352143797" sldId="265"/>
            <ac:spMk id="2" creationId="{1C2CFE09-C1EB-C345-B0C3-D8396320ADA1}"/>
          </ac:spMkLst>
        </pc:spChg>
        <pc:spChg chg="mod">
          <ac:chgData name="Clements, William" userId="cbdb0636-a496-422a-8d40-98c53d494d26" providerId="ADAL" clId="{33C1D9FD-9F6E-8640-93D7-A04DDF8C545D}" dt="2022-10-27T16:09:48.471" v="2072"/>
          <ac:spMkLst>
            <pc:docMk/>
            <pc:sldMk cId="3352143797" sldId="265"/>
            <ac:spMk id="3" creationId="{84F48BEA-78DA-E2C2-5ABA-14C306075BEE}"/>
          </ac:spMkLst>
        </pc:spChg>
      </pc:sldChg>
      <pc:sldChg chg="addSp delSp modSp new mod modClrScheme chgLayout">
        <pc:chgData name="Clements, William" userId="cbdb0636-a496-422a-8d40-98c53d494d26" providerId="ADAL" clId="{33C1D9FD-9F6E-8640-93D7-A04DDF8C545D}" dt="2022-10-27T16:09:48.471" v="2072"/>
        <pc:sldMkLst>
          <pc:docMk/>
          <pc:sldMk cId="50052047" sldId="266"/>
        </pc:sldMkLst>
        <pc:spChg chg="mod ord">
          <ac:chgData name="Clements, William" userId="cbdb0636-a496-422a-8d40-98c53d494d26" providerId="ADAL" clId="{33C1D9FD-9F6E-8640-93D7-A04DDF8C545D}" dt="2022-10-27T16:09:48.471" v="2072"/>
          <ac:spMkLst>
            <pc:docMk/>
            <pc:sldMk cId="50052047" sldId="266"/>
            <ac:spMk id="2" creationId="{7E64304F-80AD-AD51-6B0F-00D4224DE5C7}"/>
          </ac:spMkLst>
        </pc:spChg>
        <pc:spChg chg="del mod ord">
          <ac:chgData name="Clements, William" userId="cbdb0636-a496-422a-8d40-98c53d494d26" providerId="ADAL" clId="{33C1D9FD-9F6E-8640-93D7-A04DDF8C545D}" dt="2022-10-20T20:48:35.812" v="65" actId="700"/>
          <ac:spMkLst>
            <pc:docMk/>
            <pc:sldMk cId="50052047" sldId="266"/>
            <ac:spMk id="3" creationId="{AA4B9A38-DA75-AD44-DFC5-B2B9CBACD60E}"/>
          </ac:spMkLst>
        </pc:spChg>
        <pc:spChg chg="add mod ord">
          <ac:chgData name="Clements, William" userId="cbdb0636-a496-422a-8d40-98c53d494d26" providerId="ADAL" clId="{33C1D9FD-9F6E-8640-93D7-A04DDF8C545D}" dt="2022-10-27T16:09:48.471" v="2072"/>
          <ac:spMkLst>
            <pc:docMk/>
            <pc:sldMk cId="50052047" sldId="266"/>
            <ac:spMk id="4" creationId="{BBD4A7A4-5AC8-4885-8EDC-6DF8D12925A2}"/>
          </ac:spMkLst>
        </pc:spChg>
        <pc:spChg chg="add mod ord">
          <ac:chgData name="Clements, William" userId="cbdb0636-a496-422a-8d40-98c53d494d26" providerId="ADAL" clId="{33C1D9FD-9F6E-8640-93D7-A04DDF8C545D}" dt="2022-10-27T16:09:48.471" v="2072"/>
          <ac:spMkLst>
            <pc:docMk/>
            <pc:sldMk cId="50052047" sldId="266"/>
            <ac:spMk id="5" creationId="{A1C76F1F-F4CB-73D8-36BB-94F5ABC1391D}"/>
          </ac:spMkLst>
        </pc:spChg>
        <pc:spChg chg="add mod ord">
          <ac:chgData name="Clements, William" userId="cbdb0636-a496-422a-8d40-98c53d494d26" providerId="ADAL" clId="{33C1D9FD-9F6E-8640-93D7-A04DDF8C545D}" dt="2022-10-27T16:09:48.471" v="2072"/>
          <ac:spMkLst>
            <pc:docMk/>
            <pc:sldMk cId="50052047" sldId="266"/>
            <ac:spMk id="6" creationId="{73994951-6638-30E4-FE30-4511ADFBE22F}"/>
          </ac:spMkLst>
        </pc:spChg>
        <pc:spChg chg="add mod ord">
          <ac:chgData name="Clements, William" userId="cbdb0636-a496-422a-8d40-98c53d494d26" providerId="ADAL" clId="{33C1D9FD-9F6E-8640-93D7-A04DDF8C545D}" dt="2022-10-27T16:09:48.471" v="2072"/>
          <ac:spMkLst>
            <pc:docMk/>
            <pc:sldMk cId="50052047" sldId="266"/>
            <ac:spMk id="7" creationId="{49C8A344-B91A-8DF6-3A68-EA401BCAF53B}"/>
          </ac:spMkLst>
        </pc:spChg>
      </pc:sldChg>
      <pc:sldChg chg="modSp new mod">
        <pc:chgData name="Clements, William" userId="cbdb0636-a496-422a-8d40-98c53d494d26" providerId="ADAL" clId="{33C1D9FD-9F6E-8640-93D7-A04DDF8C545D}" dt="2022-10-27T16:09:48.471" v="2072"/>
        <pc:sldMkLst>
          <pc:docMk/>
          <pc:sldMk cId="4015893075" sldId="267"/>
        </pc:sldMkLst>
        <pc:spChg chg="mod">
          <ac:chgData name="Clements, William" userId="cbdb0636-a496-422a-8d40-98c53d494d26" providerId="ADAL" clId="{33C1D9FD-9F6E-8640-93D7-A04DDF8C545D}" dt="2022-10-27T16:09:48.471" v="2072"/>
          <ac:spMkLst>
            <pc:docMk/>
            <pc:sldMk cId="4015893075" sldId="267"/>
            <ac:spMk id="2" creationId="{06B49F19-1D4C-13BA-DD55-C6E7CF2A9C00}"/>
          </ac:spMkLst>
        </pc:spChg>
        <pc:spChg chg="mod">
          <ac:chgData name="Clements, William" userId="cbdb0636-a496-422a-8d40-98c53d494d26" providerId="ADAL" clId="{33C1D9FD-9F6E-8640-93D7-A04DDF8C545D}" dt="2022-10-27T16:09:48.471" v="2072"/>
          <ac:spMkLst>
            <pc:docMk/>
            <pc:sldMk cId="4015893075" sldId="267"/>
            <ac:spMk id="3" creationId="{BAD3FA27-70C4-CD3E-6EDB-3465132AAC9C}"/>
          </ac:spMkLst>
        </pc:spChg>
        <pc:spChg chg="mod">
          <ac:chgData name="Clements, William" userId="cbdb0636-a496-422a-8d40-98c53d494d26" providerId="ADAL" clId="{33C1D9FD-9F6E-8640-93D7-A04DDF8C545D}" dt="2022-10-27T16:09:48.471" v="2072"/>
          <ac:spMkLst>
            <pc:docMk/>
            <pc:sldMk cId="4015893075" sldId="267"/>
            <ac:spMk id="4" creationId="{2EC99652-D27C-63CD-C04E-02426CCD89C7}"/>
          </ac:spMkLst>
        </pc:spChg>
        <pc:spChg chg="mod">
          <ac:chgData name="Clements, William" userId="cbdb0636-a496-422a-8d40-98c53d494d26" providerId="ADAL" clId="{33C1D9FD-9F6E-8640-93D7-A04DDF8C545D}" dt="2022-10-27T16:09:48.471" v="2072"/>
          <ac:spMkLst>
            <pc:docMk/>
            <pc:sldMk cId="4015893075" sldId="267"/>
            <ac:spMk id="5" creationId="{718D9C8C-6662-9E4A-CB1F-1AEA4B34EF5C}"/>
          </ac:spMkLst>
        </pc:spChg>
        <pc:spChg chg="mod">
          <ac:chgData name="Clements, William" userId="cbdb0636-a496-422a-8d40-98c53d494d26" providerId="ADAL" clId="{33C1D9FD-9F6E-8640-93D7-A04DDF8C545D}" dt="2022-10-27T16:09:48.471" v="2072"/>
          <ac:spMkLst>
            <pc:docMk/>
            <pc:sldMk cId="4015893075" sldId="267"/>
            <ac:spMk id="6" creationId="{78D8625F-7976-3BDC-126D-D538816B296A}"/>
          </ac:spMkLst>
        </pc:spChg>
      </pc:sldChg>
      <pc:sldChg chg="addSp delSp modSp new mod">
        <pc:chgData name="Clements, William" userId="cbdb0636-a496-422a-8d40-98c53d494d26" providerId="ADAL" clId="{33C1D9FD-9F6E-8640-93D7-A04DDF8C545D}" dt="2022-10-27T16:09:48.471" v="2072"/>
        <pc:sldMkLst>
          <pc:docMk/>
          <pc:sldMk cId="761097849" sldId="268"/>
        </pc:sldMkLst>
        <pc:spChg chg="mod">
          <ac:chgData name="Clements, William" userId="cbdb0636-a496-422a-8d40-98c53d494d26" providerId="ADAL" clId="{33C1D9FD-9F6E-8640-93D7-A04DDF8C545D}" dt="2022-10-27T16:09:48.471" v="2072"/>
          <ac:spMkLst>
            <pc:docMk/>
            <pc:sldMk cId="761097849" sldId="268"/>
            <ac:spMk id="2" creationId="{E5C748AF-0D42-53F0-771D-68FD27EDD689}"/>
          </ac:spMkLst>
        </pc:spChg>
        <pc:spChg chg="mod">
          <ac:chgData name="Clements, William" userId="cbdb0636-a496-422a-8d40-98c53d494d26" providerId="ADAL" clId="{33C1D9FD-9F6E-8640-93D7-A04DDF8C545D}" dt="2022-10-27T16:09:48.471" v="2072"/>
          <ac:spMkLst>
            <pc:docMk/>
            <pc:sldMk cId="761097849" sldId="268"/>
            <ac:spMk id="3" creationId="{1ACA09F6-D54E-D850-05D4-7FAD9AA5D274}"/>
          </ac:spMkLst>
        </pc:spChg>
        <pc:spChg chg="mod">
          <ac:chgData name="Clements, William" userId="cbdb0636-a496-422a-8d40-98c53d494d26" providerId="ADAL" clId="{33C1D9FD-9F6E-8640-93D7-A04DDF8C545D}" dt="2022-10-27T16:09:48.471" v="2072"/>
          <ac:spMkLst>
            <pc:docMk/>
            <pc:sldMk cId="761097849" sldId="268"/>
            <ac:spMk id="4" creationId="{D4480429-0507-EF8C-0997-53ECBA88395A}"/>
          </ac:spMkLst>
        </pc:spChg>
        <pc:spChg chg="mod">
          <ac:chgData name="Clements, William" userId="cbdb0636-a496-422a-8d40-98c53d494d26" providerId="ADAL" clId="{33C1D9FD-9F6E-8640-93D7-A04DDF8C545D}" dt="2022-10-27T16:09:48.471" v="2072"/>
          <ac:spMkLst>
            <pc:docMk/>
            <pc:sldMk cId="761097849" sldId="268"/>
            <ac:spMk id="5" creationId="{E6FF9A62-E1A4-39A2-FCF5-B3653C7C3B81}"/>
          </ac:spMkLst>
        </pc:spChg>
        <pc:spChg chg="del">
          <ac:chgData name="Clements, William" userId="cbdb0636-a496-422a-8d40-98c53d494d26" providerId="ADAL" clId="{33C1D9FD-9F6E-8640-93D7-A04DDF8C545D}" dt="2022-10-20T20:51:24.179" v="115"/>
          <ac:spMkLst>
            <pc:docMk/>
            <pc:sldMk cId="761097849" sldId="268"/>
            <ac:spMk id="6" creationId="{66BF07C5-0DA3-B7C4-DAEF-9CBC59147618}"/>
          </ac:spMkLst>
        </pc:spChg>
        <pc:picChg chg="add mod">
          <ac:chgData name="Clements, William" userId="cbdb0636-a496-422a-8d40-98c53d494d26" providerId="ADAL" clId="{33C1D9FD-9F6E-8640-93D7-A04DDF8C545D}" dt="2022-10-25T19:35:20.956" v="590" actId="1076"/>
          <ac:picMkLst>
            <pc:docMk/>
            <pc:sldMk cId="761097849" sldId="268"/>
            <ac:picMk id="1026" creationId="{6BEE6A2D-8BC2-8711-DB2C-2296A98C82B6}"/>
          </ac:picMkLst>
        </pc:picChg>
        <pc:picChg chg="add del">
          <ac:chgData name="Clements, William" userId="cbdb0636-a496-422a-8d40-98c53d494d26" providerId="ADAL" clId="{33C1D9FD-9F6E-8640-93D7-A04DDF8C545D}" dt="2022-10-20T20:51:22.963" v="114"/>
          <ac:picMkLst>
            <pc:docMk/>
            <pc:sldMk cId="761097849" sldId="268"/>
            <ac:picMk id="1026" creationId="{EF5F35FE-DE1C-B3DB-74CD-DE41218EDB96}"/>
          </ac:picMkLst>
        </pc:picChg>
        <pc:picChg chg="add mod">
          <ac:chgData name="Clements, William" userId="cbdb0636-a496-422a-8d40-98c53d494d26" providerId="ADAL" clId="{33C1D9FD-9F6E-8640-93D7-A04DDF8C545D}" dt="2022-10-25T19:35:16.499" v="589" actId="1076"/>
          <ac:picMkLst>
            <pc:docMk/>
            <pc:sldMk cId="761097849" sldId="268"/>
            <ac:picMk id="1028" creationId="{6BA7CE40-BE06-A6BE-5619-90BD52B01D83}"/>
          </ac:picMkLst>
        </pc:picChg>
      </pc:sldChg>
      <pc:sldChg chg="modSp new mod">
        <pc:chgData name="Clements, William" userId="cbdb0636-a496-422a-8d40-98c53d494d26" providerId="ADAL" clId="{33C1D9FD-9F6E-8640-93D7-A04DDF8C545D}" dt="2022-10-27T16:09:48.471" v="2072"/>
        <pc:sldMkLst>
          <pc:docMk/>
          <pc:sldMk cId="958338292" sldId="269"/>
        </pc:sldMkLst>
        <pc:spChg chg="mod">
          <ac:chgData name="Clements, William" userId="cbdb0636-a496-422a-8d40-98c53d494d26" providerId="ADAL" clId="{33C1D9FD-9F6E-8640-93D7-A04DDF8C545D}" dt="2022-10-27T16:09:48.471" v="2072"/>
          <ac:spMkLst>
            <pc:docMk/>
            <pc:sldMk cId="958338292" sldId="269"/>
            <ac:spMk id="2" creationId="{DDF5E304-5982-160F-3B89-14EE5858558A}"/>
          </ac:spMkLst>
        </pc:spChg>
        <pc:spChg chg="mod">
          <ac:chgData name="Clements, William" userId="cbdb0636-a496-422a-8d40-98c53d494d26" providerId="ADAL" clId="{33C1D9FD-9F6E-8640-93D7-A04DDF8C545D}" dt="2022-10-27T16:09:48.471" v="2072"/>
          <ac:spMkLst>
            <pc:docMk/>
            <pc:sldMk cId="958338292" sldId="269"/>
            <ac:spMk id="3" creationId="{56D7AFE6-685C-2B53-B213-8525C7B46EEA}"/>
          </ac:spMkLst>
        </pc:spChg>
      </pc:sldChg>
      <pc:sldChg chg="modSp new mod">
        <pc:chgData name="Clements, William" userId="cbdb0636-a496-422a-8d40-98c53d494d26" providerId="ADAL" clId="{33C1D9FD-9F6E-8640-93D7-A04DDF8C545D}" dt="2022-10-27T16:09:48.471" v="2072"/>
        <pc:sldMkLst>
          <pc:docMk/>
          <pc:sldMk cId="401930310" sldId="270"/>
        </pc:sldMkLst>
        <pc:spChg chg="mod">
          <ac:chgData name="Clements, William" userId="cbdb0636-a496-422a-8d40-98c53d494d26" providerId="ADAL" clId="{33C1D9FD-9F6E-8640-93D7-A04DDF8C545D}" dt="2022-10-27T16:09:48.471" v="2072"/>
          <ac:spMkLst>
            <pc:docMk/>
            <pc:sldMk cId="401930310" sldId="270"/>
            <ac:spMk id="2" creationId="{3CA780A3-A811-63F2-8285-4D9CF19F6291}"/>
          </ac:spMkLst>
        </pc:spChg>
        <pc:spChg chg="mod">
          <ac:chgData name="Clements, William" userId="cbdb0636-a496-422a-8d40-98c53d494d26" providerId="ADAL" clId="{33C1D9FD-9F6E-8640-93D7-A04DDF8C545D}" dt="2022-10-27T16:09:48.471" v="2072"/>
          <ac:spMkLst>
            <pc:docMk/>
            <pc:sldMk cId="401930310" sldId="270"/>
            <ac:spMk id="3" creationId="{3B8BA645-6D1D-34EA-3A49-A1472A12D170}"/>
          </ac:spMkLst>
        </pc:spChg>
        <pc:spChg chg="mod">
          <ac:chgData name="Clements, William" userId="cbdb0636-a496-422a-8d40-98c53d494d26" providerId="ADAL" clId="{33C1D9FD-9F6E-8640-93D7-A04DDF8C545D}" dt="2022-10-27T16:09:48.471" v="2072"/>
          <ac:spMkLst>
            <pc:docMk/>
            <pc:sldMk cId="401930310" sldId="270"/>
            <ac:spMk id="4" creationId="{A8069044-9CB7-8B2B-44CE-B2F1021E0140}"/>
          </ac:spMkLst>
        </pc:spChg>
        <pc:spChg chg="mod">
          <ac:chgData name="Clements, William" userId="cbdb0636-a496-422a-8d40-98c53d494d26" providerId="ADAL" clId="{33C1D9FD-9F6E-8640-93D7-A04DDF8C545D}" dt="2022-10-27T16:09:48.471" v="2072"/>
          <ac:spMkLst>
            <pc:docMk/>
            <pc:sldMk cId="401930310" sldId="270"/>
            <ac:spMk id="5" creationId="{C56A777A-B663-22F7-B1EF-0AAD3042B368}"/>
          </ac:spMkLst>
        </pc:spChg>
        <pc:spChg chg="mod">
          <ac:chgData name="Clements, William" userId="cbdb0636-a496-422a-8d40-98c53d494d26" providerId="ADAL" clId="{33C1D9FD-9F6E-8640-93D7-A04DDF8C545D}" dt="2022-10-27T16:09:48.471" v="2072"/>
          <ac:spMkLst>
            <pc:docMk/>
            <pc:sldMk cId="401930310" sldId="270"/>
            <ac:spMk id="6" creationId="{B18A6E35-32EA-8BEE-74FD-6A0AA26D08AE}"/>
          </ac:spMkLst>
        </pc:spChg>
      </pc:sldChg>
      <pc:sldChg chg="addSp modSp new mod">
        <pc:chgData name="Clements, William" userId="cbdb0636-a496-422a-8d40-98c53d494d26" providerId="ADAL" clId="{33C1D9FD-9F6E-8640-93D7-A04DDF8C545D}" dt="2022-10-27T16:09:48.471" v="2072"/>
        <pc:sldMkLst>
          <pc:docMk/>
          <pc:sldMk cId="1620329029" sldId="271"/>
        </pc:sldMkLst>
        <pc:spChg chg="mod">
          <ac:chgData name="Clements, William" userId="cbdb0636-a496-422a-8d40-98c53d494d26" providerId="ADAL" clId="{33C1D9FD-9F6E-8640-93D7-A04DDF8C545D}" dt="2022-10-27T16:09:48.471" v="2072"/>
          <ac:spMkLst>
            <pc:docMk/>
            <pc:sldMk cId="1620329029" sldId="271"/>
            <ac:spMk id="2" creationId="{79CB6321-FFBD-C77D-5A16-DAECBAE404CC}"/>
          </ac:spMkLst>
        </pc:spChg>
        <pc:spChg chg="mod">
          <ac:chgData name="Clements, William" userId="cbdb0636-a496-422a-8d40-98c53d494d26" providerId="ADAL" clId="{33C1D9FD-9F6E-8640-93D7-A04DDF8C545D}" dt="2022-10-27T16:09:48.471" v="2072"/>
          <ac:spMkLst>
            <pc:docMk/>
            <pc:sldMk cId="1620329029" sldId="271"/>
            <ac:spMk id="3" creationId="{C50E2267-324B-9C7D-4C42-5C6B172A7B62}"/>
          </ac:spMkLst>
        </pc:spChg>
        <pc:spChg chg="mod">
          <ac:chgData name="Clements, William" userId="cbdb0636-a496-422a-8d40-98c53d494d26" providerId="ADAL" clId="{33C1D9FD-9F6E-8640-93D7-A04DDF8C545D}" dt="2022-10-27T16:09:48.471" v="2072"/>
          <ac:spMkLst>
            <pc:docMk/>
            <pc:sldMk cId="1620329029" sldId="271"/>
            <ac:spMk id="4" creationId="{F86C909E-25F0-5CB2-60F2-0A4235E7810A}"/>
          </ac:spMkLst>
        </pc:spChg>
        <pc:spChg chg="mod">
          <ac:chgData name="Clements, William" userId="cbdb0636-a496-422a-8d40-98c53d494d26" providerId="ADAL" clId="{33C1D9FD-9F6E-8640-93D7-A04DDF8C545D}" dt="2022-10-27T16:09:48.471" v="2072"/>
          <ac:spMkLst>
            <pc:docMk/>
            <pc:sldMk cId="1620329029" sldId="271"/>
            <ac:spMk id="5" creationId="{0B6EC1B9-393D-9488-F915-4ED30AC4B5D6}"/>
          </ac:spMkLst>
        </pc:spChg>
        <pc:spChg chg="mod">
          <ac:chgData name="Clements, William" userId="cbdb0636-a496-422a-8d40-98c53d494d26" providerId="ADAL" clId="{33C1D9FD-9F6E-8640-93D7-A04DDF8C545D}" dt="2022-10-27T16:09:48.471" v="2072"/>
          <ac:spMkLst>
            <pc:docMk/>
            <pc:sldMk cId="1620329029" sldId="271"/>
            <ac:spMk id="6" creationId="{81AC6267-0FF0-31FA-94E4-ABCE5F0A08A3}"/>
          </ac:spMkLst>
        </pc:spChg>
        <pc:picChg chg="add mod">
          <ac:chgData name="Clements, William" userId="cbdb0636-a496-422a-8d40-98c53d494d26" providerId="ADAL" clId="{33C1D9FD-9F6E-8640-93D7-A04DDF8C545D}" dt="2022-10-25T19:28:36.553" v="242" actId="1076"/>
          <ac:picMkLst>
            <pc:docMk/>
            <pc:sldMk cId="1620329029" sldId="271"/>
            <ac:picMk id="7" creationId="{CA729E72-E299-F980-E890-459150AC39BC}"/>
          </ac:picMkLst>
        </pc:picChg>
        <pc:picChg chg="add mod">
          <ac:chgData name="Clements, William" userId="cbdb0636-a496-422a-8d40-98c53d494d26" providerId="ADAL" clId="{33C1D9FD-9F6E-8640-93D7-A04DDF8C545D}" dt="2022-10-25T19:28:39.146" v="243" actId="1076"/>
          <ac:picMkLst>
            <pc:docMk/>
            <pc:sldMk cId="1620329029" sldId="271"/>
            <ac:picMk id="8" creationId="{CDDA7150-54D0-35D1-A07A-01DB3062DA64}"/>
          </ac:picMkLst>
        </pc:picChg>
      </pc:sldChg>
      <pc:sldChg chg="addSp modSp new mod">
        <pc:chgData name="Clements, William" userId="cbdb0636-a496-422a-8d40-98c53d494d26" providerId="ADAL" clId="{33C1D9FD-9F6E-8640-93D7-A04DDF8C545D}" dt="2022-10-27T16:09:48.471" v="2072"/>
        <pc:sldMkLst>
          <pc:docMk/>
          <pc:sldMk cId="3023531248" sldId="272"/>
        </pc:sldMkLst>
        <pc:spChg chg="mod">
          <ac:chgData name="Clements, William" userId="cbdb0636-a496-422a-8d40-98c53d494d26" providerId="ADAL" clId="{33C1D9FD-9F6E-8640-93D7-A04DDF8C545D}" dt="2022-10-27T16:09:48.471" v="2072"/>
          <ac:spMkLst>
            <pc:docMk/>
            <pc:sldMk cId="3023531248" sldId="272"/>
            <ac:spMk id="2" creationId="{5739E032-B81E-71F9-3385-511AE85CFAA0}"/>
          </ac:spMkLst>
        </pc:spChg>
        <pc:spChg chg="mod">
          <ac:chgData name="Clements, William" userId="cbdb0636-a496-422a-8d40-98c53d494d26" providerId="ADAL" clId="{33C1D9FD-9F6E-8640-93D7-A04DDF8C545D}" dt="2022-10-27T16:09:48.471" v="2072"/>
          <ac:spMkLst>
            <pc:docMk/>
            <pc:sldMk cId="3023531248" sldId="272"/>
            <ac:spMk id="3" creationId="{7571BD9D-0982-9083-100E-3EBEDEE22D2A}"/>
          </ac:spMkLst>
        </pc:spChg>
        <pc:spChg chg="mod">
          <ac:chgData name="Clements, William" userId="cbdb0636-a496-422a-8d40-98c53d494d26" providerId="ADAL" clId="{33C1D9FD-9F6E-8640-93D7-A04DDF8C545D}" dt="2022-10-27T16:09:48.471" v="2072"/>
          <ac:spMkLst>
            <pc:docMk/>
            <pc:sldMk cId="3023531248" sldId="272"/>
            <ac:spMk id="4" creationId="{33FA7F9D-4DC1-50B4-1ADF-D065A81CCB6C}"/>
          </ac:spMkLst>
        </pc:spChg>
        <pc:spChg chg="mod">
          <ac:chgData name="Clements, William" userId="cbdb0636-a496-422a-8d40-98c53d494d26" providerId="ADAL" clId="{33C1D9FD-9F6E-8640-93D7-A04DDF8C545D}" dt="2022-10-27T16:09:48.471" v="2072"/>
          <ac:spMkLst>
            <pc:docMk/>
            <pc:sldMk cId="3023531248" sldId="272"/>
            <ac:spMk id="5" creationId="{C527F584-5B91-EBFB-8C2B-843F5DFC2DE4}"/>
          </ac:spMkLst>
        </pc:spChg>
        <pc:spChg chg="mod">
          <ac:chgData name="Clements, William" userId="cbdb0636-a496-422a-8d40-98c53d494d26" providerId="ADAL" clId="{33C1D9FD-9F6E-8640-93D7-A04DDF8C545D}" dt="2022-10-27T16:09:48.471" v="2072"/>
          <ac:spMkLst>
            <pc:docMk/>
            <pc:sldMk cId="3023531248" sldId="272"/>
            <ac:spMk id="6" creationId="{C99D47C4-3012-EB6B-7E38-5DE13A6935EB}"/>
          </ac:spMkLst>
        </pc:spChg>
        <pc:picChg chg="add mod">
          <ac:chgData name="Clements, William" userId="cbdb0636-a496-422a-8d40-98c53d494d26" providerId="ADAL" clId="{33C1D9FD-9F6E-8640-93D7-A04DDF8C545D}" dt="2022-10-25T19:31:42.060" v="407" actId="1076"/>
          <ac:picMkLst>
            <pc:docMk/>
            <pc:sldMk cId="3023531248" sldId="272"/>
            <ac:picMk id="7" creationId="{BB60FE09-4526-F2DB-8EAD-449E50FCCD5B}"/>
          </ac:picMkLst>
        </pc:picChg>
      </pc:sldChg>
      <pc:sldChg chg="modSp new mod">
        <pc:chgData name="Clements, William" userId="cbdb0636-a496-422a-8d40-98c53d494d26" providerId="ADAL" clId="{33C1D9FD-9F6E-8640-93D7-A04DDF8C545D}" dt="2022-10-27T16:09:48.471" v="2072"/>
        <pc:sldMkLst>
          <pc:docMk/>
          <pc:sldMk cId="1559566941" sldId="273"/>
        </pc:sldMkLst>
        <pc:spChg chg="mod">
          <ac:chgData name="Clements, William" userId="cbdb0636-a496-422a-8d40-98c53d494d26" providerId="ADAL" clId="{33C1D9FD-9F6E-8640-93D7-A04DDF8C545D}" dt="2022-10-27T16:09:48.471" v="2072"/>
          <ac:spMkLst>
            <pc:docMk/>
            <pc:sldMk cId="1559566941" sldId="273"/>
            <ac:spMk id="2" creationId="{9F26F922-483B-1514-0C0F-83ACAE2138D4}"/>
          </ac:spMkLst>
        </pc:spChg>
        <pc:spChg chg="mod">
          <ac:chgData name="Clements, William" userId="cbdb0636-a496-422a-8d40-98c53d494d26" providerId="ADAL" clId="{33C1D9FD-9F6E-8640-93D7-A04DDF8C545D}" dt="2022-10-27T16:09:48.471" v="2072"/>
          <ac:spMkLst>
            <pc:docMk/>
            <pc:sldMk cId="1559566941" sldId="273"/>
            <ac:spMk id="3" creationId="{E646F576-52BB-6897-AD1A-7DFC6C34D686}"/>
          </ac:spMkLst>
        </pc:spChg>
        <pc:spChg chg="mod">
          <ac:chgData name="Clements, William" userId="cbdb0636-a496-422a-8d40-98c53d494d26" providerId="ADAL" clId="{33C1D9FD-9F6E-8640-93D7-A04DDF8C545D}" dt="2022-10-27T16:09:48.471" v="2072"/>
          <ac:spMkLst>
            <pc:docMk/>
            <pc:sldMk cId="1559566941" sldId="273"/>
            <ac:spMk id="4" creationId="{10B2390D-F68B-07E3-23B7-F4C7114A8FB6}"/>
          </ac:spMkLst>
        </pc:spChg>
        <pc:spChg chg="mod">
          <ac:chgData name="Clements, William" userId="cbdb0636-a496-422a-8d40-98c53d494d26" providerId="ADAL" clId="{33C1D9FD-9F6E-8640-93D7-A04DDF8C545D}" dt="2022-10-27T16:09:48.471" v="2072"/>
          <ac:spMkLst>
            <pc:docMk/>
            <pc:sldMk cId="1559566941" sldId="273"/>
            <ac:spMk id="5" creationId="{F16CB9A4-31B1-C181-D803-7C41C13B9388}"/>
          </ac:spMkLst>
        </pc:spChg>
        <pc:spChg chg="mod">
          <ac:chgData name="Clements, William" userId="cbdb0636-a496-422a-8d40-98c53d494d26" providerId="ADAL" clId="{33C1D9FD-9F6E-8640-93D7-A04DDF8C545D}" dt="2022-10-27T16:09:48.471" v="2072"/>
          <ac:spMkLst>
            <pc:docMk/>
            <pc:sldMk cId="1559566941" sldId="273"/>
            <ac:spMk id="6" creationId="{111D72D9-E514-BA9B-957E-3443214AADCC}"/>
          </ac:spMkLst>
        </pc:spChg>
      </pc:sldChg>
      <pc:sldChg chg="addSp delSp modSp new mod">
        <pc:chgData name="Clements, William" userId="cbdb0636-a496-422a-8d40-98c53d494d26" providerId="ADAL" clId="{33C1D9FD-9F6E-8640-93D7-A04DDF8C545D}" dt="2022-10-27T16:09:48.471" v="2072"/>
        <pc:sldMkLst>
          <pc:docMk/>
          <pc:sldMk cId="882493082" sldId="274"/>
        </pc:sldMkLst>
        <pc:spChg chg="mod">
          <ac:chgData name="Clements, William" userId="cbdb0636-a496-422a-8d40-98c53d494d26" providerId="ADAL" clId="{33C1D9FD-9F6E-8640-93D7-A04DDF8C545D}" dt="2022-10-27T16:09:48.471" v="2072"/>
          <ac:spMkLst>
            <pc:docMk/>
            <pc:sldMk cId="882493082" sldId="274"/>
            <ac:spMk id="2" creationId="{3B28F9A0-0DD0-9E17-C7B1-0649508B790F}"/>
          </ac:spMkLst>
        </pc:spChg>
        <pc:spChg chg="mod">
          <ac:chgData name="Clements, William" userId="cbdb0636-a496-422a-8d40-98c53d494d26" providerId="ADAL" clId="{33C1D9FD-9F6E-8640-93D7-A04DDF8C545D}" dt="2022-10-27T16:09:48.471" v="2072"/>
          <ac:spMkLst>
            <pc:docMk/>
            <pc:sldMk cId="882493082" sldId="274"/>
            <ac:spMk id="3" creationId="{5C022F94-76EB-E055-AEDA-471E70F8190A}"/>
          </ac:spMkLst>
        </pc:spChg>
        <pc:spChg chg="mod">
          <ac:chgData name="Clements, William" userId="cbdb0636-a496-422a-8d40-98c53d494d26" providerId="ADAL" clId="{33C1D9FD-9F6E-8640-93D7-A04DDF8C545D}" dt="2022-10-27T16:09:48.471" v="2072"/>
          <ac:spMkLst>
            <pc:docMk/>
            <pc:sldMk cId="882493082" sldId="274"/>
            <ac:spMk id="4" creationId="{43D01893-D833-9FFD-F4C4-DEBDCD2EE35F}"/>
          </ac:spMkLst>
        </pc:spChg>
        <pc:spChg chg="mod">
          <ac:chgData name="Clements, William" userId="cbdb0636-a496-422a-8d40-98c53d494d26" providerId="ADAL" clId="{33C1D9FD-9F6E-8640-93D7-A04DDF8C545D}" dt="2022-10-27T16:09:48.471" v="2072"/>
          <ac:spMkLst>
            <pc:docMk/>
            <pc:sldMk cId="882493082" sldId="274"/>
            <ac:spMk id="5" creationId="{0DD034D0-889F-3B28-8EEF-ADD9E2259B97}"/>
          </ac:spMkLst>
        </pc:spChg>
        <pc:spChg chg="del mod">
          <ac:chgData name="Clements, William" userId="cbdb0636-a496-422a-8d40-98c53d494d26" providerId="ADAL" clId="{33C1D9FD-9F6E-8640-93D7-A04DDF8C545D}" dt="2022-10-25T19:36:28.802" v="622"/>
          <ac:spMkLst>
            <pc:docMk/>
            <pc:sldMk cId="882493082" sldId="274"/>
            <ac:spMk id="6" creationId="{4C03C036-C8D6-62FD-C51D-B5C6FE10C7C3}"/>
          </ac:spMkLst>
        </pc:spChg>
        <pc:picChg chg="add mod">
          <ac:chgData name="Clements, William" userId="cbdb0636-a496-422a-8d40-98c53d494d26" providerId="ADAL" clId="{33C1D9FD-9F6E-8640-93D7-A04DDF8C545D}" dt="2022-10-27T16:09:48.471" v="2072"/>
          <ac:picMkLst>
            <pc:docMk/>
            <pc:sldMk cId="882493082" sldId="274"/>
            <ac:picMk id="2050" creationId="{EA6F7BCB-FEAC-7DD1-89B3-1F9D502CDCC3}"/>
          </ac:picMkLst>
        </pc:picChg>
      </pc:sldChg>
      <pc:sldChg chg="addSp delSp modSp new mod">
        <pc:chgData name="Clements, William" userId="cbdb0636-a496-422a-8d40-98c53d494d26" providerId="ADAL" clId="{33C1D9FD-9F6E-8640-93D7-A04DDF8C545D}" dt="2022-10-27T16:09:48.471" v="2072"/>
        <pc:sldMkLst>
          <pc:docMk/>
          <pc:sldMk cId="3113373162" sldId="275"/>
        </pc:sldMkLst>
        <pc:spChg chg="mod">
          <ac:chgData name="Clements, William" userId="cbdb0636-a496-422a-8d40-98c53d494d26" providerId="ADAL" clId="{33C1D9FD-9F6E-8640-93D7-A04DDF8C545D}" dt="2022-10-27T16:09:48.471" v="2072"/>
          <ac:spMkLst>
            <pc:docMk/>
            <pc:sldMk cId="3113373162" sldId="275"/>
            <ac:spMk id="2" creationId="{B06AFF45-C655-24F3-78CB-561E83C18123}"/>
          </ac:spMkLst>
        </pc:spChg>
        <pc:spChg chg="mod">
          <ac:chgData name="Clements, William" userId="cbdb0636-a496-422a-8d40-98c53d494d26" providerId="ADAL" clId="{33C1D9FD-9F6E-8640-93D7-A04DDF8C545D}" dt="2022-10-27T16:09:48.471" v="2072"/>
          <ac:spMkLst>
            <pc:docMk/>
            <pc:sldMk cId="3113373162" sldId="275"/>
            <ac:spMk id="3" creationId="{C83AD62A-8F62-B7EE-B825-8D251C54CB48}"/>
          </ac:spMkLst>
        </pc:spChg>
        <pc:spChg chg="mod">
          <ac:chgData name="Clements, William" userId="cbdb0636-a496-422a-8d40-98c53d494d26" providerId="ADAL" clId="{33C1D9FD-9F6E-8640-93D7-A04DDF8C545D}" dt="2022-10-27T16:09:48.471" v="2072"/>
          <ac:spMkLst>
            <pc:docMk/>
            <pc:sldMk cId="3113373162" sldId="275"/>
            <ac:spMk id="4" creationId="{AA121E0B-7AAA-EA99-166B-6C2AE9A09708}"/>
          </ac:spMkLst>
        </pc:spChg>
        <pc:spChg chg="mod">
          <ac:chgData name="Clements, William" userId="cbdb0636-a496-422a-8d40-98c53d494d26" providerId="ADAL" clId="{33C1D9FD-9F6E-8640-93D7-A04DDF8C545D}" dt="2022-10-27T16:09:48.471" v="2072"/>
          <ac:spMkLst>
            <pc:docMk/>
            <pc:sldMk cId="3113373162" sldId="275"/>
            <ac:spMk id="5" creationId="{59565CE7-EECA-9864-BE5C-C1B39C561BC8}"/>
          </ac:spMkLst>
        </pc:spChg>
        <pc:spChg chg="del mod">
          <ac:chgData name="Clements, William" userId="cbdb0636-a496-422a-8d40-98c53d494d26" providerId="ADAL" clId="{33C1D9FD-9F6E-8640-93D7-A04DDF8C545D}" dt="2022-10-25T19:37:33.346" v="653"/>
          <ac:spMkLst>
            <pc:docMk/>
            <pc:sldMk cId="3113373162" sldId="275"/>
            <ac:spMk id="6" creationId="{2D198BED-E1D2-3ACE-B483-B72FC4B5D56D}"/>
          </ac:spMkLst>
        </pc:spChg>
        <pc:picChg chg="add mod">
          <ac:chgData name="Clements, William" userId="cbdb0636-a496-422a-8d40-98c53d494d26" providerId="ADAL" clId="{33C1D9FD-9F6E-8640-93D7-A04DDF8C545D}" dt="2022-10-27T16:09:48.471" v="2072"/>
          <ac:picMkLst>
            <pc:docMk/>
            <pc:sldMk cId="3113373162" sldId="275"/>
            <ac:picMk id="3074" creationId="{D11D6F60-FBC1-3C0C-AC74-446D4AF2CA77}"/>
          </ac:picMkLst>
        </pc:picChg>
      </pc:sldChg>
      <pc:sldChg chg="addSp modSp new mod">
        <pc:chgData name="Clements, William" userId="cbdb0636-a496-422a-8d40-98c53d494d26" providerId="ADAL" clId="{33C1D9FD-9F6E-8640-93D7-A04DDF8C545D}" dt="2022-10-27T16:09:48.471" v="2072"/>
        <pc:sldMkLst>
          <pc:docMk/>
          <pc:sldMk cId="4137450439" sldId="276"/>
        </pc:sldMkLst>
        <pc:spChg chg="mod">
          <ac:chgData name="Clements, William" userId="cbdb0636-a496-422a-8d40-98c53d494d26" providerId="ADAL" clId="{33C1D9FD-9F6E-8640-93D7-A04DDF8C545D}" dt="2022-10-27T16:09:48.471" v="2072"/>
          <ac:spMkLst>
            <pc:docMk/>
            <pc:sldMk cId="4137450439" sldId="276"/>
            <ac:spMk id="2" creationId="{C3C046C7-698E-B63A-E1FD-DDFECA5C1FF3}"/>
          </ac:spMkLst>
        </pc:spChg>
        <pc:spChg chg="mod">
          <ac:chgData name="Clements, William" userId="cbdb0636-a496-422a-8d40-98c53d494d26" providerId="ADAL" clId="{33C1D9FD-9F6E-8640-93D7-A04DDF8C545D}" dt="2022-10-27T16:09:48.471" v="2072"/>
          <ac:spMkLst>
            <pc:docMk/>
            <pc:sldMk cId="4137450439" sldId="276"/>
            <ac:spMk id="3" creationId="{654FB0A2-AFDC-7268-7BE4-0538C2790F5F}"/>
          </ac:spMkLst>
        </pc:spChg>
        <pc:spChg chg="mod">
          <ac:chgData name="Clements, William" userId="cbdb0636-a496-422a-8d40-98c53d494d26" providerId="ADAL" clId="{33C1D9FD-9F6E-8640-93D7-A04DDF8C545D}" dt="2022-10-27T16:09:48.471" v="2072"/>
          <ac:spMkLst>
            <pc:docMk/>
            <pc:sldMk cId="4137450439" sldId="276"/>
            <ac:spMk id="4" creationId="{267BD041-DBB0-2FB1-F82B-3C537BCEA655}"/>
          </ac:spMkLst>
        </pc:spChg>
        <pc:spChg chg="mod">
          <ac:chgData name="Clements, William" userId="cbdb0636-a496-422a-8d40-98c53d494d26" providerId="ADAL" clId="{33C1D9FD-9F6E-8640-93D7-A04DDF8C545D}" dt="2022-10-27T16:09:48.471" v="2072"/>
          <ac:spMkLst>
            <pc:docMk/>
            <pc:sldMk cId="4137450439" sldId="276"/>
            <ac:spMk id="5" creationId="{A791F24C-5E88-7E98-BD4D-81CF925A513D}"/>
          </ac:spMkLst>
        </pc:spChg>
        <pc:spChg chg="mod">
          <ac:chgData name="Clements, William" userId="cbdb0636-a496-422a-8d40-98c53d494d26" providerId="ADAL" clId="{33C1D9FD-9F6E-8640-93D7-A04DDF8C545D}" dt="2022-10-27T16:09:48.471" v="2072"/>
          <ac:spMkLst>
            <pc:docMk/>
            <pc:sldMk cId="4137450439" sldId="276"/>
            <ac:spMk id="6" creationId="{24CFF4D8-3D90-F780-BBC7-6B0A30B9A99E}"/>
          </ac:spMkLst>
        </pc:spChg>
        <pc:picChg chg="add mod">
          <ac:chgData name="Clements, William" userId="cbdb0636-a496-422a-8d40-98c53d494d26" providerId="ADAL" clId="{33C1D9FD-9F6E-8640-93D7-A04DDF8C545D}" dt="2022-10-25T19:38:52.011" v="666" actId="1076"/>
          <ac:picMkLst>
            <pc:docMk/>
            <pc:sldMk cId="4137450439" sldId="276"/>
            <ac:picMk id="7" creationId="{57C48AC9-5455-D3DC-D08C-02F64B498C1B}"/>
          </ac:picMkLst>
        </pc:picChg>
        <pc:picChg chg="add mod">
          <ac:chgData name="Clements, William" userId="cbdb0636-a496-422a-8d40-98c53d494d26" providerId="ADAL" clId="{33C1D9FD-9F6E-8640-93D7-A04DDF8C545D}" dt="2022-10-25T19:39:10.879" v="669" actId="1076"/>
          <ac:picMkLst>
            <pc:docMk/>
            <pc:sldMk cId="4137450439" sldId="276"/>
            <ac:picMk id="8" creationId="{18C46F05-2CBE-63B3-45BD-0E2530497C58}"/>
          </ac:picMkLst>
        </pc:picChg>
        <pc:picChg chg="add mod">
          <ac:chgData name="Clements, William" userId="cbdb0636-a496-422a-8d40-98c53d494d26" providerId="ADAL" clId="{33C1D9FD-9F6E-8640-93D7-A04DDF8C545D}" dt="2022-10-25T19:40:56.018" v="695" actId="1076"/>
          <ac:picMkLst>
            <pc:docMk/>
            <pc:sldMk cId="4137450439" sldId="276"/>
            <ac:picMk id="9" creationId="{7772E46E-FC1A-4918-E5EF-03E1A9E236B6}"/>
          </ac:picMkLst>
        </pc:picChg>
      </pc:sldChg>
      <pc:sldChg chg="addSp modSp new mod">
        <pc:chgData name="Clements, William" userId="cbdb0636-a496-422a-8d40-98c53d494d26" providerId="ADAL" clId="{33C1D9FD-9F6E-8640-93D7-A04DDF8C545D}" dt="2022-10-27T16:09:48.471" v="2072"/>
        <pc:sldMkLst>
          <pc:docMk/>
          <pc:sldMk cId="4219362985" sldId="277"/>
        </pc:sldMkLst>
        <pc:spChg chg="mod">
          <ac:chgData name="Clements, William" userId="cbdb0636-a496-422a-8d40-98c53d494d26" providerId="ADAL" clId="{33C1D9FD-9F6E-8640-93D7-A04DDF8C545D}" dt="2022-10-27T16:09:48.471" v="2072"/>
          <ac:spMkLst>
            <pc:docMk/>
            <pc:sldMk cId="4219362985" sldId="277"/>
            <ac:spMk id="2" creationId="{EA90CAAC-623E-AEBD-FA8F-A47CE2B1F554}"/>
          </ac:spMkLst>
        </pc:spChg>
        <pc:spChg chg="mod">
          <ac:chgData name="Clements, William" userId="cbdb0636-a496-422a-8d40-98c53d494d26" providerId="ADAL" clId="{33C1D9FD-9F6E-8640-93D7-A04DDF8C545D}" dt="2022-10-27T16:09:48.471" v="2072"/>
          <ac:spMkLst>
            <pc:docMk/>
            <pc:sldMk cId="4219362985" sldId="277"/>
            <ac:spMk id="3" creationId="{9F579B9A-966C-49F8-3AF5-DE519FF0D483}"/>
          </ac:spMkLst>
        </pc:spChg>
        <pc:spChg chg="mod">
          <ac:chgData name="Clements, William" userId="cbdb0636-a496-422a-8d40-98c53d494d26" providerId="ADAL" clId="{33C1D9FD-9F6E-8640-93D7-A04DDF8C545D}" dt="2022-10-27T16:09:48.471" v="2072"/>
          <ac:spMkLst>
            <pc:docMk/>
            <pc:sldMk cId="4219362985" sldId="277"/>
            <ac:spMk id="4" creationId="{2CF5868F-FC12-1B4B-8123-700C95A68911}"/>
          </ac:spMkLst>
        </pc:spChg>
        <pc:spChg chg="mod">
          <ac:chgData name="Clements, William" userId="cbdb0636-a496-422a-8d40-98c53d494d26" providerId="ADAL" clId="{33C1D9FD-9F6E-8640-93D7-A04DDF8C545D}" dt="2022-10-27T16:09:48.471" v="2072"/>
          <ac:spMkLst>
            <pc:docMk/>
            <pc:sldMk cId="4219362985" sldId="277"/>
            <ac:spMk id="5" creationId="{1E4015D8-6626-9FAC-4F87-C3DC15FAB7E5}"/>
          </ac:spMkLst>
        </pc:spChg>
        <pc:spChg chg="mod">
          <ac:chgData name="Clements, William" userId="cbdb0636-a496-422a-8d40-98c53d494d26" providerId="ADAL" clId="{33C1D9FD-9F6E-8640-93D7-A04DDF8C545D}" dt="2022-10-27T16:09:48.471" v="2072"/>
          <ac:spMkLst>
            <pc:docMk/>
            <pc:sldMk cId="4219362985" sldId="277"/>
            <ac:spMk id="6" creationId="{B5EFBE98-A5A7-E9C8-14B5-4DEBDC6EFDEA}"/>
          </ac:spMkLst>
        </pc:spChg>
        <pc:picChg chg="add mod">
          <ac:chgData name="Clements, William" userId="cbdb0636-a496-422a-8d40-98c53d494d26" providerId="ADAL" clId="{33C1D9FD-9F6E-8640-93D7-A04DDF8C545D}" dt="2022-10-25T19:40:00.737" v="676" actId="14100"/>
          <ac:picMkLst>
            <pc:docMk/>
            <pc:sldMk cId="4219362985" sldId="277"/>
            <ac:picMk id="7" creationId="{1AA136B8-8002-5CA8-00FC-B10EB02424ED}"/>
          </ac:picMkLst>
        </pc:picChg>
      </pc:sldChg>
      <pc:sldChg chg="addSp delSp modSp new mod">
        <pc:chgData name="Clements, William" userId="cbdb0636-a496-422a-8d40-98c53d494d26" providerId="ADAL" clId="{33C1D9FD-9F6E-8640-93D7-A04DDF8C545D}" dt="2022-10-27T16:09:48.471" v="2072"/>
        <pc:sldMkLst>
          <pc:docMk/>
          <pc:sldMk cId="2050069926" sldId="278"/>
        </pc:sldMkLst>
        <pc:spChg chg="mod">
          <ac:chgData name="Clements, William" userId="cbdb0636-a496-422a-8d40-98c53d494d26" providerId="ADAL" clId="{33C1D9FD-9F6E-8640-93D7-A04DDF8C545D}" dt="2022-10-27T16:09:48.471" v="2072"/>
          <ac:spMkLst>
            <pc:docMk/>
            <pc:sldMk cId="2050069926" sldId="278"/>
            <ac:spMk id="2" creationId="{EB46C497-05D5-BD3E-6350-DD44D1C3E1FB}"/>
          </ac:spMkLst>
        </pc:spChg>
        <pc:spChg chg="mod">
          <ac:chgData name="Clements, William" userId="cbdb0636-a496-422a-8d40-98c53d494d26" providerId="ADAL" clId="{33C1D9FD-9F6E-8640-93D7-A04DDF8C545D}" dt="2022-10-27T16:09:48.471" v="2072"/>
          <ac:spMkLst>
            <pc:docMk/>
            <pc:sldMk cId="2050069926" sldId="278"/>
            <ac:spMk id="3" creationId="{5BCB7E9B-C8DE-4176-3096-3F4ED9C5DF6B}"/>
          </ac:spMkLst>
        </pc:spChg>
        <pc:spChg chg="mod">
          <ac:chgData name="Clements, William" userId="cbdb0636-a496-422a-8d40-98c53d494d26" providerId="ADAL" clId="{33C1D9FD-9F6E-8640-93D7-A04DDF8C545D}" dt="2022-10-27T16:09:48.471" v="2072"/>
          <ac:spMkLst>
            <pc:docMk/>
            <pc:sldMk cId="2050069926" sldId="278"/>
            <ac:spMk id="4" creationId="{4A8BC0CE-EEBB-FA20-FD6C-48DCF060ACF9}"/>
          </ac:spMkLst>
        </pc:spChg>
        <pc:spChg chg="mod">
          <ac:chgData name="Clements, William" userId="cbdb0636-a496-422a-8d40-98c53d494d26" providerId="ADAL" clId="{33C1D9FD-9F6E-8640-93D7-A04DDF8C545D}" dt="2022-10-27T16:09:48.471" v="2072"/>
          <ac:spMkLst>
            <pc:docMk/>
            <pc:sldMk cId="2050069926" sldId="278"/>
            <ac:spMk id="5" creationId="{BC21020E-C0A6-AAF3-B14A-F54A15ABDB2B}"/>
          </ac:spMkLst>
        </pc:spChg>
        <pc:spChg chg="mod">
          <ac:chgData name="Clements, William" userId="cbdb0636-a496-422a-8d40-98c53d494d26" providerId="ADAL" clId="{33C1D9FD-9F6E-8640-93D7-A04DDF8C545D}" dt="2022-10-27T16:09:48.471" v="2072"/>
          <ac:spMkLst>
            <pc:docMk/>
            <pc:sldMk cId="2050069926" sldId="278"/>
            <ac:spMk id="6" creationId="{FA9FF269-5464-3569-9C7F-D259512AD6AB}"/>
          </ac:spMkLst>
        </pc:spChg>
        <pc:spChg chg="add del">
          <ac:chgData name="Clements, William" userId="cbdb0636-a496-422a-8d40-98c53d494d26" providerId="ADAL" clId="{33C1D9FD-9F6E-8640-93D7-A04DDF8C545D}" dt="2022-10-25T19:40:12.845" v="679" actId="22"/>
          <ac:spMkLst>
            <pc:docMk/>
            <pc:sldMk cId="2050069926" sldId="278"/>
            <ac:spMk id="8" creationId="{7023D138-B2E8-A88C-E06B-61833C11C433}"/>
          </ac:spMkLst>
        </pc:spChg>
        <pc:spChg chg="add del">
          <ac:chgData name="Clements, William" userId="cbdb0636-a496-422a-8d40-98c53d494d26" providerId="ADAL" clId="{33C1D9FD-9F6E-8640-93D7-A04DDF8C545D}" dt="2022-10-25T19:40:14.992" v="681" actId="22"/>
          <ac:spMkLst>
            <pc:docMk/>
            <pc:sldMk cId="2050069926" sldId="278"/>
            <ac:spMk id="10" creationId="{45BFC5A5-F4E2-E0E8-9DA4-5985BC8132EB}"/>
          </ac:spMkLst>
        </pc:spChg>
        <pc:picChg chg="add mod">
          <ac:chgData name="Clements, William" userId="cbdb0636-a496-422a-8d40-98c53d494d26" providerId="ADAL" clId="{33C1D9FD-9F6E-8640-93D7-A04DDF8C545D}" dt="2022-10-25T19:40:30.309" v="691" actId="14100"/>
          <ac:picMkLst>
            <pc:docMk/>
            <pc:sldMk cId="2050069926" sldId="278"/>
            <ac:picMk id="11" creationId="{8AC9523A-E93E-FE76-3B9C-40DF686D1177}"/>
          </ac:picMkLst>
        </pc:picChg>
      </pc:sldChg>
      <pc:sldChg chg="addSp delSp modSp new mod">
        <pc:chgData name="Clements, William" userId="cbdb0636-a496-422a-8d40-98c53d494d26" providerId="ADAL" clId="{33C1D9FD-9F6E-8640-93D7-A04DDF8C545D}" dt="2022-10-27T16:09:48.471" v="2072"/>
        <pc:sldMkLst>
          <pc:docMk/>
          <pc:sldMk cId="1534853730" sldId="279"/>
        </pc:sldMkLst>
        <pc:spChg chg="mod">
          <ac:chgData name="Clements, William" userId="cbdb0636-a496-422a-8d40-98c53d494d26" providerId="ADAL" clId="{33C1D9FD-9F6E-8640-93D7-A04DDF8C545D}" dt="2022-10-27T16:09:48.471" v="2072"/>
          <ac:spMkLst>
            <pc:docMk/>
            <pc:sldMk cId="1534853730" sldId="279"/>
            <ac:spMk id="2" creationId="{6BEE096E-02E6-EECC-2492-4236AAEB3B78}"/>
          </ac:spMkLst>
        </pc:spChg>
        <pc:spChg chg="mod">
          <ac:chgData name="Clements, William" userId="cbdb0636-a496-422a-8d40-98c53d494d26" providerId="ADAL" clId="{33C1D9FD-9F6E-8640-93D7-A04DDF8C545D}" dt="2022-10-27T16:09:48.471" v="2072"/>
          <ac:spMkLst>
            <pc:docMk/>
            <pc:sldMk cId="1534853730" sldId="279"/>
            <ac:spMk id="3" creationId="{38EF6558-5495-EBBF-FC8D-D027C2D936BA}"/>
          </ac:spMkLst>
        </pc:spChg>
        <pc:spChg chg="mod">
          <ac:chgData name="Clements, William" userId="cbdb0636-a496-422a-8d40-98c53d494d26" providerId="ADAL" clId="{33C1D9FD-9F6E-8640-93D7-A04DDF8C545D}" dt="2022-10-27T16:09:48.471" v="2072"/>
          <ac:spMkLst>
            <pc:docMk/>
            <pc:sldMk cId="1534853730" sldId="279"/>
            <ac:spMk id="4" creationId="{6D141509-5ACE-C4C0-1D04-B4289D18463B}"/>
          </ac:spMkLst>
        </pc:spChg>
        <pc:spChg chg="mod">
          <ac:chgData name="Clements, William" userId="cbdb0636-a496-422a-8d40-98c53d494d26" providerId="ADAL" clId="{33C1D9FD-9F6E-8640-93D7-A04DDF8C545D}" dt="2022-10-27T16:09:48.471" v="2072"/>
          <ac:spMkLst>
            <pc:docMk/>
            <pc:sldMk cId="1534853730" sldId="279"/>
            <ac:spMk id="5" creationId="{0D5AA6C3-EA53-F84E-29EC-9A46E9B1806F}"/>
          </ac:spMkLst>
        </pc:spChg>
        <pc:spChg chg="del">
          <ac:chgData name="Clements, William" userId="cbdb0636-a496-422a-8d40-98c53d494d26" providerId="ADAL" clId="{33C1D9FD-9F6E-8640-93D7-A04DDF8C545D}" dt="2022-10-25T19:41:39.965" v="700"/>
          <ac:spMkLst>
            <pc:docMk/>
            <pc:sldMk cId="1534853730" sldId="279"/>
            <ac:spMk id="6" creationId="{922FB614-DB91-D35F-0E37-64EB8C907957}"/>
          </ac:spMkLst>
        </pc:spChg>
        <pc:graphicFrameChg chg="add mod">
          <ac:chgData name="Clements, William" userId="cbdb0636-a496-422a-8d40-98c53d494d26" providerId="ADAL" clId="{33C1D9FD-9F6E-8640-93D7-A04DDF8C545D}" dt="2022-10-25T19:41:39.965" v="700"/>
          <ac:graphicFrameMkLst>
            <pc:docMk/>
            <pc:sldMk cId="1534853730" sldId="279"/>
            <ac:graphicFrameMk id="8" creationId="{804E7A91-3880-C01C-2B53-0DE31E92DE53}"/>
          </ac:graphicFrameMkLst>
        </pc:graphicFrameChg>
        <pc:picChg chg="add mod">
          <ac:chgData name="Clements, William" userId="cbdb0636-a496-422a-8d40-98c53d494d26" providerId="ADAL" clId="{33C1D9FD-9F6E-8640-93D7-A04DDF8C545D}" dt="2022-10-25T19:41:47.673" v="703" actId="1076"/>
          <ac:picMkLst>
            <pc:docMk/>
            <pc:sldMk cId="1534853730" sldId="279"/>
            <ac:picMk id="7" creationId="{2E41AF3E-D16C-885A-6CD3-0C0D2FC9B220}"/>
          </ac:picMkLst>
        </pc:picChg>
      </pc:sldChg>
      <pc:sldChg chg="addSp delSp modSp new mod">
        <pc:chgData name="Clements, William" userId="cbdb0636-a496-422a-8d40-98c53d494d26" providerId="ADAL" clId="{33C1D9FD-9F6E-8640-93D7-A04DDF8C545D}" dt="2022-10-27T16:09:48.471" v="2072"/>
        <pc:sldMkLst>
          <pc:docMk/>
          <pc:sldMk cId="24664142" sldId="280"/>
        </pc:sldMkLst>
        <pc:spChg chg="mod">
          <ac:chgData name="Clements, William" userId="cbdb0636-a496-422a-8d40-98c53d494d26" providerId="ADAL" clId="{33C1D9FD-9F6E-8640-93D7-A04DDF8C545D}" dt="2022-10-27T16:09:48.471" v="2072"/>
          <ac:spMkLst>
            <pc:docMk/>
            <pc:sldMk cId="24664142" sldId="280"/>
            <ac:spMk id="2" creationId="{9B254F88-6B55-50BD-B773-E316DE2227CC}"/>
          </ac:spMkLst>
        </pc:spChg>
        <pc:spChg chg="mod">
          <ac:chgData name="Clements, William" userId="cbdb0636-a496-422a-8d40-98c53d494d26" providerId="ADAL" clId="{33C1D9FD-9F6E-8640-93D7-A04DDF8C545D}" dt="2022-10-27T16:09:48.471" v="2072"/>
          <ac:spMkLst>
            <pc:docMk/>
            <pc:sldMk cId="24664142" sldId="280"/>
            <ac:spMk id="3" creationId="{3B503113-347A-FB8B-7B20-A95BBE9EFFB5}"/>
          </ac:spMkLst>
        </pc:spChg>
        <pc:spChg chg="mod">
          <ac:chgData name="Clements, William" userId="cbdb0636-a496-422a-8d40-98c53d494d26" providerId="ADAL" clId="{33C1D9FD-9F6E-8640-93D7-A04DDF8C545D}" dt="2022-10-27T16:09:48.471" v="2072"/>
          <ac:spMkLst>
            <pc:docMk/>
            <pc:sldMk cId="24664142" sldId="280"/>
            <ac:spMk id="4" creationId="{B5DD0E4D-631E-60F3-4384-38E587CF4A0A}"/>
          </ac:spMkLst>
        </pc:spChg>
        <pc:spChg chg="mod">
          <ac:chgData name="Clements, William" userId="cbdb0636-a496-422a-8d40-98c53d494d26" providerId="ADAL" clId="{33C1D9FD-9F6E-8640-93D7-A04DDF8C545D}" dt="2022-10-27T16:09:48.471" v="2072"/>
          <ac:spMkLst>
            <pc:docMk/>
            <pc:sldMk cId="24664142" sldId="280"/>
            <ac:spMk id="5" creationId="{D047D7FC-B1A7-9A30-291A-4134E2A87096}"/>
          </ac:spMkLst>
        </pc:spChg>
        <pc:spChg chg="del">
          <ac:chgData name="Clements, William" userId="cbdb0636-a496-422a-8d40-98c53d494d26" providerId="ADAL" clId="{33C1D9FD-9F6E-8640-93D7-A04DDF8C545D}" dt="2022-10-25T19:42:18.672" v="706"/>
          <ac:spMkLst>
            <pc:docMk/>
            <pc:sldMk cId="24664142" sldId="280"/>
            <ac:spMk id="6" creationId="{7DF06FCA-E1ED-1E14-C499-E13EE25AFB89}"/>
          </ac:spMkLst>
        </pc:spChg>
        <pc:spChg chg="add del">
          <ac:chgData name="Clements, William" userId="cbdb0636-a496-422a-8d40-98c53d494d26" providerId="ADAL" clId="{33C1D9FD-9F6E-8640-93D7-A04DDF8C545D}" dt="2022-10-25T19:42:31.760" v="708"/>
          <ac:spMkLst>
            <pc:docMk/>
            <pc:sldMk cId="24664142" sldId="280"/>
            <ac:spMk id="8" creationId="{8587629A-DD07-277F-289F-E5C45D4B9F06}"/>
          </ac:spMkLst>
        </pc:spChg>
        <pc:spChg chg="add del">
          <ac:chgData name="Clements, William" userId="cbdb0636-a496-422a-8d40-98c53d494d26" providerId="ADAL" clId="{33C1D9FD-9F6E-8640-93D7-A04DDF8C545D}" dt="2022-10-25T19:42:37.047" v="710"/>
          <ac:spMkLst>
            <pc:docMk/>
            <pc:sldMk cId="24664142" sldId="280"/>
            <ac:spMk id="9" creationId="{452B5546-09E7-AA91-E058-520EE3D74B1E}"/>
          </ac:spMkLst>
        </pc:spChg>
        <pc:picChg chg="add mod">
          <ac:chgData name="Clements, William" userId="cbdb0636-a496-422a-8d40-98c53d494d26" providerId="ADAL" clId="{33C1D9FD-9F6E-8640-93D7-A04DDF8C545D}" dt="2022-10-27T16:09:48.471" v="2072"/>
          <ac:picMkLst>
            <pc:docMk/>
            <pc:sldMk cId="24664142" sldId="280"/>
            <ac:picMk id="7" creationId="{827802BF-7FA8-162C-CD03-7DAD8802DE05}"/>
          </ac:picMkLst>
        </pc:picChg>
        <pc:picChg chg="add mod">
          <ac:chgData name="Clements, William" userId="cbdb0636-a496-422a-8d40-98c53d494d26" providerId="ADAL" clId="{33C1D9FD-9F6E-8640-93D7-A04DDF8C545D}" dt="2022-10-25T19:42:53.109" v="714" actId="1076"/>
          <ac:picMkLst>
            <pc:docMk/>
            <pc:sldMk cId="24664142" sldId="280"/>
            <ac:picMk id="10" creationId="{964E65B6-3BE7-3CA9-224D-3420D7706678}"/>
          </ac:picMkLst>
        </pc:picChg>
      </pc:sldChg>
      <pc:sldChg chg="modSp new mod">
        <pc:chgData name="Clements, William" userId="cbdb0636-a496-422a-8d40-98c53d494d26" providerId="ADAL" clId="{33C1D9FD-9F6E-8640-93D7-A04DDF8C545D}" dt="2022-10-27T16:13:03.049" v="2091" actId="27636"/>
        <pc:sldMkLst>
          <pc:docMk/>
          <pc:sldMk cId="3153769989" sldId="281"/>
        </pc:sldMkLst>
        <pc:spChg chg="mod">
          <ac:chgData name="Clements, William" userId="cbdb0636-a496-422a-8d40-98c53d494d26" providerId="ADAL" clId="{33C1D9FD-9F6E-8640-93D7-A04DDF8C545D}" dt="2022-10-27T16:09:48.471" v="2072"/>
          <ac:spMkLst>
            <pc:docMk/>
            <pc:sldMk cId="3153769989" sldId="281"/>
            <ac:spMk id="2" creationId="{1B2B033F-0C58-C2F5-A926-3D17A1CA858A}"/>
          </ac:spMkLst>
        </pc:spChg>
        <pc:spChg chg="mod">
          <ac:chgData name="Clements, William" userId="cbdb0636-a496-422a-8d40-98c53d494d26" providerId="ADAL" clId="{33C1D9FD-9F6E-8640-93D7-A04DDF8C545D}" dt="2022-10-27T16:09:48.471" v="2072"/>
          <ac:spMkLst>
            <pc:docMk/>
            <pc:sldMk cId="3153769989" sldId="281"/>
            <ac:spMk id="3" creationId="{1EBEA510-F2FD-E084-19BF-3DFAFE664524}"/>
          </ac:spMkLst>
        </pc:spChg>
        <pc:spChg chg="mod">
          <ac:chgData name="Clements, William" userId="cbdb0636-a496-422a-8d40-98c53d494d26" providerId="ADAL" clId="{33C1D9FD-9F6E-8640-93D7-A04DDF8C545D}" dt="2022-10-27T16:13:03.049" v="2091" actId="27636"/>
          <ac:spMkLst>
            <pc:docMk/>
            <pc:sldMk cId="3153769989" sldId="281"/>
            <ac:spMk id="4" creationId="{32B0A66F-34D1-5A4A-C89B-9C46DC3D5804}"/>
          </ac:spMkLst>
        </pc:spChg>
        <pc:spChg chg="mod">
          <ac:chgData name="Clements, William" userId="cbdb0636-a496-422a-8d40-98c53d494d26" providerId="ADAL" clId="{33C1D9FD-9F6E-8640-93D7-A04DDF8C545D}" dt="2022-10-27T16:09:48.471" v="2072"/>
          <ac:spMkLst>
            <pc:docMk/>
            <pc:sldMk cId="3153769989" sldId="281"/>
            <ac:spMk id="5" creationId="{C12A5FFD-CAD1-85CE-03C4-F4DAF28497E5}"/>
          </ac:spMkLst>
        </pc:spChg>
        <pc:spChg chg="mod">
          <ac:chgData name="Clements, William" userId="cbdb0636-a496-422a-8d40-98c53d494d26" providerId="ADAL" clId="{33C1D9FD-9F6E-8640-93D7-A04DDF8C545D}" dt="2022-10-27T16:13:03.046" v="2090" actId="27636"/>
          <ac:spMkLst>
            <pc:docMk/>
            <pc:sldMk cId="3153769989" sldId="281"/>
            <ac:spMk id="6" creationId="{7915A002-1D57-BE21-3FDF-9AA620DC2522}"/>
          </ac:spMkLst>
        </pc:spChg>
      </pc:sldChg>
      <pc:sldChg chg="modSp new mod">
        <pc:chgData name="Clements, William" userId="cbdb0636-a496-422a-8d40-98c53d494d26" providerId="ADAL" clId="{33C1D9FD-9F6E-8640-93D7-A04DDF8C545D}" dt="2022-10-27T16:09:48.471" v="2072"/>
        <pc:sldMkLst>
          <pc:docMk/>
          <pc:sldMk cId="1346377724" sldId="282"/>
        </pc:sldMkLst>
        <pc:spChg chg="mod">
          <ac:chgData name="Clements, William" userId="cbdb0636-a496-422a-8d40-98c53d494d26" providerId="ADAL" clId="{33C1D9FD-9F6E-8640-93D7-A04DDF8C545D}" dt="2022-10-27T16:09:48.471" v="2072"/>
          <ac:spMkLst>
            <pc:docMk/>
            <pc:sldMk cId="1346377724" sldId="282"/>
            <ac:spMk id="2" creationId="{8604E57A-72AF-96BB-5D66-EA04E0C80150}"/>
          </ac:spMkLst>
        </pc:spChg>
        <pc:spChg chg="mod">
          <ac:chgData name="Clements, William" userId="cbdb0636-a496-422a-8d40-98c53d494d26" providerId="ADAL" clId="{33C1D9FD-9F6E-8640-93D7-A04DDF8C545D}" dt="2022-10-27T16:09:48.471" v="2072"/>
          <ac:spMkLst>
            <pc:docMk/>
            <pc:sldMk cId="1346377724" sldId="282"/>
            <ac:spMk id="3" creationId="{2452C579-957F-35BA-15F0-09BD562BF0F9}"/>
          </ac:spMkLst>
        </pc:spChg>
        <pc:spChg chg="mod">
          <ac:chgData name="Clements, William" userId="cbdb0636-a496-422a-8d40-98c53d494d26" providerId="ADAL" clId="{33C1D9FD-9F6E-8640-93D7-A04DDF8C545D}" dt="2022-10-27T16:09:48.471" v="2072"/>
          <ac:spMkLst>
            <pc:docMk/>
            <pc:sldMk cId="1346377724" sldId="282"/>
            <ac:spMk id="4" creationId="{97FEDC22-A806-46C5-F371-AA027EBF571F}"/>
          </ac:spMkLst>
        </pc:spChg>
        <pc:spChg chg="mod">
          <ac:chgData name="Clements, William" userId="cbdb0636-a496-422a-8d40-98c53d494d26" providerId="ADAL" clId="{33C1D9FD-9F6E-8640-93D7-A04DDF8C545D}" dt="2022-10-27T16:09:48.471" v="2072"/>
          <ac:spMkLst>
            <pc:docMk/>
            <pc:sldMk cId="1346377724" sldId="282"/>
            <ac:spMk id="5" creationId="{26D985EF-94CC-EE1B-A0F5-AD98991FF9AC}"/>
          </ac:spMkLst>
        </pc:spChg>
        <pc:spChg chg="mod">
          <ac:chgData name="Clements, William" userId="cbdb0636-a496-422a-8d40-98c53d494d26" providerId="ADAL" clId="{33C1D9FD-9F6E-8640-93D7-A04DDF8C545D}" dt="2022-10-27T16:09:48.471" v="2072"/>
          <ac:spMkLst>
            <pc:docMk/>
            <pc:sldMk cId="1346377724" sldId="282"/>
            <ac:spMk id="6" creationId="{40670688-BE93-B509-C4F7-33A6473F2E31}"/>
          </ac:spMkLst>
        </pc:spChg>
      </pc:sldChg>
      <pc:sldChg chg="addSp modSp add mod">
        <pc:chgData name="Clements, William" userId="cbdb0636-a496-422a-8d40-98c53d494d26" providerId="ADAL" clId="{33C1D9FD-9F6E-8640-93D7-A04DDF8C545D}" dt="2022-11-09T18:05:32.131" v="2531" actId="27636"/>
        <pc:sldMkLst>
          <pc:docMk/>
          <pc:sldMk cId="1592558892" sldId="283"/>
        </pc:sldMkLst>
        <pc:spChg chg="mod">
          <ac:chgData name="Clements, William" userId="cbdb0636-a496-422a-8d40-98c53d494d26" providerId="ADAL" clId="{33C1D9FD-9F6E-8640-93D7-A04DDF8C545D}" dt="2022-10-27T16:09:48.471" v="2072"/>
          <ac:spMkLst>
            <pc:docMk/>
            <pc:sldMk cId="1592558892" sldId="283"/>
            <ac:spMk id="2" creationId="{1B2B033F-0C58-C2F5-A926-3D17A1CA858A}"/>
          </ac:spMkLst>
        </pc:spChg>
        <pc:spChg chg="mod">
          <ac:chgData name="Clements, William" userId="cbdb0636-a496-422a-8d40-98c53d494d26" providerId="ADAL" clId="{33C1D9FD-9F6E-8640-93D7-A04DDF8C545D}" dt="2022-10-27T16:09:48.471" v="2072"/>
          <ac:spMkLst>
            <pc:docMk/>
            <pc:sldMk cId="1592558892" sldId="283"/>
            <ac:spMk id="3" creationId="{1EBEA510-F2FD-E084-19BF-3DFAFE664524}"/>
          </ac:spMkLst>
        </pc:spChg>
        <pc:spChg chg="mod">
          <ac:chgData name="Clements, William" userId="cbdb0636-a496-422a-8d40-98c53d494d26" providerId="ADAL" clId="{33C1D9FD-9F6E-8640-93D7-A04DDF8C545D}" dt="2022-11-09T18:05:32.131" v="2531" actId="27636"/>
          <ac:spMkLst>
            <pc:docMk/>
            <pc:sldMk cId="1592558892" sldId="283"/>
            <ac:spMk id="4" creationId="{32B0A66F-34D1-5A4A-C89B-9C46DC3D5804}"/>
          </ac:spMkLst>
        </pc:spChg>
        <pc:spChg chg="mod">
          <ac:chgData name="Clements, William" userId="cbdb0636-a496-422a-8d40-98c53d494d26" providerId="ADAL" clId="{33C1D9FD-9F6E-8640-93D7-A04DDF8C545D}" dt="2022-10-27T16:09:48.471" v="2072"/>
          <ac:spMkLst>
            <pc:docMk/>
            <pc:sldMk cId="1592558892" sldId="283"/>
            <ac:spMk id="5" creationId="{C12A5FFD-CAD1-85CE-03C4-F4DAF28497E5}"/>
          </ac:spMkLst>
        </pc:spChg>
        <pc:spChg chg="mod">
          <ac:chgData name="Clements, William" userId="cbdb0636-a496-422a-8d40-98c53d494d26" providerId="ADAL" clId="{33C1D9FD-9F6E-8640-93D7-A04DDF8C545D}" dt="2022-11-09T18:05:32.127" v="2530" actId="27636"/>
          <ac:spMkLst>
            <pc:docMk/>
            <pc:sldMk cId="1592558892" sldId="283"/>
            <ac:spMk id="6" creationId="{7915A002-1D57-BE21-3FDF-9AA620DC2522}"/>
          </ac:spMkLst>
        </pc:spChg>
        <pc:picChg chg="add mod">
          <ac:chgData name="Clements, William" userId="cbdb0636-a496-422a-8d40-98c53d494d26" providerId="ADAL" clId="{33C1D9FD-9F6E-8640-93D7-A04DDF8C545D}" dt="2022-10-25T19:44:28.518" v="736" actId="1076"/>
          <ac:picMkLst>
            <pc:docMk/>
            <pc:sldMk cId="1592558892" sldId="283"/>
            <ac:picMk id="7" creationId="{6F9E2D26-2210-BB46-DB2C-916A2F2FB73C}"/>
          </ac:picMkLst>
        </pc:picChg>
      </pc:sldChg>
      <pc:sldChg chg="addSp modSp new del mod ord">
        <pc:chgData name="Clements, William" userId="cbdb0636-a496-422a-8d40-98c53d494d26" providerId="ADAL" clId="{33C1D9FD-9F6E-8640-93D7-A04DDF8C545D}" dt="2022-10-27T16:13:22.744" v="2093" actId="2696"/>
        <pc:sldMkLst>
          <pc:docMk/>
          <pc:sldMk cId="1590947886" sldId="284"/>
        </pc:sldMkLst>
        <pc:spChg chg="mod">
          <ac:chgData name="Clements, William" userId="cbdb0636-a496-422a-8d40-98c53d494d26" providerId="ADAL" clId="{33C1D9FD-9F6E-8640-93D7-A04DDF8C545D}" dt="2022-10-27T16:12:53.019" v="2084"/>
          <ac:spMkLst>
            <pc:docMk/>
            <pc:sldMk cId="1590947886" sldId="284"/>
            <ac:spMk id="2" creationId="{A8E79066-F85A-B4D5-88C8-3A5682976BC3}"/>
          </ac:spMkLst>
        </pc:spChg>
        <pc:spChg chg="mod">
          <ac:chgData name="Clements, William" userId="cbdb0636-a496-422a-8d40-98c53d494d26" providerId="ADAL" clId="{33C1D9FD-9F6E-8640-93D7-A04DDF8C545D}" dt="2022-10-27T16:09:48.471" v="2072"/>
          <ac:spMkLst>
            <pc:docMk/>
            <pc:sldMk cId="1590947886" sldId="284"/>
            <ac:spMk id="3" creationId="{B8B64882-A218-D5B4-AF12-942D75DEE7A0}"/>
          </ac:spMkLst>
        </pc:spChg>
        <pc:spChg chg="mod">
          <ac:chgData name="Clements, William" userId="cbdb0636-a496-422a-8d40-98c53d494d26" providerId="ADAL" clId="{33C1D9FD-9F6E-8640-93D7-A04DDF8C545D}" dt="2022-10-27T16:09:48.471" v="2072"/>
          <ac:spMkLst>
            <pc:docMk/>
            <pc:sldMk cId="1590947886" sldId="284"/>
            <ac:spMk id="4" creationId="{8035240C-7E2F-F059-51DC-B229799F8954}"/>
          </ac:spMkLst>
        </pc:spChg>
        <pc:spChg chg="mod">
          <ac:chgData name="Clements, William" userId="cbdb0636-a496-422a-8d40-98c53d494d26" providerId="ADAL" clId="{33C1D9FD-9F6E-8640-93D7-A04DDF8C545D}" dt="2022-10-27T16:09:48.471" v="2072"/>
          <ac:spMkLst>
            <pc:docMk/>
            <pc:sldMk cId="1590947886" sldId="284"/>
            <ac:spMk id="5" creationId="{5AC453DB-33FD-BEDC-0186-64C40ED3F56E}"/>
          </ac:spMkLst>
        </pc:spChg>
        <pc:spChg chg="mod">
          <ac:chgData name="Clements, William" userId="cbdb0636-a496-422a-8d40-98c53d494d26" providerId="ADAL" clId="{33C1D9FD-9F6E-8640-93D7-A04DDF8C545D}" dt="2022-10-27T16:09:48.471" v="2072"/>
          <ac:spMkLst>
            <pc:docMk/>
            <pc:sldMk cId="1590947886" sldId="284"/>
            <ac:spMk id="6" creationId="{B4247C08-FD63-07ED-EA65-3DE726ECB16A}"/>
          </ac:spMkLst>
        </pc:spChg>
        <pc:picChg chg="add mod">
          <ac:chgData name="Clements, William" userId="cbdb0636-a496-422a-8d40-98c53d494d26" providerId="ADAL" clId="{33C1D9FD-9F6E-8640-93D7-A04DDF8C545D}" dt="2022-10-25T19:45:44.771" v="761" actId="14100"/>
          <ac:picMkLst>
            <pc:docMk/>
            <pc:sldMk cId="1590947886" sldId="284"/>
            <ac:picMk id="7" creationId="{1C7B8FA4-912A-1734-8849-A67ADCDA16B7}"/>
          </ac:picMkLst>
        </pc:picChg>
        <pc:picChg chg="add mod">
          <ac:chgData name="Clements, William" userId="cbdb0636-a496-422a-8d40-98c53d494d26" providerId="ADAL" clId="{33C1D9FD-9F6E-8640-93D7-A04DDF8C545D}" dt="2022-10-25T19:46:01.211" v="764" actId="14100"/>
          <ac:picMkLst>
            <pc:docMk/>
            <pc:sldMk cId="1590947886" sldId="284"/>
            <ac:picMk id="8" creationId="{B8861BDD-C006-4105-E70B-E747FFAAE088}"/>
          </ac:picMkLst>
        </pc:picChg>
      </pc:sldChg>
      <pc:sldChg chg="modSp add mod modShow">
        <pc:chgData name="Clements, William" userId="cbdb0636-a496-422a-8d40-98c53d494d26" providerId="ADAL" clId="{33C1D9FD-9F6E-8640-93D7-A04DDF8C545D}" dt="2022-11-09T18:38:17.304" v="2946" actId="729"/>
        <pc:sldMkLst>
          <pc:docMk/>
          <pc:sldMk cId="4157533342" sldId="284"/>
        </pc:sldMkLst>
        <pc:spChg chg="mod">
          <ac:chgData name="Clements, William" userId="cbdb0636-a496-422a-8d40-98c53d494d26" providerId="ADAL" clId="{33C1D9FD-9F6E-8640-93D7-A04DDF8C545D}" dt="2022-11-09T18:37:58.497" v="2944"/>
          <ac:spMkLst>
            <pc:docMk/>
            <pc:sldMk cId="4157533342" sldId="284"/>
            <ac:spMk id="2" creationId="{A8E79066-F85A-B4D5-88C8-3A5682976BC3}"/>
          </ac:spMkLst>
        </pc:spChg>
      </pc:sldChg>
      <pc:sldChg chg="modSp new mod">
        <pc:chgData name="Clements, William" userId="cbdb0636-a496-422a-8d40-98c53d494d26" providerId="ADAL" clId="{33C1D9FD-9F6E-8640-93D7-A04DDF8C545D}" dt="2022-10-27T16:09:48.471" v="2072"/>
        <pc:sldMkLst>
          <pc:docMk/>
          <pc:sldMk cId="4111409087" sldId="285"/>
        </pc:sldMkLst>
        <pc:spChg chg="mod">
          <ac:chgData name="Clements, William" userId="cbdb0636-a496-422a-8d40-98c53d494d26" providerId="ADAL" clId="{33C1D9FD-9F6E-8640-93D7-A04DDF8C545D}" dt="2022-10-27T16:09:48.471" v="2072"/>
          <ac:spMkLst>
            <pc:docMk/>
            <pc:sldMk cId="4111409087" sldId="285"/>
            <ac:spMk id="2" creationId="{88576A05-99AB-C0D8-08BE-2F7340844601}"/>
          </ac:spMkLst>
        </pc:spChg>
        <pc:spChg chg="mod">
          <ac:chgData name="Clements, William" userId="cbdb0636-a496-422a-8d40-98c53d494d26" providerId="ADAL" clId="{33C1D9FD-9F6E-8640-93D7-A04DDF8C545D}" dt="2022-10-27T16:09:48.471" v="2072"/>
          <ac:spMkLst>
            <pc:docMk/>
            <pc:sldMk cId="4111409087" sldId="285"/>
            <ac:spMk id="3" creationId="{409AAB19-5BE3-12F3-0525-987064748C90}"/>
          </ac:spMkLst>
        </pc:spChg>
        <pc:spChg chg="mod">
          <ac:chgData name="Clements, William" userId="cbdb0636-a496-422a-8d40-98c53d494d26" providerId="ADAL" clId="{33C1D9FD-9F6E-8640-93D7-A04DDF8C545D}" dt="2022-10-27T16:09:48.471" v="2072"/>
          <ac:spMkLst>
            <pc:docMk/>
            <pc:sldMk cId="4111409087" sldId="285"/>
            <ac:spMk id="4" creationId="{3322D070-A6FF-76EE-81FD-D267246A4943}"/>
          </ac:spMkLst>
        </pc:spChg>
        <pc:spChg chg="mod">
          <ac:chgData name="Clements, William" userId="cbdb0636-a496-422a-8d40-98c53d494d26" providerId="ADAL" clId="{33C1D9FD-9F6E-8640-93D7-A04DDF8C545D}" dt="2022-10-27T16:09:48.471" v="2072"/>
          <ac:spMkLst>
            <pc:docMk/>
            <pc:sldMk cId="4111409087" sldId="285"/>
            <ac:spMk id="5" creationId="{40AADF08-6B29-6503-DE7F-87C31B6E8080}"/>
          </ac:spMkLst>
        </pc:spChg>
        <pc:spChg chg="mod">
          <ac:chgData name="Clements, William" userId="cbdb0636-a496-422a-8d40-98c53d494d26" providerId="ADAL" clId="{33C1D9FD-9F6E-8640-93D7-A04DDF8C545D}" dt="2022-10-27T16:09:48.471" v="2072"/>
          <ac:spMkLst>
            <pc:docMk/>
            <pc:sldMk cId="4111409087" sldId="285"/>
            <ac:spMk id="6" creationId="{37C98E7E-BCF6-59FB-BD14-A8152325F5EB}"/>
          </ac:spMkLst>
        </pc:spChg>
      </pc:sldChg>
      <pc:sldChg chg="modSp add mod">
        <pc:chgData name="Clements, William" userId="cbdb0636-a496-422a-8d40-98c53d494d26" providerId="ADAL" clId="{33C1D9FD-9F6E-8640-93D7-A04DDF8C545D}" dt="2022-10-27T16:09:48.471" v="2072"/>
        <pc:sldMkLst>
          <pc:docMk/>
          <pc:sldMk cId="2826427410" sldId="286"/>
        </pc:sldMkLst>
        <pc:spChg chg="mod">
          <ac:chgData name="Clements, William" userId="cbdb0636-a496-422a-8d40-98c53d494d26" providerId="ADAL" clId="{33C1D9FD-9F6E-8640-93D7-A04DDF8C545D}" dt="2022-10-27T16:09:48.471" v="2072"/>
          <ac:spMkLst>
            <pc:docMk/>
            <pc:sldMk cId="2826427410" sldId="286"/>
            <ac:spMk id="2" creationId="{88576A05-99AB-C0D8-08BE-2F7340844601}"/>
          </ac:spMkLst>
        </pc:spChg>
        <pc:spChg chg="mod">
          <ac:chgData name="Clements, William" userId="cbdb0636-a496-422a-8d40-98c53d494d26" providerId="ADAL" clId="{33C1D9FD-9F6E-8640-93D7-A04DDF8C545D}" dt="2022-10-27T16:09:48.471" v="2072"/>
          <ac:spMkLst>
            <pc:docMk/>
            <pc:sldMk cId="2826427410" sldId="286"/>
            <ac:spMk id="3" creationId="{409AAB19-5BE3-12F3-0525-987064748C90}"/>
          </ac:spMkLst>
        </pc:spChg>
        <pc:spChg chg="mod">
          <ac:chgData name="Clements, William" userId="cbdb0636-a496-422a-8d40-98c53d494d26" providerId="ADAL" clId="{33C1D9FD-9F6E-8640-93D7-A04DDF8C545D}" dt="2022-10-27T16:09:48.471" v="2072"/>
          <ac:spMkLst>
            <pc:docMk/>
            <pc:sldMk cId="2826427410" sldId="286"/>
            <ac:spMk id="4" creationId="{3322D070-A6FF-76EE-81FD-D267246A4943}"/>
          </ac:spMkLst>
        </pc:spChg>
        <pc:spChg chg="mod">
          <ac:chgData name="Clements, William" userId="cbdb0636-a496-422a-8d40-98c53d494d26" providerId="ADAL" clId="{33C1D9FD-9F6E-8640-93D7-A04DDF8C545D}" dt="2022-10-27T16:09:48.471" v="2072"/>
          <ac:spMkLst>
            <pc:docMk/>
            <pc:sldMk cId="2826427410" sldId="286"/>
            <ac:spMk id="5" creationId="{40AADF08-6B29-6503-DE7F-87C31B6E8080}"/>
          </ac:spMkLst>
        </pc:spChg>
        <pc:spChg chg="mod">
          <ac:chgData name="Clements, William" userId="cbdb0636-a496-422a-8d40-98c53d494d26" providerId="ADAL" clId="{33C1D9FD-9F6E-8640-93D7-A04DDF8C545D}" dt="2022-10-27T16:09:48.471" v="2072"/>
          <ac:spMkLst>
            <pc:docMk/>
            <pc:sldMk cId="2826427410" sldId="286"/>
            <ac:spMk id="6" creationId="{37C98E7E-BCF6-59FB-BD14-A8152325F5EB}"/>
          </ac:spMkLst>
        </pc:spChg>
      </pc:sldChg>
      <pc:sldChg chg="addSp modSp add mod">
        <pc:chgData name="Clements, William" userId="cbdb0636-a496-422a-8d40-98c53d494d26" providerId="ADAL" clId="{33C1D9FD-9F6E-8640-93D7-A04DDF8C545D}" dt="2022-10-27T16:09:48.471" v="2072"/>
        <pc:sldMkLst>
          <pc:docMk/>
          <pc:sldMk cId="2043682686" sldId="287"/>
        </pc:sldMkLst>
        <pc:spChg chg="mod">
          <ac:chgData name="Clements, William" userId="cbdb0636-a496-422a-8d40-98c53d494d26" providerId="ADAL" clId="{33C1D9FD-9F6E-8640-93D7-A04DDF8C545D}" dt="2022-10-27T16:09:48.471" v="2072"/>
          <ac:spMkLst>
            <pc:docMk/>
            <pc:sldMk cId="2043682686" sldId="287"/>
            <ac:spMk id="2" creationId="{88576A05-99AB-C0D8-08BE-2F7340844601}"/>
          </ac:spMkLst>
        </pc:spChg>
        <pc:spChg chg="mod">
          <ac:chgData name="Clements, William" userId="cbdb0636-a496-422a-8d40-98c53d494d26" providerId="ADAL" clId="{33C1D9FD-9F6E-8640-93D7-A04DDF8C545D}" dt="2022-10-27T16:09:48.471" v="2072"/>
          <ac:spMkLst>
            <pc:docMk/>
            <pc:sldMk cId="2043682686" sldId="287"/>
            <ac:spMk id="3" creationId="{409AAB19-5BE3-12F3-0525-987064748C90}"/>
          </ac:spMkLst>
        </pc:spChg>
        <pc:spChg chg="mod">
          <ac:chgData name="Clements, William" userId="cbdb0636-a496-422a-8d40-98c53d494d26" providerId="ADAL" clId="{33C1D9FD-9F6E-8640-93D7-A04DDF8C545D}" dt="2022-10-27T16:09:48.471" v="2072"/>
          <ac:spMkLst>
            <pc:docMk/>
            <pc:sldMk cId="2043682686" sldId="287"/>
            <ac:spMk id="4" creationId="{3322D070-A6FF-76EE-81FD-D267246A4943}"/>
          </ac:spMkLst>
        </pc:spChg>
        <pc:spChg chg="mod">
          <ac:chgData name="Clements, William" userId="cbdb0636-a496-422a-8d40-98c53d494d26" providerId="ADAL" clId="{33C1D9FD-9F6E-8640-93D7-A04DDF8C545D}" dt="2022-10-27T16:09:48.471" v="2072"/>
          <ac:spMkLst>
            <pc:docMk/>
            <pc:sldMk cId="2043682686" sldId="287"/>
            <ac:spMk id="5" creationId="{40AADF08-6B29-6503-DE7F-87C31B6E8080}"/>
          </ac:spMkLst>
        </pc:spChg>
        <pc:spChg chg="mod">
          <ac:chgData name="Clements, William" userId="cbdb0636-a496-422a-8d40-98c53d494d26" providerId="ADAL" clId="{33C1D9FD-9F6E-8640-93D7-A04DDF8C545D}" dt="2022-10-27T16:09:48.471" v="2072"/>
          <ac:spMkLst>
            <pc:docMk/>
            <pc:sldMk cId="2043682686" sldId="287"/>
            <ac:spMk id="6" creationId="{37C98E7E-BCF6-59FB-BD14-A8152325F5EB}"/>
          </ac:spMkLst>
        </pc:spChg>
        <pc:picChg chg="add mod">
          <ac:chgData name="Clements, William" userId="cbdb0636-a496-422a-8d40-98c53d494d26" providerId="ADAL" clId="{33C1D9FD-9F6E-8640-93D7-A04DDF8C545D}" dt="2022-10-25T19:47:26.405" v="779" actId="1076"/>
          <ac:picMkLst>
            <pc:docMk/>
            <pc:sldMk cId="2043682686" sldId="287"/>
            <ac:picMk id="7" creationId="{A2465E85-FDF3-5CFA-912B-73C75BEEC9E1}"/>
          </ac:picMkLst>
        </pc:picChg>
      </pc:sldChg>
      <pc:sldChg chg="modSp new mod">
        <pc:chgData name="Clements, William" userId="cbdb0636-a496-422a-8d40-98c53d494d26" providerId="ADAL" clId="{33C1D9FD-9F6E-8640-93D7-A04DDF8C545D}" dt="2022-10-27T16:27:39.996" v="2329" actId="20577"/>
        <pc:sldMkLst>
          <pc:docMk/>
          <pc:sldMk cId="2621089449" sldId="288"/>
        </pc:sldMkLst>
        <pc:spChg chg="mod">
          <ac:chgData name="Clements, William" userId="cbdb0636-a496-422a-8d40-98c53d494d26" providerId="ADAL" clId="{33C1D9FD-9F6E-8640-93D7-A04DDF8C545D}" dt="2022-10-27T16:27:39.996" v="2329" actId="20577"/>
          <ac:spMkLst>
            <pc:docMk/>
            <pc:sldMk cId="2621089449" sldId="288"/>
            <ac:spMk id="2" creationId="{B98BAA80-D4D3-60E4-7B2B-BCDDA2266527}"/>
          </ac:spMkLst>
        </pc:spChg>
        <pc:spChg chg="mod">
          <ac:chgData name="Clements, William" userId="cbdb0636-a496-422a-8d40-98c53d494d26" providerId="ADAL" clId="{33C1D9FD-9F6E-8640-93D7-A04DDF8C545D}" dt="2022-10-27T16:09:48.471" v="2072"/>
          <ac:spMkLst>
            <pc:docMk/>
            <pc:sldMk cId="2621089449" sldId="288"/>
            <ac:spMk id="3" creationId="{A4868F55-8B21-7D0B-7DE2-BC9A1323B721}"/>
          </ac:spMkLst>
        </pc:spChg>
        <pc:spChg chg="mod">
          <ac:chgData name="Clements, William" userId="cbdb0636-a496-422a-8d40-98c53d494d26" providerId="ADAL" clId="{33C1D9FD-9F6E-8640-93D7-A04DDF8C545D}" dt="2022-10-27T16:09:48.471" v="2072"/>
          <ac:spMkLst>
            <pc:docMk/>
            <pc:sldMk cId="2621089449" sldId="288"/>
            <ac:spMk id="4" creationId="{C708CA85-212D-D398-8E06-14336B6C98B6}"/>
          </ac:spMkLst>
        </pc:spChg>
        <pc:spChg chg="mod">
          <ac:chgData name="Clements, William" userId="cbdb0636-a496-422a-8d40-98c53d494d26" providerId="ADAL" clId="{33C1D9FD-9F6E-8640-93D7-A04DDF8C545D}" dt="2022-10-27T16:09:48.471" v="2072"/>
          <ac:spMkLst>
            <pc:docMk/>
            <pc:sldMk cId="2621089449" sldId="288"/>
            <ac:spMk id="5" creationId="{7C02FEDB-2BC4-4662-68CA-8FAC44E0A1A8}"/>
          </ac:spMkLst>
        </pc:spChg>
        <pc:spChg chg="mod">
          <ac:chgData name="Clements, William" userId="cbdb0636-a496-422a-8d40-98c53d494d26" providerId="ADAL" clId="{33C1D9FD-9F6E-8640-93D7-A04DDF8C545D}" dt="2022-10-27T16:09:48.471" v="2072"/>
          <ac:spMkLst>
            <pc:docMk/>
            <pc:sldMk cId="2621089449" sldId="288"/>
            <ac:spMk id="6" creationId="{0EA71327-4ECC-B5B6-DA31-15AA69D46ADA}"/>
          </ac:spMkLst>
        </pc:spChg>
      </pc:sldChg>
      <pc:sldChg chg="modSp add">
        <pc:chgData name="Clements, William" userId="cbdb0636-a496-422a-8d40-98c53d494d26" providerId="ADAL" clId="{33C1D9FD-9F6E-8640-93D7-A04DDF8C545D}" dt="2022-10-27T16:09:48.471" v="2072"/>
        <pc:sldMkLst>
          <pc:docMk/>
          <pc:sldMk cId="1282717937" sldId="289"/>
        </pc:sldMkLst>
        <pc:spChg chg="mod">
          <ac:chgData name="Clements, William" userId="cbdb0636-a496-422a-8d40-98c53d494d26" providerId="ADAL" clId="{33C1D9FD-9F6E-8640-93D7-A04DDF8C545D}" dt="2022-10-27T16:09:48.471" v="2072"/>
          <ac:spMkLst>
            <pc:docMk/>
            <pc:sldMk cId="1282717937" sldId="289"/>
            <ac:spMk id="2" creationId="{35ECBE57-6E16-CE84-646E-4A0C6F235D13}"/>
          </ac:spMkLst>
        </pc:spChg>
        <pc:spChg chg="mod">
          <ac:chgData name="Clements, William" userId="cbdb0636-a496-422a-8d40-98c53d494d26" providerId="ADAL" clId="{33C1D9FD-9F6E-8640-93D7-A04DDF8C545D}" dt="2022-10-27T16:09:48.471" v="2072"/>
          <ac:spMkLst>
            <pc:docMk/>
            <pc:sldMk cId="1282717937" sldId="289"/>
            <ac:spMk id="4" creationId="{B0BF4C4F-ACFF-AB69-000F-DF6C91509753}"/>
          </ac:spMkLst>
        </pc:spChg>
      </pc:sldChg>
      <pc:sldChg chg="modSp add">
        <pc:chgData name="Clements, William" userId="cbdb0636-a496-422a-8d40-98c53d494d26" providerId="ADAL" clId="{33C1D9FD-9F6E-8640-93D7-A04DDF8C545D}" dt="2022-10-27T16:09:48.471" v="2072"/>
        <pc:sldMkLst>
          <pc:docMk/>
          <pc:sldMk cId="4198726793" sldId="290"/>
        </pc:sldMkLst>
        <pc:spChg chg="mod">
          <ac:chgData name="Clements, William" userId="cbdb0636-a496-422a-8d40-98c53d494d26" providerId="ADAL" clId="{33C1D9FD-9F6E-8640-93D7-A04DDF8C545D}" dt="2022-10-27T16:09:48.471" v="2072"/>
          <ac:spMkLst>
            <pc:docMk/>
            <pc:sldMk cId="4198726793" sldId="290"/>
            <ac:spMk id="2" creationId="{49778286-B39E-7ED8-D336-8C2B8DF575F5}"/>
          </ac:spMkLst>
        </pc:spChg>
        <pc:spChg chg="mod">
          <ac:chgData name="Clements, William" userId="cbdb0636-a496-422a-8d40-98c53d494d26" providerId="ADAL" clId="{33C1D9FD-9F6E-8640-93D7-A04DDF8C545D}" dt="2022-10-27T16:09:48.471" v="2072"/>
          <ac:spMkLst>
            <pc:docMk/>
            <pc:sldMk cId="4198726793" sldId="290"/>
            <ac:spMk id="3" creationId="{E6748C6B-88A5-C7A4-A082-36354C143E0A}"/>
          </ac:spMkLst>
        </pc:spChg>
        <pc:spChg chg="mod">
          <ac:chgData name="Clements, William" userId="cbdb0636-a496-422a-8d40-98c53d494d26" providerId="ADAL" clId="{33C1D9FD-9F6E-8640-93D7-A04DDF8C545D}" dt="2022-10-27T16:09:48.471" v="2072"/>
          <ac:spMkLst>
            <pc:docMk/>
            <pc:sldMk cId="4198726793" sldId="290"/>
            <ac:spMk id="4" creationId="{A48DD71C-42CA-7E3A-3D6A-95E39903BD94}"/>
          </ac:spMkLst>
        </pc:spChg>
      </pc:sldChg>
      <pc:sldChg chg="modSp add">
        <pc:chgData name="Clements, William" userId="cbdb0636-a496-422a-8d40-98c53d494d26" providerId="ADAL" clId="{33C1D9FD-9F6E-8640-93D7-A04DDF8C545D}" dt="2022-10-27T16:09:48.471" v="2072"/>
        <pc:sldMkLst>
          <pc:docMk/>
          <pc:sldMk cId="2280807291" sldId="291"/>
        </pc:sldMkLst>
        <pc:spChg chg="mod">
          <ac:chgData name="Clements, William" userId="cbdb0636-a496-422a-8d40-98c53d494d26" providerId="ADAL" clId="{33C1D9FD-9F6E-8640-93D7-A04DDF8C545D}" dt="2022-10-27T16:09:48.471" v="2072"/>
          <ac:spMkLst>
            <pc:docMk/>
            <pc:sldMk cId="2280807291" sldId="291"/>
            <ac:spMk id="2" creationId="{FFF5EE9B-DE57-7CF2-14FC-1DA419AC9D13}"/>
          </ac:spMkLst>
        </pc:spChg>
        <pc:spChg chg="mod">
          <ac:chgData name="Clements, William" userId="cbdb0636-a496-422a-8d40-98c53d494d26" providerId="ADAL" clId="{33C1D9FD-9F6E-8640-93D7-A04DDF8C545D}" dt="2022-10-27T16:09:48.471" v="2072"/>
          <ac:spMkLst>
            <pc:docMk/>
            <pc:sldMk cId="2280807291" sldId="291"/>
            <ac:spMk id="3" creationId="{42280028-C3C4-0208-733C-F62128434AE0}"/>
          </ac:spMkLst>
        </pc:spChg>
        <pc:spChg chg="mod">
          <ac:chgData name="Clements, William" userId="cbdb0636-a496-422a-8d40-98c53d494d26" providerId="ADAL" clId="{33C1D9FD-9F6E-8640-93D7-A04DDF8C545D}" dt="2022-10-27T16:09:48.471" v="2072"/>
          <ac:spMkLst>
            <pc:docMk/>
            <pc:sldMk cId="2280807291" sldId="291"/>
            <ac:spMk id="4" creationId="{2CB208D1-3C65-A010-7D3D-B179CA3E8EB4}"/>
          </ac:spMkLst>
        </pc:spChg>
      </pc:sldChg>
      <pc:sldChg chg="modSp add">
        <pc:chgData name="Clements, William" userId="cbdb0636-a496-422a-8d40-98c53d494d26" providerId="ADAL" clId="{33C1D9FD-9F6E-8640-93D7-A04DDF8C545D}" dt="2022-10-27T16:09:48.471" v="2072"/>
        <pc:sldMkLst>
          <pc:docMk/>
          <pc:sldMk cId="40549485" sldId="292"/>
        </pc:sldMkLst>
        <pc:spChg chg="mod">
          <ac:chgData name="Clements, William" userId="cbdb0636-a496-422a-8d40-98c53d494d26" providerId="ADAL" clId="{33C1D9FD-9F6E-8640-93D7-A04DDF8C545D}" dt="2022-10-27T16:09:48.471" v="2072"/>
          <ac:spMkLst>
            <pc:docMk/>
            <pc:sldMk cId="40549485" sldId="292"/>
            <ac:spMk id="2" creationId="{FFF5EE9B-DE57-7CF2-14FC-1DA419AC9D13}"/>
          </ac:spMkLst>
        </pc:spChg>
        <pc:spChg chg="mod">
          <ac:chgData name="Clements, William" userId="cbdb0636-a496-422a-8d40-98c53d494d26" providerId="ADAL" clId="{33C1D9FD-9F6E-8640-93D7-A04DDF8C545D}" dt="2022-10-27T16:09:48.471" v="2072"/>
          <ac:spMkLst>
            <pc:docMk/>
            <pc:sldMk cId="40549485" sldId="292"/>
            <ac:spMk id="3" creationId="{42280028-C3C4-0208-733C-F62128434AE0}"/>
          </ac:spMkLst>
        </pc:spChg>
        <pc:spChg chg="mod">
          <ac:chgData name="Clements, William" userId="cbdb0636-a496-422a-8d40-98c53d494d26" providerId="ADAL" clId="{33C1D9FD-9F6E-8640-93D7-A04DDF8C545D}" dt="2022-10-27T16:09:48.471" v="2072"/>
          <ac:spMkLst>
            <pc:docMk/>
            <pc:sldMk cId="40549485" sldId="292"/>
            <ac:spMk id="4" creationId="{2CB208D1-3C65-A010-7D3D-B179CA3E8EB4}"/>
          </ac:spMkLst>
        </pc:spChg>
      </pc:sldChg>
      <pc:sldChg chg="modSp add">
        <pc:chgData name="Clements, William" userId="cbdb0636-a496-422a-8d40-98c53d494d26" providerId="ADAL" clId="{33C1D9FD-9F6E-8640-93D7-A04DDF8C545D}" dt="2022-10-27T16:09:48.471" v="2072"/>
        <pc:sldMkLst>
          <pc:docMk/>
          <pc:sldMk cId="2092919274" sldId="293"/>
        </pc:sldMkLst>
        <pc:spChg chg="mod">
          <ac:chgData name="Clements, William" userId="cbdb0636-a496-422a-8d40-98c53d494d26" providerId="ADAL" clId="{33C1D9FD-9F6E-8640-93D7-A04DDF8C545D}" dt="2022-10-27T16:09:48.471" v="2072"/>
          <ac:spMkLst>
            <pc:docMk/>
            <pc:sldMk cId="2092919274" sldId="293"/>
            <ac:spMk id="2" creationId="{7014996A-4160-19E2-6B75-882637F5668A}"/>
          </ac:spMkLst>
        </pc:spChg>
        <pc:spChg chg="mod">
          <ac:chgData name="Clements, William" userId="cbdb0636-a496-422a-8d40-98c53d494d26" providerId="ADAL" clId="{33C1D9FD-9F6E-8640-93D7-A04DDF8C545D}" dt="2022-10-27T16:09:48.471" v="2072"/>
          <ac:spMkLst>
            <pc:docMk/>
            <pc:sldMk cId="2092919274" sldId="293"/>
            <ac:spMk id="3" creationId="{959DD38B-03A9-2BEB-1679-80BE410D28A3}"/>
          </ac:spMkLst>
        </pc:spChg>
        <pc:spChg chg="mod">
          <ac:chgData name="Clements, William" userId="cbdb0636-a496-422a-8d40-98c53d494d26" providerId="ADAL" clId="{33C1D9FD-9F6E-8640-93D7-A04DDF8C545D}" dt="2022-10-27T16:09:48.471" v="2072"/>
          <ac:spMkLst>
            <pc:docMk/>
            <pc:sldMk cId="2092919274" sldId="293"/>
            <ac:spMk id="4" creationId="{5A91E7CB-A9B5-273E-1C9E-DA73D922D4C7}"/>
          </ac:spMkLst>
        </pc:spChg>
      </pc:sldChg>
      <pc:sldChg chg="modSp add">
        <pc:chgData name="Clements, William" userId="cbdb0636-a496-422a-8d40-98c53d494d26" providerId="ADAL" clId="{33C1D9FD-9F6E-8640-93D7-A04DDF8C545D}" dt="2022-10-27T16:09:48.471" v="2072"/>
        <pc:sldMkLst>
          <pc:docMk/>
          <pc:sldMk cId="4212558294" sldId="294"/>
        </pc:sldMkLst>
        <pc:spChg chg="mod">
          <ac:chgData name="Clements, William" userId="cbdb0636-a496-422a-8d40-98c53d494d26" providerId="ADAL" clId="{33C1D9FD-9F6E-8640-93D7-A04DDF8C545D}" dt="2022-10-27T16:09:48.471" v="2072"/>
          <ac:spMkLst>
            <pc:docMk/>
            <pc:sldMk cId="4212558294" sldId="294"/>
            <ac:spMk id="2" creationId="{FC52D423-F62D-EB18-E4FD-88AB06D20557}"/>
          </ac:spMkLst>
        </pc:spChg>
        <pc:spChg chg="mod">
          <ac:chgData name="Clements, William" userId="cbdb0636-a496-422a-8d40-98c53d494d26" providerId="ADAL" clId="{33C1D9FD-9F6E-8640-93D7-A04DDF8C545D}" dt="2022-10-27T16:09:48.471" v="2072"/>
          <ac:spMkLst>
            <pc:docMk/>
            <pc:sldMk cId="4212558294" sldId="294"/>
            <ac:spMk id="3" creationId="{F010EDCB-FCDD-035C-A097-4AEA717DC76E}"/>
          </ac:spMkLst>
        </pc:spChg>
        <pc:spChg chg="mod">
          <ac:chgData name="Clements, William" userId="cbdb0636-a496-422a-8d40-98c53d494d26" providerId="ADAL" clId="{33C1D9FD-9F6E-8640-93D7-A04DDF8C545D}" dt="2022-10-27T16:09:48.471" v="2072"/>
          <ac:spMkLst>
            <pc:docMk/>
            <pc:sldMk cId="4212558294" sldId="294"/>
            <ac:spMk id="4" creationId="{3C6C91E3-E4FF-C380-60CB-586C66E1D7FB}"/>
          </ac:spMkLst>
        </pc:spChg>
      </pc:sldChg>
      <pc:sldChg chg="modSp add">
        <pc:chgData name="Clements, William" userId="cbdb0636-a496-422a-8d40-98c53d494d26" providerId="ADAL" clId="{33C1D9FD-9F6E-8640-93D7-A04DDF8C545D}" dt="2022-10-27T16:09:48.471" v="2072"/>
        <pc:sldMkLst>
          <pc:docMk/>
          <pc:sldMk cId="2935636287" sldId="295"/>
        </pc:sldMkLst>
        <pc:spChg chg="mod">
          <ac:chgData name="Clements, William" userId="cbdb0636-a496-422a-8d40-98c53d494d26" providerId="ADAL" clId="{33C1D9FD-9F6E-8640-93D7-A04DDF8C545D}" dt="2022-10-27T16:09:48.471" v="2072"/>
          <ac:spMkLst>
            <pc:docMk/>
            <pc:sldMk cId="2935636287" sldId="295"/>
            <ac:spMk id="2" creationId="{37E5AF9E-8E04-623E-4E89-DC956769CE88}"/>
          </ac:spMkLst>
        </pc:spChg>
      </pc:sldChg>
      <pc:sldChg chg="modSp add">
        <pc:chgData name="Clements, William" userId="cbdb0636-a496-422a-8d40-98c53d494d26" providerId="ADAL" clId="{33C1D9FD-9F6E-8640-93D7-A04DDF8C545D}" dt="2022-10-27T16:09:48.471" v="2072"/>
        <pc:sldMkLst>
          <pc:docMk/>
          <pc:sldMk cId="3642955868" sldId="296"/>
        </pc:sldMkLst>
        <pc:spChg chg="mod">
          <ac:chgData name="Clements, William" userId="cbdb0636-a496-422a-8d40-98c53d494d26" providerId="ADAL" clId="{33C1D9FD-9F6E-8640-93D7-A04DDF8C545D}" dt="2022-10-27T16:09:48.471" v="2072"/>
          <ac:spMkLst>
            <pc:docMk/>
            <pc:sldMk cId="3642955868" sldId="296"/>
            <ac:spMk id="5" creationId="{A1742F06-091F-63C1-0661-8ABA96FC9E25}"/>
          </ac:spMkLst>
        </pc:spChg>
      </pc:sldChg>
      <pc:sldChg chg="modSp add">
        <pc:chgData name="Clements, William" userId="cbdb0636-a496-422a-8d40-98c53d494d26" providerId="ADAL" clId="{33C1D9FD-9F6E-8640-93D7-A04DDF8C545D}" dt="2022-10-27T16:09:48.471" v="2072"/>
        <pc:sldMkLst>
          <pc:docMk/>
          <pc:sldMk cId="4285731423" sldId="297"/>
        </pc:sldMkLst>
        <pc:spChg chg="mod">
          <ac:chgData name="Clements, William" userId="cbdb0636-a496-422a-8d40-98c53d494d26" providerId="ADAL" clId="{33C1D9FD-9F6E-8640-93D7-A04DDF8C545D}" dt="2022-10-27T16:09:48.471" v="2072"/>
          <ac:spMkLst>
            <pc:docMk/>
            <pc:sldMk cId="4285731423" sldId="297"/>
            <ac:spMk id="2" creationId="{49778286-B39E-7ED8-D336-8C2B8DF575F5}"/>
          </ac:spMkLst>
        </pc:spChg>
        <pc:spChg chg="mod">
          <ac:chgData name="Clements, William" userId="cbdb0636-a496-422a-8d40-98c53d494d26" providerId="ADAL" clId="{33C1D9FD-9F6E-8640-93D7-A04DDF8C545D}" dt="2022-10-27T16:09:48.471" v="2072"/>
          <ac:spMkLst>
            <pc:docMk/>
            <pc:sldMk cId="4285731423" sldId="297"/>
            <ac:spMk id="3" creationId="{E6748C6B-88A5-C7A4-A082-36354C143E0A}"/>
          </ac:spMkLst>
        </pc:spChg>
        <pc:spChg chg="mod">
          <ac:chgData name="Clements, William" userId="cbdb0636-a496-422a-8d40-98c53d494d26" providerId="ADAL" clId="{33C1D9FD-9F6E-8640-93D7-A04DDF8C545D}" dt="2022-10-27T16:09:48.471" v="2072"/>
          <ac:spMkLst>
            <pc:docMk/>
            <pc:sldMk cId="4285731423" sldId="297"/>
            <ac:spMk id="4" creationId="{A48DD71C-42CA-7E3A-3D6A-95E39903BD94}"/>
          </ac:spMkLst>
        </pc:spChg>
      </pc:sldChg>
      <pc:sldChg chg="addSp delSp modSp add mod">
        <pc:chgData name="Clements, William" userId="cbdb0636-a496-422a-8d40-98c53d494d26" providerId="ADAL" clId="{33C1D9FD-9F6E-8640-93D7-A04DDF8C545D}" dt="2022-10-28T20:51:19.110" v="2526" actId="478"/>
        <pc:sldMkLst>
          <pc:docMk/>
          <pc:sldMk cId="3738418250" sldId="298"/>
        </pc:sldMkLst>
        <pc:spChg chg="del">
          <ac:chgData name="Clements, William" userId="cbdb0636-a496-422a-8d40-98c53d494d26" providerId="ADAL" clId="{33C1D9FD-9F6E-8640-93D7-A04DDF8C545D}" dt="2022-10-25T19:49:49.983" v="783" actId="478"/>
          <ac:spMkLst>
            <pc:docMk/>
            <pc:sldMk cId="3738418250" sldId="298"/>
            <ac:spMk id="2" creationId="{1146FDA9-A96A-6788-6E98-40520488B817}"/>
          </ac:spMkLst>
        </pc:spChg>
        <pc:spChg chg="del mod">
          <ac:chgData name="Clements, William" userId="cbdb0636-a496-422a-8d40-98c53d494d26" providerId="ADAL" clId="{33C1D9FD-9F6E-8640-93D7-A04DDF8C545D}" dt="2022-10-27T16:19:22.055" v="2200" actId="478"/>
          <ac:spMkLst>
            <pc:docMk/>
            <pc:sldMk cId="3738418250" sldId="298"/>
            <ac:spMk id="5" creationId="{BEF2CFF4-41C6-E4DD-35A9-8C8894536CB0}"/>
          </ac:spMkLst>
        </pc:spChg>
        <pc:spChg chg="del">
          <ac:chgData name="Clements, William" userId="cbdb0636-a496-422a-8d40-98c53d494d26" providerId="ADAL" clId="{33C1D9FD-9F6E-8640-93D7-A04DDF8C545D}" dt="2022-10-25T19:49:49.983" v="783" actId="478"/>
          <ac:spMkLst>
            <pc:docMk/>
            <pc:sldMk cId="3738418250" sldId="298"/>
            <ac:spMk id="9" creationId="{AAB3E9E3-813F-DC54-AFD1-C1C26D2B2610}"/>
          </ac:spMkLst>
        </pc:spChg>
        <pc:spChg chg="add">
          <ac:chgData name="Clements, William" userId="cbdb0636-a496-422a-8d40-98c53d494d26" providerId="ADAL" clId="{33C1D9FD-9F6E-8640-93D7-A04DDF8C545D}" dt="2022-10-27T16:19:48.156" v="2206" actId="11529"/>
          <ac:spMkLst>
            <pc:docMk/>
            <pc:sldMk cId="3738418250" sldId="298"/>
            <ac:spMk id="10" creationId="{4D4CB629-0956-2B30-AA35-0AE3A4FC9B84}"/>
          </ac:spMkLst>
        </pc:spChg>
        <pc:spChg chg="add mod">
          <ac:chgData name="Clements, William" userId="cbdb0636-a496-422a-8d40-98c53d494d26" providerId="ADAL" clId="{33C1D9FD-9F6E-8640-93D7-A04DDF8C545D}" dt="2022-10-27T16:19:51.036" v="2208" actId="1076"/>
          <ac:spMkLst>
            <pc:docMk/>
            <pc:sldMk cId="3738418250" sldId="298"/>
            <ac:spMk id="11" creationId="{FFB83EA1-7810-6649-8DD8-E968DCC014D0}"/>
          </ac:spMkLst>
        </pc:spChg>
        <pc:spChg chg="del">
          <ac:chgData name="Clements, William" userId="cbdb0636-a496-422a-8d40-98c53d494d26" providerId="ADAL" clId="{33C1D9FD-9F6E-8640-93D7-A04DDF8C545D}" dt="2022-10-25T19:57:33.104" v="939" actId="478"/>
          <ac:spMkLst>
            <pc:docMk/>
            <pc:sldMk cId="3738418250" sldId="298"/>
            <ac:spMk id="12" creationId="{26A1CAF4-A5E2-80AB-EDEA-1962909115FD}"/>
          </ac:spMkLst>
        </pc:spChg>
        <pc:spChg chg="add mod">
          <ac:chgData name="Clements, William" userId="cbdb0636-a496-422a-8d40-98c53d494d26" providerId="ADAL" clId="{33C1D9FD-9F6E-8640-93D7-A04DDF8C545D}" dt="2022-10-25T19:52:49.518" v="826" actId="1076"/>
          <ac:spMkLst>
            <pc:docMk/>
            <pc:sldMk cId="3738418250" sldId="298"/>
            <ac:spMk id="16" creationId="{8AD9E4E5-2C1A-1533-C410-62E0EC5394F5}"/>
          </ac:spMkLst>
        </pc:spChg>
        <pc:spChg chg="add mod">
          <ac:chgData name="Clements, William" userId="cbdb0636-a496-422a-8d40-98c53d494d26" providerId="ADAL" clId="{33C1D9FD-9F6E-8640-93D7-A04DDF8C545D}" dt="2022-10-25T19:52:49.518" v="826" actId="1076"/>
          <ac:spMkLst>
            <pc:docMk/>
            <pc:sldMk cId="3738418250" sldId="298"/>
            <ac:spMk id="17" creationId="{061A171F-6C21-E011-0270-C54738BDA5C5}"/>
          </ac:spMkLst>
        </pc:spChg>
        <pc:spChg chg="add mod">
          <ac:chgData name="Clements, William" userId="cbdb0636-a496-422a-8d40-98c53d494d26" providerId="ADAL" clId="{33C1D9FD-9F6E-8640-93D7-A04DDF8C545D}" dt="2022-10-25T19:52:49.518" v="826" actId="1076"/>
          <ac:spMkLst>
            <pc:docMk/>
            <pc:sldMk cId="3738418250" sldId="298"/>
            <ac:spMk id="18" creationId="{452DE711-E0EE-9D3F-FAB2-35E2CC95A5F6}"/>
          </ac:spMkLst>
        </pc:spChg>
        <pc:spChg chg="add mod">
          <ac:chgData name="Clements, William" userId="cbdb0636-a496-422a-8d40-98c53d494d26" providerId="ADAL" clId="{33C1D9FD-9F6E-8640-93D7-A04DDF8C545D}" dt="2022-10-25T19:54:45.328" v="906" actId="20577"/>
          <ac:spMkLst>
            <pc:docMk/>
            <pc:sldMk cId="3738418250" sldId="298"/>
            <ac:spMk id="19" creationId="{334811D9-072F-F852-5672-7CA5BD08D03F}"/>
          </ac:spMkLst>
        </pc:spChg>
        <pc:spChg chg="add mod">
          <ac:chgData name="Clements, William" userId="cbdb0636-a496-422a-8d40-98c53d494d26" providerId="ADAL" clId="{33C1D9FD-9F6E-8640-93D7-A04DDF8C545D}" dt="2022-10-25T19:53:08.107" v="842" actId="20577"/>
          <ac:spMkLst>
            <pc:docMk/>
            <pc:sldMk cId="3738418250" sldId="298"/>
            <ac:spMk id="20" creationId="{0E965FA7-38A8-132B-C6A4-447C39C52D5D}"/>
          </ac:spMkLst>
        </pc:spChg>
        <pc:spChg chg="add mod">
          <ac:chgData name="Clements, William" userId="cbdb0636-a496-422a-8d40-98c53d494d26" providerId="ADAL" clId="{33C1D9FD-9F6E-8640-93D7-A04DDF8C545D}" dt="2022-10-25T19:52:58.584" v="828" actId="1076"/>
          <ac:spMkLst>
            <pc:docMk/>
            <pc:sldMk cId="3738418250" sldId="298"/>
            <ac:spMk id="21" creationId="{272FC67C-8739-407E-8E58-1459E587810A}"/>
          </ac:spMkLst>
        </pc:spChg>
        <pc:spChg chg="add mod">
          <ac:chgData name="Clements, William" userId="cbdb0636-a496-422a-8d40-98c53d494d26" providerId="ADAL" clId="{33C1D9FD-9F6E-8640-93D7-A04DDF8C545D}" dt="2022-10-25T19:52:58.584" v="828" actId="1076"/>
          <ac:spMkLst>
            <pc:docMk/>
            <pc:sldMk cId="3738418250" sldId="298"/>
            <ac:spMk id="22" creationId="{06FF6FEA-26A7-16BD-ABC3-260C62E08414}"/>
          </ac:spMkLst>
        </pc:spChg>
        <pc:spChg chg="add mod">
          <ac:chgData name="Clements, William" userId="cbdb0636-a496-422a-8d40-98c53d494d26" providerId="ADAL" clId="{33C1D9FD-9F6E-8640-93D7-A04DDF8C545D}" dt="2022-10-25T19:54:52.872" v="914" actId="20577"/>
          <ac:spMkLst>
            <pc:docMk/>
            <pc:sldMk cId="3738418250" sldId="298"/>
            <ac:spMk id="23" creationId="{368D6142-74F5-976F-8614-D81CE12828B9}"/>
          </ac:spMkLst>
        </pc:spChg>
        <pc:spChg chg="add mod">
          <ac:chgData name="Clements, William" userId="cbdb0636-a496-422a-8d40-98c53d494d26" providerId="ADAL" clId="{33C1D9FD-9F6E-8640-93D7-A04DDF8C545D}" dt="2022-10-25T19:53:21.261" v="848" actId="20577"/>
          <ac:spMkLst>
            <pc:docMk/>
            <pc:sldMk cId="3738418250" sldId="298"/>
            <ac:spMk id="24" creationId="{B33175E3-D320-DCCF-1BF9-684F1C3272B6}"/>
          </ac:spMkLst>
        </pc:spChg>
        <pc:spChg chg="add mod">
          <ac:chgData name="Clements, William" userId="cbdb0636-a496-422a-8d40-98c53d494d26" providerId="ADAL" clId="{33C1D9FD-9F6E-8640-93D7-A04DDF8C545D}" dt="2022-10-25T19:53:17.171" v="844" actId="1076"/>
          <ac:spMkLst>
            <pc:docMk/>
            <pc:sldMk cId="3738418250" sldId="298"/>
            <ac:spMk id="25" creationId="{86F98C78-918C-F6D7-08C6-B2B13E63D9BD}"/>
          </ac:spMkLst>
        </pc:spChg>
        <pc:spChg chg="add mod">
          <ac:chgData name="Clements, William" userId="cbdb0636-a496-422a-8d40-98c53d494d26" providerId="ADAL" clId="{33C1D9FD-9F6E-8640-93D7-A04DDF8C545D}" dt="2022-10-25T19:53:17.171" v="844" actId="1076"/>
          <ac:spMkLst>
            <pc:docMk/>
            <pc:sldMk cId="3738418250" sldId="298"/>
            <ac:spMk id="26" creationId="{9D462C81-DA7D-A5AA-D060-394DDE744B39}"/>
          </ac:spMkLst>
        </pc:spChg>
        <pc:spChg chg="add mod">
          <ac:chgData name="Clements, William" userId="cbdb0636-a496-422a-8d40-98c53d494d26" providerId="ADAL" clId="{33C1D9FD-9F6E-8640-93D7-A04DDF8C545D}" dt="2022-10-25T19:53:17.171" v="844" actId="1076"/>
          <ac:spMkLst>
            <pc:docMk/>
            <pc:sldMk cId="3738418250" sldId="298"/>
            <ac:spMk id="27" creationId="{6CD77F15-0AE5-9185-7F35-34022675807D}"/>
          </ac:spMkLst>
        </pc:spChg>
        <pc:spChg chg="add del mod">
          <ac:chgData name="Clements, William" userId="cbdb0636-a496-422a-8d40-98c53d494d26" providerId="ADAL" clId="{33C1D9FD-9F6E-8640-93D7-A04DDF8C545D}" dt="2022-10-28T20:51:19.110" v="2526" actId="478"/>
          <ac:spMkLst>
            <pc:docMk/>
            <pc:sldMk cId="3738418250" sldId="298"/>
            <ac:spMk id="28" creationId="{16AFF306-C783-B2A4-CE37-0BF7799A2222}"/>
          </ac:spMkLst>
        </pc:spChg>
        <pc:spChg chg="add del mod">
          <ac:chgData name="Clements, William" userId="cbdb0636-a496-422a-8d40-98c53d494d26" providerId="ADAL" clId="{33C1D9FD-9F6E-8640-93D7-A04DDF8C545D}" dt="2022-10-28T20:51:19.110" v="2526" actId="478"/>
          <ac:spMkLst>
            <pc:docMk/>
            <pc:sldMk cId="3738418250" sldId="298"/>
            <ac:spMk id="29" creationId="{C1D29921-3481-602C-2165-62823735AAA6}"/>
          </ac:spMkLst>
        </pc:spChg>
        <pc:spChg chg="add del mod">
          <ac:chgData name="Clements, William" userId="cbdb0636-a496-422a-8d40-98c53d494d26" providerId="ADAL" clId="{33C1D9FD-9F6E-8640-93D7-A04DDF8C545D}" dt="2022-10-28T20:51:19.110" v="2526" actId="478"/>
          <ac:spMkLst>
            <pc:docMk/>
            <pc:sldMk cId="3738418250" sldId="298"/>
            <ac:spMk id="30" creationId="{4AAB44A6-4263-3198-5BB8-AB0579834510}"/>
          </ac:spMkLst>
        </pc:spChg>
        <pc:picChg chg="add mod">
          <ac:chgData name="Clements, William" userId="cbdb0636-a496-422a-8d40-98c53d494d26" providerId="ADAL" clId="{33C1D9FD-9F6E-8640-93D7-A04DDF8C545D}" dt="2022-10-27T16:19:22.619" v="2201"/>
          <ac:picMkLst>
            <pc:docMk/>
            <pc:sldMk cId="3738418250" sldId="298"/>
            <ac:picMk id="2" creationId="{7CAED8C6-B9B6-1F6B-D08D-86A0CCA410BC}"/>
          </ac:picMkLst>
        </pc:picChg>
        <pc:picChg chg="add mod">
          <ac:chgData name="Clements, William" userId="cbdb0636-a496-422a-8d40-98c53d494d26" providerId="ADAL" clId="{33C1D9FD-9F6E-8640-93D7-A04DDF8C545D}" dt="2022-10-27T16:19:38.067" v="2205" actId="1076"/>
          <ac:picMkLst>
            <pc:docMk/>
            <pc:sldMk cId="3738418250" sldId="298"/>
            <ac:picMk id="4" creationId="{A9078AD1-9162-1A36-4F47-F246BD983935}"/>
          </ac:picMkLst>
        </pc:picChg>
        <pc:picChg chg="del">
          <ac:chgData name="Clements, William" userId="cbdb0636-a496-422a-8d40-98c53d494d26" providerId="ADAL" clId="{33C1D9FD-9F6E-8640-93D7-A04DDF8C545D}" dt="2022-10-25T19:49:49.983" v="783" actId="478"/>
          <ac:picMkLst>
            <pc:docMk/>
            <pc:sldMk cId="3738418250" sldId="298"/>
            <ac:picMk id="4" creationId="{AB89A00D-79D4-43F1-79EA-C15AFF91E79B}"/>
          </ac:picMkLst>
        </pc:picChg>
        <pc:picChg chg="add mod">
          <ac:chgData name="Clements, William" userId="cbdb0636-a496-422a-8d40-98c53d494d26" providerId="ADAL" clId="{33C1D9FD-9F6E-8640-93D7-A04DDF8C545D}" dt="2022-10-27T16:19:36.546" v="2204" actId="1076"/>
          <ac:picMkLst>
            <pc:docMk/>
            <pc:sldMk cId="3738418250" sldId="298"/>
            <ac:picMk id="9" creationId="{DE33CA8D-6CF5-791A-95FA-3E7F98E61DA2}"/>
          </ac:picMkLst>
        </pc:picChg>
        <pc:picChg chg="del">
          <ac:chgData name="Clements, William" userId="cbdb0636-a496-422a-8d40-98c53d494d26" providerId="ADAL" clId="{33C1D9FD-9F6E-8640-93D7-A04DDF8C545D}" dt="2022-10-25T19:49:49.983" v="783" actId="478"/>
          <ac:picMkLst>
            <pc:docMk/>
            <pc:sldMk cId="3738418250" sldId="298"/>
            <ac:picMk id="10" creationId="{8D371233-EA40-CA78-3CDD-5BBA20AFC4F8}"/>
          </ac:picMkLst>
        </pc:picChg>
        <pc:picChg chg="del">
          <ac:chgData name="Clements, William" userId="cbdb0636-a496-422a-8d40-98c53d494d26" providerId="ADAL" clId="{33C1D9FD-9F6E-8640-93D7-A04DDF8C545D}" dt="2022-10-25T19:49:49.983" v="783" actId="478"/>
          <ac:picMkLst>
            <pc:docMk/>
            <pc:sldMk cId="3738418250" sldId="298"/>
            <ac:picMk id="11" creationId="{7A262743-7255-B102-84E4-6EA94AEF443C}"/>
          </ac:picMkLst>
        </pc:picChg>
        <pc:picChg chg="add del mod">
          <ac:chgData name="Clements, William" userId="cbdb0636-a496-422a-8d40-98c53d494d26" providerId="ADAL" clId="{33C1D9FD-9F6E-8640-93D7-A04DDF8C545D}" dt="2022-10-27T16:18:05.597" v="2173" actId="478"/>
          <ac:picMkLst>
            <pc:docMk/>
            <pc:sldMk cId="3738418250" sldId="298"/>
            <ac:picMk id="13" creationId="{511193CB-2258-B0E0-B68B-371B7DB1731C}"/>
          </ac:picMkLst>
        </pc:picChg>
        <pc:picChg chg="add del mod">
          <ac:chgData name="Clements, William" userId="cbdb0636-a496-422a-8d40-98c53d494d26" providerId="ADAL" clId="{33C1D9FD-9F6E-8640-93D7-A04DDF8C545D}" dt="2022-10-27T16:19:22.055" v="2200" actId="478"/>
          <ac:picMkLst>
            <pc:docMk/>
            <pc:sldMk cId="3738418250" sldId="298"/>
            <ac:picMk id="14" creationId="{06BF8012-C1C6-C978-2AAC-E74941F1E632}"/>
          </ac:picMkLst>
        </pc:picChg>
        <pc:picChg chg="add del mod">
          <ac:chgData name="Clements, William" userId="cbdb0636-a496-422a-8d40-98c53d494d26" providerId="ADAL" clId="{33C1D9FD-9F6E-8640-93D7-A04DDF8C545D}" dt="2022-10-27T16:19:22.055" v="2200" actId="478"/>
          <ac:picMkLst>
            <pc:docMk/>
            <pc:sldMk cId="3738418250" sldId="298"/>
            <ac:picMk id="15" creationId="{2D591D76-D7D1-29D5-98DD-CCBAA07C88F4}"/>
          </ac:picMkLst>
        </pc:picChg>
      </pc:sldChg>
      <pc:sldChg chg="addSp delSp modSp new mod">
        <pc:chgData name="Clements, William" userId="cbdb0636-a496-422a-8d40-98c53d494d26" providerId="ADAL" clId="{33C1D9FD-9F6E-8640-93D7-A04DDF8C545D}" dt="2022-10-27T16:09:48.471" v="2072"/>
        <pc:sldMkLst>
          <pc:docMk/>
          <pc:sldMk cId="3580663028" sldId="299"/>
        </pc:sldMkLst>
        <pc:spChg chg="mod">
          <ac:chgData name="Clements, William" userId="cbdb0636-a496-422a-8d40-98c53d494d26" providerId="ADAL" clId="{33C1D9FD-9F6E-8640-93D7-A04DDF8C545D}" dt="2022-10-27T16:09:48.471" v="2072"/>
          <ac:spMkLst>
            <pc:docMk/>
            <pc:sldMk cId="3580663028" sldId="299"/>
            <ac:spMk id="2" creationId="{E6B5A5E1-14F6-DDDF-D5D0-05932FCA2C61}"/>
          </ac:spMkLst>
        </pc:spChg>
        <pc:spChg chg="add del">
          <ac:chgData name="Clements, William" userId="cbdb0636-a496-422a-8d40-98c53d494d26" providerId="ADAL" clId="{33C1D9FD-9F6E-8640-93D7-A04DDF8C545D}" dt="2022-10-25T19:55:08.112" v="917" actId="22"/>
          <ac:spMkLst>
            <pc:docMk/>
            <pc:sldMk cId="3580663028" sldId="299"/>
            <ac:spMk id="4" creationId="{46316275-9297-D646-2088-219373194D2D}"/>
          </ac:spMkLst>
        </pc:spChg>
        <pc:spChg chg="add mod">
          <ac:chgData name="Clements, William" userId="cbdb0636-a496-422a-8d40-98c53d494d26" providerId="ADAL" clId="{33C1D9FD-9F6E-8640-93D7-A04DDF8C545D}" dt="2022-10-25T20:20:55.633" v="1239" actId="1076"/>
          <ac:spMkLst>
            <pc:docMk/>
            <pc:sldMk cId="3580663028" sldId="299"/>
            <ac:spMk id="6" creationId="{06621CBD-8950-A34C-F4D1-085EBDC06E67}"/>
          </ac:spMkLst>
        </pc:spChg>
        <pc:spChg chg="add mod">
          <ac:chgData name="Clements, William" userId="cbdb0636-a496-422a-8d40-98c53d494d26" providerId="ADAL" clId="{33C1D9FD-9F6E-8640-93D7-A04DDF8C545D}" dt="2022-10-25T20:21:53.636" v="1268" actId="14100"/>
          <ac:spMkLst>
            <pc:docMk/>
            <pc:sldMk cId="3580663028" sldId="299"/>
            <ac:spMk id="7" creationId="{AB86FF7C-4135-355E-5B69-BEA62FE70250}"/>
          </ac:spMkLst>
        </pc:spChg>
        <pc:spChg chg="add mod">
          <ac:chgData name="Clements, William" userId="cbdb0636-a496-422a-8d40-98c53d494d26" providerId="ADAL" clId="{33C1D9FD-9F6E-8640-93D7-A04DDF8C545D}" dt="2022-10-25T20:22:02.488" v="1270"/>
          <ac:spMkLst>
            <pc:docMk/>
            <pc:sldMk cId="3580663028" sldId="299"/>
            <ac:spMk id="8" creationId="{F367CCB5-B5AE-4852-32FA-78AE78E0D170}"/>
          </ac:spMkLst>
        </pc:spChg>
        <pc:spChg chg="add mod">
          <ac:chgData name="Clements, William" userId="cbdb0636-a496-422a-8d40-98c53d494d26" providerId="ADAL" clId="{33C1D9FD-9F6E-8640-93D7-A04DDF8C545D}" dt="2022-10-25T20:22:14.466" v="1273"/>
          <ac:spMkLst>
            <pc:docMk/>
            <pc:sldMk cId="3580663028" sldId="299"/>
            <ac:spMk id="9" creationId="{25483D00-7600-53B0-2045-F644D103B244}"/>
          </ac:spMkLst>
        </pc:spChg>
        <pc:spChg chg="add mod">
          <ac:chgData name="Clements, William" userId="cbdb0636-a496-422a-8d40-98c53d494d26" providerId="ADAL" clId="{33C1D9FD-9F6E-8640-93D7-A04DDF8C545D}" dt="2022-10-25T20:22:27.740" v="1276"/>
          <ac:spMkLst>
            <pc:docMk/>
            <pc:sldMk cId="3580663028" sldId="299"/>
            <ac:spMk id="10" creationId="{5989E8EB-F52F-F27E-6583-409E59516F70}"/>
          </ac:spMkLst>
        </pc:spChg>
        <pc:picChg chg="add mod">
          <ac:chgData name="Clements, William" userId="cbdb0636-a496-422a-8d40-98c53d494d26" providerId="ADAL" clId="{33C1D9FD-9F6E-8640-93D7-A04DDF8C545D}" dt="2022-10-25T19:55:23.690" v="920" actId="1076"/>
          <ac:picMkLst>
            <pc:docMk/>
            <pc:sldMk cId="3580663028" sldId="299"/>
            <ac:picMk id="5" creationId="{FC9918D5-D3BA-D1BB-1854-8A199E5AD304}"/>
          </ac:picMkLst>
        </pc:picChg>
      </pc:sldChg>
      <pc:sldChg chg="addSp modSp new mod">
        <pc:chgData name="Clements, William" userId="cbdb0636-a496-422a-8d40-98c53d494d26" providerId="ADAL" clId="{33C1D9FD-9F6E-8640-93D7-A04DDF8C545D}" dt="2022-10-27T16:09:48.471" v="2072"/>
        <pc:sldMkLst>
          <pc:docMk/>
          <pc:sldMk cId="1230922334" sldId="300"/>
        </pc:sldMkLst>
        <pc:spChg chg="mod">
          <ac:chgData name="Clements, William" userId="cbdb0636-a496-422a-8d40-98c53d494d26" providerId="ADAL" clId="{33C1D9FD-9F6E-8640-93D7-A04DDF8C545D}" dt="2022-10-27T16:09:48.471" v="2072"/>
          <ac:spMkLst>
            <pc:docMk/>
            <pc:sldMk cId="1230922334" sldId="300"/>
            <ac:spMk id="2" creationId="{D429CFC5-FB63-F8D8-2C1E-28AF3211BBCA}"/>
          </ac:spMkLst>
        </pc:spChg>
        <pc:spChg chg="add mod">
          <ac:chgData name="Clements, William" userId="cbdb0636-a496-422a-8d40-98c53d494d26" providerId="ADAL" clId="{33C1D9FD-9F6E-8640-93D7-A04DDF8C545D}" dt="2022-10-25T20:22:35.698" v="1277"/>
          <ac:spMkLst>
            <pc:docMk/>
            <pc:sldMk cId="1230922334" sldId="300"/>
            <ac:spMk id="4" creationId="{45DFF983-5830-555E-48E5-1C487CBAE337}"/>
          </ac:spMkLst>
        </pc:spChg>
        <pc:spChg chg="add mod">
          <ac:chgData name="Clements, William" userId="cbdb0636-a496-422a-8d40-98c53d494d26" providerId="ADAL" clId="{33C1D9FD-9F6E-8640-93D7-A04DDF8C545D}" dt="2022-10-25T20:24:53.780" v="1291" actId="20577"/>
          <ac:spMkLst>
            <pc:docMk/>
            <pc:sldMk cId="1230922334" sldId="300"/>
            <ac:spMk id="5" creationId="{F711A74E-CC22-140D-C8EB-4C5EC0795795}"/>
          </ac:spMkLst>
        </pc:spChg>
        <pc:spChg chg="add mod">
          <ac:chgData name="Clements, William" userId="cbdb0636-a496-422a-8d40-98c53d494d26" providerId="ADAL" clId="{33C1D9FD-9F6E-8640-93D7-A04DDF8C545D}" dt="2022-10-25T20:24:42.879" v="1285" actId="313"/>
          <ac:spMkLst>
            <pc:docMk/>
            <pc:sldMk cId="1230922334" sldId="300"/>
            <ac:spMk id="6" creationId="{6BD54971-627F-662B-DFF1-2E8BA9CD7F3E}"/>
          </ac:spMkLst>
        </pc:spChg>
        <pc:spChg chg="add mod">
          <ac:chgData name="Clements, William" userId="cbdb0636-a496-422a-8d40-98c53d494d26" providerId="ADAL" clId="{33C1D9FD-9F6E-8640-93D7-A04DDF8C545D}" dt="2022-10-25T20:23:03.108" v="1279" actId="1076"/>
          <ac:spMkLst>
            <pc:docMk/>
            <pc:sldMk cId="1230922334" sldId="300"/>
            <ac:spMk id="7" creationId="{AC7B4FE8-B415-03E5-BA27-ED705E21C874}"/>
          </ac:spMkLst>
        </pc:spChg>
        <pc:spChg chg="add mod">
          <ac:chgData name="Clements, William" userId="cbdb0636-a496-422a-8d40-98c53d494d26" providerId="ADAL" clId="{33C1D9FD-9F6E-8640-93D7-A04DDF8C545D}" dt="2022-10-25T20:23:03.108" v="1279" actId="1076"/>
          <ac:spMkLst>
            <pc:docMk/>
            <pc:sldMk cId="1230922334" sldId="300"/>
            <ac:spMk id="8" creationId="{B13368F6-777C-B6F6-151C-6A70F99F1215}"/>
          </ac:spMkLst>
        </pc:spChg>
        <pc:picChg chg="add mod">
          <ac:chgData name="Clements, William" userId="cbdb0636-a496-422a-8d40-98c53d494d26" providerId="ADAL" clId="{33C1D9FD-9F6E-8640-93D7-A04DDF8C545D}" dt="2022-10-25T19:56:02.216" v="925" actId="1076"/>
          <ac:picMkLst>
            <pc:docMk/>
            <pc:sldMk cId="1230922334" sldId="300"/>
            <ac:picMk id="3" creationId="{20C84C14-13DE-0001-6932-6977BA526EA0}"/>
          </ac:picMkLst>
        </pc:picChg>
      </pc:sldChg>
      <pc:sldChg chg="addSp delSp modSp new mod">
        <pc:chgData name="Clements, William" userId="cbdb0636-a496-422a-8d40-98c53d494d26" providerId="ADAL" clId="{33C1D9FD-9F6E-8640-93D7-A04DDF8C545D}" dt="2022-10-25T20:44:51.038" v="1414" actId="1076"/>
        <pc:sldMkLst>
          <pc:docMk/>
          <pc:sldMk cId="428390790" sldId="301"/>
        </pc:sldMkLst>
        <pc:spChg chg="mod">
          <ac:chgData name="Clements, William" userId="cbdb0636-a496-422a-8d40-98c53d494d26" providerId="ADAL" clId="{33C1D9FD-9F6E-8640-93D7-A04DDF8C545D}" dt="2022-10-25T20:43:35.866" v="1391" actId="14100"/>
          <ac:spMkLst>
            <pc:docMk/>
            <pc:sldMk cId="428390790" sldId="301"/>
            <ac:spMk id="2" creationId="{69B0461A-274C-7B7D-1068-1B63FA424C62}"/>
          </ac:spMkLst>
        </pc:spChg>
        <pc:spChg chg="add del">
          <ac:chgData name="Clements, William" userId="cbdb0636-a496-422a-8d40-98c53d494d26" providerId="ADAL" clId="{33C1D9FD-9F6E-8640-93D7-A04DDF8C545D}" dt="2022-10-25T20:26:41.936" v="1293" actId="22"/>
          <ac:spMkLst>
            <pc:docMk/>
            <pc:sldMk cId="428390790" sldId="301"/>
            <ac:spMk id="5" creationId="{EA87BE95-6006-6200-BA2E-EFA4F0281346}"/>
          </ac:spMkLst>
        </pc:spChg>
        <pc:spChg chg="add mod">
          <ac:chgData name="Clements, William" userId="cbdb0636-a496-422a-8d40-98c53d494d26" providerId="ADAL" clId="{33C1D9FD-9F6E-8640-93D7-A04DDF8C545D}" dt="2022-10-25T20:43:43.842" v="1392" actId="1076"/>
          <ac:spMkLst>
            <pc:docMk/>
            <pc:sldMk cId="428390790" sldId="301"/>
            <ac:spMk id="6" creationId="{9D67B8C4-761C-7420-330E-F7E175BF25BD}"/>
          </ac:spMkLst>
        </pc:spChg>
        <pc:spChg chg="add mod">
          <ac:chgData name="Clements, William" userId="cbdb0636-a496-422a-8d40-98c53d494d26" providerId="ADAL" clId="{33C1D9FD-9F6E-8640-93D7-A04DDF8C545D}" dt="2022-10-25T20:43:43.842" v="1392" actId="1076"/>
          <ac:spMkLst>
            <pc:docMk/>
            <pc:sldMk cId="428390790" sldId="301"/>
            <ac:spMk id="7" creationId="{D182AFB0-8DCE-7215-6C64-B853E133BCB5}"/>
          </ac:spMkLst>
        </pc:spChg>
        <pc:spChg chg="add mod">
          <ac:chgData name="Clements, William" userId="cbdb0636-a496-422a-8d40-98c53d494d26" providerId="ADAL" clId="{33C1D9FD-9F6E-8640-93D7-A04DDF8C545D}" dt="2022-10-25T20:43:43.842" v="1392" actId="1076"/>
          <ac:spMkLst>
            <pc:docMk/>
            <pc:sldMk cId="428390790" sldId="301"/>
            <ac:spMk id="8" creationId="{0DBB0518-13E7-5200-F31F-731F9FE3B0AB}"/>
          </ac:spMkLst>
        </pc:spChg>
        <pc:spChg chg="add mod">
          <ac:chgData name="Clements, William" userId="cbdb0636-a496-422a-8d40-98c53d494d26" providerId="ADAL" clId="{33C1D9FD-9F6E-8640-93D7-A04DDF8C545D}" dt="2022-10-25T20:44:51.038" v="1414" actId="1076"/>
          <ac:spMkLst>
            <pc:docMk/>
            <pc:sldMk cId="428390790" sldId="301"/>
            <ac:spMk id="9" creationId="{55BA8039-B380-4566-9B81-6904049167C6}"/>
          </ac:spMkLst>
        </pc:spChg>
        <pc:spChg chg="add mod">
          <ac:chgData name="Clements, William" userId="cbdb0636-a496-422a-8d40-98c53d494d26" providerId="ADAL" clId="{33C1D9FD-9F6E-8640-93D7-A04DDF8C545D}" dt="2022-10-25T20:42:59.820" v="1381" actId="1076"/>
          <ac:spMkLst>
            <pc:docMk/>
            <pc:sldMk cId="428390790" sldId="301"/>
            <ac:spMk id="10" creationId="{F2710FA4-AD13-9B2B-78E4-7AE51828CC12}"/>
          </ac:spMkLst>
        </pc:spChg>
        <pc:spChg chg="add mod">
          <ac:chgData name="Clements, William" userId="cbdb0636-a496-422a-8d40-98c53d494d26" providerId="ADAL" clId="{33C1D9FD-9F6E-8640-93D7-A04DDF8C545D}" dt="2022-10-25T20:43:43.842" v="1392" actId="1076"/>
          <ac:spMkLst>
            <pc:docMk/>
            <pc:sldMk cId="428390790" sldId="301"/>
            <ac:spMk id="11" creationId="{1D0F49E1-5F93-CFE6-5023-44116DDE15F0}"/>
          </ac:spMkLst>
        </pc:spChg>
        <pc:spChg chg="add mod">
          <ac:chgData name="Clements, William" userId="cbdb0636-a496-422a-8d40-98c53d494d26" providerId="ADAL" clId="{33C1D9FD-9F6E-8640-93D7-A04DDF8C545D}" dt="2022-10-25T20:43:43.842" v="1392" actId="1076"/>
          <ac:spMkLst>
            <pc:docMk/>
            <pc:sldMk cId="428390790" sldId="301"/>
            <ac:spMk id="12" creationId="{9522DFBD-6421-6189-EC9A-B1D20230B6A0}"/>
          </ac:spMkLst>
        </pc:spChg>
        <pc:spChg chg="add mod">
          <ac:chgData name="Clements, William" userId="cbdb0636-a496-422a-8d40-98c53d494d26" providerId="ADAL" clId="{33C1D9FD-9F6E-8640-93D7-A04DDF8C545D}" dt="2022-10-25T20:43:43.842" v="1392" actId="1076"/>
          <ac:spMkLst>
            <pc:docMk/>
            <pc:sldMk cId="428390790" sldId="301"/>
            <ac:spMk id="13" creationId="{FB8FBC55-5AA3-E610-5174-8740C8E89A6C}"/>
          </ac:spMkLst>
        </pc:spChg>
        <pc:spChg chg="add mod">
          <ac:chgData name="Clements, William" userId="cbdb0636-a496-422a-8d40-98c53d494d26" providerId="ADAL" clId="{33C1D9FD-9F6E-8640-93D7-A04DDF8C545D}" dt="2022-10-25T20:43:43.842" v="1392" actId="1076"/>
          <ac:spMkLst>
            <pc:docMk/>
            <pc:sldMk cId="428390790" sldId="301"/>
            <ac:spMk id="14" creationId="{D9BF1100-A533-85DF-48D0-367D572178BD}"/>
          </ac:spMkLst>
        </pc:spChg>
        <pc:spChg chg="add mod">
          <ac:chgData name="Clements, William" userId="cbdb0636-a496-422a-8d40-98c53d494d26" providerId="ADAL" clId="{33C1D9FD-9F6E-8640-93D7-A04DDF8C545D}" dt="2022-10-25T20:44:29.483" v="1406" actId="1076"/>
          <ac:spMkLst>
            <pc:docMk/>
            <pc:sldMk cId="428390790" sldId="301"/>
            <ac:spMk id="15" creationId="{1355C45C-58AF-38BD-E6A1-B9E2260AFA9E}"/>
          </ac:spMkLst>
        </pc:spChg>
        <pc:spChg chg="add mod">
          <ac:chgData name="Clements, William" userId="cbdb0636-a496-422a-8d40-98c53d494d26" providerId="ADAL" clId="{33C1D9FD-9F6E-8640-93D7-A04DDF8C545D}" dt="2022-10-25T20:44:37.174" v="1413" actId="20577"/>
          <ac:spMkLst>
            <pc:docMk/>
            <pc:sldMk cId="428390790" sldId="301"/>
            <ac:spMk id="16" creationId="{9495DF44-005E-4C73-EEE2-50200BCA0E6B}"/>
          </ac:spMkLst>
        </pc:spChg>
        <pc:picChg chg="add mod">
          <ac:chgData name="Clements, William" userId="cbdb0636-a496-422a-8d40-98c53d494d26" providerId="ADAL" clId="{33C1D9FD-9F6E-8640-93D7-A04DDF8C545D}" dt="2022-10-25T19:56:31.623" v="930" actId="14100"/>
          <ac:picMkLst>
            <pc:docMk/>
            <pc:sldMk cId="428390790" sldId="301"/>
            <ac:picMk id="3" creationId="{F434F1EB-1713-6633-4FE9-3036930D7204}"/>
          </ac:picMkLst>
        </pc:picChg>
      </pc:sldChg>
      <pc:sldChg chg="addSp delSp modSp add mod ord">
        <pc:chgData name="Clements, William" userId="cbdb0636-a496-422a-8d40-98c53d494d26" providerId="ADAL" clId="{33C1D9FD-9F6E-8640-93D7-A04DDF8C545D}" dt="2022-10-28T20:51:42.145" v="2527" actId="478"/>
        <pc:sldMkLst>
          <pc:docMk/>
          <pc:sldMk cId="460971721" sldId="302"/>
        </pc:sldMkLst>
        <pc:spChg chg="add del mod">
          <ac:chgData name="Clements, William" userId="cbdb0636-a496-422a-8d40-98c53d494d26" providerId="ADAL" clId="{33C1D9FD-9F6E-8640-93D7-A04DDF8C545D}" dt="2022-10-27T00:18:28.547" v="2071" actId="478"/>
          <ac:spMkLst>
            <pc:docMk/>
            <pc:sldMk cId="460971721" sldId="302"/>
            <ac:spMk id="4" creationId="{8EF1E3D1-FA16-E1BA-BAC5-DEAB9C4A6313}"/>
          </ac:spMkLst>
        </pc:spChg>
        <pc:spChg chg="del mod">
          <ac:chgData name="Clements, William" userId="cbdb0636-a496-422a-8d40-98c53d494d26" providerId="ADAL" clId="{33C1D9FD-9F6E-8640-93D7-A04DDF8C545D}" dt="2022-10-27T16:20:07.882" v="2211" actId="478"/>
          <ac:spMkLst>
            <pc:docMk/>
            <pc:sldMk cId="460971721" sldId="302"/>
            <ac:spMk id="5" creationId="{BEF2CFF4-41C6-E4DD-35A9-8C8894536CB0}"/>
          </ac:spMkLst>
        </pc:spChg>
        <pc:spChg chg="add del">
          <ac:chgData name="Clements, William" userId="cbdb0636-a496-422a-8d40-98c53d494d26" providerId="ADAL" clId="{33C1D9FD-9F6E-8640-93D7-A04DDF8C545D}" dt="2022-10-25T19:58:26.527" v="941" actId="22"/>
          <ac:spMkLst>
            <pc:docMk/>
            <pc:sldMk cId="460971721" sldId="302"/>
            <ac:spMk id="9" creationId="{1EEAB085-116F-ED53-159F-DC1D08D4C464}"/>
          </ac:spMkLst>
        </pc:spChg>
        <pc:spChg chg="del mod">
          <ac:chgData name="Clements, William" userId="cbdb0636-a496-422a-8d40-98c53d494d26" providerId="ADAL" clId="{33C1D9FD-9F6E-8640-93D7-A04DDF8C545D}" dt="2022-10-25T19:57:28.169" v="938" actId="478"/>
          <ac:spMkLst>
            <pc:docMk/>
            <pc:sldMk cId="460971721" sldId="302"/>
            <ac:spMk id="12" creationId="{26A1CAF4-A5E2-80AB-EDEA-1962909115FD}"/>
          </ac:spMkLst>
        </pc:spChg>
        <pc:spChg chg="add del mod">
          <ac:chgData name="Clements, William" userId="cbdb0636-a496-422a-8d40-98c53d494d26" providerId="ADAL" clId="{33C1D9FD-9F6E-8640-93D7-A04DDF8C545D}" dt="2022-10-27T16:20:06.804" v="2210"/>
          <ac:spMkLst>
            <pc:docMk/>
            <pc:sldMk cId="460971721" sldId="302"/>
            <ac:spMk id="12" creationId="{584DD5C6-C482-BA5C-C607-BBC010B49925}"/>
          </ac:spMkLst>
        </pc:spChg>
        <pc:spChg chg="del">
          <ac:chgData name="Clements, William" userId="cbdb0636-a496-422a-8d40-98c53d494d26" providerId="ADAL" clId="{33C1D9FD-9F6E-8640-93D7-A04DDF8C545D}" dt="2022-10-28T20:51:42.145" v="2527" actId="478"/>
          <ac:spMkLst>
            <pc:docMk/>
            <pc:sldMk cId="460971721" sldId="302"/>
            <ac:spMk id="28" creationId="{16AFF306-C783-B2A4-CE37-0BF7799A2222}"/>
          </ac:spMkLst>
        </pc:spChg>
        <pc:spChg chg="del">
          <ac:chgData name="Clements, William" userId="cbdb0636-a496-422a-8d40-98c53d494d26" providerId="ADAL" clId="{33C1D9FD-9F6E-8640-93D7-A04DDF8C545D}" dt="2022-10-28T20:51:42.145" v="2527" actId="478"/>
          <ac:spMkLst>
            <pc:docMk/>
            <pc:sldMk cId="460971721" sldId="302"/>
            <ac:spMk id="29" creationId="{C1D29921-3481-602C-2165-62823735AAA6}"/>
          </ac:spMkLst>
        </pc:spChg>
        <pc:spChg chg="del">
          <ac:chgData name="Clements, William" userId="cbdb0636-a496-422a-8d40-98c53d494d26" providerId="ADAL" clId="{33C1D9FD-9F6E-8640-93D7-A04DDF8C545D}" dt="2022-10-28T20:51:42.145" v="2527" actId="478"/>
          <ac:spMkLst>
            <pc:docMk/>
            <pc:sldMk cId="460971721" sldId="302"/>
            <ac:spMk id="30" creationId="{4AAB44A6-4263-3198-5BB8-AB0579834510}"/>
          </ac:spMkLst>
        </pc:spChg>
        <pc:spChg chg="add del mod">
          <ac:chgData name="Clements, William" userId="cbdb0636-a496-422a-8d40-98c53d494d26" providerId="ADAL" clId="{33C1D9FD-9F6E-8640-93D7-A04DDF8C545D}" dt="2022-10-27T16:20:06.804" v="2210"/>
          <ac:spMkLst>
            <pc:docMk/>
            <pc:sldMk cId="460971721" sldId="302"/>
            <ac:spMk id="31" creationId="{D444AB2E-A85B-91D3-5BB4-7950DC589F90}"/>
          </ac:spMkLst>
        </pc:spChg>
        <pc:spChg chg="add mod">
          <ac:chgData name="Clements, William" userId="cbdb0636-a496-422a-8d40-98c53d494d26" providerId="ADAL" clId="{33C1D9FD-9F6E-8640-93D7-A04DDF8C545D}" dt="2022-10-27T16:20:08.294" v="2212"/>
          <ac:spMkLst>
            <pc:docMk/>
            <pc:sldMk cId="460971721" sldId="302"/>
            <ac:spMk id="35" creationId="{108A02F7-7B7A-2484-5A7E-EA7284A759C1}"/>
          </ac:spMkLst>
        </pc:spChg>
        <pc:spChg chg="add mod">
          <ac:chgData name="Clements, William" userId="cbdb0636-a496-422a-8d40-98c53d494d26" providerId="ADAL" clId="{33C1D9FD-9F6E-8640-93D7-A04DDF8C545D}" dt="2022-10-27T16:20:08.294" v="2212"/>
          <ac:spMkLst>
            <pc:docMk/>
            <pc:sldMk cId="460971721" sldId="302"/>
            <ac:spMk id="36" creationId="{98F346CB-0015-BA52-F883-107235B400BD}"/>
          </ac:spMkLst>
        </pc:spChg>
        <pc:picChg chg="add del mod">
          <ac:chgData name="Clements, William" userId="cbdb0636-a496-422a-8d40-98c53d494d26" providerId="ADAL" clId="{33C1D9FD-9F6E-8640-93D7-A04DDF8C545D}" dt="2022-10-27T16:20:07.882" v="2211" actId="478"/>
          <ac:picMkLst>
            <pc:docMk/>
            <pc:sldMk cId="460971721" sldId="302"/>
            <ac:picMk id="2" creationId="{7F27ED52-8D57-9406-3AD9-746FFE8EFDBF}"/>
          </ac:picMkLst>
        </pc:picChg>
        <pc:picChg chg="add del mod">
          <ac:chgData name="Clements, William" userId="cbdb0636-a496-422a-8d40-98c53d494d26" providerId="ADAL" clId="{33C1D9FD-9F6E-8640-93D7-A04DDF8C545D}" dt="2022-10-27T16:20:06.804" v="2210"/>
          <ac:picMkLst>
            <pc:docMk/>
            <pc:sldMk cId="460971721" sldId="302"/>
            <ac:picMk id="4" creationId="{31B70AFD-682E-4438-11DF-854A2C02464B}"/>
          </ac:picMkLst>
        </pc:picChg>
        <pc:picChg chg="add del mod">
          <ac:chgData name="Clements, William" userId="cbdb0636-a496-422a-8d40-98c53d494d26" providerId="ADAL" clId="{33C1D9FD-9F6E-8640-93D7-A04DDF8C545D}" dt="2022-10-27T16:20:06.804" v="2210"/>
          <ac:picMkLst>
            <pc:docMk/>
            <pc:sldMk cId="460971721" sldId="302"/>
            <ac:picMk id="9" creationId="{6226107B-D747-7B71-0742-EADFCB8ADFB8}"/>
          </ac:picMkLst>
        </pc:picChg>
        <pc:picChg chg="add del mod">
          <ac:chgData name="Clements, William" userId="cbdb0636-a496-422a-8d40-98c53d494d26" providerId="ADAL" clId="{33C1D9FD-9F6E-8640-93D7-A04DDF8C545D}" dt="2022-10-27T16:11:27.845" v="2079" actId="478"/>
          <ac:picMkLst>
            <pc:docMk/>
            <pc:sldMk cId="460971721" sldId="302"/>
            <ac:picMk id="10" creationId="{022C3A6D-628A-6A6C-5145-A6C4C613F117}"/>
          </ac:picMkLst>
        </pc:picChg>
        <pc:picChg chg="add del mod">
          <ac:chgData name="Clements, William" userId="cbdb0636-a496-422a-8d40-98c53d494d26" providerId="ADAL" clId="{33C1D9FD-9F6E-8640-93D7-A04DDF8C545D}" dt="2022-10-27T16:20:06.804" v="2210"/>
          <ac:picMkLst>
            <pc:docMk/>
            <pc:sldMk cId="460971721" sldId="302"/>
            <ac:picMk id="11" creationId="{644EAFB2-DC6B-5D8B-D7C3-05796C52461E}"/>
          </ac:picMkLst>
        </pc:picChg>
        <pc:picChg chg="del">
          <ac:chgData name="Clements, William" userId="cbdb0636-a496-422a-8d40-98c53d494d26" providerId="ADAL" clId="{33C1D9FD-9F6E-8640-93D7-A04DDF8C545D}" dt="2022-10-27T16:18:16.977" v="2175" actId="478"/>
          <ac:picMkLst>
            <pc:docMk/>
            <pc:sldMk cId="460971721" sldId="302"/>
            <ac:picMk id="13" creationId="{511193CB-2258-B0E0-B68B-371B7DB1731C}"/>
          </ac:picMkLst>
        </pc:picChg>
        <pc:picChg chg="del">
          <ac:chgData name="Clements, William" userId="cbdb0636-a496-422a-8d40-98c53d494d26" providerId="ADAL" clId="{33C1D9FD-9F6E-8640-93D7-A04DDF8C545D}" dt="2022-10-27T16:20:07.882" v="2211" actId="478"/>
          <ac:picMkLst>
            <pc:docMk/>
            <pc:sldMk cId="460971721" sldId="302"/>
            <ac:picMk id="14" creationId="{06BF8012-C1C6-C978-2AAC-E74941F1E632}"/>
          </ac:picMkLst>
        </pc:picChg>
        <pc:picChg chg="del">
          <ac:chgData name="Clements, William" userId="cbdb0636-a496-422a-8d40-98c53d494d26" providerId="ADAL" clId="{33C1D9FD-9F6E-8640-93D7-A04DDF8C545D}" dt="2022-10-27T16:20:07.882" v="2211" actId="478"/>
          <ac:picMkLst>
            <pc:docMk/>
            <pc:sldMk cId="460971721" sldId="302"/>
            <ac:picMk id="15" creationId="{2D591D76-D7D1-29D5-98DD-CCBAA07C88F4}"/>
          </ac:picMkLst>
        </pc:picChg>
        <pc:picChg chg="add mod">
          <ac:chgData name="Clements, William" userId="cbdb0636-a496-422a-8d40-98c53d494d26" providerId="ADAL" clId="{33C1D9FD-9F6E-8640-93D7-A04DDF8C545D}" dt="2022-10-27T16:20:08.294" v="2212"/>
          <ac:picMkLst>
            <pc:docMk/>
            <pc:sldMk cId="460971721" sldId="302"/>
            <ac:picMk id="32" creationId="{E2762020-3ECB-283D-9E92-F0A9A10D5768}"/>
          </ac:picMkLst>
        </pc:picChg>
        <pc:picChg chg="add mod">
          <ac:chgData name="Clements, William" userId="cbdb0636-a496-422a-8d40-98c53d494d26" providerId="ADAL" clId="{33C1D9FD-9F6E-8640-93D7-A04DDF8C545D}" dt="2022-10-27T16:20:08.294" v="2212"/>
          <ac:picMkLst>
            <pc:docMk/>
            <pc:sldMk cId="460971721" sldId="302"/>
            <ac:picMk id="33" creationId="{547C5286-E0FD-7F1D-7AC3-80B14B9853E2}"/>
          </ac:picMkLst>
        </pc:picChg>
        <pc:picChg chg="add mod">
          <ac:chgData name="Clements, William" userId="cbdb0636-a496-422a-8d40-98c53d494d26" providerId="ADAL" clId="{33C1D9FD-9F6E-8640-93D7-A04DDF8C545D}" dt="2022-10-27T16:20:08.294" v="2212"/>
          <ac:picMkLst>
            <pc:docMk/>
            <pc:sldMk cId="460971721" sldId="302"/>
            <ac:picMk id="34" creationId="{08BD58C3-4694-CCEF-C0DF-0A75EDF98408}"/>
          </ac:picMkLst>
        </pc:picChg>
      </pc:sldChg>
      <pc:sldChg chg="addSp delSp modSp add del mod ord">
        <pc:chgData name="Clements, William" userId="cbdb0636-a496-422a-8d40-98c53d494d26" providerId="ADAL" clId="{33C1D9FD-9F6E-8640-93D7-A04DDF8C545D}" dt="2022-10-27T16:24:39.020" v="2282" actId="2696"/>
        <pc:sldMkLst>
          <pc:docMk/>
          <pc:sldMk cId="2058953932" sldId="303"/>
        </pc:sldMkLst>
        <pc:spChg chg="mod">
          <ac:chgData name="Clements, William" userId="cbdb0636-a496-422a-8d40-98c53d494d26" providerId="ADAL" clId="{33C1D9FD-9F6E-8640-93D7-A04DDF8C545D}" dt="2022-10-25T20:09:10.613" v="1109" actId="1076"/>
          <ac:spMkLst>
            <pc:docMk/>
            <pc:sldMk cId="2058953932" sldId="303"/>
            <ac:spMk id="3" creationId="{10D11129-82CA-4E8B-D617-6FB19F24B9FE}"/>
          </ac:spMkLst>
        </pc:spChg>
        <pc:spChg chg="mod">
          <ac:chgData name="Clements, William" userId="cbdb0636-a496-422a-8d40-98c53d494d26" providerId="ADAL" clId="{33C1D9FD-9F6E-8640-93D7-A04DDF8C545D}" dt="2022-10-27T16:09:48.471" v="2072"/>
          <ac:spMkLst>
            <pc:docMk/>
            <pc:sldMk cId="2058953932" sldId="303"/>
            <ac:spMk id="5" creationId="{BEF2CFF4-41C6-E4DD-35A9-8C8894536CB0}"/>
          </ac:spMkLst>
        </pc:spChg>
        <pc:spChg chg="add mod">
          <ac:chgData name="Clements, William" userId="cbdb0636-a496-422a-8d40-98c53d494d26" providerId="ADAL" clId="{33C1D9FD-9F6E-8640-93D7-A04DDF8C545D}" dt="2022-10-25T20:10:28.984" v="1139" actId="1076"/>
          <ac:spMkLst>
            <pc:docMk/>
            <pc:sldMk cId="2058953932" sldId="303"/>
            <ac:spMk id="9" creationId="{3E696226-1211-85FE-9739-F49EF7344F51}"/>
          </ac:spMkLst>
        </pc:spChg>
        <pc:spChg chg="add mod">
          <ac:chgData name="Clements, William" userId="cbdb0636-a496-422a-8d40-98c53d494d26" providerId="ADAL" clId="{33C1D9FD-9F6E-8640-93D7-A04DDF8C545D}" dt="2022-10-25T20:10:28.984" v="1139" actId="1076"/>
          <ac:spMkLst>
            <pc:docMk/>
            <pc:sldMk cId="2058953932" sldId="303"/>
            <ac:spMk id="11" creationId="{C8DD01AC-613A-A98A-F8A7-A66616B4DFA0}"/>
          </ac:spMkLst>
        </pc:spChg>
        <pc:spChg chg="mod">
          <ac:chgData name="Clements, William" userId="cbdb0636-a496-422a-8d40-98c53d494d26" providerId="ADAL" clId="{33C1D9FD-9F6E-8640-93D7-A04DDF8C545D}" dt="2022-10-25T20:05:06.062" v="1011" actId="20577"/>
          <ac:spMkLst>
            <pc:docMk/>
            <pc:sldMk cId="2058953932" sldId="303"/>
            <ac:spMk id="27" creationId="{6CD77F15-0AE5-9185-7F35-34022675807D}"/>
          </ac:spMkLst>
        </pc:spChg>
        <pc:spChg chg="add del mod">
          <ac:chgData name="Clements, William" userId="cbdb0636-a496-422a-8d40-98c53d494d26" providerId="ADAL" clId="{33C1D9FD-9F6E-8640-93D7-A04DDF8C545D}" dt="2022-10-25T20:02:03.668" v="968" actId="478"/>
          <ac:spMkLst>
            <pc:docMk/>
            <pc:sldMk cId="2058953932" sldId="303"/>
            <ac:spMk id="33" creationId="{2E5F3F8F-CF18-61CE-8FE2-D849D7219329}"/>
          </ac:spMkLst>
        </pc:spChg>
        <pc:spChg chg="add mod">
          <ac:chgData name="Clements, William" userId="cbdb0636-a496-422a-8d40-98c53d494d26" providerId="ADAL" clId="{33C1D9FD-9F6E-8640-93D7-A04DDF8C545D}" dt="2022-10-25T20:10:35.121" v="1140" actId="1076"/>
          <ac:spMkLst>
            <pc:docMk/>
            <pc:sldMk cId="2058953932" sldId="303"/>
            <ac:spMk id="35" creationId="{FFE35258-5C94-DC09-5AAB-957C968734D9}"/>
          </ac:spMkLst>
        </pc:spChg>
        <pc:spChg chg="add mod">
          <ac:chgData name="Clements, William" userId="cbdb0636-a496-422a-8d40-98c53d494d26" providerId="ADAL" clId="{33C1D9FD-9F6E-8640-93D7-A04DDF8C545D}" dt="2022-10-25T20:10:35.121" v="1140" actId="1076"/>
          <ac:spMkLst>
            <pc:docMk/>
            <pc:sldMk cId="2058953932" sldId="303"/>
            <ac:spMk id="36" creationId="{2C9FB1F5-AA74-0687-0274-8930BACC9D80}"/>
          </ac:spMkLst>
        </pc:spChg>
        <pc:spChg chg="add mod">
          <ac:chgData name="Clements, William" userId="cbdb0636-a496-422a-8d40-98c53d494d26" providerId="ADAL" clId="{33C1D9FD-9F6E-8640-93D7-A04DDF8C545D}" dt="2022-10-25T20:10:28.984" v="1139" actId="1076"/>
          <ac:spMkLst>
            <pc:docMk/>
            <pc:sldMk cId="2058953932" sldId="303"/>
            <ac:spMk id="40" creationId="{4A71B7A8-6C0C-31DB-7EAA-CA89AA05737F}"/>
          </ac:spMkLst>
        </pc:spChg>
        <pc:spChg chg="add mod">
          <ac:chgData name="Clements, William" userId="cbdb0636-a496-422a-8d40-98c53d494d26" providerId="ADAL" clId="{33C1D9FD-9F6E-8640-93D7-A04DDF8C545D}" dt="2022-10-25T20:10:28.984" v="1139" actId="1076"/>
          <ac:spMkLst>
            <pc:docMk/>
            <pc:sldMk cId="2058953932" sldId="303"/>
            <ac:spMk id="41" creationId="{4C2B6174-6082-016D-1E1C-6E36DC738339}"/>
          </ac:spMkLst>
        </pc:spChg>
        <pc:spChg chg="add mod">
          <ac:chgData name="Clements, William" userId="cbdb0636-a496-422a-8d40-98c53d494d26" providerId="ADAL" clId="{33C1D9FD-9F6E-8640-93D7-A04DDF8C545D}" dt="2022-10-25T20:10:28.984" v="1139" actId="1076"/>
          <ac:spMkLst>
            <pc:docMk/>
            <pc:sldMk cId="2058953932" sldId="303"/>
            <ac:spMk id="42" creationId="{7A61334A-C83E-1730-9CB1-EC6B08505805}"/>
          </ac:spMkLst>
        </pc:spChg>
        <pc:spChg chg="add mod">
          <ac:chgData name="Clements, William" userId="cbdb0636-a496-422a-8d40-98c53d494d26" providerId="ADAL" clId="{33C1D9FD-9F6E-8640-93D7-A04DDF8C545D}" dt="2022-10-25T20:10:28.984" v="1139" actId="1076"/>
          <ac:spMkLst>
            <pc:docMk/>
            <pc:sldMk cId="2058953932" sldId="303"/>
            <ac:spMk id="43" creationId="{0253D80D-5587-AA4C-558A-56C136E84092}"/>
          </ac:spMkLst>
        </pc:spChg>
        <pc:spChg chg="add mod">
          <ac:chgData name="Clements, William" userId="cbdb0636-a496-422a-8d40-98c53d494d26" providerId="ADAL" clId="{33C1D9FD-9F6E-8640-93D7-A04DDF8C545D}" dt="2022-10-25T20:05:30.867" v="1028" actId="20577"/>
          <ac:spMkLst>
            <pc:docMk/>
            <pc:sldMk cId="2058953932" sldId="303"/>
            <ac:spMk id="44" creationId="{ECF0070C-43B9-3374-E0D9-E02F6FFD9AD7}"/>
          </ac:spMkLst>
        </pc:spChg>
        <pc:spChg chg="add del mod">
          <ac:chgData name="Clements, William" userId="cbdb0636-a496-422a-8d40-98c53d494d26" providerId="ADAL" clId="{33C1D9FD-9F6E-8640-93D7-A04DDF8C545D}" dt="2022-10-25T20:05:41.798" v="1029" actId="478"/>
          <ac:spMkLst>
            <pc:docMk/>
            <pc:sldMk cId="2058953932" sldId="303"/>
            <ac:spMk id="45" creationId="{C2CCABB9-3A97-BAEE-CB84-3F77D898D93C}"/>
          </ac:spMkLst>
        </pc:spChg>
        <pc:spChg chg="add mod">
          <ac:chgData name="Clements, William" userId="cbdb0636-a496-422a-8d40-98c53d494d26" providerId="ADAL" clId="{33C1D9FD-9F6E-8640-93D7-A04DDF8C545D}" dt="2022-10-25T20:04:17.043" v="994" actId="1076"/>
          <ac:spMkLst>
            <pc:docMk/>
            <pc:sldMk cId="2058953932" sldId="303"/>
            <ac:spMk id="46" creationId="{FF2CBC97-08CD-8386-AEFB-D4873778F5C7}"/>
          </ac:spMkLst>
        </pc:spChg>
        <pc:spChg chg="add del mod">
          <ac:chgData name="Clements, William" userId="cbdb0636-a496-422a-8d40-98c53d494d26" providerId="ADAL" clId="{33C1D9FD-9F6E-8640-93D7-A04DDF8C545D}" dt="2022-10-25T20:05:41.798" v="1029" actId="478"/>
          <ac:spMkLst>
            <pc:docMk/>
            <pc:sldMk cId="2058953932" sldId="303"/>
            <ac:spMk id="47" creationId="{AE4CAB7A-1E2A-07E3-0F60-8979FB5148F8}"/>
          </ac:spMkLst>
        </pc:spChg>
        <pc:spChg chg="add mod">
          <ac:chgData name="Clements, William" userId="cbdb0636-a496-422a-8d40-98c53d494d26" providerId="ADAL" clId="{33C1D9FD-9F6E-8640-93D7-A04DDF8C545D}" dt="2022-10-25T20:04:58.500" v="1005" actId="1076"/>
          <ac:spMkLst>
            <pc:docMk/>
            <pc:sldMk cId="2058953932" sldId="303"/>
            <ac:spMk id="56" creationId="{AF67248F-7BE6-6CC4-D8A7-3F94B64F9BDE}"/>
          </ac:spMkLst>
        </pc:spChg>
        <pc:spChg chg="add mod">
          <ac:chgData name="Clements, William" userId="cbdb0636-a496-422a-8d40-98c53d494d26" providerId="ADAL" clId="{33C1D9FD-9F6E-8640-93D7-A04DDF8C545D}" dt="2022-10-25T20:05:02.748" v="1006"/>
          <ac:spMkLst>
            <pc:docMk/>
            <pc:sldMk cId="2058953932" sldId="303"/>
            <ac:spMk id="57" creationId="{ED2F9ABF-41D9-02B9-C105-254935BFC72A}"/>
          </ac:spMkLst>
        </pc:spChg>
        <pc:spChg chg="add mod">
          <ac:chgData name="Clements, William" userId="cbdb0636-a496-422a-8d40-98c53d494d26" providerId="ADAL" clId="{33C1D9FD-9F6E-8640-93D7-A04DDF8C545D}" dt="2022-10-25T20:05:46.382" v="1031" actId="1076"/>
          <ac:spMkLst>
            <pc:docMk/>
            <pc:sldMk cId="2058953932" sldId="303"/>
            <ac:spMk id="58" creationId="{02CB348D-2A16-F9B3-0542-144B6FAB42D9}"/>
          </ac:spMkLst>
        </pc:spChg>
        <pc:spChg chg="add mod">
          <ac:chgData name="Clements, William" userId="cbdb0636-a496-422a-8d40-98c53d494d26" providerId="ADAL" clId="{33C1D9FD-9F6E-8640-93D7-A04DDF8C545D}" dt="2022-10-25T20:05:46.382" v="1031" actId="1076"/>
          <ac:spMkLst>
            <pc:docMk/>
            <pc:sldMk cId="2058953932" sldId="303"/>
            <ac:spMk id="59" creationId="{B57DDD6C-1656-B0BC-7C35-18E961838970}"/>
          </ac:spMkLst>
        </pc:spChg>
        <pc:spChg chg="add mod">
          <ac:chgData name="Clements, William" userId="cbdb0636-a496-422a-8d40-98c53d494d26" providerId="ADAL" clId="{33C1D9FD-9F6E-8640-93D7-A04DDF8C545D}" dt="2022-10-25T20:05:46.382" v="1031" actId="1076"/>
          <ac:spMkLst>
            <pc:docMk/>
            <pc:sldMk cId="2058953932" sldId="303"/>
            <ac:spMk id="60" creationId="{97DE8772-BD1A-7E0D-FEA6-84FB7E45158A}"/>
          </ac:spMkLst>
        </pc:spChg>
        <pc:spChg chg="add mod">
          <ac:chgData name="Clements, William" userId="cbdb0636-a496-422a-8d40-98c53d494d26" providerId="ADAL" clId="{33C1D9FD-9F6E-8640-93D7-A04DDF8C545D}" dt="2022-10-25T20:05:46.382" v="1031" actId="1076"/>
          <ac:spMkLst>
            <pc:docMk/>
            <pc:sldMk cId="2058953932" sldId="303"/>
            <ac:spMk id="61" creationId="{B90E1C66-8C6F-6567-8885-D94B05035ED0}"/>
          </ac:spMkLst>
        </pc:spChg>
        <pc:spChg chg="add mod">
          <ac:chgData name="Clements, William" userId="cbdb0636-a496-422a-8d40-98c53d494d26" providerId="ADAL" clId="{33C1D9FD-9F6E-8640-93D7-A04DDF8C545D}" dt="2022-10-25T20:06:04.652" v="1045" actId="20577"/>
          <ac:spMkLst>
            <pc:docMk/>
            <pc:sldMk cId="2058953932" sldId="303"/>
            <ac:spMk id="62" creationId="{51E259EF-F012-5095-923A-A01A453827FD}"/>
          </ac:spMkLst>
        </pc:spChg>
        <pc:spChg chg="add mod">
          <ac:chgData name="Clements, William" userId="cbdb0636-a496-422a-8d40-98c53d494d26" providerId="ADAL" clId="{33C1D9FD-9F6E-8640-93D7-A04DDF8C545D}" dt="2022-10-25T20:10:35.121" v="1140" actId="1076"/>
          <ac:spMkLst>
            <pc:docMk/>
            <pc:sldMk cId="2058953932" sldId="303"/>
            <ac:spMk id="66" creationId="{30CF6954-9819-412C-BE54-0E3CF1F6DBB9}"/>
          </ac:spMkLst>
        </pc:spChg>
        <pc:spChg chg="add mod">
          <ac:chgData name="Clements, William" userId="cbdb0636-a496-422a-8d40-98c53d494d26" providerId="ADAL" clId="{33C1D9FD-9F6E-8640-93D7-A04DDF8C545D}" dt="2022-10-25T20:10:35.121" v="1140" actId="1076"/>
          <ac:spMkLst>
            <pc:docMk/>
            <pc:sldMk cId="2058953932" sldId="303"/>
            <ac:spMk id="67" creationId="{9A567295-8011-E2ED-DD12-C4BECEF075F8}"/>
          </ac:spMkLst>
        </pc:spChg>
        <pc:spChg chg="add mod">
          <ac:chgData name="Clements, William" userId="cbdb0636-a496-422a-8d40-98c53d494d26" providerId="ADAL" clId="{33C1D9FD-9F6E-8640-93D7-A04DDF8C545D}" dt="2022-10-25T20:10:11.051" v="1138" actId="1076"/>
          <ac:spMkLst>
            <pc:docMk/>
            <pc:sldMk cId="2058953932" sldId="303"/>
            <ac:spMk id="83" creationId="{EE20599A-6B43-926B-6148-60B81FE09F8A}"/>
          </ac:spMkLst>
        </pc:spChg>
        <pc:spChg chg="add mod">
          <ac:chgData name="Clements, William" userId="cbdb0636-a496-422a-8d40-98c53d494d26" providerId="ADAL" clId="{33C1D9FD-9F6E-8640-93D7-A04DDF8C545D}" dt="2022-10-25T20:10:11.051" v="1138" actId="1076"/>
          <ac:spMkLst>
            <pc:docMk/>
            <pc:sldMk cId="2058953932" sldId="303"/>
            <ac:spMk id="84" creationId="{B6707F4B-5FB4-CE02-0D1D-F7C9C8CB1B19}"/>
          </ac:spMkLst>
        </pc:spChg>
        <pc:spChg chg="add del mod">
          <ac:chgData name="Clements, William" userId="cbdb0636-a496-422a-8d40-98c53d494d26" providerId="ADAL" clId="{33C1D9FD-9F6E-8640-93D7-A04DDF8C545D}" dt="2022-10-25T20:07:38.365" v="1083"/>
          <ac:spMkLst>
            <pc:docMk/>
            <pc:sldMk cId="2058953932" sldId="303"/>
            <ac:spMk id="85" creationId="{E8A400D8-BFC9-5123-E0E6-E287302AF527}"/>
          </ac:spMkLst>
        </pc:spChg>
        <pc:spChg chg="add del mod">
          <ac:chgData name="Clements, William" userId="cbdb0636-a496-422a-8d40-98c53d494d26" providerId="ADAL" clId="{33C1D9FD-9F6E-8640-93D7-A04DDF8C545D}" dt="2022-10-25T20:07:38.365" v="1083"/>
          <ac:spMkLst>
            <pc:docMk/>
            <pc:sldMk cId="2058953932" sldId="303"/>
            <ac:spMk id="86" creationId="{0D51074E-470B-B8F6-CAF8-ACC7EE3A8074}"/>
          </ac:spMkLst>
        </pc:spChg>
        <pc:spChg chg="add del mod">
          <ac:chgData name="Clements, William" userId="cbdb0636-a496-422a-8d40-98c53d494d26" providerId="ADAL" clId="{33C1D9FD-9F6E-8640-93D7-A04DDF8C545D}" dt="2022-10-25T20:08:05.580" v="1089" actId="478"/>
          <ac:spMkLst>
            <pc:docMk/>
            <pc:sldMk cId="2058953932" sldId="303"/>
            <ac:spMk id="90" creationId="{2E0FFC4C-5038-B5FE-750B-160A7ABF7665}"/>
          </ac:spMkLst>
        </pc:spChg>
        <pc:spChg chg="add del mod">
          <ac:chgData name="Clements, William" userId="cbdb0636-a496-422a-8d40-98c53d494d26" providerId="ADAL" clId="{33C1D9FD-9F6E-8640-93D7-A04DDF8C545D}" dt="2022-10-25T20:08:05.580" v="1089" actId="478"/>
          <ac:spMkLst>
            <pc:docMk/>
            <pc:sldMk cId="2058953932" sldId="303"/>
            <ac:spMk id="91" creationId="{491C780F-FF71-035F-7297-6DE6AE5FCF7A}"/>
          </ac:spMkLst>
        </pc:spChg>
        <pc:spChg chg="add mod">
          <ac:chgData name="Clements, William" userId="cbdb0636-a496-422a-8d40-98c53d494d26" providerId="ADAL" clId="{33C1D9FD-9F6E-8640-93D7-A04DDF8C545D}" dt="2022-10-25T20:10:04.851" v="1137" actId="1076"/>
          <ac:spMkLst>
            <pc:docMk/>
            <pc:sldMk cId="2058953932" sldId="303"/>
            <ac:spMk id="92" creationId="{493DE682-8F96-A79F-7393-CDF666CDB8E4}"/>
          </ac:spMkLst>
        </pc:spChg>
        <pc:spChg chg="add del mod">
          <ac:chgData name="Clements, William" userId="cbdb0636-a496-422a-8d40-98c53d494d26" providerId="ADAL" clId="{33C1D9FD-9F6E-8640-93D7-A04DDF8C545D}" dt="2022-10-25T20:08:36.464" v="1094"/>
          <ac:spMkLst>
            <pc:docMk/>
            <pc:sldMk cId="2058953932" sldId="303"/>
            <ac:spMk id="93" creationId="{1D768F04-2BE6-9532-D1FD-16A348C6269D}"/>
          </ac:spMkLst>
        </pc:spChg>
        <pc:spChg chg="add del mod">
          <ac:chgData name="Clements, William" userId="cbdb0636-a496-422a-8d40-98c53d494d26" providerId="ADAL" clId="{33C1D9FD-9F6E-8640-93D7-A04DDF8C545D}" dt="2022-10-25T20:08:36.464" v="1094"/>
          <ac:spMkLst>
            <pc:docMk/>
            <pc:sldMk cId="2058953932" sldId="303"/>
            <ac:spMk id="94" creationId="{51B797F6-F553-20FF-8F9F-AAF1F5699B2E}"/>
          </ac:spMkLst>
        </pc:spChg>
        <pc:picChg chg="del">
          <ac:chgData name="Clements, William" userId="cbdb0636-a496-422a-8d40-98c53d494d26" providerId="ADAL" clId="{33C1D9FD-9F6E-8640-93D7-A04DDF8C545D}" dt="2022-10-25T19:59:08.821" v="945" actId="478"/>
          <ac:picMkLst>
            <pc:docMk/>
            <pc:sldMk cId="2058953932" sldId="303"/>
            <ac:picMk id="10" creationId="{022C3A6D-628A-6A6C-5145-A6C4C613F117}"/>
          </ac:picMkLst>
        </pc:picChg>
        <pc:picChg chg="add mod">
          <ac:chgData name="Clements, William" userId="cbdb0636-a496-422a-8d40-98c53d494d26" providerId="ADAL" clId="{33C1D9FD-9F6E-8640-93D7-A04DDF8C545D}" dt="2022-10-25T20:02:18.887" v="970" actId="1076"/>
          <ac:picMkLst>
            <pc:docMk/>
            <pc:sldMk cId="2058953932" sldId="303"/>
            <ac:picMk id="34" creationId="{7F250EF2-A575-0B1F-AF9D-D156B2786D4F}"/>
          </ac:picMkLst>
        </pc:picChg>
        <pc:cxnChg chg="add mod">
          <ac:chgData name="Clements, William" userId="cbdb0636-a496-422a-8d40-98c53d494d26" providerId="ADAL" clId="{33C1D9FD-9F6E-8640-93D7-A04DDF8C545D}" dt="2022-10-25T20:10:28.984" v="1139" actId="1076"/>
          <ac:cxnSpMkLst>
            <pc:docMk/>
            <pc:sldMk cId="2058953932" sldId="303"/>
            <ac:cxnSpMk id="12" creationId="{8A64277C-6BD4-E6B0-E1E8-F75366EBE7FE}"/>
          </ac:cxnSpMkLst>
        </pc:cxnChg>
        <pc:cxnChg chg="add del mod">
          <ac:chgData name="Clements, William" userId="cbdb0636-a496-422a-8d40-98c53d494d26" providerId="ADAL" clId="{33C1D9FD-9F6E-8640-93D7-A04DDF8C545D}" dt="2022-10-25T20:10:35.121" v="1140" actId="1076"/>
          <ac:cxnSpMkLst>
            <pc:docMk/>
            <pc:sldMk cId="2058953932" sldId="303"/>
            <ac:cxnSpMk id="37" creationId="{F5CAFCA8-3743-D4AA-C67E-6755B3CB1CC9}"/>
          </ac:cxnSpMkLst>
        </pc:cxnChg>
        <pc:cxnChg chg="add mod">
          <ac:chgData name="Clements, William" userId="cbdb0636-a496-422a-8d40-98c53d494d26" providerId="ADAL" clId="{33C1D9FD-9F6E-8640-93D7-A04DDF8C545D}" dt="2022-10-25T20:10:28.984" v="1139" actId="1076"/>
          <ac:cxnSpMkLst>
            <pc:docMk/>
            <pc:sldMk cId="2058953932" sldId="303"/>
            <ac:cxnSpMk id="48" creationId="{C75A6E3D-2901-3E29-CF75-B9F72341F800}"/>
          </ac:cxnSpMkLst>
        </pc:cxnChg>
        <pc:cxnChg chg="add mod">
          <ac:chgData name="Clements, William" userId="cbdb0636-a496-422a-8d40-98c53d494d26" providerId="ADAL" clId="{33C1D9FD-9F6E-8640-93D7-A04DDF8C545D}" dt="2022-10-25T20:10:35.121" v="1140" actId="1076"/>
          <ac:cxnSpMkLst>
            <pc:docMk/>
            <pc:sldMk cId="2058953932" sldId="303"/>
            <ac:cxnSpMk id="51" creationId="{213D1029-1859-ED2F-DC0E-29BA4F353DEE}"/>
          </ac:cxnSpMkLst>
        </pc:cxnChg>
        <pc:cxnChg chg="add mod">
          <ac:chgData name="Clements, William" userId="cbdb0636-a496-422a-8d40-98c53d494d26" providerId="ADAL" clId="{33C1D9FD-9F6E-8640-93D7-A04DDF8C545D}" dt="2022-10-25T20:10:35.121" v="1140" actId="1076"/>
          <ac:cxnSpMkLst>
            <pc:docMk/>
            <pc:sldMk cId="2058953932" sldId="303"/>
            <ac:cxnSpMk id="63" creationId="{5D061EC0-A13D-DF8D-7A8C-76453752BB65}"/>
          </ac:cxnSpMkLst>
        </pc:cxnChg>
        <pc:cxnChg chg="add mod">
          <ac:chgData name="Clements, William" userId="cbdb0636-a496-422a-8d40-98c53d494d26" providerId="ADAL" clId="{33C1D9FD-9F6E-8640-93D7-A04DDF8C545D}" dt="2022-10-25T20:10:35.121" v="1140" actId="1076"/>
          <ac:cxnSpMkLst>
            <pc:docMk/>
            <pc:sldMk cId="2058953932" sldId="303"/>
            <ac:cxnSpMk id="69" creationId="{C15856CE-17A2-8469-668D-16CE9C5AFA43}"/>
          </ac:cxnSpMkLst>
        </pc:cxnChg>
        <pc:cxnChg chg="add mod">
          <ac:chgData name="Clements, William" userId="cbdb0636-a496-422a-8d40-98c53d494d26" providerId="ADAL" clId="{33C1D9FD-9F6E-8640-93D7-A04DDF8C545D}" dt="2022-10-25T20:10:35.121" v="1140" actId="1076"/>
          <ac:cxnSpMkLst>
            <pc:docMk/>
            <pc:sldMk cId="2058953932" sldId="303"/>
            <ac:cxnSpMk id="73" creationId="{382C55FD-C5EC-3963-A285-309F198DF191}"/>
          </ac:cxnSpMkLst>
        </pc:cxnChg>
        <pc:cxnChg chg="add mod">
          <ac:chgData name="Clements, William" userId="cbdb0636-a496-422a-8d40-98c53d494d26" providerId="ADAL" clId="{33C1D9FD-9F6E-8640-93D7-A04DDF8C545D}" dt="2022-10-25T20:10:35.121" v="1140" actId="1076"/>
          <ac:cxnSpMkLst>
            <pc:docMk/>
            <pc:sldMk cId="2058953932" sldId="303"/>
            <ac:cxnSpMk id="76" creationId="{FCC4F5C5-D2DE-0408-2E26-C3217D06C1BD}"/>
          </ac:cxnSpMkLst>
        </pc:cxnChg>
        <pc:cxnChg chg="add del mod">
          <ac:chgData name="Clements, William" userId="cbdb0636-a496-422a-8d40-98c53d494d26" providerId="ADAL" clId="{33C1D9FD-9F6E-8640-93D7-A04DDF8C545D}" dt="2022-10-25T20:07:13.203" v="1068"/>
          <ac:cxnSpMkLst>
            <pc:docMk/>
            <pc:sldMk cId="2058953932" sldId="303"/>
            <ac:cxnSpMk id="79" creationId="{66910D73-9974-2F31-E010-EE933B54449F}"/>
          </ac:cxnSpMkLst>
        </pc:cxnChg>
        <pc:cxnChg chg="add mod">
          <ac:chgData name="Clements, William" userId="cbdb0636-a496-422a-8d40-98c53d494d26" providerId="ADAL" clId="{33C1D9FD-9F6E-8640-93D7-A04DDF8C545D}" dt="2022-10-25T20:10:28.984" v="1139" actId="1076"/>
          <ac:cxnSpMkLst>
            <pc:docMk/>
            <pc:sldMk cId="2058953932" sldId="303"/>
            <ac:cxnSpMk id="80" creationId="{9C2F43CE-3931-9069-810D-BA710458A714}"/>
          </ac:cxnSpMkLst>
        </pc:cxnChg>
        <pc:cxnChg chg="add mod">
          <ac:chgData name="Clements, William" userId="cbdb0636-a496-422a-8d40-98c53d494d26" providerId="ADAL" clId="{33C1D9FD-9F6E-8640-93D7-A04DDF8C545D}" dt="2022-10-25T20:10:11.051" v="1138" actId="1076"/>
          <ac:cxnSpMkLst>
            <pc:docMk/>
            <pc:sldMk cId="2058953932" sldId="303"/>
            <ac:cxnSpMk id="87" creationId="{E8505B8F-CFF7-AA4D-6059-B2A19B4D9882}"/>
          </ac:cxnSpMkLst>
        </pc:cxnChg>
        <pc:cxnChg chg="add mod">
          <ac:chgData name="Clements, William" userId="cbdb0636-a496-422a-8d40-98c53d494d26" providerId="ADAL" clId="{33C1D9FD-9F6E-8640-93D7-A04DDF8C545D}" dt="2022-10-25T20:10:28.984" v="1139" actId="1076"/>
          <ac:cxnSpMkLst>
            <pc:docMk/>
            <pc:sldMk cId="2058953932" sldId="303"/>
            <ac:cxnSpMk id="95" creationId="{81FA0AF7-FF52-0D74-EE85-83F86B189AB8}"/>
          </ac:cxnSpMkLst>
        </pc:cxnChg>
        <pc:cxnChg chg="add mod">
          <ac:chgData name="Clements, William" userId="cbdb0636-a496-422a-8d40-98c53d494d26" providerId="ADAL" clId="{33C1D9FD-9F6E-8640-93D7-A04DDF8C545D}" dt="2022-10-25T20:10:28.984" v="1139" actId="1076"/>
          <ac:cxnSpMkLst>
            <pc:docMk/>
            <pc:sldMk cId="2058953932" sldId="303"/>
            <ac:cxnSpMk id="98" creationId="{7398FDE9-681C-BAC2-020C-2F9971219CA6}"/>
          </ac:cxnSpMkLst>
        </pc:cxnChg>
        <pc:cxnChg chg="add mod">
          <ac:chgData name="Clements, William" userId="cbdb0636-a496-422a-8d40-98c53d494d26" providerId="ADAL" clId="{33C1D9FD-9F6E-8640-93D7-A04DDF8C545D}" dt="2022-10-25T20:10:28.984" v="1139" actId="1076"/>
          <ac:cxnSpMkLst>
            <pc:docMk/>
            <pc:sldMk cId="2058953932" sldId="303"/>
            <ac:cxnSpMk id="101" creationId="{96776600-82A4-3BF9-C5BC-AD5EEBC7F679}"/>
          </ac:cxnSpMkLst>
        </pc:cxnChg>
        <pc:cxnChg chg="add mod">
          <ac:chgData name="Clements, William" userId="cbdb0636-a496-422a-8d40-98c53d494d26" providerId="ADAL" clId="{33C1D9FD-9F6E-8640-93D7-A04DDF8C545D}" dt="2022-10-25T20:10:11.051" v="1138" actId="1076"/>
          <ac:cxnSpMkLst>
            <pc:docMk/>
            <pc:sldMk cId="2058953932" sldId="303"/>
            <ac:cxnSpMk id="104" creationId="{DC96ADEC-A2A1-DD69-8C4A-883DE2571834}"/>
          </ac:cxnSpMkLst>
        </pc:cxnChg>
      </pc:sldChg>
      <pc:sldChg chg="addSp modSp new mod">
        <pc:chgData name="Clements, William" userId="cbdb0636-a496-422a-8d40-98c53d494d26" providerId="ADAL" clId="{33C1D9FD-9F6E-8640-93D7-A04DDF8C545D}" dt="2022-10-27T16:09:48.471" v="2072"/>
        <pc:sldMkLst>
          <pc:docMk/>
          <pc:sldMk cId="2808154753" sldId="304"/>
        </pc:sldMkLst>
        <pc:spChg chg="mod">
          <ac:chgData name="Clements, William" userId="cbdb0636-a496-422a-8d40-98c53d494d26" providerId="ADAL" clId="{33C1D9FD-9F6E-8640-93D7-A04DDF8C545D}" dt="2022-10-27T16:09:48.471" v="2072"/>
          <ac:spMkLst>
            <pc:docMk/>
            <pc:sldMk cId="2808154753" sldId="304"/>
            <ac:spMk id="2" creationId="{E6AF8671-A1F5-D474-FBF9-CF9A72FC3A09}"/>
          </ac:spMkLst>
        </pc:spChg>
        <pc:spChg chg="add mod">
          <ac:chgData name="Clements, William" userId="cbdb0636-a496-422a-8d40-98c53d494d26" providerId="ADAL" clId="{33C1D9FD-9F6E-8640-93D7-A04DDF8C545D}" dt="2022-10-25T20:01:11.674" v="962" actId="1076"/>
          <ac:spMkLst>
            <pc:docMk/>
            <pc:sldMk cId="2808154753" sldId="304"/>
            <ac:spMk id="5" creationId="{7AD31502-252E-EF06-AD5F-8A16E09759B3}"/>
          </ac:spMkLst>
        </pc:spChg>
        <pc:picChg chg="add mod">
          <ac:chgData name="Clements, William" userId="cbdb0636-a496-422a-8d40-98c53d494d26" providerId="ADAL" clId="{33C1D9FD-9F6E-8640-93D7-A04DDF8C545D}" dt="2022-10-25T20:00:41.142" v="959" actId="1076"/>
          <ac:picMkLst>
            <pc:docMk/>
            <pc:sldMk cId="2808154753" sldId="304"/>
            <ac:picMk id="3" creationId="{968A8B26-E5E2-4B2D-633B-0F89BC9B1EA0}"/>
          </ac:picMkLst>
        </pc:picChg>
        <pc:picChg chg="add mod">
          <ac:chgData name="Clements, William" userId="cbdb0636-a496-422a-8d40-98c53d494d26" providerId="ADAL" clId="{33C1D9FD-9F6E-8640-93D7-A04DDF8C545D}" dt="2022-10-25T20:00:43.639" v="960" actId="1076"/>
          <ac:picMkLst>
            <pc:docMk/>
            <pc:sldMk cId="2808154753" sldId="304"/>
            <ac:picMk id="4" creationId="{A39D3D44-60FC-E10B-DDBD-8B599A06B47E}"/>
          </ac:picMkLst>
        </pc:picChg>
        <pc:picChg chg="add mod">
          <ac:chgData name="Clements, William" userId="cbdb0636-a496-422a-8d40-98c53d494d26" providerId="ADAL" clId="{33C1D9FD-9F6E-8640-93D7-A04DDF8C545D}" dt="2022-10-25T20:11:41.862" v="1145" actId="1076"/>
          <ac:picMkLst>
            <pc:docMk/>
            <pc:sldMk cId="2808154753" sldId="304"/>
            <ac:picMk id="6" creationId="{A874D46D-E8CF-4A5D-AAB4-D14F24AEC705}"/>
          </ac:picMkLst>
        </pc:picChg>
      </pc:sldChg>
      <pc:sldChg chg="modSp new">
        <pc:chgData name="Clements, William" userId="cbdb0636-a496-422a-8d40-98c53d494d26" providerId="ADAL" clId="{33C1D9FD-9F6E-8640-93D7-A04DDF8C545D}" dt="2022-10-27T16:09:48.471" v="2072"/>
        <pc:sldMkLst>
          <pc:docMk/>
          <pc:sldMk cId="925374897" sldId="305"/>
        </pc:sldMkLst>
        <pc:spChg chg="mod">
          <ac:chgData name="Clements, William" userId="cbdb0636-a496-422a-8d40-98c53d494d26" providerId="ADAL" clId="{33C1D9FD-9F6E-8640-93D7-A04DDF8C545D}" dt="2022-10-27T16:09:48.471" v="2072"/>
          <ac:spMkLst>
            <pc:docMk/>
            <pc:sldMk cId="925374897" sldId="305"/>
            <ac:spMk id="2" creationId="{AF111507-3760-C64E-873F-6F64E3F1C056}"/>
          </ac:spMkLst>
        </pc:spChg>
      </pc:sldChg>
      <pc:sldChg chg="modSp add del ord">
        <pc:chgData name="Clements, William" userId="cbdb0636-a496-422a-8d40-98c53d494d26" providerId="ADAL" clId="{33C1D9FD-9F6E-8640-93D7-A04DDF8C545D}" dt="2022-10-27T16:24:57.323" v="2284" actId="2696"/>
        <pc:sldMkLst>
          <pc:docMk/>
          <pc:sldMk cId="3411810167" sldId="306"/>
        </pc:sldMkLst>
        <pc:spChg chg="mod">
          <ac:chgData name="Clements, William" userId="cbdb0636-a496-422a-8d40-98c53d494d26" providerId="ADAL" clId="{33C1D9FD-9F6E-8640-93D7-A04DDF8C545D}" dt="2022-10-27T16:09:48.471" v="2072"/>
          <ac:spMkLst>
            <pc:docMk/>
            <pc:sldMk cId="3411810167" sldId="306"/>
            <ac:spMk id="5" creationId="{BEF2CFF4-41C6-E4DD-35A9-8C8894536CB0}"/>
          </ac:spMkLst>
        </pc:spChg>
      </pc:sldChg>
      <pc:sldChg chg="addSp delSp modSp new mod">
        <pc:chgData name="Clements, William" userId="cbdb0636-a496-422a-8d40-98c53d494d26" providerId="ADAL" clId="{33C1D9FD-9F6E-8640-93D7-A04DDF8C545D}" dt="2022-10-27T16:32:27.305" v="2357" actId="1076"/>
        <pc:sldMkLst>
          <pc:docMk/>
          <pc:sldMk cId="2599916041" sldId="307"/>
        </pc:sldMkLst>
        <pc:spChg chg="mod">
          <ac:chgData name="Clements, William" userId="cbdb0636-a496-422a-8d40-98c53d494d26" providerId="ADAL" clId="{33C1D9FD-9F6E-8640-93D7-A04DDF8C545D}" dt="2022-10-27T16:09:48.471" v="2072"/>
          <ac:spMkLst>
            <pc:docMk/>
            <pc:sldMk cId="2599916041" sldId="307"/>
            <ac:spMk id="2" creationId="{FA6F086B-78D8-7F5B-3E0D-D116EB330E58}"/>
          </ac:spMkLst>
        </pc:spChg>
        <pc:spChg chg="add del mod">
          <ac:chgData name="Clements, William" userId="cbdb0636-a496-422a-8d40-98c53d494d26" providerId="ADAL" clId="{33C1D9FD-9F6E-8640-93D7-A04DDF8C545D}" dt="2022-10-25T20:54:28.972" v="1716" actId="478"/>
          <ac:spMkLst>
            <pc:docMk/>
            <pc:sldMk cId="2599916041" sldId="307"/>
            <ac:spMk id="4" creationId="{7295467C-72DA-4FC0-A56A-E04F9532FD84}"/>
          </ac:spMkLst>
        </pc:spChg>
        <pc:spChg chg="add mod">
          <ac:chgData name="Clements, William" userId="cbdb0636-a496-422a-8d40-98c53d494d26" providerId="ADAL" clId="{33C1D9FD-9F6E-8640-93D7-A04DDF8C545D}" dt="2022-10-27T16:32:27.305" v="2357" actId="1076"/>
          <ac:spMkLst>
            <pc:docMk/>
            <pc:sldMk cId="2599916041" sldId="307"/>
            <ac:spMk id="4" creationId="{A634B258-9B35-2D63-A368-17F795AFBA44}"/>
          </ac:spMkLst>
        </pc:spChg>
        <pc:spChg chg="add del mod">
          <ac:chgData name="Clements, William" userId="cbdb0636-a496-422a-8d40-98c53d494d26" providerId="ADAL" clId="{33C1D9FD-9F6E-8640-93D7-A04DDF8C545D}" dt="2022-10-25T20:54:28.972" v="1716" actId="478"/>
          <ac:spMkLst>
            <pc:docMk/>
            <pc:sldMk cId="2599916041" sldId="307"/>
            <ac:spMk id="5" creationId="{D9864240-D186-9B8E-F951-DE85F00CA0AA}"/>
          </ac:spMkLst>
        </pc:spChg>
        <pc:spChg chg="add del mod">
          <ac:chgData name="Clements, William" userId="cbdb0636-a496-422a-8d40-98c53d494d26" providerId="ADAL" clId="{33C1D9FD-9F6E-8640-93D7-A04DDF8C545D}" dt="2022-10-25T20:54:28.972" v="1716" actId="478"/>
          <ac:spMkLst>
            <pc:docMk/>
            <pc:sldMk cId="2599916041" sldId="307"/>
            <ac:spMk id="6" creationId="{74CEB38C-BC01-73ED-7027-1710C0466575}"/>
          </ac:spMkLst>
        </pc:spChg>
        <pc:spChg chg="add del mod">
          <ac:chgData name="Clements, William" userId="cbdb0636-a496-422a-8d40-98c53d494d26" providerId="ADAL" clId="{33C1D9FD-9F6E-8640-93D7-A04DDF8C545D}" dt="2022-10-25T20:52:47.541" v="1694"/>
          <ac:spMkLst>
            <pc:docMk/>
            <pc:sldMk cId="2599916041" sldId="307"/>
            <ac:spMk id="7" creationId="{993DDCE5-673C-51A1-6039-B8C66D4B92D0}"/>
          </ac:spMkLst>
        </pc:spChg>
        <pc:spChg chg="add del mod">
          <ac:chgData name="Clements, William" userId="cbdb0636-a496-422a-8d40-98c53d494d26" providerId="ADAL" clId="{33C1D9FD-9F6E-8640-93D7-A04DDF8C545D}" dt="2022-10-25T20:52:47.541" v="1694"/>
          <ac:spMkLst>
            <pc:docMk/>
            <pc:sldMk cId="2599916041" sldId="307"/>
            <ac:spMk id="8" creationId="{94E81F3B-26A0-52FE-CAF1-6CCCC7406267}"/>
          </ac:spMkLst>
        </pc:spChg>
        <pc:spChg chg="add del mod">
          <ac:chgData name="Clements, William" userId="cbdb0636-a496-422a-8d40-98c53d494d26" providerId="ADAL" clId="{33C1D9FD-9F6E-8640-93D7-A04DDF8C545D}" dt="2022-10-25T20:52:47.541" v="1694"/>
          <ac:spMkLst>
            <pc:docMk/>
            <pc:sldMk cId="2599916041" sldId="307"/>
            <ac:spMk id="9" creationId="{CACB61F3-8177-54B2-A297-E01A01CFF5B5}"/>
          </ac:spMkLst>
        </pc:spChg>
        <pc:spChg chg="add del mod">
          <ac:chgData name="Clements, William" userId="cbdb0636-a496-422a-8d40-98c53d494d26" providerId="ADAL" clId="{33C1D9FD-9F6E-8640-93D7-A04DDF8C545D}" dt="2022-10-25T20:52:47.541" v="1694"/>
          <ac:spMkLst>
            <pc:docMk/>
            <pc:sldMk cId="2599916041" sldId="307"/>
            <ac:spMk id="10" creationId="{44E37657-5ACC-F257-E00B-A7E32F64A7E0}"/>
          </ac:spMkLst>
        </pc:spChg>
        <pc:spChg chg="add mod">
          <ac:chgData name="Clements, William" userId="cbdb0636-a496-422a-8d40-98c53d494d26" providerId="ADAL" clId="{33C1D9FD-9F6E-8640-93D7-A04DDF8C545D}" dt="2022-10-25T20:53:23.808" v="1704" actId="20577"/>
          <ac:spMkLst>
            <pc:docMk/>
            <pc:sldMk cId="2599916041" sldId="307"/>
            <ac:spMk id="11" creationId="{5804B90C-BF86-FD38-65FC-9E090D099F1A}"/>
          </ac:spMkLst>
        </pc:spChg>
        <pc:spChg chg="add mod">
          <ac:chgData name="Clements, William" userId="cbdb0636-a496-422a-8d40-98c53d494d26" providerId="ADAL" clId="{33C1D9FD-9F6E-8640-93D7-A04DDF8C545D}" dt="2022-10-25T20:53:00.592" v="1696"/>
          <ac:spMkLst>
            <pc:docMk/>
            <pc:sldMk cId="2599916041" sldId="307"/>
            <ac:spMk id="12" creationId="{6B66757A-64D1-6A3A-86A1-7C7E3F980237}"/>
          </ac:spMkLst>
        </pc:spChg>
        <pc:spChg chg="add mod">
          <ac:chgData name="Clements, William" userId="cbdb0636-a496-422a-8d40-98c53d494d26" providerId="ADAL" clId="{33C1D9FD-9F6E-8640-93D7-A04DDF8C545D}" dt="2022-10-25T20:53:00.592" v="1696"/>
          <ac:spMkLst>
            <pc:docMk/>
            <pc:sldMk cId="2599916041" sldId="307"/>
            <ac:spMk id="13" creationId="{1D37274A-90B8-0BC7-2875-02E92BF5B4AB}"/>
          </ac:spMkLst>
        </pc:spChg>
        <pc:spChg chg="add mod">
          <ac:chgData name="Clements, William" userId="cbdb0636-a496-422a-8d40-98c53d494d26" providerId="ADAL" clId="{33C1D9FD-9F6E-8640-93D7-A04DDF8C545D}" dt="2022-10-27T16:28:46.546" v="2332" actId="13822"/>
          <ac:spMkLst>
            <pc:docMk/>
            <pc:sldMk cId="2599916041" sldId="307"/>
            <ac:spMk id="14" creationId="{62F27FDF-33C1-414E-50FF-1EFB87FB56B4}"/>
          </ac:spMkLst>
        </pc:spChg>
        <pc:spChg chg="add mod">
          <ac:chgData name="Clements, William" userId="cbdb0636-a496-422a-8d40-98c53d494d26" providerId="ADAL" clId="{33C1D9FD-9F6E-8640-93D7-A04DDF8C545D}" dt="2022-10-25T20:53:28.075" v="1708" actId="20577"/>
          <ac:spMkLst>
            <pc:docMk/>
            <pc:sldMk cId="2599916041" sldId="307"/>
            <ac:spMk id="15" creationId="{28CC5FD5-275E-6D7D-2E4C-CDAA48A73D0D}"/>
          </ac:spMkLst>
        </pc:spChg>
        <pc:spChg chg="add mod">
          <ac:chgData name="Clements, William" userId="cbdb0636-a496-422a-8d40-98c53d494d26" providerId="ADAL" clId="{33C1D9FD-9F6E-8640-93D7-A04DDF8C545D}" dt="2022-10-25T20:53:00.592" v="1696"/>
          <ac:spMkLst>
            <pc:docMk/>
            <pc:sldMk cId="2599916041" sldId="307"/>
            <ac:spMk id="16" creationId="{2C215728-9C47-FF77-EEA8-F062AF6C6737}"/>
          </ac:spMkLst>
        </pc:spChg>
        <pc:spChg chg="add mod">
          <ac:chgData name="Clements, William" userId="cbdb0636-a496-422a-8d40-98c53d494d26" providerId="ADAL" clId="{33C1D9FD-9F6E-8640-93D7-A04DDF8C545D}" dt="2022-10-25T20:53:00.592" v="1696"/>
          <ac:spMkLst>
            <pc:docMk/>
            <pc:sldMk cId="2599916041" sldId="307"/>
            <ac:spMk id="17" creationId="{03448018-BBEC-2E31-ED00-4178B5A2AF26}"/>
          </ac:spMkLst>
        </pc:spChg>
        <pc:spChg chg="add mod">
          <ac:chgData name="Clements, William" userId="cbdb0636-a496-422a-8d40-98c53d494d26" providerId="ADAL" clId="{33C1D9FD-9F6E-8640-93D7-A04DDF8C545D}" dt="2022-10-27T16:28:46.546" v="2332" actId="13822"/>
          <ac:spMkLst>
            <pc:docMk/>
            <pc:sldMk cId="2599916041" sldId="307"/>
            <ac:spMk id="18" creationId="{6521E438-4E67-01BB-238B-E486B5955FB7}"/>
          </ac:spMkLst>
        </pc:spChg>
        <pc:picChg chg="add mod">
          <ac:chgData name="Clements, William" userId="cbdb0636-a496-422a-8d40-98c53d494d26" providerId="ADAL" clId="{33C1D9FD-9F6E-8640-93D7-A04DDF8C545D}" dt="2022-10-25T21:02:07.308" v="2045" actId="1076"/>
          <ac:picMkLst>
            <pc:docMk/>
            <pc:sldMk cId="2599916041" sldId="307"/>
            <ac:picMk id="3" creationId="{9FFCB2D1-58DA-BCEA-E00F-5EDA021ADAF2}"/>
          </ac:picMkLst>
        </pc:picChg>
      </pc:sldChg>
      <pc:sldChg chg="addSp delSp modSp new mod">
        <pc:chgData name="Clements, William" userId="cbdb0636-a496-422a-8d40-98c53d494d26" providerId="ADAL" clId="{33C1D9FD-9F6E-8640-93D7-A04DDF8C545D}" dt="2022-10-27T16:32:37.832" v="2360"/>
        <pc:sldMkLst>
          <pc:docMk/>
          <pc:sldMk cId="2865624635" sldId="308"/>
        </pc:sldMkLst>
        <pc:spChg chg="mod">
          <ac:chgData name="Clements, William" userId="cbdb0636-a496-422a-8d40-98c53d494d26" providerId="ADAL" clId="{33C1D9FD-9F6E-8640-93D7-A04DDF8C545D}" dt="2022-10-27T16:09:48.471" v="2072"/>
          <ac:spMkLst>
            <pc:docMk/>
            <pc:sldMk cId="2865624635" sldId="308"/>
            <ac:spMk id="2" creationId="{7F4BD912-E64C-4FBF-D474-F2118C935AD5}"/>
          </ac:spMkLst>
        </pc:spChg>
        <pc:spChg chg="add mod">
          <ac:chgData name="Clements, William" userId="cbdb0636-a496-422a-8d40-98c53d494d26" providerId="ADAL" clId="{33C1D9FD-9F6E-8640-93D7-A04DDF8C545D}" dt="2022-10-25T21:02:29.033" v="2050" actId="113"/>
          <ac:spMkLst>
            <pc:docMk/>
            <pc:sldMk cId="2865624635" sldId="308"/>
            <ac:spMk id="3" creationId="{3BF582FB-C9AE-2659-8965-1621B3BC773E}"/>
          </ac:spMkLst>
        </pc:spChg>
        <pc:spChg chg="add mod">
          <ac:chgData name="Clements, William" userId="cbdb0636-a496-422a-8d40-98c53d494d26" providerId="ADAL" clId="{33C1D9FD-9F6E-8640-93D7-A04DDF8C545D}" dt="2022-10-25T20:55:41.103" v="1727" actId="1076"/>
          <ac:spMkLst>
            <pc:docMk/>
            <pc:sldMk cId="2865624635" sldId="308"/>
            <ac:spMk id="4" creationId="{35A6D86F-C2C7-A6AA-BF1B-17BD18F1132C}"/>
          </ac:spMkLst>
        </pc:spChg>
        <pc:spChg chg="add mod">
          <ac:chgData name="Clements, William" userId="cbdb0636-a496-422a-8d40-98c53d494d26" providerId="ADAL" clId="{33C1D9FD-9F6E-8640-93D7-A04DDF8C545D}" dt="2022-10-25T20:55:56.788" v="1731" actId="1076"/>
          <ac:spMkLst>
            <pc:docMk/>
            <pc:sldMk cId="2865624635" sldId="308"/>
            <ac:spMk id="5" creationId="{E4C254C8-8705-1936-9A1E-4C3AEC1DF9B8}"/>
          </ac:spMkLst>
        </pc:spChg>
        <pc:spChg chg="add mod">
          <ac:chgData name="Clements, William" userId="cbdb0636-a496-422a-8d40-98c53d494d26" providerId="ADAL" clId="{33C1D9FD-9F6E-8640-93D7-A04DDF8C545D}" dt="2022-10-27T16:28:56.007" v="2333" actId="13822"/>
          <ac:spMkLst>
            <pc:docMk/>
            <pc:sldMk cId="2865624635" sldId="308"/>
            <ac:spMk id="6" creationId="{DDA25933-056E-5F2C-CF41-E92847361B26}"/>
          </ac:spMkLst>
        </pc:spChg>
        <pc:spChg chg="add del mod">
          <ac:chgData name="Clements, William" userId="cbdb0636-a496-422a-8d40-98c53d494d26" providerId="ADAL" clId="{33C1D9FD-9F6E-8640-93D7-A04DDF8C545D}" dt="2022-10-27T16:32:31.812" v="2359"/>
          <ac:spMkLst>
            <pc:docMk/>
            <pc:sldMk cId="2865624635" sldId="308"/>
            <ac:spMk id="7" creationId="{826D5DE8-6704-2EFF-30FB-AB64CD6CF5A8}"/>
          </ac:spMkLst>
        </pc:spChg>
        <pc:spChg chg="add del mod">
          <ac:chgData name="Clements, William" userId="cbdb0636-a496-422a-8d40-98c53d494d26" providerId="ADAL" clId="{33C1D9FD-9F6E-8640-93D7-A04DDF8C545D}" dt="2022-10-25T20:56:02.804" v="1732" actId="478"/>
          <ac:spMkLst>
            <pc:docMk/>
            <pc:sldMk cId="2865624635" sldId="308"/>
            <ac:spMk id="7" creationId="{A6FF1F35-EFDB-720C-0811-FC5F45891286}"/>
          </ac:spMkLst>
        </pc:spChg>
        <pc:spChg chg="add mod">
          <ac:chgData name="Clements, William" userId="cbdb0636-a496-422a-8d40-98c53d494d26" providerId="ADAL" clId="{33C1D9FD-9F6E-8640-93D7-A04DDF8C545D}" dt="2022-10-27T16:32:37.832" v="2360"/>
          <ac:spMkLst>
            <pc:docMk/>
            <pc:sldMk cId="2865624635" sldId="308"/>
            <ac:spMk id="8" creationId="{2488686F-155D-E790-93BF-56A81E5DF446}"/>
          </ac:spMkLst>
        </pc:spChg>
        <pc:spChg chg="add del mod">
          <ac:chgData name="Clements, William" userId="cbdb0636-a496-422a-8d40-98c53d494d26" providerId="ADAL" clId="{33C1D9FD-9F6E-8640-93D7-A04DDF8C545D}" dt="2022-10-25T20:56:02.804" v="1732" actId="478"/>
          <ac:spMkLst>
            <pc:docMk/>
            <pc:sldMk cId="2865624635" sldId="308"/>
            <ac:spMk id="8" creationId="{E045E5ED-1015-5209-8331-BDB9AC3C4598}"/>
          </ac:spMkLst>
        </pc:spChg>
        <pc:spChg chg="add del mod">
          <ac:chgData name="Clements, William" userId="cbdb0636-a496-422a-8d40-98c53d494d26" providerId="ADAL" clId="{33C1D9FD-9F6E-8640-93D7-A04DDF8C545D}" dt="2022-10-25T20:56:02.804" v="1732" actId="478"/>
          <ac:spMkLst>
            <pc:docMk/>
            <pc:sldMk cId="2865624635" sldId="308"/>
            <ac:spMk id="9" creationId="{A8D0BDD8-1B1B-8D95-5B38-C5F40950C8E3}"/>
          </ac:spMkLst>
        </pc:spChg>
        <pc:spChg chg="add del mod">
          <ac:chgData name="Clements, William" userId="cbdb0636-a496-422a-8d40-98c53d494d26" providerId="ADAL" clId="{33C1D9FD-9F6E-8640-93D7-A04DDF8C545D}" dt="2022-10-25T20:56:02.804" v="1732" actId="478"/>
          <ac:spMkLst>
            <pc:docMk/>
            <pc:sldMk cId="2865624635" sldId="308"/>
            <ac:spMk id="10" creationId="{726F49C1-C36F-5702-9435-7CED3910E6B8}"/>
          </ac:spMkLst>
        </pc:spChg>
        <pc:spChg chg="add del mod">
          <ac:chgData name="Clements, William" userId="cbdb0636-a496-422a-8d40-98c53d494d26" providerId="ADAL" clId="{33C1D9FD-9F6E-8640-93D7-A04DDF8C545D}" dt="2022-10-25T20:54:23.079" v="1714"/>
          <ac:spMkLst>
            <pc:docMk/>
            <pc:sldMk cId="2865624635" sldId="308"/>
            <ac:spMk id="12" creationId="{5DB3ABF6-3290-7BBA-F4BE-0066B997FECD}"/>
          </ac:spMkLst>
        </pc:spChg>
        <pc:spChg chg="add del mod">
          <ac:chgData name="Clements, William" userId="cbdb0636-a496-422a-8d40-98c53d494d26" providerId="ADAL" clId="{33C1D9FD-9F6E-8640-93D7-A04DDF8C545D}" dt="2022-10-25T20:54:23.079" v="1714"/>
          <ac:spMkLst>
            <pc:docMk/>
            <pc:sldMk cId="2865624635" sldId="308"/>
            <ac:spMk id="13" creationId="{BC6C536D-2987-6FE4-4748-E07699B430A3}"/>
          </ac:spMkLst>
        </pc:spChg>
        <pc:spChg chg="add del mod">
          <ac:chgData name="Clements, William" userId="cbdb0636-a496-422a-8d40-98c53d494d26" providerId="ADAL" clId="{33C1D9FD-9F6E-8640-93D7-A04DDF8C545D}" dt="2022-10-25T20:54:23.079" v="1714"/>
          <ac:spMkLst>
            <pc:docMk/>
            <pc:sldMk cId="2865624635" sldId="308"/>
            <ac:spMk id="14" creationId="{F050E756-3B64-42C4-A994-C3D45340FC83}"/>
          </ac:spMkLst>
        </pc:spChg>
        <pc:spChg chg="add del mod">
          <ac:chgData name="Clements, William" userId="cbdb0636-a496-422a-8d40-98c53d494d26" providerId="ADAL" clId="{33C1D9FD-9F6E-8640-93D7-A04DDF8C545D}" dt="2022-10-25T20:54:23.079" v="1714"/>
          <ac:spMkLst>
            <pc:docMk/>
            <pc:sldMk cId="2865624635" sldId="308"/>
            <ac:spMk id="15" creationId="{92346AF8-55F2-3317-18A3-D0D3EEFFD2C9}"/>
          </ac:spMkLst>
        </pc:spChg>
        <pc:spChg chg="add mod">
          <ac:chgData name="Clements, William" userId="cbdb0636-a496-422a-8d40-98c53d494d26" providerId="ADAL" clId="{33C1D9FD-9F6E-8640-93D7-A04DDF8C545D}" dt="2022-10-25T21:02:26.850" v="2049" actId="113"/>
          <ac:spMkLst>
            <pc:docMk/>
            <pc:sldMk cId="2865624635" sldId="308"/>
            <ac:spMk id="16" creationId="{7DEEBFC2-E5D2-CA00-22D9-357055A261E2}"/>
          </ac:spMkLst>
        </pc:spChg>
        <pc:spChg chg="add mod">
          <ac:chgData name="Clements, William" userId="cbdb0636-a496-422a-8d40-98c53d494d26" providerId="ADAL" clId="{33C1D9FD-9F6E-8640-93D7-A04DDF8C545D}" dt="2022-10-25T20:56:47.077" v="1749" actId="1036"/>
          <ac:spMkLst>
            <pc:docMk/>
            <pc:sldMk cId="2865624635" sldId="308"/>
            <ac:spMk id="17" creationId="{BD0D2262-9552-D12D-CD81-B95833116768}"/>
          </ac:spMkLst>
        </pc:spChg>
        <pc:spChg chg="add mod">
          <ac:chgData name="Clements, William" userId="cbdb0636-a496-422a-8d40-98c53d494d26" providerId="ADAL" clId="{33C1D9FD-9F6E-8640-93D7-A04DDF8C545D}" dt="2022-10-25T20:56:47.077" v="1749" actId="1036"/>
          <ac:spMkLst>
            <pc:docMk/>
            <pc:sldMk cId="2865624635" sldId="308"/>
            <ac:spMk id="18" creationId="{2A89DE7C-CF4C-3030-65CC-C9066E08ABC6}"/>
          </ac:spMkLst>
        </pc:spChg>
        <pc:spChg chg="add mod">
          <ac:chgData name="Clements, William" userId="cbdb0636-a496-422a-8d40-98c53d494d26" providerId="ADAL" clId="{33C1D9FD-9F6E-8640-93D7-A04DDF8C545D}" dt="2022-10-27T16:28:56.007" v="2333" actId="13822"/>
          <ac:spMkLst>
            <pc:docMk/>
            <pc:sldMk cId="2865624635" sldId="308"/>
            <ac:spMk id="19" creationId="{242001C6-0277-5205-5FFE-B2EC27D0ACAB}"/>
          </ac:spMkLst>
        </pc:spChg>
        <pc:spChg chg="add mod">
          <ac:chgData name="Clements, William" userId="cbdb0636-a496-422a-8d40-98c53d494d26" providerId="ADAL" clId="{33C1D9FD-9F6E-8640-93D7-A04DDF8C545D}" dt="2022-10-25T21:02:24.967" v="2048" actId="113"/>
          <ac:spMkLst>
            <pc:docMk/>
            <pc:sldMk cId="2865624635" sldId="308"/>
            <ac:spMk id="20" creationId="{B59BE67D-A1E5-BCE0-CA56-C23482C5F600}"/>
          </ac:spMkLst>
        </pc:spChg>
        <pc:spChg chg="add mod">
          <ac:chgData name="Clements, William" userId="cbdb0636-a496-422a-8d40-98c53d494d26" providerId="ADAL" clId="{33C1D9FD-9F6E-8640-93D7-A04DDF8C545D}" dt="2022-10-25T20:56:47.077" v="1749" actId="1036"/>
          <ac:spMkLst>
            <pc:docMk/>
            <pc:sldMk cId="2865624635" sldId="308"/>
            <ac:spMk id="21" creationId="{A7BA5D96-3974-CF9E-DFB1-0D180D7A8C4E}"/>
          </ac:spMkLst>
        </pc:spChg>
        <pc:spChg chg="add mod">
          <ac:chgData name="Clements, William" userId="cbdb0636-a496-422a-8d40-98c53d494d26" providerId="ADAL" clId="{33C1D9FD-9F6E-8640-93D7-A04DDF8C545D}" dt="2022-10-25T20:56:47.077" v="1749" actId="1036"/>
          <ac:spMkLst>
            <pc:docMk/>
            <pc:sldMk cId="2865624635" sldId="308"/>
            <ac:spMk id="22" creationId="{3B1F556D-EDCB-794A-72BA-4D57DCAB7943}"/>
          </ac:spMkLst>
        </pc:spChg>
        <pc:spChg chg="add mod">
          <ac:chgData name="Clements, William" userId="cbdb0636-a496-422a-8d40-98c53d494d26" providerId="ADAL" clId="{33C1D9FD-9F6E-8640-93D7-A04DDF8C545D}" dt="2022-10-27T16:28:56.007" v="2333" actId="13822"/>
          <ac:spMkLst>
            <pc:docMk/>
            <pc:sldMk cId="2865624635" sldId="308"/>
            <ac:spMk id="23" creationId="{5A4FEECA-ECFA-1D52-07F7-65546AD68706}"/>
          </ac:spMkLst>
        </pc:spChg>
        <pc:spChg chg="add mod">
          <ac:chgData name="Clements, William" userId="cbdb0636-a496-422a-8d40-98c53d494d26" providerId="ADAL" clId="{33C1D9FD-9F6E-8640-93D7-A04DDF8C545D}" dt="2022-10-25T21:02:23.170" v="2047" actId="113"/>
          <ac:spMkLst>
            <pc:docMk/>
            <pc:sldMk cId="2865624635" sldId="308"/>
            <ac:spMk id="24" creationId="{9F542DEE-8655-24ED-4BD2-B2A3E5F272DB}"/>
          </ac:spMkLst>
        </pc:spChg>
        <pc:spChg chg="add mod">
          <ac:chgData name="Clements, William" userId="cbdb0636-a496-422a-8d40-98c53d494d26" providerId="ADAL" clId="{33C1D9FD-9F6E-8640-93D7-A04DDF8C545D}" dt="2022-10-25T20:56:17.903" v="1738" actId="1076"/>
          <ac:spMkLst>
            <pc:docMk/>
            <pc:sldMk cId="2865624635" sldId="308"/>
            <ac:spMk id="25" creationId="{38FEA9AA-2DB5-BFC0-495C-8FA7872D0242}"/>
          </ac:spMkLst>
        </pc:spChg>
        <pc:spChg chg="add mod">
          <ac:chgData name="Clements, William" userId="cbdb0636-a496-422a-8d40-98c53d494d26" providerId="ADAL" clId="{33C1D9FD-9F6E-8640-93D7-A04DDF8C545D}" dt="2022-10-25T20:56:17.903" v="1738" actId="1076"/>
          <ac:spMkLst>
            <pc:docMk/>
            <pc:sldMk cId="2865624635" sldId="308"/>
            <ac:spMk id="26" creationId="{D021288D-D378-FEA5-D1E6-6B460E653C8F}"/>
          </ac:spMkLst>
        </pc:spChg>
        <pc:spChg chg="add mod">
          <ac:chgData name="Clements, William" userId="cbdb0636-a496-422a-8d40-98c53d494d26" providerId="ADAL" clId="{33C1D9FD-9F6E-8640-93D7-A04DDF8C545D}" dt="2022-10-27T16:28:56.007" v="2333" actId="13822"/>
          <ac:spMkLst>
            <pc:docMk/>
            <pc:sldMk cId="2865624635" sldId="308"/>
            <ac:spMk id="27" creationId="{627F5DD9-956A-8424-B2E1-1C07F6FE80A8}"/>
          </ac:spMkLst>
        </pc:spChg>
        <pc:picChg chg="add mod">
          <ac:chgData name="Clements, William" userId="cbdb0636-a496-422a-8d40-98c53d494d26" providerId="ADAL" clId="{33C1D9FD-9F6E-8640-93D7-A04DDF8C545D}" dt="2022-10-25T21:02:12.967" v="2046" actId="14100"/>
          <ac:picMkLst>
            <pc:docMk/>
            <pc:sldMk cId="2865624635" sldId="308"/>
            <ac:picMk id="11" creationId="{F5CEADC6-0087-7E29-05AF-B54EE5F5DBBB}"/>
          </ac:picMkLst>
        </pc:picChg>
      </pc:sldChg>
      <pc:sldChg chg="addSp delSp modSp new mod">
        <pc:chgData name="Clements, William" userId="cbdb0636-a496-422a-8d40-98c53d494d26" providerId="ADAL" clId="{33C1D9FD-9F6E-8640-93D7-A04DDF8C545D}" dt="2022-10-27T17:27:01.803" v="2521" actId="14100"/>
        <pc:sldMkLst>
          <pc:docMk/>
          <pc:sldMk cId="103430996" sldId="309"/>
        </pc:sldMkLst>
        <pc:spChg chg="mod">
          <ac:chgData name="Clements, William" userId="cbdb0636-a496-422a-8d40-98c53d494d26" providerId="ADAL" clId="{33C1D9FD-9F6E-8640-93D7-A04DDF8C545D}" dt="2022-10-27T16:09:48.471" v="2072"/>
          <ac:spMkLst>
            <pc:docMk/>
            <pc:sldMk cId="103430996" sldId="309"/>
            <ac:spMk id="2" creationId="{8A5A3740-CDD0-9FC3-2354-F5F9631F7DAD}"/>
          </ac:spMkLst>
        </pc:spChg>
        <pc:spChg chg="add mod">
          <ac:chgData name="Clements, William" userId="cbdb0636-a496-422a-8d40-98c53d494d26" providerId="ADAL" clId="{33C1D9FD-9F6E-8640-93D7-A04DDF8C545D}" dt="2022-10-27T16:32:40.020" v="2361"/>
          <ac:spMkLst>
            <pc:docMk/>
            <pc:sldMk cId="103430996" sldId="309"/>
            <ac:spMk id="3" creationId="{704CDB87-BE5F-C07C-14D8-D5357D4B51F1}"/>
          </ac:spMkLst>
        </pc:spChg>
        <pc:spChg chg="add del mod">
          <ac:chgData name="Clements, William" userId="cbdb0636-a496-422a-8d40-98c53d494d26" providerId="ADAL" clId="{33C1D9FD-9F6E-8640-93D7-A04DDF8C545D}" dt="2022-10-25T21:01:38.920" v="2040" actId="478"/>
          <ac:spMkLst>
            <pc:docMk/>
            <pc:sldMk cId="103430996" sldId="309"/>
            <ac:spMk id="4" creationId="{7C4F2C6A-826C-E0B4-D78D-7E554E9D5EC2}"/>
          </ac:spMkLst>
        </pc:spChg>
        <pc:spChg chg="add mod">
          <ac:chgData name="Clements, William" userId="cbdb0636-a496-422a-8d40-98c53d494d26" providerId="ADAL" clId="{33C1D9FD-9F6E-8640-93D7-A04DDF8C545D}" dt="2022-10-27T17:26:13.789" v="2434" actId="14100"/>
          <ac:spMkLst>
            <pc:docMk/>
            <pc:sldMk cId="103430996" sldId="309"/>
            <ac:spMk id="4" creationId="{984C5D6E-A683-0904-D2A8-D0449068CF15}"/>
          </ac:spMkLst>
        </pc:spChg>
        <pc:spChg chg="add del mod">
          <ac:chgData name="Clements, William" userId="cbdb0636-a496-422a-8d40-98c53d494d26" providerId="ADAL" clId="{33C1D9FD-9F6E-8640-93D7-A04DDF8C545D}" dt="2022-10-25T21:01:38.920" v="2040" actId="478"/>
          <ac:spMkLst>
            <pc:docMk/>
            <pc:sldMk cId="103430996" sldId="309"/>
            <ac:spMk id="5" creationId="{657497CE-4187-EB84-8CDD-998534D7EA5E}"/>
          </ac:spMkLst>
        </pc:spChg>
        <pc:spChg chg="add mod">
          <ac:chgData name="Clements, William" userId="cbdb0636-a496-422a-8d40-98c53d494d26" providerId="ADAL" clId="{33C1D9FD-9F6E-8640-93D7-A04DDF8C545D}" dt="2022-10-27T17:26:27.212" v="2452" actId="14100"/>
          <ac:spMkLst>
            <pc:docMk/>
            <pc:sldMk cId="103430996" sldId="309"/>
            <ac:spMk id="5" creationId="{963A352B-EB28-A25A-E4C1-DA8F1DD45BD8}"/>
          </ac:spMkLst>
        </pc:spChg>
        <pc:spChg chg="add mod">
          <ac:chgData name="Clements, William" userId="cbdb0636-a496-422a-8d40-98c53d494d26" providerId="ADAL" clId="{33C1D9FD-9F6E-8640-93D7-A04DDF8C545D}" dt="2022-10-27T17:27:01.803" v="2521" actId="14100"/>
          <ac:spMkLst>
            <pc:docMk/>
            <pc:sldMk cId="103430996" sldId="309"/>
            <ac:spMk id="6" creationId="{05ABB70A-DC58-0EC3-AA1D-C59724E7CA04}"/>
          </ac:spMkLst>
        </pc:spChg>
        <pc:spChg chg="add del mod">
          <ac:chgData name="Clements, William" userId="cbdb0636-a496-422a-8d40-98c53d494d26" providerId="ADAL" clId="{33C1D9FD-9F6E-8640-93D7-A04DDF8C545D}" dt="2022-10-25T21:01:38.920" v="2040" actId="478"/>
          <ac:spMkLst>
            <pc:docMk/>
            <pc:sldMk cId="103430996" sldId="309"/>
            <ac:spMk id="6" creationId="{D0FAF793-C208-6EEF-105A-2224C2C9E9C9}"/>
          </ac:spMkLst>
        </pc:spChg>
        <pc:spChg chg="add del mod">
          <ac:chgData name="Clements, William" userId="cbdb0636-a496-422a-8d40-98c53d494d26" providerId="ADAL" clId="{33C1D9FD-9F6E-8640-93D7-A04DDF8C545D}" dt="2022-10-25T21:01:38.920" v="2040" actId="478"/>
          <ac:spMkLst>
            <pc:docMk/>
            <pc:sldMk cId="103430996" sldId="309"/>
            <ac:spMk id="7" creationId="{D17BFE2C-6953-4222-5C3C-FAC7FD8D0041}"/>
          </ac:spMkLst>
        </pc:spChg>
        <pc:spChg chg="add del mod">
          <ac:chgData name="Clements, William" userId="cbdb0636-a496-422a-8d40-98c53d494d26" providerId="ADAL" clId="{33C1D9FD-9F6E-8640-93D7-A04DDF8C545D}" dt="2022-10-25T20:54:52.393" v="1719"/>
          <ac:spMkLst>
            <pc:docMk/>
            <pc:sldMk cId="103430996" sldId="309"/>
            <ac:spMk id="8" creationId="{D81C8BDD-9F98-9F0C-5AAD-6D398FA03DFF}"/>
          </ac:spMkLst>
        </pc:spChg>
        <pc:spChg chg="add del mod">
          <ac:chgData name="Clements, William" userId="cbdb0636-a496-422a-8d40-98c53d494d26" providerId="ADAL" clId="{33C1D9FD-9F6E-8640-93D7-A04DDF8C545D}" dt="2022-10-25T20:54:52.393" v="1719"/>
          <ac:spMkLst>
            <pc:docMk/>
            <pc:sldMk cId="103430996" sldId="309"/>
            <ac:spMk id="9" creationId="{4446B351-301D-2BF9-571B-11EC326EF22F}"/>
          </ac:spMkLst>
        </pc:spChg>
        <pc:spChg chg="add del mod">
          <ac:chgData name="Clements, William" userId="cbdb0636-a496-422a-8d40-98c53d494d26" providerId="ADAL" clId="{33C1D9FD-9F6E-8640-93D7-A04DDF8C545D}" dt="2022-10-25T20:54:52.393" v="1719"/>
          <ac:spMkLst>
            <pc:docMk/>
            <pc:sldMk cId="103430996" sldId="309"/>
            <ac:spMk id="10" creationId="{4DA4B2A2-7898-A9E8-129A-EAAECFF94B7C}"/>
          </ac:spMkLst>
        </pc:spChg>
        <pc:spChg chg="add del mod">
          <ac:chgData name="Clements, William" userId="cbdb0636-a496-422a-8d40-98c53d494d26" providerId="ADAL" clId="{33C1D9FD-9F6E-8640-93D7-A04DDF8C545D}" dt="2022-10-25T20:54:52.393" v="1719"/>
          <ac:spMkLst>
            <pc:docMk/>
            <pc:sldMk cId="103430996" sldId="309"/>
            <ac:spMk id="11" creationId="{7A703AD9-3A3F-8C19-F72C-1B262891436E}"/>
          </ac:spMkLst>
        </pc:spChg>
        <pc:spChg chg="add del mod">
          <ac:chgData name="Clements, William" userId="cbdb0636-a496-422a-8d40-98c53d494d26" providerId="ADAL" clId="{33C1D9FD-9F6E-8640-93D7-A04DDF8C545D}" dt="2022-10-25T20:54:52.393" v="1719"/>
          <ac:spMkLst>
            <pc:docMk/>
            <pc:sldMk cId="103430996" sldId="309"/>
            <ac:spMk id="12" creationId="{9AB69EEF-E316-CDD6-9FA3-2DA2D99ABB05}"/>
          </ac:spMkLst>
        </pc:spChg>
        <pc:spChg chg="add del mod">
          <ac:chgData name="Clements, William" userId="cbdb0636-a496-422a-8d40-98c53d494d26" providerId="ADAL" clId="{33C1D9FD-9F6E-8640-93D7-A04DDF8C545D}" dt="2022-10-25T20:54:52.393" v="1719"/>
          <ac:spMkLst>
            <pc:docMk/>
            <pc:sldMk cId="103430996" sldId="309"/>
            <ac:spMk id="13" creationId="{82BEE643-2DBC-D6F6-064E-BDB81DF42B52}"/>
          </ac:spMkLst>
        </pc:spChg>
        <pc:spChg chg="add del mod">
          <ac:chgData name="Clements, William" userId="cbdb0636-a496-422a-8d40-98c53d494d26" providerId="ADAL" clId="{33C1D9FD-9F6E-8640-93D7-A04DDF8C545D}" dt="2022-10-25T20:54:52.393" v="1719"/>
          <ac:spMkLst>
            <pc:docMk/>
            <pc:sldMk cId="103430996" sldId="309"/>
            <ac:spMk id="14" creationId="{F82FA93F-D946-765C-2991-58F88E1F8E0D}"/>
          </ac:spMkLst>
        </pc:spChg>
        <pc:spChg chg="add del mod">
          <ac:chgData name="Clements, William" userId="cbdb0636-a496-422a-8d40-98c53d494d26" providerId="ADAL" clId="{33C1D9FD-9F6E-8640-93D7-A04DDF8C545D}" dt="2022-10-25T20:54:52.393" v="1719"/>
          <ac:spMkLst>
            <pc:docMk/>
            <pc:sldMk cId="103430996" sldId="309"/>
            <ac:spMk id="15" creationId="{920EF99B-3069-CE4E-5426-CE1A55A90B2A}"/>
          </ac:spMkLst>
        </pc:spChg>
        <pc:spChg chg="add del mod">
          <ac:chgData name="Clements, William" userId="cbdb0636-a496-422a-8d40-98c53d494d26" providerId="ADAL" clId="{33C1D9FD-9F6E-8640-93D7-A04DDF8C545D}" dt="2022-10-25T20:55:10.601" v="1721"/>
          <ac:spMkLst>
            <pc:docMk/>
            <pc:sldMk cId="103430996" sldId="309"/>
            <ac:spMk id="16" creationId="{4FA9FFA5-0953-476C-A9D7-7DA24D7D9243}"/>
          </ac:spMkLst>
        </pc:spChg>
        <pc:spChg chg="add del mod">
          <ac:chgData name="Clements, William" userId="cbdb0636-a496-422a-8d40-98c53d494d26" providerId="ADAL" clId="{33C1D9FD-9F6E-8640-93D7-A04DDF8C545D}" dt="2022-10-25T20:55:10.601" v="1721"/>
          <ac:spMkLst>
            <pc:docMk/>
            <pc:sldMk cId="103430996" sldId="309"/>
            <ac:spMk id="17" creationId="{170EA976-5E68-CD06-E0B1-D1A451BDD2F0}"/>
          </ac:spMkLst>
        </pc:spChg>
        <pc:spChg chg="add del mod">
          <ac:chgData name="Clements, William" userId="cbdb0636-a496-422a-8d40-98c53d494d26" providerId="ADAL" clId="{33C1D9FD-9F6E-8640-93D7-A04DDF8C545D}" dt="2022-10-25T20:55:10.601" v="1721"/>
          <ac:spMkLst>
            <pc:docMk/>
            <pc:sldMk cId="103430996" sldId="309"/>
            <ac:spMk id="18" creationId="{9D616F20-320F-986B-874B-4619E5837C07}"/>
          </ac:spMkLst>
        </pc:spChg>
        <pc:spChg chg="add del mod">
          <ac:chgData name="Clements, William" userId="cbdb0636-a496-422a-8d40-98c53d494d26" providerId="ADAL" clId="{33C1D9FD-9F6E-8640-93D7-A04DDF8C545D}" dt="2022-10-25T20:55:10.601" v="1721"/>
          <ac:spMkLst>
            <pc:docMk/>
            <pc:sldMk cId="103430996" sldId="309"/>
            <ac:spMk id="19" creationId="{1FBD09B9-5449-5C4A-BB8C-F1EB49BE31DE}"/>
          </ac:spMkLst>
        </pc:spChg>
        <pc:spChg chg="add del mod">
          <ac:chgData name="Clements, William" userId="cbdb0636-a496-422a-8d40-98c53d494d26" providerId="ADAL" clId="{33C1D9FD-9F6E-8640-93D7-A04DDF8C545D}" dt="2022-10-25T20:55:10.601" v="1721"/>
          <ac:spMkLst>
            <pc:docMk/>
            <pc:sldMk cId="103430996" sldId="309"/>
            <ac:spMk id="20" creationId="{FD38FA77-C161-7B46-3918-B9299911D9CA}"/>
          </ac:spMkLst>
        </pc:spChg>
        <pc:spChg chg="add del mod">
          <ac:chgData name="Clements, William" userId="cbdb0636-a496-422a-8d40-98c53d494d26" providerId="ADAL" clId="{33C1D9FD-9F6E-8640-93D7-A04DDF8C545D}" dt="2022-10-25T20:55:10.601" v="1721"/>
          <ac:spMkLst>
            <pc:docMk/>
            <pc:sldMk cId="103430996" sldId="309"/>
            <ac:spMk id="21" creationId="{3AC71A3F-E340-1E6A-3041-AA4DC3023F86}"/>
          </ac:spMkLst>
        </pc:spChg>
        <pc:spChg chg="add del mod">
          <ac:chgData name="Clements, William" userId="cbdb0636-a496-422a-8d40-98c53d494d26" providerId="ADAL" clId="{33C1D9FD-9F6E-8640-93D7-A04DDF8C545D}" dt="2022-10-25T20:55:10.601" v="1721"/>
          <ac:spMkLst>
            <pc:docMk/>
            <pc:sldMk cId="103430996" sldId="309"/>
            <ac:spMk id="22" creationId="{22D16D0E-7038-A425-45CF-683705EE2450}"/>
          </ac:spMkLst>
        </pc:spChg>
        <pc:spChg chg="add del mod">
          <ac:chgData name="Clements, William" userId="cbdb0636-a496-422a-8d40-98c53d494d26" providerId="ADAL" clId="{33C1D9FD-9F6E-8640-93D7-A04DDF8C545D}" dt="2022-10-25T20:55:10.601" v="1721"/>
          <ac:spMkLst>
            <pc:docMk/>
            <pc:sldMk cId="103430996" sldId="309"/>
            <ac:spMk id="23" creationId="{ADA9970E-81F4-424F-7338-B5477ECBE386}"/>
          </ac:spMkLst>
        </pc:spChg>
        <pc:spChg chg="add del mod">
          <ac:chgData name="Clements, William" userId="cbdb0636-a496-422a-8d40-98c53d494d26" providerId="ADAL" clId="{33C1D9FD-9F6E-8640-93D7-A04DDF8C545D}" dt="2022-10-25T20:55:10.601" v="1721"/>
          <ac:spMkLst>
            <pc:docMk/>
            <pc:sldMk cId="103430996" sldId="309"/>
            <ac:spMk id="24" creationId="{918CDF73-F15C-762A-8311-3F7F60CAE3CD}"/>
          </ac:spMkLst>
        </pc:spChg>
        <pc:spChg chg="add del mod">
          <ac:chgData name="Clements, William" userId="cbdb0636-a496-422a-8d40-98c53d494d26" providerId="ADAL" clId="{33C1D9FD-9F6E-8640-93D7-A04DDF8C545D}" dt="2022-10-25T20:55:10.601" v="1721"/>
          <ac:spMkLst>
            <pc:docMk/>
            <pc:sldMk cId="103430996" sldId="309"/>
            <ac:spMk id="25" creationId="{17C4889D-3E22-BD6F-3142-21B6E363F243}"/>
          </ac:spMkLst>
        </pc:spChg>
        <pc:spChg chg="add del mod">
          <ac:chgData name="Clements, William" userId="cbdb0636-a496-422a-8d40-98c53d494d26" providerId="ADAL" clId="{33C1D9FD-9F6E-8640-93D7-A04DDF8C545D}" dt="2022-10-25T20:55:10.601" v="1721"/>
          <ac:spMkLst>
            <pc:docMk/>
            <pc:sldMk cId="103430996" sldId="309"/>
            <ac:spMk id="26" creationId="{A79CED14-51D1-BD00-0066-9CE3D946561C}"/>
          </ac:spMkLst>
        </pc:spChg>
        <pc:spChg chg="add mod">
          <ac:chgData name="Clements, William" userId="cbdb0636-a496-422a-8d40-98c53d494d26" providerId="ADAL" clId="{33C1D9FD-9F6E-8640-93D7-A04DDF8C545D}" dt="2022-10-25T20:59:41.157" v="1907" actId="14100"/>
          <ac:spMkLst>
            <pc:docMk/>
            <pc:sldMk cId="103430996" sldId="309"/>
            <ac:spMk id="27" creationId="{05DBB957-1F1F-F383-A1B5-B4B920B95EDF}"/>
          </ac:spMkLst>
        </pc:spChg>
        <pc:spChg chg="add del mod">
          <ac:chgData name="Clements, William" userId="cbdb0636-a496-422a-8d40-98c53d494d26" providerId="ADAL" clId="{33C1D9FD-9F6E-8640-93D7-A04DDF8C545D}" dt="2022-10-25T20:59:48.216" v="1909"/>
          <ac:spMkLst>
            <pc:docMk/>
            <pc:sldMk cId="103430996" sldId="309"/>
            <ac:spMk id="28" creationId="{12929080-14A4-83FA-D073-2D90616FF49D}"/>
          </ac:spMkLst>
        </pc:spChg>
        <pc:spChg chg="add mod">
          <ac:chgData name="Clements, William" userId="cbdb0636-a496-422a-8d40-98c53d494d26" providerId="ADAL" clId="{33C1D9FD-9F6E-8640-93D7-A04DDF8C545D}" dt="2022-10-25T21:00:11.339" v="1958" actId="20577"/>
          <ac:spMkLst>
            <pc:docMk/>
            <pc:sldMk cId="103430996" sldId="309"/>
            <ac:spMk id="29" creationId="{AD6840DE-77D6-2499-C488-9DECEBEF4AF3}"/>
          </ac:spMkLst>
        </pc:spChg>
        <pc:spChg chg="add mod">
          <ac:chgData name="Clements, William" userId="cbdb0636-a496-422a-8d40-98c53d494d26" providerId="ADAL" clId="{33C1D9FD-9F6E-8640-93D7-A04DDF8C545D}" dt="2022-10-25T21:00:41.824" v="1996" actId="20577"/>
          <ac:spMkLst>
            <pc:docMk/>
            <pc:sldMk cId="103430996" sldId="309"/>
            <ac:spMk id="30" creationId="{2ED68239-E5A0-D027-0F84-0A3523972A2C}"/>
          </ac:spMkLst>
        </pc:spChg>
        <pc:spChg chg="add mod">
          <ac:chgData name="Clements, William" userId="cbdb0636-a496-422a-8d40-98c53d494d26" providerId="ADAL" clId="{33C1D9FD-9F6E-8640-93D7-A04DDF8C545D}" dt="2022-10-25T21:01:24.968" v="2038" actId="20577"/>
          <ac:spMkLst>
            <pc:docMk/>
            <pc:sldMk cId="103430996" sldId="309"/>
            <ac:spMk id="31" creationId="{E11C2A08-EB11-5D5A-CA34-279FE5A6A48B}"/>
          </ac:spMkLst>
        </pc:spChg>
        <pc:spChg chg="add mod">
          <ac:chgData name="Clements, William" userId="cbdb0636-a496-422a-8d40-98c53d494d26" providerId="ADAL" clId="{33C1D9FD-9F6E-8640-93D7-A04DDF8C545D}" dt="2022-10-25T21:01:27.792" v="2039" actId="20577"/>
          <ac:spMkLst>
            <pc:docMk/>
            <pc:sldMk cId="103430996" sldId="309"/>
            <ac:spMk id="32" creationId="{23B1A924-8E96-68BA-47B4-58019A13C513}"/>
          </ac:spMkLst>
        </pc:spChg>
        <pc:spChg chg="add del mod">
          <ac:chgData name="Clements, William" userId="cbdb0636-a496-422a-8d40-98c53d494d26" providerId="ADAL" clId="{33C1D9FD-9F6E-8640-93D7-A04DDF8C545D}" dt="2022-10-25T21:01:01.537" v="2008"/>
          <ac:spMkLst>
            <pc:docMk/>
            <pc:sldMk cId="103430996" sldId="309"/>
            <ac:spMk id="33" creationId="{3A5A6A58-B407-2194-6CFC-371B91828A0D}"/>
          </ac:spMkLst>
        </pc:spChg>
        <pc:spChg chg="add del mod">
          <ac:chgData name="Clements, William" userId="cbdb0636-a496-422a-8d40-98c53d494d26" providerId="ADAL" clId="{33C1D9FD-9F6E-8640-93D7-A04DDF8C545D}" dt="2022-10-25T21:00:59.316" v="2006"/>
          <ac:spMkLst>
            <pc:docMk/>
            <pc:sldMk cId="103430996" sldId="309"/>
            <ac:spMk id="34" creationId="{F629DBB6-B11D-6872-BF1D-AE0D4AD3A42A}"/>
          </ac:spMkLst>
        </pc:spChg>
        <pc:picChg chg="add del mod">
          <ac:chgData name="Clements, William" userId="cbdb0636-a496-422a-8d40-98c53d494d26" providerId="ADAL" clId="{33C1D9FD-9F6E-8640-93D7-A04DDF8C545D}" dt="2022-10-25T21:01:45.678" v="2041" actId="478"/>
          <ac:picMkLst>
            <pc:docMk/>
            <pc:sldMk cId="103430996" sldId="309"/>
            <ac:picMk id="3" creationId="{0698F9BE-44D2-C4C4-010F-0FEED8EDD8EC}"/>
          </ac:picMkLst>
        </pc:picChg>
        <pc:picChg chg="add mod">
          <ac:chgData name="Clements, William" userId="cbdb0636-a496-422a-8d40-98c53d494d26" providerId="ADAL" clId="{33C1D9FD-9F6E-8640-93D7-A04DDF8C545D}" dt="2022-10-25T21:03:19.064" v="2058" actId="14100"/>
          <ac:picMkLst>
            <pc:docMk/>
            <pc:sldMk cId="103430996" sldId="309"/>
            <ac:picMk id="35" creationId="{8F7E44AD-C16E-4B41-0B8E-65C95A129783}"/>
          </ac:picMkLst>
        </pc:picChg>
        <pc:picChg chg="add mod">
          <ac:chgData name="Clements, William" userId="cbdb0636-a496-422a-8d40-98c53d494d26" providerId="ADAL" clId="{33C1D9FD-9F6E-8640-93D7-A04DDF8C545D}" dt="2022-10-25T21:04:06.329" v="2065" actId="1076"/>
          <ac:picMkLst>
            <pc:docMk/>
            <pc:sldMk cId="103430996" sldId="309"/>
            <ac:picMk id="36" creationId="{BE68895D-9CFE-4435-92C1-B8C1317645B4}"/>
          </ac:picMkLst>
        </pc:picChg>
        <pc:picChg chg="add mod">
          <ac:chgData name="Clements, William" userId="cbdb0636-a496-422a-8d40-98c53d494d26" providerId="ADAL" clId="{33C1D9FD-9F6E-8640-93D7-A04DDF8C545D}" dt="2022-10-25T21:04:09.736" v="2066" actId="1076"/>
          <ac:picMkLst>
            <pc:docMk/>
            <pc:sldMk cId="103430996" sldId="309"/>
            <ac:picMk id="37" creationId="{F9564A60-279A-2457-2B7D-1B24F1408F98}"/>
          </ac:picMkLst>
        </pc:picChg>
      </pc:sldChg>
      <pc:sldChg chg="addSp modSp new mod">
        <pc:chgData name="Clements, William" userId="cbdb0636-a496-422a-8d40-98c53d494d26" providerId="ADAL" clId="{33C1D9FD-9F6E-8640-93D7-A04DDF8C545D}" dt="2022-11-09T18:36:30.510" v="2942" actId="120"/>
        <pc:sldMkLst>
          <pc:docMk/>
          <pc:sldMk cId="859297281" sldId="310"/>
        </pc:sldMkLst>
        <pc:spChg chg="mod">
          <ac:chgData name="Clements, William" userId="cbdb0636-a496-422a-8d40-98c53d494d26" providerId="ADAL" clId="{33C1D9FD-9F6E-8640-93D7-A04DDF8C545D}" dt="2022-10-27T16:09:48.471" v="2072"/>
          <ac:spMkLst>
            <pc:docMk/>
            <pc:sldMk cId="859297281" sldId="310"/>
            <ac:spMk id="2" creationId="{37086185-DFAC-8692-1DCE-66BF0DB653B9}"/>
          </ac:spMkLst>
        </pc:spChg>
        <pc:spChg chg="add mod">
          <ac:chgData name="Clements, William" userId="cbdb0636-a496-422a-8d40-98c53d494d26" providerId="ADAL" clId="{33C1D9FD-9F6E-8640-93D7-A04DDF8C545D}" dt="2022-11-09T18:36:30.510" v="2942" actId="120"/>
          <ac:spMkLst>
            <pc:docMk/>
            <pc:sldMk cId="859297281" sldId="310"/>
            <ac:spMk id="3" creationId="{B93AC678-73E6-C7A6-1888-F4D7BA9DA90D}"/>
          </ac:spMkLst>
        </pc:spChg>
        <pc:spChg chg="add mod">
          <ac:chgData name="Clements, William" userId="cbdb0636-a496-422a-8d40-98c53d494d26" providerId="ADAL" clId="{33C1D9FD-9F6E-8640-93D7-A04DDF8C545D}" dt="2022-11-09T18:36:30.510" v="2942" actId="120"/>
          <ac:spMkLst>
            <pc:docMk/>
            <pc:sldMk cId="859297281" sldId="310"/>
            <ac:spMk id="4" creationId="{59D6CB79-D4F0-3610-7741-DD3F9BDB5E60}"/>
          </ac:spMkLst>
        </pc:spChg>
        <pc:spChg chg="add mod">
          <ac:chgData name="Clements, William" userId="cbdb0636-a496-422a-8d40-98c53d494d26" providerId="ADAL" clId="{33C1D9FD-9F6E-8640-93D7-A04DDF8C545D}" dt="2022-11-09T18:36:24.546" v="2941" actId="120"/>
          <ac:spMkLst>
            <pc:docMk/>
            <pc:sldMk cId="859297281" sldId="310"/>
            <ac:spMk id="5" creationId="{C0BC5E38-D874-B91F-EF25-635AECB8630C}"/>
          </ac:spMkLst>
        </pc:spChg>
        <pc:spChg chg="add mod">
          <ac:chgData name="Clements, William" userId="cbdb0636-a496-422a-8d40-98c53d494d26" providerId="ADAL" clId="{33C1D9FD-9F6E-8640-93D7-A04DDF8C545D}" dt="2022-11-09T18:36:24.546" v="2941" actId="120"/>
          <ac:spMkLst>
            <pc:docMk/>
            <pc:sldMk cId="859297281" sldId="310"/>
            <ac:spMk id="6" creationId="{CB8F8C34-BB6E-3740-24CE-03E29A459298}"/>
          </ac:spMkLst>
        </pc:spChg>
        <pc:spChg chg="add mod">
          <ac:chgData name="Clements, William" userId="cbdb0636-a496-422a-8d40-98c53d494d26" providerId="ADAL" clId="{33C1D9FD-9F6E-8640-93D7-A04DDF8C545D}" dt="2022-11-09T18:36:24.546" v="2941" actId="120"/>
          <ac:spMkLst>
            <pc:docMk/>
            <pc:sldMk cId="859297281" sldId="310"/>
            <ac:spMk id="7" creationId="{4B590787-2CD3-ADD7-06EE-40EFFD062924}"/>
          </ac:spMkLst>
        </pc:spChg>
      </pc:sldChg>
      <pc:sldChg chg="addSp delSp modSp add mod">
        <pc:chgData name="Clements, William" userId="cbdb0636-a496-422a-8d40-98c53d494d26" providerId="ADAL" clId="{33C1D9FD-9F6E-8640-93D7-A04DDF8C545D}" dt="2022-10-27T16:28:30.812" v="2330" actId="13822"/>
        <pc:sldMkLst>
          <pc:docMk/>
          <pc:sldMk cId="2471170172" sldId="311"/>
        </pc:sldMkLst>
        <pc:spChg chg="mod">
          <ac:chgData name="Clements, William" userId="cbdb0636-a496-422a-8d40-98c53d494d26" providerId="ADAL" clId="{33C1D9FD-9F6E-8640-93D7-A04DDF8C545D}" dt="2022-10-27T16:09:48.471" v="2072"/>
          <ac:spMkLst>
            <pc:docMk/>
            <pc:sldMk cId="2471170172" sldId="311"/>
            <ac:spMk id="2" creationId="{E6AF8671-A1F5-D474-FBF9-CF9A72FC3A09}"/>
          </ac:spMkLst>
        </pc:spChg>
        <pc:spChg chg="del">
          <ac:chgData name="Clements, William" userId="cbdb0636-a496-422a-8d40-98c53d494d26" providerId="ADAL" clId="{33C1D9FD-9F6E-8640-93D7-A04DDF8C545D}" dt="2022-10-25T20:48:53.456" v="1591" actId="478"/>
          <ac:spMkLst>
            <pc:docMk/>
            <pc:sldMk cId="2471170172" sldId="311"/>
            <ac:spMk id="5" creationId="{7AD31502-252E-EF06-AD5F-8A16E09759B3}"/>
          </ac:spMkLst>
        </pc:spChg>
        <pc:spChg chg="add mod">
          <ac:chgData name="Clements, William" userId="cbdb0636-a496-422a-8d40-98c53d494d26" providerId="ADAL" clId="{33C1D9FD-9F6E-8640-93D7-A04DDF8C545D}" dt="2022-10-27T16:28:30.812" v="2330" actId="13822"/>
          <ac:spMkLst>
            <pc:docMk/>
            <pc:sldMk cId="2471170172" sldId="311"/>
            <ac:spMk id="7" creationId="{8821B338-AE6A-8917-FDBD-F4C50BB73F2C}"/>
          </ac:spMkLst>
        </pc:spChg>
        <pc:spChg chg="add mod">
          <ac:chgData name="Clements, William" userId="cbdb0636-a496-422a-8d40-98c53d494d26" providerId="ADAL" clId="{33C1D9FD-9F6E-8640-93D7-A04DDF8C545D}" dt="2022-10-27T16:28:30.812" v="2330" actId="13822"/>
          <ac:spMkLst>
            <pc:docMk/>
            <pc:sldMk cId="2471170172" sldId="311"/>
            <ac:spMk id="8" creationId="{0811B529-6973-1083-F64A-96055E8DB095}"/>
          </ac:spMkLst>
        </pc:spChg>
        <pc:spChg chg="add del mod">
          <ac:chgData name="Clements, William" userId="cbdb0636-a496-422a-8d40-98c53d494d26" providerId="ADAL" clId="{33C1D9FD-9F6E-8640-93D7-A04DDF8C545D}" dt="2022-10-25T20:49:46.919" v="1596"/>
          <ac:spMkLst>
            <pc:docMk/>
            <pc:sldMk cId="2471170172" sldId="311"/>
            <ac:spMk id="9" creationId="{C068190B-F63B-6C7B-86D3-B81F4C8696F7}"/>
          </ac:spMkLst>
        </pc:spChg>
        <pc:spChg chg="add del mod">
          <ac:chgData name="Clements, William" userId="cbdb0636-a496-422a-8d40-98c53d494d26" providerId="ADAL" clId="{33C1D9FD-9F6E-8640-93D7-A04DDF8C545D}" dt="2022-10-25T20:49:46.919" v="1596"/>
          <ac:spMkLst>
            <pc:docMk/>
            <pc:sldMk cId="2471170172" sldId="311"/>
            <ac:spMk id="10" creationId="{359468B0-486B-5F67-2C67-F7C668013649}"/>
          </ac:spMkLst>
        </pc:spChg>
        <pc:spChg chg="add del mod">
          <ac:chgData name="Clements, William" userId="cbdb0636-a496-422a-8d40-98c53d494d26" providerId="ADAL" clId="{33C1D9FD-9F6E-8640-93D7-A04DDF8C545D}" dt="2022-10-25T20:49:46.919" v="1596"/>
          <ac:spMkLst>
            <pc:docMk/>
            <pc:sldMk cId="2471170172" sldId="311"/>
            <ac:spMk id="11" creationId="{866DD1C2-19C7-E5DA-C8C5-F9954CB973CC}"/>
          </ac:spMkLst>
        </pc:spChg>
        <pc:picChg chg="del">
          <ac:chgData name="Clements, William" userId="cbdb0636-a496-422a-8d40-98c53d494d26" providerId="ADAL" clId="{33C1D9FD-9F6E-8640-93D7-A04DDF8C545D}" dt="2022-10-25T20:48:51.465" v="1590" actId="478"/>
          <ac:picMkLst>
            <pc:docMk/>
            <pc:sldMk cId="2471170172" sldId="311"/>
            <ac:picMk id="3" creationId="{968A8B26-E5E2-4B2D-633B-0F89BC9B1EA0}"/>
          </ac:picMkLst>
        </pc:picChg>
        <pc:picChg chg="mod">
          <ac:chgData name="Clements, William" userId="cbdb0636-a496-422a-8d40-98c53d494d26" providerId="ADAL" clId="{33C1D9FD-9F6E-8640-93D7-A04DDF8C545D}" dt="2022-10-25T20:48:57.255" v="1592" actId="1076"/>
          <ac:picMkLst>
            <pc:docMk/>
            <pc:sldMk cId="2471170172" sldId="311"/>
            <ac:picMk id="6" creationId="{A874D46D-E8CF-4A5D-AAB4-D14F24AEC705}"/>
          </ac:picMkLst>
        </pc:picChg>
      </pc:sldChg>
      <pc:sldChg chg="addSp delSp modSp add mod">
        <pc:chgData name="Clements, William" userId="cbdb0636-a496-422a-8d40-98c53d494d26" providerId="ADAL" clId="{33C1D9FD-9F6E-8640-93D7-A04DDF8C545D}" dt="2022-10-27T16:30:20.530" v="2343" actId="1076"/>
        <pc:sldMkLst>
          <pc:docMk/>
          <pc:sldMk cId="111102754" sldId="312"/>
        </pc:sldMkLst>
        <pc:spChg chg="mod">
          <ac:chgData name="Clements, William" userId="cbdb0636-a496-422a-8d40-98c53d494d26" providerId="ADAL" clId="{33C1D9FD-9F6E-8640-93D7-A04DDF8C545D}" dt="2022-10-27T16:30:20.530" v="2343" actId="1076"/>
          <ac:spMkLst>
            <pc:docMk/>
            <pc:sldMk cId="111102754" sldId="312"/>
            <ac:spMk id="2" creationId="{E6AF8671-A1F5-D474-FBF9-CF9A72FC3A09}"/>
          </ac:spMkLst>
        </pc:spChg>
        <pc:spChg chg="add mod">
          <ac:chgData name="Clements, William" userId="cbdb0636-a496-422a-8d40-98c53d494d26" providerId="ADAL" clId="{33C1D9FD-9F6E-8640-93D7-A04DDF8C545D}" dt="2022-10-25T20:52:00.068" v="1681" actId="1076"/>
          <ac:spMkLst>
            <pc:docMk/>
            <pc:sldMk cId="111102754" sldId="312"/>
            <ac:spMk id="3" creationId="{9A7318BB-1CE6-33BB-914B-D49BE6DF94CC}"/>
          </ac:spMkLst>
        </pc:spChg>
        <pc:spChg chg="add mod">
          <ac:chgData name="Clements, William" userId="cbdb0636-a496-422a-8d40-98c53d494d26" providerId="ADAL" clId="{33C1D9FD-9F6E-8640-93D7-A04DDF8C545D}" dt="2022-10-25T20:52:00.068" v="1681" actId="1076"/>
          <ac:spMkLst>
            <pc:docMk/>
            <pc:sldMk cId="111102754" sldId="312"/>
            <ac:spMk id="5" creationId="{15065B53-98D5-4D82-6A25-4F5BA360852D}"/>
          </ac:spMkLst>
        </pc:spChg>
        <pc:spChg chg="mod">
          <ac:chgData name="Clements, William" userId="cbdb0636-a496-422a-8d40-98c53d494d26" providerId="ADAL" clId="{33C1D9FD-9F6E-8640-93D7-A04DDF8C545D}" dt="2022-10-25T20:52:00.068" v="1681" actId="1076"/>
          <ac:spMkLst>
            <pc:docMk/>
            <pc:sldMk cId="111102754" sldId="312"/>
            <ac:spMk id="7" creationId="{8821B338-AE6A-8917-FDBD-F4C50BB73F2C}"/>
          </ac:spMkLst>
        </pc:spChg>
        <pc:spChg chg="del mod">
          <ac:chgData name="Clements, William" userId="cbdb0636-a496-422a-8d40-98c53d494d26" providerId="ADAL" clId="{33C1D9FD-9F6E-8640-93D7-A04DDF8C545D}" dt="2022-10-25T20:52:32.443" v="1692" actId="478"/>
          <ac:spMkLst>
            <pc:docMk/>
            <pc:sldMk cId="111102754" sldId="312"/>
            <ac:spMk id="8" creationId="{0811B529-6973-1083-F64A-96055E8DB095}"/>
          </ac:spMkLst>
        </pc:spChg>
        <pc:spChg chg="add mod">
          <ac:chgData name="Clements, William" userId="cbdb0636-a496-422a-8d40-98c53d494d26" providerId="ADAL" clId="{33C1D9FD-9F6E-8640-93D7-A04DDF8C545D}" dt="2022-10-27T16:28:37.157" v="2331" actId="13822"/>
          <ac:spMkLst>
            <pc:docMk/>
            <pc:sldMk cId="111102754" sldId="312"/>
            <ac:spMk id="9" creationId="{AFC3E0B5-94A7-D91F-61CD-09E5B79830A5}"/>
          </ac:spMkLst>
        </pc:spChg>
        <pc:spChg chg="add mod">
          <ac:chgData name="Clements, William" userId="cbdb0636-a496-422a-8d40-98c53d494d26" providerId="ADAL" clId="{33C1D9FD-9F6E-8640-93D7-A04DDF8C545D}" dt="2022-10-25T20:52:28.182" v="1691" actId="1076"/>
          <ac:spMkLst>
            <pc:docMk/>
            <pc:sldMk cId="111102754" sldId="312"/>
            <ac:spMk id="10" creationId="{B1018617-0325-38C4-9D1B-9734C4B8726B}"/>
          </ac:spMkLst>
        </pc:spChg>
        <pc:spChg chg="add mod">
          <ac:chgData name="Clements, William" userId="cbdb0636-a496-422a-8d40-98c53d494d26" providerId="ADAL" clId="{33C1D9FD-9F6E-8640-93D7-A04DDF8C545D}" dt="2022-10-25T20:52:28.182" v="1691" actId="1076"/>
          <ac:spMkLst>
            <pc:docMk/>
            <pc:sldMk cId="111102754" sldId="312"/>
            <ac:spMk id="11" creationId="{7D586595-6D33-3C5F-40A3-B1CB3FDFD930}"/>
          </ac:spMkLst>
        </pc:spChg>
        <pc:spChg chg="add mod">
          <ac:chgData name="Clements, William" userId="cbdb0636-a496-422a-8d40-98c53d494d26" providerId="ADAL" clId="{33C1D9FD-9F6E-8640-93D7-A04DDF8C545D}" dt="2022-10-25T20:52:28.182" v="1691" actId="1076"/>
          <ac:spMkLst>
            <pc:docMk/>
            <pc:sldMk cId="111102754" sldId="312"/>
            <ac:spMk id="12" creationId="{97A9F678-2494-A98E-E7D4-F73C2A78E67C}"/>
          </ac:spMkLst>
        </pc:spChg>
        <pc:spChg chg="add mod">
          <ac:chgData name="Clements, William" userId="cbdb0636-a496-422a-8d40-98c53d494d26" providerId="ADAL" clId="{33C1D9FD-9F6E-8640-93D7-A04DDF8C545D}" dt="2022-10-27T16:28:37.157" v="2331" actId="13822"/>
          <ac:spMkLst>
            <pc:docMk/>
            <pc:sldMk cId="111102754" sldId="312"/>
            <ac:spMk id="13" creationId="{7CE45B05-73D5-9811-58A8-0029583A0C28}"/>
          </ac:spMkLst>
        </pc:spChg>
        <pc:spChg chg="add del mod">
          <ac:chgData name="Clements, William" userId="cbdb0636-a496-422a-8d40-98c53d494d26" providerId="ADAL" clId="{33C1D9FD-9F6E-8640-93D7-A04DDF8C545D}" dt="2022-10-25T20:52:23.162" v="1690"/>
          <ac:spMkLst>
            <pc:docMk/>
            <pc:sldMk cId="111102754" sldId="312"/>
            <ac:spMk id="14" creationId="{899D23B0-BB45-406B-7C2B-9C93FF582975}"/>
          </ac:spMkLst>
        </pc:spChg>
        <pc:picChg chg="del">
          <ac:chgData name="Clements, William" userId="cbdb0636-a496-422a-8d40-98c53d494d26" providerId="ADAL" clId="{33C1D9FD-9F6E-8640-93D7-A04DDF8C545D}" dt="2022-10-25T20:50:18.827" v="1599" actId="478"/>
          <ac:picMkLst>
            <pc:docMk/>
            <pc:sldMk cId="111102754" sldId="312"/>
            <ac:picMk id="6" creationId="{A874D46D-E8CF-4A5D-AAB4-D14F24AEC705}"/>
          </ac:picMkLst>
        </pc:picChg>
      </pc:sldChg>
      <pc:sldChg chg="addSp delSp modSp add mod">
        <pc:chgData name="Clements, William" userId="cbdb0636-a496-422a-8d40-98c53d494d26" providerId="ADAL" clId="{33C1D9FD-9F6E-8640-93D7-A04DDF8C545D}" dt="2022-10-27T16:20:20.208" v="2216"/>
        <pc:sldMkLst>
          <pc:docMk/>
          <pc:sldMk cId="3621223177" sldId="313"/>
        </pc:sldMkLst>
        <pc:spChg chg="add del mod">
          <ac:chgData name="Clements, William" userId="cbdb0636-a496-422a-8d40-98c53d494d26" providerId="ADAL" clId="{33C1D9FD-9F6E-8640-93D7-A04DDF8C545D}" dt="2022-10-27T16:10:47.368" v="2073" actId="478"/>
          <ac:spMkLst>
            <pc:docMk/>
            <pc:sldMk cId="3621223177" sldId="313"/>
            <ac:spMk id="4" creationId="{9D4980ED-4980-E5BC-4BA8-3F8BED71B324}"/>
          </ac:spMkLst>
        </pc:spChg>
        <pc:spChg chg="del mod">
          <ac:chgData name="Clements, William" userId="cbdb0636-a496-422a-8d40-98c53d494d26" providerId="ADAL" clId="{33C1D9FD-9F6E-8640-93D7-A04DDF8C545D}" dt="2022-10-27T16:20:19.796" v="2215" actId="478"/>
          <ac:spMkLst>
            <pc:docMk/>
            <pc:sldMk cId="3621223177" sldId="313"/>
            <ac:spMk id="5" creationId="{BEF2CFF4-41C6-E4DD-35A9-8C8894536CB0}"/>
          </ac:spMkLst>
        </pc:spChg>
        <pc:spChg chg="add del">
          <ac:chgData name="Clements, William" userId="cbdb0636-a496-422a-8d40-98c53d494d26" providerId="ADAL" clId="{33C1D9FD-9F6E-8640-93D7-A04DDF8C545D}" dt="2022-10-27T16:11:05.140" v="2078" actId="478"/>
          <ac:spMkLst>
            <pc:docMk/>
            <pc:sldMk cId="3621223177" sldId="313"/>
            <ac:spMk id="28" creationId="{16AFF306-C783-B2A4-CE37-0BF7799A2222}"/>
          </ac:spMkLst>
        </pc:spChg>
        <pc:spChg chg="add del">
          <ac:chgData name="Clements, William" userId="cbdb0636-a496-422a-8d40-98c53d494d26" providerId="ADAL" clId="{33C1D9FD-9F6E-8640-93D7-A04DDF8C545D}" dt="2022-10-27T16:11:05.140" v="2078" actId="478"/>
          <ac:spMkLst>
            <pc:docMk/>
            <pc:sldMk cId="3621223177" sldId="313"/>
            <ac:spMk id="29" creationId="{C1D29921-3481-602C-2165-62823735AAA6}"/>
          </ac:spMkLst>
        </pc:spChg>
        <pc:spChg chg="add del">
          <ac:chgData name="Clements, William" userId="cbdb0636-a496-422a-8d40-98c53d494d26" providerId="ADAL" clId="{33C1D9FD-9F6E-8640-93D7-A04DDF8C545D}" dt="2022-10-27T16:11:05.140" v="2078" actId="478"/>
          <ac:spMkLst>
            <pc:docMk/>
            <pc:sldMk cId="3621223177" sldId="313"/>
            <ac:spMk id="30" creationId="{4AAB44A6-4263-3198-5BB8-AB0579834510}"/>
          </ac:spMkLst>
        </pc:spChg>
        <pc:spChg chg="add mod">
          <ac:chgData name="Clements, William" userId="cbdb0636-a496-422a-8d40-98c53d494d26" providerId="ADAL" clId="{33C1D9FD-9F6E-8640-93D7-A04DDF8C545D}" dt="2022-10-27T16:20:20.208" v="2216"/>
          <ac:spMkLst>
            <pc:docMk/>
            <pc:sldMk cId="3621223177" sldId="313"/>
            <ac:spMk id="33" creationId="{548C6C11-7009-44D1-22A6-5DAE336AC373}"/>
          </ac:spMkLst>
        </pc:spChg>
        <pc:spChg chg="add mod">
          <ac:chgData name="Clements, William" userId="cbdb0636-a496-422a-8d40-98c53d494d26" providerId="ADAL" clId="{33C1D9FD-9F6E-8640-93D7-A04DDF8C545D}" dt="2022-10-27T16:20:20.208" v="2216"/>
          <ac:spMkLst>
            <pc:docMk/>
            <pc:sldMk cId="3621223177" sldId="313"/>
            <ac:spMk id="38" creationId="{665BCD83-B3E7-F877-B07E-37318B6EF680}"/>
          </ac:spMkLst>
        </pc:spChg>
        <pc:spChg chg="add del">
          <ac:chgData name="Clements, William" userId="cbdb0636-a496-422a-8d40-98c53d494d26" providerId="ADAL" clId="{33C1D9FD-9F6E-8640-93D7-A04DDF8C545D}" dt="2022-10-27T16:11:05.140" v="2078" actId="478"/>
          <ac:spMkLst>
            <pc:docMk/>
            <pc:sldMk cId="3621223177" sldId="313"/>
            <ac:spMk id="62" creationId="{51E259EF-F012-5095-923A-A01A453827FD}"/>
          </ac:spMkLst>
        </pc:spChg>
        <pc:picChg chg="del">
          <ac:chgData name="Clements, William" userId="cbdb0636-a496-422a-8d40-98c53d494d26" providerId="ADAL" clId="{33C1D9FD-9F6E-8640-93D7-A04DDF8C545D}" dt="2022-10-27T16:20:19.796" v="2215" actId="478"/>
          <ac:picMkLst>
            <pc:docMk/>
            <pc:sldMk cId="3621223177" sldId="313"/>
            <ac:picMk id="2" creationId="{7F27ED52-8D57-9406-3AD9-746FFE8EFDBF}"/>
          </ac:picMkLst>
        </pc:picChg>
        <pc:picChg chg="add mod">
          <ac:chgData name="Clements, William" userId="cbdb0636-a496-422a-8d40-98c53d494d26" providerId="ADAL" clId="{33C1D9FD-9F6E-8640-93D7-A04DDF8C545D}" dt="2022-10-27T16:20:20.208" v="2216"/>
          <ac:picMkLst>
            <pc:docMk/>
            <pc:sldMk cId="3621223177" sldId="313"/>
            <ac:picMk id="10" creationId="{DC8E5435-041A-B696-1F06-46E3E6B82CDB}"/>
          </ac:picMkLst>
        </pc:picChg>
        <pc:picChg chg="del">
          <ac:chgData name="Clements, William" userId="cbdb0636-a496-422a-8d40-98c53d494d26" providerId="ADAL" clId="{33C1D9FD-9F6E-8640-93D7-A04DDF8C545D}" dt="2022-10-27T16:20:19.796" v="2215" actId="478"/>
          <ac:picMkLst>
            <pc:docMk/>
            <pc:sldMk cId="3621223177" sldId="313"/>
            <ac:picMk id="13" creationId="{511193CB-2258-B0E0-B68B-371B7DB1731C}"/>
          </ac:picMkLst>
        </pc:picChg>
        <pc:picChg chg="del">
          <ac:chgData name="Clements, William" userId="cbdb0636-a496-422a-8d40-98c53d494d26" providerId="ADAL" clId="{33C1D9FD-9F6E-8640-93D7-A04DDF8C545D}" dt="2022-10-27T16:20:19.796" v="2215" actId="478"/>
          <ac:picMkLst>
            <pc:docMk/>
            <pc:sldMk cId="3621223177" sldId="313"/>
            <ac:picMk id="14" creationId="{06BF8012-C1C6-C978-2AAC-E74941F1E632}"/>
          </ac:picMkLst>
        </pc:picChg>
        <pc:picChg chg="del">
          <ac:chgData name="Clements, William" userId="cbdb0636-a496-422a-8d40-98c53d494d26" providerId="ADAL" clId="{33C1D9FD-9F6E-8640-93D7-A04DDF8C545D}" dt="2022-10-27T16:20:19.796" v="2215" actId="478"/>
          <ac:picMkLst>
            <pc:docMk/>
            <pc:sldMk cId="3621223177" sldId="313"/>
            <ac:picMk id="15" creationId="{2D591D76-D7D1-29D5-98DD-CCBAA07C88F4}"/>
          </ac:picMkLst>
        </pc:picChg>
        <pc:picChg chg="add mod">
          <ac:chgData name="Clements, William" userId="cbdb0636-a496-422a-8d40-98c53d494d26" providerId="ADAL" clId="{33C1D9FD-9F6E-8640-93D7-A04DDF8C545D}" dt="2022-10-27T16:20:20.208" v="2216"/>
          <ac:picMkLst>
            <pc:docMk/>
            <pc:sldMk cId="3621223177" sldId="313"/>
            <ac:picMk id="31" creationId="{039D03CC-E891-189E-4C03-D4391060B177}"/>
          </ac:picMkLst>
        </pc:picChg>
        <pc:picChg chg="add mod">
          <ac:chgData name="Clements, William" userId="cbdb0636-a496-422a-8d40-98c53d494d26" providerId="ADAL" clId="{33C1D9FD-9F6E-8640-93D7-A04DDF8C545D}" dt="2022-10-27T16:20:20.208" v="2216"/>
          <ac:picMkLst>
            <pc:docMk/>
            <pc:sldMk cId="3621223177" sldId="313"/>
            <ac:picMk id="32" creationId="{E4D3F85F-0872-3CE7-BA7A-57C41105638F}"/>
          </ac:picMkLst>
        </pc:picChg>
        <pc:picChg chg="add del">
          <ac:chgData name="Clements, William" userId="cbdb0636-a496-422a-8d40-98c53d494d26" providerId="ADAL" clId="{33C1D9FD-9F6E-8640-93D7-A04DDF8C545D}" dt="2022-10-27T16:11:05.140" v="2078" actId="478"/>
          <ac:picMkLst>
            <pc:docMk/>
            <pc:sldMk cId="3621223177" sldId="313"/>
            <ac:picMk id="34" creationId="{7F250EF2-A575-0B1F-AF9D-D156B2786D4F}"/>
          </ac:picMkLst>
        </pc:picChg>
      </pc:sldChg>
      <pc:sldChg chg="new del">
        <pc:chgData name="Clements, William" userId="cbdb0636-a496-422a-8d40-98c53d494d26" providerId="ADAL" clId="{33C1D9FD-9F6E-8640-93D7-A04DDF8C545D}" dt="2022-10-25T20:50:25.517" v="1601" actId="680"/>
        <pc:sldMkLst>
          <pc:docMk/>
          <pc:sldMk cId="3767078680" sldId="313"/>
        </pc:sldMkLst>
      </pc:sldChg>
      <pc:sldChg chg="add mod modShow">
        <pc:chgData name="Clements, William" userId="cbdb0636-a496-422a-8d40-98c53d494d26" providerId="ADAL" clId="{33C1D9FD-9F6E-8640-93D7-A04DDF8C545D}" dt="2022-10-27T16:11:01.013" v="2077" actId="729"/>
        <pc:sldMkLst>
          <pc:docMk/>
          <pc:sldMk cId="3105821217" sldId="314"/>
        </pc:sldMkLst>
      </pc:sldChg>
      <pc:sldChg chg="addSp delSp modSp add mod">
        <pc:chgData name="Clements, William" userId="cbdb0636-a496-422a-8d40-98c53d494d26" providerId="ADAL" clId="{33C1D9FD-9F6E-8640-93D7-A04DDF8C545D}" dt="2022-10-27T17:30:48.297" v="2525" actId="478"/>
        <pc:sldMkLst>
          <pc:docMk/>
          <pc:sldMk cId="15362561" sldId="315"/>
        </pc:sldMkLst>
        <pc:spChg chg="add mod">
          <ac:chgData name="Clements, William" userId="cbdb0636-a496-422a-8d40-98c53d494d26" providerId="ADAL" clId="{33C1D9FD-9F6E-8640-93D7-A04DDF8C545D}" dt="2022-10-27T16:11:42.074" v="2081"/>
          <ac:spMkLst>
            <pc:docMk/>
            <pc:sldMk cId="15362561" sldId="315"/>
            <ac:spMk id="4" creationId="{FA1D8CC7-59FC-84BE-E2CA-764B7BC3FDBF}"/>
          </ac:spMkLst>
        </pc:spChg>
        <pc:spChg chg="del">
          <ac:chgData name="Clements, William" userId="cbdb0636-a496-422a-8d40-98c53d494d26" providerId="ADAL" clId="{33C1D9FD-9F6E-8640-93D7-A04DDF8C545D}" dt="2022-10-27T16:20:13.891" v="2213" actId="478"/>
          <ac:spMkLst>
            <pc:docMk/>
            <pc:sldMk cId="15362561" sldId="315"/>
            <ac:spMk id="5" creationId="{BEF2CFF4-41C6-E4DD-35A9-8C8894536CB0}"/>
          </ac:spMkLst>
        </pc:spChg>
        <pc:spChg chg="add mod">
          <ac:chgData name="Clements, William" userId="cbdb0636-a496-422a-8d40-98c53d494d26" providerId="ADAL" clId="{33C1D9FD-9F6E-8640-93D7-A04DDF8C545D}" dt="2022-10-27T16:11:42.074" v="2081"/>
          <ac:spMkLst>
            <pc:docMk/>
            <pc:sldMk cId="15362561" sldId="315"/>
            <ac:spMk id="9" creationId="{AE703950-5369-2E51-9FFC-742479E49BBE}"/>
          </ac:spMkLst>
        </pc:spChg>
        <pc:spChg chg="add mod">
          <ac:chgData name="Clements, William" userId="cbdb0636-a496-422a-8d40-98c53d494d26" providerId="ADAL" clId="{33C1D9FD-9F6E-8640-93D7-A04DDF8C545D}" dt="2022-10-27T16:11:42.074" v="2081"/>
          <ac:spMkLst>
            <pc:docMk/>
            <pc:sldMk cId="15362561" sldId="315"/>
            <ac:spMk id="10" creationId="{4FCF485A-2930-3444-1C80-2AFE739B1039}"/>
          </ac:spMkLst>
        </pc:spChg>
        <pc:spChg chg="add mod">
          <ac:chgData name="Clements, William" userId="cbdb0636-a496-422a-8d40-98c53d494d26" providerId="ADAL" clId="{33C1D9FD-9F6E-8640-93D7-A04DDF8C545D}" dt="2022-10-27T16:11:42.074" v="2081"/>
          <ac:spMkLst>
            <pc:docMk/>
            <pc:sldMk cId="15362561" sldId="315"/>
            <ac:spMk id="11" creationId="{61116F4E-062C-3168-DB58-061B23FD310D}"/>
          </ac:spMkLst>
        </pc:spChg>
        <pc:spChg chg="add mod">
          <ac:chgData name="Clements, William" userId="cbdb0636-a496-422a-8d40-98c53d494d26" providerId="ADAL" clId="{33C1D9FD-9F6E-8640-93D7-A04DDF8C545D}" dt="2022-10-27T16:11:42.074" v="2081"/>
          <ac:spMkLst>
            <pc:docMk/>
            <pc:sldMk cId="15362561" sldId="315"/>
            <ac:spMk id="12" creationId="{8D9E17A6-1028-7747-96AC-99E1202AF719}"/>
          </ac:spMkLst>
        </pc:spChg>
        <pc:spChg chg="del">
          <ac:chgData name="Clements, William" userId="cbdb0636-a496-422a-8d40-98c53d494d26" providerId="ADAL" clId="{33C1D9FD-9F6E-8640-93D7-A04DDF8C545D}" dt="2022-10-27T17:30:48.297" v="2525" actId="478"/>
          <ac:spMkLst>
            <pc:docMk/>
            <pc:sldMk cId="15362561" sldId="315"/>
            <ac:spMk id="28" creationId="{16AFF306-C783-B2A4-CE37-0BF7799A2222}"/>
          </ac:spMkLst>
        </pc:spChg>
        <pc:spChg chg="del">
          <ac:chgData name="Clements, William" userId="cbdb0636-a496-422a-8d40-98c53d494d26" providerId="ADAL" clId="{33C1D9FD-9F6E-8640-93D7-A04DDF8C545D}" dt="2022-10-27T17:30:48.297" v="2525" actId="478"/>
          <ac:spMkLst>
            <pc:docMk/>
            <pc:sldMk cId="15362561" sldId="315"/>
            <ac:spMk id="29" creationId="{C1D29921-3481-602C-2165-62823735AAA6}"/>
          </ac:spMkLst>
        </pc:spChg>
        <pc:spChg chg="del">
          <ac:chgData name="Clements, William" userId="cbdb0636-a496-422a-8d40-98c53d494d26" providerId="ADAL" clId="{33C1D9FD-9F6E-8640-93D7-A04DDF8C545D}" dt="2022-10-27T17:30:48.297" v="2525" actId="478"/>
          <ac:spMkLst>
            <pc:docMk/>
            <pc:sldMk cId="15362561" sldId="315"/>
            <ac:spMk id="30" creationId="{4AAB44A6-4263-3198-5BB8-AB0579834510}"/>
          </ac:spMkLst>
        </pc:spChg>
        <pc:spChg chg="add mod">
          <ac:chgData name="Clements, William" userId="cbdb0636-a496-422a-8d40-98c53d494d26" providerId="ADAL" clId="{33C1D9FD-9F6E-8640-93D7-A04DDF8C545D}" dt="2022-10-27T16:11:42.074" v="2081"/>
          <ac:spMkLst>
            <pc:docMk/>
            <pc:sldMk cId="15362561" sldId="315"/>
            <ac:spMk id="31" creationId="{916EAE4A-66B3-3F4B-52C0-5491363842CD}"/>
          </ac:spMkLst>
        </pc:spChg>
        <pc:spChg chg="add mod">
          <ac:chgData name="Clements, William" userId="cbdb0636-a496-422a-8d40-98c53d494d26" providerId="ADAL" clId="{33C1D9FD-9F6E-8640-93D7-A04DDF8C545D}" dt="2022-10-27T16:11:42.074" v="2081"/>
          <ac:spMkLst>
            <pc:docMk/>
            <pc:sldMk cId="15362561" sldId="315"/>
            <ac:spMk id="32" creationId="{29A67A92-43B0-2B79-0114-70005D7E7688}"/>
          </ac:spMkLst>
        </pc:spChg>
        <pc:spChg chg="add mod">
          <ac:chgData name="Clements, William" userId="cbdb0636-a496-422a-8d40-98c53d494d26" providerId="ADAL" clId="{33C1D9FD-9F6E-8640-93D7-A04DDF8C545D}" dt="2022-10-27T16:11:42.074" v="2081"/>
          <ac:spMkLst>
            <pc:docMk/>
            <pc:sldMk cId="15362561" sldId="315"/>
            <ac:spMk id="33" creationId="{6BD89342-573B-CC8C-E8C7-A8D038EA11F6}"/>
          </ac:spMkLst>
        </pc:spChg>
        <pc:spChg chg="add mod">
          <ac:chgData name="Clements, William" userId="cbdb0636-a496-422a-8d40-98c53d494d26" providerId="ADAL" clId="{33C1D9FD-9F6E-8640-93D7-A04DDF8C545D}" dt="2022-10-27T16:11:42.074" v="2081"/>
          <ac:spMkLst>
            <pc:docMk/>
            <pc:sldMk cId="15362561" sldId="315"/>
            <ac:spMk id="34" creationId="{9F2FE1DB-A02B-425B-225B-F4E951F420BF}"/>
          </ac:spMkLst>
        </pc:spChg>
        <pc:spChg chg="add mod">
          <ac:chgData name="Clements, William" userId="cbdb0636-a496-422a-8d40-98c53d494d26" providerId="ADAL" clId="{33C1D9FD-9F6E-8640-93D7-A04DDF8C545D}" dt="2022-10-27T16:11:42.074" v="2081"/>
          <ac:spMkLst>
            <pc:docMk/>
            <pc:sldMk cId="15362561" sldId="315"/>
            <ac:spMk id="35" creationId="{742BF45F-6454-CEA3-3460-F02F0DC8C734}"/>
          </ac:spMkLst>
        </pc:spChg>
        <pc:spChg chg="add mod">
          <ac:chgData name="Clements, William" userId="cbdb0636-a496-422a-8d40-98c53d494d26" providerId="ADAL" clId="{33C1D9FD-9F6E-8640-93D7-A04DDF8C545D}" dt="2022-10-27T16:11:42.074" v="2081"/>
          <ac:spMkLst>
            <pc:docMk/>
            <pc:sldMk cId="15362561" sldId="315"/>
            <ac:spMk id="36" creationId="{BD256D43-A4ED-9F99-238B-3521B049A8E1}"/>
          </ac:spMkLst>
        </pc:spChg>
        <pc:spChg chg="add mod">
          <ac:chgData name="Clements, William" userId="cbdb0636-a496-422a-8d40-98c53d494d26" providerId="ADAL" clId="{33C1D9FD-9F6E-8640-93D7-A04DDF8C545D}" dt="2022-10-27T16:11:54.904" v="2082"/>
          <ac:spMkLst>
            <pc:docMk/>
            <pc:sldMk cId="15362561" sldId="315"/>
            <ac:spMk id="41" creationId="{F754FBC2-42C5-8D47-C109-0AA4676AEC68}"/>
          </ac:spMkLst>
        </pc:spChg>
        <pc:spChg chg="add mod">
          <ac:chgData name="Clements, William" userId="cbdb0636-a496-422a-8d40-98c53d494d26" providerId="ADAL" clId="{33C1D9FD-9F6E-8640-93D7-A04DDF8C545D}" dt="2022-10-27T16:12:01.046" v="2083"/>
          <ac:spMkLst>
            <pc:docMk/>
            <pc:sldMk cId="15362561" sldId="315"/>
            <ac:spMk id="42" creationId="{B09AFB75-EB98-A647-597D-0714F570CA0C}"/>
          </ac:spMkLst>
        </pc:spChg>
        <pc:spChg chg="add mod">
          <ac:chgData name="Clements, William" userId="cbdb0636-a496-422a-8d40-98c53d494d26" providerId="ADAL" clId="{33C1D9FD-9F6E-8640-93D7-A04DDF8C545D}" dt="2022-10-27T16:20:14.303" v="2214"/>
          <ac:spMkLst>
            <pc:docMk/>
            <pc:sldMk cId="15362561" sldId="315"/>
            <ac:spMk id="46" creationId="{342FE5E0-DB19-FD1B-939A-E83D594842B9}"/>
          </ac:spMkLst>
        </pc:spChg>
        <pc:spChg chg="add mod">
          <ac:chgData name="Clements, William" userId="cbdb0636-a496-422a-8d40-98c53d494d26" providerId="ADAL" clId="{33C1D9FD-9F6E-8640-93D7-A04DDF8C545D}" dt="2022-10-27T16:20:14.303" v="2214"/>
          <ac:spMkLst>
            <pc:docMk/>
            <pc:sldMk cId="15362561" sldId="315"/>
            <ac:spMk id="47" creationId="{E648755D-E58A-1D5F-0021-0D733D8B49AF}"/>
          </ac:spMkLst>
        </pc:spChg>
        <pc:picChg chg="del">
          <ac:chgData name="Clements, William" userId="cbdb0636-a496-422a-8d40-98c53d494d26" providerId="ADAL" clId="{33C1D9FD-9F6E-8640-93D7-A04DDF8C545D}" dt="2022-10-27T16:20:13.891" v="2213" actId="478"/>
          <ac:picMkLst>
            <pc:docMk/>
            <pc:sldMk cId="15362561" sldId="315"/>
            <ac:picMk id="2" creationId="{7F27ED52-8D57-9406-3AD9-746FFE8EFDBF}"/>
          </ac:picMkLst>
        </pc:picChg>
        <pc:picChg chg="del">
          <ac:chgData name="Clements, William" userId="cbdb0636-a496-422a-8d40-98c53d494d26" providerId="ADAL" clId="{33C1D9FD-9F6E-8640-93D7-A04DDF8C545D}" dt="2022-10-27T16:18:19.608" v="2176" actId="478"/>
          <ac:picMkLst>
            <pc:docMk/>
            <pc:sldMk cId="15362561" sldId="315"/>
            <ac:picMk id="13" creationId="{511193CB-2258-B0E0-B68B-371B7DB1731C}"/>
          </ac:picMkLst>
        </pc:picChg>
        <pc:picChg chg="del">
          <ac:chgData name="Clements, William" userId="cbdb0636-a496-422a-8d40-98c53d494d26" providerId="ADAL" clId="{33C1D9FD-9F6E-8640-93D7-A04DDF8C545D}" dt="2022-10-27T16:20:13.891" v="2213" actId="478"/>
          <ac:picMkLst>
            <pc:docMk/>
            <pc:sldMk cId="15362561" sldId="315"/>
            <ac:picMk id="14" creationId="{06BF8012-C1C6-C978-2AAC-E74941F1E632}"/>
          </ac:picMkLst>
        </pc:picChg>
        <pc:picChg chg="del">
          <ac:chgData name="Clements, William" userId="cbdb0636-a496-422a-8d40-98c53d494d26" providerId="ADAL" clId="{33C1D9FD-9F6E-8640-93D7-A04DDF8C545D}" dt="2022-10-27T16:20:13.891" v="2213" actId="478"/>
          <ac:picMkLst>
            <pc:docMk/>
            <pc:sldMk cId="15362561" sldId="315"/>
            <ac:picMk id="15" creationId="{2D591D76-D7D1-29D5-98DD-CCBAA07C88F4}"/>
          </ac:picMkLst>
        </pc:picChg>
        <pc:picChg chg="add mod">
          <ac:chgData name="Clements, William" userId="cbdb0636-a496-422a-8d40-98c53d494d26" providerId="ADAL" clId="{33C1D9FD-9F6E-8640-93D7-A04DDF8C545D}" dt="2022-10-27T16:20:14.303" v="2214"/>
          <ac:picMkLst>
            <pc:docMk/>
            <pc:sldMk cId="15362561" sldId="315"/>
            <ac:picMk id="43" creationId="{2DDE4625-4380-8B09-66E8-5499C82CDEDC}"/>
          </ac:picMkLst>
        </pc:picChg>
        <pc:picChg chg="add mod">
          <ac:chgData name="Clements, William" userId="cbdb0636-a496-422a-8d40-98c53d494d26" providerId="ADAL" clId="{33C1D9FD-9F6E-8640-93D7-A04DDF8C545D}" dt="2022-10-27T16:20:14.303" v="2214"/>
          <ac:picMkLst>
            <pc:docMk/>
            <pc:sldMk cId="15362561" sldId="315"/>
            <ac:picMk id="44" creationId="{622E18B6-8A6E-9E31-A259-037DDA874A5F}"/>
          </ac:picMkLst>
        </pc:picChg>
        <pc:picChg chg="add mod">
          <ac:chgData name="Clements, William" userId="cbdb0636-a496-422a-8d40-98c53d494d26" providerId="ADAL" clId="{33C1D9FD-9F6E-8640-93D7-A04DDF8C545D}" dt="2022-10-27T16:20:14.303" v="2214"/>
          <ac:picMkLst>
            <pc:docMk/>
            <pc:sldMk cId="15362561" sldId="315"/>
            <ac:picMk id="45" creationId="{CC8FA5D7-EF12-51DF-7A34-0198F386F61A}"/>
          </ac:picMkLst>
        </pc:picChg>
        <pc:cxnChg chg="add mod">
          <ac:chgData name="Clements, William" userId="cbdb0636-a496-422a-8d40-98c53d494d26" providerId="ADAL" clId="{33C1D9FD-9F6E-8640-93D7-A04DDF8C545D}" dt="2022-10-27T16:11:42.074" v="2081"/>
          <ac:cxnSpMkLst>
            <pc:docMk/>
            <pc:sldMk cId="15362561" sldId="315"/>
            <ac:cxnSpMk id="37" creationId="{FFE62C4D-8C45-028D-CD5E-9236830A4C67}"/>
          </ac:cxnSpMkLst>
        </pc:cxnChg>
        <pc:cxnChg chg="add mod">
          <ac:chgData name="Clements, William" userId="cbdb0636-a496-422a-8d40-98c53d494d26" providerId="ADAL" clId="{33C1D9FD-9F6E-8640-93D7-A04DDF8C545D}" dt="2022-10-27T16:11:42.074" v="2081"/>
          <ac:cxnSpMkLst>
            <pc:docMk/>
            <pc:sldMk cId="15362561" sldId="315"/>
            <ac:cxnSpMk id="38" creationId="{973F319E-38C6-A216-036C-D4141D46D5D1}"/>
          </ac:cxnSpMkLst>
        </pc:cxnChg>
        <pc:cxnChg chg="add mod">
          <ac:chgData name="Clements, William" userId="cbdb0636-a496-422a-8d40-98c53d494d26" providerId="ADAL" clId="{33C1D9FD-9F6E-8640-93D7-A04DDF8C545D}" dt="2022-10-27T16:11:42.074" v="2081"/>
          <ac:cxnSpMkLst>
            <pc:docMk/>
            <pc:sldMk cId="15362561" sldId="315"/>
            <ac:cxnSpMk id="39" creationId="{B210F30C-CA6E-F1F9-D9EF-75B420AC5FA9}"/>
          </ac:cxnSpMkLst>
        </pc:cxnChg>
        <pc:cxnChg chg="add mod">
          <ac:chgData name="Clements, William" userId="cbdb0636-a496-422a-8d40-98c53d494d26" providerId="ADAL" clId="{33C1D9FD-9F6E-8640-93D7-A04DDF8C545D}" dt="2022-10-27T16:11:42.074" v="2081"/>
          <ac:cxnSpMkLst>
            <pc:docMk/>
            <pc:sldMk cId="15362561" sldId="315"/>
            <ac:cxnSpMk id="40" creationId="{4C057ADA-F55E-4C6B-AF79-33C72A9316AE}"/>
          </ac:cxnSpMkLst>
        </pc:cxnChg>
      </pc:sldChg>
      <pc:sldChg chg="modSp add mod modShow">
        <pc:chgData name="Clements, William" userId="cbdb0636-a496-422a-8d40-98c53d494d26" providerId="ADAL" clId="{33C1D9FD-9F6E-8640-93D7-A04DDF8C545D}" dt="2022-11-09T18:38:14.469" v="2945" actId="729"/>
        <pc:sldMkLst>
          <pc:docMk/>
          <pc:sldMk cId="1081684782" sldId="316"/>
        </pc:sldMkLst>
        <pc:spChg chg="mod">
          <ac:chgData name="Clements, William" userId="cbdb0636-a496-422a-8d40-98c53d494d26" providerId="ADAL" clId="{33C1D9FD-9F6E-8640-93D7-A04DDF8C545D}" dt="2022-11-09T18:37:47.272" v="2943"/>
          <ac:spMkLst>
            <pc:docMk/>
            <pc:sldMk cId="1081684782" sldId="316"/>
            <ac:spMk id="2" creationId="{1B2B033F-0C58-C2F5-A926-3D17A1CA858A}"/>
          </ac:spMkLst>
        </pc:spChg>
        <pc:spChg chg="mod">
          <ac:chgData name="Clements, William" userId="cbdb0636-a496-422a-8d40-98c53d494d26" providerId="ADAL" clId="{33C1D9FD-9F6E-8640-93D7-A04DDF8C545D}" dt="2022-10-27T16:18:45.030" v="2199" actId="113"/>
          <ac:spMkLst>
            <pc:docMk/>
            <pc:sldMk cId="1081684782" sldId="316"/>
            <ac:spMk id="4" creationId="{32B0A66F-34D1-5A4A-C89B-9C46DC3D5804}"/>
          </ac:spMkLst>
        </pc:spChg>
        <pc:spChg chg="mod">
          <ac:chgData name="Clements, William" userId="cbdb0636-a496-422a-8d40-98c53d494d26" providerId="ADAL" clId="{33C1D9FD-9F6E-8640-93D7-A04DDF8C545D}" dt="2022-10-27T16:18:37.016" v="2198" actId="20577"/>
          <ac:spMkLst>
            <pc:docMk/>
            <pc:sldMk cId="1081684782" sldId="316"/>
            <ac:spMk id="5" creationId="{C12A5FFD-CAD1-85CE-03C4-F4DAF28497E5}"/>
          </ac:spMkLst>
        </pc:spChg>
      </pc:sldChg>
      <pc:sldChg chg="addSp delSp modSp add mod">
        <pc:chgData name="Clements, William" userId="cbdb0636-a496-422a-8d40-98c53d494d26" providerId="ADAL" clId="{33C1D9FD-9F6E-8640-93D7-A04DDF8C545D}" dt="2022-10-27T16:17:57.400" v="2172"/>
        <pc:sldMkLst>
          <pc:docMk/>
          <pc:sldMk cId="1386571783" sldId="317"/>
        </pc:sldMkLst>
        <pc:spChg chg="add del mod">
          <ac:chgData name="Clements, William" userId="cbdb0636-a496-422a-8d40-98c53d494d26" providerId="ADAL" clId="{33C1D9FD-9F6E-8640-93D7-A04DDF8C545D}" dt="2022-10-27T16:17:57.400" v="2172"/>
          <ac:spMkLst>
            <pc:docMk/>
            <pc:sldMk cId="1386571783" sldId="317"/>
            <ac:spMk id="3" creationId="{10D11129-82CA-4E8B-D617-6FB19F24B9FE}"/>
          </ac:spMkLst>
        </pc:spChg>
        <pc:spChg chg="add del">
          <ac:chgData name="Clements, William" userId="cbdb0636-a496-422a-8d40-98c53d494d26" providerId="ADAL" clId="{33C1D9FD-9F6E-8640-93D7-A04DDF8C545D}" dt="2022-10-27T16:16:33.923" v="2116" actId="478"/>
          <ac:spMkLst>
            <pc:docMk/>
            <pc:sldMk cId="1386571783" sldId="317"/>
            <ac:spMk id="9" creationId="{3E696226-1211-85FE-9739-F49EF7344F51}"/>
          </ac:spMkLst>
        </pc:spChg>
        <pc:spChg chg="add del">
          <ac:chgData name="Clements, William" userId="cbdb0636-a496-422a-8d40-98c53d494d26" providerId="ADAL" clId="{33C1D9FD-9F6E-8640-93D7-A04DDF8C545D}" dt="2022-10-27T16:16:33.923" v="2116" actId="478"/>
          <ac:spMkLst>
            <pc:docMk/>
            <pc:sldMk cId="1386571783" sldId="317"/>
            <ac:spMk id="11" creationId="{C8DD01AC-613A-A98A-F8A7-A66616B4DFA0}"/>
          </ac:spMkLst>
        </pc:spChg>
        <pc:spChg chg="mod">
          <ac:chgData name="Clements, William" userId="cbdb0636-a496-422a-8d40-98c53d494d26" providerId="ADAL" clId="{33C1D9FD-9F6E-8640-93D7-A04DDF8C545D}" dt="2022-10-27T16:16:22.587" v="2113" actId="1076"/>
          <ac:spMkLst>
            <pc:docMk/>
            <pc:sldMk cId="1386571783" sldId="317"/>
            <ac:spMk id="16" creationId="{8AD9E4E5-2C1A-1533-C410-62E0EC5394F5}"/>
          </ac:spMkLst>
        </pc:spChg>
        <pc:spChg chg="mod">
          <ac:chgData name="Clements, William" userId="cbdb0636-a496-422a-8d40-98c53d494d26" providerId="ADAL" clId="{33C1D9FD-9F6E-8640-93D7-A04DDF8C545D}" dt="2022-10-27T16:16:22.587" v="2113" actId="1076"/>
          <ac:spMkLst>
            <pc:docMk/>
            <pc:sldMk cId="1386571783" sldId="317"/>
            <ac:spMk id="17" creationId="{061A171F-6C21-E011-0270-C54738BDA5C5}"/>
          </ac:spMkLst>
        </pc:spChg>
        <pc:spChg chg="mod">
          <ac:chgData name="Clements, William" userId="cbdb0636-a496-422a-8d40-98c53d494d26" providerId="ADAL" clId="{33C1D9FD-9F6E-8640-93D7-A04DDF8C545D}" dt="2022-10-27T16:16:22.587" v="2113" actId="1076"/>
          <ac:spMkLst>
            <pc:docMk/>
            <pc:sldMk cId="1386571783" sldId="317"/>
            <ac:spMk id="18" creationId="{452DE711-E0EE-9D3F-FAB2-35E2CC95A5F6}"/>
          </ac:spMkLst>
        </pc:spChg>
        <pc:spChg chg="mod">
          <ac:chgData name="Clements, William" userId="cbdb0636-a496-422a-8d40-98c53d494d26" providerId="ADAL" clId="{33C1D9FD-9F6E-8640-93D7-A04DDF8C545D}" dt="2022-10-27T16:16:22.587" v="2113" actId="1076"/>
          <ac:spMkLst>
            <pc:docMk/>
            <pc:sldMk cId="1386571783" sldId="317"/>
            <ac:spMk id="19" creationId="{334811D9-072F-F852-5672-7CA5BD08D03F}"/>
          </ac:spMkLst>
        </pc:spChg>
        <pc:spChg chg="mod">
          <ac:chgData name="Clements, William" userId="cbdb0636-a496-422a-8d40-98c53d494d26" providerId="ADAL" clId="{33C1D9FD-9F6E-8640-93D7-A04DDF8C545D}" dt="2022-10-27T16:16:22.587" v="2113" actId="1076"/>
          <ac:spMkLst>
            <pc:docMk/>
            <pc:sldMk cId="1386571783" sldId="317"/>
            <ac:spMk id="20" creationId="{0E965FA7-38A8-132B-C6A4-447C39C52D5D}"/>
          </ac:spMkLst>
        </pc:spChg>
        <pc:spChg chg="mod">
          <ac:chgData name="Clements, William" userId="cbdb0636-a496-422a-8d40-98c53d494d26" providerId="ADAL" clId="{33C1D9FD-9F6E-8640-93D7-A04DDF8C545D}" dt="2022-10-27T16:16:22.587" v="2113" actId="1076"/>
          <ac:spMkLst>
            <pc:docMk/>
            <pc:sldMk cId="1386571783" sldId="317"/>
            <ac:spMk id="21" creationId="{272FC67C-8739-407E-8E58-1459E587810A}"/>
          </ac:spMkLst>
        </pc:spChg>
        <pc:spChg chg="mod">
          <ac:chgData name="Clements, William" userId="cbdb0636-a496-422a-8d40-98c53d494d26" providerId="ADAL" clId="{33C1D9FD-9F6E-8640-93D7-A04DDF8C545D}" dt="2022-10-27T16:16:22.587" v="2113" actId="1076"/>
          <ac:spMkLst>
            <pc:docMk/>
            <pc:sldMk cId="1386571783" sldId="317"/>
            <ac:spMk id="22" creationId="{06FF6FEA-26A7-16BD-ABC3-260C62E08414}"/>
          </ac:spMkLst>
        </pc:spChg>
        <pc:spChg chg="mod">
          <ac:chgData name="Clements, William" userId="cbdb0636-a496-422a-8d40-98c53d494d26" providerId="ADAL" clId="{33C1D9FD-9F6E-8640-93D7-A04DDF8C545D}" dt="2022-10-27T16:16:22.587" v="2113" actId="1076"/>
          <ac:spMkLst>
            <pc:docMk/>
            <pc:sldMk cId="1386571783" sldId="317"/>
            <ac:spMk id="23" creationId="{368D6142-74F5-976F-8614-D81CE12828B9}"/>
          </ac:spMkLst>
        </pc:spChg>
        <pc:spChg chg="mod">
          <ac:chgData name="Clements, William" userId="cbdb0636-a496-422a-8d40-98c53d494d26" providerId="ADAL" clId="{33C1D9FD-9F6E-8640-93D7-A04DDF8C545D}" dt="2022-10-27T16:16:22.587" v="2113" actId="1076"/>
          <ac:spMkLst>
            <pc:docMk/>
            <pc:sldMk cId="1386571783" sldId="317"/>
            <ac:spMk id="24" creationId="{B33175E3-D320-DCCF-1BF9-684F1C3272B6}"/>
          </ac:spMkLst>
        </pc:spChg>
        <pc:spChg chg="mod">
          <ac:chgData name="Clements, William" userId="cbdb0636-a496-422a-8d40-98c53d494d26" providerId="ADAL" clId="{33C1D9FD-9F6E-8640-93D7-A04DDF8C545D}" dt="2022-10-27T16:16:22.587" v="2113" actId="1076"/>
          <ac:spMkLst>
            <pc:docMk/>
            <pc:sldMk cId="1386571783" sldId="317"/>
            <ac:spMk id="25" creationId="{86F98C78-918C-F6D7-08C6-B2B13E63D9BD}"/>
          </ac:spMkLst>
        </pc:spChg>
        <pc:spChg chg="mod">
          <ac:chgData name="Clements, William" userId="cbdb0636-a496-422a-8d40-98c53d494d26" providerId="ADAL" clId="{33C1D9FD-9F6E-8640-93D7-A04DDF8C545D}" dt="2022-10-27T16:16:22.587" v="2113" actId="1076"/>
          <ac:spMkLst>
            <pc:docMk/>
            <pc:sldMk cId="1386571783" sldId="317"/>
            <ac:spMk id="26" creationId="{9D462C81-DA7D-A5AA-D060-394DDE744B39}"/>
          </ac:spMkLst>
        </pc:spChg>
        <pc:spChg chg="mod">
          <ac:chgData name="Clements, William" userId="cbdb0636-a496-422a-8d40-98c53d494d26" providerId="ADAL" clId="{33C1D9FD-9F6E-8640-93D7-A04DDF8C545D}" dt="2022-10-27T16:16:22.587" v="2113" actId="1076"/>
          <ac:spMkLst>
            <pc:docMk/>
            <pc:sldMk cId="1386571783" sldId="317"/>
            <ac:spMk id="27" creationId="{6CD77F15-0AE5-9185-7F35-34022675807D}"/>
          </ac:spMkLst>
        </pc:spChg>
        <pc:spChg chg="add mod">
          <ac:chgData name="Clements, William" userId="cbdb0636-a496-422a-8d40-98c53d494d26" providerId="ADAL" clId="{33C1D9FD-9F6E-8640-93D7-A04DDF8C545D}" dt="2022-10-27T16:17:23.272" v="2152" actId="20577"/>
          <ac:spMkLst>
            <pc:docMk/>
            <pc:sldMk cId="1386571783" sldId="317"/>
            <ac:spMk id="29" creationId="{B44C2AC7-1638-D650-131E-77944CC6D986}"/>
          </ac:spMkLst>
        </pc:spChg>
        <pc:spChg chg="add del">
          <ac:chgData name="Clements, William" userId="cbdb0636-a496-422a-8d40-98c53d494d26" providerId="ADAL" clId="{33C1D9FD-9F6E-8640-93D7-A04DDF8C545D}" dt="2022-10-27T16:16:35.989" v="2117" actId="478"/>
          <ac:spMkLst>
            <pc:docMk/>
            <pc:sldMk cId="1386571783" sldId="317"/>
            <ac:spMk id="35" creationId="{FFE35258-5C94-DC09-5AAB-957C968734D9}"/>
          </ac:spMkLst>
        </pc:spChg>
        <pc:spChg chg="add del">
          <ac:chgData name="Clements, William" userId="cbdb0636-a496-422a-8d40-98c53d494d26" providerId="ADAL" clId="{33C1D9FD-9F6E-8640-93D7-A04DDF8C545D}" dt="2022-10-27T16:16:35.989" v="2117" actId="478"/>
          <ac:spMkLst>
            <pc:docMk/>
            <pc:sldMk cId="1386571783" sldId="317"/>
            <ac:spMk id="36" creationId="{2C9FB1F5-AA74-0687-0274-8930BACC9D80}"/>
          </ac:spMkLst>
        </pc:spChg>
        <pc:spChg chg="add del">
          <ac:chgData name="Clements, William" userId="cbdb0636-a496-422a-8d40-98c53d494d26" providerId="ADAL" clId="{33C1D9FD-9F6E-8640-93D7-A04DDF8C545D}" dt="2022-10-27T16:16:33.923" v="2116" actId="478"/>
          <ac:spMkLst>
            <pc:docMk/>
            <pc:sldMk cId="1386571783" sldId="317"/>
            <ac:spMk id="40" creationId="{4A71B7A8-6C0C-31DB-7EAA-CA89AA05737F}"/>
          </ac:spMkLst>
        </pc:spChg>
        <pc:spChg chg="add del">
          <ac:chgData name="Clements, William" userId="cbdb0636-a496-422a-8d40-98c53d494d26" providerId="ADAL" clId="{33C1D9FD-9F6E-8640-93D7-A04DDF8C545D}" dt="2022-10-27T16:16:33.923" v="2116" actId="478"/>
          <ac:spMkLst>
            <pc:docMk/>
            <pc:sldMk cId="1386571783" sldId="317"/>
            <ac:spMk id="41" creationId="{4C2B6174-6082-016D-1E1C-6E36DC738339}"/>
          </ac:spMkLst>
        </pc:spChg>
        <pc:spChg chg="add del">
          <ac:chgData name="Clements, William" userId="cbdb0636-a496-422a-8d40-98c53d494d26" providerId="ADAL" clId="{33C1D9FD-9F6E-8640-93D7-A04DDF8C545D}" dt="2022-10-27T16:16:33.923" v="2116" actId="478"/>
          <ac:spMkLst>
            <pc:docMk/>
            <pc:sldMk cId="1386571783" sldId="317"/>
            <ac:spMk id="42" creationId="{7A61334A-C83E-1730-9CB1-EC6B08505805}"/>
          </ac:spMkLst>
        </pc:spChg>
        <pc:spChg chg="add del">
          <ac:chgData name="Clements, William" userId="cbdb0636-a496-422a-8d40-98c53d494d26" providerId="ADAL" clId="{33C1D9FD-9F6E-8640-93D7-A04DDF8C545D}" dt="2022-10-27T16:16:33.923" v="2116" actId="478"/>
          <ac:spMkLst>
            <pc:docMk/>
            <pc:sldMk cId="1386571783" sldId="317"/>
            <ac:spMk id="43" creationId="{0253D80D-5587-AA4C-558A-56C136E84092}"/>
          </ac:spMkLst>
        </pc:spChg>
        <pc:spChg chg="mod">
          <ac:chgData name="Clements, William" userId="cbdb0636-a496-422a-8d40-98c53d494d26" providerId="ADAL" clId="{33C1D9FD-9F6E-8640-93D7-A04DDF8C545D}" dt="2022-10-27T16:16:22.587" v="2113" actId="1076"/>
          <ac:spMkLst>
            <pc:docMk/>
            <pc:sldMk cId="1386571783" sldId="317"/>
            <ac:spMk id="44" creationId="{ECF0070C-43B9-3374-E0D9-E02F6FFD9AD7}"/>
          </ac:spMkLst>
        </pc:spChg>
        <pc:spChg chg="mod">
          <ac:chgData name="Clements, William" userId="cbdb0636-a496-422a-8d40-98c53d494d26" providerId="ADAL" clId="{33C1D9FD-9F6E-8640-93D7-A04DDF8C545D}" dt="2022-10-27T16:16:22.587" v="2113" actId="1076"/>
          <ac:spMkLst>
            <pc:docMk/>
            <pc:sldMk cId="1386571783" sldId="317"/>
            <ac:spMk id="46" creationId="{FF2CBC97-08CD-8386-AEFB-D4873778F5C7}"/>
          </ac:spMkLst>
        </pc:spChg>
        <pc:spChg chg="mod">
          <ac:chgData name="Clements, William" userId="cbdb0636-a496-422a-8d40-98c53d494d26" providerId="ADAL" clId="{33C1D9FD-9F6E-8640-93D7-A04DDF8C545D}" dt="2022-10-27T16:16:22.587" v="2113" actId="1076"/>
          <ac:spMkLst>
            <pc:docMk/>
            <pc:sldMk cId="1386571783" sldId="317"/>
            <ac:spMk id="56" creationId="{AF67248F-7BE6-6CC4-D8A7-3F94B64F9BDE}"/>
          </ac:spMkLst>
        </pc:spChg>
        <pc:spChg chg="mod">
          <ac:chgData name="Clements, William" userId="cbdb0636-a496-422a-8d40-98c53d494d26" providerId="ADAL" clId="{33C1D9FD-9F6E-8640-93D7-A04DDF8C545D}" dt="2022-10-27T16:16:22.587" v="2113" actId="1076"/>
          <ac:spMkLst>
            <pc:docMk/>
            <pc:sldMk cId="1386571783" sldId="317"/>
            <ac:spMk id="57" creationId="{ED2F9ABF-41D9-02B9-C105-254935BFC72A}"/>
          </ac:spMkLst>
        </pc:spChg>
        <pc:spChg chg="mod">
          <ac:chgData name="Clements, William" userId="cbdb0636-a496-422a-8d40-98c53d494d26" providerId="ADAL" clId="{33C1D9FD-9F6E-8640-93D7-A04DDF8C545D}" dt="2022-10-27T16:16:22.587" v="2113" actId="1076"/>
          <ac:spMkLst>
            <pc:docMk/>
            <pc:sldMk cId="1386571783" sldId="317"/>
            <ac:spMk id="58" creationId="{02CB348D-2A16-F9B3-0542-144B6FAB42D9}"/>
          </ac:spMkLst>
        </pc:spChg>
        <pc:spChg chg="mod">
          <ac:chgData name="Clements, William" userId="cbdb0636-a496-422a-8d40-98c53d494d26" providerId="ADAL" clId="{33C1D9FD-9F6E-8640-93D7-A04DDF8C545D}" dt="2022-10-27T16:16:22.587" v="2113" actId="1076"/>
          <ac:spMkLst>
            <pc:docMk/>
            <pc:sldMk cId="1386571783" sldId="317"/>
            <ac:spMk id="59" creationId="{B57DDD6C-1656-B0BC-7C35-18E961838970}"/>
          </ac:spMkLst>
        </pc:spChg>
        <pc:spChg chg="mod">
          <ac:chgData name="Clements, William" userId="cbdb0636-a496-422a-8d40-98c53d494d26" providerId="ADAL" clId="{33C1D9FD-9F6E-8640-93D7-A04DDF8C545D}" dt="2022-10-27T16:16:22.587" v="2113" actId="1076"/>
          <ac:spMkLst>
            <pc:docMk/>
            <pc:sldMk cId="1386571783" sldId="317"/>
            <ac:spMk id="60" creationId="{97DE8772-BD1A-7E0D-FEA6-84FB7E45158A}"/>
          </ac:spMkLst>
        </pc:spChg>
        <pc:spChg chg="mod">
          <ac:chgData name="Clements, William" userId="cbdb0636-a496-422a-8d40-98c53d494d26" providerId="ADAL" clId="{33C1D9FD-9F6E-8640-93D7-A04DDF8C545D}" dt="2022-10-27T16:16:22.587" v="2113" actId="1076"/>
          <ac:spMkLst>
            <pc:docMk/>
            <pc:sldMk cId="1386571783" sldId="317"/>
            <ac:spMk id="61" creationId="{B90E1C66-8C6F-6567-8885-D94B05035ED0}"/>
          </ac:spMkLst>
        </pc:spChg>
        <pc:spChg chg="add del">
          <ac:chgData name="Clements, William" userId="cbdb0636-a496-422a-8d40-98c53d494d26" providerId="ADAL" clId="{33C1D9FD-9F6E-8640-93D7-A04DDF8C545D}" dt="2022-10-27T16:16:35.989" v="2117" actId="478"/>
          <ac:spMkLst>
            <pc:docMk/>
            <pc:sldMk cId="1386571783" sldId="317"/>
            <ac:spMk id="66" creationId="{30CF6954-9819-412C-BE54-0E3CF1F6DBB9}"/>
          </ac:spMkLst>
        </pc:spChg>
        <pc:spChg chg="add del">
          <ac:chgData name="Clements, William" userId="cbdb0636-a496-422a-8d40-98c53d494d26" providerId="ADAL" clId="{33C1D9FD-9F6E-8640-93D7-A04DDF8C545D}" dt="2022-10-27T16:16:35.989" v="2117" actId="478"/>
          <ac:spMkLst>
            <pc:docMk/>
            <pc:sldMk cId="1386571783" sldId="317"/>
            <ac:spMk id="67" creationId="{9A567295-8011-E2ED-DD12-C4BECEF075F8}"/>
          </ac:spMkLst>
        </pc:spChg>
        <pc:spChg chg="add del">
          <ac:chgData name="Clements, William" userId="cbdb0636-a496-422a-8d40-98c53d494d26" providerId="ADAL" clId="{33C1D9FD-9F6E-8640-93D7-A04DDF8C545D}" dt="2022-10-27T16:16:33.923" v="2116" actId="478"/>
          <ac:spMkLst>
            <pc:docMk/>
            <pc:sldMk cId="1386571783" sldId="317"/>
            <ac:spMk id="83" creationId="{EE20599A-6B43-926B-6148-60B81FE09F8A}"/>
          </ac:spMkLst>
        </pc:spChg>
        <pc:spChg chg="add del">
          <ac:chgData name="Clements, William" userId="cbdb0636-a496-422a-8d40-98c53d494d26" providerId="ADAL" clId="{33C1D9FD-9F6E-8640-93D7-A04DDF8C545D}" dt="2022-10-27T16:16:33.923" v="2116" actId="478"/>
          <ac:spMkLst>
            <pc:docMk/>
            <pc:sldMk cId="1386571783" sldId="317"/>
            <ac:spMk id="84" creationId="{B6707F4B-5FB4-CE02-0D1D-F7C9C8CB1B19}"/>
          </ac:spMkLst>
        </pc:spChg>
        <pc:spChg chg="add del">
          <ac:chgData name="Clements, William" userId="cbdb0636-a496-422a-8d40-98c53d494d26" providerId="ADAL" clId="{33C1D9FD-9F6E-8640-93D7-A04DDF8C545D}" dt="2022-10-27T16:16:33.923" v="2116" actId="478"/>
          <ac:spMkLst>
            <pc:docMk/>
            <pc:sldMk cId="1386571783" sldId="317"/>
            <ac:spMk id="92" creationId="{493DE682-8F96-A79F-7393-CDF666CDB8E4}"/>
          </ac:spMkLst>
        </pc:spChg>
        <pc:picChg chg="add del mod">
          <ac:chgData name="Clements, William" userId="cbdb0636-a496-422a-8d40-98c53d494d26" providerId="ADAL" clId="{33C1D9FD-9F6E-8640-93D7-A04DDF8C545D}" dt="2022-10-27T16:16:00.576" v="2108" actId="478"/>
          <ac:picMkLst>
            <pc:docMk/>
            <pc:sldMk cId="1386571783" sldId="317"/>
            <ac:picMk id="4" creationId="{D19CFB78-FB13-6A4E-5133-207B13D26D40}"/>
          </ac:picMkLst>
        </pc:picChg>
        <pc:picChg chg="add del mod">
          <ac:chgData name="Clements, William" userId="cbdb0636-a496-422a-8d40-98c53d494d26" providerId="ADAL" clId="{33C1D9FD-9F6E-8640-93D7-A04DDF8C545D}" dt="2022-10-27T16:15:50.473" v="2102"/>
          <ac:picMkLst>
            <pc:docMk/>
            <pc:sldMk cId="1386571783" sldId="317"/>
            <ac:picMk id="10" creationId="{A94C7EE0-BCD1-6FD8-1DF9-C8705ABAC0C0}"/>
          </ac:picMkLst>
        </pc:picChg>
        <pc:picChg chg="add del mod">
          <ac:chgData name="Clements, William" userId="cbdb0636-a496-422a-8d40-98c53d494d26" providerId="ADAL" clId="{33C1D9FD-9F6E-8640-93D7-A04DDF8C545D}" dt="2022-10-27T16:15:58.746" v="2107" actId="14100"/>
          <ac:picMkLst>
            <pc:docMk/>
            <pc:sldMk cId="1386571783" sldId="317"/>
            <ac:picMk id="13" creationId="{511193CB-2258-B0E0-B68B-371B7DB1731C}"/>
          </ac:picMkLst>
        </pc:picChg>
        <pc:picChg chg="add del">
          <ac:chgData name="Clements, William" userId="cbdb0636-a496-422a-8d40-98c53d494d26" providerId="ADAL" clId="{33C1D9FD-9F6E-8640-93D7-A04DDF8C545D}" dt="2022-10-27T16:15:52.703" v="2105" actId="478"/>
          <ac:picMkLst>
            <pc:docMk/>
            <pc:sldMk cId="1386571783" sldId="317"/>
            <ac:picMk id="14" creationId="{06BF8012-C1C6-C978-2AAC-E74941F1E632}"/>
          </ac:picMkLst>
        </pc:picChg>
        <pc:picChg chg="add del mod">
          <ac:chgData name="Clements, William" userId="cbdb0636-a496-422a-8d40-98c53d494d26" providerId="ADAL" clId="{33C1D9FD-9F6E-8640-93D7-A04DDF8C545D}" dt="2022-10-27T16:15:50.473" v="2102"/>
          <ac:picMkLst>
            <pc:docMk/>
            <pc:sldMk cId="1386571783" sldId="317"/>
            <ac:picMk id="28" creationId="{F20DDAC7-A00E-7F2D-AC51-169E543D8471}"/>
          </ac:picMkLst>
        </pc:picChg>
        <pc:cxnChg chg="del mod">
          <ac:chgData name="Clements, William" userId="cbdb0636-a496-422a-8d40-98c53d494d26" providerId="ADAL" clId="{33C1D9FD-9F6E-8640-93D7-A04DDF8C545D}" dt="2022-10-27T16:16:38.017" v="2119" actId="478"/>
          <ac:cxnSpMkLst>
            <pc:docMk/>
            <pc:sldMk cId="1386571783" sldId="317"/>
            <ac:cxnSpMk id="12" creationId="{8A64277C-6BD4-E6B0-E1E8-F75366EBE7FE}"/>
          </ac:cxnSpMkLst>
        </pc:cxnChg>
        <pc:cxnChg chg="del mod">
          <ac:chgData name="Clements, William" userId="cbdb0636-a496-422a-8d40-98c53d494d26" providerId="ADAL" clId="{33C1D9FD-9F6E-8640-93D7-A04DDF8C545D}" dt="2022-10-27T16:16:37.459" v="2118" actId="478"/>
          <ac:cxnSpMkLst>
            <pc:docMk/>
            <pc:sldMk cId="1386571783" sldId="317"/>
            <ac:cxnSpMk id="37" creationId="{F5CAFCA8-3743-D4AA-C67E-6755B3CB1CC9}"/>
          </ac:cxnSpMkLst>
        </pc:cxnChg>
        <pc:cxnChg chg="del mod">
          <ac:chgData name="Clements, William" userId="cbdb0636-a496-422a-8d40-98c53d494d26" providerId="ADAL" clId="{33C1D9FD-9F6E-8640-93D7-A04DDF8C545D}" dt="2022-10-27T16:16:42.061" v="2123" actId="478"/>
          <ac:cxnSpMkLst>
            <pc:docMk/>
            <pc:sldMk cId="1386571783" sldId="317"/>
            <ac:cxnSpMk id="48" creationId="{C75A6E3D-2901-3E29-CF75-B9F72341F800}"/>
          </ac:cxnSpMkLst>
        </pc:cxnChg>
        <pc:cxnChg chg="del mod">
          <ac:chgData name="Clements, William" userId="cbdb0636-a496-422a-8d40-98c53d494d26" providerId="ADAL" clId="{33C1D9FD-9F6E-8640-93D7-A04DDF8C545D}" dt="2022-10-27T16:16:38.768" v="2120" actId="478"/>
          <ac:cxnSpMkLst>
            <pc:docMk/>
            <pc:sldMk cId="1386571783" sldId="317"/>
            <ac:cxnSpMk id="51" creationId="{213D1029-1859-ED2F-DC0E-29BA4F353DEE}"/>
          </ac:cxnSpMkLst>
        </pc:cxnChg>
        <pc:cxnChg chg="del mod">
          <ac:chgData name="Clements, William" userId="cbdb0636-a496-422a-8d40-98c53d494d26" providerId="ADAL" clId="{33C1D9FD-9F6E-8640-93D7-A04DDF8C545D}" dt="2022-10-27T16:16:42.548" v="2124" actId="478"/>
          <ac:cxnSpMkLst>
            <pc:docMk/>
            <pc:sldMk cId="1386571783" sldId="317"/>
            <ac:cxnSpMk id="63" creationId="{5D061EC0-A13D-DF8D-7A8C-76453752BB65}"/>
          </ac:cxnSpMkLst>
        </pc:cxnChg>
        <pc:cxnChg chg="del mod">
          <ac:chgData name="Clements, William" userId="cbdb0636-a496-422a-8d40-98c53d494d26" providerId="ADAL" clId="{33C1D9FD-9F6E-8640-93D7-A04DDF8C545D}" dt="2022-10-27T16:16:39.457" v="2121" actId="478"/>
          <ac:cxnSpMkLst>
            <pc:docMk/>
            <pc:sldMk cId="1386571783" sldId="317"/>
            <ac:cxnSpMk id="69" creationId="{C15856CE-17A2-8469-668D-16CE9C5AFA43}"/>
          </ac:cxnSpMkLst>
        </pc:cxnChg>
        <pc:cxnChg chg="del mod">
          <ac:chgData name="Clements, William" userId="cbdb0636-a496-422a-8d40-98c53d494d26" providerId="ADAL" clId="{33C1D9FD-9F6E-8640-93D7-A04DDF8C545D}" dt="2022-10-27T16:16:44.093" v="2126" actId="478"/>
          <ac:cxnSpMkLst>
            <pc:docMk/>
            <pc:sldMk cId="1386571783" sldId="317"/>
            <ac:cxnSpMk id="73" creationId="{382C55FD-C5EC-3963-A285-309F198DF191}"/>
          </ac:cxnSpMkLst>
        </pc:cxnChg>
        <pc:cxnChg chg="del mod">
          <ac:chgData name="Clements, William" userId="cbdb0636-a496-422a-8d40-98c53d494d26" providerId="ADAL" clId="{33C1D9FD-9F6E-8640-93D7-A04DDF8C545D}" dt="2022-10-27T16:16:41.353" v="2122" actId="478"/>
          <ac:cxnSpMkLst>
            <pc:docMk/>
            <pc:sldMk cId="1386571783" sldId="317"/>
            <ac:cxnSpMk id="76" creationId="{FCC4F5C5-D2DE-0408-2E26-C3217D06C1BD}"/>
          </ac:cxnSpMkLst>
        </pc:cxnChg>
        <pc:cxnChg chg="del mod">
          <ac:chgData name="Clements, William" userId="cbdb0636-a496-422a-8d40-98c53d494d26" providerId="ADAL" clId="{33C1D9FD-9F6E-8640-93D7-A04DDF8C545D}" dt="2022-10-27T16:16:43.259" v="2125" actId="478"/>
          <ac:cxnSpMkLst>
            <pc:docMk/>
            <pc:sldMk cId="1386571783" sldId="317"/>
            <ac:cxnSpMk id="80" creationId="{9C2F43CE-3931-9069-810D-BA710458A714}"/>
          </ac:cxnSpMkLst>
        </pc:cxnChg>
        <pc:cxnChg chg="del mod">
          <ac:chgData name="Clements, William" userId="cbdb0636-a496-422a-8d40-98c53d494d26" providerId="ADAL" clId="{33C1D9FD-9F6E-8640-93D7-A04DDF8C545D}" dt="2022-10-27T16:16:45.113" v="2127" actId="478"/>
          <ac:cxnSpMkLst>
            <pc:docMk/>
            <pc:sldMk cId="1386571783" sldId="317"/>
            <ac:cxnSpMk id="87" creationId="{E8505B8F-CFF7-AA4D-6059-B2A19B4D9882}"/>
          </ac:cxnSpMkLst>
        </pc:cxnChg>
        <pc:cxnChg chg="add del mod">
          <ac:chgData name="Clements, William" userId="cbdb0636-a496-422a-8d40-98c53d494d26" providerId="ADAL" clId="{33C1D9FD-9F6E-8640-93D7-A04DDF8C545D}" dt="2022-10-27T16:16:33.923" v="2116" actId="478"/>
          <ac:cxnSpMkLst>
            <pc:docMk/>
            <pc:sldMk cId="1386571783" sldId="317"/>
            <ac:cxnSpMk id="95" creationId="{81FA0AF7-FF52-0D74-EE85-83F86B189AB8}"/>
          </ac:cxnSpMkLst>
        </pc:cxnChg>
        <pc:cxnChg chg="add del mod">
          <ac:chgData name="Clements, William" userId="cbdb0636-a496-422a-8d40-98c53d494d26" providerId="ADAL" clId="{33C1D9FD-9F6E-8640-93D7-A04DDF8C545D}" dt="2022-10-27T16:16:33.923" v="2116" actId="478"/>
          <ac:cxnSpMkLst>
            <pc:docMk/>
            <pc:sldMk cId="1386571783" sldId="317"/>
            <ac:cxnSpMk id="98" creationId="{7398FDE9-681C-BAC2-020C-2F9971219CA6}"/>
          </ac:cxnSpMkLst>
        </pc:cxnChg>
        <pc:cxnChg chg="add del mod">
          <ac:chgData name="Clements, William" userId="cbdb0636-a496-422a-8d40-98c53d494d26" providerId="ADAL" clId="{33C1D9FD-9F6E-8640-93D7-A04DDF8C545D}" dt="2022-10-27T16:16:33.923" v="2116" actId="478"/>
          <ac:cxnSpMkLst>
            <pc:docMk/>
            <pc:sldMk cId="1386571783" sldId="317"/>
            <ac:cxnSpMk id="101" creationId="{96776600-82A4-3BF9-C5BC-AD5EEBC7F679}"/>
          </ac:cxnSpMkLst>
        </pc:cxnChg>
        <pc:cxnChg chg="add del mod">
          <ac:chgData name="Clements, William" userId="cbdb0636-a496-422a-8d40-98c53d494d26" providerId="ADAL" clId="{33C1D9FD-9F6E-8640-93D7-A04DDF8C545D}" dt="2022-10-27T16:16:33.923" v="2116" actId="478"/>
          <ac:cxnSpMkLst>
            <pc:docMk/>
            <pc:sldMk cId="1386571783" sldId="317"/>
            <ac:cxnSpMk id="104" creationId="{DC96ADEC-A2A1-DD69-8C4A-883DE2571834}"/>
          </ac:cxnSpMkLst>
        </pc:cxnChg>
      </pc:sldChg>
      <pc:sldChg chg="add ord">
        <pc:chgData name="Clements, William" userId="cbdb0636-a496-422a-8d40-98c53d494d26" providerId="ADAL" clId="{33C1D9FD-9F6E-8640-93D7-A04DDF8C545D}" dt="2022-10-27T16:20:38.311" v="2217" actId="20578"/>
        <pc:sldMkLst>
          <pc:docMk/>
          <pc:sldMk cId="3540630701" sldId="318"/>
        </pc:sldMkLst>
      </pc:sldChg>
      <pc:sldChg chg="addSp delSp modSp add mod">
        <pc:chgData name="Clements, William" userId="cbdb0636-a496-422a-8d40-98c53d494d26" providerId="ADAL" clId="{33C1D9FD-9F6E-8640-93D7-A04DDF8C545D}" dt="2022-10-27T16:27:20.353" v="2326" actId="115"/>
        <pc:sldMkLst>
          <pc:docMk/>
          <pc:sldMk cId="3603255787" sldId="319"/>
        </pc:sldMkLst>
        <pc:spChg chg="mod">
          <ac:chgData name="Clements, William" userId="cbdb0636-a496-422a-8d40-98c53d494d26" providerId="ADAL" clId="{33C1D9FD-9F6E-8640-93D7-A04DDF8C545D}" dt="2022-10-27T16:22:31.324" v="2258" actId="14100"/>
          <ac:spMkLst>
            <pc:docMk/>
            <pc:sldMk cId="3603255787" sldId="319"/>
            <ac:spMk id="3" creationId="{10D11129-82CA-4E8B-D617-6FB19F24B9FE}"/>
          </ac:spMkLst>
        </pc:spChg>
        <pc:spChg chg="add mod">
          <ac:chgData name="Clements, William" userId="cbdb0636-a496-422a-8d40-98c53d494d26" providerId="ADAL" clId="{33C1D9FD-9F6E-8640-93D7-A04DDF8C545D}" dt="2022-10-27T16:27:05.808" v="2318" actId="115"/>
          <ac:spMkLst>
            <pc:docMk/>
            <pc:sldMk cId="3603255787" sldId="319"/>
            <ac:spMk id="4" creationId="{F814F8CC-7E8E-C4F5-837C-519F01F891FB}"/>
          </ac:spMkLst>
        </pc:spChg>
        <pc:spChg chg="add del mod">
          <ac:chgData name="Clements, William" userId="cbdb0636-a496-422a-8d40-98c53d494d26" providerId="ADAL" clId="{33C1D9FD-9F6E-8640-93D7-A04DDF8C545D}" dt="2022-10-27T16:21:49.266" v="2224" actId="478"/>
          <ac:spMkLst>
            <pc:docMk/>
            <pc:sldMk cId="3603255787" sldId="319"/>
            <ac:spMk id="9" creationId="{11549F41-4D2E-58EF-F2FD-21ACE8392DF8}"/>
          </ac:spMkLst>
        </pc:spChg>
        <pc:spChg chg="add mod">
          <ac:chgData name="Clements, William" userId="cbdb0636-a496-422a-8d40-98c53d494d26" providerId="ADAL" clId="{33C1D9FD-9F6E-8640-93D7-A04DDF8C545D}" dt="2022-10-27T16:21:13.409" v="2220" actId="1076"/>
          <ac:spMkLst>
            <pc:docMk/>
            <pc:sldMk cId="3603255787" sldId="319"/>
            <ac:spMk id="10" creationId="{382B2C97-3781-90A9-DFD3-87A9253F62BF}"/>
          </ac:spMkLst>
        </pc:spChg>
        <pc:spChg chg="add del mod">
          <ac:chgData name="Clements, William" userId="cbdb0636-a496-422a-8d40-98c53d494d26" providerId="ADAL" clId="{33C1D9FD-9F6E-8640-93D7-A04DDF8C545D}" dt="2022-10-27T16:21:47.735" v="2223" actId="478"/>
          <ac:spMkLst>
            <pc:docMk/>
            <pc:sldMk cId="3603255787" sldId="319"/>
            <ac:spMk id="11" creationId="{A96570AB-4D68-BA91-76BF-1F3DFCF14B38}"/>
          </ac:spMkLst>
        </pc:spChg>
        <pc:spChg chg="add mod">
          <ac:chgData name="Clements, William" userId="cbdb0636-a496-422a-8d40-98c53d494d26" providerId="ADAL" clId="{33C1D9FD-9F6E-8640-93D7-A04DDF8C545D}" dt="2022-10-27T16:27:10.654" v="2320" actId="115"/>
          <ac:spMkLst>
            <pc:docMk/>
            <pc:sldMk cId="3603255787" sldId="319"/>
            <ac:spMk id="12" creationId="{CE20F95A-2FD7-E53C-FB3A-D16A0A8414B8}"/>
          </ac:spMkLst>
        </pc:spChg>
        <pc:spChg chg="add mod">
          <ac:chgData name="Clements, William" userId="cbdb0636-a496-422a-8d40-98c53d494d26" providerId="ADAL" clId="{33C1D9FD-9F6E-8640-93D7-A04DDF8C545D}" dt="2022-10-27T16:21:59.119" v="2226" actId="1076"/>
          <ac:spMkLst>
            <pc:docMk/>
            <pc:sldMk cId="3603255787" sldId="319"/>
            <ac:spMk id="14" creationId="{580DBACA-4A86-F2B2-2EAF-FCF74DF5A962}"/>
          </ac:spMkLst>
        </pc:spChg>
        <pc:spChg chg="add mod">
          <ac:chgData name="Clements, William" userId="cbdb0636-a496-422a-8d40-98c53d494d26" providerId="ADAL" clId="{33C1D9FD-9F6E-8640-93D7-A04DDF8C545D}" dt="2022-10-27T16:27:16.891" v="2324" actId="114"/>
          <ac:spMkLst>
            <pc:docMk/>
            <pc:sldMk cId="3603255787" sldId="319"/>
            <ac:spMk id="28" creationId="{DFB3FCEF-3D1D-55F6-E81C-4D5ABC4E59BD}"/>
          </ac:spMkLst>
        </pc:spChg>
        <pc:spChg chg="add mod">
          <ac:chgData name="Clements, William" userId="cbdb0636-a496-422a-8d40-98c53d494d26" providerId="ADAL" clId="{33C1D9FD-9F6E-8640-93D7-A04DDF8C545D}" dt="2022-10-27T16:22:02.224" v="2228" actId="1076"/>
          <ac:spMkLst>
            <pc:docMk/>
            <pc:sldMk cId="3603255787" sldId="319"/>
            <ac:spMk id="30" creationId="{2C8EEC81-0823-6786-AFFD-A8E3F44A3248}"/>
          </ac:spMkLst>
        </pc:spChg>
        <pc:spChg chg="add mod">
          <ac:chgData name="Clements, William" userId="cbdb0636-a496-422a-8d40-98c53d494d26" providerId="ADAL" clId="{33C1D9FD-9F6E-8640-93D7-A04DDF8C545D}" dt="2022-10-27T16:27:20.353" v="2326" actId="115"/>
          <ac:spMkLst>
            <pc:docMk/>
            <pc:sldMk cId="3603255787" sldId="319"/>
            <ac:spMk id="31" creationId="{EC6C8833-8960-5F8E-C834-10F22E2EA1F5}"/>
          </ac:spMkLst>
        </pc:spChg>
        <pc:spChg chg="add mod">
          <ac:chgData name="Clements, William" userId="cbdb0636-a496-422a-8d40-98c53d494d26" providerId="ADAL" clId="{33C1D9FD-9F6E-8640-93D7-A04DDF8C545D}" dt="2022-10-27T16:22:05.544" v="2230" actId="1076"/>
          <ac:spMkLst>
            <pc:docMk/>
            <pc:sldMk cId="3603255787" sldId="319"/>
            <ac:spMk id="32" creationId="{8649448B-DCD3-A28A-4849-F8CA41361B2E}"/>
          </ac:spMkLst>
        </pc:spChg>
        <pc:picChg chg="add del mod">
          <ac:chgData name="Clements, William" userId="cbdb0636-a496-422a-8d40-98c53d494d26" providerId="ADAL" clId="{33C1D9FD-9F6E-8640-93D7-A04DDF8C545D}" dt="2022-10-27T16:26:54.363" v="2315"/>
          <ac:picMkLst>
            <pc:docMk/>
            <pc:sldMk cId="3603255787" sldId="319"/>
            <ac:picMk id="33" creationId="{271E66CD-431F-BBBB-8113-E77D8A80D459}"/>
          </ac:picMkLst>
        </pc:picChg>
        <pc:picChg chg="add mod">
          <ac:chgData name="Clements, William" userId="cbdb0636-a496-422a-8d40-98c53d494d26" providerId="ADAL" clId="{33C1D9FD-9F6E-8640-93D7-A04DDF8C545D}" dt="2022-10-27T16:26:59.436" v="2316"/>
          <ac:picMkLst>
            <pc:docMk/>
            <pc:sldMk cId="3603255787" sldId="319"/>
            <ac:picMk id="34" creationId="{A45E77A4-0918-E1A6-3AF3-763DA2C3EEF5}"/>
          </ac:picMkLst>
        </pc:picChg>
      </pc:sldChg>
      <pc:sldChg chg="addSp delSp modSp add mod">
        <pc:chgData name="Clements, William" userId="cbdb0636-a496-422a-8d40-98c53d494d26" providerId="ADAL" clId="{33C1D9FD-9F6E-8640-93D7-A04DDF8C545D}" dt="2022-10-27T16:26:43.230" v="2311" actId="14100"/>
        <pc:sldMkLst>
          <pc:docMk/>
          <pc:sldMk cId="4257807290" sldId="320"/>
        </pc:sldMkLst>
        <pc:spChg chg="mod">
          <ac:chgData name="Clements, William" userId="cbdb0636-a496-422a-8d40-98c53d494d26" providerId="ADAL" clId="{33C1D9FD-9F6E-8640-93D7-A04DDF8C545D}" dt="2022-10-27T16:26:19.619" v="2301" actId="1076"/>
          <ac:spMkLst>
            <pc:docMk/>
            <pc:sldMk cId="4257807290" sldId="320"/>
            <ac:spMk id="44" creationId="{ECF0070C-43B9-3374-E0D9-E02F6FFD9AD7}"/>
          </ac:spMkLst>
        </pc:spChg>
        <pc:spChg chg="mod">
          <ac:chgData name="Clements, William" userId="cbdb0636-a496-422a-8d40-98c53d494d26" providerId="ADAL" clId="{33C1D9FD-9F6E-8640-93D7-A04DDF8C545D}" dt="2022-10-27T16:26:19.619" v="2301" actId="1076"/>
          <ac:spMkLst>
            <pc:docMk/>
            <pc:sldMk cId="4257807290" sldId="320"/>
            <ac:spMk id="46" creationId="{FF2CBC97-08CD-8386-AEFB-D4873778F5C7}"/>
          </ac:spMkLst>
        </pc:spChg>
        <pc:spChg chg="mod">
          <ac:chgData name="Clements, William" userId="cbdb0636-a496-422a-8d40-98c53d494d26" providerId="ADAL" clId="{33C1D9FD-9F6E-8640-93D7-A04DDF8C545D}" dt="2022-10-27T16:26:19.619" v="2301" actId="1076"/>
          <ac:spMkLst>
            <pc:docMk/>
            <pc:sldMk cId="4257807290" sldId="320"/>
            <ac:spMk id="58" creationId="{02CB348D-2A16-F9B3-0542-144B6FAB42D9}"/>
          </ac:spMkLst>
        </pc:spChg>
        <pc:spChg chg="mod">
          <ac:chgData name="Clements, William" userId="cbdb0636-a496-422a-8d40-98c53d494d26" providerId="ADAL" clId="{33C1D9FD-9F6E-8640-93D7-A04DDF8C545D}" dt="2022-10-27T16:26:19.619" v="2301" actId="1076"/>
          <ac:spMkLst>
            <pc:docMk/>
            <pc:sldMk cId="4257807290" sldId="320"/>
            <ac:spMk id="59" creationId="{B57DDD6C-1656-B0BC-7C35-18E961838970}"/>
          </ac:spMkLst>
        </pc:spChg>
        <pc:spChg chg="mod">
          <ac:chgData name="Clements, William" userId="cbdb0636-a496-422a-8d40-98c53d494d26" providerId="ADAL" clId="{33C1D9FD-9F6E-8640-93D7-A04DDF8C545D}" dt="2022-10-27T16:26:19.619" v="2301" actId="1076"/>
          <ac:spMkLst>
            <pc:docMk/>
            <pc:sldMk cId="4257807290" sldId="320"/>
            <ac:spMk id="60" creationId="{97DE8772-BD1A-7E0D-FEA6-84FB7E45158A}"/>
          </ac:spMkLst>
        </pc:spChg>
        <pc:spChg chg="mod">
          <ac:chgData name="Clements, William" userId="cbdb0636-a496-422a-8d40-98c53d494d26" providerId="ADAL" clId="{33C1D9FD-9F6E-8640-93D7-A04DDF8C545D}" dt="2022-10-27T16:26:19.619" v="2301" actId="1076"/>
          <ac:spMkLst>
            <pc:docMk/>
            <pc:sldMk cId="4257807290" sldId="320"/>
            <ac:spMk id="61" creationId="{B90E1C66-8C6F-6567-8885-D94B05035ED0}"/>
          </ac:spMkLst>
        </pc:spChg>
        <pc:picChg chg="add del">
          <ac:chgData name="Clements, William" userId="cbdb0636-a496-422a-8d40-98c53d494d26" providerId="ADAL" clId="{33C1D9FD-9F6E-8640-93D7-A04DDF8C545D}" dt="2022-10-27T16:26:26.406" v="2303" actId="21"/>
          <ac:picMkLst>
            <pc:docMk/>
            <pc:sldMk cId="4257807290" sldId="320"/>
            <ac:picMk id="13" creationId="{511193CB-2258-B0E0-B68B-371B7DB1731C}"/>
          </ac:picMkLst>
        </pc:picChg>
        <pc:picChg chg="add mod">
          <ac:chgData name="Clements, William" userId="cbdb0636-a496-422a-8d40-98c53d494d26" providerId="ADAL" clId="{33C1D9FD-9F6E-8640-93D7-A04DDF8C545D}" dt="2022-10-27T16:26:32.637" v="2306" actId="14100"/>
          <ac:picMkLst>
            <pc:docMk/>
            <pc:sldMk cId="4257807290" sldId="320"/>
            <ac:picMk id="68" creationId="{36B479E0-1C69-AF4C-6AC1-01FB33722EA2}"/>
          </ac:picMkLst>
        </pc:picChg>
        <pc:cxnChg chg="add del mod">
          <ac:chgData name="Clements, William" userId="cbdb0636-a496-422a-8d40-98c53d494d26" providerId="ADAL" clId="{33C1D9FD-9F6E-8640-93D7-A04DDF8C545D}" dt="2022-10-27T16:23:15.797" v="2271" actId="21"/>
          <ac:cxnSpMkLst>
            <pc:docMk/>
            <pc:sldMk cId="4257807290" sldId="320"/>
            <ac:cxnSpMk id="11" creationId="{B4CEEEF1-E225-8306-347C-53631109EEDF}"/>
          </ac:cxnSpMkLst>
        </pc:cxnChg>
        <pc:cxnChg chg="add del mod">
          <ac:chgData name="Clements, William" userId="cbdb0636-a496-422a-8d40-98c53d494d26" providerId="ADAL" clId="{33C1D9FD-9F6E-8640-93D7-A04DDF8C545D}" dt="2022-10-27T16:23:02.740" v="2265"/>
          <ac:cxnSpMkLst>
            <pc:docMk/>
            <pc:sldMk cId="4257807290" sldId="320"/>
            <ac:cxnSpMk id="33" creationId="{5C73237C-A7D5-90D2-C9CD-C8B57EC3F66C}"/>
          </ac:cxnSpMkLst>
        </pc:cxnChg>
        <pc:cxnChg chg="add mod">
          <ac:chgData name="Clements, William" userId="cbdb0636-a496-422a-8d40-98c53d494d26" providerId="ADAL" clId="{33C1D9FD-9F6E-8640-93D7-A04DDF8C545D}" dt="2022-10-27T16:23:22.893" v="2274" actId="14100"/>
          <ac:cxnSpMkLst>
            <pc:docMk/>
            <pc:sldMk cId="4257807290" sldId="320"/>
            <ac:cxnSpMk id="35" creationId="{DA15CFB9-DF0B-FB38-E412-027D9A5EE895}"/>
          </ac:cxnSpMkLst>
        </pc:cxnChg>
        <pc:cxnChg chg="add mod">
          <ac:chgData name="Clements, William" userId="cbdb0636-a496-422a-8d40-98c53d494d26" providerId="ADAL" clId="{33C1D9FD-9F6E-8640-93D7-A04DDF8C545D}" dt="2022-10-27T16:23:29.006" v="2277" actId="14100"/>
          <ac:cxnSpMkLst>
            <pc:docMk/>
            <pc:sldMk cId="4257807290" sldId="320"/>
            <ac:cxnSpMk id="38" creationId="{EBB62663-7235-5736-FE8B-06D865BED491}"/>
          </ac:cxnSpMkLst>
        </pc:cxnChg>
        <pc:cxnChg chg="add del mod">
          <ac:chgData name="Clements, William" userId="cbdb0636-a496-422a-8d40-98c53d494d26" providerId="ADAL" clId="{33C1D9FD-9F6E-8640-93D7-A04DDF8C545D}" dt="2022-10-27T16:26:36.554" v="2308" actId="21"/>
          <ac:cxnSpMkLst>
            <pc:docMk/>
            <pc:sldMk cId="4257807290" sldId="320"/>
            <ac:cxnSpMk id="41" creationId="{68F2F0BC-F3D3-2014-A6CE-7BDBE5872AB1}"/>
          </ac:cxnSpMkLst>
        </pc:cxnChg>
        <pc:cxnChg chg="add del mod">
          <ac:chgData name="Clements, William" userId="cbdb0636-a496-422a-8d40-98c53d494d26" providerId="ADAL" clId="{33C1D9FD-9F6E-8640-93D7-A04DDF8C545D}" dt="2022-10-27T16:25:38.801" v="2288" actId="21"/>
          <ac:cxnSpMkLst>
            <pc:docMk/>
            <pc:sldMk cId="4257807290" sldId="320"/>
            <ac:cxnSpMk id="45" creationId="{019518E2-2A5A-A1E9-22BC-55C1E2BD04C5}"/>
          </ac:cxnSpMkLst>
        </pc:cxnChg>
        <pc:cxnChg chg="add mod">
          <ac:chgData name="Clements, William" userId="cbdb0636-a496-422a-8d40-98c53d494d26" providerId="ADAL" clId="{33C1D9FD-9F6E-8640-93D7-A04DDF8C545D}" dt="2022-10-27T16:26:01.900" v="2297" actId="14100"/>
          <ac:cxnSpMkLst>
            <pc:docMk/>
            <pc:sldMk cId="4257807290" sldId="320"/>
            <ac:cxnSpMk id="49" creationId="{71F4A2FE-A5A7-CA6A-2143-CA6D110F5EB4}"/>
          </ac:cxnSpMkLst>
        </pc:cxnChg>
        <pc:cxnChg chg="add mod">
          <ac:chgData name="Clements, William" userId="cbdb0636-a496-422a-8d40-98c53d494d26" providerId="ADAL" clId="{33C1D9FD-9F6E-8640-93D7-A04DDF8C545D}" dt="2022-10-27T16:25:58.598" v="2296" actId="14100"/>
          <ac:cxnSpMkLst>
            <pc:docMk/>
            <pc:sldMk cId="4257807290" sldId="320"/>
            <ac:cxnSpMk id="50" creationId="{C8943FDB-1E68-BDE4-4521-3699AC06D7DA}"/>
          </ac:cxnSpMkLst>
        </pc:cxnChg>
        <pc:cxnChg chg="add mod">
          <ac:chgData name="Clements, William" userId="cbdb0636-a496-422a-8d40-98c53d494d26" providerId="ADAL" clId="{33C1D9FD-9F6E-8640-93D7-A04DDF8C545D}" dt="2022-10-27T16:25:55.798" v="2295" actId="14100"/>
          <ac:cxnSpMkLst>
            <pc:docMk/>
            <pc:sldMk cId="4257807290" sldId="320"/>
            <ac:cxnSpMk id="53" creationId="{03FFD3DE-F630-6567-743E-456CB1045483}"/>
          </ac:cxnSpMkLst>
        </pc:cxnChg>
        <pc:cxnChg chg="add mod">
          <ac:chgData name="Clements, William" userId="cbdb0636-a496-422a-8d40-98c53d494d26" providerId="ADAL" clId="{33C1D9FD-9F6E-8640-93D7-A04DDF8C545D}" dt="2022-10-27T16:26:19.619" v="2301" actId="1076"/>
          <ac:cxnSpMkLst>
            <pc:docMk/>
            <pc:sldMk cId="4257807290" sldId="320"/>
            <ac:cxnSpMk id="64" creationId="{49E0C510-C89A-B6AB-00E1-4220DF454A5D}"/>
          </ac:cxnSpMkLst>
        </pc:cxnChg>
        <pc:cxnChg chg="add mod">
          <ac:chgData name="Clements, William" userId="cbdb0636-a496-422a-8d40-98c53d494d26" providerId="ADAL" clId="{33C1D9FD-9F6E-8640-93D7-A04DDF8C545D}" dt="2022-10-27T16:26:43.230" v="2311" actId="14100"/>
          <ac:cxnSpMkLst>
            <pc:docMk/>
            <pc:sldMk cId="4257807290" sldId="320"/>
            <ac:cxnSpMk id="69" creationId="{77705E5C-875F-A677-E919-8F36BDB4D222}"/>
          </ac:cxnSpMkLst>
        </pc:cxnChg>
      </pc:sldChg>
      <pc:sldChg chg="add mod modShow">
        <pc:chgData name="Clements, William" userId="cbdb0636-a496-422a-8d40-98c53d494d26" providerId="ADAL" clId="{33C1D9FD-9F6E-8640-93D7-A04DDF8C545D}" dt="2022-10-27T16:24:42.295" v="2283" actId="729"/>
        <pc:sldMkLst>
          <pc:docMk/>
          <pc:sldMk cId="383778948" sldId="321"/>
        </pc:sldMkLst>
      </pc:sldChg>
      <pc:sldChg chg="addSp delSp modSp add mod ord">
        <pc:chgData name="Clements, William" userId="cbdb0636-a496-422a-8d40-98c53d494d26" providerId="ADAL" clId="{33C1D9FD-9F6E-8640-93D7-A04DDF8C545D}" dt="2022-10-27T16:32:05.795" v="2355" actId="14100"/>
        <pc:sldMkLst>
          <pc:docMk/>
          <pc:sldMk cId="2647043151" sldId="322"/>
        </pc:sldMkLst>
        <pc:spChg chg="del mod">
          <ac:chgData name="Clements, William" userId="cbdb0636-a496-422a-8d40-98c53d494d26" providerId="ADAL" clId="{33C1D9FD-9F6E-8640-93D7-A04DDF8C545D}" dt="2022-10-27T16:29:55.747" v="2339" actId="478"/>
          <ac:spMkLst>
            <pc:docMk/>
            <pc:sldMk cId="2647043151" sldId="322"/>
            <ac:spMk id="3" creationId="{10D11129-82CA-4E8B-D617-6FB19F24B9FE}"/>
          </ac:spMkLst>
        </pc:spChg>
        <pc:spChg chg="del">
          <ac:chgData name="Clements, William" userId="cbdb0636-a496-422a-8d40-98c53d494d26" providerId="ADAL" clId="{33C1D9FD-9F6E-8640-93D7-A04DDF8C545D}" dt="2022-10-27T16:29:34.034" v="2337" actId="478"/>
          <ac:spMkLst>
            <pc:docMk/>
            <pc:sldMk cId="2647043151" sldId="322"/>
            <ac:spMk id="5" creationId="{BEF2CFF4-41C6-E4DD-35A9-8C8894536CB0}"/>
          </ac:spMkLst>
        </pc:spChg>
        <pc:spChg chg="mod">
          <ac:chgData name="Clements, William" userId="cbdb0636-a496-422a-8d40-98c53d494d26" providerId="ADAL" clId="{33C1D9FD-9F6E-8640-93D7-A04DDF8C545D}" dt="2022-10-27T16:31:33.280" v="2350" actId="166"/>
          <ac:spMkLst>
            <pc:docMk/>
            <pc:sldMk cId="2647043151" sldId="322"/>
            <ac:spMk id="6" creationId="{82E818A7-B36A-454E-65AD-4D047F2425D0}"/>
          </ac:spMkLst>
        </pc:spChg>
        <pc:spChg chg="mod">
          <ac:chgData name="Clements, William" userId="cbdb0636-a496-422a-8d40-98c53d494d26" providerId="ADAL" clId="{33C1D9FD-9F6E-8640-93D7-A04DDF8C545D}" dt="2022-10-27T16:31:33.280" v="2350" actId="166"/>
          <ac:spMkLst>
            <pc:docMk/>
            <pc:sldMk cId="2647043151" sldId="322"/>
            <ac:spMk id="7" creationId="{ABC7709D-F83F-9B11-49BE-1F144E641CDF}"/>
          </ac:spMkLst>
        </pc:spChg>
        <pc:spChg chg="mod">
          <ac:chgData name="Clements, William" userId="cbdb0636-a496-422a-8d40-98c53d494d26" providerId="ADAL" clId="{33C1D9FD-9F6E-8640-93D7-A04DDF8C545D}" dt="2022-10-27T16:31:33.280" v="2350" actId="166"/>
          <ac:spMkLst>
            <pc:docMk/>
            <pc:sldMk cId="2647043151" sldId="322"/>
            <ac:spMk id="8" creationId="{822DBACF-BEAD-6888-4934-3C00BD702CF5}"/>
          </ac:spMkLst>
        </pc:spChg>
        <pc:spChg chg="add mod">
          <ac:chgData name="Clements, William" userId="cbdb0636-a496-422a-8d40-98c53d494d26" providerId="ADAL" clId="{33C1D9FD-9F6E-8640-93D7-A04DDF8C545D}" dt="2022-10-27T16:30:26.223" v="2344"/>
          <ac:spMkLst>
            <pc:docMk/>
            <pc:sldMk cId="2647043151" sldId="322"/>
            <ac:spMk id="9" creationId="{B730F688-E2AD-978F-FAC2-7C2CAA7E8B09}"/>
          </ac:spMkLst>
        </pc:spChg>
        <pc:spChg chg="add mod">
          <ac:chgData name="Clements, William" userId="cbdb0636-a496-422a-8d40-98c53d494d26" providerId="ADAL" clId="{33C1D9FD-9F6E-8640-93D7-A04DDF8C545D}" dt="2022-10-27T16:30:26.223" v="2344"/>
          <ac:spMkLst>
            <pc:docMk/>
            <pc:sldMk cId="2647043151" sldId="322"/>
            <ac:spMk id="10" creationId="{09800158-22D3-D65A-1A27-CCC1899C1CCE}"/>
          </ac:spMkLst>
        </pc:spChg>
        <pc:spChg chg="add mod">
          <ac:chgData name="Clements, William" userId="cbdb0636-a496-422a-8d40-98c53d494d26" providerId="ADAL" clId="{33C1D9FD-9F6E-8640-93D7-A04DDF8C545D}" dt="2022-10-27T16:30:26.223" v="2344"/>
          <ac:spMkLst>
            <pc:docMk/>
            <pc:sldMk cId="2647043151" sldId="322"/>
            <ac:spMk id="11" creationId="{4648FA57-D821-82BF-9C30-CEA444D15B10}"/>
          </ac:spMkLst>
        </pc:spChg>
        <pc:spChg chg="add mod">
          <ac:chgData name="Clements, William" userId="cbdb0636-a496-422a-8d40-98c53d494d26" providerId="ADAL" clId="{33C1D9FD-9F6E-8640-93D7-A04DDF8C545D}" dt="2022-10-27T16:30:26.223" v="2344"/>
          <ac:spMkLst>
            <pc:docMk/>
            <pc:sldMk cId="2647043151" sldId="322"/>
            <ac:spMk id="12" creationId="{312C73B3-95AF-B770-7759-5B440EFA308A}"/>
          </ac:spMkLst>
        </pc:spChg>
        <pc:spChg chg="add mod">
          <ac:chgData name="Clements, William" userId="cbdb0636-a496-422a-8d40-98c53d494d26" providerId="ADAL" clId="{33C1D9FD-9F6E-8640-93D7-A04DDF8C545D}" dt="2022-10-27T16:30:26.223" v="2344"/>
          <ac:spMkLst>
            <pc:docMk/>
            <pc:sldMk cId="2647043151" sldId="322"/>
            <ac:spMk id="14" creationId="{123BAA8A-B6A9-C935-A4CF-BBE6B4B04309}"/>
          </ac:spMkLst>
        </pc:spChg>
        <pc:spChg chg="del">
          <ac:chgData name="Clements, William" userId="cbdb0636-a496-422a-8d40-98c53d494d26" providerId="ADAL" clId="{33C1D9FD-9F6E-8640-93D7-A04DDF8C545D}" dt="2022-10-27T16:30:39.652" v="2345" actId="478"/>
          <ac:spMkLst>
            <pc:docMk/>
            <pc:sldMk cId="2647043151" sldId="322"/>
            <ac:spMk id="20" creationId="{0E965FA7-38A8-132B-C6A4-447C39C52D5D}"/>
          </ac:spMkLst>
        </pc:spChg>
        <pc:spChg chg="del">
          <ac:chgData name="Clements, William" userId="cbdb0636-a496-422a-8d40-98c53d494d26" providerId="ADAL" clId="{33C1D9FD-9F6E-8640-93D7-A04DDF8C545D}" dt="2022-10-27T16:30:39.652" v="2345" actId="478"/>
          <ac:spMkLst>
            <pc:docMk/>
            <pc:sldMk cId="2647043151" sldId="322"/>
            <ac:spMk id="21" creationId="{272FC67C-8739-407E-8E58-1459E587810A}"/>
          </ac:spMkLst>
        </pc:spChg>
        <pc:spChg chg="del">
          <ac:chgData name="Clements, William" userId="cbdb0636-a496-422a-8d40-98c53d494d26" providerId="ADAL" clId="{33C1D9FD-9F6E-8640-93D7-A04DDF8C545D}" dt="2022-10-27T16:30:39.652" v="2345" actId="478"/>
          <ac:spMkLst>
            <pc:docMk/>
            <pc:sldMk cId="2647043151" sldId="322"/>
            <ac:spMk id="22" creationId="{06FF6FEA-26A7-16BD-ABC3-260C62E08414}"/>
          </ac:spMkLst>
        </pc:spChg>
        <pc:spChg chg="del">
          <ac:chgData name="Clements, William" userId="cbdb0636-a496-422a-8d40-98c53d494d26" providerId="ADAL" clId="{33C1D9FD-9F6E-8640-93D7-A04DDF8C545D}" dt="2022-10-27T16:30:39.652" v="2345" actId="478"/>
          <ac:spMkLst>
            <pc:docMk/>
            <pc:sldMk cId="2647043151" sldId="322"/>
            <ac:spMk id="23" creationId="{368D6142-74F5-976F-8614-D81CE12828B9}"/>
          </ac:spMkLst>
        </pc:spChg>
        <pc:spChg chg="del">
          <ac:chgData name="Clements, William" userId="cbdb0636-a496-422a-8d40-98c53d494d26" providerId="ADAL" clId="{33C1D9FD-9F6E-8640-93D7-A04DDF8C545D}" dt="2022-10-27T16:30:39.652" v="2345" actId="478"/>
          <ac:spMkLst>
            <pc:docMk/>
            <pc:sldMk cId="2647043151" sldId="322"/>
            <ac:spMk id="24" creationId="{B33175E3-D320-DCCF-1BF9-684F1C3272B6}"/>
          </ac:spMkLst>
        </pc:spChg>
        <pc:spChg chg="del">
          <ac:chgData name="Clements, William" userId="cbdb0636-a496-422a-8d40-98c53d494d26" providerId="ADAL" clId="{33C1D9FD-9F6E-8640-93D7-A04DDF8C545D}" dt="2022-10-27T16:30:39.652" v="2345" actId="478"/>
          <ac:spMkLst>
            <pc:docMk/>
            <pc:sldMk cId="2647043151" sldId="322"/>
            <ac:spMk id="25" creationId="{86F98C78-918C-F6D7-08C6-B2B13E63D9BD}"/>
          </ac:spMkLst>
        </pc:spChg>
        <pc:spChg chg="del">
          <ac:chgData name="Clements, William" userId="cbdb0636-a496-422a-8d40-98c53d494d26" providerId="ADAL" clId="{33C1D9FD-9F6E-8640-93D7-A04DDF8C545D}" dt="2022-10-27T16:30:39.652" v="2345" actId="478"/>
          <ac:spMkLst>
            <pc:docMk/>
            <pc:sldMk cId="2647043151" sldId="322"/>
            <ac:spMk id="26" creationId="{9D462C81-DA7D-A5AA-D060-394DDE744B39}"/>
          </ac:spMkLst>
        </pc:spChg>
        <pc:spChg chg="del">
          <ac:chgData name="Clements, William" userId="cbdb0636-a496-422a-8d40-98c53d494d26" providerId="ADAL" clId="{33C1D9FD-9F6E-8640-93D7-A04DDF8C545D}" dt="2022-10-27T16:30:39.652" v="2345" actId="478"/>
          <ac:spMkLst>
            <pc:docMk/>
            <pc:sldMk cId="2647043151" sldId="322"/>
            <ac:spMk id="27" creationId="{6CD77F15-0AE5-9185-7F35-34022675807D}"/>
          </ac:spMkLst>
        </pc:spChg>
        <pc:spChg chg="add mod">
          <ac:chgData name="Clements, William" userId="cbdb0636-a496-422a-8d40-98c53d494d26" providerId="ADAL" clId="{33C1D9FD-9F6E-8640-93D7-A04DDF8C545D}" dt="2022-10-27T16:30:26.223" v="2344"/>
          <ac:spMkLst>
            <pc:docMk/>
            <pc:sldMk cId="2647043151" sldId="322"/>
            <ac:spMk id="28" creationId="{551C6E93-3A37-B4D6-2A40-CDABA849E11D}"/>
          </ac:spMkLst>
        </pc:spChg>
        <pc:spChg chg="add mod">
          <ac:chgData name="Clements, William" userId="cbdb0636-a496-422a-8d40-98c53d494d26" providerId="ADAL" clId="{33C1D9FD-9F6E-8640-93D7-A04DDF8C545D}" dt="2022-10-27T16:30:26.223" v="2344"/>
          <ac:spMkLst>
            <pc:docMk/>
            <pc:sldMk cId="2647043151" sldId="322"/>
            <ac:spMk id="30" creationId="{4EDBB09E-BE49-E1D3-B5BF-CBFCBFEEC528}"/>
          </ac:spMkLst>
        </pc:spChg>
        <pc:spChg chg="add mod">
          <ac:chgData name="Clements, William" userId="cbdb0636-a496-422a-8d40-98c53d494d26" providerId="ADAL" clId="{33C1D9FD-9F6E-8640-93D7-A04DDF8C545D}" dt="2022-10-27T16:30:26.223" v="2344"/>
          <ac:spMkLst>
            <pc:docMk/>
            <pc:sldMk cId="2647043151" sldId="322"/>
            <ac:spMk id="31" creationId="{65C08430-D1A0-35A1-266E-8BC96B38D40B}"/>
          </ac:spMkLst>
        </pc:spChg>
        <pc:spChg chg="add del mod">
          <ac:chgData name="Clements, William" userId="cbdb0636-a496-422a-8d40-98c53d494d26" providerId="ADAL" clId="{33C1D9FD-9F6E-8640-93D7-A04DDF8C545D}" dt="2022-10-27T16:31:09.974" v="2349"/>
          <ac:spMkLst>
            <pc:docMk/>
            <pc:sldMk cId="2647043151" sldId="322"/>
            <ac:spMk id="32" creationId="{18EA14EF-286A-130E-56E5-8DF00AF05B72}"/>
          </ac:spMkLst>
        </pc:spChg>
        <pc:spChg chg="add del mod">
          <ac:chgData name="Clements, William" userId="cbdb0636-a496-422a-8d40-98c53d494d26" providerId="ADAL" clId="{33C1D9FD-9F6E-8640-93D7-A04DDF8C545D}" dt="2022-10-27T16:31:09.974" v="2349"/>
          <ac:spMkLst>
            <pc:docMk/>
            <pc:sldMk cId="2647043151" sldId="322"/>
            <ac:spMk id="33" creationId="{531236D4-8362-824E-F576-0745531ADD9C}"/>
          </ac:spMkLst>
        </pc:spChg>
        <pc:spChg chg="del">
          <ac:chgData name="Clements, William" userId="cbdb0636-a496-422a-8d40-98c53d494d26" providerId="ADAL" clId="{33C1D9FD-9F6E-8640-93D7-A04DDF8C545D}" dt="2022-10-27T16:30:39.652" v="2345" actId="478"/>
          <ac:spMkLst>
            <pc:docMk/>
            <pc:sldMk cId="2647043151" sldId="322"/>
            <ac:spMk id="44" creationId="{ECF0070C-43B9-3374-E0D9-E02F6FFD9AD7}"/>
          </ac:spMkLst>
        </pc:spChg>
        <pc:spChg chg="del">
          <ac:chgData name="Clements, William" userId="cbdb0636-a496-422a-8d40-98c53d494d26" providerId="ADAL" clId="{33C1D9FD-9F6E-8640-93D7-A04DDF8C545D}" dt="2022-10-27T16:30:39.652" v="2345" actId="478"/>
          <ac:spMkLst>
            <pc:docMk/>
            <pc:sldMk cId="2647043151" sldId="322"/>
            <ac:spMk id="46" creationId="{FF2CBC97-08CD-8386-AEFB-D4873778F5C7}"/>
          </ac:spMkLst>
        </pc:spChg>
        <pc:spChg chg="del">
          <ac:chgData name="Clements, William" userId="cbdb0636-a496-422a-8d40-98c53d494d26" providerId="ADAL" clId="{33C1D9FD-9F6E-8640-93D7-A04DDF8C545D}" dt="2022-10-27T16:30:39.652" v="2345" actId="478"/>
          <ac:spMkLst>
            <pc:docMk/>
            <pc:sldMk cId="2647043151" sldId="322"/>
            <ac:spMk id="56" creationId="{AF67248F-7BE6-6CC4-D8A7-3F94B64F9BDE}"/>
          </ac:spMkLst>
        </pc:spChg>
        <pc:spChg chg="del">
          <ac:chgData name="Clements, William" userId="cbdb0636-a496-422a-8d40-98c53d494d26" providerId="ADAL" clId="{33C1D9FD-9F6E-8640-93D7-A04DDF8C545D}" dt="2022-10-27T16:30:39.652" v="2345" actId="478"/>
          <ac:spMkLst>
            <pc:docMk/>
            <pc:sldMk cId="2647043151" sldId="322"/>
            <ac:spMk id="57" creationId="{ED2F9ABF-41D9-02B9-C105-254935BFC72A}"/>
          </ac:spMkLst>
        </pc:spChg>
        <pc:spChg chg="del">
          <ac:chgData name="Clements, William" userId="cbdb0636-a496-422a-8d40-98c53d494d26" providerId="ADAL" clId="{33C1D9FD-9F6E-8640-93D7-A04DDF8C545D}" dt="2022-10-27T16:30:39.652" v="2345" actId="478"/>
          <ac:spMkLst>
            <pc:docMk/>
            <pc:sldMk cId="2647043151" sldId="322"/>
            <ac:spMk id="58" creationId="{02CB348D-2A16-F9B3-0542-144B6FAB42D9}"/>
          </ac:spMkLst>
        </pc:spChg>
        <pc:spChg chg="del">
          <ac:chgData name="Clements, William" userId="cbdb0636-a496-422a-8d40-98c53d494d26" providerId="ADAL" clId="{33C1D9FD-9F6E-8640-93D7-A04DDF8C545D}" dt="2022-10-27T16:30:39.652" v="2345" actId="478"/>
          <ac:spMkLst>
            <pc:docMk/>
            <pc:sldMk cId="2647043151" sldId="322"/>
            <ac:spMk id="59" creationId="{B57DDD6C-1656-B0BC-7C35-18E961838970}"/>
          </ac:spMkLst>
        </pc:spChg>
        <pc:spChg chg="del">
          <ac:chgData name="Clements, William" userId="cbdb0636-a496-422a-8d40-98c53d494d26" providerId="ADAL" clId="{33C1D9FD-9F6E-8640-93D7-A04DDF8C545D}" dt="2022-10-27T16:30:39.652" v="2345" actId="478"/>
          <ac:spMkLst>
            <pc:docMk/>
            <pc:sldMk cId="2647043151" sldId="322"/>
            <ac:spMk id="60" creationId="{97DE8772-BD1A-7E0D-FEA6-84FB7E45158A}"/>
          </ac:spMkLst>
        </pc:spChg>
        <pc:spChg chg="del">
          <ac:chgData name="Clements, William" userId="cbdb0636-a496-422a-8d40-98c53d494d26" providerId="ADAL" clId="{33C1D9FD-9F6E-8640-93D7-A04DDF8C545D}" dt="2022-10-27T16:30:39.652" v="2345" actId="478"/>
          <ac:spMkLst>
            <pc:docMk/>
            <pc:sldMk cId="2647043151" sldId="322"/>
            <ac:spMk id="61" creationId="{B90E1C66-8C6F-6567-8885-D94B05035ED0}"/>
          </ac:spMkLst>
        </pc:spChg>
        <pc:picChg chg="del">
          <ac:chgData name="Clements, William" userId="cbdb0636-a496-422a-8d40-98c53d494d26" providerId="ADAL" clId="{33C1D9FD-9F6E-8640-93D7-A04DDF8C545D}" dt="2022-10-27T16:29:34.034" v="2337" actId="478"/>
          <ac:picMkLst>
            <pc:docMk/>
            <pc:sldMk cId="2647043151" sldId="322"/>
            <ac:picMk id="2" creationId="{7F27ED52-8D57-9406-3AD9-746FFE8EFDBF}"/>
          </ac:picMkLst>
        </pc:picChg>
        <pc:picChg chg="add mod">
          <ac:chgData name="Clements, William" userId="cbdb0636-a496-422a-8d40-98c53d494d26" providerId="ADAL" clId="{33C1D9FD-9F6E-8640-93D7-A04DDF8C545D}" dt="2022-10-27T16:30:00.685" v="2340"/>
          <ac:picMkLst>
            <pc:docMk/>
            <pc:sldMk cId="2647043151" sldId="322"/>
            <ac:picMk id="4" creationId="{EA679C16-F053-CBF0-5AEF-DBE7A579965A}"/>
          </ac:picMkLst>
        </pc:picChg>
        <pc:picChg chg="del">
          <ac:chgData name="Clements, William" userId="cbdb0636-a496-422a-8d40-98c53d494d26" providerId="ADAL" clId="{33C1D9FD-9F6E-8640-93D7-A04DDF8C545D}" dt="2022-10-27T16:29:34.034" v="2337" actId="478"/>
          <ac:picMkLst>
            <pc:docMk/>
            <pc:sldMk cId="2647043151" sldId="322"/>
            <ac:picMk id="13" creationId="{511193CB-2258-B0E0-B68B-371B7DB1731C}"/>
          </ac:picMkLst>
        </pc:picChg>
        <pc:picChg chg="del">
          <ac:chgData name="Clements, William" userId="cbdb0636-a496-422a-8d40-98c53d494d26" providerId="ADAL" clId="{33C1D9FD-9F6E-8640-93D7-A04DDF8C545D}" dt="2022-10-27T16:29:34.034" v="2337" actId="478"/>
          <ac:picMkLst>
            <pc:docMk/>
            <pc:sldMk cId="2647043151" sldId="322"/>
            <ac:picMk id="15" creationId="{2D591D76-D7D1-29D5-98DD-CCBAA07C88F4}"/>
          </ac:picMkLst>
        </pc:picChg>
        <pc:cxnChg chg="add mod">
          <ac:chgData name="Clements, William" userId="cbdb0636-a496-422a-8d40-98c53d494d26" providerId="ADAL" clId="{33C1D9FD-9F6E-8640-93D7-A04DDF8C545D}" dt="2022-10-27T16:31:58.620" v="2352" actId="13822"/>
          <ac:cxnSpMkLst>
            <pc:docMk/>
            <pc:sldMk cId="2647043151" sldId="322"/>
            <ac:cxnSpMk id="35" creationId="{083A84C7-9BA0-B570-CCA9-4743446336B6}"/>
          </ac:cxnSpMkLst>
        </pc:cxnChg>
        <pc:cxnChg chg="add mod">
          <ac:chgData name="Clements, William" userId="cbdb0636-a496-422a-8d40-98c53d494d26" providerId="ADAL" clId="{33C1D9FD-9F6E-8640-93D7-A04DDF8C545D}" dt="2022-10-27T16:32:05.795" v="2355" actId="14100"/>
          <ac:cxnSpMkLst>
            <pc:docMk/>
            <pc:sldMk cId="2647043151" sldId="322"/>
            <ac:cxnSpMk id="36" creationId="{38B906A9-D40E-5C0E-C972-D5DF7CDAA3CD}"/>
          </ac:cxnSpMkLst>
        </pc:cxnChg>
      </pc:sldChg>
      <pc:sldChg chg="add">
        <pc:chgData name="Clements, William" userId="cbdb0636-a496-422a-8d40-98c53d494d26" providerId="ADAL" clId="{33C1D9FD-9F6E-8640-93D7-A04DDF8C545D}" dt="2022-10-27T17:27:53.799" v="2524"/>
        <pc:sldMkLst>
          <pc:docMk/>
          <pc:sldMk cId="1289082239" sldId="323"/>
        </pc:sldMkLst>
      </pc:sldChg>
      <pc:sldChg chg="add del">
        <pc:chgData name="Clements, William" userId="cbdb0636-a496-422a-8d40-98c53d494d26" providerId="ADAL" clId="{33C1D9FD-9F6E-8640-93D7-A04DDF8C545D}" dt="2022-10-27T17:27:46.569" v="2523" actId="2696"/>
        <pc:sldMkLst>
          <pc:docMk/>
          <pc:sldMk cId="2569350478" sldId="323"/>
        </pc:sldMkLst>
      </pc:sldChg>
      <pc:sldChg chg="new">
        <pc:chgData name="Clements, William" userId="cbdb0636-a496-422a-8d40-98c53d494d26" providerId="ADAL" clId="{33C1D9FD-9F6E-8640-93D7-A04DDF8C545D}" dt="2022-11-01T23:19:53.553" v="2528" actId="680"/>
        <pc:sldMkLst>
          <pc:docMk/>
          <pc:sldMk cId="3219781049" sldId="324"/>
        </pc:sldMkLst>
      </pc:sldChg>
      <pc:sldChg chg="addSp delSp modSp new mod modClrScheme chgLayout">
        <pc:chgData name="Clements, William" userId="cbdb0636-a496-422a-8d40-98c53d494d26" providerId="ADAL" clId="{33C1D9FD-9F6E-8640-93D7-A04DDF8C545D}" dt="2022-11-09T18:35:48.861" v="2940" actId="14100"/>
        <pc:sldMkLst>
          <pc:docMk/>
          <pc:sldMk cId="1522389955" sldId="325"/>
        </pc:sldMkLst>
        <pc:spChg chg="add del mod ord">
          <ac:chgData name="Clements, William" userId="cbdb0636-a496-422a-8d40-98c53d494d26" providerId="ADAL" clId="{33C1D9FD-9F6E-8640-93D7-A04DDF8C545D}" dt="2022-11-09T18:06:22.573" v="2537" actId="700"/>
          <ac:spMkLst>
            <pc:docMk/>
            <pc:sldMk cId="1522389955" sldId="325"/>
            <ac:spMk id="2" creationId="{D349AF9C-BA6D-06D1-DBAF-95961D1BC3DA}"/>
          </ac:spMkLst>
        </pc:spChg>
        <pc:spChg chg="add del">
          <ac:chgData name="Clements, William" userId="cbdb0636-a496-422a-8d40-98c53d494d26" providerId="ADAL" clId="{33C1D9FD-9F6E-8640-93D7-A04DDF8C545D}" dt="2022-11-09T18:06:22.573" v="2537" actId="700"/>
          <ac:spMkLst>
            <pc:docMk/>
            <pc:sldMk cId="1522389955" sldId="325"/>
            <ac:spMk id="3" creationId="{BE79B851-6584-95AE-174F-5CF3468B0E55}"/>
          </ac:spMkLst>
        </pc:spChg>
        <pc:spChg chg="add del">
          <ac:chgData name="Clements, William" userId="cbdb0636-a496-422a-8d40-98c53d494d26" providerId="ADAL" clId="{33C1D9FD-9F6E-8640-93D7-A04DDF8C545D}" dt="2022-11-09T18:06:22.573" v="2537" actId="700"/>
          <ac:spMkLst>
            <pc:docMk/>
            <pc:sldMk cId="1522389955" sldId="325"/>
            <ac:spMk id="4" creationId="{6EF8AE5E-17B9-7AB5-549D-82607707EBAA}"/>
          </ac:spMkLst>
        </pc:spChg>
        <pc:spChg chg="add del">
          <ac:chgData name="Clements, William" userId="cbdb0636-a496-422a-8d40-98c53d494d26" providerId="ADAL" clId="{33C1D9FD-9F6E-8640-93D7-A04DDF8C545D}" dt="2022-11-09T18:06:22.573" v="2537" actId="700"/>
          <ac:spMkLst>
            <pc:docMk/>
            <pc:sldMk cId="1522389955" sldId="325"/>
            <ac:spMk id="5" creationId="{C044D69D-BA23-C11C-FBD3-7B8ECFC5D82B}"/>
          </ac:spMkLst>
        </pc:spChg>
        <pc:spChg chg="add del">
          <ac:chgData name="Clements, William" userId="cbdb0636-a496-422a-8d40-98c53d494d26" providerId="ADAL" clId="{33C1D9FD-9F6E-8640-93D7-A04DDF8C545D}" dt="2022-11-09T18:06:22.573" v="2537" actId="700"/>
          <ac:spMkLst>
            <pc:docMk/>
            <pc:sldMk cId="1522389955" sldId="325"/>
            <ac:spMk id="6" creationId="{8EB7EAFC-EBD9-FE98-FF62-D1D6131DD29A}"/>
          </ac:spMkLst>
        </pc:spChg>
        <pc:spChg chg="add del mod">
          <ac:chgData name="Clements, William" userId="cbdb0636-a496-422a-8d40-98c53d494d26" providerId="ADAL" clId="{33C1D9FD-9F6E-8640-93D7-A04DDF8C545D}" dt="2022-11-09T18:06:18.115" v="2536"/>
          <ac:spMkLst>
            <pc:docMk/>
            <pc:sldMk cId="1522389955" sldId="325"/>
            <ac:spMk id="7" creationId="{7B99B73E-9DDC-0777-F324-A7B5B8EA1789}"/>
          </ac:spMkLst>
        </pc:spChg>
        <pc:spChg chg="add del mod">
          <ac:chgData name="Clements, William" userId="cbdb0636-a496-422a-8d40-98c53d494d26" providerId="ADAL" clId="{33C1D9FD-9F6E-8640-93D7-A04DDF8C545D}" dt="2022-11-09T18:06:18.115" v="2536"/>
          <ac:spMkLst>
            <pc:docMk/>
            <pc:sldMk cId="1522389955" sldId="325"/>
            <ac:spMk id="8" creationId="{43182660-A736-7490-1909-E4DA270FCDBC}"/>
          </ac:spMkLst>
        </pc:spChg>
        <pc:spChg chg="add del mod">
          <ac:chgData name="Clements, William" userId="cbdb0636-a496-422a-8d40-98c53d494d26" providerId="ADAL" clId="{33C1D9FD-9F6E-8640-93D7-A04DDF8C545D}" dt="2022-11-09T18:06:18.115" v="2536"/>
          <ac:spMkLst>
            <pc:docMk/>
            <pc:sldMk cId="1522389955" sldId="325"/>
            <ac:spMk id="9" creationId="{C659B818-BBE6-154D-8936-ECEBBA51A493}"/>
          </ac:spMkLst>
        </pc:spChg>
        <pc:spChg chg="add del mod">
          <ac:chgData name="Clements, William" userId="cbdb0636-a496-422a-8d40-98c53d494d26" providerId="ADAL" clId="{33C1D9FD-9F6E-8640-93D7-A04DDF8C545D}" dt="2022-11-09T18:06:18.115" v="2536"/>
          <ac:spMkLst>
            <pc:docMk/>
            <pc:sldMk cId="1522389955" sldId="325"/>
            <ac:spMk id="10" creationId="{21BE5DBB-939C-91B9-4534-0029C47EA099}"/>
          </ac:spMkLst>
        </pc:spChg>
        <pc:spChg chg="add mod ord">
          <ac:chgData name="Clements, William" userId="cbdb0636-a496-422a-8d40-98c53d494d26" providerId="ADAL" clId="{33C1D9FD-9F6E-8640-93D7-A04DDF8C545D}" dt="2022-11-09T18:27:22.164" v="2915"/>
          <ac:spMkLst>
            <pc:docMk/>
            <pc:sldMk cId="1522389955" sldId="325"/>
            <ac:spMk id="11" creationId="{78209FF1-84B3-40B7-EF33-56132EB142E5}"/>
          </ac:spMkLst>
        </pc:spChg>
        <pc:spChg chg="add mod">
          <ac:chgData name="Clements, William" userId="cbdb0636-a496-422a-8d40-98c53d494d26" providerId="ADAL" clId="{33C1D9FD-9F6E-8640-93D7-A04DDF8C545D}" dt="2022-11-09T18:06:23.918" v="2538"/>
          <ac:spMkLst>
            <pc:docMk/>
            <pc:sldMk cId="1522389955" sldId="325"/>
            <ac:spMk id="12" creationId="{8E9DC5BA-F5BA-E3B8-0DC1-B35E8E3B941B}"/>
          </ac:spMkLst>
        </pc:spChg>
        <pc:spChg chg="add mod">
          <ac:chgData name="Clements, William" userId="cbdb0636-a496-422a-8d40-98c53d494d26" providerId="ADAL" clId="{33C1D9FD-9F6E-8640-93D7-A04DDF8C545D}" dt="2022-11-09T18:06:23.918" v="2538"/>
          <ac:spMkLst>
            <pc:docMk/>
            <pc:sldMk cId="1522389955" sldId="325"/>
            <ac:spMk id="13" creationId="{56D57650-498B-63CA-11EB-5ACBD73D29F7}"/>
          </ac:spMkLst>
        </pc:spChg>
        <pc:spChg chg="add mod">
          <ac:chgData name="Clements, William" userId="cbdb0636-a496-422a-8d40-98c53d494d26" providerId="ADAL" clId="{33C1D9FD-9F6E-8640-93D7-A04DDF8C545D}" dt="2022-11-09T18:06:23.918" v="2538"/>
          <ac:spMkLst>
            <pc:docMk/>
            <pc:sldMk cId="1522389955" sldId="325"/>
            <ac:spMk id="14" creationId="{2D4C3CCF-B1F2-E192-D863-96CFED43084D}"/>
          </ac:spMkLst>
        </pc:spChg>
        <pc:spChg chg="add del mod">
          <ac:chgData name="Clements, William" userId="cbdb0636-a496-422a-8d40-98c53d494d26" providerId="ADAL" clId="{33C1D9FD-9F6E-8640-93D7-A04DDF8C545D}" dt="2022-11-09T18:23:45.891" v="2836" actId="478"/>
          <ac:spMkLst>
            <pc:docMk/>
            <pc:sldMk cId="1522389955" sldId="325"/>
            <ac:spMk id="15" creationId="{A06CE9F2-F688-BD0A-49CE-DFB452550821}"/>
          </ac:spMkLst>
        </pc:spChg>
        <pc:spChg chg="add mod">
          <ac:chgData name="Clements, William" userId="cbdb0636-a496-422a-8d40-98c53d494d26" providerId="ADAL" clId="{33C1D9FD-9F6E-8640-93D7-A04DDF8C545D}" dt="2022-11-09T18:22:05.289" v="2780" actId="20577"/>
          <ac:spMkLst>
            <pc:docMk/>
            <pc:sldMk cId="1522389955" sldId="325"/>
            <ac:spMk id="16" creationId="{79B78351-3ADC-3F05-94B3-0D3B532FE409}"/>
          </ac:spMkLst>
        </pc:spChg>
        <pc:spChg chg="add mod">
          <ac:chgData name="Clements, William" userId="cbdb0636-a496-422a-8d40-98c53d494d26" providerId="ADAL" clId="{33C1D9FD-9F6E-8640-93D7-A04DDF8C545D}" dt="2022-11-09T18:24:20.215" v="2850" actId="20577"/>
          <ac:spMkLst>
            <pc:docMk/>
            <pc:sldMk cId="1522389955" sldId="325"/>
            <ac:spMk id="17" creationId="{1DF7951B-A3C0-29DA-6377-C84E25CDDABD}"/>
          </ac:spMkLst>
        </pc:spChg>
        <pc:spChg chg="add mod">
          <ac:chgData name="Clements, William" userId="cbdb0636-a496-422a-8d40-98c53d494d26" providerId="ADAL" clId="{33C1D9FD-9F6E-8640-93D7-A04DDF8C545D}" dt="2022-11-09T18:20:58.552" v="2720"/>
          <ac:spMkLst>
            <pc:docMk/>
            <pc:sldMk cId="1522389955" sldId="325"/>
            <ac:spMk id="18" creationId="{A85F0B07-F3FF-ECCE-342C-71D0FE718138}"/>
          </ac:spMkLst>
        </pc:spChg>
        <pc:spChg chg="add mod">
          <ac:chgData name="Clements, William" userId="cbdb0636-a496-422a-8d40-98c53d494d26" providerId="ADAL" clId="{33C1D9FD-9F6E-8640-93D7-A04DDF8C545D}" dt="2022-11-09T18:20:58.552" v="2720"/>
          <ac:spMkLst>
            <pc:docMk/>
            <pc:sldMk cId="1522389955" sldId="325"/>
            <ac:spMk id="19" creationId="{1F1C10B4-AECD-5CA3-9F03-61656040EF0D}"/>
          </ac:spMkLst>
        </pc:spChg>
        <pc:spChg chg="add mod">
          <ac:chgData name="Clements, William" userId="cbdb0636-a496-422a-8d40-98c53d494d26" providerId="ADAL" clId="{33C1D9FD-9F6E-8640-93D7-A04DDF8C545D}" dt="2022-11-09T18:22:00.754" v="2775" actId="1076"/>
          <ac:spMkLst>
            <pc:docMk/>
            <pc:sldMk cId="1522389955" sldId="325"/>
            <ac:spMk id="20" creationId="{EC959233-325F-D8AC-8AC6-92A661F887C2}"/>
          </ac:spMkLst>
        </pc:spChg>
        <pc:spChg chg="add mod">
          <ac:chgData name="Clements, William" userId="cbdb0636-a496-422a-8d40-98c53d494d26" providerId="ADAL" clId="{33C1D9FD-9F6E-8640-93D7-A04DDF8C545D}" dt="2022-11-09T18:24:06.941" v="2840" actId="1076"/>
          <ac:spMkLst>
            <pc:docMk/>
            <pc:sldMk cId="1522389955" sldId="325"/>
            <ac:spMk id="21" creationId="{67A6F50E-EBCA-0E3C-18D9-652B71EE1A33}"/>
          </ac:spMkLst>
        </pc:spChg>
        <pc:spChg chg="add mod">
          <ac:chgData name="Clements, William" userId="cbdb0636-a496-422a-8d40-98c53d494d26" providerId="ADAL" clId="{33C1D9FD-9F6E-8640-93D7-A04DDF8C545D}" dt="2022-11-09T18:24:06.941" v="2840" actId="1076"/>
          <ac:spMkLst>
            <pc:docMk/>
            <pc:sldMk cId="1522389955" sldId="325"/>
            <ac:spMk id="22" creationId="{0DE07038-ABB9-3C3D-DAD1-6DFC2EA71691}"/>
          </ac:spMkLst>
        </pc:spChg>
        <pc:spChg chg="add mod">
          <ac:chgData name="Clements, William" userId="cbdb0636-a496-422a-8d40-98c53d494d26" providerId="ADAL" clId="{33C1D9FD-9F6E-8640-93D7-A04DDF8C545D}" dt="2022-11-09T18:24:06.941" v="2840" actId="1076"/>
          <ac:spMkLst>
            <pc:docMk/>
            <pc:sldMk cId="1522389955" sldId="325"/>
            <ac:spMk id="23" creationId="{BC011901-AEA9-C0A6-755E-70AA53A28139}"/>
          </ac:spMkLst>
        </pc:spChg>
        <pc:spChg chg="add mod">
          <ac:chgData name="Clements, William" userId="cbdb0636-a496-422a-8d40-98c53d494d26" providerId="ADAL" clId="{33C1D9FD-9F6E-8640-93D7-A04DDF8C545D}" dt="2022-11-09T18:24:06.941" v="2840" actId="1076"/>
          <ac:spMkLst>
            <pc:docMk/>
            <pc:sldMk cId="1522389955" sldId="325"/>
            <ac:spMk id="24" creationId="{7DE687C2-C80A-14F9-08C5-2FC16E2F4FE1}"/>
          </ac:spMkLst>
        </pc:spChg>
        <pc:spChg chg="add mod">
          <ac:chgData name="Clements, William" userId="cbdb0636-a496-422a-8d40-98c53d494d26" providerId="ADAL" clId="{33C1D9FD-9F6E-8640-93D7-A04DDF8C545D}" dt="2022-11-09T18:24:03.089" v="2839" actId="1076"/>
          <ac:spMkLst>
            <pc:docMk/>
            <pc:sldMk cId="1522389955" sldId="325"/>
            <ac:spMk id="25" creationId="{22D5FB01-73BD-9999-1506-3A78EA554D1D}"/>
          </ac:spMkLst>
        </pc:spChg>
        <pc:spChg chg="add mod">
          <ac:chgData name="Clements, William" userId="cbdb0636-a496-422a-8d40-98c53d494d26" providerId="ADAL" clId="{33C1D9FD-9F6E-8640-93D7-A04DDF8C545D}" dt="2022-11-09T18:24:03.089" v="2839" actId="1076"/>
          <ac:spMkLst>
            <pc:docMk/>
            <pc:sldMk cId="1522389955" sldId="325"/>
            <ac:spMk id="26" creationId="{E6637BCE-1CCA-8A89-5ED9-2EE2BC92E43C}"/>
          </ac:spMkLst>
        </pc:spChg>
        <pc:spChg chg="add mod">
          <ac:chgData name="Clements, William" userId="cbdb0636-a496-422a-8d40-98c53d494d26" providerId="ADAL" clId="{33C1D9FD-9F6E-8640-93D7-A04DDF8C545D}" dt="2022-11-09T18:24:03.089" v="2839" actId="1076"/>
          <ac:spMkLst>
            <pc:docMk/>
            <pc:sldMk cId="1522389955" sldId="325"/>
            <ac:spMk id="27" creationId="{5AF68A01-25D9-7AEF-E07A-A396C43240E6}"/>
          </ac:spMkLst>
        </pc:spChg>
        <pc:spChg chg="add mod">
          <ac:chgData name="Clements, William" userId="cbdb0636-a496-422a-8d40-98c53d494d26" providerId="ADAL" clId="{33C1D9FD-9F6E-8640-93D7-A04DDF8C545D}" dt="2022-11-09T18:24:03.089" v="2839" actId="1076"/>
          <ac:spMkLst>
            <pc:docMk/>
            <pc:sldMk cId="1522389955" sldId="325"/>
            <ac:spMk id="28" creationId="{865DF96C-DEDB-B8BC-1B47-44C70B8101BF}"/>
          </ac:spMkLst>
        </pc:spChg>
        <pc:spChg chg="add del mod">
          <ac:chgData name="Clements, William" userId="cbdb0636-a496-422a-8d40-98c53d494d26" providerId="ADAL" clId="{33C1D9FD-9F6E-8640-93D7-A04DDF8C545D}" dt="2022-11-09T18:23:58.614" v="2838" actId="478"/>
          <ac:spMkLst>
            <pc:docMk/>
            <pc:sldMk cId="1522389955" sldId="325"/>
            <ac:spMk id="29" creationId="{B93063AD-5DB0-99C8-EF41-509A0FC3FAC5}"/>
          </ac:spMkLst>
        </pc:spChg>
        <pc:spChg chg="add del mod">
          <ac:chgData name="Clements, William" userId="cbdb0636-a496-422a-8d40-98c53d494d26" providerId="ADAL" clId="{33C1D9FD-9F6E-8640-93D7-A04DDF8C545D}" dt="2022-11-09T18:23:58.614" v="2838" actId="478"/>
          <ac:spMkLst>
            <pc:docMk/>
            <pc:sldMk cId="1522389955" sldId="325"/>
            <ac:spMk id="30" creationId="{AC2A2C66-2BA1-6A2D-D602-365383581E2F}"/>
          </ac:spMkLst>
        </pc:spChg>
        <pc:spChg chg="add del mod">
          <ac:chgData name="Clements, William" userId="cbdb0636-a496-422a-8d40-98c53d494d26" providerId="ADAL" clId="{33C1D9FD-9F6E-8640-93D7-A04DDF8C545D}" dt="2022-11-09T18:23:06.606" v="2834" actId="478"/>
          <ac:spMkLst>
            <pc:docMk/>
            <pc:sldMk cId="1522389955" sldId="325"/>
            <ac:spMk id="31" creationId="{2BE1F562-7D1B-7E96-5259-713487760135}"/>
          </ac:spMkLst>
        </pc:spChg>
        <pc:spChg chg="add del mod">
          <ac:chgData name="Clements, William" userId="cbdb0636-a496-422a-8d40-98c53d494d26" providerId="ADAL" clId="{33C1D9FD-9F6E-8640-93D7-A04DDF8C545D}" dt="2022-11-09T18:23:06.606" v="2834" actId="478"/>
          <ac:spMkLst>
            <pc:docMk/>
            <pc:sldMk cId="1522389955" sldId="325"/>
            <ac:spMk id="32" creationId="{F6983E6E-8006-BA49-5CB4-7E91D844C342}"/>
          </ac:spMkLst>
        </pc:spChg>
        <pc:spChg chg="add del mod">
          <ac:chgData name="Clements, William" userId="cbdb0636-a496-422a-8d40-98c53d494d26" providerId="ADAL" clId="{33C1D9FD-9F6E-8640-93D7-A04DDF8C545D}" dt="2022-11-09T18:23:58.614" v="2838" actId="478"/>
          <ac:spMkLst>
            <pc:docMk/>
            <pc:sldMk cId="1522389955" sldId="325"/>
            <ac:spMk id="33" creationId="{1B59516E-ABB6-761A-E995-D393816BC97B}"/>
          </ac:spMkLst>
        </pc:spChg>
        <pc:spChg chg="add del mod">
          <ac:chgData name="Clements, William" userId="cbdb0636-a496-422a-8d40-98c53d494d26" providerId="ADAL" clId="{33C1D9FD-9F6E-8640-93D7-A04DDF8C545D}" dt="2022-11-09T18:23:58.614" v="2838" actId="478"/>
          <ac:spMkLst>
            <pc:docMk/>
            <pc:sldMk cId="1522389955" sldId="325"/>
            <ac:spMk id="34" creationId="{BF94F88B-C486-919E-C8B0-7FEC3F318DB5}"/>
          </ac:spMkLst>
        </pc:spChg>
        <pc:spChg chg="add del mod">
          <ac:chgData name="Clements, William" userId="cbdb0636-a496-422a-8d40-98c53d494d26" providerId="ADAL" clId="{33C1D9FD-9F6E-8640-93D7-A04DDF8C545D}" dt="2022-11-09T18:23:08.214" v="2835" actId="478"/>
          <ac:spMkLst>
            <pc:docMk/>
            <pc:sldMk cId="1522389955" sldId="325"/>
            <ac:spMk id="35" creationId="{F14C2B8F-ABD6-82FD-1E16-6951EDEB6B90}"/>
          </ac:spMkLst>
        </pc:spChg>
        <pc:spChg chg="add del mod">
          <ac:chgData name="Clements, William" userId="cbdb0636-a496-422a-8d40-98c53d494d26" providerId="ADAL" clId="{33C1D9FD-9F6E-8640-93D7-A04DDF8C545D}" dt="2022-11-09T18:23:08.214" v="2835" actId="478"/>
          <ac:spMkLst>
            <pc:docMk/>
            <pc:sldMk cId="1522389955" sldId="325"/>
            <ac:spMk id="36" creationId="{E6E3688B-4A4B-428D-0E6E-A8B703AE001E}"/>
          </ac:spMkLst>
        </pc:spChg>
        <pc:spChg chg="add mod">
          <ac:chgData name="Clements, William" userId="cbdb0636-a496-422a-8d40-98c53d494d26" providerId="ADAL" clId="{33C1D9FD-9F6E-8640-93D7-A04DDF8C545D}" dt="2022-11-09T18:26:48.861" v="2907" actId="20577"/>
          <ac:spMkLst>
            <pc:docMk/>
            <pc:sldMk cId="1522389955" sldId="325"/>
            <ac:spMk id="37" creationId="{74E706B7-5C2F-92B5-207C-53E851A45ABA}"/>
          </ac:spMkLst>
        </pc:spChg>
        <pc:spChg chg="add mod">
          <ac:chgData name="Clements, William" userId="cbdb0636-a496-422a-8d40-98c53d494d26" providerId="ADAL" clId="{33C1D9FD-9F6E-8640-93D7-A04DDF8C545D}" dt="2022-11-09T18:24:32.492" v="2865" actId="14100"/>
          <ac:spMkLst>
            <pc:docMk/>
            <pc:sldMk cId="1522389955" sldId="325"/>
            <ac:spMk id="38" creationId="{C6896AF0-2779-832A-BDEB-FCFBB59FAEF2}"/>
          </ac:spMkLst>
        </pc:spChg>
        <pc:spChg chg="add mod">
          <ac:chgData name="Clements, William" userId="cbdb0636-a496-422a-8d40-98c53d494d26" providerId="ADAL" clId="{33C1D9FD-9F6E-8640-93D7-A04DDF8C545D}" dt="2022-11-09T18:23:46.412" v="2837"/>
          <ac:spMkLst>
            <pc:docMk/>
            <pc:sldMk cId="1522389955" sldId="325"/>
            <ac:spMk id="39" creationId="{20B7E5B6-825B-6396-592C-5FDBCD2FA0D4}"/>
          </ac:spMkLst>
        </pc:spChg>
        <pc:spChg chg="add mod">
          <ac:chgData name="Clements, William" userId="cbdb0636-a496-422a-8d40-98c53d494d26" providerId="ADAL" clId="{33C1D9FD-9F6E-8640-93D7-A04DDF8C545D}" dt="2022-11-09T18:26:38.318" v="2902" actId="5793"/>
          <ac:spMkLst>
            <pc:docMk/>
            <pc:sldMk cId="1522389955" sldId="325"/>
            <ac:spMk id="40" creationId="{CBB77141-C7E7-CD8B-0403-C07146F64AD1}"/>
          </ac:spMkLst>
        </pc:spChg>
        <pc:spChg chg="add mod">
          <ac:chgData name="Clements, William" userId="cbdb0636-a496-422a-8d40-98c53d494d26" providerId="ADAL" clId="{33C1D9FD-9F6E-8640-93D7-A04DDF8C545D}" dt="2022-11-09T18:25:11.169" v="2879" actId="14100"/>
          <ac:spMkLst>
            <pc:docMk/>
            <pc:sldMk cId="1522389955" sldId="325"/>
            <ac:spMk id="41" creationId="{5CB20C30-E349-02EF-B211-25872888DBFD}"/>
          </ac:spMkLst>
        </pc:spChg>
        <pc:spChg chg="add mod">
          <ac:chgData name="Clements, William" userId="cbdb0636-a496-422a-8d40-98c53d494d26" providerId="ADAL" clId="{33C1D9FD-9F6E-8640-93D7-A04DDF8C545D}" dt="2022-11-09T18:25:29.373" v="2887" actId="14100"/>
          <ac:spMkLst>
            <pc:docMk/>
            <pc:sldMk cId="1522389955" sldId="325"/>
            <ac:spMk id="42" creationId="{A3A47968-AF42-40D9-B5DC-C3C1E6BF3643}"/>
          </ac:spMkLst>
        </pc:spChg>
        <pc:spChg chg="add mod">
          <ac:chgData name="Clements, William" userId="cbdb0636-a496-422a-8d40-98c53d494d26" providerId="ADAL" clId="{33C1D9FD-9F6E-8640-93D7-A04DDF8C545D}" dt="2022-11-09T18:25:02.312" v="2877" actId="1076"/>
          <ac:spMkLst>
            <pc:docMk/>
            <pc:sldMk cId="1522389955" sldId="325"/>
            <ac:spMk id="43" creationId="{E122DBA7-D167-7101-7F48-08D96FDA8DBB}"/>
          </ac:spMkLst>
        </pc:spChg>
        <pc:spChg chg="add del mod">
          <ac:chgData name="Clements, William" userId="cbdb0636-a496-422a-8d40-98c53d494d26" providerId="ADAL" clId="{33C1D9FD-9F6E-8640-93D7-A04DDF8C545D}" dt="2022-11-09T18:24:55.477" v="2875" actId="478"/>
          <ac:spMkLst>
            <pc:docMk/>
            <pc:sldMk cId="1522389955" sldId="325"/>
            <ac:spMk id="44" creationId="{EF6EB43D-8AC5-75CD-F355-EE0003621915}"/>
          </ac:spMkLst>
        </pc:spChg>
        <pc:spChg chg="add del mod">
          <ac:chgData name="Clements, William" userId="cbdb0636-a496-422a-8d40-98c53d494d26" providerId="ADAL" clId="{33C1D9FD-9F6E-8640-93D7-A04DDF8C545D}" dt="2022-11-09T18:24:55.477" v="2875" actId="478"/>
          <ac:spMkLst>
            <pc:docMk/>
            <pc:sldMk cId="1522389955" sldId="325"/>
            <ac:spMk id="45" creationId="{CC634235-85DC-36B2-08F1-94B2F6F2DFE7}"/>
          </ac:spMkLst>
        </pc:spChg>
        <pc:spChg chg="add del mod">
          <ac:chgData name="Clements, William" userId="cbdb0636-a496-422a-8d40-98c53d494d26" providerId="ADAL" clId="{33C1D9FD-9F6E-8640-93D7-A04DDF8C545D}" dt="2022-11-09T18:24:54.625" v="2874"/>
          <ac:spMkLst>
            <pc:docMk/>
            <pc:sldMk cId="1522389955" sldId="325"/>
            <ac:spMk id="52" creationId="{5B6CAA5F-B7CF-6C8A-C4BD-B4C825E44E64}"/>
          </ac:spMkLst>
        </pc:spChg>
        <pc:picChg chg="add mod">
          <ac:chgData name="Clements, William" userId="cbdb0636-a496-422a-8d40-98c53d494d26" providerId="ADAL" clId="{33C1D9FD-9F6E-8640-93D7-A04DDF8C545D}" dt="2022-11-09T18:26:26.906" v="2899" actId="14100"/>
          <ac:picMkLst>
            <pc:docMk/>
            <pc:sldMk cId="1522389955" sldId="325"/>
            <ac:picMk id="67" creationId="{D6956556-FD17-4447-2AB5-529496A93D2F}"/>
          </ac:picMkLst>
        </pc:picChg>
        <pc:picChg chg="add mod">
          <ac:chgData name="Clements, William" userId="cbdb0636-a496-422a-8d40-98c53d494d26" providerId="ADAL" clId="{33C1D9FD-9F6E-8640-93D7-A04DDF8C545D}" dt="2022-11-09T18:27:48.468" v="2919" actId="1076"/>
          <ac:picMkLst>
            <pc:docMk/>
            <pc:sldMk cId="1522389955" sldId="325"/>
            <ac:picMk id="69" creationId="{380F177A-D5FF-B377-C8B6-CE4B414D2585}"/>
          </ac:picMkLst>
        </pc:picChg>
        <pc:picChg chg="add mod">
          <ac:chgData name="Clements, William" userId="cbdb0636-a496-422a-8d40-98c53d494d26" providerId="ADAL" clId="{33C1D9FD-9F6E-8640-93D7-A04DDF8C545D}" dt="2022-11-09T18:29:22.751" v="2930" actId="14100"/>
          <ac:picMkLst>
            <pc:docMk/>
            <pc:sldMk cId="1522389955" sldId="325"/>
            <ac:picMk id="70" creationId="{04CC204E-D8A0-287A-7CD4-3A7C0DB92AC6}"/>
          </ac:picMkLst>
        </pc:picChg>
        <pc:picChg chg="add mod">
          <ac:chgData name="Clements, William" userId="cbdb0636-a496-422a-8d40-98c53d494d26" providerId="ADAL" clId="{33C1D9FD-9F6E-8640-93D7-A04DDF8C545D}" dt="2022-11-09T18:29:28.678" v="2933" actId="1076"/>
          <ac:picMkLst>
            <pc:docMk/>
            <pc:sldMk cId="1522389955" sldId="325"/>
            <ac:picMk id="71" creationId="{55C62C00-430E-F3C8-9004-6768BF2898EE}"/>
          </ac:picMkLst>
        </pc:picChg>
        <pc:picChg chg="add mod">
          <ac:chgData name="Clements, William" userId="cbdb0636-a496-422a-8d40-98c53d494d26" providerId="ADAL" clId="{33C1D9FD-9F6E-8640-93D7-A04DDF8C545D}" dt="2022-11-09T18:35:28.567" v="2937" actId="1076"/>
          <ac:picMkLst>
            <pc:docMk/>
            <pc:sldMk cId="1522389955" sldId="325"/>
            <ac:picMk id="72" creationId="{46923303-293C-1A21-B54F-EADA545EA163}"/>
          </ac:picMkLst>
        </pc:picChg>
        <pc:picChg chg="add mod">
          <ac:chgData name="Clements, William" userId="cbdb0636-a496-422a-8d40-98c53d494d26" providerId="ADAL" clId="{33C1D9FD-9F6E-8640-93D7-A04DDF8C545D}" dt="2022-11-09T18:35:48.861" v="2940" actId="14100"/>
          <ac:picMkLst>
            <pc:docMk/>
            <pc:sldMk cId="1522389955" sldId="325"/>
            <ac:picMk id="73" creationId="{77D68E27-BB98-704C-B49C-E37E60540661}"/>
          </ac:picMkLst>
        </pc:picChg>
        <pc:cxnChg chg="add mod">
          <ac:chgData name="Clements, William" userId="cbdb0636-a496-422a-8d40-98c53d494d26" providerId="ADAL" clId="{33C1D9FD-9F6E-8640-93D7-A04DDF8C545D}" dt="2022-11-09T18:24:32.492" v="2865" actId="14100"/>
          <ac:cxnSpMkLst>
            <pc:docMk/>
            <pc:sldMk cId="1522389955" sldId="325"/>
            <ac:cxnSpMk id="46" creationId="{5AEA28FB-A8B8-EA61-496D-3785B6CD050A}"/>
          </ac:cxnSpMkLst>
        </pc:cxnChg>
        <pc:cxnChg chg="add mod">
          <ac:chgData name="Clements, William" userId="cbdb0636-a496-422a-8d40-98c53d494d26" providerId="ADAL" clId="{33C1D9FD-9F6E-8640-93D7-A04DDF8C545D}" dt="2022-11-09T18:25:11.169" v="2879" actId="14100"/>
          <ac:cxnSpMkLst>
            <pc:docMk/>
            <pc:sldMk cId="1522389955" sldId="325"/>
            <ac:cxnSpMk id="47" creationId="{F7966BB2-EE9A-779B-8FB1-90DD93C8586E}"/>
          </ac:cxnSpMkLst>
        </pc:cxnChg>
        <pc:cxnChg chg="add mod">
          <ac:chgData name="Clements, William" userId="cbdb0636-a496-422a-8d40-98c53d494d26" providerId="ADAL" clId="{33C1D9FD-9F6E-8640-93D7-A04DDF8C545D}" dt="2022-11-09T18:25:29.373" v="2887" actId="14100"/>
          <ac:cxnSpMkLst>
            <pc:docMk/>
            <pc:sldMk cId="1522389955" sldId="325"/>
            <ac:cxnSpMk id="48" creationId="{774F83C2-8B79-D758-247E-FB53E4BAB3A9}"/>
          </ac:cxnSpMkLst>
        </pc:cxnChg>
        <pc:cxnChg chg="add del mod">
          <ac:chgData name="Clements, William" userId="cbdb0636-a496-422a-8d40-98c53d494d26" providerId="ADAL" clId="{33C1D9FD-9F6E-8640-93D7-A04DDF8C545D}" dt="2022-11-09T18:24:58.209" v="2876" actId="478"/>
          <ac:cxnSpMkLst>
            <pc:docMk/>
            <pc:sldMk cId="1522389955" sldId="325"/>
            <ac:cxnSpMk id="49" creationId="{6EFCFCD7-B516-E9C5-6CD8-198C63383BFE}"/>
          </ac:cxnSpMkLst>
        </pc:cxnChg>
        <pc:cxnChg chg="add mod">
          <ac:chgData name="Clements, William" userId="cbdb0636-a496-422a-8d40-98c53d494d26" providerId="ADAL" clId="{33C1D9FD-9F6E-8640-93D7-A04DDF8C545D}" dt="2022-11-09T18:26:30.504" v="2900" actId="14100"/>
          <ac:cxnSpMkLst>
            <pc:docMk/>
            <pc:sldMk cId="1522389955" sldId="325"/>
            <ac:cxnSpMk id="50" creationId="{9FE7E64D-1CE2-8440-5138-51E768DF90D0}"/>
          </ac:cxnSpMkLst>
        </pc:cxnChg>
        <pc:cxnChg chg="add mod">
          <ac:chgData name="Clements, William" userId="cbdb0636-a496-422a-8d40-98c53d494d26" providerId="ADAL" clId="{33C1D9FD-9F6E-8640-93D7-A04DDF8C545D}" dt="2022-11-09T18:25:41.542" v="2890" actId="14100"/>
          <ac:cxnSpMkLst>
            <pc:docMk/>
            <pc:sldMk cId="1522389955" sldId="325"/>
            <ac:cxnSpMk id="58" creationId="{0F0E88C3-2F07-4A33-0871-C661E8CCD9CE}"/>
          </ac:cxnSpMkLst>
        </pc:cxnChg>
        <pc:cxnChg chg="add mod">
          <ac:chgData name="Clements, William" userId="cbdb0636-a496-422a-8d40-98c53d494d26" providerId="ADAL" clId="{33C1D9FD-9F6E-8640-93D7-A04DDF8C545D}" dt="2022-11-09T18:25:50.192" v="2893" actId="14100"/>
          <ac:cxnSpMkLst>
            <pc:docMk/>
            <pc:sldMk cId="1522389955" sldId="325"/>
            <ac:cxnSpMk id="61" creationId="{D4A08E6C-51EF-D132-A86E-F4B11C3E8F69}"/>
          </ac:cxnSpMkLst>
        </pc:cxnChg>
        <pc:cxnChg chg="add mod">
          <ac:chgData name="Clements, William" userId="cbdb0636-a496-422a-8d40-98c53d494d26" providerId="ADAL" clId="{33C1D9FD-9F6E-8640-93D7-A04DDF8C545D}" dt="2022-11-09T18:25:58.979" v="2896" actId="14100"/>
          <ac:cxnSpMkLst>
            <pc:docMk/>
            <pc:sldMk cId="1522389955" sldId="325"/>
            <ac:cxnSpMk id="64" creationId="{AB2DFB31-AFC0-C99C-5219-9FCB4AAB905C}"/>
          </ac:cxnSpMkLst>
        </pc:cxnChg>
      </pc:sldChg>
      <pc:sldChg chg="addSp modSp new mod">
        <pc:chgData name="Clements, William" userId="cbdb0636-a496-422a-8d40-98c53d494d26" providerId="ADAL" clId="{33C1D9FD-9F6E-8640-93D7-A04DDF8C545D}" dt="2022-11-09T18:27:02.390" v="2908"/>
        <pc:sldMkLst>
          <pc:docMk/>
          <pc:sldMk cId="2208535998" sldId="326"/>
        </pc:sldMkLst>
        <pc:spChg chg="mod">
          <ac:chgData name="Clements, William" userId="cbdb0636-a496-422a-8d40-98c53d494d26" providerId="ADAL" clId="{33C1D9FD-9F6E-8640-93D7-A04DDF8C545D}" dt="2022-11-09T18:27:02.390" v="2908"/>
          <ac:spMkLst>
            <pc:docMk/>
            <pc:sldMk cId="2208535998" sldId="326"/>
            <ac:spMk id="2" creationId="{6231AB13-00CB-CC63-AF5D-DE600C35E98F}"/>
          </ac:spMkLst>
        </pc:spChg>
        <pc:spChg chg="mod">
          <ac:chgData name="Clements, William" userId="cbdb0636-a496-422a-8d40-98c53d494d26" providerId="ADAL" clId="{33C1D9FD-9F6E-8640-93D7-A04DDF8C545D}" dt="2022-11-09T18:07:14.338" v="2557" actId="20577"/>
          <ac:spMkLst>
            <pc:docMk/>
            <pc:sldMk cId="2208535998" sldId="326"/>
            <ac:spMk id="3" creationId="{9F8139EF-EBFC-78C2-0D6E-3CCBE3776C82}"/>
          </ac:spMkLst>
        </pc:spChg>
        <pc:spChg chg="mod">
          <ac:chgData name="Clements, William" userId="cbdb0636-a496-422a-8d40-98c53d494d26" providerId="ADAL" clId="{33C1D9FD-9F6E-8640-93D7-A04DDF8C545D}" dt="2022-11-09T18:08:44.893" v="2595" actId="14"/>
          <ac:spMkLst>
            <pc:docMk/>
            <pc:sldMk cId="2208535998" sldId="326"/>
            <ac:spMk id="4" creationId="{76B73AF4-045F-0156-BFEB-5BC967351A8F}"/>
          </ac:spMkLst>
        </pc:spChg>
        <pc:spChg chg="mod">
          <ac:chgData name="Clements, William" userId="cbdb0636-a496-422a-8d40-98c53d494d26" providerId="ADAL" clId="{33C1D9FD-9F6E-8640-93D7-A04DDF8C545D}" dt="2022-11-09T18:08:22.769" v="2587" actId="27636"/>
          <ac:spMkLst>
            <pc:docMk/>
            <pc:sldMk cId="2208535998" sldId="326"/>
            <ac:spMk id="6" creationId="{2312C1A1-BB51-FCA1-D4C8-C42BE921FAF6}"/>
          </ac:spMkLst>
        </pc:spChg>
        <pc:picChg chg="add mod">
          <ac:chgData name="Clements, William" userId="cbdb0636-a496-422a-8d40-98c53d494d26" providerId="ADAL" clId="{33C1D9FD-9F6E-8640-93D7-A04DDF8C545D}" dt="2022-11-09T18:07:46.167" v="2559" actId="1076"/>
          <ac:picMkLst>
            <pc:docMk/>
            <pc:sldMk cId="2208535998" sldId="326"/>
            <ac:picMk id="7" creationId="{2329FF81-D9C9-6E76-E319-E39645250618}"/>
          </ac:picMkLst>
        </pc:picChg>
      </pc:sldChg>
      <pc:sldChg chg="addSp modSp new mod">
        <pc:chgData name="Clements, William" userId="cbdb0636-a496-422a-8d40-98c53d494d26" providerId="ADAL" clId="{33C1D9FD-9F6E-8640-93D7-A04DDF8C545D}" dt="2022-11-09T18:27:05.789" v="2909"/>
        <pc:sldMkLst>
          <pc:docMk/>
          <pc:sldMk cId="2279083660" sldId="327"/>
        </pc:sldMkLst>
        <pc:spChg chg="mod">
          <ac:chgData name="Clements, William" userId="cbdb0636-a496-422a-8d40-98c53d494d26" providerId="ADAL" clId="{33C1D9FD-9F6E-8640-93D7-A04DDF8C545D}" dt="2022-11-09T18:27:05.789" v="2909"/>
          <ac:spMkLst>
            <pc:docMk/>
            <pc:sldMk cId="2279083660" sldId="327"/>
            <ac:spMk id="2" creationId="{6956CD41-442C-26C5-E63F-643C3E48AF5F}"/>
          </ac:spMkLst>
        </pc:spChg>
        <pc:spChg chg="mod">
          <ac:chgData name="Clements, William" userId="cbdb0636-a496-422a-8d40-98c53d494d26" providerId="ADAL" clId="{33C1D9FD-9F6E-8640-93D7-A04DDF8C545D}" dt="2022-11-09T18:09:01.157" v="2602" actId="20577"/>
          <ac:spMkLst>
            <pc:docMk/>
            <pc:sldMk cId="2279083660" sldId="327"/>
            <ac:spMk id="3" creationId="{3D142EA7-BF01-6387-40C0-E7FF2934ED52}"/>
          </ac:spMkLst>
        </pc:spChg>
        <pc:spChg chg="mod">
          <ac:chgData name="Clements, William" userId="cbdb0636-a496-422a-8d40-98c53d494d26" providerId="ADAL" clId="{33C1D9FD-9F6E-8640-93D7-A04DDF8C545D}" dt="2022-11-09T18:09:57.534" v="2620" actId="113"/>
          <ac:spMkLst>
            <pc:docMk/>
            <pc:sldMk cId="2279083660" sldId="327"/>
            <ac:spMk id="4" creationId="{202AB803-8389-0C2B-9A93-19269FDA5749}"/>
          </ac:spMkLst>
        </pc:spChg>
        <pc:spChg chg="mod">
          <ac:chgData name="Clements, William" userId="cbdb0636-a496-422a-8d40-98c53d494d26" providerId="ADAL" clId="{33C1D9FD-9F6E-8640-93D7-A04DDF8C545D}" dt="2022-11-09T18:09:40.992" v="2618" actId="27636"/>
          <ac:spMkLst>
            <pc:docMk/>
            <pc:sldMk cId="2279083660" sldId="327"/>
            <ac:spMk id="6" creationId="{9721A111-4127-D85F-F9B0-755ABF9EF3BC}"/>
          </ac:spMkLst>
        </pc:spChg>
        <pc:picChg chg="add mod">
          <ac:chgData name="Clements, William" userId="cbdb0636-a496-422a-8d40-98c53d494d26" providerId="ADAL" clId="{33C1D9FD-9F6E-8640-93D7-A04DDF8C545D}" dt="2022-11-09T18:12:58.512" v="2641" actId="1076"/>
          <ac:picMkLst>
            <pc:docMk/>
            <pc:sldMk cId="2279083660" sldId="327"/>
            <ac:picMk id="7" creationId="{38A09328-261D-2363-66B7-42E2DEA157B6}"/>
          </ac:picMkLst>
        </pc:picChg>
        <pc:picChg chg="add mod">
          <ac:chgData name="Clements, William" userId="cbdb0636-a496-422a-8d40-98c53d494d26" providerId="ADAL" clId="{33C1D9FD-9F6E-8640-93D7-A04DDF8C545D}" dt="2022-11-09T18:13:26.011" v="2644" actId="14100"/>
          <ac:picMkLst>
            <pc:docMk/>
            <pc:sldMk cId="2279083660" sldId="327"/>
            <ac:picMk id="8" creationId="{A6A15BE4-9D94-2EDE-7248-E7FA92552829}"/>
          </ac:picMkLst>
        </pc:picChg>
      </pc:sldChg>
      <pc:sldChg chg="addSp modSp new mod">
        <pc:chgData name="Clements, William" userId="cbdb0636-a496-422a-8d40-98c53d494d26" providerId="ADAL" clId="{33C1D9FD-9F6E-8640-93D7-A04DDF8C545D}" dt="2022-11-09T18:27:08.633" v="2910"/>
        <pc:sldMkLst>
          <pc:docMk/>
          <pc:sldMk cId="3555244697" sldId="328"/>
        </pc:sldMkLst>
        <pc:spChg chg="mod">
          <ac:chgData name="Clements, William" userId="cbdb0636-a496-422a-8d40-98c53d494d26" providerId="ADAL" clId="{33C1D9FD-9F6E-8640-93D7-A04DDF8C545D}" dt="2022-11-09T18:27:08.633" v="2910"/>
          <ac:spMkLst>
            <pc:docMk/>
            <pc:sldMk cId="3555244697" sldId="328"/>
            <ac:spMk id="2" creationId="{67E7FD62-219F-ABF6-6E16-D7898821DEB1}"/>
          </ac:spMkLst>
        </pc:spChg>
        <pc:spChg chg="mod">
          <ac:chgData name="Clements, William" userId="cbdb0636-a496-422a-8d40-98c53d494d26" providerId="ADAL" clId="{33C1D9FD-9F6E-8640-93D7-A04DDF8C545D}" dt="2022-11-09T18:10:08.321" v="2627" actId="20577"/>
          <ac:spMkLst>
            <pc:docMk/>
            <pc:sldMk cId="3555244697" sldId="328"/>
            <ac:spMk id="3" creationId="{3D143134-CF57-81D4-F01C-A8322B31570E}"/>
          </ac:spMkLst>
        </pc:spChg>
        <pc:spChg chg="mod">
          <ac:chgData name="Clements, William" userId="cbdb0636-a496-422a-8d40-98c53d494d26" providerId="ADAL" clId="{33C1D9FD-9F6E-8640-93D7-A04DDF8C545D}" dt="2022-11-09T18:14:06.326" v="2653" actId="20577"/>
          <ac:spMkLst>
            <pc:docMk/>
            <pc:sldMk cId="3555244697" sldId="328"/>
            <ac:spMk id="4" creationId="{ABA6682F-E017-B0C3-B6A6-032A184A5CFC}"/>
          </ac:spMkLst>
        </pc:spChg>
        <pc:spChg chg="mod">
          <ac:chgData name="Clements, William" userId="cbdb0636-a496-422a-8d40-98c53d494d26" providerId="ADAL" clId="{33C1D9FD-9F6E-8640-93D7-A04DDF8C545D}" dt="2022-11-09T18:14:04.938" v="2651" actId="20577"/>
          <ac:spMkLst>
            <pc:docMk/>
            <pc:sldMk cId="3555244697" sldId="328"/>
            <ac:spMk id="6" creationId="{F9C44F55-E329-0819-A960-9A15AB415E35}"/>
          </ac:spMkLst>
        </pc:spChg>
        <pc:picChg chg="add mod">
          <ac:chgData name="Clements, William" userId="cbdb0636-a496-422a-8d40-98c53d494d26" providerId="ADAL" clId="{33C1D9FD-9F6E-8640-93D7-A04DDF8C545D}" dt="2022-11-09T18:14:59.728" v="2656" actId="14100"/>
          <ac:picMkLst>
            <pc:docMk/>
            <pc:sldMk cId="3555244697" sldId="328"/>
            <ac:picMk id="7" creationId="{8CE47798-BF19-F0EB-A5AC-B005F6C4FC1E}"/>
          </ac:picMkLst>
        </pc:picChg>
      </pc:sldChg>
      <pc:sldChg chg="addSp modSp new mod">
        <pc:chgData name="Clements, William" userId="cbdb0636-a496-422a-8d40-98c53d494d26" providerId="ADAL" clId="{33C1D9FD-9F6E-8640-93D7-A04DDF8C545D}" dt="2022-11-09T18:27:11.093" v="2911"/>
        <pc:sldMkLst>
          <pc:docMk/>
          <pc:sldMk cId="2363530953" sldId="329"/>
        </pc:sldMkLst>
        <pc:spChg chg="mod">
          <ac:chgData name="Clements, William" userId="cbdb0636-a496-422a-8d40-98c53d494d26" providerId="ADAL" clId="{33C1D9FD-9F6E-8640-93D7-A04DDF8C545D}" dt="2022-11-09T18:27:11.093" v="2911"/>
          <ac:spMkLst>
            <pc:docMk/>
            <pc:sldMk cId="2363530953" sldId="329"/>
            <ac:spMk id="2" creationId="{B00ED094-6E63-13AF-D19F-76DC47F746B8}"/>
          </ac:spMkLst>
        </pc:spChg>
        <pc:spChg chg="mod">
          <ac:chgData name="Clements, William" userId="cbdb0636-a496-422a-8d40-98c53d494d26" providerId="ADAL" clId="{33C1D9FD-9F6E-8640-93D7-A04DDF8C545D}" dt="2022-11-09T18:15:30.347" v="2664" actId="14"/>
          <ac:spMkLst>
            <pc:docMk/>
            <pc:sldMk cId="2363530953" sldId="329"/>
            <ac:spMk id="4" creationId="{616C58E5-21BA-B0D8-8CBC-82144C678380}"/>
          </ac:spMkLst>
        </pc:spChg>
        <pc:picChg chg="add mod">
          <ac:chgData name="Clements, William" userId="cbdb0636-a496-422a-8d40-98c53d494d26" providerId="ADAL" clId="{33C1D9FD-9F6E-8640-93D7-A04DDF8C545D}" dt="2022-11-09T18:16:03.313" v="2667" actId="14100"/>
          <ac:picMkLst>
            <pc:docMk/>
            <pc:sldMk cId="2363530953" sldId="329"/>
            <ac:picMk id="7" creationId="{AFF7C32E-4240-F4CE-0BB3-4D3A48A9A3C8}"/>
          </ac:picMkLst>
        </pc:picChg>
      </pc:sldChg>
      <pc:sldChg chg="addSp modSp new mod">
        <pc:chgData name="Clements, William" userId="cbdb0636-a496-422a-8d40-98c53d494d26" providerId="ADAL" clId="{33C1D9FD-9F6E-8640-93D7-A04DDF8C545D}" dt="2022-11-09T18:27:13.503" v="2912"/>
        <pc:sldMkLst>
          <pc:docMk/>
          <pc:sldMk cId="2832051366" sldId="330"/>
        </pc:sldMkLst>
        <pc:spChg chg="mod">
          <ac:chgData name="Clements, William" userId="cbdb0636-a496-422a-8d40-98c53d494d26" providerId="ADAL" clId="{33C1D9FD-9F6E-8640-93D7-A04DDF8C545D}" dt="2022-11-09T18:27:13.503" v="2912"/>
          <ac:spMkLst>
            <pc:docMk/>
            <pc:sldMk cId="2832051366" sldId="330"/>
            <ac:spMk id="2" creationId="{A1394FB7-2DD3-90B7-787B-2C386C5413FD}"/>
          </ac:spMkLst>
        </pc:spChg>
        <pc:spChg chg="mod">
          <ac:chgData name="Clements, William" userId="cbdb0636-a496-422a-8d40-98c53d494d26" providerId="ADAL" clId="{33C1D9FD-9F6E-8640-93D7-A04DDF8C545D}" dt="2022-11-09T18:16:28.749" v="2675" actId="14"/>
          <ac:spMkLst>
            <pc:docMk/>
            <pc:sldMk cId="2832051366" sldId="330"/>
            <ac:spMk id="4" creationId="{3EE24DB4-A0E1-C5CD-9714-799EC85F923D}"/>
          </ac:spMkLst>
        </pc:spChg>
        <pc:picChg chg="add mod">
          <ac:chgData name="Clements, William" userId="cbdb0636-a496-422a-8d40-98c53d494d26" providerId="ADAL" clId="{33C1D9FD-9F6E-8640-93D7-A04DDF8C545D}" dt="2022-11-09T18:16:54.517" v="2678" actId="14100"/>
          <ac:picMkLst>
            <pc:docMk/>
            <pc:sldMk cId="2832051366" sldId="330"/>
            <ac:picMk id="7" creationId="{036CBB80-BA04-4199-6457-A2A07AF1E287}"/>
          </ac:picMkLst>
        </pc:picChg>
      </pc:sldChg>
      <pc:sldChg chg="addSp modSp new mod">
        <pc:chgData name="Clements, William" userId="cbdb0636-a496-422a-8d40-98c53d494d26" providerId="ADAL" clId="{33C1D9FD-9F6E-8640-93D7-A04DDF8C545D}" dt="2022-11-09T18:27:15.915" v="2913"/>
        <pc:sldMkLst>
          <pc:docMk/>
          <pc:sldMk cId="2827264836" sldId="331"/>
        </pc:sldMkLst>
        <pc:spChg chg="mod">
          <ac:chgData name="Clements, William" userId="cbdb0636-a496-422a-8d40-98c53d494d26" providerId="ADAL" clId="{33C1D9FD-9F6E-8640-93D7-A04DDF8C545D}" dt="2022-11-09T18:27:15.915" v="2913"/>
          <ac:spMkLst>
            <pc:docMk/>
            <pc:sldMk cId="2827264836" sldId="331"/>
            <ac:spMk id="2" creationId="{9969DE6C-43E1-6251-98C0-A0807A4E58B5}"/>
          </ac:spMkLst>
        </pc:spChg>
        <pc:spChg chg="mod">
          <ac:chgData name="Clements, William" userId="cbdb0636-a496-422a-8d40-98c53d494d26" providerId="ADAL" clId="{33C1D9FD-9F6E-8640-93D7-A04DDF8C545D}" dt="2022-11-09T18:17:08.381" v="2680"/>
          <ac:spMkLst>
            <pc:docMk/>
            <pc:sldMk cId="2827264836" sldId="331"/>
            <ac:spMk id="4" creationId="{228419A1-65D2-A51C-2BA0-B58B9C6A74E4}"/>
          </ac:spMkLst>
        </pc:spChg>
        <pc:picChg chg="add mod">
          <ac:chgData name="Clements, William" userId="cbdb0636-a496-422a-8d40-98c53d494d26" providerId="ADAL" clId="{33C1D9FD-9F6E-8640-93D7-A04DDF8C545D}" dt="2022-11-09T18:17:25.227" v="2683" actId="14100"/>
          <ac:picMkLst>
            <pc:docMk/>
            <pc:sldMk cId="2827264836" sldId="331"/>
            <ac:picMk id="7" creationId="{35565E1E-684C-7ADF-5AE0-13616DB2F87C}"/>
          </ac:picMkLst>
        </pc:picChg>
        <pc:picChg chg="add mod">
          <ac:chgData name="Clements, William" userId="cbdb0636-a496-422a-8d40-98c53d494d26" providerId="ADAL" clId="{33C1D9FD-9F6E-8640-93D7-A04DDF8C545D}" dt="2022-11-09T18:17:53.779" v="2687" actId="14100"/>
          <ac:picMkLst>
            <pc:docMk/>
            <pc:sldMk cId="2827264836" sldId="331"/>
            <ac:picMk id="8" creationId="{D88B7C7D-8786-14EC-A834-8CC0C43D3DFB}"/>
          </ac:picMkLst>
        </pc:picChg>
      </pc:sldChg>
      <pc:sldChg chg="addSp modSp new mod">
        <pc:chgData name="Clements, William" userId="cbdb0636-a496-422a-8d40-98c53d494d26" providerId="ADAL" clId="{33C1D9FD-9F6E-8640-93D7-A04DDF8C545D}" dt="2022-11-09T18:29:15.619" v="2928" actId="14100"/>
        <pc:sldMkLst>
          <pc:docMk/>
          <pc:sldMk cId="1356714491" sldId="332"/>
        </pc:sldMkLst>
        <pc:spChg chg="mod">
          <ac:chgData name="Clements, William" userId="cbdb0636-a496-422a-8d40-98c53d494d26" providerId="ADAL" clId="{33C1D9FD-9F6E-8640-93D7-A04DDF8C545D}" dt="2022-11-09T18:27:18.602" v="2914"/>
          <ac:spMkLst>
            <pc:docMk/>
            <pc:sldMk cId="1356714491" sldId="332"/>
            <ac:spMk id="2" creationId="{41A1353C-7215-34CE-533B-CF41CC908DE9}"/>
          </ac:spMkLst>
        </pc:spChg>
        <pc:spChg chg="mod">
          <ac:chgData name="Clements, William" userId="cbdb0636-a496-422a-8d40-98c53d494d26" providerId="ADAL" clId="{33C1D9FD-9F6E-8640-93D7-A04DDF8C545D}" dt="2022-11-09T18:18:17.735" v="2704" actId="20577"/>
          <ac:spMkLst>
            <pc:docMk/>
            <pc:sldMk cId="1356714491" sldId="332"/>
            <ac:spMk id="3" creationId="{758D518B-AE89-9F4B-BDF4-CC98DEFD298F}"/>
          </ac:spMkLst>
        </pc:spChg>
        <pc:spChg chg="mod">
          <ac:chgData name="Clements, William" userId="cbdb0636-a496-422a-8d40-98c53d494d26" providerId="ADAL" clId="{33C1D9FD-9F6E-8640-93D7-A04DDF8C545D}" dt="2022-11-09T18:20:19.359" v="2719" actId="27636"/>
          <ac:spMkLst>
            <pc:docMk/>
            <pc:sldMk cId="1356714491" sldId="332"/>
            <ac:spMk id="4" creationId="{D04C8B36-8B98-F17E-2811-FA34D1F0D257}"/>
          </ac:spMkLst>
        </pc:spChg>
        <pc:spChg chg="mod">
          <ac:chgData name="Clements, William" userId="cbdb0636-a496-422a-8d40-98c53d494d26" providerId="ADAL" clId="{33C1D9FD-9F6E-8640-93D7-A04DDF8C545D}" dt="2022-11-09T18:20:19.355" v="2718" actId="27636"/>
          <ac:spMkLst>
            <pc:docMk/>
            <pc:sldMk cId="1356714491" sldId="332"/>
            <ac:spMk id="6" creationId="{A8D3E011-AC6E-0053-9D33-082C3DE06A20}"/>
          </ac:spMkLst>
        </pc:spChg>
        <pc:picChg chg="add mod">
          <ac:chgData name="Clements, William" userId="cbdb0636-a496-422a-8d40-98c53d494d26" providerId="ADAL" clId="{33C1D9FD-9F6E-8640-93D7-A04DDF8C545D}" dt="2022-11-09T18:20:03.742" v="2707" actId="14100"/>
          <ac:picMkLst>
            <pc:docMk/>
            <pc:sldMk cId="1356714491" sldId="332"/>
            <ac:picMk id="7" creationId="{A7969B13-0A99-DD8E-36F8-EF5730A4C958}"/>
          </ac:picMkLst>
        </pc:picChg>
        <pc:picChg chg="add mod">
          <ac:chgData name="Clements, William" userId="cbdb0636-a496-422a-8d40-98c53d494d26" providerId="ADAL" clId="{33C1D9FD-9F6E-8640-93D7-A04DDF8C545D}" dt="2022-11-09T18:28:54.136" v="2925" actId="1076"/>
          <ac:picMkLst>
            <pc:docMk/>
            <pc:sldMk cId="1356714491" sldId="332"/>
            <ac:picMk id="8" creationId="{14C4D608-B794-4EE1-BF91-E99ECCAB2073}"/>
          </ac:picMkLst>
        </pc:picChg>
        <pc:picChg chg="add mod">
          <ac:chgData name="Clements, William" userId="cbdb0636-a496-422a-8d40-98c53d494d26" providerId="ADAL" clId="{33C1D9FD-9F6E-8640-93D7-A04DDF8C545D}" dt="2022-11-09T18:29:15.619" v="2928" actId="14100"/>
          <ac:picMkLst>
            <pc:docMk/>
            <pc:sldMk cId="1356714491" sldId="332"/>
            <ac:picMk id="9" creationId="{05072D80-FFAF-E7F9-40BB-4D20DDF6314C}"/>
          </ac:picMkLst>
        </pc:picChg>
      </pc:sldChg>
      <pc:sldChg chg="new">
        <pc:chgData name="Clements, William" userId="cbdb0636-a496-422a-8d40-98c53d494d26" providerId="ADAL" clId="{33C1D9FD-9F6E-8640-93D7-A04DDF8C545D}" dt="2022-11-09T18:28:07.251" v="2920" actId="680"/>
        <pc:sldMkLst>
          <pc:docMk/>
          <pc:sldMk cId="1445407638" sldId="33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33E8A-197B-4348-A7D5-CE84051F7626}"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14384305-F2B4-2D45-8B2C-348A946AB58B}">
      <dgm:prSet phldrT="[Text]"/>
      <dgm:spPr/>
      <dgm:t>
        <a:bodyPr/>
        <a:lstStyle/>
        <a:p>
          <a:r>
            <a:rPr lang="en-US" dirty="0" err="1"/>
            <a:t>Sentences.py</a:t>
          </a:r>
          <a:endParaRPr lang="en-US" dirty="0"/>
        </a:p>
      </dgm:t>
    </dgm:pt>
    <dgm:pt modelId="{D649616F-C095-DD4B-9D83-5CF60AEA7882}" type="parTrans" cxnId="{0C266051-184E-FF47-91C5-4CE551BC675D}">
      <dgm:prSet/>
      <dgm:spPr/>
      <dgm:t>
        <a:bodyPr/>
        <a:lstStyle/>
        <a:p>
          <a:endParaRPr lang="en-US"/>
        </a:p>
      </dgm:t>
    </dgm:pt>
    <dgm:pt modelId="{15A796F3-F37E-AE4C-A4B6-C8A40F15B3DA}" type="sibTrans" cxnId="{0C266051-184E-FF47-91C5-4CE551BC675D}">
      <dgm:prSet/>
      <dgm:spPr/>
      <dgm:t>
        <a:bodyPr/>
        <a:lstStyle/>
        <a:p>
          <a:endParaRPr lang="en-US"/>
        </a:p>
      </dgm:t>
    </dgm:pt>
    <dgm:pt modelId="{A0ECE0E1-3003-2649-9824-A3B0319AC1E2}" type="asst">
      <dgm:prSet phldrT="[Text]"/>
      <dgm:spPr/>
      <dgm:t>
        <a:bodyPr/>
        <a:lstStyle/>
        <a:p>
          <a:r>
            <a:rPr lang="en-US" dirty="0"/>
            <a:t>main</a:t>
          </a:r>
        </a:p>
      </dgm:t>
    </dgm:pt>
    <dgm:pt modelId="{A8037AD6-CE37-DE4B-8DDB-C7279C59BF68}" type="parTrans" cxnId="{62CFC62E-627B-6345-B9BB-92FF961660C0}">
      <dgm:prSet/>
      <dgm:spPr/>
      <dgm:t>
        <a:bodyPr/>
        <a:lstStyle/>
        <a:p>
          <a:endParaRPr lang="en-US"/>
        </a:p>
      </dgm:t>
    </dgm:pt>
    <dgm:pt modelId="{63FA4404-C793-FC46-A647-858CA2AD6417}" type="sibTrans" cxnId="{62CFC62E-627B-6345-B9BB-92FF961660C0}">
      <dgm:prSet/>
      <dgm:spPr/>
      <dgm:t>
        <a:bodyPr/>
        <a:lstStyle/>
        <a:p>
          <a:endParaRPr lang="en-US"/>
        </a:p>
      </dgm:t>
    </dgm:pt>
    <dgm:pt modelId="{1311E54E-69A0-CE4F-A91F-0D120C0FC497}">
      <dgm:prSet phldrT="[Text]"/>
      <dgm:spPr/>
      <dgm:t>
        <a:bodyPr/>
        <a:lstStyle/>
        <a:p>
          <a:r>
            <a:rPr lang="en-US" dirty="0" err="1"/>
            <a:t>Get_noun</a:t>
          </a:r>
          <a:endParaRPr lang="en-US" dirty="0"/>
        </a:p>
      </dgm:t>
    </dgm:pt>
    <dgm:pt modelId="{86F8FE77-BF89-8847-A3CE-8EBEDB4F126A}" type="parTrans" cxnId="{649D1625-3124-5542-873A-A9A24120E06A}">
      <dgm:prSet/>
      <dgm:spPr/>
      <dgm:t>
        <a:bodyPr/>
        <a:lstStyle/>
        <a:p>
          <a:endParaRPr lang="en-US"/>
        </a:p>
      </dgm:t>
    </dgm:pt>
    <dgm:pt modelId="{F2A18EE0-BDC3-C740-8CF4-D519BA13BE9F}" type="sibTrans" cxnId="{649D1625-3124-5542-873A-A9A24120E06A}">
      <dgm:prSet/>
      <dgm:spPr/>
      <dgm:t>
        <a:bodyPr/>
        <a:lstStyle/>
        <a:p>
          <a:endParaRPr lang="en-US"/>
        </a:p>
      </dgm:t>
    </dgm:pt>
    <dgm:pt modelId="{93B37347-73EC-5846-A209-5B3C26735E49}">
      <dgm:prSet phldrT="[Text]"/>
      <dgm:spPr/>
      <dgm:t>
        <a:bodyPr/>
        <a:lstStyle/>
        <a:p>
          <a:r>
            <a:rPr lang="en-US" dirty="0" err="1"/>
            <a:t>Get_verb</a:t>
          </a:r>
          <a:endParaRPr lang="en-US" dirty="0"/>
        </a:p>
      </dgm:t>
    </dgm:pt>
    <dgm:pt modelId="{B1ABB3C7-FF66-1E43-BECE-BBF65766C3CA}" type="parTrans" cxnId="{506412EC-AFFC-5641-A369-D040EEC87822}">
      <dgm:prSet/>
      <dgm:spPr/>
      <dgm:t>
        <a:bodyPr/>
        <a:lstStyle/>
        <a:p>
          <a:endParaRPr lang="en-US"/>
        </a:p>
      </dgm:t>
    </dgm:pt>
    <dgm:pt modelId="{C178826B-81C6-A24B-A076-85B621E07296}" type="sibTrans" cxnId="{506412EC-AFFC-5641-A369-D040EEC87822}">
      <dgm:prSet/>
      <dgm:spPr/>
      <dgm:t>
        <a:bodyPr/>
        <a:lstStyle/>
        <a:p>
          <a:endParaRPr lang="en-US"/>
        </a:p>
      </dgm:t>
    </dgm:pt>
    <dgm:pt modelId="{89687B77-C552-8841-8016-EDBFB2831ABA}">
      <dgm:prSet phldrT="[Text]"/>
      <dgm:spPr/>
      <dgm:t>
        <a:bodyPr/>
        <a:lstStyle/>
        <a:p>
          <a:r>
            <a:rPr lang="en-US" dirty="0" err="1"/>
            <a:t>Get_determiner</a:t>
          </a:r>
          <a:endParaRPr lang="en-US" dirty="0"/>
        </a:p>
      </dgm:t>
    </dgm:pt>
    <dgm:pt modelId="{67A3C26F-FE50-5C42-A263-E387DE1416DB}" type="sibTrans" cxnId="{012C28F1-B9B4-BD41-B305-1D260BFE945B}">
      <dgm:prSet/>
      <dgm:spPr/>
      <dgm:t>
        <a:bodyPr/>
        <a:lstStyle/>
        <a:p>
          <a:endParaRPr lang="en-US"/>
        </a:p>
      </dgm:t>
    </dgm:pt>
    <dgm:pt modelId="{318FA4B1-4801-9C46-8F76-1D8F9B700C47}" type="parTrans" cxnId="{012C28F1-B9B4-BD41-B305-1D260BFE945B}">
      <dgm:prSet/>
      <dgm:spPr/>
      <dgm:t>
        <a:bodyPr/>
        <a:lstStyle/>
        <a:p>
          <a:endParaRPr lang="en-US"/>
        </a:p>
      </dgm:t>
    </dgm:pt>
    <dgm:pt modelId="{134ADA0F-F510-E640-BFA8-6AB2E31FC9A8}" type="pres">
      <dgm:prSet presAssocID="{0D733E8A-197B-4348-A7D5-CE84051F7626}" presName="hierChild1" presStyleCnt="0">
        <dgm:presLayoutVars>
          <dgm:orgChart val="1"/>
          <dgm:chPref val="1"/>
          <dgm:dir/>
          <dgm:animOne val="branch"/>
          <dgm:animLvl val="lvl"/>
          <dgm:resizeHandles/>
        </dgm:presLayoutVars>
      </dgm:prSet>
      <dgm:spPr/>
    </dgm:pt>
    <dgm:pt modelId="{AAF7D39C-C0F1-D149-8AF3-C54657212A00}" type="pres">
      <dgm:prSet presAssocID="{14384305-F2B4-2D45-8B2C-348A946AB58B}" presName="hierRoot1" presStyleCnt="0">
        <dgm:presLayoutVars>
          <dgm:hierBranch val="init"/>
        </dgm:presLayoutVars>
      </dgm:prSet>
      <dgm:spPr/>
    </dgm:pt>
    <dgm:pt modelId="{67707CDC-C019-464F-80D8-616DE36BB1FE}" type="pres">
      <dgm:prSet presAssocID="{14384305-F2B4-2D45-8B2C-348A946AB58B}" presName="rootComposite1" presStyleCnt="0"/>
      <dgm:spPr/>
    </dgm:pt>
    <dgm:pt modelId="{B1152CBC-7CAF-274A-85EC-64B95B90D43F}" type="pres">
      <dgm:prSet presAssocID="{14384305-F2B4-2D45-8B2C-348A946AB58B}" presName="rootText1" presStyleLbl="node0" presStyleIdx="0" presStyleCnt="2">
        <dgm:presLayoutVars>
          <dgm:chPref val="3"/>
        </dgm:presLayoutVars>
      </dgm:prSet>
      <dgm:spPr/>
    </dgm:pt>
    <dgm:pt modelId="{A4942A0E-0A6E-224A-B065-77968B4B1215}" type="pres">
      <dgm:prSet presAssocID="{14384305-F2B4-2D45-8B2C-348A946AB58B}" presName="rootConnector1" presStyleLbl="node1" presStyleIdx="0" presStyleCnt="0"/>
      <dgm:spPr/>
    </dgm:pt>
    <dgm:pt modelId="{72AC1BBC-0C85-3949-8728-6604A6606684}" type="pres">
      <dgm:prSet presAssocID="{14384305-F2B4-2D45-8B2C-348A946AB58B}" presName="hierChild2" presStyleCnt="0"/>
      <dgm:spPr/>
    </dgm:pt>
    <dgm:pt modelId="{AC993D19-737E-1945-AEF6-99FE513C01DF}" type="pres">
      <dgm:prSet presAssocID="{14384305-F2B4-2D45-8B2C-348A946AB58B}" presName="hierChild3" presStyleCnt="0"/>
      <dgm:spPr/>
    </dgm:pt>
    <dgm:pt modelId="{FD279C82-221F-8247-A49F-8B20D54C8B7C}" type="pres">
      <dgm:prSet presAssocID="{A0ECE0E1-3003-2649-9824-A3B0319AC1E2}" presName="hierRoot1" presStyleCnt="0">
        <dgm:presLayoutVars>
          <dgm:hierBranch val="init"/>
        </dgm:presLayoutVars>
      </dgm:prSet>
      <dgm:spPr/>
    </dgm:pt>
    <dgm:pt modelId="{C692B3F8-0C9F-5741-A96A-5D1C97489BE1}" type="pres">
      <dgm:prSet presAssocID="{A0ECE0E1-3003-2649-9824-A3B0319AC1E2}" presName="rootComposite1" presStyleCnt="0"/>
      <dgm:spPr/>
    </dgm:pt>
    <dgm:pt modelId="{1620500F-2882-FB4A-A6D4-7D8685E4EC39}" type="pres">
      <dgm:prSet presAssocID="{A0ECE0E1-3003-2649-9824-A3B0319AC1E2}" presName="rootText1" presStyleLbl="node0" presStyleIdx="1" presStyleCnt="2">
        <dgm:presLayoutVars>
          <dgm:chPref val="3"/>
        </dgm:presLayoutVars>
      </dgm:prSet>
      <dgm:spPr/>
    </dgm:pt>
    <dgm:pt modelId="{AA4E7F33-3F5F-034D-A1D6-3CB3499D0A25}" type="pres">
      <dgm:prSet presAssocID="{A0ECE0E1-3003-2649-9824-A3B0319AC1E2}" presName="rootConnector1" presStyleLbl="asst0" presStyleIdx="0" presStyleCnt="0"/>
      <dgm:spPr/>
    </dgm:pt>
    <dgm:pt modelId="{8D43956F-C06E-3442-A64A-E4E3B9BE9F5E}" type="pres">
      <dgm:prSet presAssocID="{A0ECE0E1-3003-2649-9824-A3B0319AC1E2}" presName="hierChild2" presStyleCnt="0"/>
      <dgm:spPr/>
    </dgm:pt>
    <dgm:pt modelId="{49DC3FFD-1270-D842-BD0E-CD6DA6C79A41}" type="pres">
      <dgm:prSet presAssocID="{318FA4B1-4801-9C46-8F76-1D8F9B700C47}" presName="Name37" presStyleLbl="parChTrans1D2" presStyleIdx="0" presStyleCnt="3"/>
      <dgm:spPr/>
    </dgm:pt>
    <dgm:pt modelId="{DC3EC743-37F2-7642-8E94-F63643DA9148}" type="pres">
      <dgm:prSet presAssocID="{89687B77-C552-8841-8016-EDBFB2831ABA}" presName="hierRoot2" presStyleCnt="0">
        <dgm:presLayoutVars>
          <dgm:hierBranch val="init"/>
        </dgm:presLayoutVars>
      </dgm:prSet>
      <dgm:spPr/>
    </dgm:pt>
    <dgm:pt modelId="{D7674AF4-41A5-6240-AA92-1885CC6EC1D1}" type="pres">
      <dgm:prSet presAssocID="{89687B77-C552-8841-8016-EDBFB2831ABA}" presName="rootComposite" presStyleCnt="0"/>
      <dgm:spPr/>
    </dgm:pt>
    <dgm:pt modelId="{9FECDA3B-53B8-2849-A402-87D2C7AEB8B4}" type="pres">
      <dgm:prSet presAssocID="{89687B77-C552-8841-8016-EDBFB2831ABA}" presName="rootText" presStyleLbl="node2" presStyleIdx="0" presStyleCnt="3">
        <dgm:presLayoutVars>
          <dgm:chPref val="3"/>
        </dgm:presLayoutVars>
      </dgm:prSet>
      <dgm:spPr/>
    </dgm:pt>
    <dgm:pt modelId="{7C34B594-F876-474F-928D-A617E8FE7C58}" type="pres">
      <dgm:prSet presAssocID="{89687B77-C552-8841-8016-EDBFB2831ABA}" presName="rootConnector" presStyleLbl="node2" presStyleIdx="0" presStyleCnt="3"/>
      <dgm:spPr/>
    </dgm:pt>
    <dgm:pt modelId="{69A006D2-CD3D-BB4D-88BD-8D2979D555FF}" type="pres">
      <dgm:prSet presAssocID="{89687B77-C552-8841-8016-EDBFB2831ABA}" presName="hierChild4" presStyleCnt="0"/>
      <dgm:spPr/>
    </dgm:pt>
    <dgm:pt modelId="{94F2D97B-6F92-0245-9558-BF75E919A3CC}" type="pres">
      <dgm:prSet presAssocID="{89687B77-C552-8841-8016-EDBFB2831ABA}" presName="hierChild5" presStyleCnt="0"/>
      <dgm:spPr/>
    </dgm:pt>
    <dgm:pt modelId="{A4211256-1D3D-0D42-AD1F-E56622CA2728}" type="pres">
      <dgm:prSet presAssocID="{86F8FE77-BF89-8847-A3CE-8EBEDB4F126A}" presName="Name37" presStyleLbl="parChTrans1D2" presStyleIdx="1" presStyleCnt="3"/>
      <dgm:spPr/>
    </dgm:pt>
    <dgm:pt modelId="{05B97B56-CEAD-4B48-A6AB-85EA5F645C91}" type="pres">
      <dgm:prSet presAssocID="{1311E54E-69A0-CE4F-A91F-0D120C0FC497}" presName="hierRoot2" presStyleCnt="0">
        <dgm:presLayoutVars>
          <dgm:hierBranch val="init"/>
        </dgm:presLayoutVars>
      </dgm:prSet>
      <dgm:spPr/>
    </dgm:pt>
    <dgm:pt modelId="{22D5DA6E-4342-8B48-A174-1A7A0B8C2576}" type="pres">
      <dgm:prSet presAssocID="{1311E54E-69A0-CE4F-A91F-0D120C0FC497}" presName="rootComposite" presStyleCnt="0"/>
      <dgm:spPr/>
    </dgm:pt>
    <dgm:pt modelId="{F23B66C0-CADF-2841-9E32-C7AC06012DA0}" type="pres">
      <dgm:prSet presAssocID="{1311E54E-69A0-CE4F-A91F-0D120C0FC497}" presName="rootText" presStyleLbl="node2" presStyleIdx="1" presStyleCnt="3">
        <dgm:presLayoutVars>
          <dgm:chPref val="3"/>
        </dgm:presLayoutVars>
      </dgm:prSet>
      <dgm:spPr/>
    </dgm:pt>
    <dgm:pt modelId="{9B3DD7F3-55B7-2247-9071-5FAB6C0EF260}" type="pres">
      <dgm:prSet presAssocID="{1311E54E-69A0-CE4F-A91F-0D120C0FC497}" presName="rootConnector" presStyleLbl="node2" presStyleIdx="1" presStyleCnt="3"/>
      <dgm:spPr/>
    </dgm:pt>
    <dgm:pt modelId="{AF08C5E1-4C89-2649-8216-28A2D93A523D}" type="pres">
      <dgm:prSet presAssocID="{1311E54E-69A0-CE4F-A91F-0D120C0FC497}" presName="hierChild4" presStyleCnt="0"/>
      <dgm:spPr/>
    </dgm:pt>
    <dgm:pt modelId="{469EFD8C-9D2F-9746-AB36-4132AA436E9F}" type="pres">
      <dgm:prSet presAssocID="{1311E54E-69A0-CE4F-A91F-0D120C0FC497}" presName="hierChild5" presStyleCnt="0"/>
      <dgm:spPr/>
    </dgm:pt>
    <dgm:pt modelId="{4D478549-92BE-A44B-845E-FBDD225FC7EA}" type="pres">
      <dgm:prSet presAssocID="{B1ABB3C7-FF66-1E43-BECE-BBF65766C3CA}" presName="Name37" presStyleLbl="parChTrans1D2" presStyleIdx="2" presStyleCnt="3"/>
      <dgm:spPr/>
    </dgm:pt>
    <dgm:pt modelId="{661F08A1-E7E1-2D44-BBC0-B94E77DB5DAF}" type="pres">
      <dgm:prSet presAssocID="{93B37347-73EC-5846-A209-5B3C26735E49}" presName="hierRoot2" presStyleCnt="0">
        <dgm:presLayoutVars>
          <dgm:hierBranch val="init"/>
        </dgm:presLayoutVars>
      </dgm:prSet>
      <dgm:spPr/>
    </dgm:pt>
    <dgm:pt modelId="{6688B371-7282-EE4F-B2A3-EE1A4A29B390}" type="pres">
      <dgm:prSet presAssocID="{93B37347-73EC-5846-A209-5B3C26735E49}" presName="rootComposite" presStyleCnt="0"/>
      <dgm:spPr/>
    </dgm:pt>
    <dgm:pt modelId="{9FEBE3F5-A20C-A546-9997-8D495136C88D}" type="pres">
      <dgm:prSet presAssocID="{93B37347-73EC-5846-A209-5B3C26735E49}" presName="rootText" presStyleLbl="node2" presStyleIdx="2" presStyleCnt="3">
        <dgm:presLayoutVars>
          <dgm:chPref val="3"/>
        </dgm:presLayoutVars>
      </dgm:prSet>
      <dgm:spPr/>
    </dgm:pt>
    <dgm:pt modelId="{1034033F-FAC0-4F47-9810-962DDEBB08FB}" type="pres">
      <dgm:prSet presAssocID="{93B37347-73EC-5846-A209-5B3C26735E49}" presName="rootConnector" presStyleLbl="node2" presStyleIdx="2" presStyleCnt="3"/>
      <dgm:spPr/>
    </dgm:pt>
    <dgm:pt modelId="{1A929847-A6C4-664B-98D4-DD82826A96D7}" type="pres">
      <dgm:prSet presAssocID="{93B37347-73EC-5846-A209-5B3C26735E49}" presName="hierChild4" presStyleCnt="0"/>
      <dgm:spPr/>
    </dgm:pt>
    <dgm:pt modelId="{08F8E552-75D0-E049-AB87-BC9DAB2568D5}" type="pres">
      <dgm:prSet presAssocID="{93B37347-73EC-5846-A209-5B3C26735E49}" presName="hierChild5" presStyleCnt="0"/>
      <dgm:spPr/>
    </dgm:pt>
    <dgm:pt modelId="{A22A8FAA-331A-AF4A-999A-63512DE43684}" type="pres">
      <dgm:prSet presAssocID="{A0ECE0E1-3003-2649-9824-A3B0319AC1E2}" presName="hierChild3" presStyleCnt="0"/>
      <dgm:spPr/>
    </dgm:pt>
  </dgm:ptLst>
  <dgm:cxnLst>
    <dgm:cxn modelId="{451D8906-C7F8-C34A-87EB-B2B067CBF5F6}" type="presOf" srcId="{93B37347-73EC-5846-A209-5B3C26735E49}" destId="{9FEBE3F5-A20C-A546-9997-8D495136C88D}" srcOrd="0" destOrd="0" presId="urn:microsoft.com/office/officeart/2005/8/layout/orgChart1"/>
    <dgm:cxn modelId="{649D1625-3124-5542-873A-A9A24120E06A}" srcId="{A0ECE0E1-3003-2649-9824-A3B0319AC1E2}" destId="{1311E54E-69A0-CE4F-A91F-0D120C0FC497}" srcOrd="1" destOrd="0" parTransId="{86F8FE77-BF89-8847-A3CE-8EBEDB4F126A}" sibTransId="{F2A18EE0-BDC3-C740-8CF4-D519BA13BE9F}"/>
    <dgm:cxn modelId="{62CFC62E-627B-6345-B9BB-92FF961660C0}" srcId="{0D733E8A-197B-4348-A7D5-CE84051F7626}" destId="{A0ECE0E1-3003-2649-9824-A3B0319AC1E2}" srcOrd="1" destOrd="0" parTransId="{A8037AD6-CE37-DE4B-8DDB-C7279C59BF68}" sibTransId="{63FA4404-C793-FC46-A647-858CA2AD6417}"/>
    <dgm:cxn modelId="{1340073A-8480-4547-A561-03292BA4EFF7}" type="presOf" srcId="{1311E54E-69A0-CE4F-A91F-0D120C0FC497}" destId="{F23B66C0-CADF-2841-9E32-C7AC06012DA0}" srcOrd="0" destOrd="0" presId="urn:microsoft.com/office/officeart/2005/8/layout/orgChart1"/>
    <dgm:cxn modelId="{6864EC3E-B0F9-484F-988F-7F84B047F420}" type="presOf" srcId="{86F8FE77-BF89-8847-A3CE-8EBEDB4F126A}" destId="{A4211256-1D3D-0D42-AD1F-E56622CA2728}" srcOrd="0" destOrd="0" presId="urn:microsoft.com/office/officeart/2005/8/layout/orgChart1"/>
    <dgm:cxn modelId="{DEE7145F-75C7-354B-B0C6-62F8D71F7C15}" type="presOf" srcId="{89687B77-C552-8841-8016-EDBFB2831ABA}" destId="{7C34B594-F876-474F-928D-A617E8FE7C58}" srcOrd="1" destOrd="0" presId="urn:microsoft.com/office/officeart/2005/8/layout/orgChart1"/>
    <dgm:cxn modelId="{06110046-769E-7D46-90F5-4C998A4D8F24}" type="presOf" srcId="{A0ECE0E1-3003-2649-9824-A3B0319AC1E2}" destId="{AA4E7F33-3F5F-034D-A1D6-3CB3499D0A25}" srcOrd="1" destOrd="0" presId="urn:microsoft.com/office/officeart/2005/8/layout/orgChart1"/>
    <dgm:cxn modelId="{2CF8EC6D-5C88-5849-96D6-27085E9F18A0}" type="presOf" srcId="{1311E54E-69A0-CE4F-A91F-0D120C0FC497}" destId="{9B3DD7F3-55B7-2247-9071-5FAB6C0EF260}" srcOrd="1" destOrd="0" presId="urn:microsoft.com/office/officeart/2005/8/layout/orgChart1"/>
    <dgm:cxn modelId="{0C266051-184E-FF47-91C5-4CE551BC675D}" srcId="{0D733E8A-197B-4348-A7D5-CE84051F7626}" destId="{14384305-F2B4-2D45-8B2C-348A946AB58B}" srcOrd="0" destOrd="0" parTransId="{D649616F-C095-DD4B-9D83-5CF60AEA7882}" sibTransId="{15A796F3-F37E-AE4C-A4B6-C8A40F15B3DA}"/>
    <dgm:cxn modelId="{9C5E8F54-9EE4-ED4B-AECF-07DD2403BCC1}" type="presOf" srcId="{89687B77-C552-8841-8016-EDBFB2831ABA}" destId="{9FECDA3B-53B8-2849-A402-87D2C7AEB8B4}" srcOrd="0" destOrd="0" presId="urn:microsoft.com/office/officeart/2005/8/layout/orgChart1"/>
    <dgm:cxn modelId="{0DA39F59-81BD-0149-A0E6-27A1035B62B6}" type="presOf" srcId="{318FA4B1-4801-9C46-8F76-1D8F9B700C47}" destId="{49DC3FFD-1270-D842-BD0E-CD6DA6C79A41}" srcOrd="0" destOrd="0" presId="urn:microsoft.com/office/officeart/2005/8/layout/orgChart1"/>
    <dgm:cxn modelId="{B90E08A2-30F1-BB46-A737-0FEE522766E7}" type="presOf" srcId="{14384305-F2B4-2D45-8B2C-348A946AB58B}" destId="{B1152CBC-7CAF-274A-85EC-64B95B90D43F}" srcOrd="0" destOrd="0" presId="urn:microsoft.com/office/officeart/2005/8/layout/orgChart1"/>
    <dgm:cxn modelId="{18D962C1-D90E-7F41-B2CC-285328166E72}" type="presOf" srcId="{0D733E8A-197B-4348-A7D5-CE84051F7626}" destId="{134ADA0F-F510-E640-BFA8-6AB2E31FC9A8}" srcOrd="0" destOrd="0" presId="urn:microsoft.com/office/officeart/2005/8/layout/orgChart1"/>
    <dgm:cxn modelId="{EF0F77CA-CE84-C54B-9F2E-D198635BFE28}" type="presOf" srcId="{93B37347-73EC-5846-A209-5B3C26735E49}" destId="{1034033F-FAC0-4F47-9810-962DDEBB08FB}" srcOrd="1" destOrd="0" presId="urn:microsoft.com/office/officeart/2005/8/layout/orgChart1"/>
    <dgm:cxn modelId="{9DEC9ED0-9F1A-FE4C-A7A4-F269A167BF12}" type="presOf" srcId="{14384305-F2B4-2D45-8B2C-348A946AB58B}" destId="{A4942A0E-0A6E-224A-B065-77968B4B1215}" srcOrd="1" destOrd="0" presId="urn:microsoft.com/office/officeart/2005/8/layout/orgChart1"/>
    <dgm:cxn modelId="{F5FF9CD5-232B-3342-9CFB-A5A587E07131}" type="presOf" srcId="{B1ABB3C7-FF66-1E43-BECE-BBF65766C3CA}" destId="{4D478549-92BE-A44B-845E-FBDD225FC7EA}" srcOrd="0" destOrd="0" presId="urn:microsoft.com/office/officeart/2005/8/layout/orgChart1"/>
    <dgm:cxn modelId="{506412EC-AFFC-5641-A369-D040EEC87822}" srcId="{A0ECE0E1-3003-2649-9824-A3B0319AC1E2}" destId="{93B37347-73EC-5846-A209-5B3C26735E49}" srcOrd="2" destOrd="0" parTransId="{B1ABB3C7-FF66-1E43-BECE-BBF65766C3CA}" sibTransId="{C178826B-81C6-A24B-A076-85B621E07296}"/>
    <dgm:cxn modelId="{012C28F1-B9B4-BD41-B305-1D260BFE945B}" srcId="{A0ECE0E1-3003-2649-9824-A3B0319AC1E2}" destId="{89687B77-C552-8841-8016-EDBFB2831ABA}" srcOrd="0" destOrd="0" parTransId="{318FA4B1-4801-9C46-8F76-1D8F9B700C47}" sibTransId="{67A3C26F-FE50-5C42-A263-E387DE1416DB}"/>
    <dgm:cxn modelId="{B98945F5-056B-3040-B66D-9DF2A81DB2C7}" type="presOf" srcId="{A0ECE0E1-3003-2649-9824-A3B0319AC1E2}" destId="{1620500F-2882-FB4A-A6D4-7D8685E4EC39}" srcOrd="0" destOrd="0" presId="urn:microsoft.com/office/officeart/2005/8/layout/orgChart1"/>
    <dgm:cxn modelId="{8ED30AD5-7329-224D-9C9C-3202652F683F}" type="presParOf" srcId="{134ADA0F-F510-E640-BFA8-6AB2E31FC9A8}" destId="{AAF7D39C-C0F1-D149-8AF3-C54657212A00}" srcOrd="0" destOrd="0" presId="urn:microsoft.com/office/officeart/2005/8/layout/orgChart1"/>
    <dgm:cxn modelId="{66EE004C-A44B-EC44-A204-15C470AC9D6A}" type="presParOf" srcId="{AAF7D39C-C0F1-D149-8AF3-C54657212A00}" destId="{67707CDC-C019-464F-80D8-616DE36BB1FE}" srcOrd="0" destOrd="0" presId="urn:microsoft.com/office/officeart/2005/8/layout/orgChart1"/>
    <dgm:cxn modelId="{FFA0D369-D65A-FC46-A674-A1196004C2F8}" type="presParOf" srcId="{67707CDC-C019-464F-80D8-616DE36BB1FE}" destId="{B1152CBC-7CAF-274A-85EC-64B95B90D43F}" srcOrd="0" destOrd="0" presId="urn:microsoft.com/office/officeart/2005/8/layout/orgChart1"/>
    <dgm:cxn modelId="{6F748E40-790D-5D49-A1DB-343F09F0CC13}" type="presParOf" srcId="{67707CDC-C019-464F-80D8-616DE36BB1FE}" destId="{A4942A0E-0A6E-224A-B065-77968B4B1215}" srcOrd="1" destOrd="0" presId="urn:microsoft.com/office/officeart/2005/8/layout/orgChart1"/>
    <dgm:cxn modelId="{63A113D3-FC24-DB46-B3BF-9D5898D09298}" type="presParOf" srcId="{AAF7D39C-C0F1-D149-8AF3-C54657212A00}" destId="{72AC1BBC-0C85-3949-8728-6604A6606684}" srcOrd="1" destOrd="0" presId="urn:microsoft.com/office/officeart/2005/8/layout/orgChart1"/>
    <dgm:cxn modelId="{76FCA213-C7A3-1D4F-A390-31A10AC8AE29}" type="presParOf" srcId="{AAF7D39C-C0F1-D149-8AF3-C54657212A00}" destId="{AC993D19-737E-1945-AEF6-99FE513C01DF}" srcOrd="2" destOrd="0" presId="urn:microsoft.com/office/officeart/2005/8/layout/orgChart1"/>
    <dgm:cxn modelId="{0CD9F877-C70C-234E-8BBA-F9B3DBF7A440}" type="presParOf" srcId="{134ADA0F-F510-E640-BFA8-6AB2E31FC9A8}" destId="{FD279C82-221F-8247-A49F-8B20D54C8B7C}" srcOrd="1" destOrd="0" presId="urn:microsoft.com/office/officeart/2005/8/layout/orgChart1"/>
    <dgm:cxn modelId="{D9BB20A9-A2F5-1048-9CAB-81894AEC9BEA}" type="presParOf" srcId="{FD279C82-221F-8247-A49F-8B20D54C8B7C}" destId="{C692B3F8-0C9F-5741-A96A-5D1C97489BE1}" srcOrd="0" destOrd="0" presId="urn:microsoft.com/office/officeart/2005/8/layout/orgChart1"/>
    <dgm:cxn modelId="{89ECE925-80B0-8541-BBD5-2FCF83E39DD0}" type="presParOf" srcId="{C692B3F8-0C9F-5741-A96A-5D1C97489BE1}" destId="{1620500F-2882-FB4A-A6D4-7D8685E4EC39}" srcOrd="0" destOrd="0" presId="urn:microsoft.com/office/officeart/2005/8/layout/orgChart1"/>
    <dgm:cxn modelId="{B7470F1F-04C6-C74E-86EF-D878F0B204C6}" type="presParOf" srcId="{C692B3F8-0C9F-5741-A96A-5D1C97489BE1}" destId="{AA4E7F33-3F5F-034D-A1D6-3CB3499D0A25}" srcOrd="1" destOrd="0" presId="urn:microsoft.com/office/officeart/2005/8/layout/orgChart1"/>
    <dgm:cxn modelId="{B8786512-C184-8146-8C89-C2EF0E10F217}" type="presParOf" srcId="{FD279C82-221F-8247-A49F-8B20D54C8B7C}" destId="{8D43956F-C06E-3442-A64A-E4E3B9BE9F5E}" srcOrd="1" destOrd="0" presId="urn:microsoft.com/office/officeart/2005/8/layout/orgChart1"/>
    <dgm:cxn modelId="{5B851B49-BF90-8E4D-BCA7-3802DB12C41E}" type="presParOf" srcId="{8D43956F-C06E-3442-A64A-E4E3B9BE9F5E}" destId="{49DC3FFD-1270-D842-BD0E-CD6DA6C79A41}" srcOrd="0" destOrd="0" presId="urn:microsoft.com/office/officeart/2005/8/layout/orgChart1"/>
    <dgm:cxn modelId="{FF992D91-D1E4-4B46-8CAB-821157438299}" type="presParOf" srcId="{8D43956F-C06E-3442-A64A-E4E3B9BE9F5E}" destId="{DC3EC743-37F2-7642-8E94-F63643DA9148}" srcOrd="1" destOrd="0" presId="urn:microsoft.com/office/officeart/2005/8/layout/orgChart1"/>
    <dgm:cxn modelId="{7E11F2D9-44E3-9E4C-9D44-FD9D9360D9F7}" type="presParOf" srcId="{DC3EC743-37F2-7642-8E94-F63643DA9148}" destId="{D7674AF4-41A5-6240-AA92-1885CC6EC1D1}" srcOrd="0" destOrd="0" presId="urn:microsoft.com/office/officeart/2005/8/layout/orgChart1"/>
    <dgm:cxn modelId="{BE41BF04-DE6E-5A44-991D-FB80BC7B2CA3}" type="presParOf" srcId="{D7674AF4-41A5-6240-AA92-1885CC6EC1D1}" destId="{9FECDA3B-53B8-2849-A402-87D2C7AEB8B4}" srcOrd="0" destOrd="0" presId="urn:microsoft.com/office/officeart/2005/8/layout/orgChart1"/>
    <dgm:cxn modelId="{FD5D8016-78AE-204D-985B-E38264B704B2}" type="presParOf" srcId="{D7674AF4-41A5-6240-AA92-1885CC6EC1D1}" destId="{7C34B594-F876-474F-928D-A617E8FE7C58}" srcOrd="1" destOrd="0" presId="urn:microsoft.com/office/officeart/2005/8/layout/orgChart1"/>
    <dgm:cxn modelId="{C2BD5B23-D7AB-1E4A-A1B2-240B20539165}" type="presParOf" srcId="{DC3EC743-37F2-7642-8E94-F63643DA9148}" destId="{69A006D2-CD3D-BB4D-88BD-8D2979D555FF}" srcOrd="1" destOrd="0" presId="urn:microsoft.com/office/officeart/2005/8/layout/orgChart1"/>
    <dgm:cxn modelId="{01D67333-B9BF-B54D-A3A5-ABC01D22AB2D}" type="presParOf" srcId="{DC3EC743-37F2-7642-8E94-F63643DA9148}" destId="{94F2D97B-6F92-0245-9558-BF75E919A3CC}" srcOrd="2" destOrd="0" presId="urn:microsoft.com/office/officeart/2005/8/layout/orgChart1"/>
    <dgm:cxn modelId="{903764AF-1FD8-0F4D-8606-C4D2DFB8C5DF}" type="presParOf" srcId="{8D43956F-C06E-3442-A64A-E4E3B9BE9F5E}" destId="{A4211256-1D3D-0D42-AD1F-E56622CA2728}" srcOrd="2" destOrd="0" presId="urn:microsoft.com/office/officeart/2005/8/layout/orgChart1"/>
    <dgm:cxn modelId="{DB1E2DA0-A199-B94F-927B-E60DBCB354D9}" type="presParOf" srcId="{8D43956F-C06E-3442-A64A-E4E3B9BE9F5E}" destId="{05B97B56-CEAD-4B48-A6AB-85EA5F645C91}" srcOrd="3" destOrd="0" presId="urn:microsoft.com/office/officeart/2005/8/layout/orgChart1"/>
    <dgm:cxn modelId="{EB0B5569-D273-944E-87A5-753027E89BD5}" type="presParOf" srcId="{05B97B56-CEAD-4B48-A6AB-85EA5F645C91}" destId="{22D5DA6E-4342-8B48-A174-1A7A0B8C2576}" srcOrd="0" destOrd="0" presId="urn:microsoft.com/office/officeart/2005/8/layout/orgChart1"/>
    <dgm:cxn modelId="{3B46EA23-2EB1-B74D-A86A-964D53A57B3C}" type="presParOf" srcId="{22D5DA6E-4342-8B48-A174-1A7A0B8C2576}" destId="{F23B66C0-CADF-2841-9E32-C7AC06012DA0}" srcOrd="0" destOrd="0" presId="urn:microsoft.com/office/officeart/2005/8/layout/orgChart1"/>
    <dgm:cxn modelId="{FB14603E-A85D-4A45-96FA-9E80B9341103}" type="presParOf" srcId="{22D5DA6E-4342-8B48-A174-1A7A0B8C2576}" destId="{9B3DD7F3-55B7-2247-9071-5FAB6C0EF260}" srcOrd="1" destOrd="0" presId="urn:microsoft.com/office/officeart/2005/8/layout/orgChart1"/>
    <dgm:cxn modelId="{2071959D-951D-874E-BBE2-4E923261D747}" type="presParOf" srcId="{05B97B56-CEAD-4B48-A6AB-85EA5F645C91}" destId="{AF08C5E1-4C89-2649-8216-28A2D93A523D}" srcOrd="1" destOrd="0" presId="urn:microsoft.com/office/officeart/2005/8/layout/orgChart1"/>
    <dgm:cxn modelId="{A7447340-8F5F-F942-A05E-5810F098CE4A}" type="presParOf" srcId="{05B97B56-CEAD-4B48-A6AB-85EA5F645C91}" destId="{469EFD8C-9D2F-9746-AB36-4132AA436E9F}" srcOrd="2" destOrd="0" presId="urn:microsoft.com/office/officeart/2005/8/layout/orgChart1"/>
    <dgm:cxn modelId="{3240C7FB-E0EB-B443-8DD2-1DF8C1C3A598}" type="presParOf" srcId="{8D43956F-C06E-3442-A64A-E4E3B9BE9F5E}" destId="{4D478549-92BE-A44B-845E-FBDD225FC7EA}" srcOrd="4" destOrd="0" presId="urn:microsoft.com/office/officeart/2005/8/layout/orgChart1"/>
    <dgm:cxn modelId="{117F77B4-919F-6B4B-9512-8B7A01C0F5A4}" type="presParOf" srcId="{8D43956F-C06E-3442-A64A-E4E3B9BE9F5E}" destId="{661F08A1-E7E1-2D44-BBC0-B94E77DB5DAF}" srcOrd="5" destOrd="0" presId="urn:microsoft.com/office/officeart/2005/8/layout/orgChart1"/>
    <dgm:cxn modelId="{447D5A9D-70AB-F949-8170-AFB54A0983F3}" type="presParOf" srcId="{661F08A1-E7E1-2D44-BBC0-B94E77DB5DAF}" destId="{6688B371-7282-EE4F-B2A3-EE1A4A29B390}" srcOrd="0" destOrd="0" presId="urn:microsoft.com/office/officeart/2005/8/layout/orgChart1"/>
    <dgm:cxn modelId="{DE179642-1828-114A-8404-E5912D40CFC2}" type="presParOf" srcId="{6688B371-7282-EE4F-B2A3-EE1A4A29B390}" destId="{9FEBE3F5-A20C-A546-9997-8D495136C88D}" srcOrd="0" destOrd="0" presId="urn:microsoft.com/office/officeart/2005/8/layout/orgChart1"/>
    <dgm:cxn modelId="{776C4EBB-5559-AD4E-B347-D0C5BBE2CBA0}" type="presParOf" srcId="{6688B371-7282-EE4F-B2A3-EE1A4A29B390}" destId="{1034033F-FAC0-4F47-9810-962DDEBB08FB}" srcOrd="1" destOrd="0" presId="urn:microsoft.com/office/officeart/2005/8/layout/orgChart1"/>
    <dgm:cxn modelId="{5292903E-9649-6C4B-ADD6-BF49140A0D24}" type="presParOf" srcId="{661F08A1-E7E1-2D44-BBC0-B94E77DB5DAF}" destId="{1A929847-A6C4-664B-98D4-DD82826A96D7}" srcOrd="1" destOrd="0" presId="urn:microsoft.com/office/officeart/2005/8/layout/orgChart1"/>
    <dgm:cxn modelId="{81000D8C-A273-4544-8321-4F36F67D3CFE}" type="presParOf" srcId="{661F08A1-E7E1-2D44-BBC0-B94E77DB5DAF}" destId="{08F8E552-75D0-E049-AB87-BC9DAB2568D5}" srcOrd="2" destOrd="0" presId="urn:microsoft.com/office/officeart/2005/8/layout/orgChart1"/>
    <dgm:cxn modelId="{55BD42EF-B241-084D-8E73-7920CB484648}" type="presParOf" srcId="{FD279C82-221F-8247-A49F-8B20D54C8B7C}" destId="{A22A8FAA-331A-AF4A-999A-63512DE4368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733E8A-197B-4348-A7D5-CE84051F7626}"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14384305-F2B4-2D45-8B2C-348A946AB58B}">
      <dgm:prSet phldrT="[Text]"/>
      <dgm:spPr/>
      <dgm:t>
        <a:bodyPr/>
        <a:lstStyle/>
        <a:p>
          <a:r>
            <a:rPr lang="en-US" dirty="0" err="1"/>
            <a:t>Sentences.py</a:t>
          </a:r>
          <a:endParaRPr lang="en-US" dirty="0"/>
        </a:p>
      </dgm:t>
    </dgm:pt>
    <dgm:pt modelId="{D649616F-C095-DD4B-9D83-5CF60AEA7882}" type="parTrans" cxnId="{0C266051-184E-FF47-91C5-4CE551BC675D}">
      <dgm:prSet/>
      <dgm:spPr/>
      <dgm:t>
        <a:bodyPr/>
        <a:lstStyle/>
        <a:p>
          <a:endParaRPr lang="en-US"/>
        </a:p>
      </dgm:t>
    </dgm:pt>
    <dgm:pt modelId="{15A796F3-F37E-AE4C-A4B6-C8A40F15B3DA}" type="sibTrans" cxnId="{0C266051-184E-FF47-91C5-4CE551BC675D}">
      <dgm:prSet/>
      <dgm:spPr/>
      <dgm:t>
        <a:bodyPr/>
        <a:lstStyle/>
        <a:p>
          <a:endParaRPr lang="en-US"/>
        </a:p>
      </dgm:t>
    </dgm:pt>
    <dgm:pt modelId="{A0ECE0E1-3003-2649-9824-A3B0319AC1E2}" type="asst">
      <dgm:prSet phldrT="[Text]"/>
      <dgm:spPr/>
      <dgm:t>
        <a:bodyPr/>
        <a:lstStyle/>
        <a:p>
          <a:r>
            <a:rPr lang="en-US" dirty="0"/>
            <a:t>main</a:t>
          </a:r>
        </a:p>
      </dgm:t>
    </dgm:pt>
    <dgm:pt modelId="{A8037AD6-CE37-DE4B-8DDB-C7279C59BF68}" type="parTrans" cxnId="{62CFC62E-627B-6345-B9BB-92FF961660C0}">
      <dgm:prSet/>
      <dgm:spPr/>
      <dgm:t>
        <a:bodyPr/>
        <a:lstStyle/>
        <a:p>
          <a:endParaRPr lang="en-US"/>
        </a:p>
      </dgm:t>
    </dgm:pt>
    <dgm:pt modelId="{63FA4404-C793-FC46-A647-858CA2AD6417}" type="sibTrans" cxnId="{62CFC62E-627B-6345-B9BB-92FF961660C0}">
      <dgm:prSet/>
      <dgm:spPr/>
      <dgm:t>
        <a:bodyPr/>
        <a:lstStyle/>
        <a:p>
          <a:endParaRPr lang="en-US"/>
        </a:p>
      </dgm:t>
    </dgm:pt>
    <dgm:pt modelId="{1311E54E-69A0-CE4F-A91F-0D120C0FC497}">
      <dgm:prSet phldrT="[Text]"/>
      <dgm:spPr/>
      <dgm:t>
        <a:bodyPr/>
        <a:lstStyle/>
        <a:p>
          <a:r>
            <a:rPr lang="en-US" dirty="0" err="1"/>
            <a:t>Get_noun</a:t>
          </a:r>
          <a:endParaRPr lang="en-US" dirty="0"/>
        </a:p>
      </dgm:t>
    </dgm:pt>
    <dgm:pt modelId="{86F8FE77-BF89-8847-A3CE-8EBEDB4F126A}" type="parTrans" cxnId="{649D1625-3124-5542-873A-A9A24120E06A}">
      <dgm:prSet/>
      <dgm:spPr/>
      <dgm:t>
        <a:bodyPr/>
        <a:lstStyle/>
        <a:p>
          <a:endParaRPr lang="en-US"/>
        </a:p>
      </dgm:t>
    </dgm:pt>
    <dgm:pt modelId="{F2A18EE0-BDC3-C740-8CF4-D519BA13BE9F}" type="sibTrans" cxnId="{649D1625-3124-5542-873A-A9A24120E06A}">
      <dgm:prSet/>
      <dgm:spPr/>
      <dgm:t>
        <a:bodyPr/>
        <a:lstStyle/>
        <a:p>
          <a:endParaRPr lang="en-US"/>
        </a:p>
      </dgm:t>
    </dgm:pt>
    <dgm:pt modelId="{93B37347-73EC-5846-A209-5B3C26735E49}">
      <dgm:prSet phldrT="[Text]"/>
      <dgm:spPr/>
      <dgm:t>
        <a:bodyPr/>
        <a:lstStyle/>
        <a:p>
          <a:r>
            <a:rPr lang="en-US" dirty="0" err="1"/>
            <a:t>Get_verb</a:t>
          </a:r>
          <a:endParaRPr lang="en-US" dirty="0"/>
        </a:p>
      </dgm:t>
    </dgm:pt>
    <dgm:pt modelId="{B1ABB3C7-FF66-1E43-BECE-BBF65766C3CA}" type="parTrans" cxnId="{506412EC-AFFC-5641-A369-D040EEC87822}">
      <dgm:prSet/>
      <dgm:spPr/>
      <dgm:t>
        <a:bodyPr/>
        <a:lstStyle/>
        <a:p>
          <a:endParaRPr lang="en-US"/>
        </a:p>
      </dgm:t>
    </dgm:pt>
    <dgm:pt modelId="{C178826B-81C6-A24B-A076-85B621E07296}" type="sibTrans" cxnId="{506412EC-AFFC-5641-A369-D040EEC87822}">
      <dgm:prSet/>
      <dgm:spPr/>
      <dgm:t>
        <a:bodyPr/>
        <a:lstStyle/>
        <a:p>
          <a:endParaRPr lang="en-US"/>
        </a:p>
      </dgm:t>
    </dgm:pt>
    <dgm:pt modelId="{89687B77-C552-8841-8016-EDBFB2831ABA}">
      <dgm:prSet phldrT="[Text]"/>
      <dgm:spPr/>
      <dgm:t>
        <a:bodyPr/>
        <a:lstStyle/>
        <a:p>
          <a:r>
            <a:rPr lang="en-US" dirty="0" err="1"/>
            <a:t>Get_determiner</a:t>
          </a:r>
          <a:endParaRPr lang="en-US" dirty="0"/>
        </a:p>
      </dgm:t>
    </dgm:pt>
    <dgm:pt modelId="{67A3C26F-FE50-5C42-A263-E387DE1416DB}" type="sibTrans" cxnId="{012C28F1-B9B4-BD41-B305-1D260BFE945B}">
      <dgm:prSet/>
      <dgm:spPr/>
      <dgm:t>
        <a:bodyPr/>
        <a:lstStyle/>
        <a:p>
          <a:endParaRPr lang="en-US"/>
        </a:p>
      </dgm:t>
    </dgm:pt>
    <dgm:pt modelId="{318FA4B1-4801-9C46-8F76-1D8F9B700C47}" type="parTrans" cxnId="{012C28F1-B9B4-BD41-B305-1D260BFE945B}">
      <dgm:prSet/>
      <dgm:spPr/>
      <dgm:t>
        <a:bodyPr/>
        <a:lstStyle/>
        <a:p>
          <a:endParaRPr lang="en-US"/>
        </a:p>
      </dgm:t>
    </dgm:pt>
    <dgm:pt modelId="{134ADA0F-F510-E640-BFA8-6AB2E31FC9A8}" type="pres">
      <dgm:prSet presAssocID="{0D733E8A-197B-4348-A7D5-CE84051F7626}" presName="hierChild1" presStyleCnt="0">
        <dgm:presLayoutVars>
          <dgm:orgChart val="1"/>
          <dgm:chPref val="1"/>
          <dgm:dir/>
          <dgm:animOne val="branch"/>
          <dgm:animLvl val="lvl"/>
          <dgm:resizeHandles/>
        </dgm:presLayoutVars>
      </dgm:prSet>
      <dgm:spPr/>
    </dgm:pt>
    <dgm:pt modelId="{AAF7D39C-C0F1-D149-8AF3-C54657212A00}" type="pres">
      <dgm:prSet presAssocID="{14384305-F2B4-2D45-8B2C-348A946AB58B}" presName="hierRoot1" presStyleCnt="0">
        <dgm:presLayoutVars>
          <dgm:hierBranch val="init"/>
        </dgm:presLayoutVars>
      </dgm:prSet>
      <dgm:spPr/>
    </dgm:pt>
    <dgm:pt modelId="{67707CDC-C019-464F-80D8-616DE36BB1FE}" type="pres">
      <dgm:prSet presAssocID="{14384305-F2B4-2D45-8B2C-348A946AB58B}" presName="rootComposite1" presStyleCnt="0"/>
      <dgm:spPr/>
    </dgm:pt>
    <dgm:pt modelId="{B1152CBC-7CAF-274A-85EC-64B95B90D43F}" type="pres">
      <dgm:prSet presAssocID="{14384305-F2B4-2D45-8B2C-348A946AB58B}" presName="rootText1" presStyleLbl="node0" presStyleIdx="0" presStyleCnt="2">
        <dgm:presLayoutVars>
          <dgm:chPref val="3"/>
        </dgm:presLayoutVars>
      </dgm:prSet>
      <dgm:spPr/>
    </dgm:pt>
    <dgm:pt modelId="{A4942A0E-0A6E-224A-B065-77968B4B1215}" type="pres">
      <dgm:prSet presAssocID="{14384305-F2B4-2D45-8B2C-348A946AB58B}" presName="rootConnector1" presStyleLbl="node1" presStyleIdx="0" presStyleCnt="0"/>
      <dgm:spPr/>
    </dgm:pt>
    <dgm:pt modelId="{72AC1BBC-0C85-3949-8728-6604A6606684}" type="pres">
      <dgm:prSet presAssocID="{14384305-F2B4-2D45-8B2C-348A946AB58B}" presName="hierChild2" presStyleCnt="0"/>
      <dgm:spPr/>
    </dgm:pt>
    <dgm:pt modelId="{AC993D19-737E-1945-AEF6-99FE513C01DF}" type="pres">
      <dgm:prSet presAssocID="{14384305-F2B4-2D45-8B2C-348A946AB58B}" presName="hierChild3" presStyleCnt="0"/>
      <dgm:spPr/>
    </dgm:pt>
    <dgm:pt modelId="{FD279C82-221F-8247-A49F-8B20D54C8B7C}" type="pres">
      <dgm:prSet presAssocID="{A0ECE0E1-3003-2649-9824-A3B0319AC1E2}" presName="hierRoot1" presStyleCnt="0">
        <dgm:presLayoutVars>
          <dgm:hierBranch val="init"/>
        </dgm:presLayoutVars>
      </dgm:prSet>
      <dgm:spPr/>
    </dgm:pt>
    <dgm:pt modelId="{C692B3F8-0C9F-5741-A96A-5D1C97489BE1}" type="pres">
      <dgm:prSet presAssocID="{A0ECE0E1-3003-2649-9824-A3B0319AC1E2}" presName="rootComposite1" presStyleCnt="0"/>
      <dgm:spPr/>
    </dgm:pt>
    <dgm:pt modelId="{1620500F-2882-FB4A-A6D4-7D8685E4EC39}" type="pres">
      <dgm:prSet presAssocID="{A0ECE0E1-3003-2649-9824-A3B0319AC1E2}" presName="rootText1" presStyleLbl="node0" presStyleIdx="1" presStyleCnt="2">
        <dgm:presLayoutVars>
          <dgm:chPref val="3"/>
        </dgm:presLayoutVars>
      </dgm:prSet>
      <dgm:spPr/>
    </dgm:pt>
    <dgm:pt modelId="{AA4E7F33-3F5F-034D-A1D6-3CB3499D0A25}" type="pres">
      <dgm:prSet presAssocID="{A0ECE0E1-3003-2649-9824-A3B0319AC1E2}" presName="rootConnector1" presStyleLbl="asst0" presStyleIdx="0" presStyleCnt="0"/>
      <dgm:spPr/>
    </dgm:pt>
    <dgm:pt modelId="{8D43956F-C06E-3442-A64A-E4E3B9BE9F5E}" type="pres">
      <dgm:prSet presAssocID="{A0ECE0E1-3003-2649-9824-A3B0319AC1E2}" presName="hierChild2" presStyleCnt="0"/>
      <dgm:spPr/>
    </dgm:pt>
    <dgm:pt modelId="{49DC3FFD-1270-D842-BD0E-CD6DA6C79A41}" type="pres">
      <dgm:prSet presAssocID="{318FA4B1-4801-9C46-8F76-1D8F9B700C47}" presName="Name37" presStyleLbl="parChTrans1D2" presStyleIdx="0" presStyleCnt="3"/>
      <dgm:spPr/>
    </dgm:pt>
    <dgm:pt modelId="{DC3EC743-37F2-7642-8E94-F63643DA9148}" type="pres">
      <dgm:prSet presAssocID="{89687B77-C552-8841-8016-EDBFB2831ABA}" presName="hierRoot2" presStyleCnt="0">
        <dgm:presLayoutVars>
          <dgm:hierBranch val="init"/>
        </dgm:presLayoutVars>
      </dgm:prSet>
      <dgm:spPr/>
    </dgm:pt>
    <dgm:pt modelId="{D7674AF4-41A5-6240-AA92-1885CC6EC1D1}" type="pres">
      <dgm:prSet presAssocID="{89687B77-C552-8841-8016-EDBFB2831ABA}" presName="rootComposite" presStyleCnt="0"/>
      <dgm:spPr/>
    </dgm:pt>
    <dgm:pt modelId="{9FECDA3B-53B8-2849-A402-87D2C7AEB8B4}" type="pres">
      <dgm:prSet presAssocID="{89687B77-C552-8841-8016-EDBFB2831ABA}" presName="rootText" presStyleLbl="node2" presStyleIdx="0" presStyleCnt="3">
        <dgm:presLayoutVars>
          <dgm:chPref val="3"/>
        </dgm:presLayoutVars>
      </dgm:prSet>
      <dgm:spPr/>
    </dgm:pt>
    <dgm:pt modelId="{7C34B594-F876-474F-928D-A617E8FE7C58}" type="pres">
      <dgm:prSet presAssocID="{89687B77-C552-8841-8016-EDBFB2831ABA}" presName="rootConnector" presStyleLbl="node2" presStyleIdx="0" presStyleCnt="3"/>
      <dgm:spPr/>
    </dgm:pt>
    <dgm:pt modelId="{69A006D2-CD3D-BB4D-88BD-8D2979D555FF}" type="pres">
      <dgm:prSet presAssocID="{89687B77-C552-8841-8016-EDBFB2831ABA}" presName="hierChild4" presStyleCnt="0"/>
      <dgm:spPr/>
    </dgm:pt>
    <dgm:pt modelId="{94F2D97B-6F92-0245-9558-BF75E919A3CC}" type="pres">
      <dgm:prSet presAssocID="{89687B77-C552-8841-8016-EDBFB2831ABA}" presName="hierChild5" presStyleCnt="0"/>
      <dgm:spPr/>
    </dgm:pt>
    <dgm:pt modelId="{A4211256-1D3D-0D42-AD1F-E56622CA2728}" type="pres">
      <dgm:prSet presAssocID="{86F8FE77-BF89-8847-A3CE-8EBEDB4F126A}" presName="Name37" presStyleLbl="parChTrans1D2" presStyleIdx="1" presStyleCnt="3"/>
      <dgm:spPr/>
    </dgm:pt>
    <dgm:pt modelId="{05B97B56-CEAD-4B48-A6AB-85EA5F645C91}" type="pres">
      <dgm:prSet presAssocID="{1311E54E-69A0-CE4F-A91F-0D120C0FC497}" presName="hierRoot2" presStyleCnt="0">
        <dgm:presLayoutVars>
          <dgm:hierBranch val="init"/>
        </dgm:presLayoutVars>
      </dgm:prSet>
      <dgm:spPr/>
    </dgm:pt>
    <dgm:pt modelId="{22D5DA6E-4342-8B48-A174-1A7A0B8C2576}" type="pres">
      <dgm:prSet presAssocID="{1311E54E-69A0-CE4F-A91F-0D120C0FC497}" presName="rootComposite" presStyleCnt="0"/>
      <dgm:spPr/>
    </dgm:pt>
    <dgm:pt modelId="{F23B66C0-CADF-2841-9E32-C7AC06012DA0}" type="pres">
      <dgm:prSet presAssocID="{1311E54E-69A0-CE4F-A91F-0D120C0FC497}" presName="rootText" presStyleLbl="node2" presStyleIdx="1" presStyleCnt="3">
        <dgm:presLayoutVars>
          <dgm:chPref val="3"/>
        </dgm:presLayoutVars>
      </dgm:prSet>
      <dgm:spPr/>
    </dgm:pt>
    <dgm:pt modelId="{9B3DD7F3-55B7-2247-9071-5FAB6C0EF260}" type="pres">
      <dgm:prSet presAssocID="{1311E54E-69A0-CE4F-A91F-0D120C0FC497}" presName="rootConnector" presStyleLbl="node2" presStyleIdx="1" presStyleCnt="3"/>
      <dgm:spPr/>
    </dgm:pt>
    <dgm:pt modelId="{AF08C5E1-4C89-2649-8216-28A2D93A523D}" type="pres">
      <dgm:prSet presAssocID="{1311E54E-69A0-CE4F-A91F-0D120C0FC497}" presName="hierChild4" presStyleCnt="0"/>
      <dgm:spPr/>
    </dgm:pt>
    <dgm:pt modelId="{469EFD8C-9D2F-9746-AB36-4132AA436E9F}" type="pres">
      <dgm:prSet presAssocID="{1311E54E-69A0-CE4F-A91F-0D120C0FC497}" presName="hierChild5" presStyleCnt="0"/>
      <dgm:spPr/>
    </dgm:pt>
    <dgm:pt modelId="{4D478549-92BE-A44B-845E-FBDD225FC7EA}" type="pres">
      <dgm:prSet presAssocID="{B1ABB3C7-FF66-1E43-BECE-BBF65766C3CA}" presName="Name37" presStyleLbl="parChTrans1D2" presStyleIdx="2" presStyleCnt="3"/>
      <dgm:spPr/>
    </dgm:pt>
    <dgm:pt modelId="{661F08A1-E7E1-2D44-BBC0-B94E77DB5DAF}" type="pres">
      <dgm:prSet presAssocID="{93B37347-73EC-5846-A209-5B3C26735E49}" presName="hierRoot2" presStyleCnt="0">
        <dgm:presLayoutVars>
          <dgm:hierBranch val="init"/>
        </dgm:presLayoutVars>
      </dgm:prSet>
      <dgm:spPr/>
    </dgm:pt>
    <dgm:pt modelId="{6688B371-7282-EE4F-B2A3-EE1A4A29B390}" type="pres">
      <dgm:prSet presAssocID="{93B37347-73EC-5846-A209-5B3C26735E49}" presName="rootComposite" presStyleCnt="0"/>
      <dgm:spPr/>
    </dgm:pt>
    <dgm:pt modelId="{9FEBE3F5-A20C-A546-9997-8D495136C88D}" type="pres">
      <dgm:prSet presAssocID="{93B37347-73EC-5846-A209-5B3C26735E49}" presName="rootText" presStyleLbl="node2" presStyleIdx="2" presStyleCnt="3">
        <dgm:presLayoutVars>
          <dgm:chPref val="3"/>
        </dgm:presLayoutVars>
      </dgm:prSet>
      <dgm:spPr/>
    </dgm:pt>
    <dgm:pt modelId="{1034033F-FAC0-4F47-9810-962DDEBB08FB}" type="pres">
      <dgm:prSet presAssocID="{93B37347-73EC-5846-A209-5B3C26735E49}" presName="rootConnector" presStyleLbl="node2" presStyleIdx="2" presStyleCnt="3"/>
      <dgm:spPr/>
    </dgm:pt>
    <dgm:pt modelId="{1A929847-A6C4-664B-98D4-DD82826A96D7}" type="pres">
      <dgm:prSet presAssocID="{93B37347-73EC-5846-A209-5B3C26735E49}" presName="hierChild4" presStyleCnt="0"/>
      <dgm:spPr/>
    </dgm:pt>
    <dgm:pt modelId="{08F8E552-75D0-E049-AB87-BC9DAB2568D5}" type="pres">
      <dgm:prSet presAssocID="{93B37347-73EC-5846-A209-5B3C26735E49}" presName="hierChild5" presStyleCnt="0"/>
      <dgm:spPr/>
    </dgm:pt>
    <dgm:pt modelId="{A22A8FAA-331A-AF4A-999A-63512DE43684}" type="pres">
      <dgm:prSet presAssocID="{A0ECE0E1-3003-2649-9824-A3B0319AC1E2}" presName="hierChild3" presStyleCnt="0"/>
      <dgm:spPr/>
    </dgm:pt>
  </dgm:ptLst>
  <dgm:cxnLst>
    <dgm:cxn modelId="{451D8906-C7F8-C34A-87EB-B2B067CBF5F6}" type="presOf" srcId="{93B37347-73EC-5846-A209-5B3C26735E49}" destId="{9FEBE3F5-A20C-A546-9997-8D495136C88D}" srcOrd="0" destOrd="0" presId="urn:microsoft.com/office/officeart/2005/8/layout/orgChart1"/>
    <dgm:cxn modelId="{649D1625-3124-5542-873A-A9A24120E06A}" srcId="{A0ECE0E1-3003-2649-9824-A3B0319AC1E2}" destId="{1311E54E-69A0-CE4F-A91F-0D120C0FC497}" srcOrd="1" destOrd="0" parTransId="{86F8FE77-BF89-8847-A3CE-8EBEDB4F126A}" sibTransId="{F2A18EE0-BDC3-C740-8CF4-D519BA13BE9F}"/>
    <dgm:cxn modelId="{62CFC62E-627B-6345-B9BB-92FF961660C0}" srcId="{0D733E8A-197B-4348-A7D5-CE84051F7626}" destId="{A0ECE0E1-3003-2649-9824-A3B0319AC1E2}" srcOrd="1" destOrd="0" parTransId="{A8037AD6-CE37-DE4B-8DDB-C7279C59BF68}" sibTransId="{63FA4404-C793-FC46-A647-858CA2AD6417}"/>
    <dgm:cxn modelId="{1340073A-8480-4547-A561-03292BA4EFF7}" type="presOf" srcId="{1311E54E-69A0-CE4F-A91F-0D120C0FC497}" destId="{F23B66C0-CADF-2841-9E32-C7AC06012DA0}" srcOrd="0" destOrd="0" presId="urn:microsoft.com/office/officeart/2005/8/layout/orgChart1"/>
    <dgm:cxn modelId="{6864EC3E-B0F9-484F-988F-7F84B047F420}" type="presOf" srcId="{86F8FE77-BF89-8847-A3CE-8EBEDB4F126A}" destId="{A4211256-1D3D-0D42-AD1F-E56622CA2728}" srcOrd="0" destOrd="0" presId="urn:microsoft.com/office/officeart/2005/8/layout/orgChart1"/>
    <dgm:cxn modelId="{DEE7145F-75C7-354B-B0C6-62F8D71F7C15}" type="presOf" srcId="{89687B77-C552-8841-8016-EDBFB2831ABA}" destId="{7C34B594-F876-474F-928D-A617E8FE7C58}" srcOrd="1" destOrd="0" presId="urn:microsoft.com/office/officeart/2005/8/layout/orgChart1"/>
    <dgm:cxn modelId="{06110046-769E-7D46-90F5-4C998A4D8F24}" type="presOf" srcId="{A0ECE0E1-3003-2649-9824-A3B0319AC1E2}" destId="{AA4E7F33-3F5F-034D-A1D6-3CB3499D0A25}" srcOrd="1" destOrd="0" presId="urn:microsoft.com/office/officeart/2005/8/layout/orgChart1"/>
    <dgm:cxn modelId="{2CF8EC6D-5C88-5849-96D6-27085E9F18A0}" type="presOf" srcId="{1311E54E-69A0-CE4F-A91F-0D120C0FC497}" destId="{9B3DD7F3-55B7-2247-9071-5FAB6C0EF260}" srcOrd="1" destOrd="0" presId="urn:microsoft.com/office/officeart/2005/8/layout/orgChart1"/>
    <dgm:cxn modelId="{0C266051-184E-FF47-91C5-4CE551BC675D}" srcId="{0D733E8A-197B-4348-A7D5-CE84051F7626}" destId="{14384305-F2B4-2D45-8B2C-348A946AB58B}" srcOrd="0" destOrd="0" parTransId="{D649616F-C095-DD4B-9D83-5CF60AEA7882}" sibTransId="{15A796F3-F37E-AE4C-A4B6-C8A40F15B3DA}"/>
    <dgm:cxn modelId="{9C5E8F54-9EE4-ED4B-AECF-07DD2403BCC1}" type="presOf" srcId="{89687B77-C552-8841-8016-EDBFB2831ABA}" destId="{9FECDA3B-53B8-2849-A402-87D2C7AEB8B4}" srcOrd="0" destOrd="0" presId="urn:microsoft.com/office/officeart/2005/8/layout/orgChart1"/>
    <dgm:cxn modelId="{0DA39F59-81BD-0149-A0E6-27A1035B62B6}" type="presOf" srcId="{318FA4B1-4801-9C46-8F76-1D8F9B700C47}" destId="{49DC3FFD-1270-D842-BD0E-CD6DA6C79A41}" srcOrd="0" destOrd="0" presId="urn:microsoft.com/office/officeart/2005/8/layout/orgChart1"/>
    <dgm:cxn modelId="{B90E08A2-30F1-BB46-A737-0FEE522766E7}" type="presOf" srcId="{14384305-F2B4-2D45-8B2C-348A946AB58B}" destId="{B1152CBC-7CAF-274A-85EC-64B95B90D43F}" srcOrd="0" destOrd="0" presId="urn:microsoft.com/office/officeart/2005/8/layout/orgChart1"/>
    <dgm:cxn modelId="{18D962C1-D90E-7F41-B2CC-285328166E72}" type="presOf" srcId="{0D733E8A-197B-4348-A7D5-CE84051F7626}" destId="{134ADA0F-F510-E640-BFA8-6AB2E31FC9A8}" srcOrd="0" destOrd="0" presId="urn:microsoft.com/office/officeart/2005/8/layout/orgChart1"/>
    <dgm:cxn modelId="{EF0F77CA-CE84-C54B-9F2E-D198635BFE28}" type="presOf" srcId="{93B37347-73EC-5846-A209-5B3C26735E49}" destId="{1034033F-FAC0-4F47-9810-962DDEBB08FB}" srcOrd="1" destOrd="0" presId="urn:microsoft.com/office/officeart/2005/8/layout/orgChart1"/>
    <dgm:cxn modelId="{9DEC9ED0-9F1A-FE4C-A7A4-F269A167BF12}" type="presOf" srcId="{14384305-F2B4-2D45-8B2C-348A946AB58B}" destId="{A4942A0E-0A6E-224A-B065-77968B4B1215}" srcOrd="1" destOrd="0" presId="urn:microsoft.com/office/officeart/2005/8/layout/orgChart1"/>
    <dgm:cxn modelId="{F5FF9CD5-232B-3342-9CFB-A5A587E07131}" type="presOf" srcId="{B1ABB3C7-FF66-1E43-BECE-BBF65766C3CA}" destId="{4D478549-92BE-A44B-845E-FBDD225FC7EA}" srcOrd="0" destOrd="0" presId="urn:microsoft.com/office/officeart/2005/8/layout/orgChart1"/>
    <dgm:cxn modelId="{506412EC-AFFC-5641-A369-D040EEC87822}" srcId="{A0ECE0E1-3003-2649-9824-A3B0319AC1E2}" destId="{93B37347-73EC-5846-A209-5B3C26735E49}" srcOrd="2" destOrd="0" parTransId="{B1ABB3C7-FF66-1E43-BECE-BBF65766C3CA}" sibTransId="{C178826B-81C6-A24B-A076-85B621E07296}"/>
    <dgm:cxn modelId="{012C28F1-B9B4-BD41-B305-1D260BFE945B}" srcId="{A0ECE0E1-3003-2649-9824-A3B0319AC1E2}" destId="{89687B77-C552-8841-8016-EDBFB2831ABA}" srcOrd="0" destOrd="0" parTransId="{318FA4B1-4801-9C46-8F76-1D8F9B700C47}" sibTransId="{67A3C26F-FE50-5C42-A263-E387DE1416DB}"/>
    <dgm:cxn modelId="{B98945F5-056B-3040-B66D-9DF2A81DB2C7}" type="presOf" srcId="{A0ECE0E1-3003-2649-9824-A3B0319AC1E2}" destId="{1620500F-2882-FB4A-A6D4-7D8685E4EC39}" srcOrd="0" destOrd="0" presId="urn:microsoft.com/office/officeart/2005/8/layout/orgChart1"/>
    <dgm:cxn modelId="{8ED30AD5-7329-224D-9C9C-3202652F683F}" type="presParOf" srcId="{134ADA0F-F510-E640-BFA8-6AB2E31FC9A8}" destId="{AAF7D39C-C0F1-D149-8AF3-C54657212A00}" srcOrd="0" destOrd="0" presId="urn:microsoft.com/office/officeart/2005/8/layout/orgChart1"/>
    <dgm:cxn modelId="{66EE004C-A44B-EC44-A204-15C470AC9D6A}" type="presParOf" srcId="{AAF7D39C-C0F1-D149-8AF3-C54657212A00}" destId="{67707CDC-C019-464F-80D8-616DE36BB1FE}" srcOrd="0" destOrd="0" presId="urn:microsoft.com/office/officeart/2005/8/layout/orgChart1"/>
    <dgm:cxn modelId="{FFA0D369-D65A-FC46-A674-A1196004C2F8}" type="presParOf" srcId="{67707CDC-C019-464F-80D8-616DE36BB1FE}" destId="{B1152CBC-7CAF-274A-85EC-64B95B90D43F}" srcOrd="0" destOrd="0" presId="urn:microsoft.com/office/officeart/2005/8/layout/orgChart1"/>
    <dgm:cxn modelId="{6F748E40-790D-5D49-A1DB-343F09F0CC13}" type="presParOf" srcId="{67707CDC-C019-464F-80D8-616DE36BB1FE}" destId="{A4942A0E-0A6E-224A-B065-77968B4B1215}" srcOrd="1" destOrd="0" presId="urn:microsoft.com/office/officeart/2005/8/layout/orgChart1"/>
    <dgm:cxn modelId="{63A113D3-FC24-DB46-B3BF-9D5898D09298}" type="presParOf" srcId="{AAF7D39C-C0F1-D149-8AF3-C54657212A00}" destId="{72AC1BBC-0C85-3949-8728-6604A6606684}" srcOrd="1" destOrd="0" presId="urn:microsoft.com/office/officeart/2005/8/layout/orgChart1"/>
    <dgm:cxn modelId="{76FCA213-C7A3-1D4F-A390-31A10AC8AE29}" type="presParOf" srcId="{AAF7D39C-C0F1-D149-8AF3-C54657212A00}" destId="{AC993D19-737E-1945-AEF6-99FE513C01DF}" srcOrd="2" destOrd="0" presId="urn:microsoft.com/office/officeart/2005/8/layout/orgChart1"/>
    <dgm:cxn modelId="{0CD9F877-C70C-234E-8BBA-F9B3DBF7A440}" type="presParOf" srcId="{134ADA0F-F510-E640-BFA8-6AB2E31FC9A8}" destId="{FD279C82-221F-8247-A49F-8B20D54C8B7C}" srcOrd="1" destOrd="0" presId="urn:microsoft.com/office/officeart/2005/8/layout/orgChart1"/>
    <dgm:cxn modelId="{D9BB20A9-A2F5-1048-9CAB-81894AEC9BEA}" type="presParOf" srcId="{FD279C82-221F-8247-A49F-8B20D54C8B7C}" destId="{C692B3F8-0C9F-5741-A96A-5D1C97489BE1}" srcOrd="0" destOrd="0" presId="urn:microsoft.com/office/officeart/2005/8/layout/orgChart1"/>
    <dgm:cxn modelId="{89ECE925-80B0-8541-BBD5-2FCF83E39DD0}" type="presParOf" srcId="{C692B3F8-0C9F-5741-A96A-5D1C97489BE1}" destId="{1620500F-2882-FB4A-A6D4-7D8685E4EC39}" srcOrd="0" destOrd="0" presId="urn:microsoft.com/office/officeart/2005/8/layout/orgChart1"/>
    <dgm:cxn modelId="{B7470F1F-04C6-C74E-86EF-D878F0B204C6}" type="presParOf" srcId="{C692B3F8-0C9F-5741-A96A-5D1C97489BE1}" destId="{AA4E7F33-3F5F-034D-A1D6-3CB3499D0A25}" srcOrd="1" destOrd="0" presId="urn:microsoft.com/office/officeart/2005/8/layout/orgChart1"/>
    <dgm:cxn modelId="{B8786512-C184-8146-8C89-C2EF0E10F217}" type="presParOf" srcId="{FD279C82-221F-8247-A49F-8B20D54C8B7C}" destId="{8D43956F-C06E-3442-A64A-E4E3B9BE9F5E}" srcOrd="1" destOrd="0" presId="urn:microsoft.com/office/officeart/2005/8/layout/orgChart1"/>
    <dgm:cxn modelId="{5B851B49-BF90-8E4D-BCA7-3802DB12C41E}" type="presParOf" srcId="{8D43956F-C06E-3442-A64A-E4E3B9BE9F5E}" destId="{49DC3FFD-1270-D842-BD0E-CD6DA6C79A41}" srcOrd="0" destOrd="0" presId="urn:microsoft.com/office/officeart/2005/8/layout/orgChart1"/>
    <dgm:cxn modelId="{FF992D91-D1E4-4B46-8CAB-821157438299}" type="presParOf" srcId="{8D43956F-C06E-3442-A64A-E4E3B9BE9F5E}" destId="{DC3EC743-37F2-7642-8E94-F63643DA9148}" srcOrd="1" destOrd="0" presId="urn:microsoft.com/office/officeart/2005/8/layout/orgChart1"/>
    <dgm:cxn modelId="{7E11F2D9-44E3-9E4C-9D44-FD9D9360D9F7}" type="presParOf" srcId="{DC3EC743-37F2-7642-8E94-F63643DA9148}" destId="{D7674AF4-41A5-6240-AA92-1885CC6EC1D1}" srcOrd="0" destOrd="0" presId="urn:microsoft.com/office/officeart/2005/8/layout/orgChart1"/>
    <dgm:cxn modelId="{BE41BF04-DE6E-5A44-991D-FB80BC7B2CA3}" type="presParOf" srcId="{D7674AF4-41A5-6240-AA92-1885CC6EC1D1}" destId="{9FECDA3B-53B8-2849-A402-87D2C7AEB8B4}" srcOrd="0" destOrd="0" presId="urn:microsoft.com/office/officeart/2005/8/layout/orgChart1"/>
    <dgm:cxn modelId="{FD5D8016-78AE-204D-985B-E38264B704B2}" type="presParOf" srcId="{D7674AF4-41A5-6240-AA92-1885CC6EC1D1}" destId="{7C34B594-F876-474F-928D-A617E8FE7C58}" srcOrd="1" destOrd="0" presId="urn:microsoft.com/office/officeart/2005/8/layout/orgChart1"/>
    <dgm:cxn modelId="{C2BD5B23-D7AB-1E4A-A1B2-240B20539165}" type="presParOf" srcId="{DC3EC743-37F2-7642-8E94-F63643DA9148}" destId="{69A006D2-CD3D-BB4D-88BD-8D2979D555FF}" srcOrd="1" destOrd="0" presId="urn:microsoft.com/office/officeart/2005/8/layout/orgChart1"/>
    <dgm:cxn modelId="{01D67333-B9BF-B54D-A3A5-ABC01D22AB2D}" type="presParOf" srcId="{DC3EC743-37F2-7642-8E94-F63643DA9148}" destId="{94F2D97B-6F92-0245-9558-BF75E919A3CC}" srcOrd="2" destOrd="0" presId="urn:microsoft.com/office/officeart/2005/8/layout/orgChart1"/>
    <dgm:cxn modelId="{903764AF-1FD8-0F4D-8606-C4D2DFB8C5DF}" type="presParOf" srcId="{8D43956F-C06E-3442-A64A-E4E3B9BE9F5E}" destId="{A4211256-1D3D-0D42-AD1F-E56622CA2728}" srcOrd="2" destOrd="0" presId="urn:microsoft.com/office/officeart/2005/8/layout/orgChart1"/>
    <dgm:cxn modelId="{DB1E2DA0-A199-B94F-927B-E60DBCB354D9}" type="presParOf" srcId="{8D43956F-C06E-3442-A64A-E4E3B9BE9F5E}" destId="{05B97B56-CEAD-4B48-A6AB-85EA5F645C91}" srcOrd="3" destOrd="0" presId="urn:microsoft.com/office/officeart/2005/8/layout/orgChart1"/>
    <dgm:cxn modelId="{EB0B5569-D273-944E-87A5-753027E89BD5}" type="presParOf" srcId="{05B97B56-CEAD-4B48-A6AB-85EA5F645C91}" destId="{22D5DA6E-4342-8B48-A174-1A7A0B8C2576}" srcOrd="0" destOrd="0" presId="urn:microsoft.com/office/officeart/2005/8/layout/orgChart1"/>
    <dgm:cxn modelId="{3B46EA23-2EB1-B74D-A86A-964D53A57B3C}" type="presParOf" srcId="{22D5DA6E-4342-8B48-A174-1A7A0B8C2576}" destId="{F23B66C0-CADF-2841-9E32-C7AC06012DA0}" srcOrd="0" destOrd="0" presId="urn:microsoft.com/office/officeart/2005/8/layout/orgChart1"/>
    <dgm:cxn modelId="{FB14603E-A85D-4A45-96FA-9E80B9341103}" type="presParOf" srcId="{22D5DA6E-4342-8B48-A174-1A7A0B8C2576}" destId="{9B3DD7F3-55B7-2247-9071-5FAB6C0EF260}" srcOrd="1" destOrd="0" presId="urn:microsoft.com/office/officeart/2005/8/layout/orgChart1"/>
    <dgm:cxn modelId="{2071959D-951D-874E-BBE2-4E923261D747}" type="presParOf" srcId="{05B97B56-CEAD-4B48-A6AB-85EA5F645C91}" destId="{AF08C5E1-4C89-2649-8216-28A2D93A523D}" srcOrd="1" destOrd="0" presId="urn:microsoft.com/office/officeart/2005/8/layout/orgChart1"/>
    <dgm:cxn modelId="{A7447340-8F5F-F942-A05E-5810F098CE4A}" type="presParOf" srcId="{05B97B56-CEAD-4B48-A6AB-85EA5F645C91}" destId="{469EFD8C-9D2F-9746-AB36-4132AA436E9F}" srcOrd="2" destOrd="0" presId="urn:microsoft.com/office/officeart/2005/8/layout/orgChart1"/>
    <dgm:cxn modelId="{3240C7FB-E0EB-B443-8DD2-1DF8C1C3A598}" type="presParOf" srcId="{8D43956F-C06E-3442-A64A-E4E3B9BE9F5E}" destId="{4D478549-92BE-A44B-845E-FBDD225FC7EA}" srcOrd="4" destOrd="0" presId="urn:microsoft.com/office/officeart/2005/8/layout/orgChart1"/>
    <dgm:cxn modelId="{117F77B4-919F-6B4B-9512-8B7A01C0F5A4}" type="presParOf" srcId="{8D43956F-C06E-3442-A64A-E4E3B9BE9F5E}" destId="{661F08A1-E7E1-2D44-BBC0-B94E77DB5DAF}" srcOrd="5" destOrd="0" presId="urn:microsoft.com/office/officeart/2005/8/layout/orgChart1"/>
    <dgm:cxn modelId="{447D5A9D-70AB-F949-8170-AFB54A0983F3}" type="presParOf" srcId="{661F08A1-E7E1-2D44-BBC0-B94E77DB5DAF}" destId="{6688B371-7282-EE4F-B2A3-EE1A4A29B390}" srcOrd="0" destOrd="0" presId="urn:microsoft.com/office/officeart/2005/8/layout/orgChart1"/>
    <dgm:cxn modelId="{DE179642-1828-114A-8404-E5912D40CFC2}" type="presParOf" srcId="{6688B371-7282-EE4F-B2A3-EE1A4A29B390}" destId="{9FEBE3F5-A20C-A546-9997-8D495136C88D}" srcOrd="0" destOrd="0" presId="urn:microsoft.com/office/officeart/2005/8/layout/orgChart1"/>
    <dgm:cxn modelId="{776C4EBB-5559-AD4E-B347-D0C5BBE2CBA0}" type="presParOf" srcId="{6688B371-7282-EE4F-B2A3-EE1A4A29B390}" destId="{1034033F-FAC0-4F47-9810-962DDEBB08FB}" srcOrd="1" destOrd="0" presId="urn:microsoft.com/office/officeart/2005/8/layout/orgChart1"/>
    <dgm:cxn modelId="{5292903E-9649-6C4B-ADD6-BF49140A0D24}" type="presParOf" srcId="{661F08A1-E7E1-2D44-BBC0-B94E77DB5DAF}" destId="{1A929847-A6C4-664B-98D4-DD82826A96D7}" srcOrd="1" destOrd="0" presId="urn:microsoft.com/office/officeart/2005/8/layout/orgChart1"/>
    <dgm:cxn modelId="{81000D8C-A273-4544-8321-4F36F67D3CFE}" type="presParOf" srcId="{661F08A1-E7E1-2D44-BBC0-B94E77DB5DAF}" destId="{08F8E552-75D0-E049-AB87-BC9DAB2568D5}" srcOrd="2" destOrd="0" presId="urn:microsoft.com/office/officeart/2005/8/layout/orgChart1"/>
    <dgm:cxn modelId="{55BD42EF-B241-084D-8E73-7920CB484648}" type="presParOf" srcId="{FD279C82-221F-8247-A49F-8B20D54C8B7C}" destId="{A22A8FAA-331A-AF4A-999A-63512DE4368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733E8A-197B-4348-A7D5-CE84051F7626}"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14384305-F2B4-2D45-8B2C-348A946AB58B}">
      <dgm:prSet phldrT="[Text]"/>
      <dgm:spPr/>
      <dgm:t>
        <a:bodyPr/>
        <a:lstStyle/>
        <a:p>
          <a:r>
            <a:rPr lang="en-US" dirty="0" err="1"/>
            <a:t>Sentences.py</a:t>
          </a:r>
          <a:endParaRPr lang="en-US" dirty="0"/>
        </a:p>
      </dgm:t>
    </dgm:pt>
    <dgm:pt modelId="{D649616F-C095-DD4B-9D83-5CF60AEA7882}" type="parTrans" cxnId="{0C266051-184E-FF47-91C5-4CE551BC675D}">
      <dgm:prSet/>
      <dgm:spPr/>
      <dgm:t>
        <a:bodyPr/>
        <a:lstStyle/>
        <a:p>
          <a:endParaRPr lang="en-US"/>
        </a:p>
      </dgm:t>
    </dgm:pt>
    <dgm:pt modelId="{15A796F3-F37E-AE4C-A4B6-C8A40F15B3DA}" type="sibTrans" cxnId="{0C266051-184E-FF47-91C5-4CE551BC675D}">
      <dgm:prSet/>
      <dgm:spPr/>
      <dgm:t>
        <a:bodyPr/>
        <a:lstStyle/>
        <a:p>
          <a:endParaRPr lang="en-US"/>
        </a:p>
      </dgm:t>
    </dgm:pt>
    <dgm:pt modelId="{A0ECE0E1-3003-2649-9824-A3B0319AC1E2}" type="asst">
      <dgm:prSet phldrT="[Text]"/>
      <dgm:spPr/>
      <dgm:t>
        <a:bodyPr/>
        <a:lstStyle/>
        <a:p>
          <a:r>
            <a:rPr lang="en-US" dirty="0"/>
            <a:t>main</a:t>
          </a:r>
        </a:p>
      </dgm:t>
    </dgm:pt>
    <dgm:pt modelId="{A8037AD6-CE37-DE4B-8DDB-C7279C59BF68}" type="parTrans" cxnId="{62CFC62E-627B-6345-B9BB-92FF961660C0}">
      <dgm:prSet/>
      <dgm:spPr/>
      <dgm:t>
        <a:bodyPr/>
        <a:lstStyle/>
        <a:p>
          <a:endParaRPr lang="en-US"/>
        </a:p>
      </dgm:t>
    </dgm:pt>
    <dgm:pt modelId="{63FA4404-C793-FC46-A647-858CA2AD6417}" type="sibTrans" cxnId="{62CFC62E-627B-6345-B9BB-92FF961660C0}">
      <dgm:prSet/>
      <dgm:spPr/>
      <dgm:t>
        <a:bodyPr/>
        <a:lstStyle/>
        <a:p>
          <a:endParaRPr lang="en-US"/>
        </a:p>
      </dgm:t>
    </dgm:pt>
    <dgm:pt modelId="{1311E54E-69A0-CE4F-A91F-0D120C0FC497}">
      <dgm:prSet phldrT="[Text]"/>
      <dgm:spPr/>
      <dgm:t>
        <a:bodyPr/>
        <a:lstStyle/>
        <a:p>
          <a:r>
            <a:rPr lang="en-US" dirty="0" err="1"/>
            <a:t>Get_noun</a:t>
          </a:r>
          <a:endParaRPr lang="en-US" dirty="0"/>
        </a:p>
      </dgm:t>
    </dgm:pt>
    <dgm:pt modelId="{86F8FE77-BF89-8847-A3CE-8EBEDB4F126A}" type="parTrans" cxnId="{649D1625-3124-5542-873A-A9A24120E06A}">
      <dgm:prSet/>
      <dgm:spPr/>
      <dgm:t>
        <a:bodyPr/>
        <a:lstStyle/>
        <a:p>
          <a:endParaRPr lang="en-US"/>
        </a:p>
      </dgm:t>
    </dgm:pt>
    <dgm:pt modelId="{F2A18EE0-BDC3-C740-8CF4-D519BA13BE9F}" type="sibTrans" cxnId="{649D1625-3124-5542-873A-A9A24120E06A}">
      <dgm:prSet/>
      <dgm:spPr/>
      <dgm:t>
        <a:bodyPr/>
        <a:lstStyle/>
        <a:p>
          <a:endParaRPr lang="en-US"/>
        </a:p>
      </dgm:t>
    </dgm:pt>
    <dgm:pt modelId="{93B37347-73EC-5846-A209-5B3C26735E49}">
      <dgm:prSet phldrT="[Text]"/>
      <dgm:spPr/>
      <dgm:t>
        <a:bodyPr/>
        <a:lstStyle/>
        <a:p>
          <a:r>
            <a:rPr lang="en-US" dirty="0" err="1"/>
            <a:t>Get_verb</a:t>
          </a:r>
          <a:endParaRPr lang="en-US" dirty="0"/>
        </a:p>
      </dgm:t>
    </dgm:pt>
    <dgm:pt modelId="{B1ABB3C7-FF66-1E43-BECE-BBF65766C3CA}" type="parTrans" cxnId="{506412EC-AFFC-5641-A369-D040EEC87822}">
      <dgm:prSet/>
      <dgm:spPr/>
      <dgm:t>
        <a:bodyPr/>
        <a:lstStyle/>
        <a:p>
          <a:endParaRPr lang="en-US"/>
        </a:p>
      </dgm:t>
    </dgm:pt>
    <dgm:pt modelId="{C178826B-81C6-A24B-A076-85B621E07296}" type="sibTrans" cxnId="{506412EC-AFFC-5641-A369-D040EEC87822}">
      <dgm:prSet/>
      <dgm:spPr/>
      <dgm:t>
        <a:bodyPr/>
        <a:lstStyle/>
        <a:p>
          <a:endParaRPr lang="en-US"/>
        </a:p>
      </dgm:t>
    </dgm:pt>
    <dgm:pt modelId="{89687B77-C552-8841-8016-EDBFB2831ABA}">
      <dgm:prSet phldrT="[Text]"/>
      <dgm:spPr/>
      <dgm:t>
        <a:bodyPr/>
        <a:lstStyle/>
        <a:p>
          <a:r>
            <a:rPr lang="en-US" dirty="0" err="1"/>
            <a:t>Get_determiner</a:t>
          </a:r>
          <a:endParaRPr lang="en-US" dirty="0"/>
        </a:p>
      </dgm:t>
    </dgm:pt>
    <dgm:pt modelId="{67A3C26F-FE50-5C42-A263-E387DE1416DB}" type="sibTrans" cxnId="{012C28F1-B9B4-BD41-B305-1D260BFE945B}">
      <dgm:prSet/>
      <dgm:spPr/>
      <dgm:t>
        <a:bodyPr/>
        <a:lstStyle/>
        <a:p>
          <a:endParaRPr lang="en-US"/>
        </a:p>
      </dgm:t>
    </dgm:pt>
    <dgm:pt modelId="{318FA4B1-4801-9C46-8F76-1D8F9B700C47}" type="parTrans" cxnId="{012C28F1-B9B4-BD41-B305-1D260BFE945B}">
      <dgm:prSet/>
      <dgm:spPr/>
      <dgm:t>
        <a:bodyPr/>
        <a:lstStyle/>
        <a:p>
          <a:endParaRPr lang="en-US"/>
        </a:p>
      </dgm:t>
    </dgm:pt>
    <dgm:pt modelId="{C4E7521B-301A-C84B-8E98-4F1F06803D2B}">
      <dgm:prSet phldrT="[Text]"/>
      <dgm:spPr/>
      <dgm:t>
        <a:bodyPr/>
        <a:lstStyle/>
        <a:p>
          <a:r>
            <a:rPr lang="en-US" dirty="0" err="1"/>
            <a:t>get_prepositional_phrase</a:t>
          </a:r>
          <a:endParaRPr lang="en-US" dirty="0"/>
        </a:p>
      </dgm:t>
    </dgm:pt>
    <dgm:pt modelId="{D80F267D-B4CB-F442-8597-7C89ADA9BADE}" type="parTrans" cxnId="{BD46389F-CF17-8943-8078-5313C71C4C92}">
      <dgm:prSet/>
      <dgm:spPr/>
      <dgm:t>
        <a:bodyPr/>
        <a:lstStyle/>
        <a:p>
          <a:endParaRPr lang="en-US"/>
        </a:p>
      </dgm:t>
    </dgm:pt>
    <dgm:pt modelId="{CAB01DE7-4F98-C34C-B2B3-899528341376}" type="sibTrans" cxnId="{BD46389F-CF17-8943-8078-5313C71C4C92}">
      <dgm:prSet/>
      <dgm:spPr/>
      <dgm:t>
        <a:bodyPr/>
        <a:lstStyle/>
        <a:p>
          <a:endParaRPr lang="en-US"/>
        </a:p>
      </dgm:t>
    </dgm:pt>
    <dgm:pt modelId="{E1A4759C-EC87-984A-B4B8-4BF17ECECD37}">
      <dgm:prSet phldrT="[Text]"/>
      <dgm:spPr/>
      <dgm:t>
        <a:bodyPr/>
        <a:lstStyle/>
        <a:p>
          <a:r>
            <a:rPr lang="en-US" dirty="0" err="1"/>
            <a:t>get_prepostion</a:t>
          </a:r>
          <a:endParaRPr lang="en-US" dirty="0"/>
        </a:p>
      </dgm:t>
    </dgm:pt>
    <dgm:pt modelId="{C3AD76DF-1B05-AA4D-969F-B6132D776F78}" type="parTrans" cxnId="{6720709F-E97E-D54C-9EDD-593EE07FF7F7}">
      <dgm:prSet/>
      <dgm:spPr/>
      <dgm:t>
        <a:bodyPr/>
        <a:lstStyle/>
        <a:p>
          <a:endParaRPr lang="en-US"/>
        </a:p>
      </dgm:t>
    </dgm:pt>
    <dgm:pt modelId="{9733DC52-B9D2-1341-939B-1124CE8EE7BF}" type="sibTrans" cxnId="{6720709F-E97E-D54C-9EDD-593EE07FF7F7}">
      <dgm:prSet/>
      <dgm:spPr/>
      <dgm:t>
        <a:bodyPr/>
        <a:lstStyle/>
        <a:p>
          <a:endParaRPr lang="en-US"/>
        </a:p>
      </dgm:t>
    </dgm:pt>
    <dgm:pt modelId="{23F8F13F-C910-AD4B-926C-BA30F6E92BB6}">
      <dgm:prSet phldrT="[Text]"/>
      <dgm:spPr/>
      <dgm:t>
        <a:bodyPr/>
        <a:lstStyle/>
        <a:p>
          <a:r>
            <a:rPr lang="en-US" dirty="0" err="1"/>
            <a:t>get_determiner</a:t>
          </a:r>
          <a:endParaRPr lang="en-US" dirty="0"/>
        </a:p>
      </dgm:t>
    </dgm:pt>
    <dgm:pt modelId="{DAD50473-BE6E-6A4A-BD80-9BDFB32177FD}" type="parTrans" cxnId="{D5DEE8A5-7C30-0F45-ACC5-C903E5E7AB8A}">
      <dgm:prSet/>
      <dgm:spPr/>
      <dgm:t>
        <a:bodyPr/>
        <a:lstStyle/>
        <a:p>
          <a:endParaRPr lang="en-US"/>
        </a:p>
      </dgm:t>
    </dgm:pt>
    <dgm:pt modelId="{6BE5289C-BCD9-BA44-A39C-EE335C3B33D7}" type="sibTrans" cxnId="{D5DEE8A5-7C30-0F45-ACC5-C903E5E7AB8A}">
      <dgm:prSet/>
      <dgm:spPr/>
      <dgm:t>
        <a:bodyPr/>
        <a:lstStyle/>
        <a:p>
          <a:endParaRPr lang="en-US"/>
        </a:p>
      </dgm:t>
    </dgm:pt>
    <dgm:pt modelId="{9BDEC7EB-9263-4245-9FF2-CE4AA69E02DC}">
      <dgm:prSet phldrT="[Text]"/>
      <dgm:spPr/>
      <dgm:t>
        <a:bodyPr/>
        <a:lstStyle/>
        <a:p>
          <a:r>
            <a:rPr lang="en-US" dirty="0" err="1"/>
            <a:t>get_noun</a:t>
          </a:r>
          <a:endParaRPr lang="en-US" dirty="0"/>
        </a:p>
      </dgm:t>
    </dgm:pt>
    <dgm:pt modelId="{FB7B7A72-8CB1-9946-B377-5F092379D9A0}" type="parTrans" cxnId="{AB9AB3F4-BE09-7542-B4CE-81D291E86046}">
      <dgm:prSet/>
      <dgm:spPr/>
      <dgm:t>
        <a:bodyPr/>
        <a:lstStyle/>
        <a:p>
          <a:endParaRPr lang="en-US"/>
        </a:p>
      </dgm:t>
    </dgm:pt>
    <dgm:pt modelId="{15F81F49-CC42-6241-8C80-888063C2ACBE}" type="sibTrans" cxnId="{AB9AB3F4-BE09-7542-B4CE-81D291E86046}">
      <dgm:prSet/>
      <dgm:spPr/>
      <dgm:t>
        <a:bodyPr/>
        <a:lstStyle/>
        <a:p>
          <a:endParaRPr lang="en-US"/>
        </a:p>
      </dgm:t>
    </dgm:pt>
    <dgm:pt modelId="{134ADA0F-F510-E640-BFA8-6AB2E31FC9A8}" type="pres">
      <dgm:prSet presAssocID="{0D733E8A-197B-4348-A7D5-CE84051F7626}" presName="hierChild1" presStyleCnt="0">
        <dgm:presLayoutVars>
          <dgm:orgChart val="1"/>
          <dgm:chPref val="1"/>
          <dgm:dir/>
          <dgm:animOne val="branch"/>
          <dgm:animLvl val="lvl"/>
          <dgm:resizeHandles/>
        </dgm:presLayoutVars>
      </dgm:prSet>
      <dgm:spPr/>
    </dgm:pt>
    <dgm:pt modelId="{AAF7D39C-C0F1-D149-8AF3-C54657212A00}" type="pres">
      <dgm:prSet presAssocID="{14384305-F2B4-2D45-8B2C-348A946AB58B}" presName="hierRoot1" presStyleCnt="0">
        <dgm:presLayoutVars>
          <dgm:hierBranch val="init"/>
        </dgm:presLayoutVars>
      </dgm:prSet>
      <dgm:spPr/>
    </dgm:pt>
    <dgm:pt modelId="{67707CDC-C019-464F-80D8-616DE36BB1FE}" type="pres">
      <dgm:prSet presAssocID="{14384305-F2B4-2D45-8B2C-348A946AB58B}" presName="rootComposite1" presStyleCnt="0"/>
      <dgm:spPr/>
    </dgm:pt>
    <dgm:pt modelId="{B1152CBC-7CAF-274A-85EC-64B95B90D43F}" type="pres">
      <dgm:prSet presAssocID="{14384305-F2B4-2D45-8B2C-348A946AB58B}" presName="rootText1" presStyleLbl="node0" presStyleIdx="0" presStyleCnt="2">
        <dgm:presLayoutVars>
          <dgm:chPref val="3"/>
        </dgm:presLayoutVars>
      </dgm:prSet>
      <dgm:spPr/>
    </dgm:pt>
    <dgm:pt modelId="{A4942A0E-0A6E-224A-B065-77968B4B1215}" type="pres">
      <dgm:prSet presAssocID="{14384305-F2B4-2D45-8B2C-348A946AB58B}" presName="rootConnector1" presStyleLbl="node1" presStyleIdx="0" presStyleCnt="0"/>
      <dgm:spPr/>
    </dgm:pt>
    <dgm:pt modelId="{72AC1BBC-0C85-3949-8728-6604A6606684}" type="pres">
      <dgm:prSet presAssocID="{14384305-F2B4-2D45-8B2C-348A946AB58B}" presName="hierChild2" presStyleCnt="0"/>
      <dgm:spPr/>
    </dgm:pt>
    <dgm:pt modelId="{AC993D19-737E-1945-AEF6-99FE513C01DF}" type="pres">
      <dgm:prSet presAssocID="{14384305-F2B4-2D45-8B2C-348A946AB58B}" presName="hierChild3" presStyleCnt="0"/>
      <dgm:spPr/>
    </dgm:pt>
    <dgm:pt modelId="{FD279C82-221F-8247-A49F-8B20D54C8B7C}" type="pres">
      <dgm:prSet presAssocID="{A0ECE0E1-3003-2649-9824-A3B0319AC1E2}" presName="hierRoot1" presStyleCnt="0">
        <dgm:presLayoutVars>
          <dgm:hierBranch val="init"/>
        </dgm:presLayoutVars>
      </dgm:prSet>
      <dgm:spPr/>
    </dgm:pt>
    <dgm:pt modelId="{C692B3F8-0C9F-5741-A96A-5D1C97489BE1}" type="pres">
      <dgm:prSet presAssocID="{A0ECE0E1-3003-2649-9824-A3B0319AC1E2}" presName="rootComposite1" presStyleCnt="0"/>
      <dgm:spPr/>
    </dgm:pt>
    <dgm:pt modelId="{1620500F-2882-FB4A-A6D4-7D8685E4EC39}" type="pres">
      <dgm:prSet presAssocID="{A0ECE0E1-3003-2649-9824-A3B0319AC1E2}" presName="rootText1" presStyleLbl="node0" presStyleIdx="1" presStyleCnt="2">
        <dgm:presLayoutVars>
          <dgm:chPref val="3"/>
        </dgm:presLayoutVars>
      </dgm:prSet>
      <dgm:spPr/>
    </dgm:pt>
    <dgm:pt modelId="{AA4E7F33-3F5F-034D-A1D6-3CB3499D0A25}" type="pres">
      <dgm:prSet presAssocID="{A0ECE0E1-3003-2649-9824-A3B0319AC1E2}" presName="rootConnector1" presStyleLbl="asst0" presStyleIdx="0" presStyleCnt="0"/>
      <dgm:spPr/>
    </dgm:pt>
    <dgm:pt modelId="{8D43956F-C06E-3442-A64A-E4E3B9BE9F5E}" type="pres">
      <dgm:prSet presAssocID="{A0ECE0E1-3003-2649-9824-A3B0319AC1E2}" presName="hierChild2" presStyleCnt="0"/>
      <dgm:spPr/>
    </dgm:pt>
    <dgm:pt modelId="{49DC3FFD-1270-D842-BD0E-CD6DA6C79A41}" type="pres">
      <dgm:prSet presAssocID="{318FA4B1-4801-9C46-8F76-1D8F9B700C47}" presName="Name37" presStyleLbl="parChTrans1D2" presStyleIdx="0" presStyleCnt="4"/>
      <dgm:spPr/>
    </dgm:pt>
    <dgm:pt modelId="{DC3EC743-37F2-7642-8E94-F63643DA9148}" type="pres">
      <dgm:prSet presAssocID="{89687B77-C552-8841-8016-EDBFB2831ABA}" presName="hierRoot2" presStyleCnt="0">
        <dgm:presLayoutVars>
          <dgm:hierBranch val="init"/>
        </dgm:presLayoutVars>
      </dgm:prSet>
      <dgm:spPr/>
    </dgm:pt>
    <dgm:pt modelId="{D7674AF4-41A5-6240-AA92-1885CC6EC1D1}" type="pres">
      <dgm:prSet presAssocID="{89687B77-C552-8841-8016-EDBFB2831ABA}" presName="rootComposite" presStyleCnt="0"/>
      <dgm:spPr/>
    </dgm:pt>
    <dgm:pt modelId="{9FECDA3B-53B8-2849-A402-87D2C7AEB8B4}" type="pres">
      <dgm:prSet presAssocID="{89687B77-C552-8841-8016-EDBFB2831ABA}" presName="rootText" presStyleLbl="node2" presStyleIdx="0" presStyleCnt="4">
        <dgm:presLayoutVars>
          <dgm:chPref val="3"/>
        </dgm:presLayoutVars>
      </dgm:prSet>
      <dgm:spPr/>
    </dgm:pt>
    <dgm:pt modelId="{7C34B594-F876-474F-928D-A617E8FE7C58}" type="pres">
      <dgm:prSet presAssocID="{89687B77-C552-8841-8016-EDBFB2831ABA}" presName="rootConnector" presStyleLbl="node2" presStyleIdx="0" presStyleCnt="4"/>
      <dgm:spPr/>
    </dgm:pt>
    <dgm:pt modelId="{69A006D2-CD3D-BB4D-88BD-8D2979D555FF}" type="pres">
      <dgm:prSet presAssocID="{89687B77-C552-8841-8016-EDBFB2831ABA}" presName="hierChild4" presStyleCnt="0"/>
      <dgm:spPr/>
    </dgm:pt>
    <dgm:pt modelId="{94F2D97B-6F92-0245-9558-BF75E919A3CC}" type="pres">
      <dgm:prSet presAssocID="{89687B77-C552-8841-8016-EDBFB2831ABA}" presName="hierChild5" presStyleCnt="0"/>
      <dgm:spPr/>
    </dgm:pt>
    <dgm:pt modelId="{A4211256-1D3D-0D42-AD1F-E56622CA2728}" type="pres">
      <dgm:prSet presAssocID="{86F8FE77-BF89-8847-A3CE-8EBEDB4F126A}" presName="Name37" presStyleLbl="parChTrans1D2" presStyleIdx="1" presStyleCnt="4"/>
      <dgm:spPr/>
    </dgm:pt>
    <dgm:pt modelId="{05B97B56-CEAD-4B48-A6AB-85EA5F645C91}" type="pres">
      <dgm:prSet presAssocID="{1311E54E-69A0-CE4F-A91F-0D120C0FC497}" presName="hierRoot2" presStyleCnt="0">
        <dgm:presLayoutVars>
          <dgm:hierBranch val="init"/>
        </dgm:presLayoutVars>
      </dgm:prSet>
      <dgm:spPr/>
    </dgm:pt>
    <dgm:pt modelId="{22D5DA6E-4342-8B48-A174-1A7A0B8C2576}" type="pres">
      <dgm:prSet presAssocID="{1311E54E-69A0-CE4F-A91F-0D120C0FC497}" presName="rootComposite" presStyleCnt="0"/>
      <dgm:spPr/>
    </dgm:pt>
    <dgm:pt modelId="{F23B66C0-CADF-2841-9E32-C7AC06012DA0}" type="pres">
      <dgm:prSet presAssocID="{1311E54E-69A0-CE4F-A91F-0D120C0FC497}" presName="rootText" presStyleLbl="node2" presStyleIdx="1" presStyleCnt="4">
        <dgm:presLayoutVars>
          <dgm:chPref val="3"/>
        </dgm:presLayoutVars>
      </dgm:prSet>
      <dgm:spPr/>
    </dgm:pt>
    <dgm:pt modelId="{9B3DD7F3-55B7-2247-9071-5FAB6C0EF260}" type="pres">
      <dgm:prSet presAssocID="{1311E54E-69A0-CE4F-A91F-0D120C0FC497}" presName="rootConnector" presStyleLbl="node2" presStyleIdx="1" presStyleCnt="4"/>
      <dgm:spPr/>
    </dgm:pt>
    <dgm:pt modelId="{AF08C5E1-4C89-2649-8216-28A2D93A523D}" type="pres">
      <dgm:prSet presAssocID="{1311E54E-69A0-CE4F-A91F-0D120C0FC497}" presName="hierChild4" presStyleCnt="0"/>
      <dgm:spPr/>
    </dgm:pt>
    <dgm:pt modelId="{469EFD8C-9D2F-9746-AB36-4132AA436E9F}" type="pres">
      <dgm:prSet presAssocID="{1311E54E-69A0-CE4F-A91F-0D120C0FC497}" presName="hierChild5" presStyleCnt="0"/>
      <dgm:spPr/>
    </dgm:pt>
    <dgm:pt modelId="{4D478549-92BE-A44B-845E-FBDD225FC7EA}" type="pres">
      <dgm:prSet presAssocID="{B1ABB3C7-FF66-1E43-BECE-BBF65766C3CA}" presName="Name37" presStyleLbl="parChTrans1D2" presStyleIdx="2" presStyleCnt="4"/>
      <dgm:spPr/>
    </dgm:pt>
    <dgm:pt modelId="{661F08A1-E7E1-2D44-BBC0-B94E77DB5DAF}" type="pres">
      <dgm:prSet presAssocID="{93B37347-73EC-5846-A209-5B3C26735E49}" presName="hierRoot2" presStyleCnt="0">
        <dgm:presLayoutVars>
          <dgm:hierBranch val="init"/>
        </dgm:presLayoutVars>
      </dgm:prSet>
      <dgm:spPr/>
    </dgm:pt>
    <dgm:pt modelId="{6688B371-7282-EE4F-B2A3-EE1A4A29B390}" type="pres">
      <dgm:prSet presAssocID="{93B37347-73EC-5846-A209-5B3C26735E49}" presName="rootComposite" presStyleCnt="0"/>
      <dgm:spPr/>
    </dgm:pt>
    <dgm:pt modelId="{9FEBE3F5-A20C-A546-9997-8D495136C88D}" type="pres">
      <dgm:prSet presAssocID="{93B37347-73EC-5846-A209-5B3C26735E49}" presName="rootText" presStyleLbl="node2" presStyleIdx="2" presStyleCnt="4">
        <dgm:presLayoutVars>
          <dgm:chPref val="3"/>
        </dgm:presLayoutVars>
      </dgm:prSet>
      <dgm:spPr/>
    </dgm:pt>
    <dgm:pt modelId="{1034033F-FAC0-4F47-9810-962DDEBB08FB}" type="pres">
      <dgm:prSet presAssocID="{93B37347-73EC-5846-A209-5B3C26735E49}" presName="rootConnector" presStyleLbl="node2" presStyleIdx="2" presStyleCnt="4"/>
      <dgm:spPr/>
    </dgm:pt>
    <dgm:pt modelId="{1A929847-A6C4-664B-98D4-DD82826A96D7}" type="pres">
      <dgm:prSet presAssocID="{93B37347-73EC-5846-A209-5B3C26735E49}" presName="hierChild4" presStyleCnt="0"/>
      <dgm:spPr/>
    </dgm:pt>
    <dgm:pt modelId="{08F8E552-75D0-E049-AB87-BC9DAB2568D5}" type="pres">
      <dgm:prSet presAssocID="{93B37347-73EC-5846-A209-5B3C26735E49}" presName="hierChild5" presStyleCnt="0"/>
      <dgm:spPr/>
    </dgm:pt>
    <dgm:pt modelId="{5F8948B7-E1B5-AD48-BADE-F6BA3C156CB2}" type="pres">
      <dgm:prSet presAssocID="{D80F267D-B4CB-F442-8597-7C89ADA9BADE}" presName="Name37" presStyleLbl="parChTrans1D2" presStyleIdx="3" presStyleCnt="4"/>
      <dgm:spPr/>
    </dgm:pt>
    <dgm:pt modelId="{D9BF6141-A8EF-DC4A-A2EA-24C1517F932E}" type="pres">
      <dgm:prSet presAssocID="{C4E7521B-301A-C84B-8E98-4F1F06803D2B}" presName="hierRoot2" presStyleCnt="0">
        <dgm:presLayoutVars>
          <dgm:hierBranch val="init"/>
        </dgm:presLayoutVars>
      </dgm:prSet>
      <dgm:spPr/>
    </dgm:pt>
    <dgm:pt modelId="{08E62BA6-D8C7-2345-B708-8D49233ABADE}" type="pres">
      <dgm:prSet presAssocID="{C4E7521B-301A-C84B-8E98-4F1F06803D2B}" presName="rootComposite" presStyleCnt="0"/>
      <dgm:spPr/>
    </dgm:pt>
    <dgm:pt modelId="{52C82C2C-870F-E641-94F4-A683C08E1AE4}" type="pres">
      <dgm:prSet presAssocID="{C4E7521B-301A-C84B-8E98-4F1F06803D2B}" presName="rootText" presStyleLbl="node2" presStyleIdx="3" presStyleCnt="4">
        <dgm:presLayoutVars>
          <dgm:chPref val="3"/>
        </dgm:presLayoutVars>
      </dgm:prSet>
      <dgm:spPr/>
    </dgm:pt>
    <dgm:pt modelId="{15FAF790-D2E4-DC48-A63D-17C688287CC9}" type="pres">
      <dgm:prSet presAssocID="{C4E7521B-301A-C84B-8E98-4F1F06803D2B}" presName="rootConnector" presStyleLbl="node2" presStyleIdx="3" presStyleCnt="4"/>
      <dgm:spPr/>
    </dgm:pt>
    <dgm:pt modelId="{D8525C1C-A0A6-D240-BCB1-FB0E620CB045}" type="pres">
      <dgm:prSet presAssocID="{C4E7521B-301A-C84B-8E98-4F1F06803D2B}" presName="hierChild4" presStyleCnt="0"/>
      <dgm:spPr/>
    </dgm:pt>
    <dgm:pt modelId="{8466446E-0304-2147-8C13-09266B530DE4}" type="pres">
      <dgm:prSet presAssocID="{C3AD76DF-1B05-AA4D-969F-B6132D776F78}" presName="Name37" presStyleLbl="parChTrans1D3" presStyleIdx="0" presStyleCnt="3"/>
      <dgm:spPr/>
    </dgm:pt>
    <dgm:pt modelId="{1CBC68C4-97A2-364F-ADA7-37A233E243BE}" type="pres">
      <dgm:prSet presAssocID="{E1A4759C-EC87-984A-B4B8-4BF17ECECD37}" presName="hierRoot2" presStyleCnt="0">
        <dgm:presLayoutVars>
          <dgm:hierBranch val="init"/>
        </dgm:presLayoutVars>
      </dgm:prSet>
      <dgm:spPr/>
    </dgm:pt>
    <dgm:pt modelId="{3A833EBF-10E9-0344-9548-E07477E9DEA1}" type="pres">
      <dgm:prSet presAssocID="{E1A4759C-EC87-984A-B4B8-4BF17ECECD37}" presName="rootComposite" presStyleCnt="0"/>
      <dgm:spPr/>
    </dgm:pt>
    <dgm:pt modelId="{AC69EB87-20D9-6F4C-A906-298DE2DB5050}" type="pres">
      <dgm:prSet presAssocID="{E1A4759C-EC87-984A-B4B8-4BF17ECECD37}" presName="rootText" presStyleLbl="node3" presStyleIdx="0" presStyleCnt="3">
        <dgm:presLayoutVars>
          <dgm:chPref val="3"/>
        </dgm:presLayoutVars>
      </dgm:prSet>
      <dgm:spPr/>
    </dgm:pt>
    <dgm:pt modelId="{A6FD03D2-9A73-6F4C-80AC-C229C8A54366}" type="pres">
      <dgm:prSet presAssocID="{E1A4759C-EC87-984A-B4B8-4BF17ECECD37}" presName="rootConnector" presStyleLbl="node3" presStyleIdx="0" presStyleCnt="3"/>
      <dgm:spPr/>
    </dgm:pt>
    <dgm:pt modelId="{DCDC8B5B-8F88-9B45-9559-B907C32805D3}" type="pres">
      <dgm:prSet presAssocID="{E1A4759C-EC87-984A-B4B8-4BF17ECECD37}" presName="hierChild4" presStyleCnt="0"/>
      <dgm:spPr/>
    </dgm:pt>
    <dgm:pt modelId="{F80CA7C8-7367-FF49-BB44-24F540C252CA}" type="pres">
      <dgm:prSet presAssocID="{E1A4759C-EC87-984A-B4B8-4BF17ECECD37}" presName="hierChild5" presStyleCnt="0"/>
      <dgm:spPr/>
    </dgm:pt>
    <dgm:pt modelId="{C0C3AA34-4D1D-5E48-802A-33800374346C}" type="pres">
      <dgm:prSet presAssocID="{DAD50473-BE6E-6A4A-BD80-9BDFB32177FD}" presName="Name37" presStyleLbl="parChTrans1D3" presStyleIdx="1" presStyleCnt="3"/>
      <dgm:spPr/>
    </dgm:pt>
    <dgm:pt modelId="{C0626859-79EF-B643-A4FD-839A9F83ED1E}" type="pres">
      <dgm:prSet presAssocID="{23F8F13F-C910-AD4B-926C-BA30F6E92BB6}" presName="hierRoot2" presStyleCnt="0">
        <dgm:presLayoutVars>
          <dgm:hierBranch val="init"/>
        </dgm:presLayoutVars>
      </dgm:prSet>
      <dgm:spPr/>
    </dgm:pt>
    <dgm:pt modelId="{3281E298-6541-6C42-B80D-9887BF89D525}" type="pres">
      <dgm:prSet presAssocID="{23F8F13F-C910-AD4B-926C-BA30F6E92BB6}" presName="rootComposite" presStyleCnt="0"/>
      <dgm:spPr/>
    </dgm:pt>
    <dgm:pt modelId="{E719E5B7-6B50-494D-BAC2-058534174C60}" type="pres">
      <dgm:prSet presAssocID="{23F8F13F-C910-AD4B-926C-BA30F6E92BB6}" presName="rootText" presStyleLbl="node3" presStyleIdx="1" presStyleCnt="3">
        <dgm:presLayoutVars>
          <dgm:chPref val="3"/>
        </dgm:presLayoutVars>
      </dgm:prSet>
      <dgm:spPr/>
    </dgm:pt>
    <dgm:pt modelId="{8A0EDC58-F5DD-9841-8F4D-0F1B4706BB7A}" type="pres">
      <dgm:prSet presAssocID="{23F8F13F-C910-AD4B-926C-BA30F6E92BB6}" presName="rootConnector" presStyleLbl="node3" presStyleIdx="1" presStyleCnt="3"/>
      <dgm:spPr/>
    </dgm:pt>
    <dgm:pt modelId="{FFCA684A-0D34-9C42-A9AB-AC6AFDF30568}" type="pres">
      <dgm:prSet presAssocID="{23F8F13F-C910-AD4B-926C-BA30F6E92BB6}" presName="hierChild4" presStyleCnt="0"/>
      <dgm:spPr/>
    </dgm:pt>
    <dgm:pt modelId="{B3604250-83A7-A34B-81C0-7E62E6FF6C98}" type="pres">
      <dgm:prSet presAssocID="{23F8F13F-C910-AD4B-926C-BA30F6E92BB6}" presName="hierChild5" presStyleCnt="0"/>
      <dgm:spPr/>
    </dgm:pt>
    <dgm:pt modelId="{B8068684-7F2A-394C-AD51-F014098BCC32}" type="pres">
      <dgm:prSet presAssocID="{FB7B7A72-8CB1-9946-B377-5F092379D9A0}" presName="Name37" presStyleLbl="parChTrans1D3" presStyleIdx="2" presStyleCnt="3"/>
      <dgm:spPr/>
    </dgm:pt>
    <dgm:pt modelId="{D452A47E-F2E4-EE49-87EC-116C1B11C8A9}" type="pres">
      <dgm:prSet presAssocID="{9BDEC7EB-9263-4245-9FF2-CE4AA69E02DC}" presName="hierRoot2" presStyleCnt="0">
        <dgm:presLayoutVars>
          <dgm:hierBranch val="init"/>
        </dgm:presLayoutVars>
      </dgm:prSet>
      <dgm:spPr/>
    </dgm:pt>
    <dgm:pt modelId="{7DF4781F-495E-DC47-A770-3FE0EABCEBDB}" type="pres">
      <dgm:prSet presAssocID="{9BDEC7EB-9263-4245-9FF2-CE4AA69E02DC}" presName="rootComposite" presStyleCnt="0"/>
      <dgm:spPr/>
    </dgm:pt>
    <dgm:pt modelId="{B8A9CB45-5C55-8740-B950-FB7C55DB766A}" type="pres">
      <dgm:prSet presAssocID="{9BDEC7EB-9263-4245-9FF2-CE4AA69E02DC}" presName="rootText" presStyleLbl="node3" presStyleIdx="2" presStyleCnt="3">
        <dgm:presLayoutVars>
          <dgm:chPref val="3"/>
        </dgm:presLayoutVars>
      </dgm:prSet>
      <dgm:spPr/>
    </dgm:pt>
    <dgm:pt modelId="{77AC370A-BC67-C64E-B72E-3ACFA5733D66}" type="pres">
      <dgm:prSet presAssocID="{9BDEC7EB-9263-4245-9FF2-CE4AA69E02DC}" presName="rootConnector" presStyleLbl="node3" presStyleIdx="2" presStyleCnt="3"/>
      <dgm:spPr/>
    </dgm:pt>
    <dgm:pt modelId="{1D137A88-757A-DF47-855D-C1594E9CAF5D}" type="pres">
      <dgm:prSet presAssocID="{9BDEC7EB-9263-4245-9FF2-CE4AA69E02DC}" presName="hierChild4" presStyleCnt="0"/>
      <dgm:spPr/>
    </dgm:pt>
    <dgm:pt modelId="{345057B7-3612-A24C-94D6-4F3CC89B0EA9}" type="pres">
      <dgm:prSet presAssocID="{9BDEC7EB-9263-4245-9FF2-CE4AA69E02DC}" presName="hierChild5" presStyleCnt="0"/>
      <dgm:spPr/>
    </dgm:pt>
    <dgm:pt modelId="{A6CB7D49-10DA-B444-8B8B-9854D63CE327}" type="pres">
      <dgm:prSet presAssocID="{C4E7521B-301A-C84B-8E98-4F1F06803D2B}" presName="hierChild5" presStyleCnt="0"/>
      <dgm:spPr/>
    </dgm:pt>
    <dgm:pt modelId="{A22A8FAA-331A-AF4A-999A-63512DE43684}" type="pres">
      <dgm:prSet presAssocID="{A0ECE0E1-3003-2649-9824-A3B0319AC1E2}" presName="hierChild3" presStyleCnt="0"/>
      <dgm:spPr/>
    </dgm:pt>
  </dgm:ptLst>
  <dgm:cxnLst>
    <dgm:cxn modelId="{451D8906-C7F8-C34A-87EB-B2B067CBF5F6}" type="presOf" srcId="{93B37347-73EC-5846-A209-5B3C26735E49}" destId="{9FEBE3F5-A20C-A546-9997-8D495136C88D}" srcOrd="0" destOrd="0" presId="urn:microsoft.com/office/officeart/2005/8/layout/orgChart1"/>
    <dgm:cxn modelId="{36AC6720-7089-A742-8845-59FB90BD21A8}" type="presOf" srcId="{DAD50473-BE6E-6A4A-BD80-9BDFB32177FD}" destId="{C0C3AA34-4D1D-5E48-802A-33800374346C}" srcOrd="0" destOrd="0" presId="urn:microsoft.com/office/officeart/2005/8/layout/orgChart1"/>
    <dgm:cxn modelId="{649D1625-3124-5542-873A-A9A24120E06A}" srcId="{A0ECE0E1-3003-2649-9824-A3B0319AC1E2}" destId="{1311E54E-69A0-CE4F-A91F-0D120C0FC497}" srcOrd="1" destOrd="0" parTransId="{86F8FE77-BF89-8847-A3CE-8EBEDB4F126A}" sibTransId="{F2A18EE0-BDC3-C740-8CF4-D519BA13BE9F}"/>
    <dgm:cxn modelId="{62CFC62E-627B-6345-B9BB-92FF961660C0}" srcId="{0D733E8A-197B-4348-A7D5-CE84051F7626}" destId="{A0ECE0E1-3003-2649-9824-A3B0319AC1E2}" srcOrd="1" destOrd="0" parTransId="{A8037AD6-CE37-DE4B-8DDB-C7279C59BF68}" sibTransId="{63FA4404-C793-FC46-A647-858CA2AD6417}"/>
    <dgm:cxn modelId="{2B387B31-BCB0-8047-96EF-C6C463724D7D}" type="presOf" srcId="{FB7B7A72-8CB1-9946-B377-5F092379D9A0}" destId="{B8068684-7F2A-394C-AD51-F014098BCC32}" srcOrd="0" destOrd="0" presId="urn:microsoft.com/office/officeart/2005/8/layout/orgChart1"/>
    <dgm:cxn modelId="{1340073A-8480-4547-A561-03292BA4EFF7}" type="presOf" srcId="{1311E54E-69A0-CE4F-A91F-0D120C0FC497}" destId="{F23B66C0-CADF-2841-9E32-C7AC06012DA0}" srcOrd="0" destOrd="0" presId="urn:microsoft.com/office/officeart/2005/8/layout/orgChart1"/>
    <dgm:cxn modelId="{6864EC3E-B0F9-484F-988F-7F84B047F420}" type="presOf" srcId="{86F8FE77-BF89-8847-A3CE-8EBEDB4F126A}" destId="{A4211256-1D3D-0D42-AD1F-E56622CA2728}" srcOrd="0" destOrd="0" presId="urn:microsoft.com/office/officeart/2005/8/layout/orgChart1"/>
    <dgm:cxn modelId="{DEE7145F-75C7-354B-B0C6-62F8D71F7C15}" type="presOf" srcId="{89687B77-C552-8841-8016-EDBFB2831ABA}" destId="{7C34B594-F876-474F-928D-A617E8FE7C58}" srcOrd="1" destOrd="0" presId="urn:microsoft.com/office/officeart/2005/8/layout/orgChart1"/>
    <dgm:cxn modelId="{06110046-769E-7D46-90F5-4C998A4D8F24}" type="presOf" srcId="{A0ECE0E1-3003-2649-9824-A3B0319AC1E2}" destId="{AA4E7F33-3F5F-034D-A1D6-3CB3499D0A25}" srcOrd="1" destOrd="0" presId="urn:microsoft.com/office/officeart/2005/8/layout/orgChart1"/>
    <dgm:cxn modelId="{AF9E046C-C3B9-B444-A9AA-6C17F5BE3949}" type="presOf" srcId="{E1A4759C-EC87-984A-B4B8-4BF17ECECD37}" destId="{A6FD03D2-9A73-6F4C-80AC-C229C8A54366}" srcOrd="1" destOrd="0" presId="urn:microsoft.com/office/officeart/2005/8/layout/orgChart1"/>
    <dgm:cxn modelId="{2CF8EC6D-5C88-5849-96D6-27085E9F18A0}" type="presOf" srcId="{1311E54E-69A0-CE4F-A91F-0D120C0FC497}" destId="{9B3DD7F3-55B7-2247-9071-5FAB6C0EF260}" srcOrd="1" destOrd="0" presId="urn:microsoft.com/office/officeart/2005/8/layout/orgChart1"/>
    <dgm:cxn modelId="{FE3B924F-5B62-614F-B054-D016C8833BF2}" type="presOf" srcId="{9BDEC7EB-9263-4245-9FF2-CE4AA69E02DC}" destId="{77AC370A-BC67-C64E-B72E-3ACFA5733D66}" srcOrd="1" destOrd="0" presId="urn:microsoft.com/office/officeart/2005/8/layout/orgChart1"/>
    <dgm:cxn modelId="{0C266051-184E-FF47-91C5-4CE551BC675D}" srcId="{0D733E8A-197B-4348-A7D5-CE84051F7626}" destId="{14384305-F2B4-2D45-8B2C-348A946AB58B}" srcOrd="0" destOrd="0" parTransId="{D649616F-C095-DD4B-9D83-5CF60AEA7882}" sibTransId="{15A796F3-F37E-AE4C-A4B6-C8A40F15B3DA}"/>
    <dgm:cxn modelId="{9C5E8F54-9EE4-ED4B-AECF-07DD2403BCC1}" type="presOf" srcId="{89687B77-C552-8841-8016-EDBFB2831ABA}" destId="{9FECDA3B-53B8-2849-A402-87D2C7AEB8B4}" srcOrd="0" destOrd="0" presId="urn:microsoft.com/office/officeart/2005/8/layout/orgChart1"/>
    <dgm:cxn modelId="{0DA39F59-81BD-0149-A0E6-27A1035B62B6}" type="presOf" srcId="{318FA4B1-4801-9C46-8F76-1D8F9B700C47}" destId="{49DC3FFD-1270-D842-BD0E-CD6DA6C79A41}" srcOrd="0" destOrd="0" presId="urn:microsoft.com/office/officeart/2005/8/layout/orgChart1"/>
    <dgm:cxn modelId="{28A6269B-7ED8-7C4E-9F81-22F773A884E9}" type="presOf" srcId="{23F8F13F-C910-AD4B-926C-BA30F6E92BB6}" destId="{8A0EDC58-F5DD-9841-8F4D-0F1B4706BB7A}" srcOrd="1" destOrd="0" presId="urn:microsoft.com/office/officeart/2005/8/layout/orgChart1"/>
    <dgm:cxn modelId="{BD46389F-CF17-8943-8078-5313C71C4C92}" srcId="{A0ECE0E1-3003-2649-9824-A3B0319AC1E2}" destId="{C4E7521B-301A-C84B-8E98-4F1F06803D2B}" srcOrd="3" destOrd="0" parTransId="{D80F267D-B4CB-F442-8597-7C89ADA9BADE}" sibTransId="{CAB01DE7-4F98-C34C-B2B3-899528341376}"/>
    <dgm:cxn modelId="{6720709F-E97E-D54C-9EDD-593EE07FF7F7}" srcId="{C4E7521B-301A-C84B-8E98-4F1F06803D2B}" destId="{E1A4759C-EC87-984A-B4B8-4BF17ECECD37}" srcOrd="0" destOrd="0" parTransId="{C3AD76DF-1B05-AA4D-969F-B6132D776F78}" sibTransId="{9733DC52-B9D2-1341-939B-1124CE8EE7BF}"/>
    <dgm:cxn modelId="{B90E08A2-30F1-BB46-A737-0FEE522766E7}" type="presOf" srcId="{14384305-F2B4-2D45-8B2C-348A946AB58B}" destId="{B1152CBC-7CAF-274A-85EC-64B95B90D43F}" srcOrd="0" destOrd="0" presId="urn:microsoft.com/office/officeart/2005/8/layout/orgChart1"/>
    <dgm:cxn modelId="{548FC7A2-B40B-B448-8217-2C42BC4C4EF7}" type="presOf" srcId="{C3AD76DF-1B05-AA4D-969F-B6132D776F78}" destId="{8466446E-0304-2147-8C13-09266B530DE4}" srcOrd="0" destOrd="0" presId="urn:microsoft.com/office/officeart/2005/8/layout/orgChart1"/>
    <dgm:cxn modelId="{D5DEE8A5-7C30-0F45-ACC5-C903E5E7AB8A}" srcId="{C4E7521B-301A-C84B-8E98-4F1F06803D2B}" destId="{23F8F13F-C910-AD4B-926C-BA30F6E92BB6}" srcOrd="1" destOrd="0" parTransId="{DAD50473-BE6E-6A4A-BD80-9BDFB32177FD}" sibTransId="{6BE5289C-BCD9-BA44-A39C-EE335C3B33D7}"/>
    <dgm:cxn modelId="{5E5615AA-47A2-7640-8970-5676BA0E14B9}" type="presOf" srcId="{23F8F13F-C910-AD4B-926C-BA30F6E92BB6}" destId="{E719E5B7-6B50-494D-BAC2-058534174C60}" srcOrd="0" destOrd="0" presId="urn:microsoft.com/office/officeart/2005/8/layout/orgChart1"/>
    <dgm:cxn modelId="{8E273DB4-3669-334B-B756-EE2DDA09ED4F}" type="presOf" srcId="{C4E7521B-301A-C84B-8E98-4F1F06803D2B}" destId="{15FAF790-D2E4-DC48-A63D-17C688287CC9}" srcOrd="1" destOrd="0" presId="urn:microsoft.com/office/officeart/2005/8/layout/orgChart1"/>
    <dgm:cxn modelId="{18D962C1-D90E-7F41-B2CC-285328166E72}" type="presOf" srcId="{0D733E8A-197B-4348-A7D5-CE84051F7626}" destId="{134ADA0F-F510-E640-BFA8-6AB2E31FC9A8}" srcOrd="0" destOrd="0" presId="urn:microsoft.com/office/officeart/2005/8/layout/orgChart1"/>
    <dgm:cxn modelId="{EF0F77CA-CE84-C54B-9F2E-D198635BFE28}" type="presOf" srcId="{93B37347-73EC-5846-A209-5B3C26735E49}" destId="{1034033F-FAC0-4F47-9810-962DDEBB08FB}" srcOrd="1" destOrd="0" presId="urn:microsoft.com/office/officeart/2005/8/layout/orgChart1"/>
    <dgm:cxn modelId="{9C747BCC-D886-C14E-9DF9-7F027CF23A3F}" type="presOf" srcId="{D80F267D-B4CB-F442-8597-7C89ADA9BADE}" destId="{5F8948B7-E1B5-AD48-BADE-F6BA3C156CB2}" srcOrd="0" destOrd="0" presId="urn:microsoft.com/office/officeart/2005/8/layout/orgChart1"/>
    <dgm:cxn modelId="{2FE32DCE-61F0-C646-9F4E-469618E306A8}" type="presOf" srcId="{9BDEC7EB-9263-4245-9FF2-CE4AA69E02DC}" destId="{B8A9CB45-5C55-8740-B950-FB7C55DB766A}" srcOrd="0" destOrd="0" presId="urn:microsoft.com/office/officeart/2005/8/layout/orgChart1"/>
    <dgm:cxn modelId="{9DEC9ED0-9F1A-FE4C-A7A4-F269A167BF12}" type="presOf" srcId="{14384305-F2B4-2D45-8B2C-348A946AB58B}" destId="{A4942A0E-0A6E-224A-B065-77968B4B1215}" srcOrd="1" destOrd="0" presId="urn:microsoft.com/office/officeart/2005/8/layout/orgChart1"/>
    <dgm:cxn modelId="{F5FF9CD5-232B-3342-9CFB-A5A587E07131}" type="presOf" srcId="{B1ABB3C7-FF66-1E43-BECE-BBF65766C3CA}" destId="{4D478549-92BE-A44B-845E-FBDD225FC7EA}" srcOrd="0" destOrd="0" presId="urn:microsoft.com/office/officeart/2005/8/layout/orgChart1"/>
    <dgm:cxn modelId="{506412EC-AFFC-5641-A369-D040EEC87822}" srcId="{A0ECE0E1-3003-2649-9824-A3B0319AC1E2}" destId="{93B37347-73EC-5846-A209-5B3C26735E49}" srcOrd="2" destOrd="0" parTransId="{B1ABB3C7-FF66-1E43-BECE-BBF65766C3CA}" sibTransId="{C178826B-81C6-A24B-A076-85B621E07296}"/>
    <dgm:cxn modelId="{49DE7FEE-D2C4-ED4E-809C-7BC7CF28114F}" type="presOf" srcId="{C4E7521B-301A-C84B-8E98-4F1F06803D2B}" destId="{52C82C2C-870F-E641-94F4-A683C08E1AE4}" srcOrd="0" destOrd="0" presId="urn:microsoft.com/office/officeart/2005/8/layout/orgChart1"/>
    <dgm:cxn modelId="{BE9149EF-72FE-E449-B206-B5900A7E402F}" type="presOf" srcId="{E1A4759C-EC87-984A-B4B8-4BF17ECECD37}" destId="{AC69EB87-20D9-6F4C-A906-298DE2DB5050}" srcOrd="0" destOrd="0" presId="urn:microsoft.com/office/officeart/2005/8/layout/orgChart1"/>
    <dgm:cxn modelId="{012C28F1-B9B4-BD41-B305-1D260BFE945B}" srcId="{A0ECE0E1-3003-2649-9824-A3B0319AC1E2}" destId="{89687B77-C552-8841-8016-EDBFB2831ABA}" srcOrd="0" destOrd="0" parTransId="{318FA4B1-4801-9C46-8F76-1D8F9B700C47}" sibTransId="{67A3C26F-FE50-5C42-A263-E387DE1416DB}"/>
    <dgm:cxn modelId="{AB9AB3F4-BE09-7542-B4CE-81D291E86046}" srcId="{C4E7521B-301A-C84B-8E98-4F1F06803D2B}" destId="{9BDEC7EB-9263-4245-9FF2-CE4AA69E02DC}" srcOrd="2" destOrd="0" parTransId="{FB7B7A72-8CB1-9946-B377-5F092379D9A0}" sibTransId="{15F81F49-CC42-6241-8C80-888063C2ACBE}"/>
    <dgm:cxn modelId="{B98945F5-056B-3040-B66D-9DF2A81DB2C7}" type="presOf" srcId="{A0ECE0E1-3003-2649-9824-A3B0319AC1E2}" destId="{1620500F-2882-FB4A-A6D4-7D8685E4EC39}" srcOrd="0" destOrd="0" presId="urn:microsoft.com/office/officeart/2005/8/layout/orgChart1"/>
    <dgm:cxn modelId="{8ED30AD5-7329-224D-9C9C-3202652F683F}" type="presParOf" srcId="{134ADA0F-F510-E640-BFA8-6AB2E31FC9A8}" destId="{AAF7D39C-C0F1-D149-8AF3-C54657212A00}" srcOrd="0" destOrd="0" presId="urn:microsoft.com/office/officeart/2005/8/layout/orgChart1"/>
    <dgm:cxn modelId="{66EE004C-A44B-EC44-A204-15C470AC9D6A}" type="presParOf" srcId="{AAF7D39C-C0F1-D149-8AF3-C54657212A00}" destId="{67707CDC-C019-464F-80D8-616DE36BB1FE}" srcOrd="0" destOrd="0" presId="urn:microsoft.com/office/officeart/2005/8/layout/orgChart1"/>
    <dgm:cxn modelId="{FFA0D369-D65A-FC46-A674-A1196004C2F8}" type="presParOf" srcId="{67707CDC-C019-464F-80D8-616DE36BB1FE}" destId="{B1152CBC-7CAF-274A-85EC-64B95B90D43F}" srcOrd="0" destOrd="0" presId="urn:microsoft.com/office/officeart/2005/8/layout/orgChart1"/>
    <dgm:cxn modelId="{6F748E40-790D-5D49-A1DB-343F09F0CC13}" type="presParOf" srcId="{67707CDC-C019-464F-80D8-616DE36BB1FE}" destId="{A4942A0E-0A6E-224A-B065-77968B4B1215}" srcOrd="1" destOrd="0" presId="urn:microsoft.com/office/officeart/2005/8/layout/orgChart1"/>
    <dgm:cxn modelId="{63A113D3-FC24-DB46-B3BF-9D5898D09298}" type="presParOf" srcId="{AAF7D39C-C0F1-D149-8AF3-C54657212A00}" destId="{72AC1BBC-0C85-3949-8728-6604A6606684}" srcOrd="1" destOrd="0" presId="urn:microsoft.com/office/officeart/2005/8/layout/orgChart1"/>
    <dgm:cxn modelId="{76FCA213-C7A3-1D4F-A390-31A10AC8AE29}" type="presParOf" srcId="{AAF7D39C-C0F1-D149-8AF3-C54657212A00}" destId="{AC993D19-737E-1945-AEF6-99FE513C01DF}" srcOrd="2" destOrd="0" presId="urn:microsoft.com/office/officeart/2005/8/layout/orgChart1"/>
    <dgm:cxn modelId="{0CD9F877-C70C-234E-8BBA-F9B3DBF7A440}" type="presParOf" srcId="{134ADA0F-F510-E640-BFA8-6AB2E31FC9A8}" destId="{FD279C82-221F-8247-A49F-8B20D54C8B7C}" srcOrd="1" destOrd="0" presId="urn:microsoft.com/office/officeart/2005/8/layout/orgChart1"/>
    <dgm:cxn modelId="{D9BB20A9-A2F5-1048-9CAB-81894AEC9BEA}" type="presParOf" srcId="{FD279C82-221F-8247-A49F-8B20D54C8B7C}" destId="{C692B3F8-0C9F-5741-A96A-5D1C97489BE1}" srcOrd="0" destOrd="0" presId="urn:microsoft.com/office/officeart/2005/8/layout/orgChart1"/>
    <dgm:cxn modelId="{89ECE925-80B0-8541-BBD5-2FCF83E39DD0}" type="presParOf" srcId="{C692B3F8-0C9F-5741-A96A-5D1C97489BE1}" destId="{1620500F-2882-FB4A-A6D4-7D8685E4EC39}" srcOrd="0" destOrd="0" presId="urn:microsoft.com/office/officeart/2005/8/layout/orgChart1"/>
    <dgm:cxn modelId="{B7470F1F-04C6-C74E-86EF-D878F0B204C6}" type="presParOf" srcId="{C692B3F8-0C9F-5741-A96A-5D1C97489BE1}" destId="{AA4E7F33-3F5F-034D-A1D6-3CB3499D0A25}" srcOrd="1" destOrd="0" presId="urn:microsoft.com/office/officeart/2005/8/layout/orgChart1"/>
    <dgm:cxn modelId="{B8786512-C184-8146-8C89-C2EF0E10F217}" type="presParOf" srcId="{FD279C82-221F-8247-A49F-8B20D54C8B7C}" destId="{8D43956F-C06E-3442-A64A-E4E3B9BE9F5E}" srcOrd="1" destOrd="0" presId="urn:microsoft.com/office/officeart/2005/8/layout/orgChart1"/>
    <dgm:cxn modelId="{5B851B49-BF90-8E4D-BCA7-3802DB12C41E}" type="presParOf" srcId="{8D43956F-C06E-3442-A64A-E4E3B9BE9F5E}" destId="{49DC3FFD-1270-D842-BD0E-CD6DA6C79A41}" srcOrd="0" destOrd="0" presId="urn:microsoft.com/office/officeart/2005/8/layout/orgChart1"/>
    <dgm:cxn modelId="{FF992D91-D1E4-4B46-8CAB-821157438299}" type="presParOf" srcId="{8D43956F-C06E-3442-A64A-E4E3B9BE9F5E}" destId="{DC3EC743-37F2-7642-8E94-F63643DA9148}" srcOrd="1" destOrd="0" presId="urn:microsoft.com/office/officeart/2005/8/layout/orgChart1"/>
    <dgm:cxn modelId="{7E11F2D9-44E3-9E4C-9D44-FD9D9360D9F7}" type="presParOf" srcId="{DC3EC743-37F2-7642-8E94-F63643DA9148}" destId="{D7674AF4-41A5-6240-AA92-1885CC6EC1D1}" srcOrd="0" destOrd="0" presId="urn:microsoft.com/office/officeart/2005/8/layout/orgChart1"/>
    <dgm:cxn modelId="{BE41BF04-DE6E-5A44-991D-FB80BC7B2CA3}" type="presParOf" srcId="{D7674AF4-41A5-6240-AA92-1885CC6EC1D1}" destId="{9FECDA3B-53B8-2849-A402-87D2C7AEB8B4}" srcOrd="0" destOrd="0" presId="urn:microsoft.com/office/officeart/2005/8/layout/orgChart1"/>
    <dgm:cxn modelId="{FD5D8016-78AE-204D-985B-E38264B704B2}" type="presParOf" srcId="{D7674AF4-41A5-6240-AA92-1885CC6EC1D1}" destId="{7C34B594-F876-474F-928D-A617E8FE7C58}" srcOrd="1" destOrd="0" presId="urn:microsoft.com/office/officeart/2005/8/layout/orgChart1"/>
    <dgm:cxn modelId="{C2BD5B23-D7AB-1E4A-A1B2-240B20539165}" type="presParOf" srcId="{DC3EC743-37F2-7642-8E94-F63643DA9148}" destId="{69A006D2-CD3D-BB4D-88BD-8D2979D555FF}" srcOrd="1" destOrd="0" presId="urn:microsoft.com/office/officeart/2005/8/layout/orgChart1"/>
    <dgm:cxn modelId="{01D67333-B9BF-B54D-A3A5-ABC01D22AB2D}" type="presParOf" srcId="{DC3EC743-37F2-7642-8E94-F63643DA9148}" destId="{94F2D97B-6F92-0245-9558-BF75E919A3CC}" srcOrd="2" destOrd="0" presId="urn:microsoft.com/office/officeart/2005/8/layout/orgChart1"/>
    <dgm:cxn modelId="{903764AF-1FD8-0F4D-8606-C4D2DFB8C5DF}" type="presParOf" srcId="{8D43956F-C06E-3442-A64A-E4E3B9BE9F5E}" destId="{A4211256-1D3D-0D42-AD1F-E56622CA2728}" srcOrd="2" destOrd="0" presId="urn:microsoft.com/office/officeart/2005/8/layout/orgChart1"/>
    <dgm:cxn modelId="{DB1E2DA0-A199-B94F-927B-E60DBCB354D9}" type="presParOf" srcId="{8D43956F-C06E-3442-A64A-E4E3B9BE9F5E}" destId="{05B97B56-CEAD-4B48-A6AB-85EA5F645C91}" srcOrd="3" destOrd="0" presId="urn:microsoft.com/office/officeart/2005/8/layout/orgChart1"/>
    <dgm:cxn modelId="{EB0B5569-D273-944E-87A5-753027E89BD5}" type="presParOf" srcId="{05B97B56-CEAD-4B48-A6AB-85EA5F645C91}" destId="{22D5DA6E-4342-8B48-A174-1A7A0B8C2576}" srcOrd="0" destOrd="0" presId="urn:microsoft.com/office/officeart/2005/8/layout/orgChart1"/>
    <dgm:cxn modelId="{3B46EA23-2EB1-B74D-A86A-964D53A57B3C}" type="presParOf" srcId="{22D5DA6E-4342-8B48-A174-1A7A0B8C2576}" destId="{F23B66C0-CADF-2841-9E32-C7AC06012DA0}" srcOrd="0" destOrd="0" presId="urn:microsoft.com/office/officeart/2005/8/layout/orgChart1"/>
    <dgm:cxn modelId="{FB14603E-A85D-4A45-96FA-9E80B9341103}" type="presParOf" srcId="{22D5DA6E-4342-8B48-A174-1A7A0B8C2576}" destId="{9B3DD7F3-55B7-2247-9071-5FAB6C0EF260}" srcOrd="1" destOrd="0" presId="urn:microsoft.com/office/officeart/2005/8/layout/orgChart1"/>
    <dgm:cxn modelId="{2071959D-951D-874E-BBE2-4E923261D747}" type="presParOf" srcId="{05B97B56-CEAD-4B48-A6AB-85EA5F645C91}" destId="{AF08C5E1-4C89-2649-8216-28A2D93A523D}" srcOrd="1" destOrd="0" presId="urn:microsoft.com/office/officeart/2005/8/layout/orgChart1"/>
    <dgm:cxn modelId="{A7447340-8F5F-F942-A05E-5810F098CE4A}" type="presParOf" srcId="{05B97B56-CEAD-4B48-A6AB-85EA5F645C91}" destId="{469EFD8C-9D2F-9746-AB36-4132AA436E9F}" srcOrd="2" destOrd="0" presId="urn:microsoft.com/office/officeart/2005/8/layout/orgChart1"/>
    <dgm:cxn modelId="{3240C7FB-E0EB-B443-8DD2-1DF8C1C3A598}" type="presParOf" srcId="{8D43956F-C06E-3442-A64A-E4E3B9BE9F5E}" destId="{4D478549-92BE-A44B-845E-FBDD225FC7EA}" srcOrd="4" destOrd="0" presId="urn:microsoft.com/office/officeart/2005/8/layout/orgChart1"/>
    <dgm:cxn modelId="{117F77B4-919F-6B4B-9512-8B7A01C0F5A4}" type="presParOf" srcId="{8D43956F-C06E-3442-A64A-E4E3B9BE9F5E}" destId="{661F08A1-E7E1-2D44-BBC0-B94E77DB5DAF}" srcOrd="5" destOrd="0" presId="urn:microsoft.com/office/officeart/2005/8/layout/orgChart1"/>
    <dgm:cxn modelId="{447D5A9D-70AB-F949-8170-AFB54A0983F3}" type="presParOf" srcId="{661F08A1-E7E1-2D44-BBC0-B94E77DB5DAF}" destId="{6688B371-7282-EE4F-B2A3-EE1A4A29B390}" srcOrd="0" destOrd="0" presId="urn:microsoft.com/office/officeart/2005/8/layout/orgChart1"/>
    <dgm:cxn modelId="{DE179642-1828-114A-8404-E5912D40CFC2}" type="presParOf" srcId="{6688B371-7282-EE4F-B2A3-EE1A4A29B390}" destId="{9FEBE3F5-A20C-A546-9997-8D495136C88D}" srcOrd="0" destOrd="0" presId="urn:microsoft.com/office/officeart/2005/8/layout/orgChart1"/>
    <dgm:cxn modelId="{776C4EBB-5559-AD4E-B347-D0C5BBE2CBA0}" type="presParOf" srcId="{6688B371-7282-EE4F-B2A3-EE1A4A29B390}" destId="{1034033F-FAC0-4F47-9810-962DDEBB08FB}" srcOrd="1" destOrd="0" presId="urn:microsoft.com/office/officeart/2005/8/layout/orgChart1"/>
    <dgm:cxn modelId="{5292903E-9649-6C4B-ADD6-BF49140A0D24}" type="presParOf" srcId="{661F08A1-E7E1-2D44-BBC0-B94E77DB5DAF}" destId="{1A929847-A6C4-664B-98D4-DD82826A96D7}" srcOrd="1" destOrd="0" presId="urn:microsoft.com/office/officeart/2005/8/layout/orgChart1"/>
    <dgm:cxn modelId="{81000D8C-A273-4544-8321-4F36F67D3CFE}" type="presParOf" srcId="{661F08A1-E7E1-2D44-BBC0-B94E77DB5DAF}" destId="{08F8E552-75D0-E049-AB87-BC9DAB2568D5}" srcOrd="2" destOrd="0" presId="urn:microsoft.com/office/officeart/2005/8/layout/orgChart1"/>
    <dgm:cxn modelId="{EEB8522E-65D3-0640-A268-D1A7E79EB1A5}" type="presParOf" srcId="{8D43956F-C06E-3442-A64A-E4E3B9BE9F5E}" destId="{5F8948B7-E1B5-AD48-BADE-F6BA3C156CB2}" srcOrd="6" destOrd="0" presId="urn:microsoft.com/office/officeart/2005/8/layout/orgChart1"/>
    <dgm:cxn modelId="{3E08A652-ACAC-A64B-A650-4C028F70E332}" type="presParOf" srcId="{8D43956F-C06E-3442-A64A-E4E3B9BE9F5E}" destId="{D9BF6141-A8EF-DC4A-A2EA-24C1517F932E}" srcOrd="7" destOrd="0" presId="urn:microsoft.com/office/officeart/2005/8/layout/orgChart1"/>
    <dgm:cxn modelId="{54EC8903-9BD4-B340-92D1-7A3AF5844C6F}" type="presParOf" srcId="{D9BF6141-A8EF-DC4A-A2EA-24C1517F932E}" destId="{08E62BA6-D8C7-2345-B708-8D49233ABADE}" srcOrd="0" destOrd="0" presId="urn:microsoft.com/office/officeart/2005/8/layout/orgChart1"/>
    <dgm:cxn modelId="{DBEB1A22-74BA-7D41-B08C-A34B5933CB8E}" type="presParOf" srcId="{08E62BA6-D8C7-2345-B708-8D49233ABADE}" destId="{52C82C2C-870F-E641-94F4-A683C08E1AE4}" srcOrd="0" destOrd="0" presId="urn:microsoft.com/office/officeart/2005/8/layout/orgChart1"/>
    <dgm:cxn modelId="{B0D5FC42-B48B-D747-ACB3-7519A842720F}" type="presParOf" srcId="{08E62BA6-D8C7-2345-B708-8D49233ABADE}" destId="{15FAF790-D2E4-DC48-A63D-17C688287CC9}" srcOrd="1" destOrd="0" presId="urn:microsoft.com/office/officeart/2005/8/layout/orgChart1"/>
    <dgm:cxn modelId="{3B8C67B2-3AE8-9A42-AAD4-D0DDA73F379D}" type="presParOf" srcId="{D9BF6141-A8EF-DC4A-A2EA-24C1517F932E}" destId="{D8525C1C-A0A6-D240-BCB1-FB0E620CB045}" srcOrd="1" destOrd="0" presId="urn:microsoft.com/office/officeart/2005/8/layout/orgChart1"/>
    <dgm:cxn modelId="{A5F27910-7BC9-2440-8C7C-FE0FDD2E7BDF}" type="presParOf" srcId="{D8525C1C-A0A6-D240-BCB1-FB0E620CB045}" destId="{8466446E-0304-2147-8C13-09266B530DE4}" srcOrd="0" destOrd="0" presId="urn:microsoft.com/office/officeart/2005/8/layout/orgChart1"/>
    <dgm:cxn modelId="{CC2CF0E9-BBCB-D34A-901F-9D7766F787A5}" type="presParOf" srcId="{D8525C1C-A0A6-D240-BCB1-FB0E620CB045}" destId="{1CBC68C4-97A2-364F-ADA7-37A233E243BE}" srcOrd="1" destOrd="0" presId="urn:microsoft.com/office/officeart/2005/8/layout/orgChart1"/>
    <dgm:cxn modelId="{4A5B02EE-1642-584A-A1CF-C6B88DFEFD02}" type="presParOf" srcId="{1CBC68C4-97A2-364F-ADA7-37A233E243BE}" destId="{3A833EBF-10E9-0344-9548-E07477E9DEA1}" srcOrd="0" destOrd="0" presId="urn:microsoft.com/office/officeart/2005/8/layout/orgChart1"/>
    <dgm:cxn modelId="{4F578786-0BC8-3C44-880A-AC39B4B04F58}" type="presParOf" srcId="{3A833EBF-10E9-0344-9548-E07477E9DEA1}" destId="{AC69EB87-20D9-6F4C-A906-298DE2DB5050}" srcOrd="0" destOrd="0" presId="urn:microsoft.com/office/officeart/2005/8/layout/orgChart1"/>
    <dgm:cxn modelId="{D9E7DDB0-5F8A-7E47-9828-880BFD00D0CE}" type="presParOf" srcId="{3A833EBF-10E9-0344-9548-E07477E9DEA1}" destId="{A6FD03D2-9A73-6F4C-80AC-C229C8A54366}" srcOrd="1" destOrd="0" presId="urn:microsoft.com/office/officeart/2005/8/layout/orgChart1"/>
    <dgm:cxn modelId="{B354D9D8-6DB4-D04E-A3B9-9332E21981C6}" type="presParOf" srcId="{1CBC68C4-97A2-364F-ADA7-37A233E243BE}" destId="{DCDC8B5B-8F88-9B45-9559-B907C32805D3}" srcOrd="1" destOrd="0" presId="urn:microsoft.com/office/officeart/2005/8/layout/orgChart1"/>
    <dgm:cxn modelId="{56EF514F-519E-4243-BFC8-E93EDA373990}" type="presParOf" srcId="{1CBC68C4-97A2-364F-ADA7-37A233E243BE}" destId="{F80CA7C8-7367-FF49-BB44-24F540C252CA}" srcOrd="2" destOrd="0" presId="urn:microsoft.com/office/officeart/2005/8/layout/orgChart1"/>
    <dgm:cxn modelId="{1B7CC299-1750-884A-B952-230AD1A0E6C5}" type="presParOf" srcId="{D8525C1C-A0A6-D240-BCB1-FB0E620CB045}" destId="{C0C3AA34-4D1D-5E48-802A-33800374346C}" srcOrd="2" destOrd="0" presId="urn:microsoft.com/office/officeart/2005/8/layout/orgChart1"/>
    <dgm:cxn modelId="{7775266F-9E9D-8E48-A6E3-F46B029C6DA3}" type="presParOf" srcId="{D8525C1C-A0A6-D240-BCB1-FB0E620CB045}" destId="{C0626859-79EF-B643-A4FD-839A9F83ED1E}" srcOrd="3" destOrd="0" presId="urn:microsoft.com/office/officeart/2005/8/layout/orgChart1"/>
    <dgm:cxn modelId="{5BAD9A2A-6212-B541-A250-10AF0253EDAE}" type="presParOf" srcId="{C0626859-79EF-B643-A4FD-839A9F83ED1E}" destId="{3281E298-6541-6C42-B80D-9887BF89D525}" srcOrd="0" destOrd="0" presId="urn:microsoft.com/office/officeart/2005/8/layout/orgChart1"/>
    <dgm:cxn modelId="{CFCE6455-D454-604B-AF20-FF41E17BBFFB}" type="presParOf" srcId="{3281E298-6541-6C42-B80D-9887BF89D525}" destId="{E719E5B7-6B50-494D-BAC2-058534174C60}" srcOrd="0" destOrd="0" presId="urn:microsoft.com/office/officeart/2005/8/layout/orgChart1"/>
    <dgm:cxn modelId="{6B70D2D1-3FC8-514B-8573-C5BB88CD46AA}" type="presParOf" srcId="{3281E298-6541-6C42-B80D-9887BF89D525}" destId="{8A0EDC58-F5DD-9841-8F4D-0F1B4706BB7A}" srcOrd="1" destOrd="0" presId="urn:microsoft.com/office/officeart/2005/8/layout/orgChart1"/>
    <dgm:cxn modelId="{A47319E9-F3EC-6348-A72B-8CA107E1942A}" type="presParOf" srcId="{C0626859-79EF-B643-A4FD-839A9F83ED1E}" destId="{FFCA684A-0D34-9C42-A9AB-AC6AFDF30568}" srcOrd="1" destOrd="0" presId="urn:microsoft.com/office/officeart/2005/8/layout/orgChart1"/>
    <dgm:cxn modelId="{37617068-827E-A94E-8100-488B2046E953}" type="presParOf" srcId="{C0626859-79EF-B643-A4FD-839A9F83ED1E}" destId="{B3604250-83A7-A34B-81C0-7E62E6FF6C98}" srcOrd="2" destOrd="0" presId="urn:microsoft.com/office/officeart/2005/8/layout/orgChart1"/>
    <dgm:cxn modelId="{7ED61E62-918D-3541-8E45-004427DBFF5B}" type="presParOf" srcId="{D8525C1C-A0A6-D240-BCB1-FB0E620CB045}" destId="{B8068684-7F2A-394C-AD51-F014098BCC32}" srcOrd="4" destOrd="0" presId="urn:microsoft.com/office/officeart/2005/8/layout/orgChart1"/>
    <dgm:cxn modelId="{1D533E21-6CC7-4747-9B83-C59F21CFC175}" type="presParOf" srcId="{D8525C1C-A0A6-D240-BCB1-FB0E620CB045}" destId="{D452A47E-F2E4-EE49-87EC-116C1B11C8A9}" srcOrd="5" destOrd="0" presId="urn:microsoft.com/office/officeart/2005/8/layout/orgChart1"/>
    <dgm:cxn modelId="{26D1119F-819E-134E-B06E-5293FBB22753}" type="presParOf" srcId="{D452A47E-F2E4-EE49-87EC-116C1B11C8A9}" destId="{7DF4781F-495E-DC47-A770-3FE0EABCEBDB}" srcOrd="0" destOrd="0" presId="urn:microsoft.com/office/officeart/2005/8/layout/orgChart1"/>
    <dgm:cxn modelId="{BBCA2797-A255-F04D-866E-1AF6C6E1F685}" type="presParOf" srcId="{7DF4781F-495E-DC47-A770-3FE0EABCEBDB}" destId="{B8A9CB45-5C55-8740-B950-FB7C55DB766A}" srcOrd="0" destOrd="0" presId="urn:microsoft.com/office/officeart/2005/8/layout/orgChart1"/>
    <dgm:cxn modelId="{B7EED991-A6ED-0C43-B801-A8E4F0DACA27}" type="presParOf" srcId="{7DF4781F-495E-DC47-A770-3FE0EABCEBDB}" destId="{77AC370A-BC67-C64E-B72E-3ACFA5733D66}" srcOrd="1" destOrd="0" presId="urn:microsoft.com/office/officeart/2005/8/layout/orgChart1"/>
    <dgm:cxn modelId="{B48A97B0-E1D9-6640-B786-0E4BE861FECB}" type="presParOf" srcId="{D452A47E-F2E4-EE49-87EC-116C1B11C8A9}" destId="{1D137A88-757A-DF47-855D-C1594E9CAF5D}" srcOrd="1" destOrd="0" presId="urn:microsoft.com/office/officeart/2005/8/layout/orgChart1"/>
    <dgm:cxn modelId="{208C5404-ADB2-3B4E-AAC8-3CA7DC7737DF}" type="presParOf" srcId="{D452A47E-F2E4-EE49-87EC-116C1B11C8A9}" destId="{345057B7-3612-A24C-94D6-4F3CC89B0EA9}" srcOrd="2" destOrd="0" presId="urn:microsoft.com/office/officeart/2005/8/layout/orgChart1"/>
    <dgm:cxn modelId="{04E88776-D5E0-B84A-9859-0CEDFDC4AA53}" type="presParOf" srcId="{D9BF6141-A8EF-DC4A-A2EA-24C1517F932E}" destId="{A6CB7D49-10DA-B444-8B8B-9854D63CE327}" srcOrd="2" destOrd="0" presId="urn:microsoft.com/office/officeart/2005/8/layout/orgChart1"/>
    <dgm:cxn modelId="{55BD42EF-B241-084D-8E73-7920CB484648}" type="presParOf" srcId="{FD279C82-221F-8247-A49F-8B20D54C8B7C}" destId="{A22A8FAA-331A-AF4A-999A-63512DE4368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78549-92BE-A44B-845E-FBDD225FC7EA}">
      <dsp:nvSpPr>
        <dsp:cNvPr id="0" name=""/>
        <dsp:cNvSpPr/>
      </dsp:nvSpPr>
      <dsp:spPr>
        <a:xfrm>
          <a:off x="2590800" y="2016606"/>
          <a:ext cx="1833009" cy="318125"/>
        </a:xfrm>
        <a:custGeom>
          <a:avLst/>
          <a:gdLst/>
          <a:ahLst/>
          <a:cxnLst/>
          <a:rect l="0" t="0" r="0" b="0"/>
          <a:pathLst>
            <a:path>
              <a:moveTo>
                <a:pt x="0" y="0"/>
              </a:moveTo>
              <a:lnTo>
                <a:pt x="0" y="159062"/>
              </a:lnTo>
              <a:lnTo>
                <a:pt x="1833009" y="159062"/>
              </a:lnTo>
              <a:lnTo>
                <a:pt x="1833009" y="3181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211256-1D3D-0D42-AD1F-E56622CA2728}">
      <dsp:nvSpPr>
        <dsp:cNvPr id="0" name=""/>
        <dsp:cNvSpPr/>
      </dsp:nvSpPr>
      <dsp:spPr>
        <a:xfrm>
          <a:off x="2545080" y="2016606"/>
          <a:ext cx="91440" cy="318125"/>
        </a:xfrm>
        <a:custGeom>
          <a:avLst/>
          <a:gdLst/>
          <a:ahLst/>
          <a:cxnLst/>
          <a:rect l="0" t="0" r="0" b="0"/>
          <a:pathLst>
            <a:path>
              <a:moveTo>
                <a:pt x="45720" y="0"/>
              </a:moveTo>
              <a:lnTo>
                <a:pt x="45720" y="3181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DC3FFD-1270-D842-BD0E-CD6DA6C79A41}">
      <dsp:nvSpPr>
        <dsp:cNvPr id="0" name=""/>
        <dsp:cNvSpPr/>
      </dsp:nvSpPr>
      <dsp:spPr>
        <a:xfrm>
          <a:off x="757790" y="2016606"/>
          <a:ext cx="1833009" cy="318125"/>
        </a:xfrm>
        <a:custGeom>
          <a:avLst/>
          <a:gdLst/>
          <a:ahLst/>
          <a:cxnLst/>
          <a:rect l="0" t="0" r="0" b="0"/>
          <a:pathLst>
            <a:path>
              <a:moveTo>
                <a:pt x="1833009" y="0"/>
              </a:moveTo>
              <a:lnTo>
                <a:pt x="1833009" y="159062"/>
              </a:lnTo>
              <a:lnTo>
                <a:pt x="0" y="159062"/>
              </a:lnTo>
              <a:lnTo>
                <a:pt x="0" y="3181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152CBC-7CAF-274A-85EC-64B95B90D43F}">
      <dsp:nvSpPr>
        <dsp:cNvPr id="0" name=""/>
        <dsp:cNvSpPr/>
      </dsp:nvSpPr>
      <dsp:spPr>
        <a:xfrm>
          <a:off x="347" y="1259164"/>
          <a:ext cx="1514884" cy="7574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Sentences.py</a:t>
          </a:r>
          <a:endParaRPr lang="en-US" sz="1700" kern="1200" dirty="0"/>
        </a:p>
      </dsp:txBody>
      <dsp:txXfrm>
        <a:off x="347" y="1259164"/>
        <a:ext cx="1514884" cy="757442"/>
      </dsp:txXfrm>
    </dsp:sp>
    <dsp:sp modelId="{1620500F-2882-FB4A-A6D4-7D8685E4EC39}">
      <dsp:nvSpPr>
        <dsp:cNvPr id="0" name=""/>
        <dsp:cNvSpPr/>
      </dsp:nvSpPr>
      <dsp:spPr>
        <a:xfrm>
          <a:off x="1833357" y="1259164"/>
          <a:ext cx="1514884" cy="7574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main</a:t>
          </a:r>
        </a:p>
      </dsp:txBody>
      <dsp:txXfrm>
        <a:off x="1833357" y="1259164"/>
        <a:ext cx="1514884" cy="757442"/>
      </dsp:txXfrm>
    </dsp:sp>
    <dsp:sp modelId="{9FECDA3B-53B8-2849-A402-87D2C7AEB8B4}">
      <dsp:nvSpPr>
        <dsp:cNvPr id="0" name=""/>
        <dsp:cNvSpPr/>
      </dsp:nvSpPr>
      <dsp:spPr>
        <a:xfrm>
          <a:off x="347" y="2334731"/>
          <a:ext cx="1514884" cy="7574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Get_determiner</a:t>
          </a:r>
          <a:endParaRPr lang="en-US" sz="1700" kern="1200" dirty="0"/>
        </a:p>
      </dsp:txBody>
      <dsp:txXfrm>
        <a:off x="347" y="2334731"/>
        <a:ext cx="1514884" cy="757442"/>
      </dsp:txXfrm>
    </dsp:sp>
    <dsp:sp modelId="{F23B66C0-CADF-2841-9E32-C7AC06012DA0}">
      <dsp:nvSpPr>
        <dsp:cNvPr id="0" name=""/>
        <dsp:cNvSpPr/>
      </dsp:nvSpPr>
      <dsp:spPr>
        <a:xfrm>
          <a:off x="1833357" y="2334731"/>
          <a:ext cx="1514884" cy="7574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Get_noun</a:t>
          </a:r>
          <a:endParaRPr lang="en-US" sz="1700" kern="1200" dirty="0"/>
        </a:p>
      </dsp:txBody>
      <dsp:txXfrm>
        <a:off x="1833357" y="2334731"/>
        <a:ext cx="1514884" cy="757442"/>
      </dsp:txXfrm>
    </dsp:sp>
    <dsp:sp modelId="{9FEBE3F5-A20C-A546-9997-8D495136C88D}">
      <dsp:nvSpPr>
        <dsp:cNvPr id="0" name=""/>
        <dsp:cNvSpPr/>
      </dsp:nvSpPr>
      <dsp:spPr>
        <a:xfrm>
          <a:off x="3666367" y="2334731"/>
          <a:ext cx="1514884" cy="7574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Get_verb</a:t>
          </a:r>
          <a:endParaRPr lang="en-US" sz="1700" kern="1200" dirty="0"/>
        </a:p>
      </dsp:txBody>
      <dsp:txXfrm>
        <a:off x="3666367" y="2334731"/>
        <a:ext cx="1514884" cy="757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78549-92BE-A44B-845E-FBDD225FC7EA}">
      <dsp:nvSpPr>
        <dsp:cNvPr id="0" name=""/>
        <dsp:cNvSpPr/>
      </dsp:nvSpPr>
      <dsp:spPr>
        <a:xfrm>
          <a:off x="2578893" y="1683962"/>
          <a:ext cx="1824586" cy="316663"/>
        </a:xfrm>
        <a:custGeom>
          <a:avLst/>
          <a:gdLst/>
          <a:ahLst/>
          <a:cxnLst/>
          <a:rect l="0" t="0" r="0" b="0"/>
          <a:pathLst>
            <a:path>
              <a:moveTo>
                <a:pt x="0" y="0"/>
              </a:moveTo>
              <a:lnTo>
                <a:pt x="0" y="158331"/>
              </a:lnTo>
              <a:lnTo>
                <a:pt x="1824586" y="158331"/>
              </a:lnTo>
              <a:lnTo>
                <a:pt x="1824586" y="316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211256-1D3D-0D42-AD1F-E56622CA2728}">
      <dsp:nvSpPr>
        <dsp:cNvPr id="0" name=""/>
        <dsp:cNvSpPr/>
      </dsp:nvSpPr>
      <dsp:spPr>
        <a:xfrm>
          <a:off x="2533173" y="1683962"/>
          <a:ext cx="91440" cy="316663"/>
        </a:xfrm>
        <a:custGeom>
          <a:avLst/>
          <a:gdLst/>
          <a:ahLst/>
          <a:cxnLst/>
          <a:rect l="0" t="0" r="0" b="0"/>
          <a:pathLst>
            <a:path>
              <a:moveTo>
                <a:pt x="45720" y="0"/>
              </a:moveTo>
              <a:lnTo>
                <a:pt x="45720" y="316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DC3FFD-1270-D842-BD0E-CD6DA6C79A41}">
      <dsp:nvSpPr>
        <dsp:cNvPr id="0" name=""/>
        <dsp:cNvSpPr/>
      </dsp:nvSpPr>
      <dsp:spPr>
        <a:xfrm>
          <a:off x="754307" y="1683962"/>
          <a:ext cx="1824586" cy="316663"/>
        </a:xfrm>
        <a:custGeom>
          <a:avLst/>
          <a:gdLst/>
          <a:ahLst/>
          <a:cxnLst/>
          <a:rect l="0" t="0" r="0" b="0"/>
          <a:pathLst>
            <a:path>
              <a:moveTo>
                <a:pt x="1824586" y="0"/>
              </a:moveTo>
              <a:lnTo>
                <a:pt x="1824586" y="158331"/>
              </a:lnTo>
              <a:lnTo>
                <a:pt x="0" y="158331"/>
              </a:lnTo>
              <a:lnTo>
                <a:pt x="0" y="316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152CBC-7CAF-274A-85EC-64B95B90D43F}">
      <dsp:nvSpPr>
        <dsp:cNvPr id="0" name=""/>
        <dsp:cNvSpPr/>
      </dsp:nvSpPr>
      <dsp:spPr>
        <a:xfrm>
          <a:off x="346" y="930000"/>
          <a:ext cx="1507922" cy="7539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Sentences.py</a:t>
          </a:r>
          <a:endParaRPr lang="en-US" sz="1700" kern="1200" dirty="0"/>
        </a:p>
      </dsp:txBody>
      <dsp:txXfrm>
        <a:off x="346" y="930000"/>
        <a:ext cx="1507922" cy="753961"/>
      </dsp:txXfrm>
    </dsp:sp>
    <dsp:sp modelId="{1620500F-2882-FB4A-A6D4-7D8685E4EC39}">
      <dsp:nvSpPr>
        <dsp:cNvPr id="0" name=""/>
        <dsp:cNvSpPr/>
      </dsp:nvSpPr>
      <dsp:spPr>
        <a:xfrm>
          <a:off x="1824932" y="930000"/>
          <a:ext cx="1507922" cy="7539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main</a:t>
          </a:r>
        </a:p>
      </dsp:txBody>
      <dsp:txXfrm>
        <a:off x="1824932" y="930000"/>
        <a:ext cx="1507922" cy="753961"/>
      </dsp:txXfrm>
    </dsp:sp>
    <dsp:sp modelId="{9FECDA3B-53B8-2849-A402-87D2C7AEB8B4}">
      <dsp:nvSpPr>
        <dsp:cNvPr id="0" name=""/>
        <dsp:cNvSpPr/>
      </dsp:nvSpPr>
      <dsp:spPr>
        <a:xfrm>
          <a:off x="346" y="2000625"/>
          <a:ext cx="1507922" cy="7539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Get_determiner</a:t>
          </a:r>
          <a:endParaRPr lang="en-US" sz="1700" kern="1200" dirty="0"/>
        </a:p>
      </dsp:txBody>
      <dsp:txXfrm>
        <a:off x="346" y="2000625"/>
        <a:ext cx="1507922" cy="753961"/>
      </dsp:txXfrm>
    </dsp:sp>
    <dsp:sp modelId="{F23B66C0-CADF-2841-9E32-C7AC06012DA0}">
      <dsp:nvSpPr>
        <dsp:cNvPr id="0" name=""/>
        <dsp:cNvSpPr/>
      </dsp:nvSpPr>
      <dsp:spPr>
        <a:xfrm>
          <a:off x="1824932" y="2000625"/>
          <a:ext cx="1507922" cy="7539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Get_noun</a:t>
          </a:r>
          <a:endParaRPr lang="en-US" sz="1700" kern="1200" dirty="0"/>
        </a:p>
      </dsp:txBody>
      <dsp:txXfrm>
        <a:off x="1824932" y="2000625"/>
        <a:ext cx="1507922" cy="753961"/>
      </dsp:txXfrm>
    </dsp:sp>
    <dsp:sp modelId="{9FEBE3F5-A20C-A546-9997-8D495136C88D}">
      <dsp:nvSpPr>
        <dsp:cNvPr id="0" name=""/>
        <dsp:cNvSpPr/>
      </dsp:nvSpPr>
      <dsp:spPr>
        <a:xfrm>
          <a:off x="3649518" y="2000625"/>
          <a:ext cx="1507922" cy="7539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Get_verb</a:t>
          </a:r>
          <a:endParaRPr lang="en-US" sz="1700" kern="1200" dirty="0"/>
        </a:p>
      </dsp:txBody>
      <dsp:txXfrm>
        <a:off x="3649518" y="2000625"/>
        <a:ext cx="1507922" cy="753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8684-7F2A-394C-AD51-F014098BCC32}">
      <dsp:nvSpPr>
        <dsp:cNvPr id="0" name=""/>
        <dsp:cNvSpPr/>
      </dsp:nvSpPr>
      <dsp:spPr>
        <a:xfrm>
          <a:off x="6936467" y="1577074"/>
          <a:ext cx="195193" cy="2446430"/>
        </a:xfrm>
        <a:custGeom>
          <a:avLst/>
          <a:gdLst/>
          <a:ahLst/>
          <a:cxnLst/>
          <a:rect l="0" t="0" r="0" b="0"/>
          <a:pathLst>
            <a:path>
              <a:moveTo>
                <a:pt x="0" y="0"/>
              </a:moveTo>
              <a:lnTo>
                <a:pt x="0" y="2446430"/>
              </a:lnTo>
              <a:lnTo>
                <a:pt x="195193" y="24464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C3AA34-4D1D-5E48-802A-33800374346C}">
      <dsp:nvSpPr>
        <dsp:cNvPr id="0" name=""/>
        <dsp:cNvSpPr/>
      </dsp:nvSpPr>
      <dsp:spPr>
        <a:xfrm>
          <a:off x="6936467" y="1577074"/>
          <a:ext cx="195193" cy="1522512"/>
        </a:xfrm>
        <a:custGeom>
          <a:avLst/>
          <a:gdLst/>
          <a:ahLst/>
          <a:cxnLst/>
          <a:rect l="0" t="0" r="0" b="0"/>
          <a:pathLst>
            <a:path>
              <a:moveTo>
                <a:pt x="0" y="0"/>
              </a:moveTo>
              <a:lnTo>
                <a:pt x="0" y="1522512"/>
              </a:lnTo>
              <a:lnTo>
                <a:pt x="195193" y="1522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66446E-0304-2147-8C13-09266B530DE4}">
      <dsp:nvSpPr>
        <dsp:cNvPr id="0" name=""/>
        <dsp:cNvSpPr/>
      </dsp:nvSpPr>
      <dsp:spPr>
        <a:xfrm>
          <a:off x="6936467" y="1577074"/>
          <a:ext cx="195193" cy="598594"/>
        </a:xfrm>
        <a:custGeom>
          <a:avLst/>
          <a:gdLst/>
          <a:ahLst/>
          <a:cxnLst/>
          <a:rect l="0" t="0" r="0" b="0"/>
          <a:pathLst>
            <a:path>
              <a:moveTo>
                <a:pt x="0" y="0"/>
              </a:moveTo>
              <a:lnTo>
                <a:pt x="0" y="598594"/>
              </a:lnTo>
              <a:lnTo>
                <a:pt x="195193" y="5985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8948B7-E1B5-AD48-BADE-F6BA3C156CB2}">
      <dsp:nvSpPr>
        <dsp:cNvPr id="0" name=""/>
        <dsp:cNvSpPr/>
      </dsp:nvSpPr>
      <dsp:spPr>
        <a:xfrm>
          <a:off x="5095138" y="653156"/>
          <a:ext cx="2361846" cy="273271"/>
        </a:xfrm>
        <a:custGeom>
          <a:avLst/>
          <a:gdLst/>
          <a:ahLst/>
          <a:cxnLst/>
          <a:rect l="0" t="0" r="0" b="0"/>
          <a:pathLst>
            <a:path>
              <a:moveTo>
                <a:pt x="0" y="0"/>
              </a:moveTo>
              <a:lnTo>
                <a:pt x="0" y="136635"/>
              </a:lnTo>
              <a:lnTo>
                <a:pt x="2361846" y="136635"/>
              </a:lnTo>
              <a:lnTo>
                <a:pt x="2361846"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478549-92BE-A44B-845E-FBDD225FC7EA}">
      <dsp:nvSpPr>
        <dsp:cNvPr id="0" name=""/>
        <dsp:cNvSpPr/>
      </dsp:nvSpPr>
      <dsp:spPr>
        <a:xfrm>
          <a:off x="5095138" y="653156"/>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211256-1D3D-0D42-AD1F-E56622CA2728}">
      <dsp:nvSpPr>
        <dsp:cNvPr id="0" name=""/>
        <dsp:cNvSpPr/>
      </dsp:nvSpPr>
      <dsp:spPr>
        <a:xfrm>
          <a:off x="4307856" y="653156"/>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DC3FFD-1270-D842-BD0E-CD6DA6C79A41}">
      <dsp:nvSpPr>
        <dsp:cNvPr id="0" name=""/>
        <dsp:cNvSpPr/>
      </dsp:nvSpPr>
      <dsp:spPr>
        <a:xfrm>
          <a:off x="2733292" y="653156"/>
          <a:ext cx="2361846" cy="273271"/>
        </a:xfrm>
        <a:custGeom>
          <a:avLst/>
          <a:gdLst/>
          <a:ahLst/>
          <a:cxnLst/>
          <a:rect l="0" t="0" r="0" b="0"/>
          <a:pathLst>
            <a:path>
              <a:moveTo>
                <a:pt x="2361846" y="0"/>
              </a:moveTo>
              <a:lnTo>
                <a:pt x="2361846" y="136635"/>
              </a:lnTo>
              <a:lnTo>
                <a:pt x="0" y="136635"/>
              </a:lnTo>
              <a:lnTo>
                <a:pt x="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152CBC-7CAF-274A-85EC-64B95B90D43F}">
      <dsp:nvSpPr>
        <dsp:cNvPr id="0" name=""/>
        <dsp:cNvSpPr/>
      </dsp:nvSpPr>
      <dsp:spPr>
        <a:xfrm>
          <a:off x="2869927" y="2510"/>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Sentences.py</a:t>
          </a:r>
          <a:endParaRPr lang="en-US" sz="900" kern="1200" dirty="0"/>
        </a:p>
      </dsp:txBody>
      <dsp:txXfrm>
        <a:off x="2869927" y="2510"/>
        <a:ext cx="1301292" cy="650646"/>
      </dsp:txXfrm>
    </dsp:sp>
    <dsp:sp modelId="{1620500F-2882-FB4A-A6D4-7D8685E4EC39}">
      <dsp:nvSpPr>
        <dsp:cNvPr id="0" name=""/>
        <dsp:cNvSpPr/>
      </dsp:nvSpPr>
      <dsp:spPr>
        <a:xfrm>
          <a:off x="4444492" y="2510"/>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main</a:t>
          </a:r>
        </a:p>
      </dsp:txBody>
      <dsp:txXfrm>
        <a:off x="4444492" y="2510"/>
        <a:ext cx="1301292" cy="650646"/>
      </dsp:txXfrm>
    </dsp:sp>
    <dsp:sp modelId="{9FECDA3B-53B8-2849-A402-87D2C7AEB8B4}">
      <dsp:nvSpPr>
        <dsp:cNvPr id="0" name=""/>
        <dsp:cNvSpPr/>
      </dsp:nvSpPr>
      <dsp:spPr>
        <a:xfrm>
          <a:off x="2082645" y="926428"/>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Get_determiner</a:t>
          </a:r>
          <a:endParaRPr lang="en-US" sz="900" kern="1200" dirty="0"/>
        </a:p>
      </dsp:txBody>
      <dsp:txXfrm>
        <a:off x="2082645" y="926428"/>
        <a:ext cx="1301292" cy="650646"/>
      </dsp:txXfrm>
    </dsp:sp>
    <dsp:sp modelId="{F23B66C0-CADF-2841-9E32-C7AC06012DA0}">
      <dsp:nvSpPr>
        <dsp:cNvPr id="0" name=""/>
        <dsp:cNvSpPr/>
      </dsp:nvSpPr>
      <dsp:spPr>
        <a:xfrm>
          <a:off x="3657210" y="926428"/>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Get_noun</a:t>
          </a:r>
          <a:endParaRPr lang="en-US" sz="900" kern="1200" dirty="0"/>
        </a:p>
      </dsp:txBody>
      <dsp:txXfrm>
        <a:off x="3657210" y="926428"/>
        <a:ext cx="1301292" cy="650646"/>
      </dsp:txXfrm>
    </dsp:sp>
    <dsp:sp modelId="{9FEBE3F5-A20C-A546-9997-8D495136C88D}">
      <dsp:nvSpPr>
        <dsp:cNvPr id="0" name=""/>
        <dsp:cNvSpPr/>
      </dsp:nvSpPr>
      <dsp:spPr>
        <a:xfrm>
          <a:off x="5231774" y="926428"/>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Get_verb</a:t>
          </a:r>
          <a:endParaRPr lang="en-US" sz="900" kern="1200" dirty="0"/>
        </a:p>
      </dsp:txBody>
      <dsp:txXfrm>
        <a:off x="5231774" y="926428"/>
        <a:ext cx="1301292" cy="650646"/>
      </dsp:txXfrm>
    </dsp:sp>
    <dsp:sp modelId="{52C82C2C-870F-E641-94F4-A683C08E1AE4}">
      <dsp:nvSpPr>
        <dsp:cNvPr id="0" name=""/>
        <dsp:cNvSpPr/>
      </dsp:nvSpPr>
      <dsp:spPr>
        <a:xfrm>
          <a:off x="6806338" y="926428"/>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get_prepositional_phrase</a:t>
          </a:r>
          <a:endParaRPr lang="en-US" sz="900" kern="1200" dirty="0"/>
        </a:p>
      </dsp:txBody>
      <dsp:txXfrm>
        <a:off x="6806338" y="926428"/>
        <a:ext cx="1301292" cy="650646"/>
      </dsp:txXfrm>
    </dsp:sp>
    <dsp:sp modelId="{AC69EB87-20D9-6F4C-A906-298DE2DB5050}">
      <dsp:nvSpPr>
        <dsp:cNvPr id="0" name=""/>
        <dsp:cNvSpPr/>
      </dsp:nvSpPr>
      <dsp:spPr>
        <a:xfrm>
          <a:off x="7131661" y="1850345"/>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get_prepostion</a:t>
          </a:r>
          <a:endParaRPr lang="en-US" sz="900" kern="1200" dirty="0"/>
        </a:p>
      </dsp:txBody>
      <dsp:txXfrm>
        <a:off x="7131661" y="1850345"/>
        <a:ext cx="1301292" cy="650646"/>
      </dsp:txXfrm>
    </dsp:sp>
    <dsp:sp modelId="{E719E5B7-6B50-494D-BAC2-058534174C60}">
      <dsp:nvSpPr>
        <dsp:cNvPr id="0" name=""/>
        <dsp:cNvSpPr/>
      </dsp:nvSpPr>
      <dsp:spPr>
        <a:xfrm>
          <a:off x="7131661" y="2774263"/>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get_determiner</a:t>
          </a:r>
          <a:endParaRPr lang="en-US" sz="900" kern="1200" dirty="0"/>
        </a:p>
      </dsp:txBody>
      <dsp:txXfrm>
        <a:off x="7131661" y="2774263"/>
        <a:ext cx="1301292" cy="650646"/>
      </dsp:txXfrm>
    </dsp:sp>
    <dsp:sp modelId="{B8A9CB45-5C55-8740-B950-FB7C55DB766A}">
      <dsp:nvSpPr>
        <dsp:cNvPr id="0" name=""/>
        <dsp:cNvSpPr/>
      </dsp:nvSpPr>
      <dsp:spPr>
        <a:xfrm>
          <a:off x="7131661" y="3698181"/>
          <a:ext cx="1301292" cy="650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get_noun</a:t>
          </a:r>
          <a:endParaRPr lang="en-US" sz="900" kern="1200" dirty="0"/>
        </a:p>
      </dsp:txBody>
      <dsp:txXfrm>
        <a:off x="7131661" y="3698181"/>
        <a:ext cx="1301292" cy="65064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90096-900F-ED42-827C-B9F9724501B3}"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F8C98-82B1-B146-8742-777E3BCADF94}" type="slidenum">
              <a:rPr lang="en-US" smtClean="0"/>
              <a:t>‹#›</a:t>
            </a:fld>
            <a:endParaRPr lang="en-US"/>
          </a:p>
        </p:txBody>
      </p:sp>
    </p:spTree>
    <p:extLst>
      <p:ext uri="{BB962C8B-B14F-4D97-AF65-F5344CB8AC3E}">
        <p14:creationId xmlns:p14="http://schemas.microsoft.com/office/powerpoint/2010/main" val="1390307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33</a:t>
            </a:fld>
            <a:endParaRPr lang="en-US"/>
          </a:p>
        </p:txBody>
      </p:sp>
    </p:spTree>
    <p:extLst>
      <p:ext uri="{BB962C8B-B14F-4D97-AF65-F5344CB8AC3E}">
        <p14:creationId xmlns:p14="http://schemas.microsoft.com/office/powerpoint/2010/main" val="140727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51</a:t>
            </a:fld>
            <a:endParaRPr lang="en-US"/>
          </a:p>
        </p:txBody>
      </p:sp>
    </p:spTree>
    <p:extLst>
      <p:ext uri="{BB962C8B-B14F-4D97-AF65-F5344CB8AC3E}">
        <p14:creationId xmlns:p14="http://schemas.microsoft.com/office/powerpoint/2010/main" val="3602587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55</a:t>
            </a:fld>
            <a:endParaRPr lang="en-US"/>
          </a:p>
        </p:txBody>
      </p:sp>
    </p:spTree>
    <p:extLst>
      <p:ext uri="{BB962C8B-B14F-4D97-AF65-F5344CB8AC3E}">
        <p14:creationId xmlns:p14="http://schemas.microsoft.com/office/powerpoint/2010/main" val="2256986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57</a:t>
            </a:fld>
            <a:endParaRPr lang="en-US"/>
          </a:p>
        </p:txBody>
      </p:sp>
    </p:spTree>
    <p:extLst>
      <p:ext uri="{BB962C8B-B14F-4D97-AF65-F5344CB8AC3E}">
        <p14:creationId xmlns:p14="http://schemas.microsoft.com/office/powerpoint/2010/main" val="7127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38</a:t>
            </a:fld>
            <a:endParaRPr lang="en-US"/>
          </a:p>
        </p:txBody>
      </p:sp>
    </p:spTree>
    <p:extLst>
      <p:ext uri="{BB962C8B-B14F-4D97-AF65-F5344CB8AC3E}">
        <p14:creationId xmlns:p14="http://schemas.microsoft.com/office/powerpoint/2010/main" val="776354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39</a:t>
            </a:fld>
            <a:endParaRPr lang="en-US"/>
          </a:p>
        </p:txBody>
      </p:sp>
    </p:spTree>
    <p:extLst>
      <p:ext uri="{BB962C8B-B14F-4D97-AF65-F5344CB8AC3E}">
        <p14:creationId xmlns:p14="http://schemas.microsoft.com/office/powerpoint/2010/main" val="1606547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40</a:t>
            </a:fld>
            <a:endParaRPr lang="en-US"/>
          </a:p>
        </p:txBody>
      </p:sp>
    </p:spTree>
    <p:extLst>
      <p:ext uri="{BB962C8B-B14F-4D97-AF65-F5344CB8AC3E}">
        <p14:creationId xmlns:p14="http://schemas.microsoft.com/office/powerpoint/2010/main" val="1739147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41</a:t>
            </a:fld>
            <a:endParaRPr lang="en-US"/>
          </a:p>
        </p:txBody>
      </p:sp>
    </p:spTree>
    <p:extLst>
      <p:ext uri="{BB962C8B-B14F-4D97-AF65-F5344CB8AC3E}">
        <p14:creationId xmlns:p14="http://schemas.microsoft.com/office/powerpoint/2010/main" val="182971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44</a:t>
            </a:fld>
            <a:endParaRPr lang="en-US"/>
          </a:p>
        </p:txBody>
      </p:sp>
    </p:spTree>
    <p:extLst>
      <p:ext uri="{BB962C8B-B14F-4D97-AF65-F5344CB8AC3E}">
        <p14:creationId xmlns:p14="http://schemas.microsoft.com/office/powerpoint/2010/main" val="23896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45</a:t>
            </a:fld>
            <a:endParaRPr lang="en-US"/>
          </a:p>
        </p:txBody>
      </p:sp>
    </p:spTree>
    <p:extLst>
      <p:ext uri="{BB962C8B-B14F-4D97-AF65-F5344CB8AC3E}">
        <p14:creationId xmlns:p14="http://schemas.microsoft.com/office/powerpoint/2010/main" val="1214084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46</a:t>
            </a:fld>
            <a:endParaRPr lang="en-US"/>
          </a:p>
        </p:txBody>
      </p:sp>
    </p:spTree>
    <p:extLst>
      <p:ext uri="{BB962C8B-B14F-4D97-AF65-F5344CB8AC3E}">
        <p14:creationId xmlns:p14="http://schemas.microsoft.com/office/powerpoint/2010/main" val="1504711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47</a:t>
            </a:fld>
            <a:endParaRPr lang="en-US"/>
          </a:p>
        </p:txBody>
      </p:sp>
    </p:spTree>
    <p:extLst>
      <p:ext uri="{BB962C8B-B14F-4D97-AF65-F5344CB8AC3E}">
        <p14:creationId xmlns:p14="http://schemas.microsoft.com/office/powerpoint/2010/main" val="3003291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68200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243366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3308740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ABA0C-7335-C849-B134-C4AE85641D9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7094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ABA0C-7335-C849-B134-C4AE85641D98}"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13501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ABA0C-7335-C849-B134-C4AE85641D98}"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2168746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ABA0C-7335-C849-B134-C4AE85641D98}"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40699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ABA0C-7335-C849-B134-C4AE85641D98}"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34997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ABA0C-7335-C849-B134-C4AE85641D98}"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185549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BA0C-7335-C849-B134-C4AE85641D98}"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3858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ABA0C-7335-C849-B134-C4AE85641D98}"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1393B-9241-5B4E-B3DD-85F0832D050D}" type="slidenum">
              <a:rPr lang="en-US" smtClean="0"/>
              <a:t>‹#›</a:t>
            </a:fld>
            <a:endParaRPr lang="en-US"/>
          </a:p>
        </p:txBody>
      </p:sp>
    </p:spTree>
    <p:extLst>
      <p:ext uri="{BB962C8B-B14F-4D97-AF65-F5344CB8AC3E}">
        <p14:creationId xmlns:p14="http://schemas.microsoft.com/office/powerpoint/2010/main" val="57759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ABA0C-7335-C849-B134-C4AE85641D98}"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1393B-9241-5B4E-B3DD-85F0832D050D}" type="slidenum">
              <a:rPr lang="en-US" smtClean="0"/>
              <a:t>‹#›</a:t>
            </a:fld>
            <a:endParaRPr lang="en-US"/>
          </a:p>
        </p:txBody>
      </p:sp>
    </p:spTree>
    <p:extLst>
      <p:ext uri="{BB962C8B-B14F-4D97-AF65-F5344CB8AC3E}">
        <p14:creationId xmlns:p14="http://schemas.microsoft.com/office/powerpoint/2010/main" val="20927442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byui-cse.github.io/cse111-course/lesson05/test_words.py" TargetMode="External"/><Relationship Id="rId2" Type="http://schemas.openxmlformats.org/officeDocument/2006/relationships/hyperlink" Target="https://byui-cse.github.io/cse111-course/lesson05/words.py" TargetMode="Externa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yui-cse.github.io/cse111-course/lesson05/names.py"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hyperlink" Target="https://video.byui.edu/media/t/1_9ickss60" TargetMode="Externa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636F-5F05-1537-17D6-37A8A0C1F04F}"/>
              </a:ext>
            </a:extLst>
          </p:cNvPr>
          <p:cNvSpPr>
            <a:spLocks noGrp="1"/>
          </p:cNvSpPr>
          <p:nvPr>
            <p:ph type="ctrTitle"/>
          </p:nvPr>
        </p:nvSpPr>
        <p:spPr/>
        <p:txBody>
          <a:bodyPr/>
          <a:lstStyle/>
          <a:p>
            <a:r>
              <a:rPr lang="en-US" dirty="0"/>
              <a:t>Testing Functions</a:t>
            </a:r>
          </a:p>
        </p:txBody>
      </p:sp>
      <p:sp>
        <p:nvSpPr>
          <p:cNvPr id="3" name="Subtitle 2">
            <a:extLst>
              <a:ext uri="{FF2B5EF4-FFF2-40B4-BE49-F238E27FC236}">
                <a16:creationId xmlns:a16="http://schemas.microsoft.com/office/drawing/2014/main" id="{1DD2245D-4E73-9B73-A79D-88E9061DFB49}"/>
              </a:ext>
            </a:extLst>
          </p:cNvPr>
          <p:cNvSpPr>
            <a:spLocks noGrp="1"/>
          </p:cNvSpPr>
          <p:nvPr>
            <p:ph type="subTitle" idx="1"/>
          </p:nvPr>
        </p:nvSpPr>
        <p:spPr/>
        <p:txBody>
          <a:bodyPr/>
          <a:lstStyle/>
          <a:p>
            <a:r>
              <a:rPr lang="en-US" dirty="0"/>
              <a:t>W. Clements</a:t>
            </a:r>
          </a:p>
          <a:p>
            <a:r>
              <a:rPr lang="en-US" dirty="0"/>
              <a:t>CSE 111 Program with Functions</a:t>
            </a:r>
          </a:p>
        </p:txBody>
      </p:sp>
    </p:spTree>
    <p:extLst>
      <p:ext uri="{BB962C8B-B14F-4D97-AF65-F5344CB8AC3E}">
        <p14:creationId xmlns:p14="http://schemas.microsoft.com/office/powerpoint/2010/main" val="196639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48AF-0D42-53F0-771D-68FD27EDD689}"/>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1ACA09F6-D54E-D850-05D4-7FAD9AA5D274}"/>
              </a:ext>
            </a:extLst>
          </p:cNvPr>
          <p:cNvSpPr>
            <a:spLocks noGrp="1"/>
          </p:cNvSpPr>
          <p:nvPr>
            <p:ph type="body" idx="1"/>
          </p:nvPr>
        </p:nvSpPr>
        <p:spPr/>
        <p:txBody>
          <a:bodyPr/>
          <a:lstStyle/>
          <a:p>
            <a:r>
              <a:rPr lang="en-US" b="1" dirty="0"/>
              <a:t>Steps¶</a:t>
            </a:r>
          </a:p>
          <a:p>
            <a:endParaRPr lang="en-US" dirty="0"/>
          </a:p>
        </p:txBody>
      </p:sp>
      <p:sp>
        <p:nvSpPr>
          <p:cNvPr id="4" name="Content Placeholder 3">
            <a:extLst>
              <a:ext uri="{FF2B5EF4-FFF2-40B4-BE49-F238E27FC236}">
                <a16:creationId xmlns:a16="http://schemas.microsoft.com/office/drawing/2014/main" id="{D4480429-0507-EF8C-0997-53ECBA88395A}"/>
              </a:ext>
            </a:extLst>
          </p:cNvPr>
          <p:cNvSpPr>
            <a:spLocks noGrp="1"/>
          </p:cNvSpPr>
          <p:nvPr>
            <p:ph sz="half" idx="2"/>
          </p:nvPr>
        </p:nvSpPr>
        <p:spPr/>
        <p:txBody>
          <a:bodyPr>
            <a:normAutofit fontScale="92500" lnSpcReduction="20000"/>
          </a:bodyPr>
          <a:lstStyle/>
          <a:p>
            <a:pPr>
              <a:buFont typeface="+mj-lt"/>
              <a:buAutoNum type="arabicPeriod"/>
            </a:pPr>
            <a:r>
              <a:rPr lang="en-US" dirty="0"/>
              <a:t>Open a new terminal frame in VS Code by doing the following: Open VS Code</a:t>
            </a:r>
          </a:p>
          <a:p>
            <a:pPr lvl="1">
              <a:buFont typeface="+mj-lt"/>
              <a:buAutoNum type="arabicPeriod"/>
            </a:pPr>
            <a:r>
              <a:rPr lang="en-US" dirty="0"/>
              <a:t>On the menu bar for VS Code, click "Terminal"</a:t>
            </a:r>
          </a:p>
          <a:p>
            <a:pPr lvl="1">
              <a:buFont typeface="+mj-lt"/>
              <a:buAutoNum type="arabicPeriod"/>
            </a:pPr>
            <a:r>
              <a:rPr lang="en-US" dirty="0"/>
              <a:t>On the menu, click "New Terminal”</a:t>
            </a:r>
          </a:p>
          <a:p>
            <a:pPr marL="0" indent="0">
              <a:buNone/>
            </a:pPr>
            <a:endParaRPr lang="en-US"/>
          </a:p>
          <a:p>
            <a:pPr marL="0" indent="0">
              <a:buNone/>
            </a:pPr>
            <a:r>
              <a:rPr lang="en-US"/>
              <a:t>This </a:t>
            </a:r>
            <a:r>
              <a:rPr lang="en-US" dirty="0"/>
              <a:t>will open a terminal frame at the bottom of the VS Code window. A terminal is a window or frame where a user can type and execute computer commands.</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E6FF9A62-E1A4-39A2-FCF5-B3653C7C3B81}"/>
              </a:ext>
            </a:extLst>
          </p:cNvPr>
          <p:cNvSpPr>
            <a:spLocks noGrp="1"/>
          </p:cNvSpPr>
          <p:nvPr>
            <p:ph type="body" sz="quarter" idx="3"/>
          </p:nvPr>
        </p:nvSpPr>
        <p:spPr/>
        <p:txBody>
          <a:bodyPr/>
          <a:lstStyle/>
          <a:p>
            <a:endParaRPr lang="en-US"/>
          </a:p>
        </p:txBody>
      </p:sp>
      <p:pic>
        <p:nvPicPr>
          <p:cNvPr id="1028" name="Picture 4" descr="A screenshot of VS Code showing how to open a terminal frame">
            <a:extLst>
              <a:ext uri="{FF2B5EF4-FFF2-40B4-BE49-F238E27FC236}">
                <a16:creationId xmlns:a16="http://schemas.microsoft.com/office/drawing/2014/main" id="{6BA7CE40-BE06-A6BE-5619-90BD52B01D83}"/>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94426" y="99461"/>
            <a:ext cx="5183188" cy="31634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screenshot of VS Code showing an open terminal frame">
            <a:extLst>
              <a:ext uri="{FF2B5EF4-FFF2-40B4-BE49-F238E27FC236}">
                <a16:creationId xmlns:a16="http://schemas.microsoft.com/office/drawing/2014/main" id="{6BEE6A2D-8BC2-8711-DB2C-2296A98C8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521" y="3429000"/>
            <a:ext cx="5144691" cy="3422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9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F9A0-0DD0-9E17-C7B1-0649508B790F}"/>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5C022F94-76EB-E055-AEDA-471E70F8190A}"/>
              </a:ext>
            </a:extLst>
          </p:cNvPr>
          <p:cNvSpPr>
            <a:spLocks noGrp="1"/>
          </p:cNvSpPr>
          <p:nvPr>
            <p:ph type="body" idx="1"/>
          </p:nvPr>
        </p:nvSpPr>
        <p:spPr/>
        <p:txBody>
          <a:bodyPr/>
          <a:lstStyle/>
          <a:p>
            <a:r>
              <a:rPr lang="en-US" dirty="0"/>
              <a:t>Steps</a:t>
            </a:r>
          </a:p>
        </p:txBody>
      </p:sp>
      <p:sp>
        <p:nvSpPr>
          <p:cNvPr id="4" name="Content Placeholder 3">
            <a:extLst>
              <a:ext uri="{FF2B5EF4-FFF2-40B4-BE49-F238E27FC236}">
                <a16:creationId xmlns:a16="http://schemas.microsoft.com/office/drawing/2014/main" id="{43D01893-D833-9FFD-F4C4-DEBDCD2EE35F}"/>
              </a:ext>
            </a:extLst>
          </p:cNvPr>
          <p:cNvSpPr>
            <a:spLocks noGrp="1"/>
          </p:cNvSpPr>
          <p:nvPr>
            <p:ph sz="half" idx="2"/>
          </p:nvPr>
        </p:nvSpPr>
        <p:spPr/>
        <p:txBody>
          <a:bodyPr>
            <a:normAutofit fontScale="70000" lnSpcReduction="20000"/>
          </a:bodyPr>
          <a:lstStyle/>
          <a:p>
            <a:r>
              <a:rPr lang="en-US" dirty="0"/>
              <a:t>Copy and paste the following command into the terminal frame and execute the command by pressing the Enter key. This command will upgrade pip and several other parts of the Python installation modules so that pip will work correctly. </a:t>
            </a:r>
          </a:p>
          <a:p>
            <a:pPr lvl="1"/>
            <a:r>
              <a:rPr lang="en-US" dirty="0"/>
              <a:t>Mac OS users:</a:t>
            </a:r>
          </a:p>
          <a:p>
            <a:pPr lvl="2"/>
            <a:r>
              <a:rPr lang="en-US" dirty="0"/>
              <a:t>python3 -m pip install --user --upgrade pip </a:t>
            </a:r>
            <a:r>
              <a:rPr lang="en-US" dirty="0" err="1"/>
              <a:t>setuptools</a:t>
            </a:r>
            <a:r>
              <a:rPr lang="en-US" dirty="0"/>
              <a:t> wheel </a:t>
            </a:r>
          </a:p>
          <a:p>
            <a:pPr lvl="1"/>
            <a:r>
              <a:rPr lang="en-US" dirty="0"/>
              <a:t>Windows users: </a:t>
            </a:r>
          </a:p>
          <a:p>
            <a:pPr lvl="2"/>
            <a:r>
              <a:rPr lang="en-US" dirty="0"/>
              <a:t>python -m pip install --user --upgrade pip </a:t>
            </a:r>
            <a:r>
              <a:rPr lang="en-US" dirty="0" err="1"/>
              <a:t>setuptools</a:t>
            </a:r>
            <a:r>
              <a:rPr lang="en-US" dirty="0"/>
              <a:t> wheel </a:t>
            </a:r>
          </a:p>
          <a:p>
            <a:pPr lvl="2"/>
            <a:r>
              <a:rPr lang="en-US" dirty="0"/>
              <a:t>If your computer is running the Windows operating system, and the above command doesn't work on your computer, try the </a:t>
            </a:r>
            <a:r>
              <a:rPr lang="en-US" dirty="0" err="1"/>
              <a:t>py</a:t>
            </a:r>
            <a:r>
              <a:rPr lang="en-US" dirty="0"/>
              <a:t> command instead of the python command like this:</a:t>
            </a:r>
          </a:p>
          <a:p>
            <a:pPr lvl="3"/>
            <a:r>
              <a:rPr lang="en-US" dirty="0" err="1"/>
              <a:t>py</a:t>
            </a:r>
            <a:r>
              <a:rPr lang="en-US" dirty="0"/>
              <a:t> -m pip install --user --upgrade pip </a:t>
            </a:r>
            <a:r>
              <a:rPr lang="en-US" dirty="0" err="1"/>
              <a:t>setuptools</a:t>
            </a:r>
            <a:r>
              <a:rPr lang="en-US" dirty="0"/>
              <a:t> wheel </a:t>
            </a:r>
          </a:p>
          <a:p>
            <a:endParaRPr lang="en-US" dirty="0"/>
          </a:p>
        </p:txBody>
      </p:sp>
      <p:sp>
        <p:nvSpPr>
          <p:cNvPr id="5" name="Text Placeholder 4">
            <a:extLst>
              <a:ext uri="{FF2B5EF4-FFF2-40B4-BE49-F238E27FC236}">
                <a16:creationId xmlns:a16="http://schemas.microsoft.com/office/drawing/2014/main" id="{0DD034D0-889F-3B28-8EEF-ADD9E2259B97}"/>
              </a:ext>
            </a:extLst>
          </p:cNvPr>
          <p:cNvSpPr>
            <a:spLocks noGrp="1"/>
          </p:cNvSpPr>
          <p:nvPr>
            <p:ph type="body" sz="quarter" idx="3"/>
          </p:nvPr>
        </p:nvSpPr>
        <p:spPr/>
        <p:txBody>
          <a:bodyPr/>
          <a:lstStyle/>
          <a:p>
            <a:endParaRPr lang="en-US"/>
          </a:p>
        </p:txBody>
      </p:sp>
      <p:pic>
        <p:nvPicPr>
          <p:cNvPr id="2050" name="Picture 2" descr="A screenshot of VS Code showing the command to upgrade pip">
            <a:extLst>
              <a:ext uri="{FF2B5EF4-FFF2-40B4-BE49-F238E27FC236}">
                <a16:creationId xmlns:a16="http://schemas.microsoft.com/office/drawing/2014/main" id="{EA6F7BCB-FEAC-7DD1-89B3-1F9D502CDCC3}"/>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172200" y="2628879"/>
            <a:ext cx="5183188" cy="343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49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FF45-C655-24F3-78CB-561E83C18123}"/>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C83AD62A-8F62-B7EE-B825-8D251C54CB48}"/>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A121E0B-7AAA-EA99-166B-6C2AE9A09708}"/>
              </a:ext>
            </a:extLst>
          </p:cNvPr>
          <p:cNvSpPr>
            <a:spLocks noGrp="1"/>
          </p:cNvSpPr>
          <p:nvPr>
            <p:ph sz="half" idx="2"/>
          </p:nvPr>
        </p:nvSpPr>
        <p:spPr/>
        <p:txBody>
          <a:bodyPr>
            <a:normAutofit fontScale="92500" lnSpcReduction="20000"/>
          </a:bodyPr>
          <a:lstStyle/>
          <a:p>
            <a:pPr>
              <a:buFont typeface="Arial" panose="020B0604020202020204" pitchFamily="34" charset="0"/>
              <a:buChar char="•"/>
            </a:pPr>
            <a:r>
              <a:rPr lang="en-US" dirty="0"/>
              <a:t>Install the </a:t>
            </a:r>
            <a:r>
              <a:rPr lang="en-US" dirty="0" err="1"/>
              <a:t>pytest</a:t>
            </a:r>
            <a:r>
              <a:rPr lang="en-US" dirty="0"/>
              <a:t> module by copying, pasting, and executing the following command in the terminal frame. </a:t>
            </a:r>
          </a:p>
          <a:p>
            <a:pPr lvl="1"/>
            <a:r>
              <a:rPr lang="en-US" dirty="0"/>
              <a:t>Mac OS users: </a:t>
            </a:r>
          </a:p>
          <a:p>
            <a:pPr lvl="2"/>
            <a:r>
              <a:rPr lang="en-US" dirty="0"/>
              <a:t>python3 -m pip install --user </a:t>
            </a:r>
            <a:r>
              <a:rPr lang="en-US" dirty="0" err="1"/>
              <a:t>pytest</a:t>
            </a:r>
            <a:r>
              <a:rPr lang="en-US" dirty="0"/>
              <a:t> </a:t>
            </a:r>
          </a:p>
          <a:p>
            <a:pPr lvl="1"/>
            <a:r>
              <a:rPr lang="en-US" dirty="0"/>
              <a:t>Windows users: </a:t>
            </a:r>
          </a:p>
          <a:p>
            <a:pPr lvl="2"/>
            <a:r>
              <a:rPr lang="en-US" dirty="0"/>
              <a:t>python -m pip install --user </a:t>
            </a:r>
            <a:r>
              <a:rPr lang="en-US" dirty="0" err="1"/>
              <a:t>pytest</a:t>
            </a:r>
            <a:r>
              <a:rPr lang="en-US" dirty="0"/>
              <a:t> </a:t>
            </a:r>
          </a:p>
          <a:p>
            <a:pPr lvl="2"/>
            <a:r>
              <a:rPr lang="en-US" dirty="0"/>
              <a:t>If your computer is running the Windows operating system, and the above command doesn't work on your computer, try the </a:t>
            </a:r>
            <a:r>
              <a:rPr lang="en-US" dirty="0" err="1"/>
              <a:t>py</a:t>
            </a:r>
            <a:r>
              <a:rPr lang="en-US" dirty="0"/>
              <a:t> command instead of the python command like this:</a:t>
            </a:r>
          </a:p>
          <a:p>
            <a:pPr lvl="3"/>
            <a:r>
              <a:rPr lang="en-US" dirty="0" err="1"/>
              <a:t>py</a:t>
            </a:r>
            <a:r>
              <a:rPr lang="en-US" dirty="0"/>
              <a:t> -m pip install --user </a:t>
            </a:r>
            <a:r>
              <a:rPr lang="en-US" dirty="0" err="1"/>
              <a:t>pytest</a:t>
            </a:r>
            <a:r>
              <a:rPr lang="en-US" dirty="0"/>
              <a:t> </a:t>
            </a:r>
          </a:p>
          <a:p>
            <a:endParaRPr lang="en-US" dirty="0"/>
          </a:p>
        </p:txBody>
      </p:sp>
      <p:sp>
        <p:nvSpPr>
          <p:cNvPr id="5" name="Text Placeholder 4">
            <a:extLst>
              <a:ext uri="{FF2B5EF4-FFF2-40B4-BE49-F238E27FC236}">
                <a16:creationId xmlns:a16="http://schemas.microsoft.com/office/drawing/2014/main" id="{59565CE7-EECA-9864-BE5C-C1B39C561BC8}"/>
              </a:ext>
            </a:extLst>
          </p:cNvPr>
          <p:cNvSpPr>
            <a:spLocks noGrp="1"/>
          </p:cNvSpPr>
          <p:nvPr>
            <p:ph type="body" sz="quarter" idx="3"/>
          </p:nvPr>
        </p:nvSpPr>
        <p:spPr/>
        <p:txBody>
          <a:bodyPr/>
          <a:lstStyle/>
          <a:p>
            <a:endParaRPr lang="en-US"/>
          </a:p>
        </p:txBody>
      </p:sp>
      <p:pic>
        <p:nvPicPr>
          <p:cNvPr id="3074" name="Picture 2" descr="A screen shot of VS Code showing the command to install pytest">
            <a:extLst>
              <a:ext uri="{FF2B5EF4-FFF2-40B4-BE49-F238E27FC236}">
                <a16:creationId xmlns:a16="http://schemas.microsoft.com/office/drawing/2014/main" id="{D11D6F60-FBC1-3C0C-AC74-446D4AF2CA77}"/>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tretch>
            <a:fillRect/>
          </a:stretch>
        </p:blipFill>
        <p:spPr bwMode="auto">
          <a:xfrm>
            <a:off x="6172200" y="2628879"/>
            <a:ext cx="5183188" cy="343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37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46C7-698E-B63A-E1FD-DDFECA5C1FF3}"/>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654FB0A2-AFDC-7268-7BE4-0538C2790F5F}"/>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267BD041-DBB0-2FB1-F82B-3C537BCEA655}"/>
              </a:ext>
            </a:extLst>
          </p:cNvPr>
          <p:cNvSpPr>
            <a:spLocks noGrp="1"/>
          </p:cNvSpPr>
          <p:nvPr>
            <p:ph sz="half" idx="2"/>
          </p:nvPr>
        </p:nvSpPr>
        <p:spPr/>
        <p:txBody>
          <a:bodyPr/>
          <a:lstStyle/>
          <a:p>
            <a:r>
              <a:rPr lang="en-US" dirty="0"/>
              <a:t>Download these two Python files: </a:t>
            </a:r>
            <a:r>
              <a:rPr lang="en-US" dirty="0">
                <a:hlinkClick r:id="rId2"/>
              </a:rPr>
              <a:t>words.py</a:t>
            </a:r>
            <a:r>
              <a:rPr lang="en-US" dirty="0"/>
              <a:t> and </a:t>
            </a:r>
            <a:r>
              <a:rPr lang="en-US" dirty="0">
                <a:hlinkClick r:id="rId3"/>
              </a:rPr>
              <a:t>test_words.py</a:t>
            </a:r>
            <a:r>
              <a:rPr lang="en-US" dirty="0"/>
              <a:t> and save them in the same folder.</a:t>
            </a:r>
          </a:p>
        </p:txBody>
      </p:sp>
      <p:sp>
        <p:nvSpPr>
          <p:cNvPr id="5" name="Text Placeholder 4">
            <a:extLst>
              <a:ext uri="{FF2B5EF4-FFF2-40B4-BE49-F238E27FC236}">
                <a16:creationId xmlns:a16="http://schemas.microsoft.com/office/drawing/2014/main" id="{A791F24C-5E88-7E98-BD4D-81CF925A513D}"/>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24CFF4D8-3D90-F780-BBC7-6B0A30B9A99E}"/>
              </a:ext>
            </a:extLst>
          </p:cNvPr>
          <p:cNvSpPr>
            <a:spLocks noGrp="1"/>
          </p:cNvSpPr>
          <p:nvPr>
            <p:ph sz="quarter" idx="4"/>
          </p:nvPr>
        </p:nvSpPr>
        <p:spPr/>
        <p:txBody>
          <a:bodyPr/>
          <a:lstStyle/>
          <a:p>
            <a:endParaRPr lang="en-US" dirty="0"/>
          </a:p>
        </p:txBody>
      </p:sp>
      <p:pic>
        <p:nvPicPr>
          <p:cNvPr id="7" name="Picture 6">
            <a:extLst>
              <a:ext uri="{FF2B5EF4-FFF2-40B4-BE49-F238E27FC236}">
                <a16:creationId xmlns:a16="http://schemas.microsoft.com/office/drawing/2014/main" id="{57C48AC9-5455-D3DC-D08C-02F64B498C1B}"/>
              </a:ext>
            </a:extLst>
          </p:cNvPr>
          <p:cNvPicPr>
            <a:picLocks noChangeAspect="1"/>
          </p:cNvPicPr>
          <p:nvPr/>
        </p:nvPicPr>
        <p:blipFill>
          <a:blip r:embed="rId4"/>
          <a:stretch>
            <a:fillRect/>
          </a:stretch>
        </p:blipFill>
        <p:spPr>
          <a:xfrm>
            <a:off x="5720730" y="496095"/>
            <a:ext cx="3984803" cy="3851274"/>
          </a:xfrm>
          <a:prstGeom prst="rect">
            <a:avLst/>
          </a:prstGeom>
        </p:spPr>
      </p:pic>
      <p:pic>
        <p:nvPicPr>
          <p:cNvPr id="8" name="Picture 7">
            <a:extLst>
              <a:ext uri="{FF2B5EF4-FFF2-40B4-BE49-F238E27FC236}">
                <a16:creationId xmlns:a16="http://schemas.microsoft.com/office/drawing/2014/main" id="{18C46F05-2CBE-63B3-45BD-0E2530497C58}"/>
              </a:ext>
            </a:extLst>
          </p:cNvPr>
          <p:cNvPicPr>
            <a:picLocks noChangeAspect="1"/>
          </p:cNvPicPr>
          <p:nvPr/>
        </p:nvPicPr>
        <p:blipFill>
          <a:blip r:embed="rId5"/>
          <a:stretch>
            <a:fillRect/>
          </a:stretch>
        </p:blipFill>
        <p:spPr>
          <a:xfrm>
            <a:off x="8434382" y="3489451"/>
            <a:ext cx="3347082" cy="3272319"/>
          </a:xfrm>
          <a:prstGeom prst="rect">
            <a:avLst/>
          </a:prstGeom>
        </p:spPr>
      </p:pic>
      <p:pic>
        <p:nvPicPr>
          <p:cNvPr id="9" name="Picture 8">
            <a:extLst>
              <a:ext uri="{FF2B5EF4-FFF2-40B4-BE49-F238E27FC236}">
                <a16:creationId xmlns:a16="http://schemas.microsoft.com/office/drawing/2014/main" id="{7772E46E-FC1A-4918-E5EF-03E1A9E236B6}"/>
              </a:ext>
            </a:extLst>
          </p:cNvPr>
          <p:cNvPicPr>
            <a:picLocks noChangeAspect="1"/>
          </p:cNvPicPr>
          <p:nvPr/>
        </p:nvPicPr>
        <p:blipFill>
          <a:blip r:embed="rId6"/>
          <a:stretch>
            <a:fillRect/>
          </a:stretch>
        </p:blipFill>
        <p:spPr>
          <a:xfrm>
            <a:off x="410536" y="4347369"/>
            <a:ext cx="3635055" cy="1261755"/>
          </a:xfrm>
          <a:prstGeom prst="rect">
            <a:avLst/>
          </a:prstGeom>
        </p:spPr>
      </p:pic>
    </p:spTree>
    <p:extLst>
      <p:ext uri="{BB962C8B-B14F-4D97-AF65-F5344CB8AC3E}">
        <p14:creationId xmlns:p14="http://schemas.microsoft.com/office/powerpoint/2010/main" val="413745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CAAC-623E-AEBD-FA8F-A47CE2B1F554}"/>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9F579B9A-966C-49F8-3AF5-DE519FF0D483}"/>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2CF5868F-FC12-1B4B-8123-700C95A68911}"/>
              </a:ext>
            </a:extLst>
          </p:cNvPr>
          <p:cNvSpPr>
            <a:spLocks noGrp="1"/>
          </p:cNvSpPr>
          <p:nvPr>
            <p:ph sz="half" idx="2"/>
          </p:nvPr>
        </p:nvSpPr>
        <p:spPr/>
        <p:txBody>
          <a:bodyPr>
            <a:normAutofit fontScale="92500" lnSpcReduction="20000"/>
          </a:bodyPr>
          <a:lstStyle/>
          <a:p>
            <a:r>
              <a:rPr lang="en-US" dirty="0"/>
              <a:t>Open the downloaded </a:t>
            </a:r>
            <a:r>
              <a:rPr lang="en-US" dirty="0" err="1"/>
              <a:t>words.py</a:t>
            </a:r>
            <a:r>
              <a:rPr lang="en-US" dirty="0"/>
              <a:t> file in VS Code. Notice the </a:t>
            </a:r>
            <a:r>
              <a:rPr lang="en-US" dirty="0" err="1"/>
              <a:t>words.py</a:t>
            </a:r>
            <a:r>
              <a:rPr lang="en-US" dirty="0"/>
              <a:t> file contains two small functions named prefix and suffix. </a:t>
            </a:r>
          </a:p>
          <a:p>
            <a:r>
              <a:rPr lang="en-US" dirty="0"/>
              <a:t>Notice also that each function has a documentation string (a triple quoted string immediately below a function header) that describes what the function does. </a:t>
            </a:r>
          </a:p>
          <a:p>
            <a:r>
              <a:rPr lang="en-US" dirty="0"/>
              <a:t>Read the documentation strings for both functions.</a:t>
            </a:r>
          </a:p>
        </p:txBody>
      </p:sp>
      <p:sp>
        <p:nvSpPr>
          <p:cNvPr id="5" name="Text Placeholder 4">
            <a:extLst>
              <a:ext uri="{FF2B5EF4-FFF2-40B4-BE49-F238E27FC236}">
                <a16:creationId xmlns:a16="http://schemas.microsoft.com/office/drawing/2014/main" id="{1E4015D8-6626-9FAC-4F87-C3DC15FAB7E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5EFBE98-A5A7-E9C8-14B5-4DEBDC6EFDEA}"/>
              </a:ext>
            </a:extLst>
          </p:cNvPr>
          <p:cNvSpPr>
            <a:spLocks noGrp="1"/>
          </p:cNvSpPr>
          <p:nvPr>
            <p:ph sz="quarter" idx="4"/>
          </p:nvPr>
        </p:nvSpPr>
        <p:spPr/>
        <p:txBody>
          <a:bodyPr>
            <a:normAutofit fontScale="92500" lnSpcReduction="20000"/>
          </a:bodyPr>
          <a:lstStyle/>
          <a:p>
            <a:endParaRPr lang="en-US"/>
          </a:p>
        </p:txBody>
      </p:sp>
      <p:pic>
        <p:nvPicPr>
          <p:cNvPr id="7" name="Picture 6">
            <a:extLst>
              <a:ext uri="{FF2B5EF4-FFF2-40B4-BE49-F238E27FC236}">
                <a16:creationId xmlns:a16="http://schemas.microsoft.com/office/drawing/2014/main" id="{1AA136B8-8002-5CA8-00FC-B10EB02424ED}"/>
              </a:ext>
            </a:extLst>
          </p:cNvPr>
          <p:cNvPicPr>
            <a:picLocks noChangeAspect="1"/>
          </p:cNvPicPr>
          <p:nvPr/>
        </p:nvPicPr>
        <p:blipFill>
          <a:blip r:embed="rId2"/>
          <a:stretch>
            <a:fillRect/>
          </a:stretch>
        </p:blipFill>
        <p:spPr>
          <a:xfrm>
            <a:off x="6019801" y="475662"/>
            <a:ext cx="5912114" cy="5714001"/>
          </a:xfrm>
          <a:prstGeom prst="rect">
            <a:avLst/>
          </a:prstGeom>
        </p:spPr>
      </p:pic>
    </p:spTree>
    <p:extLst>
      <p:ext uri="{BB962C8B-B14F-4D97-AF65-F5344CB8AC3E}">
        <p14:creationId xmlns:p14="http://schemas.microsoft.com/office/powerpoint/2010/main" val="4219362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C497-05D5-BD3E-6350-DD44D1C3E1FB}"/>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5BCB7E9B-C8DE-4176-3096-3F4ED9C5DF6B}"/>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4A8BC0CE-EEBB-FA20-FD6C-48DCF060ACF9}"/>
              </a:ext>
            </a:extLst>
          </p:cNvPr>
          <p:cNvSpPr>
            <a:spLocks noGrp="1"/>
          </p:cNvSpPr>
          <p:nvPr>
            <p:ph sz="half" idx="2"/>
          </p:nvPr>
        </p:nvSpPr>
        <p:spPr/>
        <p:txBody>
          <a:bodyPr>
            <a:normAutofit fontScale="92500" lnSpcReduction="20000"/>
          </a:bodyPr>
          <a:lstStyle/>
          <a:p>
            <a:r>
              <a:rPr lang="en-US" dirty="0"/>
              <a:t>Open the downloaded </a:t>
            </a:r>
            <a:r>
              <a:rPr lang="en-US" dirty="0" err="1"/>
              <a:t>test_words.py</a:t>
            </a:r>
            <a:r>
              <a:rPr lang="en-US" dirty="0"/>
              <a:t> file in VS Code. In </a:t>
            </a:r>
            <a:r>
              <a:rPr lang="en-US" dirty="0" err="1"/>
              <a:t>test_words.py</a:t>
            </a:r>
            <a:r>
              <a:rPr lang="en-US" dirty="0"/>
              <a:t> examine the </a:t>
            </a:r>
            <a:r>
              <a:rPr lang="en-US" dirty="0" err="1"/>
              <a:t>test_prefix</a:t>
            </a:r>
            <a:r>
              <a:rPr lang="en-US" dirty="0"/>
              <a:t> function. </a:t>
            </a:r>
          </a:p>
          <a:p>
            <a:r>
              <a:rPr lang="en-US" dirty="0"/>
              <a:t>Notice that it takes no parameters and contains nine assert statements. </a:t>
            </a:r>
          </a:p>
          <a:p>
            <a:r>
              <a:rPr lang="en-US" dirty="0"/>
              <a:t>Each assert statement calls the prefix function and then compares the value returned from the prefix function to the expected value.</a:t>
            </a:r>
          </a:p>
        </p:txBody>
      </p:sp>
      <p:sp>
        <p:nvSpPr>
          <p:cNvPr id="5" name="Text Placeholder 4">
            <a:extLst>
              <a:ext uri="{FF2B5EF4-FFF2-40B4-BE49-F238E27FC236}">
                <a16:creationId xmlns:a16="http://schemas.microsoft.com/office/drawing/2014/main" id="{BC21020E-C0A6-AAF3-B14A-F54A15ABDB2B}"/>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FA9FF269-5464-3569-9C7F-D259512AD6AB}"/>
              </a:ext>
            </a:extLst>
          </p:cNvPr>
          <p:cNvSpPr>
            <a:spLocks noGrp="1"/>
          </p:cNvSpPr>
          <p:nvPr>
            <p:ph sz="quarter" idx="4"/>
          </p:nvPr>
        </p:nvSpPr>
        <p:spPr/>
        <p:txBody>
          <a:bodyPr>
            <a:normAutofit fontScale="92500" lnSpcReduction="20000"/>
          </a:bodyPr>
          <a:lstStyle/>
          <a:p>
            <a:endParaRPr lang="en-US"/>
          </a:p>
        </p:txBody>
      </p:sp>
      <p:pic>
        <p:nvPicPr>
          <p:cNvPr id="11" name="Picture 10">
            <a:extLst>
              <a:ext uri="{FF2B5EF4-FFF2-40B4-BE49-F238E27FC236}">
                <a16:creationId xmlns:a16="http://schemas.microsoft.com/office/drawing/2014/main" id="{8AC9523A-E93E-FE76-3B9C-40DF686D1177}"/>
              </a:ext>
            </a:extLst>
          </p:cNvPr>
          <p:cNvPicPr>
            <a:picLocks noChangeAspect="1"/>
          </p:cNvPicPr>
          <p:nvPr/>
        </p:nvPicPr>
        <p:blipFill>
          <a:blip r:embed="rId2"/>
          <a:stretch>
            <a:fillRect/>
          </a:stretch>
        </p:blipFill>
        <p:spPr>
          <a:xfrm>
            <a:off x="5821515" y="668337"/>
            <a:ext cx="6232651" cy="6093434"/>
          </a:xfrm>
          <a:prstGeom prst="rect">
            <a:avLst/>
          </a:prstGeom>
        </p:spPr>
      </p:pic>
    </p:spTree>
    <p:extLst>
      <p:ext uri="{BB962C8B-B14F-4D97-AF65-F5344CB8AC3E}">
        <p14:creationId xmlns:p14="http://schemas.microsoft.com/office/powerpoint/2010/main" val="2050069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096E-02E6-EECC-2492-4236AAEB3B78}"/>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38EF6558-5495-EBBF-FC8D-D027C2D936BA}"/>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D141509-5ACE-C4C0-1D04-B4289D18463B}"/>
              </a:ext>
            </a:extLst>
          </p:cNvPr>
          <p:cNvSpPr>
            <a:spLocks noGrp="1"/>
          </p:cNvSpPr>
          <p:nvPr>
            <p:ph sz="half" idx="2"/>
          </p:nvPr>
        </p:nvSpPr>
        <p:spPr/>
        <p:txBody>
          <a:bodyPr/>
          <a:lstStyle/>
          <a:p>
            <a:r>
              <a:rPr lang="en-US" dirty="0"/>
              <a:t>In </a:t>
            </a:r>
            <a:r>
              <a:rPr lang="en-US" dirty="0" err="1"/>
              <a:t>test_words.py</a:t>
            </a:r>
            <a:r>
              <a:rPr lang="en-US" dirty="0"/>
              <a:t> write a function named </a:t>
            </a:r>
            <a:r>
              <a:rPr lang="en-US" dirty="0" err="1"/>
              <a:t>test_suffix</a:t>
            </a:r>
            <a:r>
              <a:rPr lang="en-US" dirty="0"/>
              <a:t> that is similar to the </a:t>
            </a:r>
            <a:r>
              <a:rPr lang="en-US" dirty="0" err="1"/>
              <a:t>test_prefix</a:t>
            </a:r>
            <a:r>
              <a:rPr lang="en-US" dirty="0"/>
              <a:t> function. </a:t>
            </a:r>
          </a:p>
          <a:p>
            <a:r>
              <a:rPr lang="en-US" dirty="0"/>
              <a:t>The </a:t>
            </a:r>
            <a:r>
              <a:rPr lang="en-US" dirty="0" err="1"/>
              <a:t>test_suffix</a:t>
            </a:r>
            <a:r>
              <a:rPr lang="en-US" dirty="0"/>
              <a:t> function should take no parameters and contain nine assert statements that call the suffix function with these parameters: </a:t>
            </a:r>
          </a:p>
        </p:txBody>
      </p:sp>
      <p:sp>
        <p:nvSpPr>
          <p:cNvPr id="5" name="Text Placeholder 4">
            <a:extLst>
              <a:ext uri="{FF2B5EF4-FFF2-40B4-BE49-F238E27FC236}">
                <a16:creationId xmlns:a16="http://schemas.microsoft.com/office/drawing/2014/main" id="{0D5AA6C3-EA53-F84E-29EC-9A46E9B1806F}"/>
              </a:ext>
            </a:extLst>
          </p:cNvPr>
          <p:cNvSpPr>
            <a:spLocks noGrp="1"/>
          </p:cNvSpPr>
          <p:nvPr>
            <p:ph type="body" sz="quarter" idx="3"/>
          </p:nvPr>
        </p:nvSpPr>
        <p:spPr/>
        <p:txBody>
          <a:bodyPr/>
          <a:lstStyle/>
          <a:p>
            <a:endParaRPr lang="en-US"/>
          </a:p>
        </p:txBody>
      </p:sp>
      <p:graphicFrame>
        <p:nvGraphicFramePr>
          <p:cNvPr id="8" name="Content Placeholder 7">
            <a:extLst>
              <a:ext uri="{FF2B5EF4-FFF2-40B4-BE49-F238E27FC236}">
                <a16:creationId xmlns:a16="http://schemas.microsoft.com/office/drawing/2014/main" id="{804E7A91-3880-C01C-2B53-0DE31E92DE53}"/>
              </a:ext>
            </a:extLst>
          </p:cNvPr>
          <p:cNvGraphicFramePr>
            <a:graphicFrameLocks noGrp="1"/>
          </p:cNvGraphicFramePr>
          <p:nvPr>
            <p:ph sz="quarter" idx="4"/>
          </p:nvPr>
        </p:nvGraphicFramePr>
        <p:xfrm>
          <a:off x="6172200" y="3299049"/>
          <a:ext cx="5183187" cy="2096640"/>
        </p:xfrm>
        <a:graphic>
          <a:graphicData uri="http://schemas.openxmlformats.org/drawingml/2006/table">
            <a:tbl>
              <a:tblPr/>
              <a:tblGrid>
                <a:gridCol w="1727729">
                  <a:extLst>
                    <a:ext uri="{9D8B030D-6E8A-4147-A177-3AD203B41FA5}">
                      <a16:colId xmlns:a16="http://schemas.microsoft.com/office/drawing/2014/main" val="1822577403"/>
                    </a:ext>
                  </a:extLst>
                </a:gridCol>
                <a:gridCol w="1727729">
                  <a:extLst>
                    <a:ext uri="{9D8B030D-6E8A-4147-A177-3AD203B41FA5}">
                      <a16:colId xmlns:a16="http://schemas.microsoft.com/office/drawing/2014/main" val="4098374402"/>
                    </a:ext>
                  </a:extLst>
                </a:gridCol>
                <a:gridCol w="1727729">
                  <a:extLst>
                    <a:ext uri="{9D8B030D-6E8A-4147-A177-3AD203B41FA5}">
                      <a16:colId xmlns:a16="http://schemas.microsoft.com/office/drawing/2014/main" val="1833832060"/>
                    </a:ext>
                  </a:extLst>
                </a:gridCol>
              </a:tblGrid>
              <a:tr h="180285">
                <a:tc gridSpan="2">
                  <a:txBody>
                    <a:bodyPr/>
                    <a:lstStyle/>
                    <a:p>
                      <a:r>
                        <a:rPr lang="en-US" sz="900"/>
                        <a:t>Arguments</a:t>
                      </a:r>
                    </a:p>
                  </a:txBody>
                  <a:tcPr marL="45071" marR="45071" marT="22536" marB="22536" anchor="ctr">
                    <a:lnL>
                      <a:noFill/>
                    </a:lnL>
                    <a:lnR>
                      <a:noFill/>
                    </a:lnR>
                    <a:lnT>
                      <a:noFill/>
                    </a:lnT>
                    <a:lnB>
                      <a:noFill/>
                    </a:lnB>
                  </a:tcPr>
                </a:tc>
                <a:tc hMerge="1">
                  <a:txBody>
                    <a:bodyPr/>
                    <a:lstStyle/>
                    <a:p>
                      <a:endParaRPr lang="en-US"/>
                    </a:p>
                  </a:txBody>
                  <a:tcPr/>
                </a:tc>
                <a:tc rowSpan="2">
                  <a:txBody>
                    <a:bodyPr/>
                    <a:lstStyle/>
                    <a:p>
                      <a:r>
                        <a:rPr lang="en-US" sz="900"/>
                        <a:t>Expected</a:t>
                      </a:r>
                      <a:br>
                        <a:rPr lang="en-US" sz="900"/>
                      </a:br>
                      <a:r>
                        <a:rPr lang="en-US" sz="900"/>
                        <a:t>Return</a:t>
                      </a:r>
                      <a:br>
                        <a:rPr lang="en-US" sz="900"/>
                      </a:br>
                      <a:r>
                        <a:rPr lang="en-US" sz="900"/>
                        <a:t>Value</a:t>
                      </a:r>
                    </a:p>
                  </a:txBody>
                  <a:tcPr marL="45071" marR="45071" marT="22536" marB="22536" anchor="ctr">
                    <a:lnL>
                      <a:noFill/>
                    </a:lnL>
                    <a:lnR>
                      <a:noFill/>
                    </a:lnR>
                    <a:lnT>
                      <a:noFill/>
                    </a:lnT>
                    <a:lnB>
                      <a:noFill/>
                    </a:lnB>
                  </a:tcPr>
                </a:tc>
                <a:extLst>
                  <a:ext uri="{0D108BD9-81ED-4DB2-BD59-A6C34878D82A}">
                    <a16:rowId xmlns:a16="http://schemas.microsoft.com/office/drawing/2014/main" val="1928838469"/>
                  </a:ext>
                </a:extLst>
              </a:tr>
              <a:tr h="270427">
                <a:tc>
                  <a:txBody>
                    <a:bodyPr/>
                    <a:lstStyle/>
                    <a:p>
                      <a:r>
                        <a:rPr lang="en-US" sz="900"/>
                        <a:t>s1</a:t>
                      </a:r>
                    </a:p>
                  </a:txBody>
                  <a:tcPr marL="45071" marR="45071" marT="22536" marB="22536" anchor="ctr">
                    <a:lnL>
                      <a:noFill/>
                    </a:lnL>
                    <a:lnR>
                      <a:noFill/>
                    </a:lnR>
                    <a:lnT>
                      <a:noFill/>
                    </a:lnT>
                    <a:lnB>
                      <a:noFill/>
                    </a:lnB>
                  </a:tcPr>
                </a:tc>
                <a:tc>
                  <a:txBody>
                    <a:bodyPr/>
                    <a:lstStyle/>
                    <a:p>
                      <a:r>
                        <a:rPr lang="en-US" sz="900"/>
                        <a:t>s2</a:t>
                      </a:r>
                    </a:p>
                  </a:txBody>
                  <a:tcPr marL="45071" marR="45071" marT="22536" marB="22536" anchor="ctr">
                    <a:lnL>
                      <a:noFill/>
                    </a:lnL>
                    <a:lnR>
                      <a:noFill/>
                    </a:lnR>
                    <a:lnT>
                      <a:noFill/>
                    </a:lnT>
                    <a:lnB>
                      <a:noFill/>
                    </a:lnB>
                  </a:tcPr>
                </a:tc>
                <a:tc vMerge="1">
                  <a:txBody>
                    <a:bodyPr/>
                    <a:lstStyle/>
                    <a:p>
                      <a:endParaRPr lang="en-US"/>
                    </a:p>
                  </a:txBody>
                  <a:tcPr/>
                </a:tc>
                <a:extLst>
                  <a:ext uri="{0D108BD9-81ED-4DB2-BD59-A6C34878D82A}">
                    <a16:rowId xmlns:a16="http://schemas.microsoft.com/office/drawing/2014/main" val="4246524631"/>
                  </a:ext>
                </a:extLst>
              </a:tr>
              <a:tr h="180285">
                <a:tc>
                  <a:txBody>
                    <a:bodyPr/>
                    <a:lstStyle/>
                    <a:p>
                      <a:r>
                        <a:rPr lang="en-US" sz="900"/>
                        <a: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815751334"/>
                  </a:ext>
                </a:extLst>
              </a:tr>
              <a:tr h="180285">
                <a:tc>
                  <a:txBody>
                    <a:bodyPr/>
                    <a:lstStyle/>
                    <a:p>
                      <a:r>
                        <a:rPr lang="en-US" sz="900"/>
                        <a:t>""</a:t>
                      </a:r>
                    </a:p>
                  </a:txBody>
                  <a:tcPr marL="45071" marR="45071" marT="22536" marB="22536" anchor="ctr">
                    <a:lnL>
                      <a:noFill/>
                    </a:lnL>
                    <a:lnR>
                      <a:noFill/>
                    </a:lnR>
                    <a:lnT>
                      <a:noFill/>
                    </a:lnT>
                    <a:lnB>
                      <a:noFill/>
                    </a:lnB>
                  </a:tcPr>
                </a:tc>
                <a:tc>
                  <a:txBody>
                    <a:bodyPr/>
                    <a:lstStyle/>
                    <a:p>
                      <a:r>
                        <a:rPr lang="en-US" sz="900"/>
                        <a:t>"correct"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4195509042"/>
                  </a:ext>
                </a:extLst>
              </a:tr>
              <a:tr h="180285">
                <a:tc>
                  <a:txBody>
                    <a:bodyPr/>
                    <a:lstStyle/>
                    <a:p>
                      <a:r>
                        <a:rPr lang="en-US" sz="900"/>
                        <a:t>"clear"</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4195360289"/>
                  </a:ext>
                </a:extLst>
              </a:tr>
              <a:tr h="180285">
                <a:tc>
                  <a:txBody>
                    <a:bodyPr/>
                    <a:lstStyle/>
                    <a:p>
                      <a:r>
                        <a:rPr lang="en-US" sz="900"/>
                        <a:t>"angelic"</a:t>
                      </a:r>
                    </a:p>
                  </a:txBody>
                  <a:tcPr marL="45071" marR="45071" marT="22536" marB="22536" anchor="ctr">
                    <a:lnL>
                      <a:noFill/>
                    </a:lnL>
                    <a:lnR>
                      <a:noFill/>
                    </a:lnR>
                    <a:lnT>
                      <a:noFill/>
                    </a:lnT>
                    <a:lnB>
                      <a:noFill/>
                    </a:lnB>
                  </a:tcPr>
                </a:tc>
                <a:tc>
                  <a:txBody>
                    <a:bodyPr/>
                    <a:lstStyle/>
                    <a:p>
                      <a:r>
                        <a:rPr lang="en-US" sz="900"/>
                        <a:t>"awesome"</a:t>
                      </a:r>
                    </a:p>
                  </a:txBody>
                  <a:tcPr marL="45071" marR="45071" marT="22536" marB="22536" anchor="ctr">
                    <a:lnL>
                      <a:noFill/>
                    </a:lnL>
                    <a:lnR>
                      <a:noFill/>
                    </a:lnR>
                    <a:lnT>
                      <a:noFill/>
                    </a:lnT>
                    <a:lnB>
                      <a:noFill/>
                    </a:lnB>
                  </a:tcPr>
                </a:tc>
                <a:tc>
                  <a:txBody>
                    <a:bodyPr/>
                    <a:lstStyle/>
                    <a:p>
                      <a:r>
                        <a:rPr lang="en-US" sz="900"/>
                        <a:t>""</a:t>
                      </a:r>
                    </a:p>
                  </a:txBody>
                  <a:tcPr marL="45071" marR="45071" marT="22536" marB="22536" anchor="ctr">
                    <a:lnL>
                      <a:noFill/>
                    </a:lnL>
                    <a:lnR>
                      <a:noFill/>
                    </a:lnR>
                    <a:lnT>
                      <a:noFill/>
                    </a:lnT>
                    <a:lnB>
                      <a:noFill/>
                    </a:lnB>
                  </a:tcPr>
                </a:tc>
                <a:extLst>
                  <a:ext uri="{0D108BD9-81ED-4DB2-BD59-A6C34878D82A}">
                    <a16:rowId xmlns:a16="http://schemas.microsoft.com/office/drawing/2014/main" val="682314095"/>
                  </a:ext>
                </a:extLst>
              </a:tr>
              <a:tr h="180285">
                <a:tc>
                  <a:txBody>
                    <a:bodyPr/>
                    <a:lstStyle/>
                    <a:p>
                      <a:r>
                        <a:rPr lang="en-US" sz="900"/>
                        <a:t>"found"</a:t>
                      </a:r>
                    </a:p>
                  </a:txBody>
                  <a:tcPr marL="45071" marR="45071" marT="22536" marB="22536" anchor="ctr">
                    <a:lnL>
                      <a:noFill/>
                    </a:lnL>
                    <a:lnR>
                      <a:noFill/>
                    </a:lnR>
                    <a:lnT>
                      <a:noFill/>
                    </a:lnT>
                    <a:lnB>
                      <a:noFill/>
                    </a:lnB>
                  </a:tcPr>
                </a:tc>
                <a:tc>
                  <a:txBody>
                    <a:bodyPr/>
                    <a:lstStyle/>
                    <a:p>
                      <a:r>
                        <a:rPr lang="en-US" sz="900"/>
                        <a:t>"profound"</a:t>
                      </a:r>
                    </a:p>
                  </a:txBody>
                  <a:tcPr marL="45071" marR="45071" marT="22536" marB="22536" anchor="ctr">
                    <a:lnL>
                      <a:noFill/>
                    </a:lnL>
                    <a:lnR>
                      <a:noFill/>
                    </a:lnR>
                    <a:lnT>
                      <a:noFill/>
                    </a:lnT>
                    <a:lnB>
                      <a:noFill/>
                    </a:lnB>
                  </a:tcPr>
                </a:tc>
                <a:tc>
                  <a:txBody>
                    <a:bodyPr/>
                    <a:lstStyle/>
                    <a:p>
                      <a:r>
                        <a:rPr lang="en-US" sz="900"/>
                        <a:t>"found"</a:t>
                      </a:r>
                    </a:p>
                  </a:txBody>
                  <a:tcPr marL="45071" marR="45071" marT="22536" marB="22536" anchor="ctr">
                    <a:lnL>
                      <a:noFill/>
                    </a:lnL>
                    <a:lnR>
                      <a:noFill/>
                    </a:lnR>
                    <a:lnT>
                      <a:noFill/>
                    </a:lnT>
                    <a:lnB>
                      <a:noFill/>
                    </a:lnB>
                  </a:tcPr>
                </a:tc>
                <a:extLst>
                  <a:ext uri="{0D108BD9-81ED-4DB2-BD59-A6C34878D82A}">
                    <a16:rowId xmlns:a16="http://schemas.microsoft.com/office/drawing/2014/main" val="526537881"/>
                  </a:ext>
                </a:extLst>
              </a:tr>
              <a:tr h="180285">
                <a:tc>
                  <a:txBody>
                    <a:bodyPr/>
                    <a:lstStyle/>
                    <a:p>
                      <a:r>
                        <a:rPr lang="en-US" sz="900"/>
                        <a:t>"ditch"</a:t>
                      </a:r>
                    </a:p>
                  </a:txBody>
                  <a:tcPr marL="45071" marR="45071" marT="22536" marB="22536" anchor="ctr">
                    <a:lnL>
                      <a:noFill/>
                    </a:lnL>
                    <a:lnR>
                      <a:noFill/>
                    </a:lnR>
                    <a:lnT>
                      <a:noFill/>
                    </a:lnT>
                    <a:lnB>
                      <a:noFill/>
                    </a:lnB>
                  </a:tcPr>
                </a:tc>
                <a:tc>
                  <a:txBody>
                    <a:bodyPr/>
                    <a:lstStyle/>
                    <a:p>
                      <a:r>
                        <a:rPr lang="en-US" sz="900"/>
                        <a:t>"itch"</a:t>
                      </a:r>
                    </a:p>
                  </a:txBody>
                  <a:tcPr marL="45071" marR="45071" marT="22536" marB="22536" anchor="ctr">
                    <a:lnL>
                      <a:noFill/>
                    </a:lnL>
                    <a:lnR>
                      <a:noFill/>
                    </a:lnR>
                    <a:lnT>
                      <a:noFill/>
                    </a:lnT>
                    <a:lnB>
                      <a:noFill/>
                    </a:lnB>
                  </a:tcPr>
                </a:tc>
                <a:tc>
                  <a:txBody>
                    <a:bodyPr/>
                    <a:lstStyle/>
                    <a:p>
                      <a:r>
                        <a:rPr lang="en-US" sz="900"/>
                        <a:t>"itch"</a:t>
                      </a:r>
                    </a:p>
                  </a:txBody>
                  <a:tcPr marL="45071" marR="45071" marT="22536" marB="22536" anchor="ctr">
                    <a:lnL>
                      <a:noFill/>
                    </a:lnL>
                    <a:lnR>
                      <a:noFill/>
                    </a:lnR>
                    <a:lnT>
                      <a:noFill/>
                    </a:lnT>
                    <a:lnB>
                      <a:noFill/>
                    </a:lnB>
                  </a:tcPr>
                </a:tc>
                <a:extLst>
                  <a:ext uri="{0D108BD9-81ED-4DB2-BD59-A6C34878D82A}">
                    <a16:rowId xmlns:a16="http://schemas.microsoft.com/office/drawing/2014/main" val="2909056758"/>
                  </a:ext>
                </a:extLst>
              </a:tr>
              <a:tr h="180285">
                <a:tc>
                  <a:txBody>
                    <a:bodyPr/>
                    <a:lstStyle/>
                    <a:p>
                      <a:r>
                        <a:rPr lang="en-US" sz="900"/>
                        <a:t>"happy"</a:t>
                      </a:r>
                    </a:p>
                  </a:txBody>
                  <a:tcPr marL="45071" marR="45071" marT="22536" marB="22536" anchor="ctr">
                    <a:lnL>
                      <a:noFill/>
                    </a:lnL>
                    <a:lnR>
                      <a:noFill/>
                    </a:lnR>
                    <a:lnT>
                      <a:noFill/>
                    </a:lnT>
                    <a:lnB>
                      <a:noFill/>
                    </a:lnB>
                  </a:tcPr>
                </a:tc>
                <a:tc>
                  <a:txBody>
                    <a:bodyPr/>
                    <a:lstStyle/>
                    <a:p>
                      <a:r>
                        <a:rPr lang="en-US" sz="900"/>
                        <a:t>"funny"</a:t>
                      </a:r>
                    </a:p>
                  </a:txBody>
                  <a:tcPr marL="45071" marR="45071" marT="22536" marB="22536" anchor="ctr">
                    <a:lnL>
                      <a:noFill/>
                    </a:lnL>
                    <a:lnR>
                      <a:noFill/>
                    </a:lnR>
                    <a:lnT>
                      <a:noFill/>
                    </a:lnT>
                    <a:lnB>
                      <a:noFill/>
                    </a:lnB>
                  </a:tcPr>
                </a:tc>
                <a:tc>
                  <a:txBody>
                    <a:bodyPr/>
                    <a:lstStyle/>
                    <a:p>
                      <a:r>
                        <a:rPr lang="en-US" sz="900"/>
                        <a:t>"y"</a:t>
                      </a:r>
                    </a:p>
                  </a:txBody>
                  <a:tcPr marL="45071" marR="45071" marT="22536" marB="22536" anchor="ctr">
                    <a:lnL>
                      <a:noFill/>
                    </a:lnL>
                    <a:lnR>
                      <a:noFill/>
                    </a:lnR>
                    <a:lnT>
                      <a:noFill/>
                    </a:lnT>
                    <a:lnB>
                      <a:noFill/>
                    </a:lnB>
                  </a:tcPr>
                </a:tc>
                <a:extLst>
                  <a:ext uri="{0D108BD9-81ED-4DB2-BD59-A6C34878D82A}">
                    <a16:rowId xmlns:a16="http://schemas.microsoft.com/office/drawing/2014/main" val="1764573737"/>
                  </a:ext>
                </a:extLst>
              </a:tr>
              <a:tr h="180285">
                <a:tc>
                  <a:txBody>
                    <a:bodyPr/>
                    <a:lstStyle/>
                    <a:p>
                      <a:r>
                        <a:rPr lang="en-US" sz="900"/>
                        <a:t>"tired"</a:t>
                      </a:r>
                    </a:p>
                  </a:txBody>
                  <a:tcPr marL="45071" marR="45071" marT="22536" marB="22536" anchor="ctr">
                    <a:lnL>
                      <a:noFill/>
                    </a:lnL>
                    <a:lnR>
                      <a:noFill/>
                    </a:lnR>
                    <a:lnT>
                      <a:noFill/>
                    </a:lnT>
                    <a:lnB>
                      <a:noFill/>
                    </a:lnB>
                  </a:tcPr>
                </a:tc>
                <a:tc>
                  <a:txBody>
                    <a:bodyPr/>
                    <a:lstStyle/>
                    <a:p>
                      <a:r>
                        <a:rPr lang="en-US" sz="900"/>
                        <a:t>"fatigued"</a:t>
                      </a:r>
                    </a:p>
                  </a:txBody>
                  <a:tcPr marL="45071" marR="45071" marT="22536" marB="22536" anchor="ctr">
                    <a:lnL>
                      <a:noFill/>
                    </a:lnL>
                    <a:lnR>
                      <a:noFill/>
                    </a:lnR>
                    <a:lnT>
                      <a:noFill/>
                    </a:lnT>
                    <a:lnB>
                      <a:noFill/>
                    </a:lnB>
                  </a:tcPr>
                </a:tc>
                <a:tc>
                  <a:txBody>
                    <a:bodyPr/>
                    <a:lstStyle/>
                    <a:p>
                      <a:r>
                        <a:rPr lang="en-US" sz="900"/>
                        <a:t>"ed"</a:t>
                      </a:r>
                    </a:p>
                  </a:txBody>
                  <a:tcPr marL="45071" marR="45071" marT="22536" marB="22536" anchor="ctr">
                    <a:lnL>
                      <a:noFill/>
                    </a:lnL>
                    <a:lnR>
                      <a:noFill/>
                    </a:lnR>
                    <a:lnT>
                      <a:noFill/>
                    </a:lnT>
                    <a:lnB>
                      <a:noFill/>
                    </a:lnB>
                  </a:tcPr>
                </a:tc>
                <a:extLst>
                  <a:ext uri="{0D108BD9-81ED-4DB2-BD59-A6C34878D82A}">
                    <a16:rowId xmlns:a16="http://schemas.microsoft.com/office/drawing/2014/main" val="1195391393"/>
                  </a:ext>
                </a:extLst>
              </a:tr>
              <a:tr h="180285">
                <a:tc>
                  <a:txBody>
                    <a:bodyPr/>
                    <a:lstStyle/>
                    <a:p>
                      <a:r>
                        <a:rPr lang="en-US" sz="900"/>
                        <a:t>"swimming"</a:t>
                      </a:r>
                    </a:p>
                  </a:txBody>
                  <a:tcPr marL="45071" marR="45071" marT="22536" marB="22536" anchor="ctr">
                    <a:lnL>
                      <a:noFill/>
                    </a:lnL>
                    <a:lnR>
                      <a:noFill/>
                    </a:lnR>
                    <a:lnT>
                      <a:noFill/>
                    </a:lnT>
                    <a:lnB>
                      <a:noFill/>
                    </a:lnB>
                  </a:tcPr>
                </a:tc>
                <a:tc>
                  <a:txBody>
                    <a:bodyPr/>
                    <a:lstStyle/>
                    <a:p>
                      <a:r>
                        <a:rPr lang="en-US" sz="900"/>
                        <a:t>"FLYING"</a:t>
                      </a:r>
                    </a:p>
                  </a:txBody>
                  <a:tcPr marL="45071" marR="45071" marT="22536" marB="22536" anchor="ctr">
                    <a:lnL>
                      <a:noFill/>
                    </a:lnL>
                    <a:lnR>
                      <a:noFill/>
                    </a:lnR>
                    <a:lnT>
                      <a:noFill/>
                    </a:lnT>
                    <a:lnB>
                      <a:noFill/>
                    </a:lnB>
                  </a:tcPr>
                </a:tc>
                <a:tc>
                  <a:txBody>
                    <a:bodyPr/>
                    <a:lstStyle/>
                    <a:p>
                      <a:r>
                        <a:rPr lang="en-US" sz="900" dirty="0"/>
                        <a:t>"</a:t>
                      </a:r>
                      <a:r>
                        <a:rPr lang="en-US" sz="900" dirty="0" err="1"/>
                        <a:t>ing</a:t>
                      </a:r>
                      <a:r>
                        <a:rPr lang="en-US" sz="900" dirty="0"/>
                        <a:t>"</a:t>
                      </a:r>
                    </a:p>
                  </a:txBody>
                  <a:tcPr marL="45071" marR="45071" marT="22536" marB="22536" anchor="ctr">
                    <a:lnL>
                      <a:noFill/>
                    </a:lnL>
                    <a:lnR>
                      <a:noFill/>
                    </a:lnR>
                    <a:lnT>
                      <a:noFill/>
                    </a:lnT>
                    <a:lnB>
                      <a:noFill/>
                    </a:lnB>
                  </a:tcPr>
                </a:tc>
                <a:extLst>
                  <a:ext uri="{0D108BD9-81ED-4DB2-BD59-A6C34878D82A}">
                    <a16:rowId xmlns:a16="http://schemas.microsoft.com/office/drawing/2014/main" val="2901888517"/>
                  </a:ext>
                </a:extLst>
              </a:tr>
            </a:tbl>
          </a:graphicData>
        </a:graphic>
      </p:graphicFrame>
      <p:pic>
        <p:nvPicPr>
          <p:cNvPr id="7" name="Picture 6">
            <a:extLst>
              <a:ext uri="{FF2B5EF4-FFF2-40B4-BE49-F238E27FC236}">
                <a16:creationId xmlns:a16="http://schemas.microsoft.com/office/drawing/2014/main" id="{2E41AF3E-D16C-885A-6CD3-0C0D2FC9B220}"/>
              </a:ext>
            </a:extLst>
          </p:cNvPr>
          <p:cNvPicPr>
            <a:picLocks noChangeAspect="1"/>
          </p:cNvPicPr>
          <p:nvPr/>
        </p:nvPicPr>
        <p:blipFill>
          <a:blip r:embed="rId2"/>
          <a:stretch>
            <a:fillRect/>
          </a:stretch>
        </p:blipFill>
        <p:spPr>
          <a:xfrm>
            <a:off x="6194427" y="1013654"/>
            <a:ext cx="4430775" cy="4717118"/>
          </a:xfrm>
          <a:prstGeom prst="rect">
            <a:avLst/>
          </a:prstGeom>
        </p:spPr>
      </p:pic>
    </p:spTree>
    <p:extLst>
      <p:ext uri="{BB962C8B-B14F-4D97-AF65-F5344CB8AC3E}">
        <p14:creationId xmlns:p14="http://schemas.microsoft.com/office/powerpoint/2010/main" val="153485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4F88-6B55-50BD-B773-E316DE2227CC}"/>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3B503113-347A-FB8B-7B20-A95BBE9EFFB5}"/>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B5DD0E4D-631E-60F3-4384-38E587CF4A0A}"/>
              </a:ext>
            </a:extLst>
          </p:cNvPr>
          <p:cNvSpPr>
            <a:spLocks noGrp="1"/>
          </p:cNvSpPr>
          <p:nvPr>
            <p:ph sz="half" idx="2"/>
          </p:nvPr>
        </p:nvSpPr>
        <p:spPr/>
        <p:txBody>
          <a:bodyPr/>
          <a:lstStyle/>
          <a:p>
            <a:r>
              <a:rPr lang="en-US" dirty="0"/>
              <a:t>Save your </a:t>
            </a:r>
            <a:r>
              <a:rPr lang="en-US" dirty="0" err="1"/>
              <a:t>test_words.py</a:t>
            </a:r>
            <a:r>
              <a:rPr lang="en-US" dirty="0"/>
              <a:t> file and run it by clicking the green run icon in VS Code.</a:t>
            </a:r>
          </a:p>
        </p:txBody>
      </p:sp>
      <p:sp>
        <p:nvSpPr>
          <p:cNvPr id="5" name="Text Placeholder 4">
            <a:extLst>
              <a:ext uri="{FF2B5EF4-FFF2-40B4-BE49-F238E27FC236}">
                <a16:creationId xmlns:a16="http://schemas.microsoft.com/office/drawing/2014/main" id="{D047D7FC-B1A7-9A30-291A-4134E2A87096}"/>
              </a:ext>
            </a:extLst>
          </p:cNvPr>
          <p:cNvSpPr>
            <a:spLocks noGrp="1"/>
          </p:cNvSpPr>
          <p:nvPr>
            <p:ph type="body" sz="quarter" idx="3"/>
          </p:nvPr>
        </p:nvSpPr>
        <p:spPr/>
        <p:txBody>
          <a:bodyPr/>
          <a:lstStyle/>
          <a:p>
            <a:endParaRPr lang="en-US"/>
          </a:p>
        </p:txBody>
      </p:sp>
      <p:pic>
        <p:nvPicPr>
          <p:cNvPr id="7" name="Content Placeholder 6">
            <a:extLst>
              <a:ext uri="{FF2B5EF4-FFF2-40B4-BE49-F238E27FC236}">
                <a16:creationId xmlns:a16="http://schemas.microsoft.com/office/drawing/2014/main" id="{827802BF-7FA8-162C-CD03-7DAD8802DE05}"/>
              </a:ext>
            </a:extLst>
          </p:cNvPr>
          <p:cNvPicPr>
            <a:picLocks noGrp="1" noChangeAspect="1"/>
          </p:cNvPicPr>
          <p:nvPr>
            <p:ph sz="quarter" idx="4"/>
          </p:nvPr>
        </p:nvPicPr>
        <p:blipFill>
          <a:blip r:embed="rId2"/>
          <a:stretch>
            <a:fillRect/>
          </a:stretch>
        </p:blipFill>
        <p:spPr>
          <a:xfrm>
            <a:off x="6172200" y="2941759"/>
            <a:ext cx="5183188" cy="2811220"/>
          </a:xfrm>
          <a:prstGeom prst="rect">
            <a:avLst/>
          </a:prstGeom>
        </p:spPr>
      </p:pic>
      <p:pic>
        <p:nvPicPr>
          <p:cNvPr id="10" name="Picture 9">
            <a:extLst>
              <a:ext uri="{FF2B5EF4-FFF2-40B4-BE49-F238E27FC236}">
                <a16:creationId xmlns:a16="http://schemas.microsoft.com/office/drawing/2014/main" id="{964E65B6-3BE7-3CA9-224D-3420D7706678}"/>
              </a:ext>
            </a:extLst>
          </p:cNvPr>
          <p:cNvPicPr>
            <a:picLocks noChangeAspect="1"/>
          </p:cNvPicPr>
          <p:nvPr/>
        </p:nvPicPr>
        <p:blipFill>
          <a:blip r:embed="rId3"/>
          <a:stretch>
            <a:fillRect/>
          </a:stretch>
        </p:blipFill>
        <p:spPr>
          <a:xfrm>
            <a:off x="325675" y="4486601"/>
            <a:ext cx="4383675" cy="2139746"/>
          </a:xfrm>
          <a:prstGeom prst="rect">
            <a:avLst/>
          </a:prstGeom>
        </p:spPr>
      </p:pic>
    </p:spTree>
    <p:extLst>
      <p:ext uri="{BB962C8B-B14F-4D97-AF65-F5344CB8AC3E}">
        <p14:creationId xmlns:p14="http://schemas.microsoft.com/office/powerpoint/2010/main" val="24664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E57A-72AF-96BB-5D66-EA04E0C80150}"/>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2452C579-957F-35BA-15F0-09BD562BF0F9}"/>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97FEDC22-A806-46C5-F371-AA027EBF571F}"/>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26D985EF-94CC-EE1B-A0F5-AD98991FF9A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40670688-BE93-B509-C4F7-33A6473F2E31}"/>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34637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033F-0C58-C2F5-A926-3D17A1CA858A}"/>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1EBEA510-F2FD-E084-19BF-3DFAFE664524}"/>
              </a:ext>
            </a:extLst>
          </p:cNvPr>
          <p:cNvSpPr>
            <a:spLocks noGrp="1"/>
          </p:cNvSpPr>
          <p:nvPr>
            <p:ph type="body" idx="1"/>
          </p:nvPr>
        </p:nvSpPr>
        <p:spPr/>
        <p:txBody>
          <a:bodyPr/>
          <a:lstStyle/>
          <a:p>
            <a:r>
              <a:rPr lang="en-US" b="1" dirty="0"/>
              <a:t>Purpose</a:t>
            </a:r>
          </a:p>
        </p:txBody>
      </p:sp>
      <p:sp>
        <p:nvSpPr>
          <p:cNvPr id="4" name="Content Placeholder 3">
            <a:extLst>
              <a:ext uri="{FF2B5EF4-FFF2-40B4-BE49-F238E27FC236}">
                <a16:creationId xmlns:a16="http://schemas.microsoft.com/office/drawing/2014/main" id="{32B0A66F-34D1-5A4A-C89B-9C46DC3D5804}"/>
              </a:ext>
            </a:extLst>
          </p:cNvPr>
          <p:cNvSpPr>
            <a:spLocks noGrp="1"/>
          </p:cNvSpPr>
          <p:nvPr>
            <p:ph sz="half" idx="2"/>
          </p:nvPr>
        </p:nvSpPr>
        <p:spPr/>
        <p:txBody>
          <a:bodyPr>
            <a:normAutofit/>
          </a:bodyPr>
          <a:lstStyle/>
          <a:p>
            <a:r>
              <a:rPr lang="en-US" dirty="0"/>
              <a:t>Writing and running test functions often help a software developer find mistakes in code. </a:t>
            </a:r>
          </a:p>
          <a:p>
            <a:r>
              <a:rPr lang="en-US" dirty="0"/>
              <a:t>During this assignment, you will write three test functions. </a:t>
            </a:r>
          </a:p>
          <a:p>
            <a:pPr lvl="1"/>
            <a:r>
              <a:rPr lang="en-US" dirty="0"/>
              <a:t>Then use </a:t>
            </a:r>
            <a:r>
              <a:rPr lang="en-US" dirty="0" err="1"/>
              <a:t>pytest</a:t>
            </a:r>
            <a:r>
              <a:rPr lang="en-US" dirty="0"/>
              <a:t> to run the test functions and use the output of </a:t>
            </a:r>
            <a:r>
              <a:rPr lang="en-US" dirty="0" err="1"/>
              <a:t>pytest</a:t>
            </a:r>
            <a:r>
              <a:rPr lang="en-US" dirty="0"/>
              <a:t> to help you find and fix errors in some program functions.</a:t>
            </a:r>
          </a:p>
        </p:txBody>
      </p:sp>
      <p:sp>
        <p:nvSpPr>
          <p:cNvPr id="5" name="Text Placeholder 4">
            <a:extLst>
              <a:ext uri="{FF2B5EF4-FFF2-40B4-BE49-F238E27FC236}">
                <a16:creationId xmlns:a16="http://schemas.microsoft.com/office/drawing/2014/main" id="{C12A5FFD-CAD1-85CE-03C4-F4DAF28497E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915A002-1D57-BE21-3FDF-9AA620DC2522}"/>
              </a:ext>
            </a:extLst>
          </p:cNvPr>
          <p:cNvSpPr>
            <a:spLocks noGrp="1"/>
          </p:cNvSpPr>
          <p:nvPr>
            <p:ph sz="quarter" idx="4"/>
          </p:nvPr>
        </p:nvSpPr>
        <p:spPr/>
        <p:txBody>
          <a:bodyPr>
            <a:normAutofit/>
          </a:bodyPr>
          <a:lstStyle/>
          <a:p>
            <a:endParaRPr lang="en-US"/>
          </a:p>
        </p:txBody>
      </p:sp>
    </p:spTree>
    <p:extLst>
      <p:ext uri="{BB962C8B-B14F-4D97-AF65-F5344CB8AC3E}">
        <p14:creationId xmlns:p14="http://schemas.microsoft.com/office/powerpoint/2010/main" val="315376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 		Reading, Video</a:t>
            </a:r>
          </a:p>
          <a:p>
            <a:r>
              <a:rPr lang="en-US" dirty="0"/>
              <a:t>Checkpoint</a:t>
            </a:r>
          </a:p>
          <a:p>
            <a:r>
              <a:rPr lang="en-US"/>
              <a:t>Teach</a:t>
            </a:r>
            <a:r>
              <a:rPr lang="en-US" dirty="0"/>
              <a:t>: Class Activity</a:t>
            </a:r>
          </a:p>
          <a:p>
            <a:r>
              <a:rPr lang="en-US" dirty="0"/>
              <a:t>Prove: Milestone</a:t>
            </a:r>
          </a:p>
          <a:p>
            <a:r>
              <a:rPr lang="en-US" dirty="0"/>
              <a:t>Ponder: Check your understanding</a:t>
            </a:r>
          </a:p>
        </p:txBody>
      </p:sp>
    </p:spTree>
    <p:extLst>
      <p:ext uri="{BB962C8B-B14F-4D97-AF65-F5344CB8AC3E}">
        <p14:creationId xmlns:p14="http://schemas.microsoft.com/office/powerpoint/2010/main" val="335214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033F-0C58-C2F5-A926-3D17A1CA858A}"/>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1EBEA510-F2FD-E084-19BF-3DFAFE664524}"/>
              </a:ext>
            </a:extLst>
          </p:cNvPr>
          <p:cNvSpPr>
            <a:spLocks noGrp="1"/>
          </p:cNvSpPr>
          <p:nvPr>
            <p:ph type="body" idx="1"/>
          </p:nvPr>
        </p:nvSpPr>
        <p:spPr/>
        <p:txBody>
          <a:bodyPr/>
          <a:lstStyle/>
          <a:p>
            <a:r>
              <a:rPr lang="en-US" b="1" dirty="0"/>
              <a:t>Purpose</a:t>
            </a:r>
          </a:p>
        </p:txBody>
      </p:sp>
      <p:sp>
        <p:nvSpPr>
          <p:cNvPr id="4" name="Content Placeholder 3">
            <a:extLst>
              <a:ext uri="{FF2B5EF4-FFF2-40B4-BE49-F238E27FC236}">
                <a16:creationId xmlns:a16="http://schemas.microsoft.com/office/drawing/2014/main" id="{32B0A66F-34D1-5A4A-C89B-9C46DC3D5804}"/>
              </a:ext>
            </a:extLst>
          </p:cNvPr>
          <p:cNvSpPr>
            <a:spLocks noGrp="1"/>
          </p:cNvSpPr>
          <p:nvPr>
            <p:ph sz="half" idx="2"/>
          </p:nvPr>
        </p:nvSpPr>
        <p:spPr/>
        <p:txBody>
          <a:bodyPr>
            <a:normAutofit/>
          </a:bodyPr>
          <a:lstStyle/>
          <a:p>
            <a:r>
              <a:rPr lang="en-US" dirty="0"/>
              <a:t>Writing and running test functions often help a software developer find mistakes in code. </a:t>
            </a:r>
          </a:p>
          <a:p>
            <a:r>
              <a:rPr lang="en-US" dirty="0"/>
              <a:t>During this assignment, you will write three test functions. </a:t>
            </a:r>
          </a:p>
          <a:p>
            <a:pPr lvl="1"/>
            <a:r>
              <a:rPr lang="en-US" dirty="0"/>
              <a:t>Then use </a:t>
            </a:r>
            <a:r>
              <a:rPr lang="en-US" dirty="0" err="1"/>
              <a:t>pytest</a:t>
            </a:r>
            <a:r>
              <a:rPr lang="en-US" dirty="0"/>
              <a:t> to run the test functions and use the output of </a:t>
            </a:r>
            <a:r>
              <a:rPr lang="en-US" dirty="0" err="1"/>
              <a:t>pytest</a:t>
            </a:r>
            <a:r>
              <a:rPr lang="en-US" dirty="0"/>
              <a:t> to help you find and fix errors in some program functions.</a:t>
            </a:r>
          </a:p>
        </p:txBody>
      </p:sp>
      <p:sp>
        <p:nvSpPr>
          <p:cNvPr id="5" name="Text Placeholder 4">
            <a:extLst>
              <a:ext uri="{FF2B5EF4-FFF2-40B4-BE49-F238E27FC236}">
                <a16:creationId xmlns:a16="http://schemas.microsoft.com/office/drawing/2014/main" id="{C12A5FFD-CAD1-85CE-03C4-F4DAF28497E5}"/>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915A002-1D57-BE21-3FDF-9AA620DC2522}"/>
              </a:ext>
            </a:extLst>
          </p:cNvPr>
          <p:cNvSpPr>
            <a:spLocks noGrp="1"/>
          </p:cNvSpPr>
          <p:nvPr>
            <p:ph sz="quarter" idx="4"/>
          </p:nvPr>
        </p:nvSpPr>
        <p:spPr/>
        <p:txBody>
          <a:bodyPr>
            <a:normAutofit/>
          </a:bodyPr>
          <a:lstStyle/>
          <a:p>
            <a:endParaRPr lang="en-US"/>
          </a:p>
        </p:txBody>
      </p:sp>
      <p:pic>
        <p:nvPicPr>
          <p:cNvPr id="7" name="Picture 6">
            <a:extLst>
              <a:ext uri="{FF2B5EF4-FFF2-40B4-BE49-F238E27FC236}">
                <a16:creationId xmlns:a16="http://schemas.microsoft.com/office/drawing/2014/main" id="{6F9E2D26-2210-BB46-DB2C-916A2F2FB73C}"/>
              </a:ext>
            </a:extLst>
          </p:cNvPr>
          <p:cNvPicPr>
            <a:picLocks noChangeAspect="1"/>
          </p:cNvPicPr>
          <p:nvPr/>
        </p:nvPicPr>
        <p:blipFill>
          <a:blip r:embed="rId2"/>
          <a:stretch>
            <a:fillRect/>
          </a:stretch>
        </p:blipFill>
        <p:spPr>
          <a:xfrm>
            <a:off x="5848804" y="1287374"/>
            <a:ext cx="6058917" cy="5492663"/>
          </a:xfrm>
          <a:prstGeom prst="rect">
            <a:avLst/>
          </a:prstGeom>
        </p:spPr>
      </p:pic>
    </p:spTree>
    <p:extLst>
      <p:ext uri="{BB962C8B-B14F-4D97-AF65-F5344CB8AC3E}">
        <p14:creationId xmlns:p14="http://schemas.microsoft.com/office/powerpoint/2010/main" val="159255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AB13-00CB-CC63-AF5D-DE600C35E98F}"/>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9F8139EF-EBFC-78C2-0D6E-3CCBE3776C82}"/>
              </a:ext>
            </a:extLst>
          </p:cNvPr>
          <p:cNvSpPr>
            <a:spLocks noGrp="1"/>
          </p:cNvSpPr>
          <p:nvPr>
            <p:ph type="body" idx="1"/>
          </p:nvPr>
        </p:nvSpPr>
        <p:spPr/>
        <p:txBody>
          <a:bodyPr/>
          <a:lstStyle/>
          <a:p>
            <a:r>
              <a:rPr lang="en-US" dirty="0"/>
              <a:t>Step 1</a:t>
            </a:r>
          </a:p>
        </p:txBody>
      </p:sp>
      <p:sp>
        <p:nvSpPr>
          <p:cNvPr id="4" name="Content Placeholder 3">
            <a:extLst>
              <a:ext uri="{FF2B5EF4-FFF2-40B4-BE49-F238E27FC236}">
                <a16:creationId xmlns:a16="http://schemas.microsoft.com/office/drawing/2014/main" id="{76B73AF4-045F-0156-BFEB-5BC967351A8F}"/>
              </a:ext>
            </a:extLst>
          </p:cNvPr>
          <p:cNvSpPr>
            <a:spLocks noGrp="1"/>
          </p:cNvSpPr>
          <p:nvPr>
            <p:ph sz="half" idx="2"/>
          </p:nvPr>
        </p:nvSpPr>
        <p:spPr/>
        <p:txBody>
          <a:bodyPr>
            <a:normAutofit fontScale="62500" lnSpcReduction="20000"/>
          </a:bodyPr>
          <a:lstStyle/>
          <a:p>
            <a:r>
              <a:rPr lang="en-US" dirty="0"/>
              <a:t>Download the </a:t>
            </a:r>
            <a:r>
              <a:rPr lang="en-US" dirty="0">
                <a:hlinkClick r:id="rId2"/>
              </a:rPr>
              <a:t>names.py</a:t>
            </a:r>
            <a:r>
              <a:rPr lang="en-US" dirty="0"/>
              <a:t> Python file and save it in the same folder where you will save your Python test program. </a:t>
            </a:r>
          </a:p>
          <a:p>
            <a:r>
              <a:rPr lang="en-US" dirty="0"/>
              <a:t>Then open the downloaded file in VS Code. Notice that the downloaded file contains three small functions named: </a:t>
            </a:r>
          </a:p>
          <a:p>
            <a:pPr lvl="1"/>
            <a:r>
              <a:rPr lang="en-US" dirty="0" err="1"/>
              <a:t>make_full_name</a:t>
            </a:r>
            <a:r>
              <a:rPr lang="en-US" dirty="0"/>
              <a:t>, </a:t>
            </a:r>
          </a:p>
          <a:p>
            <a:pPr lvl="1"/>
            <a:r>
              <a:rPr lang="en-US" dirty="0" err="1"/>
              <a:t>extract_family_name</a:t>
            </a:r>
            <a:r>
              <a:rPr lang="en-US" dirty="0"/>
              <a:t>, and</a:t>
            </a:r>
          </a:p>
          <a:p>
            <a:pPr lvl="1"/>
            <a:r>
              <a:rPr lang="en-US" dirty="0"/>
              <a:t> </a:t>
            </a:r>
            <a:r>
              <a:rPr lang="en-US" dirty="0" err="1"/>
              <a:t>extract_given_name</a:t>
            </a:r>
            <a:r>
              <a:rPr lang="en-US" dirty="0"/>
              <a:t>. </a:t>
            </a:r>
          </a:p>
          <a:p>
            <a:r>
              <a:rPr lang="en-US" dirty="0"/>
              <a:t>Notice also that each function has a </a:t>
            </a:r>
          </a:p>
          <a:p>
            <a:pPr lvl="1"/>
            <a:r>
              <a:rPr lang="en-US" dirty="0"/>
              <a:t>documentation string (a triple quoted string immediately below the function header) that </a:t>
            </a:r>
          </a:p>
          <a:p>
            <a:pPr lvl="1"/>
            <a:r>
              <a:rPr lang="en-US" dirty="0"/>
              <a:t>describes what the function does. </a:t>
            </a:r>
          </a:p>
          <a:p>
            <a:r>
              <a:rPr lang="en-US" dirty="0"/>
              <a:t>Read the documentation strings for all three functions. The code in the functions may contain some mistakes.</a:t>
            </a:r>
          </a:p>
        </p:txBody>
      </p:sp>
      <p:sp>
        <p:nvSpPr>
          <p:cNvPr id="5" name="Text Placeholder 4">
            <a:extLst>
              <a:ext uri="{FF2B5EF4-FFF2-40B4-BE49-F238E27FC236}">
                <a16:creationId xmlns:a16="http://schemas.microsoft.com/office/drawing/2014/main" id="{D3FD5DD8-85EE-27F1-74C8-C4F9189CD25E}"/>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2312C1A1-BB51-FCA1-D4C8-C42BE921FAF6}"/>
              </a:ext>
            </a:extLst>
          </p:cNvPr>
          <p:cNvSpPr>
            <a:spLocks noGrp="1"/>
          </p:cNvSpPr>
          <p:nvPr>
            <p:ph sz="quarter" idx="4"/>
          </p:nvPr>
        </p:nvSpPr>
        <p:spPr/>
        <p:txBody>
          <a:bodyPr>
            <a:normAutofit fontScale="62500" lnSpcReduction="20000"/>
          </a:bodyPr>
          <a:lstStyle/>
          <a:p>
            <a:endParaRPr lang="en-US"/>
          </a:p>
        </p:txBody>
      </p:sp>
      <p:pic>
        <p:nvPicPr>
          <p:cNvPr id="7" name="Picture 6">
            <a:extLst>
              <a:ext uri="{FF2B5EF4-FFF2-40B4-BE49-F238E27FC236}">
                <a16:creationId xmlns:a16="http://schemas.microsoft.com/office/drawing/2014/main" id="{2329FF81-D9C9-6E76-E319-E39645250618}"/>
              </a:ext>
            </a:extLst>
          </p:cNvPr>
          <p:cNvPicPr>
            <a:picLocks noChangeAspect="1"/>
          </p:cNvPicPr>
          <p:nvPr/>
        </p:nvPicPr>
        <p:blipFill>
          <a:blip r:embed="rId3"/>
          <a:stretch>
            <a:fillRect/>
          </a:stretch>
        </p:blipFill>
        <p:spPr>
          <a:xfrm>
            <a:off x="6658627" y="0"/>
            <a:ext cx="5533373" cy="6858000"/>
          </a:xfrm>
          <a:prstGeom prst="rect">
            <a:avLst/>
          </a:prstGeom>
        </p:spPr>
      </p:pic>
    </p:spTree>
    <p:extLst>
      <p:ext uri="{BB962C8B-B14F-4D97-AF65-F5344CB8AC3E}">
        <p14:creationId xmlns:p14="http://schemas.microsoft.com/office/powerpoint/2010/main" val="2208535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CD41-442C-26C5-E63F-643C3E48AF5F}"/>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3D142EA7-BF01-6387-40C0-E7FF2934ED52}"/>
              </a:ext>
            </a:extLst>
          </p:cNvPr>
          <p:cNvSpPr>
            <a:spLocks noGrp="1"/>
          </p:cNvSpPr>
          <p:nvPr>
            <p:ph type="body" idx="1"/>
          </p:nvPr>
        </p:nvSpPr>
        <p:spPr/>
        <p:txBody>
          <a:bodyPr/>
          <a:lstStyle/>
          <a:p>
            <a:r>
              <a:rPr lang="en-US" dirty="0"/>
              <a:t>Step 2</a:t>
            </a:r>
          </a:p>
        </p:txBody>
      </p:sp>
      <p:sp>
        <p:nvSpPr>
          <p:cNvPr id="4" name="Content Placeholder 3">
            <a:extLst>
              <a:ext uri="{FF2B5EF4-FFF2-40B4-BE49-F238E27FC236}">
                <a16:creationId xmlns:a16="http://schemas.microsoft.com/office/drawing/2014/main" id="{202AB803-8389-0C2B-9A93-19269FDA5749}"/>
              </a:ext>
            </a:extLst>
          </p:cNvPr>
          <p:cNvSpPr>
            <a:spLocks noGrp="1"/>
          </p:cNvSpPr>
          <p:nvPr>
            <p:ph sz="half" idx="2"/>
          </p:nvPr>
        </p:nvSpPr>
        <p:spPr/>
        <p:txBody>
          <a:bodyPr>
            <a:normAutofit fontScale="92500" lnSpcReduction="20000"/>
          </a:bodyPr>
          <a:lstStyle/>
          <a:p>
            <a:r>
              <a:rPr lang="en-US" dirty="0"/>
              <a:t>Using VS Code, open a new Python file and copy and paste the following import statements at the top of the file. from names import</a:t>
            </a:r>
          </a:p>
          <a:p>
            <a:endParaRPr lang="en-US" dirty="0"/>
          </a:p>
          <a:p>
            <a:endParaRPr lang="en-US" dirty="0"/>
          </a:p>
          <a:p>
            <a:endParaRPr lang="en-US" dirty="0"/>
          </a:p>
          <a:p>
            <a:r>
              <a:rPr lang="en-US" dirty="0"/>
              <a:t>Save the file with the name </a:t>
            </a:r>
            <a:r>
              <a:rPr lang="en-US" b="1" dirty="0" err="1"/>
              <a:t>test_names.py</a:t>
            </a:r>
            <a:r>
              <a:rPr lang="en-US" b="1" dirty="0"/>
              <a:t> </a:t>
            </a:r>
            <a:r>
              <a:rPr lang="en-US" dirty="0"/>
              <a:t>in the same folder where you downloaded and saved the </a:t>
            </a:r>
            <a:r>
              <a:rPr lang="en-US" dirty="0" err="1"/>
              <a:t>names.py</a:t>
            </a:r>
            <a:r>
              <a:rPr lang="en-US" dirty="0"/>
              <a:t> file.</a:t>
            </a:r>
          </a:p>
        </p:txBody>
      </p:sp>
      <p:sp>
        <p:nvSpPr>
          <p:cNvPr id="5" name="Text Placeholder 4">
            <a:extLst>
              <a:ext uri="{FF2B5EF4-FFF2-40B4-BE49-F238E27FC236}">
                <a16:creationId xmlns:a16="http://schemas.microsoft.com/office/drawing/2014/main" id="{95799C44-1C36-CF84-6F48-4524E821CABD}"/>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721A111-4127-D85F-F9B0-755ABF9EF3BC}"/>
              </a:ext>
            </a:extLst>
          </p:cNvPr>
          <p:cNvSpPr>
            <a:spLocks noGrp="1"/>
          </p:cNvSpPr>
          <p:nvPr>
            <p:ph sz="quarter" idx="4"/>
          </p:nvPr>
        </p:nvSpPr>
        <p:spPr/>
        <p:txBody>
          <a:bodyPr>
            <a:normAutofit fontScale="92500" lnSpcReduction="20000"/>
          </a:bodyPr>
          <a:lstStyle/>
          <a:p>
            <a:endParaRPr lang="en-US" dirty="0"/>
          </a:p>
        </p:txBody>
      </p:sp>
      <p:pic>
        <p:nvPicPr>
          <p:cNvPr id="7" name="Picture 6">
            <a:extLst>
              <a:ext uri="{FF2B5EF4-FFF2-40B4-BE49-F238E27FC236}">
                <a16:creationId xmlns:a16="http://schemas.microsoft.com/office/drawing/2014/main" id="{38A09328-261D-2363-66B7-42E2DEA157B6}"/>
              </a:ext>
            </a:extLst>
          </p:cNvPr>
          <p:cNvPicPr>
            <a:picLocks noChangeAspect="1"/>
          </p:cNvPicPr>
          <p:nvPr/>
        </p:nvPicPr>
        <p:blipFill>
          <a:blip r:embed="rId2"/>
          <a:stretch>
            <a:fillRect/>
          </a:stretch>
        </p:blipFill>
        <p:spPr>
          <a:xfrm>
            <a:off x="435263" y="3813969"/>
            <a:ext cx="6375400" cy="1066800"/>
          </a:xfrm>
          <a:prstGeom prst="rect">
            <a:avLst/>
          </a:prstGeom>
        </p:spPr>
      </p:pic>
      <p:pic>
        <p:nvPicPr>
          <p:cNvPr id="8" name="Picture 7">
            <a:extLst>
              <a:ext uri="{FF2B5EF4-FFF2-40B4-BE49-F238E27FC236}">
                <a16:creationId xmlns:a16="http://schemas.microsoft.com/office/drawing/2014/main" id="{A6A15BE4-9D94-2EDE-7248-E7FA92552829}"/>
              </a:ext>
            </a:extLst>
          </p:cNvPr>
          <p:cNvPicPr>
            <a:picLocks noChangeAspect="1"/>
          </p:cNvPicPr>
          <p:nvPr/>
        </p:nvPicPr>
        <p:blipFill>
          <a:blip r:embed="rId3"/>
          <a:stretch>
            <a:fillRect/>
          </a:stretch>
        </p:blipFill>
        <p:spPr>
          <a:xfrm>
            <a:off x="6200563" y="0"/>
            <a:ext cx="5992881" cy="1537855"/>
          </a:xfrm>
          <a:prstGeom prst="rect">
            <a:avLst/>
          </a:prstGeom>
        </p:spPr>
      </p:pic>
    </p:spTree>
    <p:extLst>
      <p:ext uri="{BB962C8B-B14F-4D97-AF65-F5344CB8AC3E}">
        <p14:creationId xmlns:p14="http://schemas.microsoft.com/office/powerpoint/2010/main" val="2279083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FD62-219F-ABF6-6E16-D7898821DEB1}"/>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3D143134-CF57-81D4-F01C-A8322B31570E}"/>
              </a:ext>
            </a:extLst>
          </p:cNvPr>
          <p:cNvSpPr>
            <a:spLocks noGrp="1"/>
          </p:cNvSpPr>
          <p:nvPr>
            <p:ph type="body" idx="1"/>
          </p:nvPr>
        </p:nvSpPr>
        <p:spPr/>
        <p:txBody>
          <a:bodyPr/>
          <a:lstStyle/>
          <a:p>
            <a:r>
              <a:rPr lang="en-US" dirty="0"/>
              <a:t>Step 3</a:t>
            </a:r>
          </a:p>
        </p:txBody>
      </p:sp>
      <p:sp>
        <p:nvSpPr>
          <p:cNvPr id="4" name="Content Placeholder 3">
            <a:extLst>
              <a:ext uri="{FF2B5EF4-FFF2-40B4-BE49-F238E27FC236}">
                <a16:creationId xmlns:a16="http://schemas.microsoft.com/office/drawing/2014/main" id="{ABA6682F-E017-B0C3-B6A6-032A184A5CFC}"/>
              </a:ext>
            </a:extLst>
          </p:cNvPr>
          <p:cNvSpPr>
            <a:spLocks noGrp="1"/>
          </p:cNvSpPr>
          <p:nvPr>
            <p:ph sz="half" idx="2"/>
          </p:nvPr>
        </p:nvSpPr>
        <p:spPr/>
        <p:txBody>
          <a:bodyPr>
            <a:normAutofit fontScale="85000" lnSpcReduction="20000"/>
          </a:bodyPr>
          <a:lstStyle/>
          <a:p>
            <a:r>
              <a:rPr lang="en-US" dirty="0"/>
              <a:t>In </a:t>
            </a:r>
            <a:r>
              <a:rPr lang="en-US" dirty="0" err="1"/>
              <a:t>test_names.py</a:t>
            </a:r>
            <a:r>
              <a:rPr lang="en-US" dirty="0"/>
              <a:t>, write a function </a:t>
            </a:r>
          </a:p>
          <a:p>
            <a:pPr lvl="1"/>
            <a:r>
              <a:rPr lang="en-US" dirty="0"/>
              <a:t>named </a:t>
            </a:r>
            <a:r>
              <a:rPr lang="en-US" dirty="0" err="1"/>
              <a:t>test_make_full_name</a:t>
            </a:r>
            <a:r>
              <a:rPr lang="en-US" dirty="0"/>
              <a:t> </a:t>
            </a:r>
            <a:br>
              <a:rPr lang="en-US" dirty="0"/>
            </a:br>
            <a:br>
              <a:rPr lang="en-US" dirty="0"/>
            </a:br>
            <a:r>
              <a:rPr lang="en-US" dirty="0"/>
              <a:t>that takes no parameters. </a:t>
            </a:r>
          </a:p>
          <a:p>
            <a:r>
              <a:rPr lang="en-US" dirty="0"/>
              <a:t>Write assert statements inside this function to test the value returned from the </a:t>
            </a:r>
            <a:r>
              <a:rPr lang="en-US" dirty="0" err="1"/>
              <a:t>make_full_name</a:t>
            </a:r>
            <a:r>
              <a:rPr lang="en-US" dirty="0"/>
              <a:t> function. </a:t>
            </a:r>
          </a:p>
          <a:p>
            <a:r>
              <a:rPr lang="en-US" dirty="0"/>
              <a:t>If you are not sure what the </a:t>
            </a:r>
            <a:r>
              <a:rPr lang="en-US" dirty="0" err="1"/>
              <a:t>make_full_name</a:t>
            </a:r>
            <a:r>
              <a:rPr lang="en-US" dirty="0"/>
              <a:t> function does or how to test it, read the documentation string that is at the top of the </a:t>
            </a:r>
            <a:r>
              <a:rPr lang="en-US" dirty="0" err="1"/>
              <a:t>make_full_name</a:t>
            </a:r>
            <a:r>
              <a:rPr lang="en-US" dirty="0"/>
              <a:t> function in the </a:t>
            </a:r>
            <a:r>
              <a:rPr lang="en-US" dirty="0" err="1"/>
              <a:t>names.py</a:t>
            </a:r>
            <a:r>
              <a:rPr lang="en-US" dirty="0"/>
              <a:t> file.</a:t>
            </a:r>
          </a:p>
        </p:txBody>
      </p:sp>
      <p:sp>
        <p:nvSpPr>
          <p:cNvPr id="5" name="Text Placeholder 4">
            <a:extLst>
              <a:ext uri="{FF2B5EF4-FFF2-40B4-BE49-F238E27FC236}">
                <a16:creationId xmlns:a16="http://schemas.microsoft.com/office/drawing/2014/main" id="{5EC1BFEC-EB5A-E54E-88F8-0B01FF34A50F}"/>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F9C44F55-E329-0819-A960-9A15AB415E35}"/>
              </a:ext>
            </a:extLst>
          </p:cNvPr>
          <p:cNvSpPr>
            <a:spLocks noGrp="1"/>
          </p:cNvSpPr>
          <p:nvPr>
            <p:ph sz="quarter" idx="4"/>
          </p:nvPr>
        </p:nvSpPr>
        <p:spPr/>
        <p:txBody>
          <a:bodyPr>
            <a:normAutofit fontScale="85000" lnSpcReduction="20000"/>
          </a:bodyPr>
          <a:lstStyle/>
          <a:p>
            <a:endParaRPr lang="en-US"/>
          </a:p>
        </p:txBody>
      </p:sp>
      <p:pic>
        <p:nvPicPr>
          <p:cNvPr id="7" name="Picture 6">
            <a:extLst>
              <a:ext uri="{FF2B5EF4-FFF2-40B4-BE49-F238E27FC236}">
                <a16:creationId xmlns:a16="http://schemas.microsoft.com/office/drawing/2014/main" id="{8CE47798-BF19-F0EB-A5AC-B005F6C4FC1E}"/>
              </a:ext>
            </a:extLst>
          </p:cNvPr>
          <p:cNvPicPr>
            <a:picLocks noChangeAspect="1"/>
          </p:cNvPicPr>
          <p:nvPr/>
        </p:nvPicPr>
        <p:blipFill>
          <a:blip r:embed="rId2"/>
          <a:stretch>
            <a:fillRect/>
          </a:stretch>
        </p:blipFill>
        <p:spPr>
          <a:xfrm>
            <a:off x="6177394" y="0"/>
            <a:ext cx="6014605" cy="2867891"/>
          </a:xfrm>
          <a:prstGeom prst="rect">
            <a:avLst/>
          </a:prstGeom>
        </p:spPr>
      </p:pic>
    </p:spTree>
    <p:extLst>
      <p:ext uri="{BB962C8B-B14F-4D97-AF65-F5344CB8AC3E}">
        <p14:creationId xmlns:p14="http://schemas.microsoft.com/office/powerpoint/2010/main" val="3555244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D094-6E63-13AF-D19F-76DC47F746B8}"/>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CB0E2A13-68DC-9A58-BA50-618D176DD17D}"/>
              </a:ext>
            </a:extLst>
          </p:cNvPr>
          <p:cNvSpPr>
            <a:spLocks noGrp="1"/>
          </p:cNvSpPr>
          <p:nvPr>
            <p:ph type="body" idx="1"/>
          </p:nvPr>
        </p:nvSpPr>
        <p:spPr/>
        <p:txBody>
          <a:bodyPr/>
          <a:lstStyle/>
          <a:p>
            <a:r>
              <a:rPr lang="en-US" dirty="0"/>
              <a:t>Step 4</a:t>
            </a:r>
          </a:p>
        </p:txBody>
      </p:sp>
      <p:sp>
        <p:nvSpPr>
          <p:cNvPr id="4" name="Content Placeholder 3">
            <a:extLst>
              <a:ext uri="{FF2B5EF4-FFF2-40B4-BE49-F238E27FC236}">
                <a16:creationId xmlns:a16="http://schemas.microsoft.com/office/drawing/2014/main" id="{616C58E5-21BA-B0D8-8CBC-82144C678380}"/>
              </a:ext>
            </a:extLst>
          </p:cNvPr>
          <p:cNvSpPr>
            <a:spLocks noGrp="1"/>
          </p:cNvSpPr>
          <p:nvPr>
            <p:ph sz="half" idx="2"/>
          </p:nvPr>
        </p:nvSpPr>
        <p:spPr/>
        <p:txBody>
          <a:bodyPr/>
          <a:lstStyle/>
          <a:p>
            <a:r>
              <a:rPr lang="en-US" dirty="0"/>
              <a:t>In </a:t>
            </a:r>
            <a:r>
              <a:rPr lang="en-US" dirty="0" err="1"/>
              <a:t>test_names.py</a:t>
            </a:r>
            <a:r>
              <a:rPr lang="en-US" dirty="0"/>
              <a:t> write a function named </a:t>
            </a:r>
          </a:p>
          <a:p>
            <a:pPr lvl="1"/>
            <a:r>
              <a:rPr lang="en-US" dirty="0" err="1"/>
              <a:t>test_extract_family_name</a:t>
            </a:r>
            <a:r>
              <a:rPr lang="en-US" dirty="0"/>
              <a:t> </a:t>
            </a:r>
            <a:br>
              <a:rPr lang="en-US" dirty="0"/>
            </a:br>
            <a:br>
              <a:rPr lang="en-US" dirty="0"/>
            </a:br>
            <a:r>
              <a:rPr lang="en-US" dirty="0"/>
              <a:t>that takes no parameters. </a:t>
            </a:r>
          </a:p>
          <a:p>
            <a:r>
              <a:rPr lang="en-US" dirty="0"/>
              <a:t>Write assert statements inside this function to test the value returned from the </a:t>
            </a:r>
            <a:r>
              <a:rPr lang="en-US" dirty="0" err="1"/>
              <a:t>extract_family_name</a:t>
            </a:r>
            <a:r>
              <a:rPr lang="en-US" dirty="0"/>
              <a:t> function.</a:t>
            </a:r>
          </a:p>
        </p:txBody>
      </p:sp>
      <p:sp>
        <p:nvSpPr>
          <p:cNvPr id="5" name="Text Placeholder 4">
            <a:extLst>
              <a:ext uri="{FF2B5EF4-FFF2-40B4-BE49-F238E27FC236}">
                <a16:creationId xmlns:a16="http://schemas.microsoft.com/office/drawing/2014/main" id="{5FDE8E53-D078-D119-8F5E-5219AEF883CD}"/>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52362D0-A6BD-F739-4650-BDF1D6551F6F}"/>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AFF7C32E-4240-F4CE-0BB3-4D3A48A9A3C8}"/>
              </a:ext>
            </a:extLst>
          </p:cNvPr>
          <p:cNvPicPr>
            <a:picLocks noChangeAspect="1"/>
          </p:cNvPicPr>
          <p:nvPr/>
        </p:nvPicPr>
        <p:blipFill>
          <a:blip r:embed="rId2"/>
          <a:stretch>
            <a:fillRect/>
          </a:stretch>
        </p:blipFill>
        <p:spPr>
          <a:xfrm>
            <a:off x="6173876" y="-3899"/>
            <a:ext cx="6018124" cy="3315135"/>
          </a:xfrm>
          <a:prstGeom prst="rect">
            <a:avLst/>
          </a:prstGeom>
        </p:spPr>
      </p:pic>
    </p:spTree>
    <p:extLst>
      <p:ext uri="{BB962C8B-B14F-4D97-AF65-F5344CB8AC3E}">
        <p14:creationId xmlns:p14="http://schemas.microsoft.com/office/powerpoint/2010/main" val="2363530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4FB7-2DD3-90B7-787B-2C386C5413FD}"/>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E6DB3D40-E285-5070-1217-40C207DD5711}"/>
              </a:ext>
            </a:extLst>
          </p:cNvPr>
          <p:cNvSpPr>
            <a:spLocks noGrp="1"/>
          </p:cNvSpPr>
          <p:nvPr>
            <p:ph type="body" idx="1"/>
          </p:nvPr>
        </p:nvSpPr>
        <p:spPr/>
        <p:txBody>
          <a:bodyPr/>
          <a:lstStyle/>
          <a:p>
            <a:r>
              <a:rPr lang="en-US" dirty="0"/>
              <a:t>Step 5</a:t>
            </a:r>
          </a:p>
        </p:txBody>
      </p:sp>
      <p:sp>
        <p:nvSpPr>
          <p:cNvPr id="4" name="Content Placeholder 3">
            <a:extLst>
              <a:ext uri="{FF2B5EF4-FFF2-40B4-BE49-F238E27FC236}">
                <a16:creationId xmlns:a16="http://schemas.microsoft.com/office/drawing/2014/main" id="{3EE24DB4-A0E1-C5CD-9714-799EC85F923D}"/>
              </a:ext>
            </a:extLst>
          </p:cNvPr>
          <p:cNvSpPr>
            <a:spLocks noGrp="1"/>
          </p:cNvSpPr>
          <p:nvPr>
            <p:ph sz="half" idx="2"/>
          </p:nvPr>
        </p:nvSpPr>
        <p:spPr/>
        <p:txBody>
          <a:bodyPr/>
          <a:lstStyle/>
          <a:p>
            <a:r>
              <a:rPr lang="en-US" dirty="0"/>
              <a:t>In </a:t>
            </a:r>
            <a:r>
              <a:rPr lang="en-US" dirty="0" err="1"/>
              <a:t>test_names.py</a:t>
            </a:r>
            <a:r>
              <a:rPr lang="en-US" dirty="0"/>
              <a:t> write a function named</a:t>
            </a:r>
          </a:p>
          <a:p>
            <a:pPr lvl="1"/>
            <a:r>
              <a:rPr lang="en-US" dirty="0"/>
              <a:t> </a:t>
            </a:r>
            <a:r>
              <a:rPr lang="en-US" dirty="0" err="1"/>
              <a:t>test_extract_given_name</a:t>
            </a:r>
            <a:r>
              <a:rPr lang="en-US" dirty="0"/>
              <a:t> </a:t>
            </a:r>
            <a:br>
              <a:rPr lang="en-US" dirty="0"/>
            </a:br>
            <a:br>
              <a:rPr lang="en-US" dirty="0"/>
            </a:br>
            <a:r>
              <a:rPr lang="en-US" dirty="0"/>
              <a:t>that takes no parameters. </a:t>
            </a:r>
          </a:p>
          <a:p>
            <a:r>
              <a:rPr lang="en-US" dirty="0"/>
              <a:t>Write assert statements inside this function to test the value returned from the </a:t>
            </a:r>
            <a:r>
              <a:rPr lang="en-US" dirty="0" err="1"/>
              <a:t>extract_given_name</a:t>
            </a:r>
            <a:r>
              <a:rPr lang="en-US" dirty="0"/>
              <a:t> function.</a:t>
            </a:r>
          </a:p>
        </p:txBody>
      </p:sp>
      <p:sp>
        <p:nvSpPr>
          <p:cNvPr id="5" name="Text Placeholder 4">
            <a:extLst>
              <a:ext uri="{FF2B5EF4-FFF2-40B4-BE49-F238E27FC236}">
                <a16:creationId xmlns:a16="http://schemas.microsoft.com/office/drawing/2014/main" id="{D8045486-D0E6-EFA6-924D-5B16F35E77FA}"/>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9B4C9A4-341A-893C-D9C5-A2D948B3A9D2}"/>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036CBB80-BA04-4199-6457-A2A07AF1E287}"/>
              </a:ext>
            </a:extLst>
          </p:cNvPr>
          <p:cNvPicPr>
            <a:picLocks noChangeAspect="1"/>
          </p:cNvPicPr>
          <p:nvPr/>
        </p:nvPicPr>
        <p:blipFill>
          <a:blip r:embed="rId2"/>
          <a:stretch>
            <a:fillRect/>
          </a:stretch>
        </p:blipFill>
        <p:spPr>
          <a:xfrm>
            <a:off x="6194426" y="1"/>
            <a:ext cx="5997573" cy="3731646"/>
          </a:xfrm>
          <a:prstGeom prst="rect">
            <a:avLst/>
          </a:prstGeom>
        </p:spPr>
      </p:pic>
    </p:spTree>
    <p:extLst>
      <p:ext uri="{BB962C8B-B14F-4D97-AF65-F5344CB8AC3E}">
        <p14:creationId xmlns:p14="http://schemas.microsoft.com/office/powerpoint/2010/main" val="2832051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DE6C-43E1-6251-98C0-A0807A4E58B5}"/>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DA96B870-5640-17CF-D7A9-4EA2F1ABACF4}"/>
              </a:ext>
            </a:extLst>
          </p:cNvPr>
          <p:cNvSpPr>
            <a:spLocks noGrp="1"/>
          </p:cNvSpPr>
          <p:nvPr>
            <p:ph type="body" idx="1"/>
          </p:nvPr>
        </p:nvSpPr>
        <p:spPr/>
        <p:txBody>
          <a:bodyPr/>
          <a:lstStyle/>
          <a:p>
            <a:r>
              <a:rPr lang="en-US" dirty="0"/>
              <a:t>Step 6</a:t>
            </a:r>
          </a:p>
        </p:txBody>
      </p:sp>
      <p:sp>
        <p:nvSpPr>
          <p:cNvPr id="4" name="Content Placeholder 3">
            <a:extLst>
              <a:ext uri="{FF2B5EF4-FFF2-40B4-BE49-F238E27FC236}">
                <a16:creationId xmlns:a16="http://schemas.microsoft.com/office/drawing/2014/main" id="{228419A1-65D2-A51C-2BA0-B58B9C6A74E4}"/>
              </a:ext>
            </a:extLst>
          </p:cNvPr>
          <p:cNvSpPr>
            <a:spLocks noGrp="1"/>
          </p:cNvSpPr>
          <p:nvPr>
            <p:ph sz="half" idx="2"/>
          </p:nvPr>
        </p:nvSpPr>
        <p:spPr/>
        <p:txBody>
          <a:bodyPr/>
          <a:lstStyle/>
          <a:p>
            <a:r>
              <a:rPr lang="en-US" dirty="0"/>
              <a:t>At the bottom of your </a:t>
            </a:r>
            <a:r>
              <a:rPr lang="en-US" dirty="0" err="1"/>
              <a:t>test_names.py</a:t>
            </a:r>
            <a:r>
              <a:rPr lang="en-US" dirty="0"/>
              <a:t> file, write a call to the </a:t>
            </a:r>
            <a:r>
              <a:rPr lang="en-US" dirty="0" err="1"/>
              <a:t>pytest.main</a:t>
            </a:r>
            <a:r>
              <a:rPr lang="en-US" dirty="0"/>
              <a:t> function like this: </a:t>
            </a:r>
          </a:p>
        </p:txBody>
      </p:sp>
      <p:sp>
        <p:nvSpPr>
          <p:cNvPr id="5" name="Text Placeholder 4">
            <a:extLst>
              <a:ext uri="{FF2B5EF4-FFF2-40B4-BE49-F238E27FC236}">
                <a16:creationId xmlns:a16="http://schemas.microsoft.com/office/drawing/2014/main" id="{C122F4F2-3E0E-98EC-AC75-A2626C695F6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C41A551B-32FB-AAC0-060B-14154A63A650}"/>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35565E1E-684C-7ADF-5AE0-13616DB2F87C}"/>
              </a:ext>
            </a:extLst>
          </p:cNvPr>
          <p:cNvPicPr>
            <a:picLocks noChangeAspect="1"/>
          </p:cNvPicPr>
          <p:nvPr/>
        </p:nvPicPr>
        <p:blipFill>
          <a:blip r:embed="rId2"/>
          <a:stretch>
            <a:fillRect/>
          </a:stretch>
        </p:blipFill>
        <p:spPr>
          <a:xfrm>
            <a:off x="836612" y="4114759"/>
            <a:ext cx="5157787" cy="654232"/>
          </a:xfrm>
          <a:prstGeom prst="rect">
            <a:avLst/>
          </a:prstGeom>
        </p:spPr>
      </p:pic>
      <p:pic>
        <p:nvPicPr>
          <p:cNvPr id="8" name="Picture 7">
            <a:extLst>
              <a:ext uri="{FF2B5EF4-FFF2-40B4-BE49-F238E27FC236}">
                <a16:creationId xmlns:a16="http://schemas.microsoft.com/office/drawing/2014/main" id="{D88B7C7D-8786-14EC-A834-8CC0C43D3DFB}"/>
              </a:ext>
            </a:extLst>
          </p:cNvPr>
          <p:cNvPicPr>
            <a:picLocks noChangeAspect="1"/>
          </p:cNvPicPr>
          <p:nvPr/>
        </p:nvPicPr>
        <p:blipFill>
          <a:blip r:embed="rId3"/>
          <a:stretch>
            <a:fillRect/>
          </a:stretch>
        </p:blipFill>
        <p:spPr>
          <a:xfrm>
            <a:off x="6194427" y="1"/>
            <a:ext cx="5997572" cy="4296413"/>
          </a:xfrm>
          <a:prstGeom prst="rect">
            <a:avLst/>
          </a:prstGeom>
        </p:spPr>
      </p:pic>
    </p:spTree>
    <p:extLst>
      <p:ext uri="{BB962C8B-B14F-4D97-AF65-F5344CB8AC3E}">
        <p14:creationId xmlns:p14="http://schemas.microsoft.com/office/powerpoint/2010/main" val="2827264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353C-7215-34CE-533B-CF41CC908DE9}"/>
              </a:ext>
            </a:extLst>
          </p:cNvPr>
          <p:cNvSpPr>
            <a:spLocks noGrp="1"/>
          </p:cNvSpPr>
          <p:nvPr>
            <p:ph type="title"/>
          </p:nvPr>
        </p:nvSpPr>
        <p:spPr/>
        <p:txBody>
          <a:bodyPr/>
          <a:lstStyle/>
          <a:p>
            <a:r>
              <a:rPr lang="en-US" b="1" dirty="0"/>
              <a:t>05 Team Activity: Testing and Fixing Functions</a:t>
            </a:r>
            <a:endParaRPr lang="en-US" dirty="0"/>
          </a:p>
        </p:txBody>
      </p:sp>
      <p:sp>
        <p:nvSpPr>
          <p:cNvPr id="3" name="Text Placeholder 2">
            <a:extLst>
              <a:ext uri="{FF2B5EF4-FFF2-40B4-BE49-F238E27FC236}">
                <a16:creationId xmlns:a16="http://schemas.microsoft.com/office/drawing/2014/main" id="{758D518B-AE89-9F4B-BDF4-CC98DEFD298F}"/>
              </a:ext>
            </a:extLst>
          </p:cNvPr>
          <p:cNvSpPr>
            <a:spLocks noGrp="1"/>
          </p:cNvSpPr>
          <p:nvPr>
            <p:ph type="body" idx="1"/>
          </p:nvPr>
        </p:nvSpPr>
        <p:spPr/>
        <p:txBody>
          <a:bodyPr/>
          <a:lstStyle/>
          <a:p>
            <a:r>
              <a:rPr lang="en-US" dirty="0"/>
              <a:t>STEPS 7-9</a:t>
            </a:r>
          </a:p>
        </p:txBody>
      </p:sp>
      <p:sp>
        <p:nvSpPr>
          <p:cNvPr id="4" name="Content Placeholder 3">
            <a:extLst>
              <a:ext uri="{FF2B5EF4-FFF2-40B4-BE49-F238E27FC236}">
                <a16:creationId xmlns:a16="http://schemas.microsoft.com/office/drawing/2014/main" id="{D04C8B36-8B98-F17E-2811-FA34D1F0D257}"/>
              </a:ext>
            </a:extLst>
          </p:cNvPr>
          <p:cNvSpPr>
            <a:spLocks noGrp="1"/>
          </p:cNvSpPr>
          <p:nvPr>
            <p:ph sz="half" idx="2"/>
          </p:nvPr>
        </p:nvSpPr>
        <p:spPr/>
        <p:txBody>
          <a:bodyPr>
            <a:normAutofit fontScale="77500" lnSpcReduction="20000"/>
          </a:bodyPr>
          <a:lstStyle/>
          <a:p>
            <a:r>
              <a:rPr lang="en-US" dirty="0"/>
              <a:t>Save your </a:t>
            </a:r>
            <a:r>
              <a:rPr lang="en-US" dirty="0" err="1"/>
              <a:t>test_names.py</a:t>
            </a:r>
            <a:r>
              <a:rPr lang="en-US" dirty="0"/>
              <a:t> file and run it by clicking the green run icon in VS Code.</a:t>
            </a:r>
          </a:p>
          <a:p>
            <a:r>
              <a:rPr lang="en-US" dirty="0"/>
              <a:t>Read the output from </a:t>
            </a:r>
            <a:r>
              <a:rPr lang="en-US" dirty="0" err="1"/>
              <a:t>pytest</a:t>
            </a:r>
            <a:r>
              <a:rPr lang="en-US" dirty="0"/>
              <a:t> and use the output to help you find and fix any errors that are in your test functions or the </a:t>
            </a:r>
          </a:p>
          <a:p>
            <a:pPr lvl="1"/>
            <a:r>
              <a:rPr lang="en-US" dirty="0" err="1"/>
              <a:t>make_full_name</a:t>
            </a:r>
            <a:r>
              <a:rPr lang="en-US" dirty="0"/>
              <a:t>, </a:t>
            </a:r>
          </a:p>
          <a:p>
            <a:pPr lvl="1"/>
            <a:r>
              <a:rPr lang="en-US" dirty="0" err="1"/>
              <a:t>extract_family_name</a:t>
            </a:r>
            <a:r>
              <a:rPr lang="en-US" dirty="0"/>
              <a:t>, and</a:t>
            </a:r>
          </a:p>
          <a:p>
            <a:pPr lvl="1"/>
            <a:r>
              <a:rPr lang="en-US" dirty="0"/>
              <a:t> </a:t>
            </a:r>
            <a:r>
              <a:rPr lang="en-US" dirty="0" err="1"/>
              <a:t>extract_given_name</a:t>
            </a:r>
            <a:r>
              <a:rPr lang="en-US" dirty="0"/>
              <a:t> functions.</a:t>
            </a:r>
          </a:p>
          <a:p>
            <a:r>
              <a:rPr lang="en-US" dirty="0"/>
              <a:t>Repeat steps 7 and 8 until you have found and fixed all the mistakes and your three test functions pass.</a:t>
            </a:r>
          </a:p>
          <a:p>
            <a:endParaRPr lang="en-US" dirty="0"/>
          </a:p>
        </p:txBody>
      </p:sp>
      <p:sp>
        <p:nvSpPr>
          <p:cNvPr id="5" name="Text Placeholder 4">
            <a:extLst>
              <a:ext uri="{FF2B5EF4-FFF2-40B4-BE49-F238E27FC236}">
                <a16:creationId xmlns:a16="http://schemas.microsoft.com/office/drawing/2014/main" id="{F7EA1EAE-A222-8E5C-9DFF-89FB3458E429}"/>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A8D3E011-AC6E-0053-9D33-082C3DE06A20}"/>
              </a:ext>
            </a:extLst>
          </p:cNvPr>
          <p:cNvSpPr>
            <a:spLocks noGrp="1"/>
          </p:cNvSpPr>
          <p:nvPr>
            <p:ph sz="quarter" idx="4"/>
          </p:nvPr>
        </p:nvSpPr>
        <p:spPr/>
        <p:txBody>
          <a:bodyPr>
            <a:normAutofit fontScale="77500" lnSpcReduction="20000"/>
          </a:bodyPr>
          <a:lstStyle/>
          <a:p>
            <a:endParaRPr lang="en-US"/>
          </a:p>
        </p:txBody>
      </p:sp>
      <p:pic>
        <p:nvPicPr>
          <p:cNvPr id="7" name="Picture 6">
            <a:extLst>
              <a:ext uri="{FF2B5EF4-FFF2-40B4-BE49-F238E27FC236}">
                <a16:creationId xmlns:a16="http://schemas.microsoft.com/office/drawing/2014/main" id="{A7969B13-0A99-DD8E-36F8-EF5730A4C958}"/>
              </a:ext>
            </a:extLst>
          </p:cNvPr>
          <p:cNvPicPr>
            <a:picLocks noChangeAspect="1"/>
          </p:cNvPicPr>
          <p:nvPr/>
        </p:nvPicPr>
        <p:blipFill>
          <a:blip r:embed="rId2"/>
          <a:stretch>
            <a:fillRect/>
          </a:stretch>
        </p:blipFill>
        <p:spPr>
          <a:xfrm>
            <a:off x="5907024" y="0"/>
            <a:ext cx="6284975" cy="2505075"/>
          </a:xfrm>
          <a:prstGeom prst="rect">
            <a:avLst/>
          </a:prstGeom>
        </p:spPr>
      </p:pic>
      <p:pic>
        <p:nvPicPr>
          <p:cNvPr id="8" name="Picture 7">
            <a:extLst>
              <a:ext uri="{FF2B5EF4-FFF2-40B4-BE49-F238E27FC236}">
                <a16:creationId xmlns:a16="http://schemas.microsoft.com/office/drawing/2014/main" id="{14C4D608-B794-4EE1-BF91-E99ECCAB2073}"/>
              </a:ext>
            </a:extLst>
          </p:cNvPr>
          <p:cNvPicPr>
            <a:picLocks noChangeAspect="1"/>
          </p:cNvPicPr>
          <p:nvPr/>
        </p:nvPicPr>
        <p:blipFill>
          <a:blip r:embed="rId3"/>
          <a:stretch>
            <a:fillRect/>
          </a:stretch>
        </p:blipFill>
        <p:spPr>
          <a:xfrm>
            <a:off x="6789521" y="2601918"/>
            <a:ext cx="3948545" cy="1862127"/>
          </a:xfrm>
          <a:prstGeom prst="rect">
            <a:avLst/>
          </a:prstGeom>
        </p:spPr>
      </p:pic>
      <p:pic>
        <p:nvPicPr>
          <p:cNvPr id="9" name="Picture 8">
            <a:extLst>
              <a:ext uri="{FF2B5EF4-FFF2-40B4-BE49-F238E27FC236}">
                <a16:creationId xmlns:a16="http://schemas.microsoft.com/office/drawing/2014/main" id="{05072D80-FFAF-E7F9-40BB-4D20DDF6314C}"/>
              </a:ext>
            </a:extLst>
          </p:cNvPr>
          <p:cNvPicPr>
            <a:picLocks noChangeAspect="1"/>
          </p:cNvPicPr>
          <p:nvPr/>
        </p:nvPicPr>
        <p:blipFill>
          <a:blip r:embed="rId4"/>
          <a:stretch>
            <a:fillRect/>
          </a:stretch>
        </p:blipFill>
        <p:spPr>
          <a:xfrm>
            <a:off x="6782468" y="4464046"/>
            <a:ext cx="3955597" cy="1313300"/>
          </a:xfrm>
          <a:prstGeom prst="rect">
            <a:avLst/>
          </a:prstGeom>
        </p:spPr>
      </p:pic>
    </p:spTree>
    <p:extLst>
      <p:ext uri="{BB962C8B-B14F-4D97-AF65-F5344CB8AC3E}">
        <p14:creationId xmlns:p14="http://schemas.microsoft.com/office/powerpoint/2010/main" val="1356714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8209FF1-84B3-40B7-EF33-56132EB142E5}"/>
              </a:ext>
            </a:extLst>
          </p:cNvPr>
          <p:cNvSpPr>
            <a:spLocks noGrp="1"/>
          </p:cNvSpPr>
          <p:nvPr>
            <p:ph type="title"/>
          </p:nvPr>
        </p:nvSpPr>
        <p:spPr/>
        <p:txBody>
          <a:bodyPr/>
          <a:lstStyle/>
          <a:p>
            <a:r>
              <a:rPr lang="en-US" b="1" dirty="0"/>
              <a:t>05 Team Activity: Testing and Fixing Functions</a:t>
            </a:r>
            <a:endParaRPr lang="en-US" dirty="0"/>
          </a:p>
        </p:txBody>
      </p:sp>
      <p:sp>
        <p:nvSpPr>
          <p:cNvPr id="12" name="Rectangle 11">
            <a:extLst>
              <a:ext uri="{FF2B5EF4-FFF2-40B4-BE49-F238E27FC236}">
                <a16:creationId xmlns:a16="http://schemas.microsoft.com/office/drawing/2014/main" id="{8E9DC5BA-F5BA-E3B8-0DC1-B35E8E3B941B}"/>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3" name="Rectangle 12">
            <a:extLst>
              <a:ext uri="{FF2B5EF4-FFF2-40B4-BE49-F238E27FC236}">
                <a16:creationId xmlns:a16="http://schemas.microsoft.com/office/drawing/2014/main" id="{56D57650-498B-63CA-11EB-5ACBD73D29F7}"/>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14" name="Rectangle 13">
            <a:extLst>
              <a:ext uri="{FF2B5EF4-FFF2-40B4-BE49-F238E27FC236}">
                <a16:creationId xmlns:a16="http://schemas.microsoft.com/office/drawing/2014/main" id="{2D4C3CCF-B1F2-E192-D863-96CFED43084D}"/>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6" name="Rectangle 15">
            <a:extLst>
              <a:ext uri="{FF2B5EF4-FFF2-40B4-BE49-F238E27FC236}">
                <a16:creationId xmlns:a16="http://schemas.microsoft.com/office/drawing/2014/main" id="{79B78351-3ADC-3F05-94B3-0D3B532FE409}"/>
              </a:ext>
            </a:extLst>
          </p:cNvPr>
          <p:cNvSpPr/>
          <p:nvPr/>
        </p:nvSpPr>
        <p:spPr>
          <a:xfrm>
            <a:off x="52816" y="5695249"/>
            <a:ext cx="12111880" cy="111899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names.py</a:t>
            </a:r>
            <a:endParaRPr lang="en-US" dirty="0"/>
          </a:p>
        </p:txBody>
      </p:sp>
      <p:sp>
        <p:nvSpPr>
          <p:cNvPr id="17" name="Rectangle 16">
            <a:extLst>
              <a:ext uri="{FF2B5EF4-FFF2-40B4-BE49-F238E27FC236}">
                <a16:creationId xmlns:a16="http://schemas.microsoft.com/office/drawing/2014/main" id="{1DF7951B-A3C0-29DA-6377-C84E25CDDABD}"/>
              </a:ext>
            </a:extLst>
          </p:cNvPr>
          <p:cNvSpPr/>
          <p:nvPr/>
        </p:nvSpPr>
        <p:spPr>
          <a:xfrm>
            <a:off x="416560"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make_full_name</a:t>
            </a:r>
            <a:r>
              <a:rPr lang="en-US" dirty="0"/>
              <a:t>()</a:t>
            </a:r>
          </a:p>
        </p:txBody>
      </p:sp>
      <p:sp>
        <p:nvSpPr>
          <p:cNvPr id="18" name="Magnetic Disk 17">
            <a:extLst>
              <a:ext uri="{FF2B5EF4-FFF2-40B4-BE49-F238E27FC236}">
                <a16:creationId xmlns:a16="http://schemas.microsoft.com/office/drawing/2014/main" id="{A85F0B07-F3FF-ECCE-342C-71D0FE718138}"/>
              </a:ext>
            </a:extLst>
          </p:cNvPr>
          <p:cNvSpPr/>
          <p:nvPr/>
        </p:nvSpPr>
        <p:spPr>
          <a:xfrm>
            <a:off x="1142390"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agnetic Disk 18">
            <a:extLst>
              <a:ext uri="{FF2B5EF4-FFF2-40B4-BE49-F238E27FC236}">
                <a16:creationId xmlns:a16="http://schemas.microsoft.com/office/drawing/2014/main" id="{1F1C10B4-AECD-5CA3-9F03-61656040EF0D}"/>
              </a:ext>
            </a:extLst>
          </p:cNvPr>
          <p:cNvSpPr/>
          <p:nvPr/>
        </p:nvSpPr>
        <p:spPr>
          <a:xfrm rot="5400000">
            <a:off x="2442557"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C959233-325F-D8AC-8AC6-92A661F887C2}"/>
              </a:ext>
            </a:extLst>
          </p:cNvPr>
          <p:cNvSpPr txBox="1"/>
          <p:nvPr/>
        </p:nvSpPr>
        <p:spPr>
          <a:xfrm>
            <a:off x="1376651" y="5781838"/>
            <a:ext cx="2400861" cy="646331"/>
          </a:xfrm>
          <a:prstGeom prst="rect">
            <a:avLst/>
          </a:prstGeom>
          <a:noFill/>
        </p:spPr>
        <p:txBody>
          <a:bodyPr wrap="square">
            <a:spAutoFit/>
          </a:bodyPr>
          <a:lstStyle/>
          <a:p>
            <a:r>
              <a:rPr lang="en-US" dirty="0" err="1"/>
              <a:t>Given_name</a:t>
            </a:r>
            <a:r>
              <a:rPr lang="en-US" dirty="0"/>
              <a:t>, </a:t>
            </a:r>
            <a:r>
              <a:rPr lang="en-US" dirty="0" err="1"/>
              <a:t>family_name</a:t>
            </a:r>
            <a:endParaRPr lang="en-US" dirty="0"/>
          </a:p>
        </p:txBody>
      </p:sp>
      <p:sp>
        <p:nvSpPr>
          <p:cNvPr id="21" name="Rectangle 20">
            <a:extLst>
              <a:ext uri="{FF2B5EF4-FFF2-40B4-BE49-F238E27FC236}">
                <a16:creationId xmlns:a16="http://schemas.microsoft.com/office/drawing/2014/main" id="{67A6F50E-EBCA-0E3C-18D9-652B71EE1A33}"/>
              </a:ext>
            </a:extLst>
          </p:cNvPr>
          <p:cNvSpPr/>
          <p:nvPr/>
        </p:nvSpPr>
        <p:spPr>
          <a:xfrm>
            <a:off x="3780974" y="6350529"/>
            <a:ext cx="2301309" cy="265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extract_family_name</a:t>
            </a:r>
            <a:r>
              <a:rPr lang="en-US" dirty="0"/>
              <a:t>()</a:t>
            </a:r>
          </a:p>
        </p:txBody>
      </p:sp>
      <p:sp>
        <p:nvSpPr>
          <p:cNvPr id="22" name="Magnetic Disk 21">
            <a:extLst>
              <a:ext uri="{FF2B5EF4-FFF2-40B4-BE49-F238E27FC236}">
                <a16:creationId xmlns:a16="http://schemas.microsoft.com/office/drawing/2014/main" id="{0DE07038-ABB9-3C3D-DAD1-6DFC2EA71691}"/>
              </a:ext>
            </a:extLst>
          </p:cNvPr>
          <p:cNvSpPr/>
          <p:nvPr/>
        </p:nvSpPr>
        <p:spPr>
          <a:xfrm>
            <a:off x="4775458" y="60762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BC011901-AEA9-C0A6-755E-70AA53A28139}"/>
              </a:ext>
            </a:extLst>
          </p:cNvPr>
          <p:cNvSpPr/>
          <p:nvPr/>
        </p:nvSpPr>
        <p:spPr>
          <a:xfrm rot="5400000">
            <a:off x="6075625" y="635099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DE687C2-C80A-14F9-08C5-2FC16E2F4FE1}"/>
              </a:ext>
            </a:extLst>
          </p:cNvPr>
          <p:cNvSpPr txBox="1"/>
          <p:nvPr/>
        </p:nvSpPr>
        <p:spPr>
          <a:xfrm>
            <a:off x="4993069" y="6041345"/>
            <a:ext cx="1551931" cy="369332"/>
          </a:xfrm>
          <a:prstGeom prst="rect">
            <a:avLst/>
          </a:prstGeom>
          <a:noFill/>
        </p:spPr>
        <p:txBody>
          <a:bodyPr wrap="square">
            <a:spAutoFit/>
          </a:bodyPr>
          <a:lstStyle/>
          <a:p>
            <a:r>
              <a:rPr lang="en-US" dirty="0" err="1"/>
              <a:t>Family_name</a:t>
            </a:r>
            <a:endParaRPr lang="en-US" dirty="0"/>
          </a:p>
        </p:txBody>
      </p:sp>
      <p:sp>
        <p:nvSpPr>
          <p:cNvPr id="25" name="Rectangle 24">
            <a:extLst>
              <a:ext uri="{FF2B5EF4-FFF2-40B4-BE49-F238E27FC236}">
                <a16:creationId xmlns:a16="http://schemas.microsoft.com/office/drawing/2014/main" id="{22D5FB01-73BD-9999-1506-3A78EA554D1D}"/>
              </a:ext>
            </a:extLst>
          </p:cNvPr>
          <p:cNvSpPr/>
          <p:nvPr/>
        </p:nvSpPr>
        <p:spPr>
          <a:xfrm>
            <a:off x="6799812" y="6353887"/>
            <a:ext cx="2231122" cy="265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extract_given_name</a:t>
            </a:r>
            <a:r>
              <a:rPr lang="en-US" dirty="0"/>
              <a:t>()</a:t>
            </a:r>
          </a:p>
        </p:txBody>
      </p:sp>
      <p:sp>
        <p:nvSpPr>
          <p:cNvPr id="26" name="Magnetic Disk 25">
            <a:extLst>
              <a:ext uri="{FF2B5EF4-FFF2-40B4-BE49-F238E27FC236}">
                <a16:creationId xmlns:a16="http://schemas.microsoft.com/office/drawing/2014/main" id="{E6637BCE-1CCA-8A89-5ED9-2EE2BC92E43C}"/>
              </a:ext>
            </a:extLst>
          </p:cNvPr>
          <p:cNvSpPr/>
          <p:nvPr/>
        </p:nvSpPr>
        <p:spPr>
          <a:xfrm>
            <a:off x="7724108" y="607956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AF68A01-25D9-7AEF-E07A-A396C43240E6}"/>
              </a:ext>
            </a:extLst>
          </p:cNvPr>
          <p:cNvSpPr/>
          <p:nvPr/>
        </p:nvSpPr>
        <p:spPr>
          <a:xfrm rot="5400000">
            <a:off x="9024275" y="635434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5DF96C-DEDB-B8BC-1B47-44C70B8101BF}"/>
              </a:ext>
            </a:extLst>
          </p:cNvPr>
          <p:cNvSpPr txBox="1"/>
          <p:nvPr/>
        </p:nvSpPr>
        <p:spPr>
          <a:xfrm>
            <a:off x="7941719" y="6044703"/>
            <a:ext cx="1721671" cy="369332"/>
          </a:xfrm>
          <a:prstGeom prst="rect">
            <a:avLst/>
          </a:prstGeom>
          <a:noFill/>
        </p:spPr>
        <p:txBody>
          <a:bodyPr wrap="square">
            <a:spAutoFit/>
          </a:bodyPr>
          <a:lstStyle/>
          <a:p>
            <a:r>
              <a:rPr lang="en-US" dirty="0" err="1"/>
              <a:t>Family_name</a:t>
            </a:r>
            <a:endParaRPr lang="en-US" dirty="0"/>
          </a:p>
        </p:txBody>
      </p:sp>
      <p:sp>
        <p:nvSpPr>
          <p:cNvPr id="37" name="Rectangle 36">
            <a:extLst>
              <a:ext uri="{FF2B5EF4-FFF2-40B4-BE49-F238E27FC236}">
                <a16:creationId xmlns:a16="http://schemas.microsoft.com/office/drawing/2014/main" id="{74E706B7-5C2F-92B5-207C-53E851A45ABA}"/>
              </a:ext>
            </a:extLst>
          </p:cNvPr>
          <p:cNvSpPr/>
          <p:nvPr/>
        </p:nvSpPr>
        <p:spPr>
          <a:xfrm>
            <a:off x="2907792" y="2345965"/>
            <a:ext cx="5913649" cy="792651"/>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Test_names.py</a:t>
            </a:r>
            <a:endParaRPr lang="en-US" dirty="0"/>
          </a:p>
          <a:p>
            <a:r>
              <a:rPr lang="en-US" dirty="0" err="1"/>
              <a:t>pytest.main</a:t>
            </a:r>
            <a:r>
              <a:rPr lang="en-US" dirty="0"/>
              <a:t>(["-v", "--tb=line", "-</a:t>
            </a:r>
            <a:r>
              <a:rPr lang="en-US" dirty="0" err="1"/>
              <a:t>rN</a:t>
            </a:r>
            <a:r>
              <a:rPr lang="en-US" dirty="0"/>
              <a:t>", __file__])</a:t>
            </a:r>
          </a:p>
        </p:txBody>
      </p:sp>
      <p:sp>
        <p:nvSpPr>
          <p:cNvPr id="38" name="Rectangle 37">
            <a:extLst>
              <a:ext uri="{FF2B5EF4-FFF2-40B4-BE49-F238E27FC236}">
                <a16:creationId xmlns:a16="http://schemas.microsoft.com/office/drawing/2014/main" id="{C6896AF0-2779-832A-BDEB-FCFBB59FAEF2}"/>
              </a:ext>
            </a:extLst>
          </p:cNvPr>
          <p:cNvSpPr/>
          <p:nvPr/>
        </p:nvSpPr>
        <p:spPr>
          <a:xfrm>
            <a:off x="76067" y="5131240"/>
            <a:ext cx="2528792" cy="25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test_make_full_name</a:t>
            </a:r>
            <a:r>
              <a:rPr lang="en-US" dirty="0"/>
              <a:t>()</a:t>
            </a:r>
          </a:p>
        </p:txBody>
      </p:sp>
      <p:sp>
        <p:nvSpPr>
          <p:cNvPr id="39" name="Magnetic Disk 38">
            <a:extLst>
              <a:ext uri="{FF2B5EF4-FFF2-40B4-BE49-F238E27FC236}">
                <a16:creationId xmlns:a16="http://schemas.microsoft.com/office/drawing/2014/main" id="{20B7E5B6-825B-6396-592C-5FDBCD2FA0D4}"/>
              </a:ext>
            </a:extLst>
          </p:cNvPr>
          <p:cNvSpPr/>
          <p:nvPr/>
        </p:nvSpPr>
        <p:spPr>
          <a:xfrm rot="5400000">
            <a:off x="2598200" y="50783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BB77141-C7E7-CD8B-0403-C07146F64AD1}"/>
              </a:ext>
            </a:extLst>
          </p:cNvPr>
          <p:cNvSpPr/>
          <p:nvPr/>
        </p:nvSpPr>
        <p:spPr>
          <a:xfrm>
            <a:off x="3274828" y="5123917"/>
            <a:ext cx="2772477" cy="28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Test_extract_family_name</a:t>
            </a:r>
            <a:r>
              <a:rPr lang="en-US" dirty="0"/>
              <a:t>()</a:t>
            </a:r>
          </a:p>
        </p:txBody>
      </p:sp>
      <p:sp>
        <p:nvSpPr>
          <p:cNvPr id="41" name="Magnetic Disk 40">
            <a:extLst>
              <a:ext uri="{FF2B5EF4-FFF2-40B4-BE49-F238E27FC236}">
                <a16:creationId xmlns:a16="http://schemas.microsoft.com/office/drawing/2014/main" id="{5CB20C30-E349-02EF-B211-25872888DBFD}"/>
              </a:ext>
            </a:extLst>
          </p:cNvPr>
          <p:cNvSpPr/>
          <p:nvPr/>
        </p:nvSpPr>
        <p:spPr>
          <a:xfrm rot="5400000">
            <a:off x="6014364" y="5069979"/>
            <a:ext cx="271685" cy="31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3A47968-AF42-40D9-B5DC-C3C1E6BF3643}"/>
              </a:ext>
            </a:extLst>
          </p:cNvPr>
          <p:cNvSpPr/>
          <p:nvPr/>
        </p:nvSpPr>
        <p:spPr>
          <a:xfrm>
            <a:off x="6435795" y="5123916"/>
            <a:ext cx="2715071" cy="240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Test_extract_given_name</a:t>
            </a:r>
            <a:r>
              <a:rPr lang="en-US" dirty="0"/>
              <a:t>()</a:t>
            </a:r>
          </a:p>
        </p:txBody>
      </p:sp>
      <p:sp>
        <p:nvSpPr>
          <p:cNvPr id="43" name="Magnetic Disk 42">
            <a:extLst>
              <a:ext uri="{FF2B5EF4-FFF2-40B4-BE49-F238E27FC236}">
                <a16:creationId xmlns:a16="http://schemas.microsoft.com/office/drawing/2014/main" id="{E122DBA7-D167-7101-7F48-08D96FDA8DBB}"/>
              </a:ext>
            </a:extLst>
          </p:cNvPr>
          <p:cNvSpPr/>
          <p:nvPr/>
        </p:nvSpPr>
        <p:spPr>
          <a:xfrm rot="5400000">
            <a:off x="9144208" y="505604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Curved Connector 45">
            <a:extLst>
              <a:ext uri="{FF2B5EF4-FFF2-40B4-BE49-F238E27FC236}">
                <a16:creationId xmlns:a16="http://schemas.microsoft.com/office/drawing/2014/main" id="{5AEA28FB-A8B8-EA61-496D-3785B6CD050A}"/>
              </a:ext>
            </a:extLst>
          </p:cNvPr>
          <p:cNvCxnSpPr>
            <a:cxnSpLocks/>
            <a:stCxn id="37" idx="2"/>
            <a:endCxn id="38" idx="0"/>
          </p:cNvCxnSpPr>
          <p:nvPr/>
        </p:nvCxnSpPr>
        <p:spPr>
          <a:xfrm rot="5400000">
            <a:off x="2606228" y="1872851"/>
            <a:ext cx="1992624" cy="4524154"/>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Curved Connector 46">
            <a:extLst>
              <a:ext uri="{FF2B5EF4-FFF2-40B4-BE49-F238E27FC236}">
                <a16:creationId xmlns:a16="http://schemas.microsoft.com/office/drawing/2014/main" id="{F7966BB2-EE9A-779B-8FB1-90DD93C8586E}"/>
              </a:ext>
            </a:extLst>
          </p:cNvPr>
          <p:cNvCxnSpPr>
            <a:cxnSpLocks/>
            <a:stCxn id="37" idx="2"/>
            <a:endCxn id="40" idx="0"/>
          </p:cNvCxnSpPr>
          <p:nvPr/>
        </p:nvCxnSpPr>
        <p:spPr>
          <a:xfrm rot="5400000">
            <a:off x="4270192" y="3529491"/>
            <a:ext cx="1985301" cy="120355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 name="Curved Connector 47">
            <a:extLst>
              <a:ext uri="{FF2B5EF4-FFF2-40B4-BE49-F238E27FC236}">
                <a16:creationId xmlns:a16="http://schemas.microsoft.com/office/drawing/2014/main" id="{774F83C2-8B79-D758-247E-FB53E4BAB3A9}"/>
              </a:ext>
            </a:extLst>
          </p:cNvPr>
          <p:cNvCxnSpPr>
            <a:cxnSpLocks/>
            <a:stCxn id="37" idx="2"/>
            <a:endCxn id="42" idx="0"/>
          </p:cNvCxnSpPr>
          <p:nvPr/>
        </p:nvCxnSpPr>
        <p:spPr>
          <a:xfrm rot="16200000" flipH="1">
            <a:off x="5836324" y="3166909"/>
            <a:ext cx="1985300" cy="1928714"/>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Curved Connector 49">
            <a:extLst>
              <a:ext uri="{FF2B5EF4-FFF2-40B4-BE49-F238E27FC236}">
                <a16:creationId xmlns:a16="http://schemas.microsoft.com/office/drawing/2014/main" id="{9FE7E64D-1CE2-8440-5138-51E768DF90D0}"/>
              </a:ext>
            </a:extLst>
          </p:cNvPr>
          <p:cNvCxnSpPr>
            <a:cxnSpLocks/>
            <a:stCxn id="37" idx="3"/>
            <a:endCxn id="67" idx="1"/>
          </p:cNvCxnSpPr>
          <p:nvPr/>
        </p:nvCxnSpPr>
        <p:spPr>
          <a:xfrm>
            <a:off x="8821441" y="2742291"/>
            <a:ext cx="313537" cy="201524"/>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8" name="Curved Connector 57">
            <a:extLst>
              <a:ext uri="{FF2B5EF4-FFF2-40B4-BE49-F238E27FC236}">
                <a16:creationId xmlns:a16="http://schemas.microsoft.com/office/drawing/2014/main" id="{0F0E88C3-2F07-4A33-0871-C661E8CCD9CE}"/>
              </a:ext>
            </a:extLst>
          </p:cNvPr>
          <p:cNvCxnSpPr>
            <a:cxnSpLocks/>
            <a:stCxn id="38" idx="2"/>
            <a:endCxn id="18" idx="1"/>
          </p:cNvCxnSpPr>
          <p:nvPr/>
        </p:nvCxnSpPr>
        <p:spPr>
          <a:xfrm rot="5400000">
            <a:off x="945467" y="5711956"/>
            <a:ext cx="719850" cy="7014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1" name="Curved Connector 60">
            <a:extLst>
              <a:ext uri="{FF2B5EF4-FFF2-40B4-BE49-F238E27FC236}">
                <a16:creationId xmlns:a16="http://schemas.microsoft.com/office/drawing/2014/main" id="{D4A08E6C-51EF-D132-A86E-F4B11C3E8F69}"/>
              </a:ext>
            </a:extLst>
          </p:cNvPr>
          <p:cNvCxnSpPr>
            <a:cxnSpLocks/>
            <a:stCxn id="40" idx="2"/>
            <a:endCxn id="21" idx="0"/>
          </p:cNvCxnSpPr>
          <p:nvPr/>
        </p:nvCxnSpPr>
        <p:spPr>
          <a:xfrm rot="16200000" flipH="1">
            <a:off x="4323864" y="5742763"/>
            <a:ext cx="944969" cy="270562"/>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4" name="Curved Connector 63">
            <a:extLst>
              <a:ext uri="{FF2B5EF4-FFF2-40B4-BE49-F238E27FC236}">
                <a16:creationId xmlns:a16="http://schemas.microsoft.com/office/drawing/2014/main" id="{AB2DFB31-AFC0-C99C-5219-9FCB4AAB905C}"/>
              </a:ext>
            </a:extLst>
          </p:cNvPr>
          <p:cNvCxnSpPr>
            <a:cxnSpLocks/>
            <a:stCxn id="42" idx="2"/>
            <a:endCxn id="26" idx="0"/>
          </p:cNvCxnSpPr>
          <p:nvPr/>
        </p:nvCxnSpPr>
        <p:spPr>
          <a:xfrm rot="16200000" flipH="1">
            <a:off x="7419565" y="5738533"/>
            <a:ext cx="806240" cy="58708"/>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pic>
        <p:nvPicPr>
          <p:cNvPr id="67" name="Picture 66">
            <a:extLst>
              <a:ext uri="{FF2B5EF4-FFF2-40B4-BE49-F238E27FC236}">
                <a16:creationId xmlns:a16="http://schemas.microsoft.com/office/drawing/2014/main" id="{D6956556-FD17-4447-2AB5-529496A93D2F}"/>
              </a:ext>
            </a:extLst>
          </p:cNvPr>
          <p:cNvPicPr>
            <a:picLocks noChangeAspect="1"/>
          </p:cNvPicPr>
          <p:nvPr/>
        </p:nvPicPr>
        <p:blipFill>
          <a:blip r:embed="rId2"/>
          <a:stretch>
            <a:fillRect/>
          </a:stretch>
        </p:blipFill>
        <p:spPr>
          <a:xfrm>
            <a:off x="9134978" y="2354484"/>
            <a:ext cx="2957139" cy="1178661"/>
          </a:xfrm>
          <a:prstGeom prst="rect">
            <a:avLst/>
          </a:prstGeom>
        </p:spPr>
      </p:pic>
      <p:pic>
        <p:nvPicPr>
          <p:cNvPr id="69" name="Picture 68">
            <a:extLst>
              <a:ext uri="{FF2B5EF4-FFF2-40B4-BE49-F238E27FC236}">
                <a16:creationId xmlns:a16="http://schemas.microsoft.com/office/drawing/2014/main" id="{380F177A-D5FF-B377-C8B6-CE4B414D2585}"/>
              </a:ext>
            </a:extLst>
          </p:cNvPr>
          <p:cNvPicPr>
            <a:picLocks noChangeAspect="1"/>
          </p:cNvPicPr>
          <p:nvPr/>
        </p:nvPicPr>
        <p:blipFill>
          <a:blip r:embed="rId3"/>
          <a:stretch>
            <a:fillRect/>
          </a:stretch>
        </p:blipFill>
        <p:spPr>
          <a:xfrm>
            <a:off x="8838303" y="4389080"/>
            <a:ext cx="3382169" cy="2422846"/>
          </a:xfrm>
          <a:prstGeom prst="rect">
            <a:avLst/>
          </a:prstGeom>
        </p:spPr>
      </p:pic>
      <p:pic>
        <p:nvPicPr>
          <p:cNvPr id="70" name="Picture 69">
            <a:extLst>
              <a:ext uri="{FF2B5EF4-FFF2-40B4-BE49-F238E27FC236}">
                <a16:creationId xmlns:a16="http://schemas.microsoft.com/office/drawing/2014/main" id="{04CC204E-D8A0-287A-7CD4-3A7C0DB92AC6}"/>
              </a:ext>
            </a:extLst>
          </p:cNvPr>
          <p:cNvPicPr>
            <a:picLocks noChangeAspect="1"/>
          </p:cNvPicPr>
          <p:nvPr/>
        </p:nvPicPr>
        <p:blipFill>
          <a:blip r:embed="rId4"/>
          <a:stretch>
            <a:fillRect/>
          </a:stretch>
        </p:blipFill>
        <p:spPr>
          <a:xfrm>
            <a:off x="10127673" y="14218"/>
            <a:ext cx="2064326" cy="973533"/>
          </a:xfrm>
          <a:prstGeom prst="rect">
            <a:avLst/>
          </a:prstGeom>
        </p:spPr>
      </p:pic>
      <p:pic>
        <p:nvPicPr>
          <p:cNvPr id="71" name="Picture 70">
            <a:extLst>
              <a:ext uri="{FF2B5EF4-FFF2-40B4-BE49-F238E27FC236}">
                <a16:creationId xmlns:a16="http://schemas.microsoft.com/office/drawing/2014/main" id="{55C62C00-430E-F3C8-9004-6768BF2898EE}"/>
              </a:ext>
            </a:extLst>
          </p:cNvPr>
          <p:cNvPicPr>
            <a:picLocks noChangeAspect="1"/>
          </p:cNvPicPr>
          <p:nvPr/>
        </p:nvPicPr>
        <p:blipFill>
          <a:blip r:embed="rId5"/>
          <a:stretch>
            <a:fillRect/>
          </a:stretch>
        </p:blipFill>
        <p:spPr>
          <a:xfrm>
            <a:off x="10100370" y="1080215"/>
            <a:ext cx="2064326" cy="685378"/>
          </a:xfrm>
          <a:prstGeom prst="rect">
            <a:avLst/>
          </a:prstGeom>
        </p:spPr>
      </p:pic>
      <p:pic>
        <p:nvPicPr>
          <p:cNvPr id="72" name="Picture 71">
            <a:extLst>
              <a:ext uri="{FF2B5EF4-FFF2-40B4-BE49-F238E27FC236}">
                <a16:creationId xmlns:a16="http://schemas.microsoft.com/office/drawing/2014/main" id="{46923303-293C-1A21-B54F-EADA545EA163}"/>
              </a:ext>
            </a:extLst>
          </p:cNvPr>
          <p:cNvPicPr>
            <a:picLocks noChangeAspect="1"/>
          </p:cNvPicPr>
          <p:nvPr/>
        </p:nvPicPr>
        <p:blipFill>
          <a:blip r:embed="rId6"/>
          <a:stretch>
            <a:fillRect/>
          </a:stretch>
        </p:blipFill>
        <p:spPr>
          <a:xfrm>
            <a:off x="4334890" y="7715"/>
            <a:ext cx="3059451" cy="1744904"/>
          </a:xfrm>
          <a:prstGeom prst="rect">
            <a:avLst/>
          </a:prstGeom>
        </p:spPr>
      </p:pic>
      <p:pic>
        <p:nvPicPr>
          <p:cNvPr id="73" name="Picture 72">
            <a:extLst>
              <a:ext uri="{FF2B5EF4-FFF2-40B4-BE49-F238E27FC236}">
                <a16:creationId xmlns:a16="http://schemas.microsoft.com/office/drawing/2014/main" id="{77D68E27-BB98-704C-B49C-E37E60540661}"/>
              </a:ext>
            </a:extLst>
          </p:cNvPr>
          <p:cNvPicPr>
            <a:picLocks noChangeAspect="1"/>
          </p:cNvPicPr>
          <p:nvPr/>
        </p:nvPicPr>
        <p:blipFill>
          <a:blip r:embed="rId7"/>
          <a:stretch>
            <a:fillRect/>
          </a:stretch>
        </p:blipFill>
        <p:spPr>
          <a:xfrm>
            <a:off x="20930" y="11241"/>
            <a:ext cx="3770510" cy="1595028"/>
          </a:xfrm>
          <a:prstGeom prst="rect">
            <a:avLst/>
          </a:prstGeom>
        </p:spPr>
      </p:pic>
    </p:spTree>
    <p:extLst>
      <p:ext uri="{BB962C8B-B14F-4D97-AF65-F5344CB8AC3E}">
        <p14:creationId xmlns:p14="http://schemas.microsoft.com/office/powerpoint/2010/main" val="1522389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4D97-8BC8-A912-A121-C990875B344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44540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E304-5982-160F-3B89-14EE5858558A}"/>
              </a:ext>
            </a:extLst>
          </p:cNvPr>
          <p:cNvSpPr>
            <a:spLocks noGrp="1"/>
          </p:cNvSpPr>
          <p:nvPr>
            <p:ph type="title"/>
          </p:nvPr>
        </p:nvSpPr>
        <p:spPr/>
        <p:txBody>
          <a:bodyPr/>
          <a:lstStyle/>
          <a:p>
            <a:r>
              <a:rPr lang="en-US" b="1" dirty="0"/>
              <a:t>05 Prepare: Testing Functions</a:t>
            </a:r>
            <a:endParaRPr lang="en-US" dirty="0"/>
          </a:p>
        </p:txBody>
      </p:sp>
      <p:sp>
        <p:nvSpPr>
          <p:cNvPr id="3" name="Content Placeholder 2">
            <a:extLst>
              <a:ext uri="{FF2B5EF4-FFF2-40B4-BE49-F238E27FC236}">
                <a16:creationId xmlns:a16="http://schemas.microsoft.com/office/drawing/2014/main" id="{56D7AFE6-685C-2B53-B213-8525C7B46E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8338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05 Prove Milestone: Testing and Fixing Functions</a:t>
            </a:r>
            <a:endParaRPr lang="en-US" dirty="0"/>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111409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05 Prove Milestone: Testing and Fixing Functions</a:t>
            </a:r>
            <a:endParaRPr lang="en-US" dirty="0"/>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r>
              <a:rPr lang="en-US" dirty="0"/>
              <a:t>Prove that you can write a Python program and write and run test functions to help you find and fix mistakes.</a:t>
            </a:r>
          </a:p>
          <a:p>
            <a:endParaRPr lang="en-US" dirty="0"/>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2826427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6A05-99AB-C0D8-08BE-2F7340844601}"/>
              </a:ext>
            </a:extLst>
          </p:cNvPr>
          <p:cNvSpPr>
            <a:spLocks noGrp="1"/>
          </p:cNvSpPr>
          <p:nvPr>
            <p:ph type="title"/>
          </p:nvPr>
        </p:nvSpPr>
        <p:spPr/>
        <p:txBody>
          <a:bodyPr>
            <a:normAutofit/>
          </a:bodyPr>
          <a:lstStyle/>
          <a:p>
            <a:r>
              <a:rPr lang="en-US" b="1" dirty="0"/>
              <a:t>05 Prove Milestone: Testing and Fixing Functions</a:t>
            </a:r>
            <a:endParaRPr lang="en-US" dirty="0"/>
          </a:p>
        </p:txBody>
      </p:sp>
      <p:sp>
        <p:nvSpPr>
          <p:cNvPr id="3" name="Text Placeholder 2">
            <a:extLst>
              <a:ext uri="{FF2B5EF4-FFF2-40B4-BE49-F238E27FC236}">
                <a16:creationId xmlns:a16="http://schemas.microsoft.com/office/drawing/2014/main" id="{409AAB19-5BE3-12F3-0525-987064748C90}"/>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3322D070-A6FF-76EE-81FD-D267246A4943}"/>
              </a:ext>
            </a:extLst>
          </p:cNvPr>
          <p:cNvSpPr>
            <a:spLocks noGrp="1"/>
          </p:cNvSpPr>
          <p:nvPr>
            <p:ph sz="half" idx="2"/>
          </p:nvPr>
        </p:nvSpPr>
        <p:spPr/>
        <p:txBody>
          <a:bodyPr/>
          <a:lstStyle/>
          <a:p>
            <a:r>
              <a:rPr lang="en-US" dirty="0"/>
              <a:t>Prove that you can write a Python program and write and run test functions to help you find and fix mistakes.</a:t>
            </a:r>
          </a:p>
          <a:p>
            <a:endParaRPr lang="en-US" dirty="0"/>
          </a:p>
        </p:txBody>
      </p:sp>
      <p:sp>
        <p:nvSpPr>
          <p:cNvPr id="5" name="Text Placeholder 4">
            <a:extLst>
              <a:ext uri="{FF2B5EF4-FFF2-40B4-BE49-F238E27FC236}">
                <a16:creationId xmlns:a16="http://schemas.microsoft.com/office/drawing/2014/main" id="{40AADF08-6B29-6503-DE7F-87C31B6E808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37C98E7E-BCF6-59FB-BD14-A8152325F5EB}"/>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A2465E85-FDF3-5CFA-912B-73C75BEEC9E1}"/>
              </a:ext>
            </a:extLst>
          </p:cNvPr>
          <p:cNvPicPr>
            <a:picLocks noChangeAspect="1"/>
          </p:cNvPicPr>
          <p:nvPr/>
        </p:nvPicPr>
        <p:blipFill>
          <a:blip r:embed="rId2"/>
          <a:stretch>
            <a:fillRect/>
          </a:stretch>
        </p:blipFill>
        <p:spPr>
          <a:xfrm>
            <a:off x="5997575" y="1290181"/>
            <a:ext cx="5091470" cy="5567819"/>
          </a:xfrm>
          <a:prstGeom prst="rect">
            <a:avLst/>
          </a:prstGeom>
        </p:spPr>
      </p:pic>
    </p:spTree>
    <p:extLst>
      <p:ext uri="{BB962C8B-B14F-4D97-AF65-F5344CB8AC3E}">
        <p14:creationId xmlns:p14="http://schemas.microsoft.com/office/powerpoint/2010/main" val="2043682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err="1"/>
              <a:t>birth_str</a:t>
            </a:r>
            <a:endParaRPr lang="en-US" dirty="0"/>
          </a:p>
        </p:txBody>
      </p:sp>
      <p:pic>
        <p:nvPicPr>
          <p:cNvPr id="2" name="Picture 1">
            <a:extLst>
              <a:ext uri="{FF2B5EF4-FFF2-40B4-BE49-F238E27FC236}">
                <a16:creationId xmlns:a16="http://schemas.microsoft.com/office/drawing/2014/main" id="{7CAED8C6-B9B6-1F6B-D08D-86A0CCA410BC}"/>
              </a:ext>
            </a:extLst>
          </p:cNvPr>
          <p:cNvPicPr>
            <a:picLocks noChangeAspect="1"/>
          </p:cNvPicPr>
          <p:nvPr/>
        </p:nvPicPr>
        <p:blipFill>
          <a:blip r:embed="rId3"/>
          <a:stretch>
            <a:fillRect/>
          </a:stretch>
        </p:blipFill>
        <p:spPr>
          <a:xfrm>
            <a:off x="0" y="0"/>
            <a:ext cx="2907792" cy="1932422"/>
          </a:xfrm>
          <a:prstGeom prst="rect">
            <a:avLst/>
          </a:prstGeom>
        </p:spPr>
      </p:pic>
      <p:pic>
        <p:nvPicPr>
          <p:cNvPr id="4" name="Picture 3">
            <a:extLst>
              <a:ext uri="{FF2B5EF4-FFF2-40B4-BE49-F238E27FC236}">
                <a16:creationId xmlns:a16="http://schemas.microsoft.com/office/drawing/2014/main" id="{A9078AD1-9162-1A36-4F47-F246BD983935}"/>
              </a:ext>
            </a:extLst>
          </p:cNvPr>
          <p:cNvPicPr>
            <a:picLocks noChangeAspect="1"/>
          </p:cNvPicPr>
          <p:nvPr/>
        </p:nvPicPr>
        <p:blipFill>
          <a:blip r:embed="rId4"/>
          <a:stretch>
            <a:fillRect/>
          </a:stretch>
        </p:blipFill>
        <p:spPr>
          <a:xfrm>
            <a:off x="4464589" y="58067"/>
            <a:ext cx="2009406" cy="1816194"/>
          </a:xfrm>
          <a:prstGeom prst="rect">
            <a:avLst/>
          </a:prstGeom>
        </p:spPr>
      </p:pic>
      <p:pic>
        <p:nvPicPr>
          <p:cNvPr id="9" name="Picture 8">
            <a:extLst>
              <a:ext uri="{FF2B5EF4-FFF2-40B4-BE49-F238E27FC236}">
                <a16:creationId xmlns:a16="http://schemas.microsoft.com/office/drawing/2014/main" id="{DE33CA8D-6CF5-791A-95FA-3E7F98E61DA2}"/>
              </a:ext>
            </a:extLst>
          </p:cNvPr>
          <p:cNvPicPr>
            <a:picLocks noChangeAspect="1"/>
          </p:cNvPicPr>
          <p:nvPr/>
        </p:nvPicPr>
        <p:blipFill>
          <a:blip r:embed="rId5"/>
          <a:stretch>
            <a:fillRect/>
          </a:stretch>
        </p:blipFill>
        <p:spPr>
          <a:xfrm>
            <a:off x="6877300" y="297238"/>
            <a:ext cx="5319828" cy="1300604"/>
          </a:xfrm>
          <a:prstGeom prst="rect">
            <a:avLst/>
          </a:prstGeom>
        </p:spPr>
      </p:pic>
      <p:sp>
        <p:nvSpPr>
          <p:cNvPr id="10" name="Striped Right Arrow 9">
            <a:extLst>
              <a:ext uri="{FF2B5EF4-FFF2-40B4-BE49-F238E27FC236}">
                <a16:creationId xmlns:a16="http://schemas.microsoft.com/office/drawing/2014/main" id="{4D4CB629-0956-2B30-AA35-0AE3A4FC9B84}"/>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iped Right Arrow 10">
            <a:extLst>
              <a:ext uri="{FF2B5EF4-FFF2-40B4-BE49-F238E27FC236}">
                <a16:creationId xmlns:a16="http://schemas.microsoft.com/office/drawing/2014/main" id="{FFB83EA1-7810-6649-8DD8-E968DCC014D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8418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A5E1-14F6-DDDF-D5D0-05932FCA2C61}"/>
              </a:ext>
            </a:extLst>
          </p:cNvPr>
          <p:cNvSpPr>
            <a:spLocks noGrp="1"/>
          </p:cNvSpPr>
          <p:nvPr>
            <p:ph type="title"/>
          </p:nvPr>
        </p:nvSpPr>
        <p:spPr/>
        <p:txBody>
          <a:bodyPr/>
          <a:lstStyle/>
          <a:p>
            <a:r>
              <a:rPr lang="en-US" dirty="0"/>
              <a:t>def </a:t>
            </a:r>
            <a:r>
              <a:rPr lang="en-US" dirty="0" err="1"/>
              <a:t>get_determiner</a:t>
            </a:r>
            <a:r>
              <a:rPr lang="en-US" dirty="0"/>
              <a:t>(quantity):</a:t>
            </a:r>
          </a:p>
        </p:txBody>
      </p:sp>
      <p:pic>
        <p:nvPicPr>
          <p:cNvPr id="5" name="Picture 4">
            <a:extLst>
              <a:ext uri="{FF2B5EF4-FFF2-40B4-BE49-F238E27FC236}">
                <a16:creationId xmlns:a16="http://schemas.microsoft.com/office/drawing/2014/main" id="{FC9918D5-D3BA-D1BB-1854-8A199E5AD304}"/>
              </a:ext>
            </a:extLst>
          </p:cNvPr>
          <p:cNvPicPr>
            <a:picLocks noChangeAspect="1"/>
          </p:cNvPicPr>
          <p:nvPr/>
        </p:nvPicPr>
        <p:blipFill>
          <a:blip r:embed="rId2"/>
          <a:stretch>
            <a:fillRect/>
          </a:stretch>
        </p:blipFill>
        <p:spPr>
          <a:xfrm>
            <a:off x="4898023" y="1209675"/>
            <a:ext cx="7086600" cy="5283200"/>
          </a:xfrm>
          <a:prstGeom prst="rect">
            <a:avLst/>
          </a:prstGeom>
        </p:spPr>
      </p:pic>
      <p:sp>
        <p:nvSpPr>
          <p:cNvPr id="6" name="Diamond 5">
            <a:extLst>
              <a:ext uri="{FF2B5EF4-FFF2-40B4-BE49-F238E27FC236}">
                <a16:creationId xmlns:a16="http://schemas.microsoft.com/office/drawing/2014/main" id="{06621CBD-8950-A34C-F4D1-085EBDC06E67}"/>
              </a:ext>
            </a:extLst>
          </p:cNvPr>
          <p:cNvSpPr/>
          <p:nvPr/>
        </p:nvSpPr>
        <p:spPr>
          <a:xfrm>
            <a:off x="1365738" y="1465385"/>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quantity == 1</a:t>
            </a:r>
          </a:p>
        </p:txBody>
      </p:sp>
      <p:sp>
        <p:nvSpPr>
          <p:cNvPr id="7" name="Rectangle 6">
            <a:extLst>
              <a:ext uri="{FF2B5EF4-FFF2-40B4-BE49-F238E27FC236}">
                <a16:creationId xmlns:a16="http://schemas.microsoft.com/office/drawing/2014/main" id="{AB86FF7C-4135-355E-5B69-BEA62FE70250}"/>
              </a:ext>
            </a:extLst>
          </p:cNvPr>
          <p:cNvSpPr/>
          <p:nvPr/>
        </p:nvSpPr>
        <p:spPr>
          <a:xfrm>
            <a:off x="93785" y="2708031"/>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["a", "one", "the"]</a:t>
            </a:r>
          </a:p>
        </p:txBody>
      </p:sp>
      <p:sp>
        <p:nvSpPr>
          <p:cNvPr id="8" name="Rectangle 7">
            <a:extLst>
              <a:ext uri="{FF2B5EF4-FFF2-40B4-BE49-F238E27FC236}">
                <a16:creationId xmlns:a16="http://schemas.microsoft.com/office/drawing/2014/main" id="{F367CCB5-B5AE-4852-32FA-78AE78E0D170}"/>
              </a:ext>
            </a:extLst>
          </p:cNvPr>
          <p:cNvSpPr/>
          <p:nvPr/>
        </p:nvSpPr>
        <p:spPr>
          <a:xfrm>
            <a:off x="2535115" y="2708031"/>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["some", "many", "the"]</a:t>
            </a:r>
          </a:p>
        </p:txBody>
      </p:sp>
      <p:sp>
        <p:nvSpPr>
          <p:cNvPr id="9" name="Rectangle 8">
            <a:extLst>
              <a:ext uri="{FF2B5EF4-FFF2-40B4-BE49-F238E27FC236}">
                <a16:creationId xmlns:a16="http://schemas.microsoft.com/office/drawing/2014/main" id="{25483D00-7600-53B0-2045-F644D103B244}"/>
              </a:ext>
            </a:extLst>
          </p:cNvPr>
          <p:cNvSpPr/>
          <p:nvPr/>
        </p:nvSpPr>
        <p:spPr>
          <a:xfrm>
            <a:off x="1365738" y="3499338"/>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random.choice</a:t>
            </a:r>
            <a:r>
              <a:rPr lang="en-US" dirty="0"/>
              <a:t>(words)</a:t>
            </a:r>
          </a:p>
        </p:txBody>
      </p:sp>
      <p:sp>
        <p:nvSpPr>
          <p:cNvPr id="10" name="Rectangle 9">
            <a:extLst>
              <a:ext uri="{FF2B5EF4-FFF2-40B4-BE49-F238E27FC236}">
                <a16:creationId xmlns:a16="http://schemas.microsoft.com/office/drawing/2014/main" id="{5989E8EB-F52F-F27E-6583-409E59516F70}"/>
              </a:ext>
            </a:extLst>
          </p:cNvPr>
          <p:cNvSpPr/>
          <p:nvPr/>
        </p:nvSpPr>
        <p:spPr>
          <a:xfrm>
            <a:off x="1365738" y="4113945"/>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word</a:t>
            </a:r>
          </a:p>
        </p:txBody>
      </p:sp>
    </p:spTree>
    <p:extLst>
      <p:ext uri="{BB962C8B-B14F-4D97-AF65-F5344CB8AC3E}">
        <p14:creationId xmlns:p14="http://schemas.microsoft.com/office/powerpoint/2010/main" val="3580663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CFC5-FB63-F8D8-2C1E-28AF3211BBCA}"/>
              </a:ext>
            </a:extLst>
          </p:cNvPr>
          <p:cNvSpPr>
            <a:spLocks noGrp="1"/>
          </p:cNvSpPr>
          <p:nvPr>
            <p:ph type="title"/>
          </p:nvPr>
        </p:nvSpPr>
        <p:spPr/>
        <p:txBody>
          <a:bodyPr/>
          <a:lstStyle/>
          <a:p>
            <a:r>
              <a:rPr lang="en-US" dirty="0"/>
              <a:t>def </a:t>
            </a:r>
            <a:r>
              <a:rPr lang="en-US" dirty="0" err="1"/>
              <a:t>get_noun</a:t>
            </a:r>
            <a:r>
              <a:rPr lang="en-US" dirty="0"/>
              <a:t>(quantity):</a:t>
            </a:r>
          </a:p>
        </p:txBody>
      </p:sp>
      <p:pic>
        <p:nvPicPr>
          <p:cNvPr id="3" name="Picture 2">
            <a:extLst>
              <a:ext uri="{FF2B5EF4-FFF2-40B4-BE49-F238E27FC236}">
                <a16:creationId xmlns:a16="http://schemas.microsoft.com/office/drawing/2014/main" id="{20C84C14-13DE-0001-6932-6977BA526EA0}"/>
              </a:ext>
            </a:extLst>
          </p:cNvPr>
          <p:cNvPicPr>
            <a:picLocks noChangeAspect="1"/>
          </p:cNvPicPr>
          <p:nvPr/>
        </p:nvPicPr>
        <p:blipFill>
          <a:blip r:embed="rId2"/>
          <a:stretch>
            <a:fillRect/>
          </a:stretch>
        </p:blipFill>
        <p:spPr>
          <a:xfrm>
            <a:off x="5803900" y="1381090"/>
            <a:ext cx="6388100" cy="3746500"/>
          </a:xfrm>
          <a:prstGeom prst="rect">
            <a:avLst/>
          </a:prstGeom>
        </p:spPr>
      </p:pic>
      <p:sp>
        <p:nvSpPr>
          <p:cNvPr id="4" name="Diamond 3">
            <a:extLst>
              <a:ext uri="{FF2B5EF4-FFF2-40B4-BE49-F238E27FC236}">
                <a16:creationId xmlns:a16="http://schemas.microsoft.com/office/drawing/2014/main" id="{45DFF983-5830-555E-48E5-1C487CBAE337}"/>
              </a:ext>
            </a:extLst>
          </p:cNvPr>
          <p:cNvSpPr/>
          <p:nvPr/>
        </p:nvSpPr>
        <p:spPr>
          <a:xfrm>
            <a:off x="1365738" y="1465385"/>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quantity == 1</a:t>
            </a:r>
          </a:p>
        </p:txBody>
      </p:sp>
      <p:sp>
        <p:nvSpPr>
          <p:cNvPr id="5" name="Rectangle 4">
            <a:extLst>
              <a:ext uri="{FF2B5EF4-FFF2-40B4-BE49-F238E27FC236}">
                <a16:creationId xmlns:a16="http://schemas.microsoft.com/office/drawing/2014/main" id="{F711A74E-CC22-140D-C8EB-4C5EC0795795}"/>
              </a:ext>
            </a:extLst>
          </p:cNvPr>
          <p:cNvSpPr/>
          <p:nvPr/>
        </p:nvSpPr>
        <p:spPr>
          <a:xfrm>
            <a:off x="93785" y="2708031"/>
            <a:ext cx="2379784"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["bird", "boy", "car", "cat", "child", "dog", "girl", "man", "rabbit", "woman”]</a:t>
            </a:r>
          </a:p>
        </p:txBody>
      </p:sp>
      <p:sp>
        <p:nvSpPr>
          <p:cNvPr id="6" name="Rectangle 5">
            <a:extLst>
              <a:ext uri="{FF2B5EF4-FFF2-40B4-BE49-F238E27FC236}">
                <a16:creationId xmlns:a16="http://schemas.microsoft.com/office/drawing/2014/main" id="{6BD54971-627F-662B-DFF1-2E8BA9CD7F3E}"/>
              </a:ext>
            </a:extLst>
          </p:cNvPr>
          <p:cNvSpPr/>
          <p:nvPr/>
        </p:nvSpPr>
        <p:spPr>
          <a:xfrm>
            <a:off x="2535115" y="2708031"/>
            <a:ext cx="2379784"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["birds", "boys", "cars", "cats", "children", "dogs", "girls", "men", "rabbits", "women”]</a:t>
            </a:r>
          </a:p>
        </p:txBody>
      </p:sp>
      <p:sp>
        <p:nvSpPr>
          <p:cNvPr id="7" name="Rectangle 6">
            <a:extLst>
              <a:ext uri="{FF2B5EF4-FFF2-40B4-BE49-F238E27FC236}">
                <a16:creationId xmlns:a16="http://schemas.microsoft.com/office/drawing/2014/main" id="{AC7B4FE8-B415-03E5-BA27-ED705E21C874}"/>
              </a:ext>
            </a:extLst>
          </p:cNvPr>
          <p:cNvSpPr/>
          <p:nvPr/>
        </p:nvSpPr>
        <p:spPr>
          <a:xfrm>
            <a:off x="1345223" y="5257799"/>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random.choice</a:t>
            </a:r>
            <a:r>
              <a:rPr lang="en-US" dirty="0"/>
              <a:t>(words)</a:t>
            </a:r>
          </a:p>
        </p:txBody>
      </p:sp>
      <p:sp>
        <p:nvSpPr>
          <p:cNvPr id="8" name="Rectangle 7">
            <a:extLst>
              <a:ext uri="{FF2B5EF4-FFF2-40B4-BE49-F238E27FC236}">
                <a16:creationId xmlns:a16="http://schemas.microsoft.com/office/drawing/2014/main" id="{B13368F6-777C-B6F6-151C-6A70F99F1215}"/>
              </a:ext>
            </a:extLst>
          </p:cNvPr>
          <p:cNvSpPr/>
          <p:nvPr/>
        </p:nvSpPr>
        <p:spPr>
          <a:xfrm>
            <a:off x="1345223" y="5872406"/>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word</a:t>
            </a:r>
          </a:p>
        </p:txBody>
      </p:sp>
    </p:spTree>
    <p:extLst>
      <p:ext uri="{BB962C8B-B14F-4D97-AF65-F5344CB8AC3E}">
        <p14:creationId xmlns:p14="http://schemas.microsoft.com/office/powerpoint/2010/main" val="1230922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461A-274C-7B7D-1068-1B63FA424C62}"/>
              </a:ext>
            </a:extLst>
          </p:cNvPr>
          <p:cNvSpPr>
            <a:spLocks noGrp="1"/>
          </p:cNvSpPr>
          <p:nvPr>
            <p:ph type="title"/>
          </p:nvPr>
        </p:nvSpPr>
        <p:spPr>
          <a:xfrm>
            <a:off x="6164498" y="365125"/>
            <a:ext cx="5189302" cy="1325563"/>
          </a:xfrm>
        </p:spPr>
        <p:txBody>
          <a:bodyPr/>
          <a:lstStyle/>
          <a:p>
            <a:r>
              <a:rPr lang="en-US" dirty="0"/>
              <a:t>def </a:t>
            </a:r>
            <a:r>
              <a:rPr lang="en-US" dirty="0" err="1"/>
              <a:t>get_verb</a:t>
            </a:r>
            <a:r>
              <a:rPr lang="en-US" dirty="0"/>
              <a:t>(quantity, tense):</a:t>
            </a:r>
          </a:p>
        </p:txBody>
      </p:sp>
      <p:pic>
        <p:nvPicPr>
          <p:cNvPr id="3" name="Picture 2">
            <a:extLst>
              <a:ext uri="{FF2B5EF4-FFF2-40B4-BE49-F238E27FC236}">
                <a16:creationId xmlns:a16="http://schemas.microsoft.com/office/drawing/2014/main" id="{F434F1EB-1713-6633-4FE9-3036930D7204}"/>
              </a:ext>
            </a:extLst>
          </p:cNvPr>
          <p:cNvPicPr>
            <a:picLocks noChangeAspect="1"/>
          </p:cNvPicPr>
          <p:nvPr/>
        </p:nvPicPr>
        <p:blipFill>
          <a:blip r:embed="rId2"/>
          <a:stretch>
            <a:fillRect/>
          </a:stretch>
        </p:blipFill>
        <p:spPr>
          <a:xfrm>
            <a:off x="6027504" y="1849348"/>
            <a:ext cx="6164495" cy="5008652"/>
          </a:xfrm>
          <a:prstGeom prst="rect">
            <a:avLst/>
          </a:prstGeom>
        </p:spPr>
      </p:pic>
      <p:sp>
        <p:nvSpPr>
          <p:cNvPr id="6" name="Diamond 5">
            <a:extLst>
              <a:ext uri="{FF2B5EF4-FFF2-40B4-BE49-F238E27FC236}">
                <a16:creationId xmlns:a16="http://schemas.microsoft.com/office/drawing/2014/main" id="{9D67B8C4-761C-7420-330E-F7E175BF25BD}"/>
              </a:ext>
            </a:extLst>
          </p:cNvPr>
          <p:cNvSpPr/>
          <p:nvPr/>
        </p:nvSpPr>
        <p:spPr>
          <a:xfrm>
            <a:off x="84991" y="104288"/>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tense == past</a:t>
            </a:r>
          </a:p>
        </p:txBody>
      </p:sp>
      <p:sp>
        <p:nvSpPr>
          <p:cNvPr id="7" name="Rectangle 6">
            <a:extLst>
              <a:ext uri="{FF2B5EF4-FFF2-40B4-BE49-F238E27FC236}">
                <a16:creationId xmlns:a16="http://schemas.microsoft.com/office/drawing/2014/main" id="{D182AFB0-8DCE-7215-6C64-B853E133BCB5}"/>
              </a:ext>
            </a:extLst>
          </p:cNvPr>
          <p:cNvSpPr/>
          <p:nvPr/>
        </p:nvSpPr>
        <p:spPr>
          <a:xfrm>
            <a:off x="3091418" y="0"/>
            <a:ext cx="293608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["drank", "ate", "grew", "laughed", "thought", "ran", "slept", "talked", "walked", "wrote”]</a:t>
            </a:r>
          </a:p>
        </p:txBody>
      </p:sp>
      <p:sp>
        <p:nvSpPr>
          <p:cNvPr id="8" name="Rectangle 7">
            <a:extLst>
              <a:ext uri="{FF2B5EF4-FFF2-40B4-BE49-F238E27FC236}">
                <a16:creationId xmlns:a16="http://schemas.microsoft.com/office/drawing/2014/main" id="{0DBB0518-13E7-5200-F31F-731F9FE3B0AB}"/>
              </a:ext>
            </a:extLst>
          </p:cNvPr>
          <p:cNvSpPr/>
          <p:nvPr/>
        </p:nvSpPr>
        <p:spPr>
          <a:xfrm>
            <a:off x="3091418" y="1386682"/>
            <a:ext cx="293608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["will drink", "will eat", "will grow", "will laugh", "will think", "will run", "will sleep", "will talk", "will walk", "will write”]</a:t>
            </a:r>
          </a:p>
        </p:txBody>
      </p:sp>
      <p:sp>
        <p:nvSpPr>
          <p:cNvPr id="9" name="Rectangle 8">
            <a:extLst>
              <a:ext uri="{FF2B5EF4-FFF2-40B4-BE49-F238E27FC236}">
                <a16:creationId xmlns:a16="http://schemas.microsoft.com/office/drawing/2014/main" id="{55BA8039-B380-4566-9B81-6904049167C6}"/>
              </a:ext>
            </a:extLst>
          </p:cNvPr>
          <p:cNvSpPr/>
          <p:nvPr/>
        </p:nvSpPr>
        <p:spPr>
          <a:xfrm>
            <a:off x="1016977" y="5739484"/>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random.choice</a:t>
            </a:r>
            <a:r>
              <a:rPr lang="en-US" dirty="0"/>
              <a:t>(words)</a:t>
            </a:r>
          </a:p>
        </p:txBody>
      </p:sp>
      <p:sp>
        <p:nvSpPr>
          <p:cNvPr id="10" name="Rectangle 9">
            <a:extLst>
              <a:ext uri="{FF2B5EF4-FFF2-40B4-BE49-F238E27FC236}">
                <a16:creationId xmlns:a16="http://schemas.microsoft.com/office/drawing/2014/main" id="{F2710FA4-AD13-9B2B-78E4-7AE51828CC12}"/>
              </a:ext>
            </a:extLst>
          </p:cNvPr>
          <p:cNvSpPr/>
          <p:nvPr/>
        </p:nvSpPr>
        <p:spPr>
          <a:xfrm>
            <a:off x="1016977" y="6365631"/>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word</a:t>
            </a:r>
          </a:p>
        </p:txBody>
      </p:sp>
      <p:sp>
        <p:nvSpPr>
          <p:cNvPr id="11" name="Diamond 10">
            <a:extLst>
              <a:ext uri="{FF2B5EF4-FFF2-40B4-BE49-F238E27FC236}">
                <a16:creationId xmlns:a16="http://schemas.microsoft.com/office/drawing/2014/main" id="{1D0F49E1-5F93-CFE6-5023-44116DDE15F0}"/>
              </a:ext>
            </a:extLst>
          </p:cNvPr>
          <p:cNvSpPr/>
          <p:nvPr/>
        </p:nvSpPr>
        <p:spPr>
          <a:xfrm>
            <a:off x="84991" y="1386682"/>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tense == future</a:t>
            </a:r>
          </a:p>
        </p:txBody>
      </p:sp>
      <p:sp>
        <p:nvSpPr>
          <p:cNvPr id="12" name="Diamond 11">
            <a:extLst>
              <a:ext uri="{FF2B5EF4-FFF2-40B4-BE49-F238E27FC236}">
                <a16:creationId xmlns:a16="http://schemas.microsoft.com/office/drawing/2014/main" id="{9522DFBD-6421-6189-EC9A-B1D20230B6A0}"/>
              </a:ext>
            </a:extLst>
          </p:cNvPr>
          <p:cNvSpPr/>
          <p:nvPr/>
        </p:nvSpPr>
        <p:spPr>
          <a:xfrm>
            <a:off x="0" y="2661566"/>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tense == present</a:t>
            </a:r>
          </a:p>
        </p:txBody>
      </p:sp>
      <p:sp>
        <p:nvSpPr>
          <p:cNvPr id="13" name="Diamond 12">
            <a:extLst>
              <a:ext uri="{FF2B5EF4-FFF2-40B4-BE49-F238E27FC236}">
                <a16:creationId xmlns:a16="http://schemas.microsoft.com/office/drawing/2014/main" id="{FB8FBC55-5AA3-E610-5174-8740C8E89A6C}"/>
              </a:ext>
            </a:extLst>
          </p:cNvPr>
          <p:cNvSpPr/>
          <p:nvPr/>
        </p:nvSpPr>
        <p:spPr>
          <a:xfrm>
            <a:off x="386861" y="3164621"/>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quantity == 1</a:t>
            </a:r>
          </a:p>
        </p:txBody>
      </p:sp>
      <p:sp>
        <p:nvSpPr>
          <p:cNvPr id="14" name="Rectangle 13">
            <a:extLst>
              <a:ext uri="{FF2B5EF4-FFF2-40B4-BE49-F238E27FC236}">
                <a16:creationId xmlns:a16="http://schemas.microsoft.com/office/drawing/2014/main" id="{D9BF1100-A533-85DF-48D0-367D572178BD}"/>
              </a:ext>
            </a:extLst>
          </p:cNvPr>
          <p:cNvSpPr/>
          <p:nvPr/>
        </p:nvSpPr>
        <p:spPr>
          <a:xfrm>
            <a:off x="3091418" y="2798884"/>
            <a:ext cx="293608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["drinks", "eats", "grows", "laughs", "thinks", "runs", "sleeps", "talks", "walks", "writes”]</a:t>
            </a:r>
          </a:p>
        </p:txBody>
      </p:sp>
      <p:sp>
        <p:nvSpPr>
          <p:cNvPr id="15" name="Rectangle 14">
            <a:extLst>
              <a:ext uri="{FF2B5EF4-FFF2-40B4-BE49-F238E27FC236}">
                <a16:creationId xmlns:a16="http://schemas.microsoft.com/office/drawing/2014/main" id="{1355C45C-58AF-38BD-E6A1-B9E2260AFA9E}"/>
              </a:ext>
            </a:extLst>
          </p:cNvPr>
          <p:cNvSpPr/>
          <p:nvPr/>
        </p:nvSpPr>
        <p:spPr>
          <a:xfrm>
            <a:off x="3091418" y="4135133"/>
            <a:ext cx="2936086" cy="1107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["drink", "eat", "grow", "laugh", "think", "run", "sleep", "talk", "walk", "write”]</a:t>
            </a:r>
          </a:p>
        </p:txBody>
      </p:sp>
      <p:sp>
        <p:nvSpPr>
          <p:cNvPr id="16" name="Diamond 15">
            <a:extLst>
              <a:ext uri="{FF2B5EF4-FFF2-40B4-BE49-F238E27FC236}">
                <a16:creationId xmlns:a16="http://schemas.microsoft.com/office/drawing/2014/main" id="{9495DF44-005E-4C73-EEE2-50200BCA0E6B}"/>
              </a:ext>
            </a:extLst>
          </p:cNvPr>
          <p:cNvSpPr/>
          <p:nvPr/>
        </p:nvSpPr>
        <p:spPr>
          <a:xfrm>
            <a:off x="386861" y="4219880"/>
            <a:ext cx="3640016" cy="4923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 #If quantity &gt;1</a:t>
            </a:r>
          </a:p>
        </p:txBody>
      </p:sp>
    </p:spTree>
    <p:extLst>
      <p:ext uri="{BB962C8B-B14F-4D97-AF65-F5344CB8AC3E}">
        <p14:creationId xmlns:p14="http://schemas.microsoft.com/office/powerpoint/2010/main" val="428390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6185-DFAC-8692-1DCE-66BF0DB653B9}"/>
              </a:ext>
            </a:extLst>
          </p:cNvPr>
          <p:cNvSpPr>
            <a:spLocks noGrp="1"/>
          </p:cNvSpPr>
          <p:nvPr>
            <p:ph type="title"/>
          </p:nvPr>
        </p:nvSpPr>
        <p:spPr/>
        <p:txBody>
          <a:bodyPr/>
          <a:lstStyle/>
          <a:p>
            <a:r>
              <a:rPr lang="en-US" dirty="0"/>
              <a:t>def </a:t>
            </a:r>
            <a:r>
              <a:rPr lang="en-US" dirty="0" err="1"/>
              <a:t>get_sentence</a:t>
            </a:r>
            <a:r>
              <a:rPr lang="en-US" dirty="0"/>
              <a:t>(quantity, tense):</a:t>
            </a:r>
          </a:p>
        </p:txBody>
      </p:sp>
      <p:sp>
        <p:nvSpPr>
          <p:cNvPr id="3" name="Rectangle 2">
            <a:extLst>
              <a:ext uri="{FF2B5EF4-FFF2-40B4-BE49-F238E27FC236}">
                <a16:creationId xmlns:a16="http://schemas.microsoft.com/office/drawing/2014/main" id="{B93AC678-73E6-C7A6-1888-F4D7BA9DA90D}"/>
              </a:ext>
            </a:extLst>
          </p:cNvPr>
          <p:cNvSpPr/>
          <p:nvPr/>
        </p:nvSpPr>
        <p:spPr>
          <a:xfrm>
            <a:off x="1016977" y="3289606"/>
            <a:ext cx="5079023"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Sentence = determiner +” “ + noun + “ “ + verb </a:t>
            </a:r>
          </a:p>
        </p:txBody>
      </p:sp>
      <p:sp>
        <p:nvSpPr>
          <p:cNvPr id="4" name="Rectangle 3">
            <a:extLst>
              <a:ext uri="{FF2B5EF4-FFF2-40B4-BE49-F238E27FC236}">
                <a16:creationId xmlns:a16="http://schemas.microsoft.com/office/drawing/2014/main" id="{59D6CB79-D4F0-3610-7741-DD3F9BDB5E60}"/>
              </a:ext>
            </a:extLst>
          </p:cNvPr>
          <p:cNvSpPr/>
          <p:nvPr/>
        </p:nvSpPr>
        <p:spPr>
          <a:xfrm>
            <a:off x="1016977" y="3878265"/>
            <a:ext cx="237978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return sentence</a:t>
            </a:r>
          </a:p>
        </p:txBody>
      </p:sp>
      <p:sp>
        <p:nvSpPr>
          <p:cNvPr id="5" name="Rectangle 4">
            <a:extLst>
              <a:ext uri="{FF2B5EF4-FFF2-40B4-BE49-F238E27FC236}">
                <a16:creationId xmlns:a16="http://schemas.microsoft.com/office/drawing/2014/main" id="{C0BC5E38-D874-B91F-EF25-635AECB8630C}"/>
              </a:ext>
            </a:extLst>
          </p:cNvPr>
          <p:cNvSpPr/>
          <p:nvPr/>
        </p:nvSpPr>
        <p:spPr>
          <a:xfrm>
            <a:off x="1016977" y="2208578"/>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noun = </a:t>
            </a:r>
            <a:r>
              <a:rPr lang="en-US" dirty="0" err="1"/>
              <a:t>get_noun</a:t>
            </a:r>
            <a:r>
              <a:rPr lang="en-US" dirty="0"/>
              <a:t>(quantity)</a:t>
            </a:r>
          </a:p>
        </p:txBody>
      </p:sp>
      <p:sp>
        <p:nvSpPr>
          <p:cNvPr id="6" name="Rectangle 5">
            <a:extLst>
              <a:ext uri="{FF2B5EF4-FFF2-40B4-BE49-F238E27FC236}">
                <a16:creationId xmlns:a16="http://schemas.microsoft.com/office/drawing/2014/main" id="{CB8F8C34-BB6E-3740-24CE-03E29A459298}"/>
              </a:ext>
            </a:extLst>
          </p:cNvPr>
          <p:cNvSpPr/>
          <p:nvPr/>
        </p:nvSpPr>
        <p:spPr>
          <a:xfrm>
            <a:off x="1016977" y="1669317"/>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Determiner = </a:t>
            </a:r>
            <a:r>
              <a:rPr lang="en-US" dirty="0" err="1"/>
              <a:t>get_determiner</a:t>
            </a:r>
            <a:r>
              <a:rPr lang="en-US" dirty="0"/>
              <a:t>(quantity)</a:t>
            </a:r>
          </a:p>
        </p:txBody>
      </p:sp>
      <p:sp>
        <p:nvSpPr>
          <p:cNvPr id="7" name="Rectangle 6">
            <a:extLst>
              <a:ext uri="{FF2B5EF4-FFF2-40B4-BE49-F238E27FC236}">
                <a16:creationId xmlns:a16="http://schemas.microsoft.com/office/drawing/2014/main" id="{4B590787-2CD3-ADD7-06EE-40EFFD062924}"/>
              </a:ext>
            </a:extLst>
          </p:cNvPr>
          <p:cNvSpPr/>
          <p:nvPr/>
        </p:nvSpPr>
        <p:spPr>
          <a:xfrm>
            <a:off x="1016977" y="2724394"/>
            <a:ext cx="4281854"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verb = </a:t>
            </a:r>
            <a:r>
              <a:rPr lang="en-US" dirty="0" err="1"/>
              <a:t>get_verb</a:t>
            </a:r>
            <a:r>
              <a:rPr lang="en-US" dirty="0"/>
              <a:t>(quantity, tense)</a:t>
            </a:r>
          </a:p>
        </p:txBody>
      </p:sp>
    </p:spTree>
    <p:extLst>
      <p:ext uri="{BB962C8B-B14F-4D97-AF65-F5344CB8AC3E}">
        <p14:creationId xmlns:p14="http://schemas.microsoft.com/office/powerpoint/2010/main" val="859297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err="1"/>
              <a:t>birth_str</a:t>
            </a:r>
            <a:endParaRPr lang="en-US" dirty="0"/>
          </a:p>
        </p:txBody>
      </p:sp>
      <p:pic>
        <p:nvPicPr>
          <p:cNvPr id="32" name="Picture 31">
            <a:extLst>
              <a:ext uri="{FF2B5EF4-FFF2-40B4-BE49-F238E27FC236}">
                <a16:creationId xmlns:a16="http://schemas.microsoft.com/office/drawing/2014/main" id="{E2762020-3ECB-283D-9E92-F0A9A10D5768}"/>
              </a:ext>
            </a:extLst>
          </p:cNvPr>
          <p:cNvPicPr>
            <a:picLocks noChangeAspect="1"/>
          </p:cNvPicPr>
          <p:nvPr/>
        </p:nvPicPr>
        <p:blipFill>
          <a:blip r:embed="rId3"/>
          <a:stretch>
            <a:fillRect/>
          </a:stretch>
        </p:blipFill>
        <p:spPr>
          <a:xfrm>
            <a:off x="0" y="0"/>
            <a:ext cx="2907792" cy="1932422"/>
          </a:xfrm>
          <a:prstGeom prst="rect">
            <a:avLst/>
          </a:prstGeom>
        </p:spPr>
      </p:pic>
      <p:pic>
        <p:nvPicPr>
          <p:cNvPr id="33" name="Picture 32">
            <a:extLst>
              <a:ext uri="{FF2B5EF4-FFF2-40B4-BE49-F238E27FC236}">
                <a16:creationId xmlns:a16="http://schemas.microsoft.com/office/drawing/2014/main" id="{547C5286-E0FD-7F1D-7AC3-80B14B9853E2}"/>
              </a:ext>
            </a:extLst>
          </p:cNvPr>
          <p:cNvPicPr>
            <a:picLocks noChangeAspect="1"/>
          </p:cNvPicPr>
          <p:nvPr/>
        </p:nvPicPr>
        <p:blipFill>
          <a:blip r:embed="rId4"/>
          <a:stretch>
            <a:fillRect/>
          </a:stretch>
        </p:blipFill>
        <p:spPr>
          <a:xfrm>
            <a:off x="4464589" y="58067"/>
            <a:ext cx="2009406" cy="1816194"/>
          </a:xfrm>
          <a:prstGeom prst="rect">
            <a:avLst/>
          </a:prstGeom>
        </p:spPr>
      </p:pic>
      <p:pic>
        <p:nvPicPr>
          <p:cNvPr id="34" name="Picture 33">
            <a:extLst>
              <a:ext uri="{FF2B5EF4-FFF2-40B4-BE49-F238E27FC236}">
                <a16:creationId xmlns:a16="http://schemas.microsoft.com/office/drawing/2014/main" id="{08BD58C3-4694-CCEF-C0DF-0A75EDF98408}"/>
              </a:ext>
            </a:extLst>
          </p:cNvPr>
          <p:cNvPicPr>
            <a:picLocks noChangeAspect="1"/>
          </p:cNvPicPr>
          <p:nvPr/>
        </p:nvPicPr>
        <p:blipFill>
          <a:blip r:embed="rId5"/>
          <a:stretch>
            <a:fillRect/>
          </a:stretch>
        </p:blipFill>
        <p:spPr>
          <a:xfrm>
            <a:off x="6877300" y="297238"/>
            <a:ext cx="5319828" cy="1300604"/>
          </a:xfrm>
          <a:prstGeom prst="rect">
            <a:avLst/>
          </a:prstGeom>
        </p:spPr>
      </p:pic>
      <p:sp>
        <p:nvSpPr>
          <p:cNvPr id="35" name="Striped Right Arrow 34">
            <a:extLst>
              <a:ext uri="{FF2B5EF4-FFF2-40B4-BE49-F238E27FC236}">
                <a16:creationId xmlns:a16="http://schemas.microsoft.com/office/drawing/2014/main" id="{108A02F7-7B7A-2484-5A7E-EA7284A759C1}"/>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triped Right Arrow 35">
            <a:extLst>
              <a:ext uri="{FF2B5EF4-FFF2-40B4-BE49-F238E27FC236}">
                <a16:creationId xmlns:a16="http://schemas.microsoft.com/office/drawing/2014/main" id="{98F346CB-0015-BA52-F883-107235B400BD}"/>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971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err="1"/>
              <a:t>birth_str</a:t>
            </a:r>
            <a:endParaRPr lang="en-US" dirty="0"/>
          </a:p>
        </p:txBody>
      </p:sp>
      <p:sp>
        <p:nvSpPr>
          <p:cNvPr id="4" name="Magnetic Disk 3">
            <a:extLst>
              <a:ext uri="{FF2B5EF4-FFF2-40B4-BE49-F238E27FC236}">
                <a16:creationId xmlns:a16="http://schemas.microsoft.com/office/drawing/2014/main" id="{FA1D8CC7-59FC-84BE-E2CA-764B7BC3FDBF}"/>
              </a:ext>
            </a:extLst>
          </p:cNvPr>
          <p:cNvSpPr/>
          <p:nvPr/>
        </p:nvSpPr>
        <p:spPr>
          <a:xfrm>
            <a:off x="4979540" y="2382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AE703950-5369-2E51-9FFC-742479E49BBE}"/>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CF485A-2930-3444-1C80-2AFE739B1039}"/>
              </a:ext>
            </a:extLst>
          </p:cNvPr>
          <p:cNvSpPr txBox="1"/>
          <p:nvPr/>
        </p:nvSpPr>
        <p:spPr>
          <a:xfrm>
            <a:off x="3293465" y="3500482"/>
            <a:ext cx="1159401" cy="369332"/>
          </a:xfrm>
          <a:prstGeom prst="rect">
            <a:avLst/>
          </a:prstGeom>
          <a:noFill/>
        </p:spPr>
        <p:txBody>
          <a:bodyPr wrap="square">
            <a:spAutoFit/>
          </a:bodyPr>
          <a:lstStyle/>
          <a:p>
            <a:r>
              <a:rPr lang="en-US" dirty="0"/>
              <a:t>quantity</a:t>
            </a:r>
          </a:p>
        </p:txBody>
      </p:sp>
      <p:sp>
        <p:nvSpPr>
          <p:cNvPr id="11" name="TextBox 10">
            <a:extLst>
              <a:ext uri="{FF2B5EF4-FFF2-40B4-BE49-F238E27FC236}">
                <a16:creationId xmlns:a16="http://schemas.microsoft.com/office/drawing/2014/main" id="{61116F4E-062C-3168-DB58-061B23FD310D}"/>
              </a:ext>
            </a:extLst>
          </p:cNvPr>
          <p:cNvSpPr txBox="1"/>
          <p:nvPr/>
        </p:nvSpPr>
        <p:spPr>
          <a:xfrm>
            <a:off x="5163052" y="2657238"/>
            <a:ext cx="1420704" cy="369332"/>
          </a:xfrm>
          <a:prstGeom prst="rect">
            <a:avLst/>
          </a:prstGeom>
          <a:noFill/>
        </p:spPr>
        <p:txBody>
          <a:bodyPr wrap="square">
            <a:spAutoFit/>
          </a:bodyPr>
          <a:lstStyle/>
          <a:p>
            <a:r>
              <a:rPr lang="en-US" dirty="0"/>
              <a:t>noun</a:t>
            </a:r>
          </a:p>
        </p:txBody>
      </p:sp>
      <p:sp>
        <p:nvSpPr>
          <p:cNvPr id="12" name="Magnetic Disk 11">
            <a:extLst>
              <a:ext uri="{FF2B5EF4-FFF2-40B4-BE49-F238E27FC236}">
                <a16:creationId xmlns:a16="http://schemas.microsoft.com/office/drawing/2014/main" id="{8D9E17A6-1028-7747-96AC-99E1202AF719}"/>
              </a:ext>
            </a:extLst>
          </p:cNvPr>
          <p:cNvSpPr/>
          <p:nvPr/>
        </p:nvSpPr>
        <p:spPr>
          <a:xfrm>
            <a:off x="4979540" y="27110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16EAE4A-66B3-3F4B-52C0-5491363842CD}"/>
              </a:ext>
            </a:extLst>
          </p:cNvPr>
          <p:cNvSpPr txBox="1"/>
          <p:nvPr/>
        </p:nvSpPr>
        <p:spPr>
          <a:xfrm>
            <a:off x="5163052" y="3014403"/>
            <a:ext cx="1420704" cy="369332"/>
          </a:xfrm>
          <a:prstGeom prst="rect">
            <a:avLst/>
          </a:prstGeom>
          <a:noFill/>
        </p:spPr>
        <p:txBody>
          <a:bodyPr wrap="square">
            <a:spAutoFit/>
          </a:bodyPr>
          <a:lstStyle/>
          <a:p>
            <a:r>
              <a:rPr lang="en-US" dirty="0"/>
              <a:t>verb</a:t>
            </a:r>
          </a:p>
        </p:txBody>
      </p:sp>
      <p:sp>
        <p:nvSpPr>
          <p:cNvPr id="32" name="Magnetic Disk 31">
            <a:extLst>
              <a:ext uri="{FF2B5EF4-FFF2-40B4-BE49-F238E27FC236}">
                <a16:creationId xmlns:a16="http://schemas.microsoft.com/office/drawing/2014/main" id="{29A67A92-43B0-2B79-0114-70005D7E7688}"/>
              </a:ext>
            </a:extLst>
          </p:cNvPr>
          <p:cNvSpPr/>
          <p:nvPr/>
        </p:nvSpPr>
        <p:spPr>
          <a:xfrm>
            <a:off x="4979540" y="306825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agnetic Disk 32">
            <a:extLst>
              <a:ext uri="{FF2B5EF4-FFF2-40B4-BE49-F238E27FC236}">
                <a16:creationId xmlns:a16="http://schemas.microsoft.com/office/drawing/2014/main" id="{6BD89342-573B-CC8C-E8C7-A8D038EA11F6}"/>
              </a:ext>
            </a:extLst>
          </p:cNvPr>
          <p:cNvSpPr/>
          <p:nvPr/>
        </p:nvSpPr>
        <p:spPr>
          <a:xfrm>
            <a:off x="3080087" y="391429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F2FE1DB-A02B-425B-225B-F4E951F420BF}"/>
              </a:ext>
            </a:extLst>
          </p:cNvPr>
          <p:cNvSpPr txBox="1"/>
          <p:nvPr/>
        </p:nvSpPr>
        <p:spPr>
          <a:xfrm>
            <a:off x="3297698" y="3879435"/>
            <a:ext cx="1159401" cy="369332"/>
          </a:xfrm>
          <a:prstGeom prst="rect">
            <a:avLst/>
          </a:prstGeom>
          <a:noFill/>
        </p:spPr>
        <p:txBody>
          <a:bodyPr wrap="square">
            <a:spAutoFit/>
          </a:bodyPr>
          <a:lstStyle/>
          <a:p>
            <a:r>
              <a:rPr lang="en-US" dirty="0"/>
              <a:t>tense</a:t>
            </a:r>
          </a:p>
        </p:txBody>
      </p:sp>
      <p:sp>
        <p:nvSpPr>
          <p:cNvPr id="35" name="Magnetic Disk 34">
            <a:extLst>
              <a:ext uri="{FF2B5EF4-FFF2-40B4-BE49-F238E27FC236}">
                <a16:creationId xmlns:a16="http://schemas.microsoft.com/office/drawing/2014/main" id="{742BF45F-6454-CEA3-3460-F02F0DC8C734}"/>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D256D43-A4ED-9F99-238B-3521B049A8E1}"/>
              </a:ext>
            </a:extLst>
          </p:cNvPr>
          <p:cNvSpPr txBox="1"/>
          <p:nvPr/>
        </p:nvSpPr>
        <p:spPr>
          <a:xfrm>
            <a:off x="6837052" y="2648703"/>
            <a:ext cx="300082" cy="369332"/>
          </a:xfrm>
          <a:prstGeom prst="rect">
            <a:avLst/>
          </a:prstGeom>
          <a:noFill/>
        </p:spPr>
        <p:txBody>
          <a:bodyPr wrap="none" rtlCol="0">
            <a:spAutoFit/>
          </a:bodyPr>
          <a:lstStyle/>
          <a:p>
            <a:r>
              <a:rPr lang="en-US" dirty="0"/>
              <a:t>+</a:t>
            </a:r>
          </a:p>
        </p:txBody>
      </p:sp>
      <p:cxnSp>
        <p:nvCxnSpPr>
          <p:cNvPr id="37" name="Curved Connector 36">
            <a:extLst>
              <a:ext uri="{FF2B5EF4-FFF2-40B4-BE49-F238E27FC236}">
                <a16:creationId xmlns:a16="http://schemas.microsoft.com/office/drawing/2014/main" id="{FFE62C4D-8C45-028D-CD5E-9236830A4C67}"/>
              </a:ext>
            </a:extLst>
          </p:cNvPr>
          <p:cNvCxnSpPr>
            <a:cxnSpLocks/>
            <a:endCxn id="36" idx="1"/>
          </p:cNvCxnSpPr>
          <p:nvPr/>
        </p:nvCxnSpPr>
        <p:spPr>
          <a:xfrm>
            <a:off x="6583756" y="2513048"/>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Curved Connector 37">
            <a:extLst>
              <a:ext uri="{FF2B5EF4-FFF2-40B4-BE49-F238E27FC236}">
                <a16:creationId xmlns:a16="http://schemas.microsoft.com/office/drawing/2014/main" id="{973F319E-38C6-A216-036C-D4141D46D5D1}"/>
              </a:ext>
            </a:extLst>
          </p:cNvPr>
          <p:cNvCxnSpPr>
            <a:cxnSpLocks/>
            <a:stCxn id="11" idx="3"/>
            <a:endCxn id="36" idx="1"/>
          </p:cNvCxnSpPr>
          <p:nvPr/>
        </p:nvCxnSpPr>
        <p:spPr>
          <a:xfrm flipV="1">
            <a:off x="6583756" y="2833369"/>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Curved Connector 38">
            <a:extLst>
              <a:ext uri="{FF2B5EF4-FFF2-40B4-BE49-F238E27FC236}">
                <a16:creationId xmlns:a16="http://schemas.microsoft.com/office/drawing/2014/main" id="{B210F30C-CA6E-F1F9-D9EF-75B420AC5FA9}"/>
              </a:ext>
            </a:extLst>
          </p:cNvPr>
          <p:cNvCxnSpPr>
            <a:cxnSpLocks/>
            <a:stCxn id="31" idx="3"/>
            <a:endCxn id="36" idx="1"/>
          </p:cNvCxnSpPr>
          <p:nvPr/>
        </p:nvCxnSpPr>
        <p:spPr>
          <a:xfrm flipV="1">
            <a:off x="6583756" y="2833369"/>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4C057ADA-F55E-4C6B-AF79-33C72A9316AE}"/>
              </a:ext>
            </a:extLst>
          </p:cNvPr>
          <p:cNvCxnSpPr>
            <a:cxnSpLocks/>
            <a:stCxn id="36" idx="3"/>
            <a:endCxn id="35" idx="2"/>
          </p:cNvCxnSpPr>
          <p:nvPr/>
        </p:nvCxnSpPr>
        <p:spPr>
          <a:xfrm flipV="1">
            <a:off x="7137134" y="2511381"/>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41" name="TextBox 40">
            <a:extLst>
              <a:ext uri="{FF2B5EF4-FFF2-40B4-BE49-F238E27FC236}">
                <a16:creationId xmlns:a16="http://schemas.microsoft.com/office/drawing/2014/main" id="{F754FBC2-42C5-8D47-C109-0AA4676AEC68}"/>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sp>
        <p:nvSpPr>
          <p:cNvPr id="42" name="TextBox 41">
            <a:extLst>
              <a:ext uri="{FF2B5EF4-FFF2-40B4-BE49-F238E27FC236}">
                <a16:creationId xmlns:a16="http://schemas.microsoft.com/office/drawing/2014/main" id="{B09AFB75-EB98-A647-597D-0714F570CA0C}"/>
              </a:ext>
            </a:extLst>
          </p:cNvPr>
          <p:cNvSpPr txBox="1"/>
          <p:nvPr/>
        </p:nvSpPr>
        <p:spPr>
          <a:xfrm>
            <a:off x="5163052" y="2328382"/>
            <a:ext cx="1420704" cy="369332"/>
          </a:xfrm>
          <a:prstGeom prst="rect">
            <a:avLst/>
          </a:prstGeom>
          <a:noFill/>
        </p:spPr>
        <p:txBody>
          <a:bodyPr wrap="square">
            <a:spAutoFit/>
          </a:bodyPr>
          <a:lstStyle/>
          <a:p>
            <a:r>
              <a:rPr lang="en-US" dirty="0"/>
              <a:t>determiner</a:t>
            </a:r>
          </a:p>
        </p:txBody>
      </p:sp>
      <p:pic>
        <p:nvPicPr>
          <p:cNvPr id="43" name="Picture 42">
            <a:extLst>
              <a:ext uri="{FF2B5EF4-FFF2-40B4-BE49-F238E27FC236}">
                <a16:creationId xmlns:a16="http://schemas.microsoft.com/office/drawing/2014/main" id="{2DDE4625-4380-8B09-66E8-5499C82CDEDC}"/>
              </a:ext>
            </a:extLst>
          </p:cNvPr>
          <p:cNvPicPr>
            <a:picLocks noChangeAspect="1"/>
          </p:cNvPicPr>
          <p:nvPr/>
        </p:nvPicPr>
        <p:blipFill>
          <a:blip r:embed="rId3"/>
          <a:stretch>
            <a:fillRect/>
          </a:stretch>
        </p:blipFill>
        <p:spPr>
          <a:xfrm>
            <a:off x="0" y="0"/>
            <a:ext cx="2907792" cy="1932422"/>
          </a:xfrm>
          <a:prstGeom prst="rect">
            <a:avLst/>
          </a:prstGeom>
        </p:spPr>
      </p:pic>
      <p:pic>
        <p:nvPicPr>
          <p:cNvPr id="44" name="Picture 43">
            <a:extLst>
              <a:ext uri="{FF2B5EF4-FFF2-40B4-BE49-F238E27FC236}">
                <a16:creationId xmlns:a16="http://schemas.microsoft.com/office/drawing/2014/main" id="{622E18B6-8A6E-9E31-A259-037DDA874A5F}"/>
              </a:ext>
            </a:extLst>
          </p:cNvPr>
          <p:cNvPicPr>
            <a:picLocks noChangeAspect="1"/>
          </p:cNvPicPr>
          <p:nvPr/>
        </p:nvPicPr>
        <p:blipFill>
          <a:blip r:embed="rId4"/>
          <a:stretch>
            <a:fillRect/>
          </a:stretch>
        </p:blipFill>
        <p:spPr>
          <a:xfrm>
            <a:off x="4464589" y="58067"/>
            <a:ext cx="2009406" cy="1816194"/>
          </a:xfrm>
          <a:prstGeom prst="rect">
            <a:avLst/>
          </a:prstGeom>
        </p:spPr>
      </p:pic>
      <p:pic>
        <p:nvPicPr>
          <p:cNvPr id="45" name="Picture 44">
            <a:extLst>
              <a:ext uri="{FF2B5EF4-FFF2-40B4-BE49-F238E27FC236}">
                <a16:creationId xmlns:a16="http://schemas.microsoft.com/office/drawing/2014/main" id="{CC8FA5D7-EF12-51DF-7A34-0198F386F61A}"/>
              </a:ext>
            </a:extLst>
          </p:cNvPr>
          <p:cNvPicPr>
            <a:picLocks noChangeAspect="1"/>
          </p:cNvPicPr>
          <p:nvPr/>
        </p:nvPicPr>
        <p:blipFill>
          <a:blip r:embed="rId5"/>
          <a:stretch>
            <a:fillRect/>
          </a:stretch>
        </p:blipFill>
        <p:spPr>
          <a:xfrm>
            <a:off x="6877300" y="297238"/>
            <a:ext cx="5319828" cy="1300604"/>
          </a:xfrm>
          <a:prstGeom prst="rect">
            <a:avLst/>
          </a:prstGeom>
        </p:spPr>
      </p:pic>
      <p:sp>
        <p:nvSpPr>
          <p:cNvPr id="46" name="Striped Right Arrow 45">
            <a:extLst>
              <a:ext uri="{FF2B5EF4-FFF2-40B4-BE49-F238E27FC236}">
                <a16:creationId xmlns:a16="http://schemas.microsoft.com/office/drawing/2014/main" id="{342FE5E0-DB19-FD1B-939A-E83D594842B9}"/>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triped Right Arrow 46">
            <a:extLst>
              <a:ext uri="{FF2B5EF4-FFF2-40B4-BE49-F238E27FC236}">
                <a16:creationId xmlns:a16="http://schemas.microsoft.com/office/drawing/2014/main" id="{E648755D-E58A-1D5F-0021-0D733D8B49AF}"/>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304F-80AD-AD51-6B0F-00D4224DE5C7}"/>
              </a:ext>
            </a:extLst>
          </p:cNvPr>
          <p:cNvSpPr>
            <a:spLocks noGrp="1"/>
          </p:cNvSpPr>
          <p:nvPr>
            <p:ph type="title"/>
          </p:nvPr>
        </p:nvSpPr>
        <p:spPr/>
        <p:txBody>
          <a:bodyPr/>
          <a:lstStyle/>
          <a:p>
            <a:r>
              <a:rPr lang="en-US" b="1" dirty="0"/>
              <a:t>05 Prepare: Testing Functions</a:t>
            </a:r>
            <a:endParaRPr lang="en-US" dirty="0"/>
          </a:p>
        </p:txBody>
      </p:sp>
      <p:sp>
        <p:nvSpPr>
          <p:cNvPr id="4" name="Text Placeholder 3">
            <a:extLst>
              <a:ext uri="{FF2B5EF4-FFF2-40B4-BE49-F238E27FC236}">
                <a16:creationId xmlns:a16="http://schemas.microsoft.com/office/drawing/2014/main" id="{BBD4A7A4-5AC8-4885-8EDC-6DF8D12925A2}"/>
              </a:ext>
            </a:extLst>
          </p:cNvPr>
          <p:cNvSpPr>
            <a:spLocks noGrp="1"/>
          </p:cNvSpPr>
          <p:nvPr>
            <p:ph type="body" idx="1"/>
          </p:nvPr>
        </p:nvSpPr>
        <p:spPr/>
        <p:txBody>
          <a:bodyPr/>
          <a:lstStyle/>
          <a:p>
            <a:endParaRPr lang="en-US"/>
          </a:p>
        </p:txBody>
      </p:sp>
      <p:sp>
        <p:nvSpPr>
          <p:cNvPr id="5" name="Content Placeholder 4">
            <a:extLst>
              <a:ext uri="{FF2B5EF4-FFF2-40B4-BE49-F238E27FC236}">
                <a16:creationId xmlns:a16="http://schemas.microsoft.com/office/drawing/2014/main" id="{A1C76F1F-F4CB-73D8-36BB-94F5ABC1391D}"/>
              </a:ext>
            </a:extLst>
          </p:cNvPr>
          <p:cNvSpPr>
            <a:spLocks noGrp="1"/>
          </p:cNvSpPr>
          <p:nvPr>
            <p:ph sz="half" idx="2"/>
          </p:nvPr>
        </p:nvSpPr>
        <p:spPr/>
        <p:txBody>
          <a:bodyPr>
            <a:normAutofit fontScale="70000" lnSpcReduction="20000"/>
          </a:bodyPr>
          <a:lstStyle/>
          <a:p>
            <a:r>
              <a:rPr lang="en-US" dirty="0"/>
              <a:t>During this lesson, you will learn to use a more systematic approach to developing code. </a:t>
            </a:r>
          </a:p>
          <a:p>
            <a:r>
              <a:rPr lang="en-US" dirty="0"/>
              <a:t>Specifically, you will learn how to write test functions that automatically verify that program functions are correct. </a:t>
            </a:r>
          </a:p>
          <a:p>
            <a:r>
              <a:rPr lang="en-US" dirty="0"/>
              <a:t>You will learn how to use a Python module named </a:t>
            </a:r>
            <a:r>
              <a:rPr lang="en-US" b="1" dirty="0" err="1"/>
              <a:t>pytest</a:t>
            </a:r>
            <a:r>
              <a:rPr lang="en-US" dirty="0"/>
              <a:t> to run your test functions, and you will learn how to read the output of </a:t>
            </a:r>
            <a:r>
              <a:rPr lang="en-US" dirty="0" err="1"/>
              <a:t>pytest</a:t>
            </a:r>
            <a:r>
              <a:rPr lang="en-US" dirty="0"/>
              <a:t> to help you find and fix mistakes in your code.</a:t>
            </a:r>
          </a:p>
          <a:p>
            <a:endParaRPr lang="en-US" dirty="0"/>
          </a:p>
        </p:txBody>
      </p:sp>
      <p:sp>
        <p:nvSpPr>
          <p:cNvPr id="6" name="Text Placeholder 5">
            <a:extLst>
              <a:ext uri="{FF2B5EF4-FFF2-40B4-BE49-F238E27FC236}">
                <a16:creationId xmlns:a16="http://schemas.microsoft.com/office/drawing/2014/main" id="{73994951-6638-30E4-FE30-4511ADFBE22F}"/>
              </a:ext>
            </a:extLst>
          </p:cNvPr>
          <p:cNvSpPr>
            <a:spLocks noGrp="1"/>
          </p:cNvSpPr>
          <p:nvPr>
            <p:ph type="body" sz="quarter" idx="3"/>
          </p:nvPr>
        </p:nvSpPr>
        <p:spPr/>
        <p:txBody>
          <a:bodyPr/>
          <a:lstStyle/>
          <a:p>
            <a:r>
              <a:rPr lang="en-US" dirty="0"/>
              <a:t>Concepts</a:t>
            </a:r>
          </a:p>
        </p:txBody>
      </p:sp>
      <p:sp>
        <p:nvSpPr>
          <p:cNvPr id="7" name="Content Placeholder 6">
            <a:extLst>
              <a:ext uri="{FF2B5EF4-FFF2-40B4-BE49-F238E27FC236}">
                <a16:creationId xmlns:a16="http://schemas.microsoft.com/office/drawing/2014/main" id="{49C8A344-B91A-8DF6-3A68-EA401BCAF53B}"/>
              </a:ext>
            </a:extLst>
          </p:cNvPr>
          <p:cNvSpPr>
            <a:spLocks noGrp="1"/>
          </p:cNvSpPr>
          <p:nvPr>
            <p:ph sz="quarter" idx="4"/>
          </p:nvPr>
        </p:nvSpPr>
        <p:spPr/>
        <p:txBody>
          <a:bodyPr>
            <a:normAutofit fontScale="70000" lnSpcReduction="20000"/>
          </a:bodyPr>
          <a:lstStyle/>
          <a:p>
            <a:r>
              <a:rPr lang="en-US" b="1" dirty="0"/>
              <a:t>Inefficient Testing¶</a:t>
            </a:r>
          </a:p>
          <a:p>
            <a:r>
              <a:rPr lang="en-US" b="1" dirty="0"/>
              <a:t>Assert Statements¶</a:t>
            </a:r>
          </a:p>
          <a:p>
            <a:r>
              <a:rPr lang="en-US" b="1" dirty="0"/>
              <a:t>The </a:t>
            </a:r>
            <a:r>
              <a:rPr lang="en-US" b="1" dirty="0" err="1"/>
              <a:t>pytest</a:t>
            </a:r>
            <a:r>
              <a:rPr lang="en-US" b="1" dirty="0"/>
              <a:t> Module¶</a:t>
            </a:r>
          </a:p>
          <a:p>
            <a:r>
              <a:rPr lang="en-US" b="1" dirty="0"/>
              <a:t>Comparing Floating Point Numbers¶</a:t>
            </a:r>
          </a:p>
          <a:p>
            <a:r>
              <a:rPr lang="en-US" b="1" dirty="0"/>
              <a:t>How to Test a Function</a:t>
            </a:r>
          </a:p>
          <a:p>
            <a:r>
              <a:rPr lang="en-US" b="1" dirty="0"/>
              <a:t>Separating Program Code from Test Code¶</a:t>
            </a:r>
          </a:p>
          <a:p>
            <a:r>
              <a:rPr lang="en-US" b="1" dirty="0"/>
              <a:t>Which Program Functions Should We Test?¶</a:t>
            </a:r>
          </a:p>
          <a:p>
            <a:r>
              <a:rPr lang="en-US" dirty="0">
                <a:hlinkClick r:id="rId2"/>
              </a:rPr>
              <a:t>Writing a Test Function</a:t>
            </a:r>
            <a:r>
              <a:rPr lang="en-US" dirty="0"/>
              <a:t> (20 minutes)</a:t>
            </a:r>
            <a:endParaRPr lang="en-US" b="1" dirty="0"/>
          </a:p>
          <a:p>
            <a:r>
              <a:rPr lang="en-US" b="1" dirty="0"/>
              <a:t>Documentation</a:t>
            </a:r>
          </a:p>
          <a:p>
            <a:endParaRPr lang="en-US" b="1" dirty="0"/>
          </a:p>
          <a:p>
            <a:endParaRPr lang="en-US" dirty="0"/>
          </a:p>
        </p:txBody>
      </p:sp>
    </p:spTree>
    <p:extLst>
      <p:ext uri="{BB962C8B-B14F-4D97-AF65-F5344CB8AC3E}">
        <p14:creationId xmlns:p14="http://schemas.microsoft.com/office/powerpoint/2010/main" val="50052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a:t>tense</a:t>
            </a:r>
          </a:p>
        </p:txBody>
      </p:sp>
      <p:sp>
        <p:nvSpPr>
          <p:cNvPr id="9" name="TextBox 8">
            <a:extLst>
              <a:ext uri="{FF2B5EF4-FFF2-40B4-BE49-F238E27FC236}">
                <a16:creationId xmlns:a16="http://schemas.microsoft.com/office/drawing/2014/main" id="{3E696226-1211-85FE-9739-F49EF7344F51}"/>
              </a:ext>
            </a:extLst>
          </p:cNvPr>
          <p:cNvSpPr txBox="1"/>
          <p:nvPr/>
        </p:nvSpPr>
        <p:spPr>
          <a:xfrm>
            <a:off x="5163052" y="2328382"/>
            <a:ext cx="1420704" cy="369332"/>
          </a:xfrm>
          <a:prstGeom prst="rect">
            <a:avLst/>
          </a:prstGeom>
          <a:noFill/>
        </p:spPr>
        <p:txBody>
          <a:bodyPr wrap="square">
            <a:spAutoFit/>
          </a:bodyPr>
          <a:lstStyle/>
          <a:p>
            <a:r>
              <a:rPr lang="en-US" dirty="0"/>
              <a:t>determiner</a:t>
            </a:r>
          </a:p>
        </p:txBody>
      </p:sp>
      <p:sp>
        <p:nvSpPr>
          <p:cNvPr id="11" name="Magnetic Disk 10">
            <a:extLst>
              <a:ext uri="{FF2B5EF4-FFF2-40B4-BE49-F238E27FC236}">
                <a16:creationId xmlns:a16="http://schemas.microsoft.com/office/drawing/2014/main" id="{C8DD01AC-613A-A98A-F8A7-A66616B4DFA0}"/>
              </a:ext>
            </a:extLst>
          </p:cNvPr>
          <p:cNvSpPr/>
          <p:nvPr/>
        </p:nvSpPr>
        <p:spPr>
          <a:xfrm>
            <a:off x="4979540" y="2382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8A64277C-6BD4-E6B0-E1E8-F75366EBE7FE}"/>
              </a:ext>
            </a:extLst>
          </p:cNvPr>
          <p:cNvCxnSpPr>
            <a:cxnSpLocks/>
            <a:stCxn id="18" idx="2"/>
            <a:endCxn id="11" idx="2"/>
          </p:cNvCxnSpPr>
          <p:nvPr/>
        </p:nvCxnSpPr>
        <p:spPr>
          <a:xfrm rot="5400000" flipH="1" flipV="1">
            <a:off x="2249761" y="2467076"/>
            <a:ext cx="2677458" cy="278209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35" name="Magnetic Disk 34">
            <a:extLst>
              <a:ext uri="{FF2B5EF4-FFF2-40B4-BE49-F238E27FC236}">
                <a16:creationId xmlns:a16="http://schemas.microsoft.com/office/drawing/2014/main" id="{FFE35258-5C94-DC09-5AAB-957C968734D9}"/>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C9FB1F5-AA74-0687-0274-8930BACC9D80}"/>
              </a:ext>
            </a:extLst>
          </p:cNvPr>
          <p:cNvSpPr txBox="1"/>
          <p:nvPr/>
        </p:nvSpPr>
        <p:spPr>
          <a:xfrm>
            <a:off x="3293465" y="3500482"/>
            <a:ext cx="1159401" cy="369332"/>
          </a:xfrm>
          <a:prstGeom prst="rect">
            <a:avLst/>
          </a:prstGeom>
          <a:noFill/>
        </p:spPr>
        <p:txBody>
          <a:bodyPr wrap="square">
            <a:spAutoFit/>
          </a:bodyPr>
          <a:lstStyle/>
          <a:p>
            <a:r>
              <a:rPr lang="en-US" dirty="0"/>
              <a:t>quantity</a:t>
            </a:r>
          </a:p>
        </p:txBody>
      </p:sp>
      <p:cxnSp>
        <p:nvCxnSpPr>
          <p:cNvPr id="37" name="Curved Connector 36">
            <a:extLst>
              <a:ext uri="{FF2B5EF4-FFF2-40B4-BE49-F238E27FC236}">
                <a16:creationId xmlns:a16="http://schemas.microsoft.com/office/drawing/2014/main" id="{F5CAFCA8-3743-D4AA-C67E-6755B3CB1CC9}"/>
              </a:ext>
            </a:extLst>
          </p:cNvPr>
          <p:cNvCxnSpPr>
            <a:cxnSpLocks/>
            <a:stCxn id="35" idx="2"/>
            <a:endCxn id="17" idx="1"/>
          </p:cNvCxnSpPr>
          <p:nvPr/>
        </p:nvCxnSpPr>
        <p:spPr>
          <a:xfrm rot="10800000" flipV="1">
            <a:off x="897274" y="3672505"/>
            <a:ext cx="2178580" cy="1240337"/>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0" name="TextBox 39">
            <a:extLst>
              <a:ext uri="{FF2B5EF4-FFF2-40B4-BE49-F238E27FC236}">
                <a16:creationId xmlns:a16="http://schemas.microsoft.com/office/drawing/2014/main" id="{4A71B7A8-6C0C-31DB-7EAA-CA89AA05737F}"/>
              </a:ext>
            </a:extLst>
          </p:cNvPr>
          <p:cNvSpPr txBox="1"/>
          <p:nvPr/>
        </p:nvSpPr>
        <p:spPr>
          <a:xfrm>
            <a:off x="5163052" y="2657238"/>
            <a:ext cx="1420704" cy="369332"/>
          </a:xfrm>
          <a:prstGeom prst="rect">
            <a:avLst/>
          </a:prstGeom>
          <a:noFill/>
        </p:spPr>
        <p:txBody>
          <a:bodyPr wrap="square">
            <a:spAutoFit/>
          </a:bodyPr>
          <a:lstStyle/>
          <a:p>
            <a:r>
              <a:rPr lang="en-US" dirty="0"/>
              <a:t>noun</a:t>
            </a:r>
          </a:p>
        </p:txBody>
      </p:sp>
      <p:sp>
        <p:nvSpPr>
          <p:cNvPr id="41" name="Magnetic Disk 40">
            <a:extLst>
              <a:ext uri="{FF2B5EF4-FFF2-40B4-BE49-F238E27FC236}">
                <a16:creationId xmlns:a16="http://schemas.microsoft.com/office/drawing/2014/main" id="{4C2B6174-6082-016D-1E1C-6E36DC738339}"/>
              </a:ext>
            </a:extLst>
          </p:cNvPr>
          <p:cNvSpPr/>
          <p:nvPr/>
        </p:nvSpPr>
        <p:spPr>
          <a:xfrm>
            <a:off x="4979540" y="27110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A61334A-C83E-1730-9CB1-EC6B08505805}"/>
              </a:ext>
            </a:extLst>
          </p:cNvPr>
          <p:cNvSpPr txBox="1"/>
          <p:nvPr/>
        </p:nvSpPr>
        <p:spPr>
          <a:xfrm>
            <a:off x="5163052" y="3014403"/>
            <a:ext cx="1420704" cy="369332"/>
          </a:xfrm>
          <a:prstGeom prst="rect">
            <a:avLst/>
          </a:prstGeom>
          <a:noFill/>
        </p:spPr>
        <p:txBody>
          <a:bodyPr wrap="square">
            <a:spAutoFit/>
          </a:bodyPr>
          <a:lstStyle/>
          <a:p>
            <a:r>
              <a:rPr lang="en-US" dirty="0"/>
              <a:t>verb</a:t>
            </a:r>
          </a:p>
        </p:txBody>
      </p:sp>
      <p:sp>
        <p:nvSpPr>
          <p:cNvPr id="43" name="Magnetic Disk 42">
            <a:extLst>
              <a:ext uri="{FF2B5EF4-FFF2-40B4-BE49-F238E27FC236}">
                <a16:creationId xmlns:a16="http://schemas.microsoft.com/office/drawing/2014/main" id="{0253D80D-5587-AA4C-558A-56C136E84092}"/>
              </a:ext>
            </a:extLst>
          </p:cNvPr>
          <p:cNvSpPr/>
          <p:nvPr/>
        </p:nvSpPr>
        <p:spPr>
          <a:xfrm>
            <a:off x="4979540" y="306825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CF0070C-43B9-3374-E0D9-E02F6FFD9AD7}"/>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urved Connector 47">
            <a:extLst>
              <a:ext uri="{FF2B5EF4-FFF2-40B4-BE49-F238E27FC236}">
                <a16:creationId xmlns:a16="http://schemas.microsoft.com/office/drawing/2014/main" id="{C75A6E3D-2901-3E29-CF75-B9F72341F800}"/>
              </a:ext>
            </a:extLst>
          </p:cNvPr>
          <p:cNvCxnSpPr>
            <a:cxnSpLocks/>
            <a:stCxn id="22" idx="2"/>
            <a:endCxn id="41" idx="2"/>
          </p:cNvCxnSpPr>
          <p:nvPr/>
        </p:nvCxnSpPr>
        <p:spPr>
          <a:xfrm rot="5400000" flipH="1" flipV="1">
            <a:off x="3748220" y="3956767"/>
            <a:ext cx="2339834" cy="12280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1" name="Curved Connector 50">
            <a:extLst>
              <a:ext uri="{FF2B5EF4-FFF2-40B4-BE49-F238E27FC236}">
                <a16:creationId xmlns:a16="http://schemas.microsoft.com/office/drawing/2014/main" id="{213D1029-1859-ED2F-DC0E-29BA4F353DEE}"/>
              </a:ext>
            </a:extLst>
          </p:cNvPr>
          <p:cNvCxnSpPr>
            <a:cxnSpLocks/>
            <a:stCxn id="35" idx="2"/>
            <a:endCxn id="21" idx="0"/>
          </p:cNvCxnSpPr>
          <p:nvPr/>
        </p:nvCxnSpPr>
        <p:spPr>
          <a:xfrm rot="10800000" flipH="1" flipV="1">
            <a:off x="3075854" y="3672505"/>
            <a:ext cx="480714" cy="1323009"/>
          </a:xfrm>
          <a:prstGeom prst="curvedConnector4">
            <a:avLst>
              <a:gd name="adj1" fmla="val -47554"/>
              <a:gd name="adj2" fmla="val 51728"/>
            </a:avLst>
          </a:prstGeom>
          <a:ln>
            <a:tailEnd type="triangle"/>
          </a:ln>
        </p:spPr>
        <p:style>
          <a:lnRef idx="3">
            <a:schemeClr val="accent4"/>
          </a:lnRef>
          <a:fillRef idx="0">
            <a:schemeClr val="accent4"/>
          </a:fillRef>
          <a:effectRef idx="2">
            <a:schemeClr val="accent4"/>
          </a:effectRef>
          <a:fontRef idx="minor">
            <a:schemeClr val="tx1"/>
          </a:fontRef>
        </p:style>
      </p:cxnSp>
      <p:sp>
        <p:nvSpPr>
          <p:cNvPr id="56" name="Magnetic Disk 55">
            <a:extLst>
              <a:ext uri="{FF2B5EF4-FFF2-40B4-BE49-F238E27FC236}">
                <a16:creationId xmlns:a16="http://schemas.microsoft.com/office/drawing/2014/main" id="{AF67248F-7BE6-6CC4-D8A7-3F94B64F9BDE}"/>
              </a:ext>
            </a:extLst>
          </p:cNvPr>
          <p:cNvSpPr/>
          <p:nvPr/>
        </p:nvSpPr>
        <p:spPr>
          <a:xfrm>
            <a:off x="6028295" y="45415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245906" y="4506729"/>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cxnSp>
        <p:nvCxnSpPr>
          <p:cNvPr id="63" name="Curved Connector 62">
            <a:extLst>
              <a:ext uri="{FF2B5EF4-FFF2-40B4-BE49-F238E27FC236}">
                <a16:creationId xmlns:a16="http://schemas.microsoft.com/office/drawing/2014/main" id="{5D061EC0-A13D-DF8D-7A8C-76453752BB65}"/>
              </a:ext>
            </a:extLst>
          </p:cNvPr>
          <p:cNvCxnSpPr>
            <a:cxnSpLocks/>
            <a:stCxn id="36" idx="3"/>
            <a:endCxn id="56" idx="2"/>
          </p:cNvCxnSpPr>
          <p:nvPr/>
        </p:nvCxnSpPr>
        <p:spPr>
          <a:xfrm>
            <a:off x="4452866" y="3685148"/>
            <a:ext cx="1575429" cy="99360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66" name="Magnetic Disk 65">
            <a:extLst>
              <a:ext uri="{FF2B5EF4-FFF2-40B4-BE49-F238E27FC236}">
                <a16:creationId xmlns:a16="http://schemas.microsoft.com/office/drawing/2014/main" id="{30CF6954-9819-412C-BE54-0E3CF1F6DBB9}"/>
              </a:ext>
            </a:extLst>
          </p:cNvPr>
          <p:cNvSpPr/>
          <p:nvPr/>
        </p:nvSpPr>
        <p:spPr>
          <a:xfrm>
            <a:off x="3080087" y="391429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A567295-8011-E2ED-DD12-C4BECEF075F8}"/>
              </a:ext>
            </a:extLst>
          </p:cNvPr>
          <p:cNvSpPr txBox="1"/>
          <p:nvPr/>
        </p:nvSpPr>
        <p:spPr>
          <a:xfrm>
            <a:off x="3297698" y="3879435"/>
            <a:ext cx="1159401" cy="369332"/>
          </a:xfrm>
          <a:prstGeom prst="rect">
            <a:avLst/>
          </a:prstGeom>
          <a:noFill/>
        </p:spPr>
        <p:txBody>
          <a:bodyPr wrap="square">
            <a:spAutoFit/>
          </a:bodyPr>
          <a:lstStyle/>
          <a:p>
            <a:r>
              <a:rPr lang="en-US" dirty="0"/>
              <a:t>tense</a:t>
            </a:r>
          </a:p>
        </p:txBody>
      </p:sp>
      <p:cxnSp>
        <p:nvCxnSpPr>
          <p:cNvPr id="69" name="Curved Connector 68">
            <a:extLst>
              <a:ext uri="{FF2B5EF4-FFF2-40B4-BE49-F238E27FC236}">
                <a16:creationId xmlns:a16="http://schemas.microsoft.com/office/drawing/2014/main" id="{C15856CE-17A2-8469-668D-16CE9C5AFA43}"/>
              </a:ext>
            </a:extLst>
          </p:cNvPr>
          <p:cNvCxnSpPr>
            <a:cxnSpLocks/>
            <a:stCxn id="66" idx="3"/>
            <a:endCxn id="25" idx="2"/>
          </p:cNvCxnSpPr>
          <p:nvPr/>
        </p:nvCxnSpPr>
        <p:spPr>
          <a:xfrm rot="16200000" flipH="1">
            <a:off x="4182189" y="3214448"/>
            <a:ext cx="861384" cy="2809726"/>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3" name="Curved Connector 72">
            <a:extLst>
              <a:ext uri="{FF2B5EF4-FFF2-40B4-BE49-F238E27FC236}">
                <a16:creationId xmlns:a16="http://schemas.microsoft.com/office/drawing/2014/main" id="{382C55FD-C5EC-3963-A285-309F198DF191}"/>
              </a:ext>
            </a:extLst>
          </p:cNvPr>
          <p:cNvCxnSpPr>
            <a:cxnSpLocks/>
            <a:stCxn id="36" idx="3"/>
            <a:endCxn id="60" idx="2"/>
          </p:cNvCxnSpPr>
          <p:nvPr/>
        </p:nvCxnSpPr>
        <p:spPr>
          <a:xfrm>
            <a:off x="4452866" y="3685148"/>
            <a:ext cx="3793108" cy="98035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6" name="Curved Connector 75">
            <a:extLst>
              <a:ext uri="{FF2B5EF4-FFF2-40B4-BE49-F238E27FC236}">
                <a16:creationId xmlns:a16="http://schemas.microsoft.com/office/drawing/2014/main" id="{FCC4F5C5-D2DE-0408-2E26-C3217D06C1BD}"/>
              </a:ext>
            </a:extLst>
          </p:cNvPr>
          <p:cNvCxnSpPr>
            <a:cxnSpLocks/>
            <a:stCxn id="66" idx="3"/>
            <a:endCxn id="58" idx="2"/>
          </p:cNvCxnSpPr>
          <p:nvPr/>
        </p:nvCxnSpPr>
        <p:spPr>
          <a:xfrm rot="16200000" flipH="1">
            <a:off x="5297654" y="2098982"/>
            <a:ext cx="848133" cy="502740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9C2F43CE-3931-9069-810D-BA710458A714}"/>
              </a:ext>
            </a:extLst>
          </p:cNvPr>
          <p:cNvCxnSpPr>
            <a:cxnSpLocks/>
            <a:stCxn id="26" idx="2"/>
            <a:endCxn id="43" idx="2"/>
          </p:cNvCxnSpPr>
          <p:nvPr/>
        </p:nvCxnSpPr>
        <p:spPr>
          <a:xfrm rot="16200000" flipV="1">
            <a:off x="5216973" y="2967985"/>
            <a:ext cx="1991437" cy="2466302"/>
          </a:xfrm>
          <a:prstGeom prst="curvedConnector4">
            <a:avLst>
              <a:gd name="adj1" fmla="val 46324"/>
              <a:gd name="adj2" fmla="val 109269"/>
            </a:avLst>
          </a:prstGeom>
          <a:ln>
            <a:tailEnd type="triangle"/>
          </a:ln>
        </p:spPr>
        <p:style>
          <a:lnRef idx="3">
            <a:schemeClr val="accent4"/>
          </a:lnRef>
          <a:fillRef idx="0">
            <a:schemeClr val="accent4"/>
          </a:fillRef>
          <a:effectRef idx="2">
            <a:schemeClr val="accent4"/>
          </a:effectRef>
          <a:fontRef idx="minor">
            <a:schemeClr val="tx1"/>
          </a:fontRef>
        </p:style>
      </p:cxnSp>
      <p:sp>
        <p:nvSpPr>
          <p:cNvPr id="83" name="Magnetic Disk 82">
            <a:extLst>
              <a:ext uri="{FF2B5EF4-FFF2-40B4-BE49-F238E27FC236}">
                <a16:creationId xmlns:a16="http://schemas.microsoft.com/office/drawing/2014/main" id="{EE20599A-6B43-926B-6148-60B81FE09F8A}"/>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B6707F4B-5FB4-CE02-0D1D-F7C9C8CB1B19}"/>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cxnSp>
        <p:nvCxnSpPr>
          <p:cNvPr id="87" name="Curved Connector 86">
            <a:extLst>
              <a:ext uri="{FF2B5EF4-FFF2-40B4-BE49-F238E27FC236}">
                <a16:creationId xmlns:a16="http://schemas.microsoft.com/office/drawing/2014/main" id="{E8505B8F-CFF7-AA4D-6059-B2A19B4D9882}"/>
              </a:ext>
            </a:extLst>
          </p:cNvPr>
          <p:cNvCxnSpPr>
            <a:cxnSpLocks/>
            <a:stCxn id="46" idx="2"/>
            <a:endCxn id="83" idx="2"/>
          </p:cNvCxnSpPr>
          <p:nvPr/>
        </p:nvCxnSpPr>
        <p:spPr>
          <a:xfrm rot="16200000" flipV="1">
            <a:off x="7386785" y="2701454"/>
            <a:ext cx="2695163" cy="2315018"/>
          </a:xfrm>
          <a:prstGeom prst="curvedConnector4">
            <a:avLst>
              <a:gd name="adj1" fmla="val 47284"/>
              <a:gd name="adj2" fmla="val 109875"/>
            </a:avLst>
          </a:prstGeom>
          <a:ln>
            <a:tailEnd type="triangle"/>
          </a:ln>
        </p:spPr>
        <p:style>
          <a:lnRef idx="3">
            <a:schemeClr val="accent4"/>
          </a:lnRef>
          <a:fillRef idx="0">
            <a:schemeClr val="accent4"/>
          </a:fillRef>
          <a:effectRef idx="2">
            <a:schemeClr val="accent4"/>
          </a:effectRef>
          <a:fontRef idx="minor">
            <a:schemeClr val="tx1"/>
          </a:fontRef>
        </p:style>
      </p:cxnSp>
      <p:sp>
        <p:nvSpPr>
          <p:cNvPr id="92" name="TextBox 91">
            <a:extLst>
              <a:ext uri="{FF2B5EF4-FFF2-40B4-BE49-F238E27FC236}">
                <a16:creationId xmlns:a16="http://schemas.microsoft.com/office/drawing/2014/main" id="{493DE682-8F96-A79F-7393-CDF666CDB8E4}"/>
              </a:ext>
            </a:extLst>
          </p:cNvPr>
          <p:cNvSpPr txBox="1"/>
          <p:nvPr/>
        </p:nvSpPr>
        <p:spPr>
          <a:xfrm>
            <a:off x="6837052" y="2648703"/>
            <a:ext cx="300082" cy="369332"/>
          </a:xfrm>
          <a:prstGeom prst="rect">
            <a:avLst/>
          </a:prstGeom>
          <a:noFill/>
        </p:spPr>
        <p:txBody>
          <a:bodyPr wrap="none" rtlCol="0">
            <a:spAutoFit/>
          </a:bodyPr>
          <a:lstStyle/>
          <a:p>
            <a:r>
              <a:rPr lang="en-US" dirty="0"/>
              <a:t>+</a:t>
            </a:r>
          </a:p>
        </p:txBody>
      </p:sp>
      <p:cxnSp>
        <p:nvCxnSpPr>
          <p:cNvPr id="95" name="Curved Connector 94">
            <a:extLst>
              <a:ext uri="{FF2B5EF4-FFF2-40B4-BE49-F238E27FC236}">
                <a16:creationId xmlns:a16="http://schemas.microsoft.com/office/drawing/2014/main" id="{81FA0AF7-FF52-0D74-EE85-83F86B189AB8}"/>
              </a:ext>
            </a:extLst>
          </p:cNvPr>
          <p:cNvCxnSpPr>
            <a:cxnSpLocks/>
            <a:stCxn id="9" idx="3"/>
            <a:endCxn id="92" idx="1"/>
          </p:cNvCxnSpPr>
          <p:nvPr/>
        </p:nvCxnSpPr>
        <p:spPr>
          <a:xfrm>
            <a:off x="6583756" y="2513048"/>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Curved Connector 97">
            <a:extLst>
              <a:ext uri="{FF2B5EF4-FFF2-40B4-BE49-F238E27FC236}">
                <a16:creationId xmlns:a16="http://schemas.microsoft.com/office/drawing/2014/main" id="{7398FDE9-681C-BAC2-020C-2F9971219CA6}"/>
              </a:ext>
            </a:extLst>
          </p:cNvPr>
          <p:cNvCxnSpPr>
            <a:cxnSpLocks/>
            <a:stCxn id="40" idx="3"/>
            <a:endCxn id="92" idx="1"/>
          </p:cNvCxnSpPr>
          <p:nvPr/>
        </p:nvCxnSpPr>
        <p:spPr>
          <a:xfrm flipV="1">
            <a:off x="6583756" y="2833369"/>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Curved Connector 100">
            <a:extLst>
              <a:ext uri="{FF2B5EF4-FFF2-40B4-BE49-F238E27FC236}">
                <a16:creationId xmlns:a16="http://schemas.microsoft.com/office/drawing/2014/main" id="{96776600-82A4-3BF9-C5BC-AD5EEBC7F679}"/>
              </a:ext>
            </a:extLst>
          </p:cNvPr>
          <p:cNvCxnSpPr>
            <a:cxnSpLocks/>
            <a:stCxn id="42" idx="3"/>
            <a:endCxn id="92" idx="1"/>
          </p:cNvCxnSpPr>
          <p:nvPr/>
        </p:nvCxnSpPr>
        <p:spPr>
          <a:xfrm flipV="1">
            <a:off x="6583756" y="2833369"/>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4" name="Curved Connector 103">
            <a:extLst>
              <a:ext uri="{FF2B5EF4-FFF2-40B4-BE49-F238E27FC236}">
                <a16:creationId xmlns:a16="http://schemas.microsoft.com/office/drawing/2014/main" id="{DC96ADEC-A2A1-DD69-8C4A-883DE2571834}"/>
              </a:ext>
            </a:extLst>
          </p:cNvPr>
          <p:cNvCxnSpPr>
            <a:cxnSpLocks/>
            <a:stCxn id="92" idx="3"/>
            <a:endCxn id="83" idx="2"/>
          </p:cNvCxnSpPr>
          <p:nvPr/>
        </p:nvCxnSpPr>
        <p:spPr>
          <a:xfrm flipV="1">
            <a:off x="7137134" y="2511381"/>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0" name="Picture 9">
            <a:extLst>
              <a:ext uri="{FF2B5EF4-FFF2-40B4-BE49-F238E27FC236}">
                <a16:creationId xmlns:a16="http://schemas.microsoft.com/office/drawing/2014/main" id="{DC8E5435-041A-B696-1F06-46E3E6B82CDB}"/>
              </a:ext>
            </a:extLst>
          </p:cNvPr>
          <p:cNvPicPr>
            <a:picLocks noChangeAspect="1"/>
          </p:cNvPicPr>
          <p:nvPr/>
        </p:nvPicPr>
        <p:blipFill>
          <a:blip r:embed="rId3"/>
          <a:stretch>
            <a:fillRect/>
          </a:stretch>
        </p:blipFill>
        <p:spPr>
          <a:xfrm>
            <a:off x="0" y="0"/>
            <a:ext cx="2907792" cy="1932422"/>
          </a:xfrm>
          <a:prstGeom prst="rect">
            <a:avLst/>
          </a:prstGeom>
        </p:spPr>
      </p:pic>
      <p:pic>
        <p:nvPicPr>
          <p:cNvPr id="31" name="Picture 30">
            <a:extLst>
              <a:ext uri="{FF2B5EF4-FFF2-40B4-BE49-F238E27FC236}">
                <a16:creationId xmlns:a16="http://schemas.microsoft.com/office/drawing/2014/main" id="{039D03CC-E891-189E-4C03-D4391060B177}"/>
              </a:ext>
            </a:extLst>
          </p:cNvPr>
          <p:cNvPicPr>
            <a:picLocks noChangeAspect="1"/>
          </p:cNvPicPr>
          <p:nvPr/>
        </p:nvPicPr>
        <p:blipFill>
          <a:blip r:embed="rId4"/>
          <a:stretch>
            <a:fillRect/>
          </a:stretch>
        </p:blipFill>
        <p:spPr>
          <a:xfrm>
            <a:off x="4464589" y="58067"/>
            <a:ext cx="2009406" cy="1816194"/>
          </a:xfrm>
          <a:prstGeom prst="rect">
            <a:avLst/>
          </a:prstGeom>
        </p:spPr>
      </p:pic>
      <p:pic>
        <p:nvPicPr>
          <p:cNvPr id="32" name="Picture 31">
            <a:extLst>
              <a:ext uri="{FF2B5EF4-FFF2-40B4-BE49-F238E27FC236}">
                <a16:creationId xmlns:a16="http://schemas.microsoft.com/office/drawing/2014/main" id="{E4D3F85F-0872-3CE7-BA7A-57C41105638F}"/>
              </a:ext>
            </a:extLst>
          </p:cNvPr>
          <p:cNvPicPr>
            <a:picLocks noChangeAspect="1"/>
          </p:cNvPicPr>
          <p:nvPr/>
        </p:nvPicPr>
        <p:blipFill>
          <a:blip r:embed="rId5"/>
          <a:stretch>
            <a:fillRect/>
          </a:stretch>
        </p:blipFill>
        <p:spPr>
          <a:xfrm>
            <a:off x="6877300" y="297238"/>
            <a:ext cx="5319828" cy="1300604"/>
          </a:xfrm>
          <a:prstGeom prst="rect">
            <a:avLst/>
          </a:prstGeom>
        </p:spPr>
      </p:pic>
      <p:sp>
        <p:nvSpPr>
          <p:cNvPr id="33" name="Striped Right Arrow 32">
            <a:extLst>
              <a:ext uri="{FF2B5EF4-FFF2-40B4-BE49-F238E27FC236}">
                <a16:creationId xmlns:a16="http://schemas.microsoft.com/office/drawing/2014/main" id="{548C6C11-7009-44D1-22A6-5DAE336AC373}"/>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riped Right Arrow 37">
            <a:extLst>
              <a:ext uri="{FF2B5EF4-FFF2-40B4-BE49-F238E27FC236}">
                <a16:creationId xmlns:a16="http://schemas.microsoft.com/office/drawing/2014/main" id="{665BCD83-B3E7-F877-B07E-37318B6EF68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223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511193CB-2258-B0E0-B68B-371B7DB1731C}"/>
              </a:ext>
            </a:extLst>
          </p:cNvPr>
          <p:cNvPicPr>
            <a:picLocks noChangeAspect="1"/>
          </p:cNvPicPr>
          <p:nvPr/>
        </p:nvPicPr>
        <p:blipFill>
          <a:blip r:embed="rId3"/>
          <a:stretch>
            <a:fillRect/>
          </a:stretch>
        </p:blipFill>
        <p:spPr>
          <a:xfrm>
            <a:off x="8892555" y="768402"/>
            <a:ext cx="3299445" cy="1226789"/>
          </a:xfrm>
          <a:prstGeom prst="rect">
            <a:avLst/>
          </a:prstGeom>
        </p:spPr>
      </p:pic>
      <p:pic>
        <p:nvPicPr>
          <p:cNvPr id="14" name="Picture 13">
            <a:extLst>
              <a:ext uri="{FF2B5EF4-FFF2-40B4-BE49-F238E27FC236}">
                <a16:creationId xmlns:a16="http://schemas.microsoft.com/office/drawing/2014/main" id="{06BF8012-C1C6-C978-2AAC-E74941F1E632}"/>
              </a:ext>
            </a:extLst>
          </p:cNvPr>
          <p:cNvPicPr>
            <a:picLocks noChangeAspect="1"/>
          </p:cNvPicPr>
          <p:nvPr/>
        </p:nvPicPr>
        <p:blipFill>
          <a:blip r:embed="rId4"/>
          <a:stretch>
            <a:fillRect/>
          </a:stretch>
        </p:blipFill>
        <p:spPr>
          <a:xfrm>
            <a:off x="8892555" y="5201"/>
            <a:ext cx="3299445" cy="806656"/>
          </a:xfrm>
          <a:prstGeom prst="rect">
            <a:avLst/>
          </a:prstGeom>
        </p:spPr>
      </p:pic>
      <p:pic>
        <p:nvPicPr>
          <p:cNvPr id="15" name="Picture 14">
            <a:extLst>
              <a:ext uri="{FF2B5EF4-FFF2-40B4-BE49-F238E27FC236}">
                <a16:creationId xmlns:a16="http://schemas.microsoft.com/office/drawing/2014/main" id="{2D591D76-D7D1-29D5-98DD-CCBAA07C88F4}"/>
              </a:ext>
            </a:extLst>
          </p:cNvPr>
          <p:cNvPicPr>
            <a:picLocks noChangeAspect="1"/>
          </p:cNvPicPr>
          <p:nvPr/>
        </p:nvPicPr>
        <p:blipFill>
          <a:blip r:embed="rId5"/>
          <a:stretch>
            <a:fillRect/>
          </a:stretch>
        </p:blipFill>
        <p:spPr>
          <a:xfrm>
            <a:off x="0" y="0"/>
            <a:ext cx="2907792" cy="1932422"/>
          </a:xfrm>
          <a:prstGeom prst="rect">
            <a:avLst/>
          </a:prstGeom>
        </p:spPr>
      </p:pic>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a:t>tense</a:t>
            </a:r>
          </a:p>
        </p:txBody>
      </p:sp>
      <p:sp>
        <p:nvSpPr>
          <p:cNvPr id="28" name="Rectangle 27">
            <a:extLst>
              <a:ext uri="{FF2B5EF4-FFF2-40B4-BE49-F238E27FC236}">
                <a16:creationId xmlns:a16="http://schemas.microsoft.com/office/drawing/2014/main" id="{16AFF306-C783-B2A4-CE37-0BF7799A2222}"/>
              </a:ext>
            </a:extLst>
          </p:cNvPr>
          <p:cNvSpPr/>
          <p:nvPr/>
        </p:nvSpPr>
        <p:spPr>
          <a:xfrm>
            <a:off x="43513" y="6492875"/>
            <a:ext cx="22910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test_get_determiner</a:t>
            </a:r>
            <a:r>
              <a:rPr lang="en-US" dirty="0"/>
              <a:t>()</a:t>
            </a:r>
          </a:p>
        </p:txBody>
      </p:sp>
      <p:sp>
        <p:nvSpPr>
          <p:cNvPr id="29" name="Rectangle 28">
            <a:extLst>
              <a:ext uri="{FF2B5EF4-FFF2-40B4-BE49-F238E27FC236}">
                <a16:creationId xmlns:a16="http://schemas.microsoft.com/office/drawing/2014/main" id="{C1D29921-3481-602C-2165-62823735AAA6}"/>
              </a:ext>
            </a:extLst>
          </p:cNvPr>
          <p:cNvSpPr/>
          <p:nvPr/>
        </p:nvSpPr>
        <p:spPr>
          <a:xfrm>
            <a:off x="2702807" y="6492875"/>
            <a:ext cx="22910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test_get_noun</a:t>
            </a:r>
            <a:r>
              <a:rPr lang="en-US" dirty="0"/>
              <a:t>()</a:t>
            </a:r>
          </a:p>
        </p:txBody>
      </p:sp>
      <p:sp>
        <p:nvSpPr>
          <p:cNvPr id="30" name="Rectangle 29">
            <a:extLst>
              <a:ext uri="{FF2B5EF4-FFF2-40B4-BE49-F238E27FC236}">
                <a16:creationId xmlns:a16="http://schemas.microsoft.com/office/drawing/2014/main" id="{4AAB44A6-4263-3198-5BB8-AB0579834510}"/>
              </a:ext>
            </a:extLst>
          </p:cNvPr>
          <p:cNvSpPr/>
          <p:nvPr/>
        </p:nvSpPr>
        <p:spPr>
          <a:xfrm>
            <a:off x="5291914" y="6492875"/>
            <a:ext cx="22910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test_get_verb</a:t>
            </a:r>
            <a:r>
              <a:rPr lang="en-US" dirty="0"/>
              <a:t>()</a:t>
            </a:r>
          </a:p>
        </p:txBody>
      </p:sp>
      <p:pic>
        <p:nvPicPr>
          <p:cNvPr id="2" name="Picture 1">
            <a:extLst>
              <a:ext uri="{FF2B5EF4-FFF2-40B4-BE49-F238E27FC236}">
                <a16:creationId xmlns:a16="http://schemas.microsoft.com/office/drawing/2014/main" id="{7F27ED52-8D57-9406-3AD9-746FFE8EFDBF}"/>
              </a:ext>
            </a:extLst>
          </p:cNvPr>
          <p:cNvPicPr>
            <a:picLocks noChangeAspect="1"/>
          </p:cNvPicPr>
          <p:nvPr/>
        </p:nvPicPr>
        <p:blipFill>
          <a:blip r:embed="rId6"/>
          <a:stretch>
            <a:fillRect/>
          </a:stretch>
        </p:blipFill>
        <p:spPr>
          <a:xfrm>
            <a:off x="4805649" y="0"/>
            <a:ext cx="2009406" cy="1816194"/>
          </a:xfrm>
          <a:prstGeom prst="rect">
            <a:avLst/>
          </a:prstGeom>
        </p:spPr>
      </p:pic>
      <p:sp>
        <p:nvSpPr>
          <p:cNvPr id="9" name="TextBox 8">
            <a:extLst>
              <a:ext uri="{FF2B5EF4-FFF2-40B4-BE49-F238E27FC236}">
                <a16:creationId xmlns:a16="http://schemas.microsoft.com/office/drawing/2014/main" id="{3E696226-1211-85FE-9739-F49EF7344F51}"/>
              </a:ext>
            </a:extLst>
          </p:cNvPr>
          <p:cNvSpPr txBox="1"/>
          <p:nvPr/>
        </p:nvSpPr>
        <p:spPr>
          <a:xfrm>
            <a:off x="5163052" y="2328382"/>
            <a:ext cx="1420704" cy="369332"/>
          </a:xfrm>
          <a:prstGeom prst="rect">
            <a:avLst/>
          </a:prstGeom>
          <a:noFill/>
        </p:spPr>
        <p:txBody>
          <a:bodyPr wrap="square">
            <a:spAutoFit/>
          </a:bodyPr>
          <a:lstStyle/>
          <a:p>
            <a:r>
              <a:rPr lang="en-US" dirty="0"/>
              <a:t>determiner</a:t>
            </a:r>
          </a:p>
        </p:txBody>
      </p:sp>
      <p:sp>
        <p:nvSpPr>
          <p:cNvPr id="11" name="Magnetic Disk 10">
            <a:extLst>
              <a:ext uri="{FF2B5EF4-FFF2-40B4-BE49-F238E27FC236}">
                <a16:creationId xmlns:a16="http://schemas.microsoft.com/office/drawing/2014/main" id="{C8DD01AC-613A-A98A-F8A7-A66616B4DFA0}"/>
              </a:ext>
            </a:extLst>
          </p:cNvPr>
          <p:cNvSpPr/>
          <p:nvPr/>
        </p:nvSpPr>
        <p:spPr>
          <a:xfrm>
            <a:off x="4979540" y="2382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8A64277C-6BD4-E6B0-E1E8-F75366EBE7FE}"/>
              </a:ext>
            </a:extLst>
          </p:cNvPr>
          <p:cNvCxnSpPr>
            <a:cxnSpLocks/>
            <a:stCxn id="18" idx="2"/>
            <a:endCxn id="11" idx="2"/>
          </p:cNvCxnSpPr>
          <p:nvPr/>
        </p:nvCxnSpPr>
        <p:spPr>
          <a:xfrm rot="5400000" flipH="1" flipV="1">
            <a:off x="2249761" y="2467076"/>
            <a:ext cx="2677458" cy="278209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pic>
        <p:nvPicPr>
          <p:cNvPr id="34" name="Picture 33">
            <a:extLst>
              <a:ext uri="{FF2B5EF4-FFF2-40B4-BE49-F238E27FC236}">
                <a16:creationId xmlns:a16="http://schemas.microsoft.com/office/drawing/2014/main" id="{7F250EF2-A575-0B1F-AF9D-D156B2786D4F}"/>
              </a:ext>
            </a:extLst>
          </p:cNvPr>
          <p:cNvPicPr>
            <a:picLocks noChangeAspect="1"/>
          </p:cNvPicPr>
          <p:nvPr/>
        </p:nvPicPr>
        <p:blipFill>
          <a:blip r:embed="rId7"/>
          <a:stretch>
            <a:fillRect/>
          </a:stretch>
        </p:blipFill>
        <p:spPr>
          <a:xfrm>
            <a:off x="3645540" y="5525410"/>
            <a:ext cx="7124700" cy="939800"/>
          </a:xfrm>
          <a:prstGeom prst="rect">
            <a:avLst/>
          </a:prstGeom>
        </p:spPr>
      </p:pic>
      <p:sp>
        <p:nvSpPr>
          <p:cNvPr id="35" name="Magnetic Disk 34">
            <a:extLst>
              <a:ext uri="{FF2B5EF4-FFF2-40B4-BE49-F238E27FC236}">
                <a16:creationId xmlns:a16="http://schemas.microsoft.com/office/drawing/2014/main" id="{FFE35258-5C94-DC09-5AAB-957C968734D9}"/>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C9FB1F5-AA74-0687-0274-8930BACC9D80}"/>
              </a:ext>
            </a:extLst>
          </p:cNvPr>
          <p:cNvSpPr txBox="1"/>
          <p:nvPr/>
        </p:nvSpPr>
        <p:spPr>
          <a:xfrm>
            <a:off x="3293465" y="3500482"/>
            <a:ext cx="1159401" cy="369332"/>
          </a:xfrm>
          <a:prstGeom prst="rect">
            <a:avLst/>
          </a:prstGeom>
          <a:noFill/>
        </p:spPr>
        <p:txBody>
          <a:bodyPr wrap="square">
            <a:spAutoFit/>
          </a:bodyPr>
          <a:lstStyle/>
          <a:p>
            <a:r>
              <a:rPr lang="en-US" dirty="0"/>
              <a:t>quantity</a:t>
            </a:r>
          </a:p>
        </p:txBody>
      </p:sp>
      <p:cxnSp>
        <p:nvCxnSpPr>
          <p:cNvPr id="37" name="Curved Connector 36">
            <a:extLst>
              <a:ext uri="{FF2B5EF4-FFF2-40B4-BE49-F238E27FC236}">
                <a16:creationId xmlns:a16="http://schemas.microsoft.com/office/drawing/2014/main" id="{F5CAFCA8-3743-D4AA-C67E-6755B3CB1CC9}"/>
              </a:ext>
            </a:extLst>
          </p:cNvPr>
          <p:cNvCxnSpPr>
            <a:cxnSpLocks/>
            <a:stCxn id="35" idx="2"/>
            <a:endCxn id="17" idx="1"/>
          </p:cNvCxnSpPr>
          <p:nvPr/>
        </p:nvCxnSpPr>
        <p:spPr>
          <a:xfrm rot="10800000" flipV="1">
            <a:off x="897274" y="3672505"/>
            <a:ext cx="2178580" cy="1240337"/>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0" name="TextBox 39">
            <a:extLst>
              <a:ext uri="{FF2B5EF4-FFF2-40B4-BE49-F238E27FC236}">
                <a16:creationId xmlns:a16="http://schemas.microsoft.com/office/drawing/2014/main" id="{4A71B7A8-6C0C-31DB-7EAA-CA89AA05737F}"/>
              </a:ext>
            </a:extLst>
          </p:cNvPr>
          <p:cNvSpPr txBox="1"/>
          <p:nvPr/>
        </p:nvSpPr>
        <p:spPr>
          <a:xfrm>
            <a:off x="5163052" y="2657238"/>
            <a:ext cx="1420704" cy="369332"/>
          </a:xfrm>
          <a:prstGeom prst="rect">
            <a:avLst/>
          </a:prstGeom>
          <a:noFill/>
        </p:spPr>
        <p:txBody>
          <a:bodyPr wrap="square">
            <a:spAutoFit/>
          </a:bodyPr>
          <a:lstStyle/>
          <a:p>
            <a:r>
              <a:rPr lang="en-US" dirty="0"/>
              <a:t>noun</a:t>
            </a:r>
          </a:p>
        </p:txBody>
      </p:sp>
      <p:sp>
        <p:nvSpPr>
          <p:cNvPr id="41" name="Magnetic Disk 40">
            <a:extLst>
              <a:ext uri="{FF2B5EF4-FFF2-40B4-BE49-F238E27FC236}">
                <a16:creationId xmlns:a16="http://schemas.microsoft.com/office/drawing/2014/main" id="{4C2B6174-6082-016D-1E1C-6E36DC738339}"/>
              </a:ext>
            </a:extLst>
          </p:cNvPr>
          <p:cNvSpPr/>
          <p:nvPr/>
        </p:nvSpPr>
        <p:spPr>
          <a:xfrm>
            <a:off x="4979540" y="27110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A61334A-C83E-1730-9CB1-EC6B08505805}"/>
              </a:ext>
            </a:extLst>
          </p:cNvPr>
          <p:cNvSpPr txBox="1"/>
          <p:nvPr/>
        </p:nvSpPr>
        <p:spPr>
          <a:xfrm>
            <a:off x="5163052" y="3014403"/>
            <a:ext cx="1420704" cy="369332"/>
          </a:xfrm>
          <a:prstGeom prst="rect">
            <a:avLst/>
          </a:prstGeom>
          <a:noFill/>
        </p:spPr>
        <p:txBody>
          <a:bodyPr wrap="square">
            <a:spAutoFit/>
          </a:bodyPr>
          <a:lstStyle/>
          <a:p>
            <a:r>
              <a:rPr lang="en-US" dirty="0"/>
              <a:t>verb</a:t>
            </a:r>
          </a:p>
        </p:txBody>
      </p:sp>
      <p:sp>
        <p:nvSpPr>
          <p:cNvPr id="43" name="Magnetic Disk 42">
            <a:extLst>
              <a:ext uri="{FF2B5EF4-FFF2-40B4-BE49-F238E27FC236}">
                <a16:creationId xmlns:a16="http://schemas.microsoft.com/office/drawing/2014/main" id="{0253D80D-5587-AA4C-558A-56C136E84092}"/>
              </a:ext>
            </a:extLst>
          </p:cNvPr>
          <p:cNvSpPr/>
          <p:nvPr/>
        </p:nvSpPr>
        <p:spPr>
          <a:xfrm>
            <a:off x="4979540" y="306825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CF0070C-43B9-3374-E0D9-E02F6FFD9AD7}"/>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urved Connector 47">
            <a:extLst>
              <a:ext uri="{FF2B5EF4-FFF2-40B4-BE49-F238E27FC236}">
                <a16:creationId xmlns:a16="http://schemas.microsoft.com/office/drawing/2014/main" id="{C75A6E3D-2901-3E29-CF75-B9F72341F800}"/>
              </a:ext>
            </a:extLst>
          </p:cNvPr>
          <p:cNvCxnSpPr>
            <a:cxnSpLocks/>
            <a:stCxn id="22" idx="2"/>
            <a:endCxn id="41" idx="2"/>
          </p:cNvCxnSpPr>
          <p:nvPr/>
        </p:nvCxnSpPr>
        <p:spPr>
          <a:xfrm rot="5400000" flipH="1" flipV="1">
            <a:off x="3748220" y="3956767"/>
            <a:ext cx="2339834" cy="12280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1" name="Curved Connector 50">
            <a:extLst>
              <a:ext uri="{FF2B5EF4-FFF2-40B4-BE49-F238E27FC236}">
                <a16:creationId xmlns:a16="http://schemas.microsoft.com/office/drawing/2014/main" id="{213D1029-1859-ED2F-DC0E-29BA4F353DEE}"/>
              </a:ext>
            </a:extLst>
          </p:cNvPr>
          <p:cNvCxnSpPr>
            <a:cxnSpLocks/>
            <a:stCxn id="35" idx="2"/>
            <a:endCxn id="21" idx="0"/>
          </p:cNvCxnSpPr>
          <p:nvPr/>
        </p:nvCxnSpPr>
        <p:spPr>
          <a:xfrm rot="10800000" flipH="1" flipV="1">
            <a:off x="3075854" y="3672505"/>
            <a:ext cx="480714" cy="1323009"/>
          </a:xfrm>
          <a:prstGeom prst="curvedConnector4">
            <a:avLst>
              <a:gd name="adj1" fmla="val -47554"/>
              <a:gd name="adj2" fmla="val 51728"/>
            </a:avLst>
          </a:prstGeom>
          <a:ln>
            <a:tailEnd type="triangle"/>
          </a:ln>
        </p:spPr>
        <p:style>
          <a:lnRef idx="3">
            <a:schemeClr val="accent4"/>
          </a:lnRef>
          <a:fillRef idx="0">
            <a:schemeClr val="accent4"/>
          </a:fillRef>
          <a:effectRef idx="2">
            <a:schemeClr val="accent4"/>
          </a:effectRef>
          <a:fontRef idx="minor">
            <a:schemeClr val="tx1"/>
          </a:fontRef>
        </p:style>
      </p:cxnSp>
      <p:sp>
        <p:nvSpPr>
          <p:cNvPr id="56" name="Magnetic Disk 55">
            <a:extLst>
              <a:ext uri="{FF2B5EF4-FFF2-40B4-BE49-F238E27FC236}">
                <a16:creationId xmlns:a16="http://schemas.microsoft.com/office/drawing/2014/main" id="{AF67248F-7BE6-6CC4-D8A7-3F94B64F9BDE}"/>
              </a:ext>
            </a:extLst>
          </p:cNvPr>
          <p:cNvSpPr/>
          <p:nvPr/>
        </p:nvSpPr>
        <p:spPr>
          <a:xfrm>
            <a:off x="6028295" y="45415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245906" y="4506729"/>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sp>
        <p:nvSpPr>
          <p:cNvPr id="62" name="Rectangle 61">
            <a:extLst>
              <a:ext uri="{FF2B5EF4-FFF2-40B4-BE49-F238E27FC236}">
                <a16:creationId xmlns:a16="http://schemas.microsoft.com/office/drawing/2014/main" id="{51E259EF-F012-5095-923A-A01A453827FD}"/>
              </a:ext>
            </a:extLst>
          </p:cNvPr>
          <p:cNvSpPr/>
          <p:nvPr/>
        </p:nvSpPr>
        <p:spPr>
          <a:xfrm>
            <a:off x="7737947" y="6492875"/>
            <a:ext cx="22910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test_get_sentence</a:t>
            </a:r>
            <a:r>
              <a:rPr lang="en-US" dirty="0"/>
              <a:t>()</a:t>
            </a:r>
          </a:p>
        </p:txBody>
      </p:sp>
      <p:cxnSp>
        <p:nvCxnSpPr>
          <p:cNvPr id="63" name="Curved Connector 62">
            <a:extLst>
              <a:ext uri="{FF2B5EF4-FFF2-40B4-BE49-F238E27FC236}">
                <a16:creationId xmlns:a16="http://schemas.microsoft.com/office/drawing/2014/main" id="{5D061EC0-A13D-DF8D-7A8C-76453752BB65}"/>
              </a:ext>
            </a:extLst>
          </p:cNvPr>
          <p:cNvCxnSpPr>
            <a:cxnSpLocks/>
            <a:stCxn id="36" idx="3"/>
            <a:endCxn id="56" idx="2"/>
          </p:cNvCxnSpPr>
          <p:nvPr/>
        </p:nvCxnSpPr>
        <p:spPr>
          <a:xfrm>
            <a:off x="4452866" y="3685148"/>
            <a:ext cx="1575429" cy="99360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66" name="Magnetic Disk 65">
            <a:extLst>
              <a:ext uri="{FF2B5EF4-FFF2-40B4-BE49-F238E27FC236}">
                <a16:creationId xmlns:a16="http://schemas.microsoft.com/office/drawing/2014/main" id="{30CF6954-9819-412C-BE54-0E3CF1F6DBB9}"/>
              </a:ext>
            </a:extLst>
          </p:cNvPr>
          <p:cNvSpPr/>
          <p:nvPr/>
        </p:nvSpPr>
        <p:spPr>
          <a:xfrm>
            <a:off x="3080087" y="391429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A567295-8011-E2ED-DD12-C4BECEF075F8}"/>
              </a:ext>
            </a:extLst>
          </p:cNvPr>
          <p:cNvSpPr txBox="1"/>
          <p:nvPr/>
        </p:nvSpPr>
        <p:spPr>
          <a:xfrm>
            <a:off x="3297698" y="3879435"/>
            <a:ext cx="1159401" cy="369332"/>
          </a:xfrm>
          <a:prstGeom prst="rect">
            <a:avLst/>
          </a:prstGeom>
          <a:noFill/>
        </p:spPr>
        <p:txBody>
          <a:bodyPr wrap="square">
            <a:spAutoFit/>
          </a:bodyPr>
          <a:lstStyle/>
          <a:p>
            <a:r>
              <a:rPr lang="en-US" dirty="0"/>
              <a:t>tense</a:t>
            </a:r>
          </a:p>
        </p:txBody>
      </p:sp>
      <p:cxnSp>
        <p:nvCxnSpPr>
          <p:cNvPr id="69" name="Curved Connector 68">
            <a:extLst>
              <a:ext uri="{FF2B5EF4-FFF2-40B4-BE49-F238E27FC236}">
                <a16:creationId xmlns:a16="http://schemas.microsoft.com/office/drawing/2014/main" id="{C15856CE-17A2-8469-668D-16CE9C5AFA43}"/>
              </a:ext>
            </a:extLst>
          </p:cNvPr>
          <p:cNvCxnSpPr>
            <a:cxnSpLocks/>
            <a:stCxn id="66" idx="3"/>
            <a:endCxn id="25" idx="2"/>
          </p:cNvCxnSpPr>
          <p:nvPr/>
        </p:nvCxnSpPr>
        <p:spPr>
          <a:xfrm rot="16200000" flipH="1">
            <a:off x="4182189" y="3214448"/>
            <a:ext cx="861384" cy="2809726"/>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3" name="Curved Connector 72">
            <a:extLst>
              <a:ext uri="{FF2B5EF4-FFF2-40B4-BE49-F238E27FC236}">
                <a16:creationId xmlns:a16="http://schemas.microsoft.com/office/drawing/2014/main" id="{382C55FD-C5EC-3963-A285-309F198DF191}"/>
              </a:ext>
            </a:extLst>
          </p:cNvPr>
          <p:cNvCxnSpPr>
            <a:cxnSpLocks/>
            <a:stCxn id="36" idx="3"/>
            <a:endCxn id="60" idx="2"/>
          </p:cNvCxnSpPr>
          <p:nvPr/>
        </p:nvCxnSpPr>
        <p:spPr>
          <a:xfrm>
            <a:off x="4452866" y="3685148"/>
            <a:ext cx="3793108" cy="98035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6" name="Curved Connector 75">
            <a:extLst>
              <a:ext uri="{FF2B5EF4-FFF2-40B4-BE49-F238E27FC236}">
                <a16:creationId xmlns:a16="http://schemas.microsoft.com/office/drawing/2014/main" id="{FCC4F5C5-D2DE-0408-2E26-C3217D06C1BD}"/>
              </a:ext>
            </a:extLst>
          </p:cNvPr>
          <p:cNvCxnSpPr>
            <a:cxnSpLocks/>
            <a:stCxn id="66" idx="3"/>
            <a:endCxn id="58" idx="2"/>
          </p:cNvCxnSpPr>
          <p:nvPr/>
        </p:nvCxnSpPr>
        <p:spPr>
          <a:xfrm rot="16200000" flipH="1">
            <a:off x="5297654" y="2098982"/>
            <a:ext cx="848133" cy="502740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9C2F43CE-3931-9069-810D-BA710458A714}"/>
              </a:ext>
            </a:extLst>
          </p:cNvPr>
          <p:cNvCxnSpPr>
            <a:cxnSpLocks/>
            <a:stCxn id="26" idx="2"/>
            <a:endCxn id="43" idx="2"/>
          </p:cNvCxnSpPr>
          <p:nvPr/>
        </p:nvCxnSpPr>
        <p:spPr>
          <a:xfrm rot="16200000" flipV="1">
            <a:off x="5216973" y="2967985"/>
            <a:ext cx="1991437" cy="2466302"/>
          </a:xfrm>
          <a:prstGeom prst="curvedConnector4">
            <a:avLst>
              <a:gd name="adj1" fmla="val 46324"/>
              <a:gd name="adj2" fmla="val 109269"/>
            </a:avLst>
          </a:prstGeom>
          <a:ln>
            <a:tailEnd type="triangle"/>
          </a:ln>
        </p:spPr>
        <p:style>
          <a:lnRef idx="3">
            <a:schemeClr val="accent4"/>
          </a:lnRef>
          <a:fillRef idx="0">
            <a:schemeClr val="accent4"/>
          </a:fillRef>
          <a:effectRef idx="2">
            <a:schemeClr val="accent4"/>
          </a:effectRef>
          <a:fontRef idx="minor">
            <a:schemeClr val="tx1"/>
          </a:fontRef>
        </p:style>
      </p:cxnSp>
      <p:sp>
        <p:nvSpPr>
          <p:cNvPr id="83" name="Magnetic Disk 82">
            <a:extLst>
              <a:ext uri="{FF2B5EF4-FFF2-40B4-BE49-F238E27FC236}">
                <a16:creationId xmlns:a16="http://schemas.microsoft.com/office/drawing/2014/main" id="{EE20599A-6B43-926B-6148-60B81FE09F8A}"/>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B6707F4B-5FB4-CE02-0D1D-F7C9C8CB1B19}"/>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cxnSp>
        <p:nvCxnSpPr>
          <p:cNvPr id="87" name="Curved Connector 86">
            <a:extLst>
              <a:ext uri="{FF2B5EF4-FFF2-40B4-BE49-F238E27FC236}">
                <a16:creationId xmlns:a16="http://schemas.microsoft.com/office/drawing/2014/main" id="{E8505B8F-CFF7-AA4D-6059-B2A19B4D9882}"/>
              </a:ext>
            </a:extLst>
          </p:cNvPr>
          <p:cNvCxnSpPr>
            <a:cxnSpLocks/>
            <a:stCxn id="46" idx="2"/>
            <a:endCxn id="83" idx="2"/>
          </p:cNvCxnSpPr>
          <p:nvPr/>
        </p:nvCxnSpPr>
        <p:spPr>
          <a:xfrm rot="16200000" flipV="1">
            <a:off x="7386785" y="2701454"/>
            <a:ext cx="2695163" cy="2315018"/>
          </a:xfrm>
          <a:prstGeom prst="curvedConnector4">
            <a:avLst>
              <a:gd name="adj1" fmla="val 47284"/>
              <a:gd name="adj2" fmla="val 109875"/>
            </a:avLst>
          </a:prstGeom>
          <a:ln>
            <a:tailEnd type="triangle"/>
          </a:ln>
        </p:spPr>
        <p:style>
          <a:lnRef idx="3">
            <a:schemeClr val="accent4"/>
          </a:lnRef>
          <a:fillRef idx="0">
            <a:schemeClr val="accent4"/>
          </a:fillRef>
          <a:effectRef idx="2">
            <a:schemeClr val="accent4"/>
          </a:effectRef>
          <a:fontRef idx="minor">
            <a:schemeClr val="tx1"/>
          </a:fontRef>
        </p:style>
      </p:cxnSp>
      <p:sp>
        <p:nvSpPr>
          <p:cNvPr id="92" name="TextBox 91">
            <a:extLst>
              <a:ext uri="{FF2B5EF4-FFF2-40B4-BE49-F238E27FC236}">
                <a16:creationId xmlns:a16="http://schemas.microsoft.com/office/drawing/2014/main" id="{493DE682-8F96-A79F-7393-CDF666CDB8E4}"/>
              </a:ext>
            </a:extLst>
          </p:cNvPr>
          <p:cNvSpPr txBox="1"/>
          <p:nvPr/>
        </p:nvSpPr>
        <p:spPr>
          <a:xfrm>
            <a:off x="6837052" y="2648703"/>
            <a:ext cx="300082" cy="369332"/>
          </a:xfrm>
          <a:prstGeom prst="rect">
            <a:avLst/>
          </a:prstGeom>
          <a:noFill/>
        </p:spPr>
        <p:txBody>
          <a:bodyPr wrap="none" rtlCol="0">
            <a:spAutoFit/>
          </a:bodyPr>
          <a:lstStyle/>
          <a:p>
            <a:r>
              <a:rPr lang="en-US" dirty="0"/>
              <a:t>+</a:t>
            </a:r>
          </a:p>
        </p:txBody>
      </p:sp>
      <p:cxnSp>
        <p:nvCxnSpPr>
          <p:cNvPr id="95" name="Curved Connector 94">
            <a:extLst>
              <a:ext uri="{FF2B5EF4-FFF2-40B4-BE49-F238E27FC236}">
                <a16:creationId xmlns:a16="http://schemas.microsoft.com/office/drawing/2014/main" id="{81FA0AF7-FF52-0D74-EE85-83F86B189AB8}"/>
              </a:ext>
            </a:extLst>
          </p:cNvPr>
          <p:cNvCxnSpPr>
            <a:cxnSpLocks/>
            <a:stCxn id="9" idx="3"/>
            <a:endCxn id="92" idx="1"/>
          </p:cNvCxnSpPr>
          <p:nvPr/>
        </p:nvCxnSpPr>
        <p:spPr>
          <a:xfrm>
            <a:off x="6583756" y="2513048"/>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Curved Connector 97">
            <a:extLst>
              <a:ext uri="{FF2B5EF4-FFF2-40B4-BE49-F238E27FC236}">
                <a16:creationId xmlns:a16="http://schemas.microsoft.com/office/drawing/2014/main" id="{7398FDE9-681C-BAC2-020C-2F9971219CA6}"/>
              </a:ext>
            </a:extLst>
          </p:cNvPr>
          <p:cNvCxnSpPr>
            <a:cxnSpLocks/>
            <a:stCxn id="40" idx="3"/>
            <a:endCxn id="92" idx="1"/>
          </p:cNvCxnSpPr>
          <p:nvPr/>
        </p:nvCxnSpPr>
        <p:spPr>
          <a:xfrm flipV="1">
            <a:off x="6583756" y="2833369"/>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Curved Connector 100">
            <a:extLst>
              <a:ext uri="{FF2B5EF4-FFF2-40B4-BE49-F238E27FC236}">
                <a16:creationId xmlns:a16="http://schemas.microsoft.com/office/drawing/2014/main" id="{96776600-82A4-3BF9-C5BC-AD5EEBC7F679}"/>
              </a:ext>
            </a:extLst>
          </p:cNvPr>
          <p:cNvCxnSpPr>
            <a:cxnSpLocks/>
            <a:stCxn id="42" idx="3"/>
            <a:endCxn id="92" idx="1"/>
          </p:cNvCxnSpPr>
          <p:nvPr/>
        </p:nvCxnSpPr>
        <p:spPr>
          <a:xfrm flipV="1">
            <a:off x="6583756" y="2833369"/>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4" name="Curved Connector 103">
            <a:extLst>
              <a:ext uri="{FF2B5EF4-FFF2-40B4-BE49-F238E27FC236}">
                <a16:creationId xmlns:a16="http://schemas.microsoft.com/office/drawing/2014/main" id="{DC96ADEC-A2A1-DD69-8C4A-883DE2571834}"/>
              </a:ext>
            </a:extLst>
          </p:cNvPr>
          <p:cNvCxnSpPr>
            <a:cxnSpLocks/>
            <a:stCxn id="92" idx="3"/>
            <a:endCxn id="83" idx="2"/>
          </p:cNvCxnSpPr>
          <p:nvPr/>
        </p:nvCxnSpPr>
        <p:spPr>
          <a:xfrm flipV="1">
            <a:off x="7137134" y="2511381"/>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05821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033F-0C58-C2F5-A926-3D17A1CA858A}"/>
              </a:ext>
            </a:extLst>
          </p:cNvPr>
          <p:cNvSpPr>
            <a:spLocks noGrp="1"/>
          </p:cNvSpPr>
          <p:nvPr>
            <p:ph type="title"/>
          </p:nvPr>
        </p:nvSpPr>
        <p:spPr/>
        <p:txBody>
          <a:bodyPr/>
          <a:lstStyle/>
          <a:p>
            <a:r>
              <a:rPr lang="en-US" b="1" dirty="0"/>
              <a:t>05 Prove Milestone: Testing and Fixing Functions</a:t>
            </a:r>
            <a:endParaRPr lang="en-US" dirty="0"/>
          </a:p>
        </p:txBody>
      </p:sp>
      <p:sp>
        <p:nvSpPr>
          <p:cNvPr id="3" name="Text Placeholder 2">
            <a:extLst>
              <a:ext uri="{FF2B5EF4-FFF2-40B4-BE49-F238E27FC236}">
                <a16:creationId xmlns:a16="http://schemas.microsoft.com/office/drawing/2014/main" id="{1EBEA510-F2FD-E084-19BF-3DFAFE664524}"/>
              </a:ext>
            </a:extLst>
          </p:cNvPr>
          <p:cNvSpPr>
            <a:spLocks noGrp="1"/>
          </p:cNvSpPr>
          <p:nvPr>
            <p:ph type="body" idx="1"/>
          </p:nvPr>
        </p:nvSpPr>
        <p:spPr/>
        <p:txBody>
          <a:bodyPr/>
          <a:lstStyle/>
          <a:p>
            <a:r>
              <a:rPr lang="en-US" b="1" dirty="0"/>
              <a:t>Purpose</a:t>
            </a:r>
          </a:p>
        </p:txBody>
      </p:sp>
      <p:sp>
        <p:nvSpPr>
          <p:cNvPr id="4" name="Content Placeholder 3">
            <a:extLst>
              <a:ext uri="{FF2B5EF4-FFF2-40B4-BE49-F238E27FC236}">
                <a16:creationId xmlns:a16="http://schemas.microsoft.com/office/drawing/2014/main" id="{32B0A66F-34D1-5A4A-C89B-9C46DC3D5804}"/>
              </a:ext>
            </a:extLst>
          </p:cNvPr>
          <p:cNvSpPr>
            <a:spLocks noGrp="1"/>
          </p:cNvSpPr>
          <p:nvPr>
            <p:ph sz="half" idx="2"/>
          </p:nvPr>
        </p:nvSpPr>
        <p:spPr/>
        <p:txBody>
          <a:bodyPr>
            <a:normAutofit/>
          </a:bodyPr>
          <a:lstStyle/>
          <a:p>
            <a:r>
              <a:rPr lang="en-US" dirty="0"/>
              <a:t>Writing and running test functions often help a software developer find mistakes in code. </a:t>
            </a:r>
          </a:p>
          <a:p>
            <a:r>
              <a:rPr lang="en-US" b="1" dirty="0"/>
              <a:t>During this assignment, you will write three test functions. </a:t>
            </a:r>
          </a:p>
          <a:p>
            <a:pPr lvl="1"/>
            <a:r>
              <a:rPr lang="en-US" b="1" dirty="0"/>
              <a:t>Then use </a:t>
            </a:r>
            <a:r>
              <a:rPr lang="en-US" b="1" dirty="0" err="1"/>
              <a:t>pytest</a:t>
            </a:r>
            <a:r>
              <a:rPr lang="en-US" b="1" dirty="0"/>
              <a:t> to run the test functions and use the output of </a:t>
            </a:r>
            <a:r>
              <a:rPr lang="en-US" b="1" dirty="0" err="1"/>
              <a:t>pytest</a:t>
            </a:r>
            <a:r>
              <a:rPr lang="en-US" b="1" dirty="0"/>
              <a:t> to help you find and fix errors in some program functions</a:t>
            </a:r>
            <a:r>
              <a:rPr lang="en-US" dirty="0"/>
              <a:t>.</a:t>
            </a:r>
          </a:p>
        </p:txBody>
      </p:sp>
      <p:sp>
        <p:nvSpPr>
          <p:cNvPr id="5" name="Text Placeholder 4">
            <a:extLst>
              <a:ext uri="{FF2B5EF4-FFF2-40B4-BE49-F238E27FC236}">
                <a16:creationId xmlns:a16="http://schemas.microsoft.com/office/drawing/2014/main" id="{C12A5FFD-CAD1-85CE-03C4-F4DAF28497E5}"/>
              </a:ext>
            </a:extLst>
          </p:cNvPr>
          <p:cNvSpPr>
            <a:spLocks noGrp="1"/>
          </p:cNvSpPr>
          <p:nvPr>
            <p:ph type="body" sz="quarter" idx="3"/>
          </p:nvPr>
        </p:nvSpPr>
        <p:spPr/>
        <p:txBody>
          <a:bodyPr/>
          <a:lstStyle/>
          <a:p>
            <a:r>
              <a:rPr lang="en-US" dirty="0"/>
              <a:t>PART 2: Test Procedure</a:t>
            </a:r>
          </a:p>
        </p:txBody>
      </p:sp>
      <p:sp>
        <p:nvSpPr>
          <p:cNvPr id="6" name="Content Placeholder 5">
            <a:extLst>
              <a:ext uri="{FF2B5EF4-FFF2-40B4-BE49-F238E27FC236}">
                <a16:creationId xmlns:a16="http://schemas.microsoft.com/office/drawing/2014/main" id="{7915A002-1D57-BE21-3FDF-9AA620DC2522}"/>
              </a:ext>
            </a:extLst>
          </p:cNvPr>
          <p:cNvSpPr>
            <a:spLocks noGrp="1"/>
          </p:cNvSpPr>
          <p:nvPr>
            <p:ph sz="quarter" idx="4"/>
          </p:nvPr>
        </p:nvSpPr>
        <p:spPr/>
        <p:txBody>
          <a:bodyPr>
            <a:normAutofit/>
          </a:bodyPr>
          <a:lstStyle/>
          <a:p>
            <a:endParaRPr lang="en-US"/>
          </a:p>
        </p:txBody>
      </p:sp>
    </p:spTree>
    <p:extLst>
      <p:ext uri="{BB962C8B-B14F-4D97-AF65-F5344CB8AC3E}">
        <p14:creationId xmlns:p14="http://schemas.microsoft.com/office/powerpoint/2010/main" val="1081684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9066-F85A-B4D5-88C8-3A5682976BC3}"/>
              </a:ext>
            </a:extLst>
          </p:cNvPr>
          <p:cNvSpPr>
            <a:spLocks noGrp="1"/>
          </p:cNvSpPr>
          <p:nvPr>
            <p:ph type="title"/>
          </p:nvPr>
        </p:nvSpPr>
        <p:spPr/>
        <p:txBody>
          <a:bodyPr/>
          <a:lstStyle/>
          <a:p>
            <a:r>
              <a:rPr lang="en-US" b="1" dirty="0"/>
              <a:t>05 Prove Milestone: Testing and Fixing Functions</a:t>
            </a:r>
            <a:endParaRPr lang="en-US" dirty="0"/>
          </a:p>
        </p:txBody>
      </p:sp>
      <p:sp>
        <p:nvSpPr>
          <p:cNvPr id="3" name="Text Placeholder 2">
            <a:extLst>
              <a:ext uri="{FF2B5EF4-FFF2-40B4-BE49-F238E27FC236}">
                <a16:creationId xmlns:a16="http://schemas.microsoft.com/office/drawing/2014/main" id="{B8B64882-A218-D5B4-AF12-942D75DEE7A0}"/>
              </a:ext>
            </a:extLst>
          </p:cNvPr>
          <p:cNvSpPr>
            <a:spLocks noGrp="1"/>
          </p:cNvSpPr>
          <p:nvPr>
            <p:ph type="body" idx="1"/>
          </p:nvPr>
        </p:nvSpPr>
        <p:spPr/>
        <p:txBody>
          <a:bodyPr/>
          <a:lstStyle/>
          <a:p>
            <a:r>
              <a:rPr lang="en-US" b="1" dirty="0"/>
              <a:t>Assignment</a:t>
            </a:r>
          </a:p>
        </p:txBody>
      </p:sp>
      <p:sp>
        <p:nvSpPr>
          <p:cNvPr id="4" name="Content Placeholder 3">
            <a:extLst>
              <a:ext uri="{FF2B5EF4-FFF2-40B4-BE49-F238E27FC236}">
                <a16:creationId xmlns:a16="http://schemas.microsoft.com/office/drawing/2014/main" id="{8035240C-7E2F-F059-51DC-B229799F8954}"/>
              </a:ext>
            </a:extLst>
          </p:cNvPr>
          <p:cNvSpPr>
            <a:spLocks noGrp="1"/>
          </p:cNvSpPr>
          <p:nvPr>
            <p:ph sz="half" idx="2"/>
          </p:nvPr>
        </p:nvSpPr>
        <p:spPr/>
        <p:txBody>
          <a:bodyPr>
            <a:normAutofit fontScale="92500" lnSpcReduction="20000"/>
          </a:bodyPr>
          <a:lstStyle/>
          <a:p>
            <a:r>
              <a:rPr lang="en-US" dirty="0"/>
              <a:t>As a team, write three test functions named</a:t>
            </a:r>
          </a:p>
          <a:p>
            <a:pPr lvl="1"/>
            <a:r>
              <a:rPr lang="en-US" dirty="0" err="1"/>
              <a:t>test_make_full_name</a:t>
            </a:r>
            <a:r>
              <a:rPr lang="en-US" dirty="0"/>
              <a:t>, </a:t>
            </a:r>
          </a:p>
          <a:p>
            <a:pPr lvl="1"/>
            <a:r>
              <a:rPr lang="en-US" dirty="0" err="1"/>
              <a:t>test_extract_family_name</a:t>
            </a:r>
            <a:r>
              <a:rPr lang="en-US" dirty="0"/>
              <a:t>, and </a:t>
            </a:r>
          </a:p>
          <a:p>
            <a:pPr lvl="1"/>
            <a:r>
              <a:rPr lang="en-US" dirty="0" err="1"/>
              <a:t>test_extract_given_name</a:t>
            </a:r>
            <a:r>
              <a:rPr lang="en-US" dirty="0"/>
              <a:t>. </a:t>
            </a:r>
          </a:p>
          <a:p>
            <a:r>
              <a:rPr lang="en-US" dirty="0"/>
              <a:t>Each of the test functions will test one of three previously written program functions. </a:t>
            </a:r>
          </a:p>
          <a:p>
            <a:r>
              <a:rPr lang="en-US" dirty="0"/>
              <a:t>Use </a:t>
            </a:r>
            <a:r>
              <a:rPr lang="en-US" dirty="0" err="1"/>
              <a:t>pytest</a:t>
            </a:r>
            <a:r>
              <a:rPr lang="en-US" dirty="0"/>
              <a:t> to run the test functions and find and fix the mistakes, if any, that are in program functions.</a:t>
            </a:r>
          </a:p>
        </p:txBody>
      </p:sp>
      <p:sp>
        <p:nvSpPr>
          <p:cNvPr id="5" name="Text Placeholder 4">
            <a:extLst>
              <a:ext uri="{FF2B5EF4-FFF2-40B4-BE49-F238E27FC236}">
                <a16:creationId xmlns:a16="http://schemas.microsoft.com/office/drawing/2014/main" id="{5AC453DB-33FD-BEDC-0186-64C40ED3F56E}"/>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4247C08-FD63-07ED-EA65-3DE726ECB16A}"/>
              </a:ext>
            </a:extLst>
          </p:cNvPr>
          <p:cNvSpPr>
            <a:spLocks noGrp="1"/>
          </p:cNvSpPr>
          <p:nvPr>
            <p:ph sz="quarter" idx="4"/>
          </p:nvPr>
        </p:nvSpPr>
        <p:spPr/>
        <p:txBody>
          <a:bodyPr>
            <a:normAutofit fontScale="92500" lnSpcReduction="20000"/>
          </a:bodyPr>
          <a:lstStyle/>
          <a:p>
            <a:endParaRPr lang="en-US"/>
          </a:p>
        </p:txBody>
      </p:sp>
      <p:pic>
        <p:nvPicPr>
          <p:cNvPr id="7" name="Picture 6">
            <a:extLst>
              <a:ext uri="{FF2B5EF4-FFF2-40B4-BE49-F238E27FC236}">
                <a16:creationId xmlns:a16="http://schemas.microsoft.com/office/drawing/2014/main" id="{1C7B8FA4-912A-1734-8849-A67ADCDA16B7}"/>
              </a:ext>
            </a:extLst>
          </p:cNvPr>
          <p:cNvPicPr>
            <a:picLocks noChangeAspect="1"/>
          </p:cNvPicPr>
          <p:nvPr/>
        </p:nvPicPr>
        <p:blipFill>
          <a:blip r:embed="rId2"/>
          <a:stretch>
            <a:fillRect/>
          </a:stretch>
        </p:blipFill>
        <p:spPr>
          <a:xfrm>
            <a:off x="5887232" y="1"/>
            <a:ext cx="6304767" cy="2990722"/>
          </a:xfrm>
          <a:prstGeom prst="rect">
            <a:avLst/>
          </a:prstGeom>
        </p:spPr>
      </p:pic>
      <p:pic>
        <p:nvPicPr>
          <p:cNvPr id="8" name="Picture 7">
            <a:extLst>
              <a:ext uri="{FF2B5EF4-FFF2-40B4-BE49-F238E27FC236}">
                <a16:creationId xmlns:a16="http://schemas.microsoft.com/office/drawing/2014/main" id="{B8861BDD-C006-4105-E70B-E747FFAAE088}"/>
              </a:ext>
            </a:extLst>
          </p:cNvPr>
          <p:cNvPicPr>
            <a:picLocks noChangeAspect="1"/>
          </p:cNvPicPr>
          <p:nvPr/>
        </p:nvPicPr>
        <p:blipFill>
          <a:blip r:embed="rId3"/>
          <a:stretch>
            <a:fillRect/>
          </a:stretch>
        </p:blipFill>
        <p:spPr>
          <a:xfrm>
            <a:off x="5887232" y="3002384"/>
            <a:ext cx="6304768" cy="2182033"/>
          </a:xfrm>
          <a:prstGeom prst="rect">
            <a:avLst/>
          </a:prstGeom>
        </p:spPr>
      </p:pic>
    </p:spTree>
    <p:extLst>
      <p:ext uri="{BB962C8B-B14F-4D97-AF65-F5344CB8AC3E}">
        <p14:creationId xmlns:p14="http://schemas.microsoft.com/office/powerpoint/2010/main" val="4157533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511193CB-2258-B0E0-B68B-371B7DB1731C}"/>
              </a:ext>
            </a:extLst>
          </p:cNvPr>
          <p:cNvPicPr>
            <a:picLocks noChangeAspect="1"/>
          </p:cNvPicPr>
          <p:nvPr/>
        </p:nvPicPr>
        <p:blipFill>
          <a:blip r:embed="rId3"/>
          <a:stretch>
            <a:fillRect/>
          </a:stretch>
        </p:blipFill>
        <p:spPr>
          <a:xfrm>
            <a:off x="8892555" y="768402"/>
            <a:ext cx="3299445" cy="1226789"/>
          </a:xfrm>
          <a:prstGeom prst="rect">
            <a:avLst/>
          </a:prstGeom>
        </p:spPr>
      </p:pic>
      <p:pic>
        <p:nvPicPr>
          <p:cNvPr id="14" name="Picture 13">
            <a:extLst>
              <a:ext uri="{FF2B5EF4-FFF2-40B4-BE49-F238E27FC236}">
                <a16:creationId xmlns:a16="http://schemas.microsoft.com/office/drawing/2014/main" id="{06BF8012-C1C6-C978-2AAC-E74941F1E632}"/>
              </a:ext>
            </a:extLst>
          </p:cNvPr>
          <p:cNvPicPr>
            <a:picLocks noChangeAspect="1"/>
          </p:cNvPicPr>
          <p:nvPr/>
        </p:nvPicPr>
        <p:blipFill>
          <a:blip r:embed="rId4"/>
          <a:stretch>
            <a:fillRect/>
          </a:stretch>
        </p:blipFill>
        <p:spPr>
          <a:xfrm>
            <a:off x="8892555" y="5201"/>
            <a:ext cx="3299445" cy="806656"/>
          </a:xfrm>
          <a:prstGeom prst="rect">
            <a:avLst/>
          </a:prstGeom>
        </p:spPr>
      </p:pic>
      <p:pic>
        <p:nvPicPr>
          <p:cNvPr id="15" name="Picture 14">
            <a:extLst>
              <a:ext uri="{FF2B5EF4-FFF2-40B4-BE49-F238E27FC236}">
                <a16:creationId xmlns:a16="http://schemas.microsoft.com/office/drawing/2014/main" id="{2D591D76-D7D1-29D5-98DD-CCBAA07C88F4}"/>
              </a:ext>
            </a:extLst>
          </p:cNvPr>
          <p:cNvPicPr>
            <a:picLocks noChangeAspect="1"/>
          </p:cNvPicPr>
          <p:nvPr/>
        </p:nvPicPr>
        <p:blipFill>
          <a:blip r:embed="rId5"/>
          <a:stretch>
            <a:fillRect/>
          </a:stretch>
        </p:blipFill>
        <p:spPr>
          <a:xfrm>
            <a:off x="0" y="0"/>
            <a:ext cx="2907792" cy="1932422"/>
          </a:xfrm>
          <a:prstGeom prst="rect">
            <a:avLst/>
          </a:prstGeom>
        </p:spPr>
      </p:pic>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a:t>tense</a:t>
            </a:r>
          </a:p>
        </p:txBody>
      </p:sp>
      <p:pic>
        <p:nvPicPr>
          <p:cNvPr id="2" name="Picture 1">
            <a:extLst>
              <a:ext uri="{FF2B5EF4-FFF2-40B4-BE49-F238E27FC236}">
                <a16:creationId xmlns:a16="http://schemas.microsoft.com/office/drawing/2014/main" id="{7F27ED52-8D57-9406-3AD9-746FFE8EFDBF}"/>
              </a:ext>
            </a:extLst>
          </p:cNvPr>
          <p:cNvPicPr>
            <a:picLocks noChangeAspect="1"/>
          </p:cNvPicPr>
          <p:nvPr/>
        </p:nvPicPr>
        <p:blipFill>
          <a:blip r:embed="rId6"/>
          <a:stretch>
            <a:fillRect/>
          </a:stretch>
        </p:blipFill>
        <p:spPr>
          <a:xfrm>
            <a:off x="4805649" y="0"/>
            <a:ext cx="2009406" cy="1816194"/>
          </a:xfrm>
          <a:prstGeom prst="rect">
            <a:avLst/>
          </a:prstGeom>
        </p:spPr>
      </p:pic>
      <p:sp>
        <p:nvSpPr>
          <p:cNvPr id="9" name="TextBox 8">
            <a:extLst>
              <a:ext uri="{FF2B5EF4-FFF2-40B4-BE49-F238E27FC236}">
                <a16:creationId xmlns:a16="http://schemas.microsoft.com/office/drawing/2014/main" id="{3E696226-1211-85FE-9739-F49EF7344F51}"/>
              </a:ext>
            </a:extLst>
          </p:cNvPr>
          <p:cNvSpPr txBox="1"/>
          <p:nvPr/>
        </p:nvSpPr>
        <p:spPr>
          <a:xfrm>
            <a:off x="5163052" y="2328382"/>
            <a:ext cx="1420704" cy="369332"/>
          </a:xfrm>
          <a:prstGeom prst="rect">
            <a:avLst/>
          </a:prstGeom>
          <a:noFill/>
        </p:spPr>
        <p:txBody>
          <a:bodyPr wrap="square">
            <a:spAutoFit/>
          </a:bodyPr>
          <a:lstStyle/>
          <a:p>
            <a:r>
              <a:rPr lang="en-US" dirty="0"/>
              <a:t>determiner</a:t>
            </a:r>
          </a:p>
        </p:txBody>
      </p:sp>
      <p:sp>
        <p:nvSpPr>
          <p:cNvPr id="11" name="Magnetic Disk 10">
            <a:extLst>
              <a:ext uri="{FF2B5EF4-FFF2-40B4-BE49-F238E27FC236}">
                <a16:creationId xmlns:a16="http://schemas.microsoft.com/office/drawing/2014/main" id="{C8DD01AC-613A-A98A-F8A7-A66616B4DFA0}"/>
              </a:ext>
            </a:extLst>
          </p:cNvPr>
          <p:cNvSpPr/>
          <p:nvPr/>
        </p:nvSpPr>
        <p:spPr>
          <a:xfrm>
            <a:off x="4979540" y="2382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8A64277C-6BD4-E6B0-E1E8-F75366EBE7FE}"/>
              </a:ext>
            </a:extLst>
          </p:cNvPr>
          <p:cNvCxnSpPr>
            <a:cxnSpLocks/>
            <a:stCxn id="18" idx="2"/>
            <a:endCxn id="11" idx="2"/>
          </p:cNvCxnSpPr>
          <p:nvPr/>
        </p:nvCxnSpPr>
        <p:spPr>
          <a:xfrm rot="5400000" flipH="1" flipV="1">
            <a:off x="2249761" y="2467076"/>
            <a:ext cx="2677458" cy="278209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35" name="Magnetic Disk 34">
            <a:extLst>
              <a:ext uri="{FF2B5EF4-FFF2-40B4-BE49-F238E27FC236}">
                <a16:creationId xmlns:a16="http://schemas.microsoft.com/office/drawing/2014/main" id="{FFE35258-5C94-DC09-5AAB-957C968734D9}"/>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C9FB1F5-AA74-0687-0274-8930BACC9D80}"/>
              </a:ext>
            </a:extLst>
          </p:cNvPr>
          <p:cNvSpPr txBox="1"/>
          <p:nvPr/>
        </p:nvSpPr>
        <p:spPr>
          <a:xfrm>
            <a:off x="3293465" y="3500482"/>
            <a:ext cx="1159401" cy="369332"/>
          </a:xfrm>
          <a:prstGeom prst="rect">
            <a:avLst/>
          </a:prstGeom>
          <a:noFill/>
        </p:spPr>
        <p:txBody>
          <a:bodyPr wrap="square">
            <a:spAutoFit/>
          </a:bodyPr>
          <a:lstStyle/>
          <a:p>
            <a:r>
              <a:rPr lang="en-US" dirty="0"/>
              <a:t>quantity</a:t>
            </a:r>
          </a:p>
        </p:txBody>
      </p:sp>
      <p:cxnSp>
        <p:nvCxnSpPr>
          <p:cNvPr id="37" name="Curved Connector 36">
            <a:extLst>
              <a:ext uri="{FF2B5EF4-FFF2-40B4-BE49-F238E27FC236}">
                <a16:creationId xmlns:a16="http://schemas.microsoft.com/office/drawing/2014/main" id="{F5CAFCA8-3743-D4AA-C67E-6755B3CB1CC9}"/>
              </a:ext>
            </a:extLst>
          </p:cNvPr>
          <p:cNvCxnSpPr>
            <a:cxnSpLocks/>
            <a:stCxn id="35" idx="2"/>
            <a:endCxn id="17" idx="1"/>
          </p:cNvCxnSpPr>
          <p:nvPr/>
        </p:nvCxnSpPr>
        <p:spPr>
          <a:xfrm rot="10800000" flipV="1">
            <a:off x="897274" y="3672505"/>
            <a:ext cx="2178580" cy="1240337"/>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0" name="TextBox 39">
            <a:extLst>
              <a:ext uri="{FF2B5EF4-FFF2-40B4-BE49-F238E27FC236}">
                <a16:creationId xmlns:a16="http://schemas.microsoft.com/office/drawing/2014/main" id="{4A71B7A8-6C0C-31DB-7EAA-CA89AA05737F}"/>
              </a:ext>
            </a:extLst>
          </p:cNvPr>
          <p:cNvSpPr txBox="1"/>
          <p:nvPr/>
        </p:nvSpPr>
        <p:spPr>
          <a:xfrm>
            <a:off x="5163052" y="2657238"/>
            <a:ext cx="1420704" cy="369332"/>
          </a:xfrm>
          <a:prstGeom prst="rect">
            <a:avLst/>
          </a:prstGeom>
          <a:noFill/>
        </p:spPr>
        <p:txBody>
          <a:bodyPr wrap="square">
            <a:spAutoFit/>
          </a:bodyPr>
          <a:lstStyle/>
          <a:p>
            <a:r>
              <a:rPr lang="en-US" dirty="0"/>
              <a:t>noun</a:t>
            </a:r>
          </a:p>
        </p:txBody>
      </p:sp>
      <p:sp>
        <p:nvSpPr>
          <p:cNvPr id="41" name="Magnetic Disk 40">
            <a:extLst>
              <a:ext uri="{FF2B5EF4-FFF2-40B4-BE49-F238E27FC236}">
                <a16:creationId xmlns:a16="http://schemas.microsoft.com/office/drawing/2014/main" id="{4C2B6174-6082-016D-1E1C-6E36DC738339}"/>
              </a:ext>
            </a:extLst>
          </p:cNvPr>
          <p:cNvSpPr/>
          <p:nvPr/>
        </p:nvSpPr>
        <p:spPr>
          <a:xfrm>
            <a:off x="4979540" y="27110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A61334A-C83E-1730-9CB1-EC6B08505805}"/>
              </a:ext>
            </a:extLst>
          </p:cNvPr>
          <p:cNvSpPr txBox="1"/>
          <p:nvPr/>
        </p:nvSpPr>
        <p:spPr>
          <a:xfrm>
            <a:off x="5163052" y="3014403"/>
            <a:ext cx="1420704" cy="369332"/>
          </a:xfrm>
          <a:prstGeom prst="rect">
            <a:avLst/>
          </a:prstGeom>
          <a:noFill/>
        </p:spPr>
        <p:txBody>
          <a:bodyPr wrap="square">
            <a:spAutoFit/>
          </a:bodyPr>
          <a:lstStyle/>
          <a:p>
            <a:r>
              <a:rPr lang="en-US" dirty="0"/>
              <a:t>verb</a:t>
            </a:r>
          </a:p>
        </p:txBody>
      </p:sp>
      <p:sp>
        <p:nvSpPr>
          <p:cNvPr id="43" name="Magnetic Disk 42">
            <a:extLst>
              <a:ext uri="{FF2B5EF4-FFF2-40B4-BE49-F238E27FC236}">
                <a16:creationId xmlns:a16="http://schemas.microsoft.com/office/drawing/2014/main" id="{0253D80D-5587-AA4C-558A-56C136E84092}"/>
              </a:ext>
            </a:extLst>
          </p:cNvPr>
          <p:cNvSpPr/>
          <p:nvPr/>
        </p:nvSpPr>
        <p:spPr>
          <a:xfrm>
            <a:off x="4979540" y="306825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CF0070C-43B9-3374-E0D9-E02F6FFD9AD7}"/>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urved Connector 47">
            <a:extLst>
              <a:ext uri="{FF2B5EF4-FFF2-40B4-BE49-F238E27FC236}">
                <a16:creationId xmlns:a16="http://schemas.microsoft.com/office/drawing/2014/main" id="{C75A6E3D-2901-3E29-CF75-B9F72341F800}"/>
              </a:ext>
            </a:extLst>
          </p:cNvPr>
          <p:cNvCxnSpPr>
            <a:cxnSpLocks/>
            <a:stCxn id="22" idx="2"/>
            <a:endCxn id="41" idx="2"/>
          </p:cNvCxnSpPr>
          <p:nvPr/>
        </p:nvCxnSpPr>
        <p:spPr>
          <a:xfrm rot="5400000" flipH="1" flipV="1">
            <a:off x="3748220" y="3956767"/>
            <a:ext cx="2339834" cy="12280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1" name="Curved Connector 50">
            <a:extLst>
              <a:ext uri="{FF2B5EF4-FFF2-40B4-BE49-F238E27FC236}">
                <a16:creationId xmlns:a16="http://schemas.microsoft.com/office/drawing/2014/main" id="{213D1029-1859-ED2F-DC0E-29BA4F353DEE}"/>
              </a:ext>
            </a:extLst>
          </p:cNvPr>
          <p:cNvCxnSpPr>
            <a:cxnSpLocks/>
            <a:stCxn id="35" idx="2"/>
            <a:endCxn id="21" idx="0"/>
          </p:cNvCxnSpPr>
          <p:nvPr/>
        </p:nvCxnSpPr>
        <p:spPr>
          <a:xfrm rot="10800000" flipH="1" flipV="1">
            <a:off x="3075854" y="3672505"/>
            <a:ext cx="480714" cy="1323009"/>
          </a:xfrm>
          <a:prstGeom prst="curvedConnector4">
            <a:avLst>
              <a:gd name="adj1" fmla="val -47554"/>
              <a:gd name="adj2" fmla="val 51728"/>
            </a:avLst>
          </a:prstGeom>
          <a:ln>
            <a:tailEnd type="triangle"/>
          </a:ln>
        </p:spPr>
        <p:style>
          <a:lnRef idx="3">
            <a:schemeClr val="accent4"/>
          </a:lnRef>
          <a:fillRef idx="0">
            <a:schemeClr val="accent4"/>
          </a:fillRef>
          <a:effectRef idx="2">
            <a:schemeClr val="accent4"/>
          </a:effectRef>
          <a:fontRef idx="minor">
            <a:schemeClr val="tx1"/>
          </a:fontRef>
        </p:style>
      </p:cxnSp>
      <p:sp>
        <p:nvSpPr>
          <p:cNvPr id="56" name="Magnetic Disk 55">
            <a:extLst>
              <a:ext uri="{FF2B5EF4-FFF2-40B4-BE49-F238E27FC236}">
                <a16:creationId xmlns:a16="http://schemas.microsoft.com/office/drawing/2014/main" id="{AF67248F-7BE6-6CC4-D8A7-3F94B64F9BDE}"/>
              </a:ext>
            </a:extLst>
          </p:cNvPr>
          <p:cNvSpPr/>
          <p:nvPr/>
        </p:nvSpPr>
        <p:spPr>
          <a:xfrm>
            <a:off x="6028295" y="45415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245906" y="4506729"/>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cxnSp>
        <p:nvCxnSpPr>
          <p:cNvPr id="63" name="Curved Connector 62">
            <a:extLst>
              <a:ext uri="{FF2B5EF4-FFF2-40B4-BE49-F238E27FC236}">
                <a16:creationId xmlns:a16="http://schemas.microsoft.com/office/drawing/2014/main" id="{5D061EC0-A13D-DF8D-7A8C-76453752BB65}"/>
              </a:ext>
            </a:extLst>
          </p:cNvPr>
          <p:cNvCxnSpPr>
            <a:cxnSpLocks/>
            <a:stCxn id="36" idx="3"/>
            <a:endCxn id="56" idx="2"/>
          </p:cNvCxnSpPr>
          <p:nvPr/>
        </p:nvCxnSpPr>
        <p:spPr>
          <a:xfrm>
            <a:off x="4452866" y="3685148"/>
            <a:ext cx="1575429" cy="99360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66" name="Magnetic Disk 65">
            <a:extLst>
              <a:ext uri="{FF2B5EF4-FFF2-40B4-BE49-F238E27FC236}">
                <a16:creationId xmlns:a16="http://schemas.microsoft.com/office/drawing/2014/main" id="{30CF6954-9819-412C-BE54-0E3CF1F6DBB9}"/>
              </a:ext>
            </a:extLst>
          </p:cNvPr>
          <p:cNvSpPr/>
          <p:nvPr/>
        </p:nvSpPr>
        <p:spPr>
          <a:xfrm>
            <a:off x="3080087" y="391429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A567295-8011-E2ED-DD12-C4BECEF075F8}"/>
              </a:ext>
            </a:extLst>
          </p:cNvPr>
          <p:cNvSpPr txBox="1"/>
          <p:nvPr/>
        </p:nvSpPr>
        <p:spPr>
          <a:xfrm>
            <a:off x="3297698" y="3879435"/>
            <a:ext cx="1159401" cy="369332"/>
          </a:xfrm>
          <a:prstGeom prst="rect">
            <a:avLst/>
          </a:prstGeom>
          <a:noFill/>
        </p:spPr>
        <p:txBody>
          <a:bodyPr wrap="square">
            <a:spAutoFit/>
          </a:bodyPr>
          <a:lstStyle/>
          <a:p>
            <a:r>
              <a:rPr lang="en-US" dirty="0"/>
              <a:t>tense</a:t>
            </a:r>
          </a:p>
        </p:txBody>
      </p:sp>
      <p:cxnSp>
        <p:nvCxnSpPr>
          <p:cNvPr id="69" name="Curved Connector 68">
            <a:extLst>
              <a:ext uri="{FF2B5EF4-FFF2-40B4-BE49-F238E27FC236}">
                <a16:creationId xmlns:a16="http://schemas.microsoft.com/office/drawing/2014/main" id="{C15856CE-17A2-8469-668D-16CE9C5AFA43}"/>
              </a:ext>
            </a:extLst>
          </p:cNvPr>
          <p:cNvCxnSpPr>
            <a:cxnSpLocks/>
            <a:stCxn id="66" idx="3"/>
            <a:endCxn id="25" idx="2"/>
          </p:cNvCxnSpPr>
          <p:nvPr/>
        </p:nvCxnSpPr>
        <p:spPr>
          <a:xfrm rot="16200000" flipH="1">
            <a:off x="4182189" y="3214448"/>
            <a:ext cx="861384" cy="2809726"/>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3" name="Curved Connector 72">
            <a:extLst>
              <a:ext uri="{FF2B5EF4-FFF2-40B4-BE49-F238E27FC236}">
                <a16:creationId xmlns:a16="http://schemas.microsoft.com/office/drawing/2014/main" id="{382C55FD-C5EC-3963-A285-309F198DF191}"/>
              </a:ext>
            </a:extLst>
          </p:cNvPr>
          <p:cNvCxnSpPr>
            <a:cxnSpLocks/>
            <a:stCxn id="36" idx="3"/>
            <a:endCxn id="60" idx="2"/>
          </p:cNvCxnSpPr>
          <p:nvPr/>
        </p:nvCxnSpPr>
        <p:spPr>
          <a:xfrm>
            <a:off x="4452866" y="3685148"/>
            <a:ext cx="3793108" cy="98035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6" name="Curved Connector 75">
            <a:extLst>
              <a:ext uri="{FF2B5EF4-FFF2-40B4-BE49-F238E27FC236}">
                <a16:creationId xmlns:a16="http://schemas.microsoft.com/office/drawing/2014/main" id="{FCC4F5C5-D2DE-0408-2E26-C3217D06C1BD}"/>
              </a:ext>
            </a:extLst>
          </p:cNvPr>
          <p:cNvCxnSpPr>
            <a:cxnSpLocks/>
            <a:stCxn id="66" idx="3"/>
            <a:endCxn id="58" idx="2"/>
          </p:cNvCxnSpPr>
          <p:nvPr/>
        </p:nvCxnSpPr>
        <p:spPr>
          <a:xfrm rot="16200000" flipH="1">
            <a:off x="5297654" y="2098982"/>
            <a:ext cx="848133" cy="502740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9C2F43CE-3931-9069-810D-BA710458A714}"/>
              </a:ext>
            </a:extLst>
          </p:cNvPr>
          <p:cNvCxnSpPr>
            <a:cxnSpLocks/>
            <a:stCxn id="26" idx="2"/>
            <a:endCxn id="43" idx="2"/>
          </p:cNvCxnSpPr>
          <p:nvPr/>
        </p:nvCxnSpPr>
        <p:spPr>
          <a:xfrm rot="16200000" flipV="1">
            <a:off x="5216973" y="2967985"/>
            <a:ext cx="1991437" cy="2466302"/>
          </a:xfrm>
          <a:prstGeom prst="curvedConnector4">
            <a:avLst>
              <a:gd name="adj1" fmla="val 46324"/>
              <a:gd name="adj2" fmla="val 109269"/>
            </a:avLst>
          </a:prstGeom>
          <a:ln>
            <a:tailEnd type="triangle"/>
          </a:ln>
        </p:spPr>
        <p:style>
          <a:lnRef idx="3">
            <a:schemeClr val="accent4"/>
          </a:lnRef>
          <a:fillRef idx="0">
            <a:schemeClr val="accent4"/>
          </a:fillRef>
          <a:effectRef idx="2">
            <a:schemeClr val="accent4"/>
          </a:effectRef>
          <a:fontRef idx="minor">
            <a:schemeClr val="tx1"/>
          </a:fontRef>
        </p:style>
      </p:cxnSp>
      <p:sp>
        <p:nvSpPr>
          <p:cNvPr id="83" name="Magnetic Disk 82">
            <a:extLst>
              <a:ext uri="{FF2B5EF4-FFF2-40B4-BE49-F238E27FC236}">
                <a16:creationId xmlns:a16="http://schemas.microsoft.com/office/drawing/2014/main" id="{EE20599A-6B43-926B-6148-60B81FE09F8A}"/>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B6707F4B-5FB4-CE02-0D1D-F7C9C8CB1B19}"/>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cxnSp>
        <p:nvCxnSpPr>
          <p:cNvPr id="87" name="Curved Connector 86">
            <a:extLst>
              <a:ext uri="{FF2B5EF4-FFF2-40B4-BE49-F238E27FC236}">
                <a16:creationId xmlns:a16="http://schemas.microsoft.com/office/drawing/2014/main" id="{E8505B8F-CFF7-AA4D-6059-B2A19B4D9882}"/>
              </a:ext>
            </a:extLst>
          </p:cNvPr>
          <p:cNvCxnSpPr>
            <a:cxnSpLocks/>
            <a:stCxn id="46" idx="2"/>
            <a:endCxn id="83" idx="2"/>
          </p:cNvCxnSpPr>
          <p:nvPr/>
        </p:nvCxnSpPr>
        <p:spPr>
          <a:xfrm rot="16200000" flipV="1">
            <a:off x="7386785" y="2701454"/>
            <a:ext cx="2695163" cy="2315018"/>
          </a:xfrm>
          <a:prstGeom prst="curvedConnector4">
            <a:avLst>
              <a:gd name="adj1" fmla="val 47284"/>
              <a:gd name="adj2" fmla="val 109875"/>
            </a:avLst>
          </a:prstGeom>
          <a:ln>
            <a:tailEnd type="triangle"/>
          </a:ln>
        </p:spPr>
        <p:style>
          <a:lnRef idx="3">
            <a:schemeClr val="accent4"/>
          </a:lnRef>
          <a:fillRef idx="0">
            <a:schemeClr val="accent4"/>
          </a:fillRef>
          <a:effectRef idx="2">
            <a:schemeClr val="accent4"/>
          </a:effectRef>
          <a:fontRef idx="minor">
            <a:schemeClr val="tx1"/>
          </a:fontRef>
        </p:style>
      </p:cxnSp>
      <p:sp>
        <p:nvSpPr>
          <p:cNvPr id="92" name="TextBox 91">
            <a:extLst>
              <a:ext uri="{FF2B5EF4-FFF2-40B4-BE49-F238E27FC236}">
                <a16:creationId xmlns:a16="http://schemas.microsoft.com/office/drawing/2014/main" id="{493DE682-8F96-A79F-7393-CDF666CDB8E4}"/>
              </a:ext>
            </a:extLst>
          </p:cNvPr>
          <p:cNvSpPr txBox="1"/>
          <p:nvPr/>
        </p:nvSpPr>
        <p:spPr>
          <a:xfrm>
            <a:off x="6837052" y="2648703"/>
            <a:ext cx="300082" cy="369332"/>
          </a:xfrm>
          <a:prstGeom prst="rect">
            <a:avLst/>
          </a:prstGeom>
          <a:noFill/>
        </p:spPr>
        <p:txBody>
          <a:bodyPr wrap="none" rtlCol="0">
            <a:spAutoFit/>
          </a:bodyPr>
          <a:lstStyle/>
          <a:p>
            <a:r>
              <a:rPr lang="en-US" dirty="0"/>
              <a:t>+</a:t>
            </a:r>
          </a:p>
        </p:txBody>
      </p:sp>
      <p:cxnSp>
        <p:nvCxnSpPr>
          <p:cNvPr id="95" name="Curved Connector 94">
            <a:extLst>
              <a:ext uri="{FF2B5EF4-FFF2-40B4-BE49-F238E27FC236}">
                <a16:creationId xmlns:a16="http://schemas.microsoft.com/office/drawing/2014/main" id="{81FA0AF7-FF52-0D74-EE85-83F86B189AB8}"/>
              </a:ext>
            </a:extLst>
          </p:cNvPr>
          <p:cNvCxnSpPr>
            <a:cxnSpLocks/>
            <a:stCxn id="9" idx="3"/>
            <a:endCxn id="92" idx="1"/>
          </p:cNvCxnSpPr>
          <p:nvPr/>
        </p:nvCxnSpPr>
        <p:spPr>
          <a:xfrm>
            <a:off x="6583756" y="2513048"/>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Curved Connector 97">
            <a:extLst>
              <a:ext uri="{FF2B5EF4-FFF2-40B4-BE49-F238E27FC236}">
                <a16:creationId xmlns:a16="http://schemas.microsoft.com/office/drawing/2014/main" id="{7398FDE9-681C-BAC2-020C-2F9971219CA6}"/>
              </a:ext>
            </a:extLst>
          </p:cNvPr>
          <p:cNvCxnSpPr>
            <a:cxnSpLocks/>
            <a:stCxn id="40" idx="3"/>
            <a:endCxn id="92" idx="1"/>
          </p:cNvCxnSpPr>
          <p:nvPr/>
        </p:nvCxnSpPr>
        <p:spPr>
          <a:xfrm flipV="1">
            <a:off x="6583756" y="2833369"/>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Curved Connector 100">
            <a:extLst>
              <a:ext uri="{FF2B5EF4-FFF2-40B4-BE49-F238E27FC236}">
                <a16:creationId xmlns:a16="http://schemas.microsoft.com/office/drawing/2014/main" id="{96776600-82A4-3BF9-C5BC-AD5EEBC7F679}"/>
              </a:ext>
            </a:extLst>
          </p:cNvPr>
          <p:cNvCxnSpPr>
            <a:cxnSpLocks/>
            <a:stCxn id="42" idx="3"/>
            <a:endCxn id="92" idx="1"/>
          </p:cNvCxnSpPr>
          <p:nvPr/>
        </p:nvCxnSpPr>
        <p:spPr>
          <a:xfrm flipV="1">
            <a:off x="6583756" y="2833369"/>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4" name="Curved Connector 103">
            <a:extLst>
              <a:ext uri="{FF2B5EF4-FFF2-40B4-BE49-F238E27FC236}">
                <a16:creationId xmlns:a16="http://schemas.microsoft.com/office/drawing/2014/main" id="{DC96ADEC-A2A1-DD69-8C4A-883DE2571834}"/>
              </a:ext>
            </a:extLst>
          </p:cNvPr>
          <p:cNvCxnSpPr>
            <a:cxnSpLocks/>
            <a:stCxn id="92" idx="3"/>
            <a:endCxn id="83" idx="2"/>
          </p:cNvCxnSpPr>
          <p:nvPr/>
        </p:nvCxnSpPr>
        <p:spPr>
          <a:xfrm flipV="1">
            <a:off x="7137134" y="2511381"/>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4" name="Picture 3">
            <a:extLst>
              <a:ext uri="{FF2B5EF4-FFF2-40B4-BE49-F238E27FC236}">
                <a16:creationId xmlns:a16="http://schemas.microsoft.com/office/drawing/2014/main" id="{D19CFB78-FB13-6A4E-5133-207B13D26D40}"/>
              </a:ext>
            </a:extLst>
          </p:cNvPr>
          <p:cNvPicPr>
            <a:picLocks noChangeAspect="1"/>
          </p:cNvPicPr>
          <p:nvPr/>
        </p:nvPicPr>
        <p:blipFill>
          <a:blip r:embed="rId7"/>
          <a:stretch>
            <a:fillRect/>
          </a:stretch>
        </p:blipFill>
        <p:spPr>
          <a:xfrm>
            <a:off x="2201402" y="2728850"/>
            <a:ext cx="7569200" cy="1600200"/>
          </a:xfrm>
          <a:prstGeom prst="rect">
            <a:avLst/>
          </a:prstGeom>
        </p:spPr>
      </p:pic>
    </p:spTree>
    <p:extLst>
      <p:ext uri="{BB962C8B-B14F-4D97-AF65-F5344CB8AC3E}">
        <p14:creationId xmlns:p14="http://schemas.microsoft.com/office/powerpoint/2010/main" val="3540630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4C2AC7-1638-D650-131E-77944CC6D986}"/>
              </a:ext>
            </a:extLst>
          </p:cNvPr>
          <p:cNvSpPr/>
          <p:nvPr/>
        </p:nvSpPr>
        <p:spPr>
          <a:xfrm>
            <a:off x="52816" y="5695249"/>
            <a:ext cx="12111880" cy="111899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sentences.py</a:t>
            </a:r>
            <a:endParaRPr lang="en-US" dirty="0"/>
          </a:p>
        </p:txBody>
      </p:sp>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Test_sentences.py</a:t>
            </a:r>
            <a:endParaRPr lang="en-US" dirty="0"/>
          </a:p>
          <a:p>
            <a:r>
              <a:rPr lang="en-US" dirty="0" err="1"/>
              <a:t>pytest.main</a:t>
            </a:r>
            <a:r>
              <a:rPr lang="en-US" dirty="0"/>
              <a:t>(["-v", "--tb=line", "-</a:t>
            </a:r>
            <a:r>
              <a:rPr lang="en-US" dirty="0" err="1"/>
              <a:t>rN</a:t>
            </a:r>
            <a:r>
              <a:rPr lang="en-US" dirty="0"/>
              <a:t>", __file__])</a:t>
            </a:r>
          </a:p>
        </p:txBody>
      </p:sp>
      <p:pic>
        <p:nvPicPr>
          <p:cNvPr id="13" name="Picture 12">
            <a:extLst>
              <a:ext uri="{FF2B5EF4-FFF2-40B4-BE49-F238E27FC236}">
                <a16:creationId xmlns:a16="http://schemas.microsoft.com/office/drawing/2014/main" id="{511193CB-2258-B0E0-B68B-371B7DB1731C}"/>
              </a:ext>
            </a:extLst>
          </p:cNvPr>
          <p:cNvPicPr>
            <a:picLocks noChangeAspect="1"/>
          </p:cNvPicPr>
          <p:nvPr/>
        </p:nvPicPr>
        <p:blipFill>
          <a:blip r:embed="rId3"/>
          <a:stretch>
            <a:fillRect/>
          </a:stretch>
        </p:blipFill>
        <p:spPr>
          <a:xfrm>
            <a:off x="7262119" y="17526"/>
            <a:ext cx="4929882" cy="1833013"/>
          </a:xfrm>
          <a:prstGeom prst="rect">
            <a:avLst/>
          </a:prstGeom>
        </p:spPr>
      </p:pic>
      <p:pic>
        <p:nvPicPr>
          <p:cNvPr id="15" name="Picture 14">
            <a:extLst>
              <a:ext uri="{FF2B5EF4-FFF2-40B4-BE49-F238E27FC236}">
                <a16:creationId xmlns:a16="http://schemas.microsoft.com/office/drawing/2014/main" id="{2D591D76-D7D1-29D5-98DD-CCBAA07C88F4}"/>
              </a:ext>
            </a:extLst>
          </p:cNvPr>
          <p:cNvPicPr>
            <a:picLocks noChangeAspect="1"/>
          </p:cNvPicPr>
          <p:nvPr/>
        </p:nvPicPr>
        <p:blipFill>
          <a:blip r:embed="rId4"/>
          <a:stretch>
            <a:fillRect/>
          </a:stretch>
        </p:blipFill>
        <p:spPr>
          <a:xfrm>
            <a:off x="0" y="0"/>
            <a:ext cx="2907792" cy="1932422"/>
          </a:xfrm>
          <a:prstGeom prst="rect">
            <a:avLst/>
          </a:prstGeom>
        </p:spPr>
      </p:pic>
      <p:sp>
        <p:nvSpPr>
          <p:cNvPr id="16" name="Rectangle 15">
            <a:extLst>
              <a:ext uri="{FF2B5EF4-FFF2-40B4-BE49-F238E27FC236}">
                <a16:creationId xmlns:a16="http://schemas.microsoft.com/office/drawing/2014/main" id="{8AD9E4E5-2C1A-1533-C410-62E0EC5394F5}"/>
              </a:ext>
            </a:extLst>
          </p:cNvPr>
          <p:cNvSpPr/>
          <p:nvPr/>
        </p:nvSpPr>
        <p:spPr>
          <a:xfrm>
            <a:off x="416560"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1142390"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442557"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1360001" y="6072088"/>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3075854" y="637250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801684" y="609818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5101851" y="637296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4019295" y="6063320"/>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664961"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390791"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690958"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608402" y="6072088"/>
            <a:ext cx="1159401" cy="369332"/>
          </a:xfrm>
          <a:prstGeom prst="rect">
            <a:avLst/>
          </a:prstGeom>
          <a:noFill/>
        </p:spPr>
        <p:txBody>
          <a:bodyPr wrap="square">
            <a:spAutoFit/>
          </a:bodyPr>
          <a:lstStyle/>
          <a:p>
            <a:r>
              <a:rPr lang="en-US" dirty="0"/>
              <a:t>tense</a:t>
            </a:r>
          </a:p>
        </p:txBody>
      </p:sp>
      <p:pic>
        <p:nvPicPr>
          <p:cNvPr id="2" name="Picture 1">
            <a:extLst>
              <a:ext uri="{FF2B5EF4-FFF2-40B4-BE49-F238E27FC236}">
                <a16:creationId xmlns:a16="http://schemas.microsoft.com/office/drawing/2014/main" id="{7F27ED52-8D57-9406-3AD9-746FFE8EFDBF}"/>
              </a:ext>
            </a:extLst>
          </p:cNvPr>
          <p:cNvPicPr>
            <a:picLocks noChangeAspect="1"/>
          </p:cNvPicPr>
          <p:nvPr/>
        </p:nvPicPr>
        <p:blipFill>
          <a:blip r:embed="rId5"/>
          <a:stretch>
            <a:fillRect/>
          </a:stretch>
        </p:blipFill>
        <p:spPr>
          <a:xfrm>
            <a:off x="4805649" y="0"/>
            <a:ext cx="2009406" cy="1816194"/>
          </a:xfrm>
          <a:prstGeom prst="rect">
            <a:avLst/>
          </a:prstGeom>
        </p:spPr>
      </p:pic>
      <p:sp>
        <p:nvSpPr>
          <p:cNvPr id="44" name="Rectangle 43">
            <a:extLst>
              <a:ext uri="{FF2B5EF4-FFF2-40B4-BE49-F238E27FC236}">
                <a16:creationId xmlns:a16="http://schemas.microsoft.com/office/drawing/2014/main" id="{ECF0070C-43B9-3374-E0D9-E02F6FFD9AD7}"/>
              </a:ext>
            </a:extLst>
          </p:cNvPr>
          <p:cNvSpPr/>
          <p:nvPr/>
        </p:nvSpPr>
        <p:spPr>
          <a:xfrm>
            <a:off x="8110994" y="639096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10136991" y="639142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agnetic Disk 55">
            <a:extLst>
              <a:ext uri="{FF2B5EF4-FFF2-40B4-BE49-F238E27FC236}">
                <a16:creationId xmlns:a16="http://schemas.microsoft.com/office/drawing/2014/main" id="{AF67248F-7BE6-6CC4-D8A7-3F94B64F9BDE}"/>
              </a:ext>
            </a:extLst>
          </p:cNvPr>
          <p:cNvSpPr/>
          <p:nvPr/>
        </p:nvSpPr>
        <p:spPr>
          <a:xfrm>
            <a:off x="6401342" y="573570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618953" y="5700838"/>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8608470" y="609370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8826081" y="6058837"/>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8619021" y="572245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8836632" y="5687587"/>
            <a:ext cx="1159401" cy="369332"/>
          </a:xfrm>
          <a:prstGeom prst="rect">
            <a:avLst/>
          </a:prstGeom>
          <a:noFill/>
        </p:spPr>
        <p:txBody>
          <a:bodyPr wrap="square">
            <a:spAutoFit/>
          </a:bodyPr>
          <a:lstStyle/>
          <a:p>
            <a:r>
              <a:rPr lang="en-US" dirty="0"/>
              <a:t>quantity</a:t>
            </a:r>
          </a:p>
        </p:txBody>
      </p:sp>
    </p:spTree>
    <p:extLst>
      <p:ext uri="{BB962C8B-B14F-4D97-AF65-F5344CB8AC3E}">
        <p14:creationId xmlns:p14="http://schemas.microsoft.com/office/powerpoint/2010/main" val="138657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4C2AC7-1638-D650-131E-77944CC6D986}"/>
              </a:ext>
            </a:extLst>
          </p:cNvPr>
          <p:cNvSpPr/>
          <p:nvPr/>
        </p:nvSpPr>
        <p:spPr>
          <a:xfrm>
            <a:off x="52816" y="5695249"/>
            <a:ext cx="12111880" cy="111899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sentences.py</a:t>
            </a:r>
            <a:endParaRPr lang="en-US" dirty="0"/>
          </a:p>
        </p:txBody>
      </p:sp>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792651"/>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Test_sentences.py</a:t>
            </a:r>
            <a:endParaRPr lang="en-US" dirty="0"/>
          </a:p>
          <a:p>
            <a:r>
              <a:rPr lang="en-US" dirty="0" err="1"/>
              <a:t>pytest.main</a:t>
            </a:r>
            <a:r>
              <a:rPr lang="en-US" dirty="0"/>
              <a:t>(["-v", "--tb=line", "-</a:t>
            </a:r>
            <a:r>
              <a:rPr lang="en-US" dirty="0" err="1"/>
              <a:t>rN</a:t>
            </a:r>
            <a:r>
              <a:rPr lang="en-US" dirty="0"/>
              <a:t>", __file__])</a:t>
            </a:r>
          </a:p>
        </p:txBody>
      </p:sp>
      <p:pic>
        <p:nvPicPr>
          <p:cNvPr id="13" name="Picture 12">
            <a:extLst>
              <a:ext uri="{FF2B5EF4-FFF2-40B4-BE49-F238E27FC236}">
                <a16:creationId xmlns:a16="http://schemas.microsoft.com/office/drawing/2014/main" id="{511193CB-2258-B0E0-B68B-371B7DB1731C}"/>
              </a:ext>
            </a:extLst>
          </p:cNvPr>
          <p:cNvPicPr>
            <a:picLocks noChangeAspect="1"/>
          </p:cNvPicPr>
          <p:nvPr/>
        </p:nvPicPr>
        <p:blipFill>
          <a:blip r:embed="rId3"/>
          <a:stretch>
            <a:fillRect/>
          </a:stretch>
        </p:blipFill>
        <p:spPr>
          <a:xfrm>
            <a:off x="7262119" y="17526"/>
            <a:ext cx="4929882" cy="1833013"/>
          </a:xfrm>
          <a:prstGeom prst="rect">
            <a:avLst/>
          </a:prstGeom>
        </p:spPr>
      </p:pic>
      <p:pic>
        <p:nvPicPr>
          <p:cNvPr id="15" name="Picture 14">
            <a:extLst>
              <a:ext uri="{FF2B5EF4-FFF2-40B4-BE49-F238E27FC236}">
                <a16:creationId xmlns:a16="http://schemas.microsoft.com/office/drawing/2014/main" id="{2D591D76-D7D1-29D5-98DD-CCBAA07C88F4}"/>
              </a:ext>
            </a:extLst>
          </p:cNvPr>
          <p:cNvPicPr>
            <a:picLocks noChangeAspect="1"/>
          </p:cNvPicPr>
          <p:nvPr/>
        </p:nvPicPr>
        <p:blipFill>
          <a:blip r:embed="rId4"/>
          <a:stretch>
            <a:fillRect/>
          </a:stretch>
        </p:blipFill>
        <p:spPr>
          <a:xfrm>
            <a:off x="0" y="0"/>
            <a:ext cx="2907792" cy="1932422"/>
          </a:xfrm>
          <a:prstGeom prst="rect">
            <a:avLst/>
          </a:prstGeom>
        </p:spPr>
      </p:pic>
      <p:sp>
        <p:nvSpPr>
          <p:cNvPr id="16" name="Rectangle 15">
            <a:extLst>
              <a:ext uri="{FF2B5EF4-FFF2-40B4-BE49-F238E27FC236}">
                <a16:creationId xmlns:a16="http://schemas.microsoft.com/office/drawing/2014/main" id="{8AD9E4E5-2C1A-1533-C410-62E0EC5394F5}"/>
              </a:ext>
            </a:extLst>
          </p:cNvPr>
          <p:cNvSpPr/>
          <p:nvPr/>
        </p:nvSpPr>
        <p:spPr>
          <a:xfrm>
            <a:off x="416560"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1142390"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442557"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1360001" y="6072088"/>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3075854" y="637250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801684" y="609818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5101851" y="637296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4019295" y="6063320"/>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664961"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390791"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690958"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608402" y="6072088"/>
            <a:ext cx="1159401" cy="369332"/>
          </a:xfrm>
          <a:prstGeom prst="rect">
            <a:avLst/>
          </a:prstGeom>
          <a:noFill/>
        </p:spPr>
        <p:txBody>
          <a:bodyPr wrap="square">
            <a:spAutoFit/>
          </a:bodyPr>
          <a:lstStyle/>
          <a:p>
            <a:r>
              <a:rPr lang="en-US" dirty="0"/>
              <a:t>tense</a:t>
            </a:r>
          </a:p>
        </p:txBody>
      </p:sp>
      <p:pic>
        <p:nvPicPr>
          <p:cNvPr id="2" name="Picture 1">
            <a:extLst>
              <a:ext uri="{FF2B5EF4-FFF2-40B4-BE49-F238E27FC236}">
                <a16:creationId xmlns:a16="http://schemas.microsoft.com/office/drawing/2014/main" id="{7F27ED52-8D57-9406-3AD9-746FFE8EFDBF}"/>
              </a:ext>
            </a:extLst>
          </p:cNvPr>
          <p:cNvPicPr>
            <a:picLocks noChangeAspect="1"/>
          </p:cNvPicPr>
          <p:nvPr/>
        </p:nvPicPr>
        <p:blipFill>
          <a:blip r:embed="rId5"/>
          <a:stretch>
            <a:fillRect/>
          </a:stretch>
        </p:blipFill>
        <p:spPr>
          <a:xfrm>
            <a:off x="4805649" y="0"/>
            <a:ext cx="2009406" cy="1816194"/>
          </a:xfrm>
          <a:prstGeom prst="rect">
            <a:avLst/>
          </a:prstGeom>
        </p:spPr>
      </p:pic>
      <p:sp>
        <p:nvSpPr>
          <p:cNvPr id="44" name="Rectangle 43">
            <a:extLst>
              <a:ext uri="{FF2B5EF4-FFF2-40B4-BE49-F238E27FC236}">
                <a16:creationId xmlns:a16="http://schemas.microsoft.com/office/drawing/2014/main" id="{ECF0070C-43B9-3374-E0D9-E02F6FFD9AD7}"/>
              </a:ext>
            </a:extLst>
          </p:cNvPr>
          <p:cNvSpPr/>
          <p:nvPr/>
        </p:nvSpPr>
        <p:spPr>
          <a:xfrm>
            <a:off x="8110994" y="639096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10136991" y="639142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agnetic Disk 55">
            <a:extLst>
              <a:ext uri="{FF2B5EF4-FFF2-40B4-BE49-F238E27FC236}">
                <a16:creationId xmlns:a16="http://schemas.microsoft.com/office/drawing/2014/main" id="{AF67248F-7BE6-6CC4-D8A7-3F94B64F9BDE}"/>
              </a:ext>
            </a:extLst>
          </p:cNvPr>
          <p:cNvSpPr/>
          <p:nvPr/>
        </p:nvSpPr>
        <p:spPr>
          <a:xfrm>
            <a:off x="6401342" y="573570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618953" y="5700838"/>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8608470" y="609370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8826081" y="6058837"/>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8619021" y="572245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8836632" y="5687587"/>
            <a:ext cx="1159401" cy="369332"/>
          </a:xfrm>
          <a:prstGeom prst="rect">
            <a:avLst/>
          </a:prstGeom>
          <a:noFill/>
        </p:spPr>
        <p:txBody>
          <a:bodyPr wrap="square">
            <a:spAutoFit/>
          </a:bodyPr>
          <a:lstStyle/>
          <a:p>
            <a:r>
              <a:rPr lang="en-US" dirty="0"/>
              <a:t>quantity</a:t>
            </a:r>
          </a:p>
        </p:txBody>
      </p:sp>
      <p:sp>
        <p:nvSpPr>
          <p:cNvPr id="4" name="Rectangle 3">
            <a:extLst>
              <a:ext uri="{FF2B5EF4-FFF2-40B4-BE49-F238E27FC236}">
                <a16:creationId xmlns:a16="http://schemas.microsoft.com/office/drawing/2014/main" id="{F814F8CC-7E8E-C4F5-837C-519F01F891FB}"/>
              </a:ext>
            </a:extLst>
          </p:cNvPr>
          <p:cNvSpPr/>
          <p:nvPr/>
        </p:nvSpPr>
        <p:spPr>
          <a:xfrm>
            <a:off x="284205" y="5077918"/>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test</a:t>
            </a:r>
            <a:r>
              <a:rPr lang="en-US" dirty="0" err="1"/>
              <a:t>_get_determiner</a:t>
            </a:r>
            <a:r>
              <a:rPr lang="en-US" dirty="0"/>
              <a:t>()</a:t>
            </a:r>
          </a:p>
        </p:txBody>
      </p:sp>
      <p:sp>
        <p:nvSpPr>
          <p:cNvPr id="10" name="Magnetic Disk 9">
            <a:extLst>
              <a:ext uri="{FF2B5EF4-FFF2-40B4-BE49-F238E27FC236}">
                <a16:creationId xmlns:a16="http://schemas.microsoft.com/office/drawing/2014/main" id="{382B2C97-3781-90A9-DFD3-87A9253F62BF}"/>
              </a:ext>
            </a:extLst>
          </p:cNvPr>
          <p:cNvSpPr/>
          <p:nvPr/>
        </p:nvSpPr>
        <p:spPr>
          <a:xfrm rot="5400000">
            <a:off x="2598200" y="50783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20F95A-2FD7-E53C-FB3A-D16A0A8414B8}"/>
              </a:ext>
            </a:extLst>
          </p:cNvPr>
          <p:cNvSpPr/>
          <p:nvPr/>
        </p:nvSpPr>
        <p:spPr>
          <a:xfrm>
            <a:off x="3192162" y="5079974"/>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test</a:t>
            </a:r>
            <a:r>
              <a:rPr lang="en-US" dirty="0" err="1"/>
              <a:t>_get_noun</a:t>
            </a:r>
            <a:r>
              <a:rPr lang="en-US" dirty="0"/>
              <a:t>()</a:t>
            </a:r>
          </a:p>
        </p:txBody>
      </p:sp>
      <p:sp>
        <p:nvSpPr>
          <p:cNvPr id="14" name="Magnetic Disk 13">
            <a:extLst>
              <a:ext uri="{FF2B5EF4-FFF2-40B4-BE49-F238E27FC236}">
                <a16:creationId xmlns:a16="http://schemas.microsoft.com/office/drawing/2014/main" id="{580DBACA-4A86-F2B2-2EAF-FCF74DF5A962}"/>
              </a:ext>
            </a:extLst>
          </p:cNvPr>
          <p:cNvSpPr/>
          <p:nvPr/>
        </p:nvSpPr>
        <p:spPr>
          <a:xfrm rot="5400000">
            <a:off x="5506157" y="508043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FB3FCEF-3D1D-55F6-E81C-4D5ABC4E59BD}"/>
              </a:ext>
            </a:extLst>
          </p:cNvPr>
          <p:cNvSpPr/>
          <p:nvPr/>
        </p:nvSpPr>
        <p:spPr>
          <a:xfrm>
            <a:off x="5975760" y="5070862"/>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test</a:t>
            </a:r>
            <a:r>
              <a:rPr lang="en-US" dirty="0" err="1"/>
              <a:t>_get_verb</a:t>
            </a:r>
            <a:r>
              <a:rPr lang="en-US" dirty="0"/>
              <a:t>()</a:t>
            </a:r>
          </a:p>
        </p:txBody>
      </p:sp>
      <p:sp>
        <p:nvSpPr>
          <p:cNvPr id="30" name="Magnetic Disk 29">
            <a:extLst>
              <a:ext uri="{FF2B5EF4-FFF2-40B4-BE49-F238E27FC236}">
                <a16:creationId xmlns:a16="http://schemas.microsoft.com/office/drawing/2014/main" id="{2C8EEC81-0823-6786-AFFD-A8E3F44A3248}"/>
              </a:ext>
            </a:extLst>
          </p:cNvPr>
          <p:cNvSpPr/>
          <p:nvPr/>
        </p:nvSpPr>
        <p:spPr>
          <a:xfrm rot="5400000">
            <a:off x="8289755" y="507132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6C8833-8960-5F8E-C834-10F22E2EA1F5}"/>
              </a:ext>
            </a:extLst>
          </p:cNvPr>
          <p:cNvSpPr/>
          <p:nvPr/>
        </p:nvSpPr>
        <p:spPr>
          <a:xfrm>
            <a:off x="8821441" y="5074230"/>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test</a:t>
            </a:r>
            <a:r>
              <a:rPr lang="en-US" dirty="0" err="1"/>
              <a:t>_get_sentence</a:t>
            </a:r>
            <a:r>
              <a:rPr lang="en-US" dirty="0"/>
              <a:t>()</a:t>
            </a:r>
          </a:p>
        </p:txBody>
      </p:sp>
      <p:sp>
        <p:nvSpPr>
          <p:cNvPr id="32" name="Magnetic Disk 31">
            <a:extLst>
              <a:ext uri="{FF2B5EF4-FFF2-40B4-BE49-F238E27FC236}">
                <a16:creationId xmlns:a16="http://schemas.microsoft.com/office/drawing/2014/main" id="{8649448B-DCD3-A28A-4849-F8CA41361B2E}"/>
              </a:ext>
            </a:extLst>
          </p:cNvPr>
          <p:cNvSpPr/>
          <p:nvPr/>
        </p:nvSpPr>
        <p:spPr>
          <a:xfrm rot="5400000">
            <a:off x="11135436" y="507469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A45E77A4-0918-E1A6-3AF3-763DA2C3EEF5}"/>
              </a:ext>
            </a:extLst>
          </p:cNvPr>
          <p:cNvPicPr>
            <a:picLocks noChangeAspect="1"/>
          </p:cNvPicPr>
          <p:nvPr/>
        </p:nvPicPr>
        <p:blipFill>
          <a:blip r:embed="rId3"/>
          <a:stretch>
            <a:fillRect/>
          </a:stretch>
        </p:blipFill>
        <p:spPr>
          <a:xfrm>
            <a:off x="9383994" y="2431797"/>
            <a:ext cx="2681974" cy="997203"/>
          </a:xfrm>
          <a:prstGeom prst="rect">
            <a:avLst/>
          </a:prstGeom>
        </p:spPr>
      </p:pic>
    </p:spTree>
    <p:extLst>
      <p:ext uri="{BB962C8B-B14F-4D97-AF65-F5344CB8AC3E}">
        <p14:creationId xmlns:p14="http://schemas.microsoft.com/office/powerpoint/2010/main" val="3603255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4C2AC7-1638-D650-131E-77944CC6D986}"/>
              </a:ext>
            </a:extLst>
          </p:cNvPr>
          <p:cNvSpPr/>
          <p:nvPr/>
        </p:nvSpPr>
        <p:spPr>
          <a:xfrm>
            <a:off x="52816" y="5695249"/>
            <a:ext cx="12111880" cy="111899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sentences.py</a:t>
            </a:r>
            <a:endParaRPr lang="en-US" dirty="0"/>
          </a:p>
        </p:txBody>
      </p:sp>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792651"/>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b="1" dirty="0" err="1">
                <a:solidFill>
                  <a:schemeClr val="tx1"/>
                </a:solidFill>
              </a:rPr>
              <a:t>Test_sentences.py</a:t>
            </a:r>
            <a:endParaRPr lang="en-US" b="1" dirty="0">
              <a:solidFill>
                <a:schemeClr val="tx1"/>
              </a:solidFill>
            </a:endParaRPr>
          </a:p>
          <a:p>
            <a:r>
              <a:rPr lang="en-US" dirty="0" err="1">
                <a:solidFill>
                  <a:schemeClr val="tx1"/>
                </a:solidFill>
              </a:rPr>
              <a:t>pytest.main</a:t>
            </a:r>
            <a:r>
              <a:rPr lang="en-US" dirty="0">
                <a:solidFill>
                  <a:schemeClr val="tx1"/>
                </a:solidFill>
              </a:rPr>
              <a:t>(["-v", "--tb=line", "-</a:t>
            </a:r>
            <a:r>
              <a:rPr lang="en-US" dirty="0" err="1">
                <a:solidFill>
                  <a:schemeClr val="tx1"/>
                </a:solidFill>
              </a:rPr>
              <a:t>rN</a:t>
            </a:r>
            <a:r>
              <a:rPr lang="en-US" dirty="0">
                <a:solidFill>
                  <a:schemeClr val="tx1"/>
                </a:solidFill>
              </a:rPr>
              <a:t>", __file__])</a:t>
            </a:r>
          </a:p>
        </p:txBody>
      </p:sp>
      <p:pic>
        <p:nvPicPr>
          <p:cNvPr id="13" name="Picture 12">
            <a:extLst>
              <a:ext uri="{FF2B5EF4-FFF2-40B4-BE49-F238E27FC236}">
                <a16:creationId xmlns:a16="http://schemas.microsoft.com/office/drawing/2014/main" id="{511193CB-2258-B0E0-B68B-371B7DB1731C}"/>
              </a:ext>
            </a:extLst>
          </p:cNvPr>
          <p:cNvPicPr>
            <a:picLocks noChangeAspect="1"/>
          </p:cNvPicPr>
          <p:nvPr/>
        </p:nvPicPr>
        <p:blipFill>
          <a:blip r:embed="rId3"/>
          <a:stretch>
            <a:fillRect/>
          </a:stretch>
        </p:blipFill>
        <p:spPr>
          <a:xfrm>
            <a:off x="7262119" y="17526"/>
            <a:ext cx="4929882" cy="1833013"/>
          </a:xfrm>
          <a:prstGeom prst="rect">
            <a:avLst/>
          </a:prstGeom>
        </p:spPr>
      </p:pic>
      <p:pic>
        <p:nvPicPr>
          <p:cNvPr id="15" name="Picture 14">
            <a:extLst>
              <a:ext uri="{FF2B5EF4-FFF2-40B4-BE49-F238E27FC236}">
                <a16:creationId xmlns:a16="http://schemas.microsoft.com/office/drawing/2014/main" id="{2D591D76-D7D1-29D5-98DD-CCBAA07C88F4}"/>
              </a:ext>
            </a:extLst>
          </p:cNvPr>
          <p:cNvPicPr>
            <a:picLocks noChangeAspect="1"/>
          </p:cNvPicPr>
          <p:nvPr/>
        </p:nvPicPr>
        <p:blipFill>
          <a:blip r:embed="rId4"/>
          <a:stretch>
            <a:fillRect/>
          </a:stretch>
        </p:blipFill>
        <p:spPr>
          <a:xfrm>
            <a:off x="0" y="0"/>
            <a:ext cx="2907792" cy="1932422"/>
          </a:xfrm>
          <a:prstGeom prst="rect">
            <a:avLst/>
          </a:prstGeom>
        </p:spPr>
      </p:pic>
      <p:sp>
        <p:nvSpPr>
          <p:cNvPr id="16" name="Rectangle 15">
            <a:extLst>
              <a:ext uri="{FF2B5EF4-FFF2-40B4-BE49-F238E27FC236}">
                <a16:creationId xmlns:a16="http://schemas.microsoft.com/office/drawing/2014/main" id="{8AD9E4E5-2C1A-1533-C410-62E0EC5394F5}"/>
              </a:ext>
            </a:extLst>
          </p:cNvPr>
          <p:cNvSpPr/>
          <p:nvPr/>
        </p:nvSpPr>
        <p:spPr>
          <a:xfrm>
            <a:off x="416560"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1142390"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442557"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1360001" y="6072088"/>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3075854" y="637250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801684" y="609818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5101851" y="637296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4019295" y="6063320"/>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664961"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390791"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690958"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608402" y="6072088"/>
            <a:ext cx="1159401" cy="369332"/>
          </a:xfrm>
          <a:prstGeom prst="rect">
            <a:avLst/>
          </a:prstGeom>
          <a:noFill/>
        </p:spPr>
        <p:txBody>
          <a:bodyPr wrap="square">
            <a:spAutoFit/>
          </a:bodyPr>
          <a:lstStyle/>
          <a:p>
            <a:r>
              <a:rPr lang="en-US" dirty="0"/>
              <a:t>tense</a:t>
            </a:r>
          </a:p>
        </p:txBody>
      </p:sp>
      <p:pic>
        <p:nvPicPr>
          <p:cNvPr id="2" name="Picture 1">
            <a:extLst>
              <a:ext uri="{FF2B5EF4-FFF2-40B4-BE49-F238E27FC236}">
                <a16:creationId xmlns:a16="http://schemas.microsoft.com/office/drawing/2014/main" id="{7F27ED52-8D57-9406-3AD9-746FFE8EFDBF}"/>
              </a:ext>
            </a:extLst>
          </p:cNvPr>
          <p:cNvPicPr>
            <a:picLocks noChangeAspect="1"/>
          </p:cNvPicPr>
          <p:nvPr/>
        </p:nvPicPr>
        <p:blipFill>
          <a:blip r:embed="rId5"/>
          <a:stretch>
            <a:fillRect/>
          </a:stretch>
        </p:blipFill>
        <p:spPr>
          <a:xfrm>
            <a:off x="4805649" y="0"/>
            <a:ext cx="2009406" cy="1816194"/>
          </a:xfrm>
          <a:prstGeom prst="rect">
            <a:avLst/>
          </a:prstGeom>
        </p:spPr>
      </p:pic>
      <p:sp>
        <p:nvSpPr>
          <p:cNvPr id="44" name="Rectangle 43">
            <a:extLst>
              <a:ext uri="{FF2B5EF4-FFF2-40B4-BE49-F238E27FC236}">
                <a16:creationId xmlns:a16="http://schemas.microsoft.com/office/drawing/2014/main" id="{ECF0070C-43B9-3374-E0D9-E02F6FFD9AD7}"/>
              </a:ext>
            </a:extLst>
          </p:cNvPr>
          <p:cNvSpPr/>
          <p:nvPr/>
        </p:nvSpPr>
        <p:spPr>
          <a:xfrm>
            <a:off x="8712538" y="6441420"/>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10738535" y="644188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agnetic Disk 55">
            <a:extLst>
              <a:ext uri="{FF2B5EF4-FFF2-40B4-BE49-F238E27FC236}">
                <a16:creationId xmlns:a16="http://schemas.microsoft.com/office/drawing/2014/main" id="{AF67248F-7BE6-6CC4-D8A7-3F94B64F9BDE}"/>
              </a:ext>
            </a:extLst>
          </p:cNvPr>
          <p:cNvSpPr/>
          <p:nvPr/>
        </p:nvSpPr>
        <p:spPr>
          <a:xfrm>
            <a:off x="6401342" y="573570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618953" y="5700838"/>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9210014" y="61441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9427625" y="6109295"/>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9220565" y="57729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9438176" y="5738045"/>
            <a:ext cx="1159401" cy="369332"/>
          </a:xfrm>
          <a:prstGeom prst="rect">
            <a:avLst/>
          </a:prstGeom>
          <a:noFill/>
        </p:spPr>
        <p:txBody>
          <a:bodyPr wrap="square">
            <a:spAutoFit/>
          </a:bodyPr>
          <a:lstStyle/>
          <a:p>
            <a:r>
              <a:rPr lang="en-US" dirty="0"/>
              <a:t>quantity</a:t>
            </a:r>
          </a:p>
        </p:txBody>
      </p:sp>
      <p:sp>
        <p:nvSpPr>
          <p:cNvPr id="4" name="Rectangle 3">
            <a:extLst>
              <a:ext uri="{FF2B5EF4-FFF2-40B4-BE49-F238E27FC236}">
                <a16:creationId xmlns:a16="http://schemas.microsoft.com/office/drawing/2014/main" id="{F814F8CC-7E8E-C4F5-837C-519F01F891FB}"/>
              </a:ext>
            </a:extLst>
          </p:cNvPr>
          <p:cNvSpPr/>
          <p:nvPr/>
        </p:nvSpPr>
        <p:spPr>
          <a:xfrm>
            <a:off x="284205" y="5077918"/>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test_get_determiner</a:t>
            </a:r>
            <a:r>
              <a:rPr lang="en-US" dirty="0"/>
              <a:t>()</a:t>
            </a:r>
          </a:p>
        </p:txBody>
      </p:sp>
      <p:sp>
        <p:nvSpPr>
          <p:cNvPr id="10" name="Magnetic Disk 9">
            <a:extLst>
              <a:ext uri="{FF2B5EF4-FFF2-40B4-BE49-F238E27FC236}">
                <a16:creationId xmlns:a16="http://schemas.microsoft.com/office/drawing/2014/main" id="{382B2C97-3781-90A9-DFD3-87A9253F62BF}"/>
              </a:ext>
            </a:extLst>
          </p:cNvPr>
          <p:cNvSpPr/>
          <p:nvPr/>
        </p:nvSpPr>
        <p:spPr>
          <a:xfrm rot="5400000">
            <a:off x="2598200" y="50783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20F95A-2FD7-E53C-FB3A-D16A0A8414B8}"/>
              </a:ext>
            </a:extLst>
          </p:cNvPr>
          <p:cNvSpPr/>
          <p:nvPr/>
        </p:nvSpPr>
        <p:spPr>
          <a:xfrm>
            <a:off x="3192162" y="5079974"/>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test_get_noun</a:t>
            </a:r>
            <a:r>
              <a:rPr lang="en-US" dirty="0"/>
              <a:t>()</a:t>
            </a:r>
          </a:p>
        </p:txBody>
      </p:sp>
      <p:sp>
        <p:nvSpPr>
          <p:cNvPr id="14" name="Magnetic Disk 13">
            <a:extLst>
              <a:ext uri="{FF2B5EF4-FFF2-40B4-BE49-F238E27FC236}">
                <a16:creationId xmlns:a16="http://schemas.microsoft.com/office/drawing/2014/main" id="{580DBACA-4A86-F2B2-2EAF-FCF74DF5A962}"/>
              </a:ext>
            </a:extLst>
          </p:cNvPr>
          <p:cNvSpPr/>
          <p:nvPr/>
        </p:nvSpPr>
        <p:spPr>
          <a:xfrm rot="5400000">
            <a:off x="5506157" y="508043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FB3FCEF-3D1D-55F6-E81C-4D5ABC4E59BD}"/>
              </a:ext>
            </a:extLst>
          </p:cNvPr>
          <p:cNvSpPr/>
          <p:nvPr/>
        </p:nvSpPr>
        <p:spPr>
          <a:xfrm>
            <a:off x="5975760" y="5070862"/>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test_get_verb</a:t>
            </a:r>
            <a:r>
              <a:rPr lang="en-US" dirty="0"/>
              <a:t>()</a:t>
            </a:r>
          </a:p>
        </p:txBody>
      </p:sp>
      <p:sp>
        <p:nvSpPr>
          <p:cNvPr id="30" name="Magnetic Disk 29">
            <a:extLst>
              <a:ext uri="{FF2B5EF4-FFF2-40B4-BE49-F238E27FC236}">
                <a16:creationId xmlns:a16="http://schemas.microsoft.com/office/drawing/2014/main" id="{2C8EEC81-0823-6786-AFFD-A8E3F44A3248}"/>
              </a:ext>
            </a:extLst>
          </p:cNvPr>
          <p:cNvSpPr/>
          <p:nvPr/>
        </p:nvSpPr>
        <p:spPr>
          <a:xfrm rot="5400000">
            <a:off x="8289755" y="507132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6C8833-8960-5F8E-C834-10F22E2EA1F5}"/>
              </a:ext>
            </a:extLst>
          </p:cNvPr>
          <p:cNvSpPr/>
          <p:nvPr/>
        </p:nvSpPr>
        <p:spPr>
          <a:xfrm>
            <a:off x="8821441" y="5074230"/>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test_get_sentence</a:t>
            </a:r>
            <a:r>
              <a:rPr lang="en-US" dirty="0"/>
              <a:t>()</a:t>
            </a:r>
          </a:p>
        </p:txBody>
      </p:sp>
      <p:sp>
        <p:nvSpPr>
          <p:cNvPr id="32" name="Magnetic Disk 31">
            <a:extLst>
              <a:ext uri="{FF2B5EF4-FFF2-40B4-BE49-F238E27FC236}">
                <a16:creationId xmlns:a16="http://schemas.microsoft.com/office/drawing/2014/main" id="{8649448B-DCD3-A28A-4849-F8CA41361B2E}"/>
              </a:ext>
            </a:extLst>
          </p:cNvPr>
          <p:cNvSpPr/>
          <p:nvPr/>
        </p:nvSpPr>
        <p:spPr>
          <a:xfrm rot="5400000">
            <a:off x="11135436" y="507469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urved Connector 10">
            <a:extLst>
              <a:ext uri="{FF2B5EF4-FFF2-40B4-BE49-F238E27FC236}">
                <a16:creationId xmlns:a16="http://schemas.microsoft.com/office/drawing/2014/main" id="{B4CEEEF1-E225-8306-347C-53631109EEDF}"/>
              </a:ext>
            </a:extLst>
          </p:cNvPr>
          <p:cNvCxnSpPr>
            <a:cxnSpLocks/>
            <a:stCxn id="3" idx="2"/>
            <a:endCxn id="4" idx="0"/>
          </p:cNvCxnSpPr>
          <p:nvPr/>
        </p:nvCxnSpPr>
        <p:spPr>
          <a:xfrm rot="5400000">
            <a:off x="2684924" y="1898225"/>
            <a:ext cx="1939302" cy="4420085"/>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Curved Connector 34">
            <a:extLst>
              <a:ext uri="{FF2B5EF4-FFF2-40B4-BE49-F238E27FC236}">
                <a16:creationId xmlns:a16="http://schemas.microsoft.com/office/drawing/2014/main" id="{DA15CFB9-DF0B-FB38-E412-027D9A5EE895}"/>
              </a:ext>
            </a:extLst>
          </p:cNvPr>
          <p:cNvCxnSpPr>
            <a:cxnSpLocks/>
            <a:stCxn id="3" idx="2"/>
            <a:endCxn id="12" idx="0"/>
          </p:cNvCxnSpPr>
          <p:nvPr/>
        </p:nvCxnSpPr>
        <p:spPr>
          <a:xfrm rot="5400000">
            <a:off x="4137874" y="3353231"/>
            <a:ext cx="1941358" cy="1512128"/>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Curved Connector 37">
            <a:extLst>
              <a:ext uri="{FF2B5EF4-FFF2-40B4-BE49-F238E27FC236}">
                <a16:creationId xmlns:a16="http://schemas.microsoft.com/office/drawing/2014/main" id="{EBB62663-7235-5736-FE8B-06D865BED491}"/>
              </a:ext>
            </a:extLst>
          </p:cNvPr>
          <p:cNvCxnSpPr>
            <a:cxnSpLocks/>
            <a:stCxn id="3" idx="2"/>
            <a:endCxn id="28" idx="0"/>
          </p:cNvCxnSpPr>
          <p:nvPr/>
        </p:nvCxnSpPr>
        <p:spPr>
          <a:xfrm rot="16200000" flipH="1">
            <a:off x="5534229" y="3469004"/>
            <a:ext cx="1932246" cy="127147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Curved Connector 40">
            <a:extLst>
              <a:ext uri="{FF2B5EF4-FFF2-40B4-BE49-F238E27FC236}">
                <a16:creationId xmlns:a16="http://schemas.microsoft.com/office/drawing/2014/main" id="{68F2F0BC-F3D3-2014-A6CE-7BDBE5872AB1}"/>
              </a:ext>
            </a:extLst>
          </p:cNvPr>
          <p:cNvCxnSpPr>
            <a:cxnSpLocks/>
            <a:stCxn id="3" idx="2"/>
            <a:endCxn id="31" idx="0"/>
          </p:cNvCxnSpPr>
          <p:nvPr/>
        </p:nvCxnSpPr>
        <p:spPr>
          <a:xfrm rot="16200000" flipH="1">
            <a:off x="6955385" y="2047847"/>
            <a:ext cx="1935614" cy="4117151"/>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Curved Connector 48">
            <a:extLst>
              <a:ext uri="{FF2B5EF4-FFF2-40B4-BE49-F238E27FC236}">
                <a16:creationId xmlns:a16="http://schemas.microsoft.com/office/drawing/2014/main" id="{71F4A2FE-A5A7-CA6A-2143-CA6D110F5EB4}"/>
              </a:ext>
            </a:extLst>
          </p:cNvPr>
          <p:cNvCxnSpPr>
            <a:cxnSpLocks/>
            <a:endCxn id="16" idx="1"/>
          </p:cNvCxnSpPr>
          <p:nvPr/>
        </p:nvCxnSpPr>
        <p:spPr>
          <a:xfrm rot="5400000">
            <a:off x="364884" y="5438780"/>
            <a:ext cx="1131329" cy="1027975"/>
          </a:xfrm>
          <a:prstGeom prst="curvedConnector4">
            <a:avLst>
              <a:gd name="adj1" fmla="val 43938"/>
              <a:gd name="adj2" fmla="val 122238"/>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Curved Connector 49">
            <a:extLst>
              <a:ext uri="{FF2B5EF4-FFF2-40B4-BE49-F238E27FC236}">
                <a16:creationId xmlns:a16="http://schemas.microsoft.com/office/drawing/2014/main" id="{C8943FDB-1E68-BDE4-4521-3699AC06D7DA}"/>
              </a:ext>
            </a:extLst>
          </p:cNvPr>
          <p:cNvCxnSpPr>
            <a:cxnSpLocks/>
            <a:stCxn id="12" idx="2"/>
            <a:endCxn id="20" idx="1"/>
          </p:cNvCxnSpPr>
          <p:nvPr/>
        </p:nvCxnSpPr>
        <p:spPr>
          <a:xfrm rot="5400000">
            <a:off x="3153919" y="5311094"/>
            <a:ext cx="1120506" cy="1276635"/>
          </a:xfrm>
          <a:prstGeom prst="curvedConnector4">
            <a:avLst>
              <a:gd name="adj1" fmla="val 43880"/>
              <a:gd name="adj2" fmla="val 117906"/>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 name="Curved Connector 52">
            <a:extLst>
              <a:ext uri="{FF2B5EF4-FFF2-40B4-BE49-F238E27FC236}">
                <a16:creationId xmlns:a16="http://schemas.microsoft.com/office/drawing/2014/main" id="{03FFD3DE-F630-6567-743E-456CB1045483}"/>
              </a:ext>
            </a:extLst>
          </p:cNvPr>
          <p:cNvCxnSpPr>
            <a:cxnSpLocks/>
            <a:stCxn id="28" idx="2"/>
            <a:endCxn id="24" idx="1"/>
          </p:cNvCxnSpPr>
          <p:nvPr/>
        </p:nvCxnSpPr>
        <p:spPr>
          <a:xfrm rot="5400000">
            <a:off x="5831331" y="5213676"/>
            <a:ext cx="1138386" cy="1471126"/>
          </a:xfrm>
          <a:prstGeom prst="curvedConnector4">
            <a:avLst>
              <a:gd name="adj1" fmla="val 43976"/>
              <a:gd name="adj2" fmla="val 115539"/>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4" name="Curved Connector 63">
            <a:extLst>
              <a:ext uri="{FF2B5EF4-FFF2-40B4-BE49-F238E27FC236}">
                <a16:creationId xmlns:a16="http://schemas.microsoft.com/office/drawing/2014/main" id="{49E0C510-C89A-B6AB-00E1-4220DF454A5D}"/>
              </a:ext>
            </a:extLst>
          </p:cNvPr>
          <p:cNvCxnSpPr>
            <a:cxnSpLocks/>
            <a:stCxn id="31" idx="2"/>
            <a:endCxn id="44" idx="1"/>
          </p:cNvCxnSpPr>
          <p:nvPr/>
        </p:nvCxnSpPr>
        <p:spPr>
          <a:xfrm rot="5400000">
            <a:off x="8749570" y="5346382"/>
            <a:ext cx="1195166" cy="1269230"/>
          </a:xfrm>
          <a:prstGeom prst="curvedConnector4">
            <a:avLst>
              <a:gd name="adj1" fmla="val 44262"/>
              <a:gd name="adj2" fmla="val 118011"/>
            </a:avLst>
          </a:prstGeom>
          <a:ln>
            <a:tailEnd type="triangle"/>
          </a:ln>
        </p:spPr>
        <p:style>
          <a:lnRef idx="3">
            <a:schemeClr val="accent6"/>
          </a:lnRef>
          <a:fillRef idx="0">
            <a:schemeClr val="accent6"/>
          </a:fillRef>
          <a:effectRef idx="2">
            <a:schemeClr val="accent6"/>
          </a:effectRef>
          <a:fontRef idx="minor">
            <a:schemeClr val="tx1"/>
          </a:fontRef>
        </p:style>
      </p:cxnSp>
      <p:pic>
        <p:nvPicPr>
          <p:cNvPr id="68" name="Picture 67">
            <a:extLst>
              <a:ext uri="{FF2B5EF4-FFF2-40B4-BE49-F238E27FC236}">
                <a16:creationId xmlns:a16="http://schemas.microsoft.com/office/drawing/2014/main" id="{36B479E0-1C69-AF4C-6AC1-01FB33722EA2}"/>
              </a:ext>
            </a:extLst>
          </p:cNvPr>
          <p:cNvPicPr>
            <a:picLocks noChangeAspect="1"/>
          </p:cNvPicPr>
          <p:nvPr/>
        </p:nvPicPr>
        <p:blipFill>
          <a:blip r:embed="rId3"/>
          <a:stretch>
            <a:fillRect/>
          </a:stretch>
        </p:blipFill>
        <p:spPr>
          <a:xfrm>
            <a:off x="9383994" y="2431797"/>
            <a:ext cx="2681974" cy="997203"/>
          </a:xfrm>
          <a:prstGeom prst="rect">
            <a:avLst/>
          </a:prstGeom>
        </p:spPr>
      </p:pic>
      <p:cxnSp>
        <p:nvCxnSpPr>
          <p:cNvPr id="69" name="Curved Connector 68">
            <a:extLst>
              <a:ext uri="{FF2B5EF4-FFF2-40B4-BE49-F238E27FC236}">
                <a16:creationId xmlns:a16="http://schemas.microsoft.com/office/drawing/2014/main" id="{77705E5C-875F-A677-E919-8F36BDB4D222}"/>
              </a:ext>
            </a:extLst>
          </p:cNvPr>
          <p:cNvCxnSpPr>
            <a:cxnSpLocks/>
            <a:stCxn id="3" idx="3"/>
            <a:endCxn id="68" idx="1"/>
          </p:cNvCxnSpPr>
          <p:nvPr/>
        </p:nvCxnSpPr>
        <p:spPr>
          <a:xfrm>
            <a:off x="8821441" y="2742291"/>
            <a:ext cx="562553" cy="188108"/>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57807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8671-A1F5-D474-FBF9-CF9A72FC3A09}"/>
              </a:ext>
            </a:extLst>
          </p:cNvPr>
          <p:cNvSpPr>
            <a:spLocks noGrp="1"/>
          </p:cNvSpPr>
          <p:nvPr>
            <p:ph type="title"/>
          </p:nvPr>
        </p:nvSpPr>
        <p:spPr/>
        <p:txBody>
          <a:bodyPr/>
          <a:lstStyle/>
          <a:p>
            <a:r>
              <a:rPr lang="en-US" dirty="0"/>
              <a:t>def </a:t>
            </a:r>
            <a:r>
              <a:rPr lang="en-US" dirty="0" err="1"/>
              <a:t>test_get_determiner</a:t>
            </a:r>
            <a:r>
              <a:rPr lang="en-US" dirty="0"/>
              <a:t>():</a:t>
            </a:r>
          </a:p>
        </p:txBody>
      </p:sp>
      <p:pic>
        <p:nvPicPr>
          <p:cNvPr id="3" name="Picture 2">
            <a:extLst>
              <a:ext uri="{FF2B5EF4-FFF2-40B4-BE49-F238E27FC236}">
                <a16:creationId xmlns:a16="http://schemas.microsoft.com/office/drawing/2014/main" id="{968A8B26-E5E2-4B2D-633B-0F89BC9B1EA0}"/>
              </a:ext>
            </a:extLst>
          </p:cNvPr>
          <p:cNvPicPr>
            <a:picLocks noChangeAspect="1"/>
          </p:cNvPicPr>
          <p:nvPr/>
        </p:nvPicPr>
        <p:blipFill>
          <a:blip r:embed="rId2"/>
          <a:stretch>
            <a:fillRect/>
          </a:stretch>
        </p:blipFill>
        <p:spPr>
          <a:xfrm>
            <a:off x="0" y="1661113"/>
            <a:ext cx="6083300" cy="2032000"/>
          </a:xfrm>
          <a:prstGeom prst="rect">
            <a:avLst/>
          </a:prstGeom>
        </p:spPr>
      </p:pic>
      <p:pic>
        <p:nvPicPr>
          <p:cNvPr id="4" name="Picture 3">
            <a:extLst>
              <a:ext uri="{FF2B5EF4-FFF2-40B4-BE49-F238E27FC236}">
                <a16:creationId xmlns:a16="http://schemas.microsoft.com/office/drawing/2014/main" id="{A39D3D44-60FC-E10B-DDBD-8B599A06B47E}"/>
              </a:ext>
            </a:extLst>
          </p:cNvPr>
          <p:cNvPicPr>
            <a:picLocks noChangeAspect="1"/>
          </p:cNvPicPr>
          <p:nvPr/>
        </p:nvPicPr>
        <p:blipFill>
          <a:blip r:embed="rId3"/>
          <a:stretch>
            <a:fillRect/>
          </a:stretch>
        </p:blipFill>
        <p:spPr>
          <a:xfrm>
            <a:off x="6332444" y="0"/>
            <a:ext cx="5859556" cy="6858000"/>
          </a:xfrm>
          <a:prstGeom prst="rect">
            <a:avLst/>
          </a:prstGeom>
        </p:spPr>
      </p:pic>
      <p:sp>
        <p:nvSpPr>
          <p:cNvPr id="5" name="Striped Right Arrow 4">
            <a:extLst>
              <a:ext uri="{FF2B5EF4-FFF2-40B4-BE49-F238E27FC236}">
                <a16:creationId xmlns:a16="http://schemas.microsoft.com/office/drawing/2014/main" id="{7AD31502-252E-EF06-AD5F-8A16E09759B3}"/>
              </a:ext>
            </a:extLst>
          </p:cNvPr>
          <p:cNvSpPr/>
          <p:nvPr/>
        </p:nvSpPr>
        <p:spPr>
          <a:xfrm>
            <a:off x="5859557" y="2413155"/>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874D46D-E8CF-4A5D-AAB4-D14F24AEC705}"/>
              </a:ext>
            </a:extLst>
          </p:cNvPr>
          <p:cNvPicPr>
            <a:picLocks noChangeAspect="1"/>
          </p:cNvPicPr>
          <p:nvPr/>
        </p:nvPicPr>
        <p:blipFill>
          <a:blip r:embed="rId4"/>
          <a:stretch>
            <a:fillRect/>
          </a:stretch>
        </p:blipFill>
        <p:spPr>
          <a:xfrm>
            <a:off x="1007367" y="3693113"/>
            <a:ext cx="4068566" cy="3033196"/>
          </a:xfrm>
          <a:prstGeom prst="rect">
            <a:avLst/>
          </a:prstGeom>
        </p:spPr>
      </p:pic>
    </p:spTree>
    <p:extLst>
      <p:ext uri="{BB962C8B-B14F-4D97-AF65-F5344CB8AC3E}">
        <p14:creationId xmlns:p14="http://schemas.microsoft.com/office/powerpoint/2010/main" val="2808154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8671-A1F5-D474-FBF9-CF9A72FC3A09}"/>
              </a:ext>
            </a:extLst>
          </p:cNvPr>
          <p:cNvSpPr>
            <a:spLocks noGrp="1"/>
          </p:cNvSpPr>
          <p:nvPr>
            <p:ph type="title"/>
          </p:nvPr>
        </p:nvSpPr>
        <p:spPr/>
        <p:txBody>
          <a:bodyPr/>
          <a:lstStyle/>
          <a:p>
            <a:r>
              <a:rPr lang="en-US" dirty="0"/>
              <a:t>def </a:t>
            </a:r>
            <a:r>
              <a:rPr lang="en-US" dirty="0" err="1"/>
              <a:t>test_get_determiner</a:t>
            </a:r>
            <a:r>
              <a:rPr lang="en-US" dirty="0"/>
              <a:t>():</a:t>
            </a:r>
          </a:p>
        </p:txBody>
      </p:sp>
      <p:pic>
        <p:nvPicPr>
          <p:cNvPr id="4" name="Picture 3">
            <a:extLst>
              <a:ext uri="{FF2B5EF4-FFF2-40B4-BE49-F238E27FC236}">
                <a16:creationId xmlns:a16="http://schemas.microsoft.com/office/drawing/2014/main" id="{A39D3D44-60FC-E10B-DDBD-8B599A06B47E}"/>
              </a:ext>
            </a:extLst>
          </p:cNvPr>
          <p:cNvPicPr>
            <a:picLocks noChangeAspect="1"/>
          </p:cNvPicPr>
          <p:nvPr/>
        </p:nvPicPr>
        <p:blipFill>
          <a:blip r:embed="rId2"/>
          <a:stretch>
            <a:fillRect/>
          </a:stretch>
        </p:blipFill>
        <p:spPr>
          <a:xfrm>
            <a:off x="6332444" y="0"/>
            <a:ext cx="5859556" cy="6858000"/>
          </a:xfrm>
          <a:prstGeom prst="rect">
            <a:avLst/>
          </a:prstGeom>
        </p:spPr>
      </p:pic>
      <p:pic>
        <p:nvPicPr>
          <p:cNvPr id="6" name="Picture 5">
            <a:extLst>
              <a:ext uri="{FF2B5EF4-FFF2-40B4-BE49-F238E27FC236}">
                <a16:creationId xmlns:a16="http://schemas.microsoft.com/office/drawing/2014/main" id="{A874D46D-E8CF-4A5D-AAB4-D14F24AEC705}"/>
              </a:ext>
            </a:extLst>
          </p:cNvPr>
          <p:cNvPicPr>
            <a:picLocks noChangeAspect="1"/>
          </p:cNvPicPr>
          <p:nvPr/>
        </p:nvPicPr>
        <p:blipFill>
          <a:blip r:embed="rId3"/>
          <a:stretch>
            <a:fillRect/>
          </a:stretch>
        </p:blipFill>
        <p:spPr>
          <a:xfrm>
            <a:off x="838200" y="1690688"/>
            <a:ext cx="4068566" cy="3033196"/>
          </a:xfrm>
          <a:prstGeom prst="rect">
            <a:avLst/>
          </a:prstGeom>
        </p:spPr>
      </p:pic>
      <p:sp>
        <p:nvSpPr>
          <p:cNvPr id="7" name="Rectangle 6">
            <a:extLst>
              <a:ext uri="{FF2B5EF4-FFF2-40B4-BE49-F238E27FC236}">
                <a16:creationId xmlns:a16="http://schemas.microsoft.com/office/drawing/2014/main" id="{8821B338-AE6A-8917-FDBD-F4C50BB73F2C}"/>
              </a:ext>
            </a:extLst>
          </p:cNvPr>
          <p:cNvSpPr/>
          <p:nvPr/>
        </p:nvSpPr>
        <p:spPr>
          <a:xfrm>
            <a:off x="625799" y="5167312"/>
            <a:ext cx="2379784" cy="4923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["a", "one", "the"]</a:t>
            </a:r>
          </a:p>
        </p:txBody>
      </p:sp>
      <p:sp>
        <p:nvSpPr>
          <p:cNvPr id="8" name="Rectangle 7">
            <a:extLst>
              <a:ext uri="{FF2B5EF4-FFF2-40B4-BE49-F238E27FC236}">
                <a16:creationId xmlns:a16="http://schemas.microsoft.com/office/drawing/2014/main" id="{0811B529-6973-1083-F64A-96055E8DB095}"/>
              </a:ext>
            </a:extLst>
          </p:cNvPr>
          <p:cNvSpPr/>
          <p:nvPr/>
        </p:nvSpPr>
        <p:spPr>
          <a:xfrm>
            <a:off x="3067129" y="5167312"/>
            <a:ext cx="2379784" cy="4923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["some", "many", "the"]</a:t>
            </a:r>
          </a:p>
        </p:txBody>
      </p:sp>
    </p:spTree>
    <p:extLst>
      <p:ext uri="{BB962C8B-B14F-4D97-AF65-F5344CB8AC3E}">
        <p14:creationId xmlns:p14="http://schemas.microsoft.com/office/powerpoint/2010/main" val="247117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80A3-A811-63F2-8285-4D9CF19F6291}"/>
              </a:ext>
            </a:extLst>
          </p:cNvPr>
          <p:cNvSpPr>
            <a:spLocks noGrp="1"/>
          </p:cNvSpPr>
          <p:nvPr>
            <p:ph type="title"/>
          </p:nvPr>
        </p:nvSpPr>
        <p:spPr/>
        <p:txBody>
          <a:bodyPr/>
          <a:lstStyle/>
          <a:p>
            <a:r>
              <a:rPr lang="en-US" b="1" dirty="0"/>
              <a:t>Inefficient Testing¶</a:t>
            </a:r>
            <a:endParaRPr lang="en-US" dirty="0"/>
          </a:p>
        </p:txBody>
      </p:sp>
      <p:sp>
        <p:nvSpPr>
          <p:cNvPr id="3" name="Text Placeholder 2">
            <a:extLst>
              <a:ext uri="{FF2B5EF4-FFF2-40B4-BE49-F238E27FC236}">
                <a16:creationId xmlns:a16="http://schemas.microsoft.com/office/drawing/2014/main" id="{3B8BA645-6D1D-34EA-3A49-A1472A12D170}"/>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8069044-9CB7-8B2B-44CE-B2F1021E0140}"/>
              </a:ext>
            </a:extLst>
          </p:cNvPr>
          <p:cNvSpPr>
            <a:spLocks noGrp="1"/>
          </p:cNvSpPr>
          <p:nvPr>
            <p:ph sz="half" idx="2"/>
          </p:nvPr>
        </p:nvSpPr>
        <p:spPr/>
        <p:txBody>
          <a:bodyPr>
            <a:normAutofit lnSpcReduction="10000"/>
          </a:bodyPr>
          <a:lstStyle/>
          <a:p>
            <a:r>
              <a:rPr lang="en-US" dirty="0"/>
              <a:t>During previous lessons, you tested your programs by running them, typing user input, reading the program's output, and verifying that the output was correct.</a:t>
            </a:r>
          </a:p>
          <a:p>
            <a:endParaRPr lang="en-US" dirty="0"/>
          </a:p>
          <a:p>
            <a:r>
              <a:rPr lang="en-US" dirty="0"/>
              <a:t>This is a </a:t>
            </a:r>
            <a:r>
              <a:rPr lang="en-US" b="1" dirty="0"/>
              <a:t>valid way </a:t>
            </a:r>
            <a:r>
              <a:rPr lang="en-US" dirty="0"/>
              <a:t>to test a program.</a:t>
            </a:r>
          </a:p>
        </p:txBody>
      </p:sp>
      <p:sp>
        <p:nvSpPr>
          <p:cNvPr id="5" name="Text Placeholder 4">
            <a:extLst>
              <a:ext uri="{FF2B5EF4-FFF2-40B4-BE49-F238E27FC236}">
                <a16:creationId xmlns:a16="http://schemas.microsoft.com/office/drawing/2014/main" id="{C56A777A-B663-22F7-B1EF-0AAD3042B36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18A6E35-32EA-8BEE-74FD-6A0AA26D08AE}"/>
              </a:ext>
            </a:extLst>
          </p:cNvPr>
          <p:cNvSpPr>
            <a:spLocks noGrp="1"/>
          </p:cNvSpPr>
          <p:nvPr>
            <p:ph sz="quarter" idx="4"/>
          </p:nvPr>
        </p:nvSpPr>
        <p:spPr/>
        <p:txBody>
          <a:bodyPr>
            <a:normAutofit lnSpcReduction="10000"/>
          </a:bodyPr>
          <a:lstStyle/>
          <a:p>
            <a:r>
              <a:rPr lang="en-US" dirty="0"/>
              <a:t>However, it is </a:t>
            </a:r>
            <a:r>
              <a:rPr lang="en-US" b="1" dirty="0"/>
              <a:t>time-consuming</a:t>
            </a:r>
            <a:r>
              <a:rPr lang="en-US" dirty="0"/>
              <a:t>, tedious, and </a:t>
            </a:r>
            <a:r>
              <a:rPr lang="en-US" b="1" dirty="0"/>
              <a:t>error prone</a:t>
            </a:r>
            <a:r>
              <a:rPr lang="en-US" dirty="0"/>
              <a:t>.</a:t>
            </a:r>
          </a:p>
          <a:p>
            <a:endParaRPr lang="en-US" dirty="0"/>
          </a:p>
          <a:p>
            <a:r>
              <a:rPr lang="en-US" dirty="0"/>
              <a:t>A much better way to test a program is to test its functions individually and to write separate </a:t>
            </a:r>
            <a:r>
              <a:rPr lang="en-US" b="1" i="1" dirty="0"/>
              <a:t>test functions</a:t>
            </a:r>
            <a:r>
              <a:rPr lang="en-US" b="1" dirty="0"/>
              <a:t> </a:t>
            </a:r>
            <a:r>
              <a:rPr lang="en-US" dirty="0"/>
              <a:t>that </a:t>
            </a:r>
            <a:r>
              <a:rPr lang="en-US" b="1" i="1" dirty="0"/>
              <a:t>automatically</a:t>
            </a:r>
            <a:r>
              <a:rPr lang="en-US" dirty="0"/>
              <a:t> verify that the program's functions are correct.</a:t>
            </a:r>
          </a:p>
        </p:txBody>
      </p:sp>
    </p:spTree>
    <p:extLst>
      <p:ext uri="{BB962C8B-B14F-4D97-AF65-F5344CB8AC3E}">
        <p14:creationId xmlns:p14="http://schemas.microsoft.com/office/powerpoint/2010/main" val="401930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8671-A1F5-D474-FBF9-CF9A72FC3A09}"/>
              </a:ext>
            </a:extLst>
          </p:cNvPr>
          <p:cNvSpPr>
            <a:spLocks noGrp="1"/>
          </p:cNvSpPr>
          <p:nvPr>
            <p:ph type="title"/>
          </p:nvPr>
        </p:nvSpPr>
        <p:spPr/>
        <p:txBody>
          <a:bodyPr/>
          <a:lstStyle/>
          <a:p>
            <a:r>
              <a:rPr lang="en-US" dirty="0"/>
              <a:t>def </a:t>
            </a:r>
            <a:r>
              <a:rPr lang="en-US" dirty="0" err="1"/>
              <a:t>test_get_determiner</a:t>
            </a:r>
            <a:r>
              <a:rPr lang="en-US" dirty="0"/>
              <a:t>():</a:t>
            </a:r>
          </a:p>
        </p:txBody>
      </p:sp>
      <p:pic>
        <p:nvPicPr>
          <p:cNvPr id="4" name="Picture 3">
            <a:extLst>
              <a:ext uri="{FF2B5EF4-FFF2-40B4-BE49-F238E27FC236}">
                <a16:creationId xmlns:a16="http://schemas.microsoft.com/office/drawing/2014/main" id="{A39D3D44-60FC-E10B-DDBD-8B599A06B47E}"/>
              </a:ext>
            </a:extLst>
          </p:cNvPr>
          <p:cNvPicPr>
            <a:picLocks noChangeAspect="1"/>
          </p:cNvPicPr>
          <p:nvPr/>
        </p:nvPicPr>
        <p:blipFill>
          <a:blip r:embed="rId2"/>
          <a:stretch>
            <a:fillRect/>
          </a:stretch>
        </p:blipFill>
        <p:spPr>
          <a:xfrm>
            <a:off x="6332444" y="0"/>
            <a:ext cx="5859556" cy="6858000"/>
          </a:xfrm>
          <a:prstGeom prst="rect">
            <a:avLst/>
          </a:prstGeom>
        </p:spPr>
      </p:pic>
      <p:sp>
        <p:nvSpPr>
          <p:cNvPr id="7" name="Rectangle 6">
            <a:extLst>
              <a:ext uri="{FF2B5EF4-FFF2-40B4-BE49-F238E27FC236}">
                <a16:creationId xmlns:a16="http://schemas.microsoft.com/office/drawing/2014/main" id="{8821B338-AE6A-8917-FDBD-F4C50BB73F2C}"/>
              </a:ext>
            </a:extLst>
          </p:cNvPr>
          <p:cNvSpPr/>
          <p:nvPr/>
        </p:nvSpPr>
        <p:spPr>
          <a:xfrm>
            <a:off x="3704492" y="2414649"/>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get_determiner</a:t>
            </a:r>
            <a:r>
              <a:rPr lang="en-US" dirty="0"/>
              <a:t>(1)</a:t>
            </a:r>
          </a:p>
        </p:txBody>
      </p:sp>
      <p:sp>
        <p:nvSpPr>
          <p:cNvPr id="3" name="Diamond 2">
            <a:extLst>
              <a:ext uri="{FF2B5EF4-FFF2-40B4-BE49-F238E27FC236}">
                <a16:creationId xmlns:a16="http://schemas.microsoft.com/office/drawing/2014/main" id="{9A7318BB-1CE6-33BB-914B-D49BE6DF94CC}"/>
              </a:ext>
            </a:extLst>
          </p:cNvPr>
          <p:cNvSpPr/>
          <p:nvPr/>
        </p:nvSpPr>
        <p:spPr>
          <a:xfrm>
            <a:off x="1365738" y="2131586"/>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0-3</a:t>
            </a:r>
          </a:p>
        </p:txBody>
      </p:sp>
      <p:sp>
        <p:nvSpPr>
          <p:cNvPr id="5" name="Rectangle 4">
            <a:extLst>
              <a:ext uri="{FF2B5EF4-FFF2-40B4-BE49-F238E27FC236}">
                <a16:creationId xmlns:a16="http://schemas.microsoft.com/office/drawing/2014/main" id="{15065B53-98D5-4D82-6A25-4F5BA360852D}"/>
              </a:ext>
            </a:extLst>
          </p:cNvPr>
          <p:cNvSpPr/>
          <p:nvPr/>
        </p:nvSpPr>
        <p:spPr>
          <a:xfrm>
            <a:off x="3704492" y="2903599"/>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 in words</a:t>
            </a:r>
          </a:p>
        </p:txBody>
      </p:sp>
      <p:sp>
        <p:nvSpPr>
          <p:cNvPr id="9" name="Rectangle 8">
            <a:extLst>
              <a:ext uri="{FF2B5EF4-FFF2-40B4-BE49-F238E27FC236}">
                <a16:creationId xmlns:a16="http://schemas.microsoft.com/office/drawing/2014/main" id="{AFC3E0B5-94A7-D91F-61CD-09E5B79830A5}"/>
              </a:ext>
            </a:extLst>
          </p:cNvPr>
          <p:cNvSpPr/>
          <p:nvPr/>
        </p:nvSpPr>
        <p:spPr>
          <a:xfrm>
            <a:off x="1026541" y="1639217"/>
            <a:ext cx="3017147" cy="4923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["a", "one", "the"]</a:t>
            </a:r>
          </a:p>
        </p:txBody>
      </p:sp>
      <p:sp>
        <p:nvSpPr>
          <p:cNvPr id="10" name="Rectangle 9">
            <a:extLst>
              <a:ext uri="{FF2B5EF4-FFF2-40B4-BE49-F238E27FC236}">
                <a16:creationId xmlns:a16="http://schemas.microsoft.com/office/drawing/2014/main" id="{B1018617-0325-38C4-9D1B-9734C4B8726B}"/>
              </a:ext>
            </a:extLst>
          </p:cNvPr>
          <p:cNvSpPr/>
          <p:nvPr/>
        </p:nvSpPr>
        <p:spPr>
          <a:xfrm>
            <a:off x="3704492" y="4565347"/>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get_determiner</a:t>
            </a:r>
            <a:r>
              <a:rPr lang="en-US" dirty="0"/>
              <a:t>(2)</a:t>
            </a:r>
          </a:p>
        </p:txBody>
      </p:sp>
      <p:sp>
        <p:nvSpPr>
          <p:cNvPr id="11" name="Diamond 10">
            <a:extLst>
              <a:ext uri="{FF2B5EF4-FFF2-40B4-BE49-F238E27FC236}">
                <a16:creationId xmlns:a16="http://schemas.microsoft.com/office/drawing/2014/main" id="{7D586595-6D33-3C5F-40A3-B1CB3FDFD930}"/>
              </a:ext>
            </a:extLst>
          </p:cNvPr>
          <p:cNvSpPr/>
          <p:nvPr/>
        </p:nvSpPr>
        <p:spPr>
          <a:xfrm>
            <a:off x="1365738" y="4282284"/>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0-3</a:t>
            </a:r>
          </a:p>
        </p:txBody>
      </p:sp>
      <p:sp>
        <p:nvSpPr>
          <p:cNvPr id="12" name="Rectangle 11">
            <a:extLst>
              <a:ext uri="{FF2B5EF4-FFF2-40B4-BE49-F238E27FC236}">
                <a16:creationId xmlns:a16="http://schemas.microsoft.com/office/drawing/2014/main" id="{97A9F678-2494-A98E-E7D4-F73C2A78E67C}"/>
              </a:ext>
            </a:extLst>
          </p:cNvPr>
          <p:cNvSpPr/>
          <p:nvPr/>
        </p:nvSpPr>
        <p:spPr>
          <a:xfrm>
            <a:off x="3704492" y="5054297"/>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 in words</a:t>
            </a:r>
          </a:p>
        </p:txBody>
      </p:sp>
      <p:sp>
        <p:nvSpPr>
          <p:cNvPr id="13" name="Rectangle 12">
            <a:extLst>
              <a:ext uri="{FF2B5EF4-FFF2-40B4-BE49-F238E27FC236}">
                <a16:creationId xmlns:a16="http://schemas.microsoft.com/office/drawing/2014/main" id="{7CE45B05-73D5-9811-58A8-0029583A0C28}"/>
              </a:ext>
            </a:extLst>
          </p:cNvPr>
          <p:cNvSpPr/>
          <p:nvPr/>
        </p:nvSpPr>
        <p:spPr>
          <a:xfrm>
            <a:off x="1026541" y="3789915"/>
            <a:ext cx="3304451" cy="4923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["some", "many", "the"]</a:t>
            </a:r>
          </a:p>
        </p:txBody>
      </p:sp>
    </p:spTree>
    <p:extLst>
      <p:ext uri="{BB962C8B-B14F-4D97-AF65-F5344CB8AC3E}">
        <p14:creationId xmlns:p14="http://schemas.microsoft.com/office/powerpoint/2010/main" val="111102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4C2AC7-1638-D650-131E-77944CC6D986}"/>
              </a:ext>
            </a:extLst>
          </p:cNvPr>
          <p:cNvSpPr/>
          <p:nvPr/>
        </p:nvSpPr>
        <p:spPr>
          <a:xfrm>
            <a:off x="52816" y="5695249"/>
            <a:ext cx="12111880" cy="111899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sentences.py</a:t>
            </a:r>
            <a:endParaRPr lang="en-US" dirty="0"/>
          </a:p>
        </p:txBody>
      </p:sp>
      <p:sp>
        <p:nvSpPr>
          <p:cNvPr id="16" name="Rectangle 15">
            <a:extLst>
              <a:ext uri="{FF2B5EF4-FFF2-40B4-BE49-F238E27FC236}">
                <a16:creationId xmlns:a16="http://schemas.microsoft.com/office/drawing/2014/main" id="{8AD9E4E5-2C1A-1533-C410-62E0EC5394F5}"/>
              </a:ext>
            </a:extLst>
          </p:cNvPr>
          <p:cNvSpPr/>
          <p:nvPr/>
        </p:nvSpPr>
        <p:spPr>
          <a:xfrm>
            <a:off x="416560"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1142390"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442557"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1360001" y="6072088"/>
            <a:ext cx="1159401" cy="369332"/>
          </a:xfrm>
          <a:prstGeom prst="rect">
            <a:avLst/>
          </a:prstGeom>
          <a:noFill/>
        </p:spPr>
        <p:txBody>
          <a:bodyPr wrap="square">
            <a:spAutoFit/>
          </a:bodyPr>
          <a:lstStyle/>
          <a:p>
            <a:r>
              <a:rPr lang="en-US" dirty="0"/>
              <a:t>quantity</a:t>
            </a:r>
          </a:p>
        </p:txBody>
      </p:sp>
      <p:pic>
        <p:nvPicPr>
          <p:cNvPr id="4" name="Picture 3">
            <a:extLst>
              <a:ext uri="{FF2B5EF4-FFF2-40B4-BE49-F238E27FC236}">
                <a16:creationId xmlns:a16="http://schemas.microsoft.com/office/drawing/2014/main" id="{EA679C16-F053-CBF0-5AEF-DBE7A579965A}"/>
              </a:ext>
            </a:extLst>
          </p:cNvPr>
          <p:cNvPicPr>
            <a:picLocks noChangeAspect="1"/>
          </p:cNvPicPr>
          <p:nvPr/>
        </p:nvPicPr>
        <p:blipFill>
          <a:blip r:embed="rId3"/>
          <a:stretch>
            <a:fillRect/>
          </a:stretch>
        </p:blipFill>
        <p:spPr>
          <a:xfrm>
            <a:off x="6332444" y="0"/>
            <a:ext cx="5859556" cy="6858000"/>
          </a:xfrm>
          <a:prstGeom prst="rect">
            <a:avLst/>
          </a:prstGeom>
        </p:spPr>
      </p:pic>
      <p:sp>
        <p:nvSpPr>
          <p:cNvPr id="9" name="Rectangle 8">
            <a:extLst>
              <a:ext uri="{FF2B5EF4-FFF2-40B4-BE49-F238E27FC236}">
                <a16:creationId xmlns:a16="http://schemas.microsoft.com/office/drawing/2014/main" id="{B730F688-E2AD-978F-FAC2-7C2CAA7E8B09}"/>
              </a:ext>
            </a:extLst>
          </p:cNvPr>
          <p:cNvSpPr/>
          <p:nvPr/>
        </p:nvSpPr>
        <p:spPr>
          <a:xfrm>
            <a:off x="3704492" y="2414649"/>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get_determiner</a:t>
            </a:r>
            <a:r>
              <a:rPr lang="en-US" dirty="0"/>
              <a:t>(1)</a:t>
            </a:r>
          </a:p>
        </p:txBody>
      </p:sp>
      <p:sp>
        <p:nvSpPr>
          <p:cNvPr id="10" name="Diamond 9">
            <a:extLst>
              <a:ext uri="{FF2B5EF4-FFF2-40B4-BE49-F238E27FC236}">
                <a16:creationId xmlns:a16="http://schemas.microsoft.com/office/drawing/2014/main" id="{09800158-22D3-D65A-1A27-CCC1899C1CCE}"/>
              </a:ext>
            </a:extLst>
          </p:cNvPr>
          <p:cNvSpPr/>
          <p:nvPr/>
        </p:nvSpPr>
        <p:spPr>
          <a:xfrm>
            <a:off x="1365738" y="2131586"/>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0-3</a:t>
            </a:r>
          </a:p>
        </p:txBody>
      </p:sp>
      <p:sp>
        <p:nvSpPr>
          <p:cNvPr id="11" name="Rectangle 10">
            <a:extLst>
              <a:ext uri="{FF2B5EF4-FFF2-40B4-BE49-F238E27FC236}">
                <a16:creationId xmlns:a16="http://schemas.microsoft.com/office/drawing/2014/main" id="{4648FA57-D821-82BF-9C30-CEA444D15B10}"/>
              </a:ext>
            </a:extLst>
          </p:cNvPr>
          <p:cNvSpPr/>
          <p:nvPr/>
        </p:nvSpPr>
        <p:spPr>
          <a:xfrm>
            <a:off x="3704492" y="2903599"/>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 in words</a:t>
            </a:r>
          </a:p>
        </p:txBody>
      </p:sp>
      <p:sp>
        <p:nvSpPr>
          <p:cNvPr id="12" name="Rectangle 11">
            <a:extLst>
              <a:ext uri="{FF2B5EF4-FFF2-40B4-BE49-F238E27FC236}">
                <a16:creationId xmlns:a16="http://schemas.microsoft.com/office/drawing/2014/main" id="{312C73B3-95AF-B770-7759-5B440EFA308A}"/>
              </a:ext>
            </a:extLst>
          </p:cNvPr>
          <p:cNvSpPr/>
          <p:nvPr/>
        </p:nvSpPr>
        <p:spPr>
          <a:xfrm>
            <a:off x="1026541" y="1639217"/>
            <a:ext cx="3017147" cy="4923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["a", "one", "the"]</a:t>
            </a:r>
          </a:p>
        </p:txBody>
      </p:sp>
      <p:sp>
        <p:nvSpPr>
          <p:cNvPr id="14" name="Rectangle 13">
            <a:extLst>
              <a:ext uri="{FF2B5EF4-FFF2-40B4-BE49-F238E27FC236}">
                <a16:creationId xmlns:a16="http://schemas.microsoft.com/office/drawing/2014/main" id="{123BAA8A-B6A9-C935-A4CF-BBE6B4B04309}"/>
              </a:ext>
            </a:extLst>
          </p:cNvPr>
          <p:cNvSpPr/>
          <p:nvPr/>
        </p:nvSpPr>
        <p:spPr>
          <a:xfrm>
            <a:off x="3704492" y="4565347"/>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get_determiner</a:t>
            </a:r>
            <a:r>
              <a:rPr lang="en-US" dirty="0"/>
              <a:t>(2)</a:t>
            </a:r>
          </a:p>
        </p:txBody>
      </p:sp>
      <p:sp>
        <p:nvSpPr>
          <p:cNvPr id="28" name="Diamond 27">
            <a:extLst>
              <a:ext uri="{FF2B5EF4-FFF2-40B4-BE49-F238E27FC236}">
                <a16:creationId xmlns:a16="http://schemas.microsoft.com/office/drawing/2014/main" id="{551C6E93-3A37-B4D6-2A40-CDABA849E11D}"/>
              </a:ext>
            </a:extLst>
          </p:cNvPr>
          <p:cNvSpPr/>
          <p:nvPr/>
        </p:nvSpPr>
        <p:spPr>
          <a:xfrm>
            <a:off x="1365738" y="4282284"/>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0-3</a:t>
            </a:r>
          </a:p>
        </p:txBody>
      </p:sp>
      <p:sp>
        <p:nvSpPr>
          <p:cNvPr id="30" name="Rectangle 29">
            <a:extLst>
              <a:ext uri="{FF2B5EF4-FFF2-40B4-BE49-F238E27FC236}">
                <a16:creationId xmlns:a16="http://schemas.microsoft.com/office/drawing/2014/main" id="{4EDBB09E-BE49-E1D3-B5BF-CBFCBFEEC528}"/>
              </a:ext>
            </a:extLst>
          </p:cNvPr>
          <p:cNvSpPr/>
          <p:nvPr/>
        </p:nvSpPr>
        <p:spPr>
          <a:xfrm>
            <a:off x="3704492" y="5054297"/>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 in words</a:t>
            </a:r>
          </a:p>
        </p:txBody>
      </p:sp>
      <p:sp>
        <p:nvSpPr>
          <p:cNvPr id="31" name="Rectangle 30">
            <a:extLst>
              <a:ext uri="{FF2B5EF4-FFF2-40B4-BE49-F238E27FC236}">
                <a16:creationId xmlns:a16="http://schemas.microsoft.com/office/drawing/2014/main" id="{65C08430-D1A0-35A1-266E-8BC96B38D40B}"/>
              </a:ext>
            </a:extLst>
          </p:cNvPr>
          <p:cNvSpPr/>
          <p:nvPr/>
        </p:nvSpPr>
        <p:spPr>
          <a:xfrm>
            <a:off x="1026541" y="3789915"/>
            <a:ext cx="3304451" cy="4923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["some", "many", "the"]</a:t>
            </a:r>
          </a:p>
        </p:txBody>
      </p:sp>
      <p:sp>
        <p:nvSpPr>
          <p:cNvPr id="6" name="Rectangle 5">
            <a:extLst>
              <a:ext uri="{FF2B5EF4-FFF2-40B4-BE49-F238E27FC236}">
                <a16:creationId xmlns:a16="http://schemas.microsoft.com/office/drawing/2014/main" id="{82E818A7-B36A-454E-65AD-4D047F2425D0}"/>
              </a:ext>
            </a:extLst>
          </p:cNvPr>
          <p:cNvSpPr/>
          <p:nvPr/>
        </p:nvSpPr>
        <p:spPr>
          <a:xfrm>
            <a:off x="2606597" y="62957"/>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5252" y="65806"/>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1778" y="58315"/>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35" name="Curved Connector 34">
            <a:extLst>
              <a:ext uri="{FF2B5EF4-FFF2-40B4-BE49-F238E27FC236}">
                <a16:creationId xmlns:a16="http://schemas.microsoft.com/office/drawing/2014/main" id="{083A84C7-9BA0-B570-CCA9-4743446336B6}"/>
              </a:ext>
            </a:extLst>
          </p:cNvPr>
          <p:cNvCxnSpPr>
            <a:stCxn id="9" idx="2"/>
            <a:endCxn id="19" idx="1"/>
          </p:cNvCxnSpPr>
          <p:nvPr/>
        </p:nvCxnSpPr>
        <p:spPr>
          <a:xfrm rot="5400000">
            <a:off x="1514367" y="2752653"/>
            <a:ext cx="3349736" cy="3658467"/>
          </a:xfrm>
          <a:prstGeom prst="curvedConnector4">
            <a:avLst>
              <a:gd name="adj1" fmla="val 47244"/>
              <a:gd name="adj2" fmla="val 106249"/>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Curved Connector 35">
            <a:extLst>
              <a:ext uri="{FF2B5EF4-FFF2-40B4-BE49-F238E27FC236}">
                <a16:creationId xmlns:a16="http://schemas.microsoft.com/office/drawing/2014/main" id="{38B906A9-D40E-5C0E-C972-D5DF7CDAA3CD}"/>
              </a:ext>
            </a:extLst>
          </p:cNvPr>
          <p:cNvCxnSpPr>
            <a:cxnSpLocks/>
            <a:stCxn id="14" idx="2"/>
            <a:endCxn id="19" idx="1"/>
          </p:cNvCxnSpPr>
          <p:nvPr/>
        </p:nvCxnSpPr>
        <p:spPr>
          <a:xfrm rot="5400000">
            <a:off x="2589716" y="3828002"/>
            <a:ext cx="1199038" cy="3658467"/>
          </a:xfrm>
          <a:prstGeom prst="curvedConnector4">
            <a:avLst>
              <a:gd name="adj1" fmla="val 42299"/>
              <a:gd name="adj2" fmla="val 106249"/>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47043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086B-78D8-7F5B-3E0D-D116EB330E58}"/>
              </a:ext>
            </a:extLst>
          </p:cNvPr>
          <p:cNvSpPr>
            <a:spLocks noGrp="1"/>
          </p:cNvSpPr>
          <p:nvPr>
            <p:ph type="title"/>
          </p:nvPr>
        </p:nvSpPr>
        <p:spPr/>
        <p:txBody>
          <a:bodyPr/>
          <a:lstStyle/>
          <a:p>
            <a:r>
              <a:rPr lang="en-US" dirty="0"/>
              <a:t>def </a:t>
            </a:r>
            <a:r>
              <a:rPr lang="en-US" dirty="0" err="1"/>
              <a:t>test_get_noun</a:t>
            </a:r>
            <a:r>
              <a:rPr lang="en-US" dirty="0"/>
              <a:t> (quantity):</a:t>
            </a:r>
          </a:p>
        </p:txBody>
      </p:sp>
      <p:pic>
        <p:nvPicPr>
          <p:cNvPr id="3" name="Picture 2">
            <a:extLst>
              <a:ext uri="{FF2B5EF4-FFF2-40B4-BE49-F238E27FC236}">
                <a16:creationId xmlns:a16="http://schemas.microsoft.com/office/drawing/2014/main" id="{9FFCB2D1-58DA-BCEA-E00F-5EDA021ADAF2}"/>
              </a:ext>
            </a:extLst>
          </p:cNvPr>
          <p:cNvPicPr>
            <a:picLocks noChangeAspect="1"/>
          </p:cNvPicPr>
          <p:nvPr/>
        </p:nvPicPr>
        <p:blipFill>
          <a:blip r:embed="rId2"/>
          <a:stretch>
            <a:fillRect/>
          </a:stretch>
        </p:blipFill>
        <p:spPr>
          <a:xfrm>
            <a:off x="8142654" y="0"/>
            <a:ext cx="4049346" cy="2374865"/>
          </a:xfrm>
          <a:prstGeom prst="rect">
            <a:avLst/>
          </a:prstGeom>
        </p:spPr>
      </p:pic>
      <p:sp>
        <p:nvSpPr>
          <p:cNvPr id="11" name="Rectangle 10">
            <a:extLst>
              <a:ext uri="{FF2B5EF4-FFF2-40B4-BE49-F238E27FC236}">
                <a16:creationId xmlns:a16="http://schemas.microsoft.com/office/drawing/2014/main" id="{5804B90C-BF86-FD38-65FC-9E090D099F1A}"/>
              </a:ext>
            </a:extLst>
          </p:cNvPr>
          <p:cNvSpPr/>
          <p:nvPr/>
        </p:nvSpPr>
        <p:spPr>
          <a:xfrm>
            <a:off x="3704492" y="2414649"/>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get_noun</a:t>
            </a:r>
            <a:r>
              <a:rPr lang="en-US" dirty="0"/>
              <a:t>(1)</a:t>
            </a:r>
          </a:p>
        </p:txBody>
      </p:sp>
      <p:sp>
        <p:nvSpPr>
          <p:cNvPr id="12" name="Diamond 11">
            <a:extLst>
              <a:ext uri="{FF2B5EF4-FFF2-40B4-BE49-F238E27FC236}">
                <a16:creationId xmlns:a16="http://schemas.microsoft.com/office/drawing/2014/main" id="{6B66757A-64D1-6A3A-86A1-7C7E3F980237}"/>
              </a:ext>
            </a:extLst>
          </p:cNvPr>
          <p:cNvSpPr/>
          <p:nvPr/>
        </p:nvSpPr>
        <p:spPr>
          <a:xfrm>
            <a:off x="1365738" y="2131586"/>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0-3</a:t>
            </a:r>
          </a:p>
        </p:txBody>
      </p:sp>
      <p:sp>
        <p:nvSpPr>
          <p:cNvPr id="13" name="Rectangle 12">
            <a:extLst>
              <a:ext uri="{FF2B5EF4-FFF2-40B4-BE49-F238E27FC236}">
                <a16:creationId xmlns:a16="http://schemas.microsoft.com/office/drawing/2014/main" id="{1D37274A-90B8-0BC7-2875-02E92BF5B4AB}"/>
              </a:ext>
            </a:extLst>
          </p:cNvPr>
          <p:cNvSpPr/>
          <p:nvPr/>
        </p:nvSpPr>
        <p:spPr>
          <a:xfrm>
            <a:off x="3704492" y="2903599"/>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 in words</a:t>
            </a:r>
          </a:p>
        </p:txBody>
      </p:sp>
      <p:sp>
        <p:nvSpPr>
          <p:cNvPr id="14" name="Rectangle 13">
            <a:extLst>
              <a:ext uri="{FF2B5EF4-FFF2-40B4-BE49-F238E27FC236}">
                <a16:creationId xmlns:a16="http://schemas.microsoft.com/office/drawing/2014/main" id="{62F27FDF-33C1-414E-50FF-1EFB87FB56B4}"/>
              </a:ext>
            </a:extLst>
          </p:cNvPr>
          <p:cNvSpPr/>
          <p:nvPr/>
        </p:nvSpPr>
        <p:spPr>
          <a:xfrm>
            <a:off x="1026541" y="1520639"/>
            <a:ext cx="4777359" cy="6109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["bird", "boy", "car", "cat", "child", "dog", "girl", "man", "rabbit", "woman”]</a:t>
            </a:r>
          </a:p>
        </p:txBody>
      </p:sp>
      <p:sp>
        <p:nvSpPr>
          <p:cNvPr id="15" name="Rectangle 14">
            <a:extLst>
              <a:ext uri="{FF2B5EF4-FFF2-40B4-BE49-F238E27FC236}">
                <a16:creationId xmlns:a16="http://schemas.microsoft.com/office/drawing/2014/main" id="{28CC5FD5-275E-6D7D-2E4C-CDAA48A73D0D}"/>
              </a:ext>
            </a:extLst>
          </p:cNvPr>
          <p:cNvSpPr/>
          <p:nvPr/>
        </p:nvSpPr>
        <p:spPr>
          <a:xfrm>
            <a:off x="3704492" y="4565347"/>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 </a:t>
            </a:r>
            <a:r>
              <a:rPr lang="en-US" dirty="0" err="1"/>
              <a:t>get_noun</a:t>
            </a:r>
            <a:r>
              <a:rPr lang="en-US" dirty="0"/>
              <a:t>(2)</a:t>
            </a:r>
          </a:p>
        </p:txBody>
      </p:sp>
      <p:sp>
        <p:nvSpPr>
          <p:cNvPr id="16" name="Diamond 15">
            <a:extLst>
              <a:ext uri="{FF2B5EF4-FFF2-40B4-BE49-F238E27FC236}">
                <a16:creationId xmlns:a16="http://schemas.microsoft.com/office/drawing/2014/main" id="{2C215728-9C47-FF77-EEA8-F062AF6C6737}"/>
              </a:ext>
            </a:extLst>
          </p:cNvPr>
          <p:cNvSpPr/>
          <p:nvPr/>
        </p:nvSpPr>
        <p:spPr>
          <a:xfrm>
            <a:off x="1365738" y="4282284"/>
            <a:ext cx="2338754" cy="1055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0-3</a:t>
            </a:r>
          </a:p>
        </p:txBody>
      </p:sp>
      <p:sp>
        <p:nvSpPr>
          <p:cNvPr id="17" name="Rectangle 16">
            <a:extLst>
              <a:ext uri="{FF2B5EF4-FFF2-40B4-BE49-F238E27FC236}">
                <a16:creationId xmlns:a16="http://schemas.microsoft.com/office/drawing/2014/main" id="{03448018-BBEC-2E31-ED00-4178B5A2AF26}"/>
              </a:ext>
            </a:extLst>
          </p:cNvPr>
          <p:cNvSpPr/>
          <p:nvPr/>
        </p:nvSpPr>
        <p:spPr>
          <a:xfrm>
            <a:off x="3704492" y="5054297"/>
            <a:ext cx="262795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 in words</a:t>
            </a:r>
          </a:p>
        </p:txBody>
      </p:sp>
      <p:sp>
        <p:nvSpPr>
          <p:cNvPr id="18" name="Rectangle 17">
            <a:extLst>
              <a:ext uri="{FF2B5EF4-FFF2-40B4-BE49-F238E27FC236}">
                <a16:creationId xmlns:a16="http://schemas.microsoft.com/office/drawing/2014/main" id="{6521E438-4E67-01BB-238B-E486B5955FB7}"/>
              </a:ext>
            </a:extLst>
          </p:cNvPr>
          <p:cNvSpPr/>
          <p:nvPr/>
        </p:nvSpPr>
        <p:spPr>
          <a:xfrm>
            <a:off x="1026541" y="3469727"/>
            <a:ext cx="4777359" cy="812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["birds", "boys", "cars", "cats", "children", "dogs", "girls", "men", "rabbits", "women”]</a:t>
            </a:r>
          </a:p>
        </p:txBody>
      </p:sp>
      <p:sp>
        <p:nvSpPr>
          <p:cNvPr id="4" name="Rectangle 3">
            <a:extLst>
              <a:ext uri="{FF2B5EF4-FFF2-40B4-BE49-F238E27FC236}">
                <a16:creationId xmlns:a16="http://schemas.microsoft.com/office/drawing/2014/main" id="{A634B258-9B35-2D63-A368-17F795AFBA44}"/>
              </a:ext>
            </a:extLst>
          </p:cNvPr>
          <p:cNvSpPr/>
          <p:nvPr/>
        </p:nvSpPr>
        <p:spPr>
          <a:xfrm>
            <a:off x="716013" y="53926"/>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Tree>
    <p:extLst>
      <p:ext uri="{BB962C8B-B14F-4D97-AF65-F5344CB8AC3E}">
        <p14:creationId xmlns:p14="http://schemas.microsoft.com/office/powerpoint/2010/main" val="2599916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D912-E64C-4FBF-D474-F2118C935AD5}"/>
              </a:ext>
            </a:extLst>
          </p:cNvPr>
          <p:cNvSpPr>
            <a:spLocks noGrp="1"/>
          </p:cNvSpPr>
          <p:nvPr>
            <p:ph type="title"/>
          </p:nvPr>
        </p:nvSpPr>
        <p:spPr/>
        <p:txBody>
          <a:bodyPr/>
          <a:lstStyle/>
          <a:p>
            <a:r>
              <a:rPr lang="en-US" dirty="0"/>
              <a:t>def </a:t>
            </a:r>
            <a:r>
              <a:rPr lang="en-US" dirty="0" err="1"/>
              <a:t>test_get_verb</a:t>
            </a:r>
            <a:r>
              <a:rPr lang="en-US" dirty="0"/>
              <a:t>():</a:t>
            </a:r>
          </a:p>
        </p:txBody>
      </p:sp>
      <p:sp>
        <p:nvSpPr>
          <p:cNvPr id="3" name="Rectangle 2">
            <a:extLst>
              <a:ext uri="{FF2B5EF4-FFF2-40B4-BE49-F238E27FC236}">
                <a16:creationId xmlns:a16="http://schemas.microsoft.com/office/drawing/2014/main" id="{3BF582FB-C9AE-2659-8965-1621B3BC773E}"/>
              </a:ext>
            </a:extLst>
          </p:cNvPr>
          <p:cNvSpPr/>
          <p:nvPr/>
        </p:nvSpPr>
        <p:spPr>
          <a:xfrm>
            <a:off x="2390515" y="1957130"/>
            <a:ext cx="3397643" cy="299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word = </a:t>
            </a:r>
            <a:r>
              <a:rPr lang="en-US" b="1" dirty="0" err="1"/>
              <a:t>get_verb</a:t>
            </a:r>
            <a:r>
              <a:rPr lang="en-US" b="1" dirty="0"/>
              <a:t>(1, “past”)</a:t>
            </a:r>
          </a:p>
        </p:txBody>
      </p:sp>
      <p:sp>
        <p:nvSpPr>
          <p:cNvPr id="4" name="Diamond 3">
            <a:extLst>
              <a:ext uri="{FF2B5EF4-FFF2-40B4-BE49-F238E27FC236}">
                <a16:creationId xmlns:a16="http://schemas.microsoft.com/office/drawing/2014/main" id="{35A6D86F-C2C7-A6AA-BF1B-17BD18F1132C}"/>
              </a:ext>
            </a:extLst>
          </p:cNvPr>
          <p:cNvSpPr/>
          <p:nvPr/>
        </p:nvSpPr>
        <p:spPr>
          <a:xfrm>
            <a:off x="0" y="1928434"/>
            <a:ext cx="2338754" cy="3438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0-3</a:t>
            </a:r>
          </a:p>
        </p:txBody>
      </p:sp>
      <p:sp>
        <p:nvSpPr>
          <p:cNvPr id="5" name="Rectangle 4">
            <a:extLst>
              <a:ext uri="{FF2B5EF4-FFF2-40B4-BE49-F238E27FC236}">
                <a16:creationId xmlns:a16="http://schemas.microsoft.com/office/drawing/2014/main" id="{E4C254C8-8705-1936-9A1E-4C3AEC1DF9B8}"/>
              </a:ext>
            </a:extLst>
          </p:cNvPr>
          <p:cNvSpPr/>
          <p:nvPr/>
        </p:nvSpPr>
        <p:spPr>
          <a:xfrm>
            <a:off x="2390516" y="2261518"/>
            <a:ext cx="2627952" cy="286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 in words</a:t>
            </a:r>
          </a:p>
        </p:txBody>
      </p:sp>
      <p:sp>
        <p:nvSpPr>
          <p:cNvPr id="6" name="Rectangle 5">
            <a:extLst>
              <a:ext uri="{FF2B5EF4-FFF2-40B4-BE49-F238E27FC236}">
                <a16:creationId xmlns:a16="http://schemas.microsoft.com/office/drawing/2014/main" id="{DDA25933-056E-5F2C-CF41-E92847361B26}"/>
              </a:ext>
            </a:extLst>
          </p:cNvPr>
          <p:cNvSpPr/>
          <p:nvPr/>
        </p:nvSpPr>
        <p:spPr>
          <a:xfrm>
            <a:off x="-15741" y="1301805"/>
            <a:ext cx="5803900" cy="6109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["drank", "ate", "grew", "laughed", "thought", "ran", "slept", "talked", "walked", "wrote”]</a:t>
            </a:r>
          </a:p>
        </p:txBody>
      </p:sp>
      <p:pic>
        <p:nvPicPr>
          <p:cNvPr id="11" name="Picture 10">
            <a:extLst>
              <a:ext uri="{FF2B5EF4-FFF2-40B4-BE49-F238E27FC236}">
                <a16:creationId xmlns:a16="http://schemas.microsoft.com/office/drawing/2014/main" id="{F5CEADC6-0087-7E29-05AF-B54EE5F5DBBB}"/>
              </a:ext>
            </a:extLst>
          </p:cNvPr>
          <p:cNvPicPr>
            <a:picLocks noChangeAspect="1"/>
          </p:cNvPicPr>
          <p:nvPr/>
        </p:nvPicPr>
        <p:blipFill>
          <a:blip r:embed="rId2"/>
          <a:stretch>
            <a:fillRect/>
          </a:stretch>
        </p:blipFill>
        <p:spPr>
          <a:xfrm>
            <a:off x="8595360" y="0"/>
            <a:ext cx="3580899" cy="2909480"/>
          </a:xfrm>
          <a:prstGeom prst="rect">
            <a:avLst/>
          </a:prstGeom>
        </p:spPr>
      </p:pic>
      <p:sp>
        <p:nvSpPr>
          <p:cNvPr id="16" name="Rectangle 15">
            <a:extLst>
              <a:ext uri="{FF2B5EF4-FFF2-40B4-BE49-F238E27FC236}">
                <a16:creationId xmlns:a16="http://schemas.microsoft.com/office/drawing/2014/main" id="{7DEEBFC2-E5D2-CA00-22D9-357055A261E2}"/>
              </a:ext>
            </a:extLst>
          </p:cNvPr>
          <p:cNvSpPr/>
          <p:nvPr/>
        </p:nvSpPr>
        <p:spPr>
          <a:xfrm>
            <a:off x="2390516" y="3520001"/>
            <a:ext cx="3397642" cy="315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word = </a:t>
            </a:r>
            <a:r>
              <a:rPr lang="en-US" b="1" dirty="0" err="1"/>
              <a:t>get_noun</a:t>
            </a:r>
            <a:r>
              <a:rPr lang="en-US" b="1" dirty="0"/>
              <a:t>(1, “future”)</a:t>
            </a:r>
          </a:p>
        </p:txBody>
      </p:sp>
      <p:sp>
        <p:nvSpPr>
          <p:cNvPr id="17" name="Diamond 16">
            <a:extLst>
              <a:ext uri="{FF2B5EF4-FFF2-40B4-BE49-F238E27FC236}">
                <a16:creationId xmlns:a16="http://schemas.microsoft.com/office/drawing/2014/main" id="{BD0D2262-9552-D12D-CD81-B95833116768}"/>
              </a:ext>
            </a:extLst>
          </p:cNvPr>
          <p:cNvSpPr/>
          <p:nvPr/>
        </p:nvSpPr>
        <p:spPr>
          <a:xfrm>
            <a:off x="0" y="3520001"/>
            <a:ext cx="2338754" cy="3438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0-3</a:t>
            </a:r>
          </a:p>
        </p:txBody>
      </p:sp>
      <p:sp>
        <p:nvSpPr>
          <p:cNvPr id="18" name="Rectangle 17">
            <a:extLst>
              <a:ext uri="{FF2B5EF4-FFF2-40B4-BE49-F238E27FC236}">
                <a16:creationId xmlns:a16="http://schemas.microsoft.com/office/drawing/2014/main" id="{2A89DE7C-CF4C-3030-65CC-C9066E08ABC6}"/>
              </a:ext>
            </a:extLst>
          </p:cNvPr>
          <p:cNvSpPr/>
          <p:nvPr/>
        </p:nvSpPr>
        <p:spPr>
          <a:xfrm>
            <a:off x="2390516" y="3853085"/>
            <a:ext cx="2627952" cy="286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 in words</a:t>
            </a:r>
          </a:p>
        </p:txBody>
      </p:sp>
      <p:sp>
        <p:nvSpPr>
          <p:cNvPr id="19" name="Rectangle 18">
            <a:extLst>
              <a:ext uri="{FF2B5EF4-FFF2-40B4-BE49-F238E27FC236}">
                <a16:creationId xmlns:a16="http://schemas.microsoft.com/office/drawing/2014/main" id="{242001C6-0277-5205-5FFE-B2EC27D0ACAB}"/>
              </a:ext>
            </a:extLst>
          </p:cNvPr>
          <p:cNvSpPr/>
          <p:nvPr/>
        </p:nvSpPr>
        <p:spPr>
          <a:xfrm>
            <a:off x="-15741" y="2673502"/>
            <a:ext cx="5803900" cy="8308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["will drink", "will eat", "will grow", "will laugh", "will think", "will run", "will sleep", "will talk", "will walk", "will write”]</a:t>
            </a:r>
          </a:p>
        </p:txBody>
      </p:sp>
      <p:sp>
        <p:nvSpPr>
          <p:cNvPr id="20" name="Rectangle 19">
            <a:extLst>
              <a:ext uri="{FF2B5EF4-FFF2-40B4-BE49-F238E27FC236}">
                <a16:creationId xmlns:a16="http://schemas.microsoft.com/office/drawing/2014/main" id="{B59BE67D-A1E5-BCE0-CA56-C23482C5F600}"/>
              </a:ext>
            </a:extLst>
          </p:cNvPr>
          <p:cNvSpPr/>
          <p:nvPr/>
        </p:nvSpPr>
        <p:spPr>
          <a:xfrm>
            <a:off x="2406256" y="4920393"/>
            <a:ext cx="3381901" cy="286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word = </a:t>
            </a:r>
            <a:r>
              <a:rPr lang="en-US" b="1" dirty="0" err="1"/>
              <a:t>get_noun</a:t>
            </a:r>
            <a:r>
              <a:rPr lang="en-US" b="1" dirty="0"/>
              <a:t>(1, “present”)</a:t>
            </a:r>
          </a:p>
        </p:txBody>
      </p:sp>
      <p:sp>
        <p:nvSpPr>
          <p:cNvPr id="21" name="Diamond 20">
            <a:extLst>
              <a:ext uri="{FF2B5EF4-FFF2-40B4-BE49-F238E27FC236}">
                <a16:creationId xmlns:a16="http://schemas.microsoft.com/office/drawing/2014/main" id="{A7BA5D96-3974-CF9E-DFB1-0D180D7A8C4E}"/>
              </a:ext>
            </a:extLst>
          </p:cNvPr>
          <p:cNvSpPr/>
          <p:nvPr/>
        </p:nvSpPr>
        <p:spPr>
          <a:xfrm>
            <a:off x="15741" y="4891697"/>
            <a:ext cx="2338754" cy="3438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0-3</a:t>
            </a:r>
          </a:p>
        </p:txBody>
      </p:sp>
      <p:sp>
        <p:nvSpPr>
          <p:cNvPr id="22" name="Rectangle 21">
            <a:extLst>
              <a:ext uri="{FF2B5EF4-FFF2-40B4-BE49-F238E27FC236}">
                <a16:creationId xmlns:a16="http://schemas.microsoft.com/office/drawing/2014/main" id="{3B1F556D-EDCB-794A-72BA-4D57DCAB7943}"/>
              </a:ext>
            </a:extLst>
          </p:cNvPr>
          <p:cNvSpPr/>
          <p:nvPr/>
        </p:nvSpPr>
        <p:spPr>
          <a:xfrm>
            <a:off x="2406257" y="5224781"/>
            <a:ext cx="2627952" cy="286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 in words</a:t>
            </a:r>
          </a:p>
        </p:txBody>
      </p:sp>
      <p:sp>
        <p:nvSpPr>
          <p:cNvPr id="23" name="Rectangle 22">
            <a:extLst>
              <a:ext uri="{FF2B5EF4-FFF2-40B4-BE49-F238E27FC236}">
                <a16:creationId xmlns:a16="http://schemas.microsoft.com/office/drawing/2014/main" id="{5A4FEECA-ECFA-1D52-07F7-65546AD68706}"/>
              </a:ext>
            </a:extLst>
          </p:cNvPr>
          <p:cNvSpPr/>
          <p:nvPr/>
        </p:nvSpPr>
        <p:spPr>
          <a:xfrm>
            <a:off x="0" y="4265068"/>
            <a:ext cx="5803900" cy="6109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["drinks", "eats", "grows", "laughs", "thinks", "runs", "sleeps", "talks", "walks", "writes”]</a:t>
            </a:r>
          </a:p>
        </p:txBody>
      </p:sp>
      <p:sp>
        <p:nvSpPr>
          <p:cNvPr id="24" name="Rectangle 23">
            <a:extLst>
              <a:ext uri="{FF2B5EF4-FFF2-40B4-BE49-F238E27FC236}">
                <a16:creationId xmlns:a16="http://schemas.microsoft.com/office/drawing/2014/main" id="{9F542DEE-8655-24ED-4BD2-B2A3E5F272DB}"/>
              </a:ext>
            </a:extLst>
          </p:cNvPr>
          <p:cNvSpPr/>
          <p:nvPr/>
        </p:nvSpPr>
        <p:spPr>
          <a:xfrm>
            <a:off x="2460438" y="6177225"/>
            <a:ext cx="3397643" cy="343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word = </a:t>
            </a:r>
            <a:r>
              <a:rPr lang="en-US" b="1" dirty="0" err="1"/>
              <a:t>get_noun</a:t>
            </a:r>
            <a:r>
              <a:rPr lang="en-US" b="1" dirty="0"/>
              <a:t>(2, “present”)</a:t>
            </a:r>
          </a:p>
        </p:txBody>
      </p:sp>
      <p:sp>
        <p:nvSpPr>
          <p:cNvPr id="25" name="Diamond 24">
            <a:extLst>
              <a:ext uri="{FF2B5EF4-FFF2-40B4-BE49-F238E27FC236}">
                <a16:creationId xmlns:a16="http://schemas.microsoft.com/office/drawing/2014/main" id="{38FEA9AA-2DB5-BFC0-495C-8FA7872D0242}"/>
              </a:ext>
            </a:extLst>
          </p:cNvPr>
          <p:cNvSpPr/>
          <p:nvPr/>
        </p:nvSpPr>
        <p:spPr>
          <a:xfrm>
            <a:off x="69923" y="6205921"/>
            <a:ext cx="2338754" cy="3438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0-3</a:t>
            </a:r>
          </a:p>
        </p:txBody>
      </p:sp>
      <p:sp>
        <p:nvSpPr>
          <p:cNvPr id="26" name="Rectangle 25">
            <a:extLst>
              <a:ext uri="{FF2B5EF4-FFF2-40B4-BE49-F238E27FC236}">
                <a16:creationId xmlns:a16="http://schemas.microsoft.com/office/drawing/2014/main" id="{D021288D-D378-FEA5-D1E6-6B460E653C8F}"/>
              </a:ext>
            </a:extLst>
          </p:cNvPr>
          <p:cNvSpPr/>
          <p:nvPr/>
        </p:nvSpPr>
        <p:spPr>
          <a:xfrm>
            <a:off x="2460439" y="6539005"/>
            <a:ext cx="2627952" cy="286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 in words</a:t>
            </a:r>
          </a:p>
        </p:txBody>
      </p:sp>
      <p:sp>
        <p:nvSpPr>
          <p:cNvPr id="27" name="Rectangle 26">
            <a:extLst>
              <a:ext uri="{FF2B5EF4-FFF2-40B4-BE49-F238E27FC236}">
                <a16:creationId xmlns:a16="http://schemas.microsoft.com/office/drawing/2014/main" id="{627F5DD9-956A-8424-B2E1-1C07F6FE80A8}"/>
              </a:ext>
            </a:extLst>
          </p:cNvPr>
          <p:cNvSpPr/>
          <p:nvPr/>
        </p:nvSpPr>
        <p:spPr>
          <a:xfrm>
            <a:off x="54182" y="5579292"/>
            <a:ext cx="5803900" cy="6109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words = ["drink", "eat", "grow", "laugh", "think", "run", "sleep", "talk", "walk", "write”]</a:t>
            </a:r>
          </a:p>
        </p:txBody>
      </p:sp>
      <p:sp>
        <p:nvSpPr>
          <p:cNvPr id="8" name="Rectangle 7">
            <a:extLst>
              <a:ext uri="{FF2B5EF4-FFF2-40B4-BE49-F238E27FC236}">
                <a16:creationId xmlns:a16="http://schemas.microsoft.com/office/drawing/2014/main" id="{2488686F-155D-E790-93BF-56A81E5DF446}"/>
              </a:ext>
            </a:extLst>
          </p:cNvPr>
          <p:cNvSpPr/>
          <p:nvPr/>
        </p:nvSpPr>
        <p:spPr>
          <a:xfrm>
            <a:off x="716013" y="53926"/>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Tree>
    <p:extLst>
      <p:ext uri="{BB962C8B-B14F-4D97-AF65-F5344CB8AC3E}">
        <p14:creationId xmlns:p14="http://schemas.microsoft.com/office/powerpoint/2010/main" val="2865624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740-CDD0-9FC3-2354-F5F9631F7DAD}"/>
              </a:ext>
            </a:extLst>
          </p:cNvPr>
          <p:cNvSpPr>
            <a:spLocks noGrp="1"/>
          </p:cNvSpPr>
          <p:nvPr>
            <p:ph type="title"/>
          </p:nvPr>
        </p:nvSpPr>
        <p:spPr/>
        <p:txBody>
          <a:bodyPr/>
          <a:lstStyle/>
          <a:p>
            <a:r>
              <a:rPr lang="en-US" dirty="0" err="1"/>
              <a:t>test_get_sentence</a:t>
            </a:r>
            <a:r>
              <a:rPr lang="en-US" dirty="0"/>
              <a:t>(quantity, tense)</a:t>
            </a:r>
          </a:p>
        </p:txBody>
      </p:sp>
      <p:sp>
        <p:nvSpPr>
          <p:cNvPr id="27" name="Rectangle 26">
            <a:extLst>
              <a:ext uri="{FF2B5EF4-FFF2-40B4-BE49-F238E27FC236}">
                <a16:creationId xmlns:a16="http://schemas.microsoft.com/office/drawing/2014/main" id="{05DBB957-1F1F-F383-A1B5-B4B920B95EDF}"/>
              </a:ext>
            </a:extLst>
          </p:cNvPr>
          <p:cNvSpPr/>
          <p:nvPr/>
        </p:nvSpPr>
        <p:spPr>
          <a:xfrm>
            <a:off x="838199" y="3383046"/>
            <a:ext cx="4351105"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Sentence = </a:t>
            </a:r>
            <a:r>
              <a:rPr lang="en-US" dirty="0" err="1"/>
              <a:t>get_sentence</a:t>
            </a:r>
            <a:r>
              <a:rPr lang="en-US" dirty="0"/>
              <a:t>(quantity, tense)</a:t>
            </a:r>
          </a:p>
        </p:txBody>
      </p:sp>
      <p:sp>
        <p:nvSpPr>
          <p:cNvPr id="29" name="Rectangle 28">
            <a:extLst>
              <a:ext uri="{FF2B5EF4-FFF2-40B4-BE49-F238E27FC236}">
                <a16:creationId xmlns:a16="http://schemas.microsoft.com/office/drawing/2014/main" id="{AD6840DE-77D6-2499-C488-9DECEBEF4AF3}"/>
              </a:ext>
            </a:extLst>
          </p:cNvPr>
          <p:cNvSpPr/>
          <p:nvPr/>
        </p:nvSpPr>
        <p:spPr>
          <a:xfrm>
            <a:off x="838198" y="3875415"/>
            <a:ext cx="4351105"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Words = </a:t>
            </a:r>
            <a:r>
              <a:rPr lang="en-US" dirty="0" err="1"/>
              <a:t>sentence.split</a:t>
            </a:r>
            <a:r>
              <a:rPr lang="en-US" dirty="0"/>
              <a:t>(“ “)</a:t>
            </a:r>
          </a:p>
        </p:txBody>
      </p:sp>
      <p:sp>
        <p:nvSpPr>
          <p:cNvPr id="30" name="Rectangle 29">
            <a:extLst>
              <a:ext uri="{FF2B5EF4-FFF2-40B4-BE49-F238E27FC236}">
                <a16:creationId xmlns:a16="http://schemas.microsoft.com/office/drawing/2014/main" id="{2ED68239-E5A0-D027-0F84-0A3523972A2C}"/>
              </a:ext>
            </a:extLst>
          </p:cNvPr>
          <p:cNvSpPr/>
          <p:nvPr/>
        </p:nvSpPr>
        <p:spPr>
          <a:xfrm>
            <a:off x="838198" y="4367784"/>
            <a:ext cx="4351105"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word[0] in </a:t>
            </a:r>
            <a:r>
              <a:rPr lang="en-US" dirty="0" err="1"/>
              <a:t>determinerwords</a:t>
            </a:r>
            <a:endParaRPr lang="en-US" dirty="0"/>
          </a:p>
        </p:txBody>
      </p:sp>
      <p:sp>
        <p:nvSpPr>
          <p:cNvPr id="31" name="Rectangle 30">
            <a:extLst>
              <a:ext uri="{FF2B5EF4-FFF2-40B4-BE49-F238E27FC236}">
                <a16:creationId xmlns:a16="http://schemas.microsoft.com/office/drawing/2014/main" id="{E11C2A08-EB11-5D5A-CA34-279FE5A6A48B}"/>
              </a:ext>
            </a:extLst>
          </p:cNvPr>
          <p:cNvSpPr/>
          <p:nvPr/>
        </p:nvSpPr>
        <p:spPr>
          <a:xfrm>
            <a:off x="838198" y="4860153"/>
            <a:ext cx="4351105"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word[1] in </a:t>
            </a:r>
            <a:r>
              <a:rPr lang="en-US" dirty="0" err="1"/>
              <a:t>nounwords</a:t>
            </a:r>
            <a:endParaRPr lang="en-US" dirty="0"/>
          </a:p>
        </p:txBody>
      </p:sp>
      <p:sp>
        <p:nvSpPr>
          <p:cNvPr id="32" name="Rectangle 31">
            <a:extLst>
              <a:ext uri="{FF2B5EF4-FFF2-40B4-BE49-F238E27FC236}">
                <a16:creationId xmlns:a16="http://schemas.microsoft.com/office/drawing/2014/main" id="{23B1A924-8E96-68BA-47B4-58019A13C513}"/>
              </a:ext>
            </a:extLst>
          </p:cNvPr>
          <p:cNvSpPr/>
          <p:nvPr/>
        </p:nvSpPr>
        <p:spPr>
          <a:xfrm>
            <a:off x="838198" y="5321588"/>
            <a:ext cx="4351105"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 word[2] in </a:t>
            </a:r>
            <a:r>
              <a:rPr lang="en-US" dirty="0" err="1"/>
              <a:t>verbwords</a:t>
            </a:r>
            <a:endParaRPr lang="en-US" dirty="0"/>
          </a:p>
        </p:txBody>
      </p:sp>
      <p:pic>
        <p:nvPicPr>
          <p:cNvPr id="35" name="Picture 34">
            <a:extLst>
              <a:ext uri="{FF2B5EF4-FFF2-40B4-BE49-F238E27FC236}">
                <a16:creationId xmlns:a16="http://schemas.microsoft.com/office/drawing/2014/main" id="{8F7E44AD-C16E-4B41-0B8E-65C95A129783}"/>
              </a:ext>
            </a:extLst>
          </p:cNvPr>
          <p:cNvPicPr>
            <a:picLocks noChangeAspect="1"/>
          </p:cNvPicPr>
          <p:nvPr/>
        </p:nvPicPr>
        <p:blipFill>
          <a:blip r:embed="rId2"/>
          <a:stretch>
            <a:fillRect/>
          </a:stretch>
        </p:blipFill>
        <p:spPr>
          <a:xfrm>
            <a:off x="8761614" y="0"/>
            <a:ext cx="3430385" cy="2557420"/>
          </a:xfrm>
          <a:prstGeom prst="rect">
            <a:avLst/>
          </a:prstGeom>
        </p:spPr>
      </p:pic>
      <p:pic>
        <p:nvPicPr>
          <p:cNvPr id="36" name="Picture 35">
            <a:extLst>
              <a:ext uri="{FF2B5EF4-FFF2-40B4-BE49-F238E27FC236}">
                <a16:creationId xmlns:a16="http://schemas.microsoft.com/office/drawing/2014/main" id="{BE68895D-9CFE-4435-92C1-B8C1317645B4}"/>
              </a:ext>
            </a:extLst>
          </p:cNvPr>
          <p:cNvPicPr>
            <a:picLocks noChangeAspect="1"/>
          </p:cNvPicPr>
          <p:nvPr/>
        </p:nvPicPr>
        <p:blipFill>
          <a:blip r:embed="rId3"/>
          <a:stretch>
            <a:fillRect/>
          </a:stretch>
        </p:blipFill>
        <p:spPr>
          <a:xfrm>
            <a:off x="8761614" y="2557193"/>
            <a:ext cx="3430386" cy="2011857"/>
          </a:xfrm>
          <a:prstGeom prst="rect">
            <a:avLst/>
          </a:prstGeom>
        </p:spPr>
      </p:pic>
      <p:pic>
        <p:nvPicPr>
          <p:cNvPr id="37" name="Picture 36">
            <a:extLst>
              <a:ext uri="{FF2B5EF4-FFF2-40B4-BE49-F238E27FC236}">
                <a16:creationId xmlns:a16="http://schemas.microsoft.com/office/drawing/2014/main" id="{F9564A60-279A-2457-2B7D-1B24F1408F98}"/>
              </a:ext>
            </a:extLst>
          </p:cNvPr>
          <p:cNvPicPr>
            <a:picLocks noChangeAspect="1"/>
          </p:cNvPicPr>
          <p:nvPr/>
        </p:nvPicPr>
        <p:blipFill>
          <a:blip r:embed="rId4"/>
          <a:stretch>
            <a:fillRect/>
          </a:stretch>
        </p:blipFill>
        <p:spPr>
          <a:xfrm>
            <a:off x="5331227" y="3922335"/>
            <a:ext cx="3430386" cy="2787188"/>
          </a:xfrm>
          <a:prstGeom prst="rect">
            <a:avLst/>
          </a:prstGeom>
        </p:spPr>
      </p:pic>
      <p:sp>
        <p:nvSpPr>
          <p:cNvPr id="3" name="Rectangle 2">
            <a:extLst>
              <a:ext uri="{FF2B5EF4-FFF2-40B4-BE49-F238E27FC236}">
                <a16:creationId xmlns:a16="http://schemas.microsoft.com/office/drawing/2014/main" id="{704CDB87-BE5F-C07C-14D8-D5357D4B51F1}"/>
              </a:ext>
            </a:extLst>
          </p:cNvPr>
          <p:cNvSpPr/>
          <p:nvPr/>
        </p:nvSpPr>
        <p:spPr>
          <a:xfrm>
            <a:off x="716013" y="53926"/>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4" name="Rectangle 3">
            <a:extLst>
              <a:ext uri="{FF2B5EF4-FFF2-40B4-BE49-F238E27FC236}">
                <a16:creationId xmlns:a16="http://schemas.microsoft.com/office/drawing/2014/main" id="{984C5D6E-A683-0904-D2A8-D0449068CF15}"/>
              </a:ext>
            </a:extLst>
          </p:cNvPr>
          <p:cNvSpPr/>
          <p:nvPr/>
        </p:nvSpPr>
        <p:spPr>
          <a:xfrm>
            <a:off x="1026541" y="1520640"/>
            <a:ext cx="3557815" cy="4162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Determiner_words</a:t>
            </a:r>
            <a:r>
              <a:rPr lang="en-US" dirty="0"/>
              <a:t> = single, plural</a:t>
            </a:r>
          </a:p>
        </p:txBody>
      </p:sp>
      <p:sp>
        <p:nvSpPr>
          <p:cNvPr id="5" name="Rectangle 4">
            <a:extLst>
              <a:ext uri="{FF2B5EF4-FFF2-40B4-BE49-F238E27FC236}">
                <a16:creationId xmlns:a16="http://schemas.microsoft.com/office/drawing/2014/main" id="{963A352B-EB28-A25A-E4C1-DA8F1DD45BD8}"/>
              </a:ext>
            </a:extLst>
          </p:cNvPr>
          <p:cNvSpPr/>
          <p:nvPr/>
        </p:nvSpPr>
        <p:spPr>
          <a:xfrm>
            <a:off x="1026540" y="1969848"/>
            <a:ext cx="3557815" cy="4162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Noun_words</a:t>
            </a:r>
            <a:r>
              <a:rPr lang="en-US" dirty="0"/>
              <a:t> = single, plural</a:t>
            </a:r>
          </a:p>
        </p:txBody>
      </p:sp>
      <p:sp>
        <p:nvSpPr>
          <p:cNvPr id="6" name="Rectangle 5">
            <a:extLst>
              <a:ext uri="{FF2B5EF4-FFF2-40B4-BE49-F238E27FC236}">
                <a16:creationId xmlns:a16="http://schemas.microsoft.com/office/drawing/2014/main" id="{05ABB70A-DC58-0EC3-AA1D-C59724E7CA04}"/>
              </a:ext>
            </a:extLst>
          </p:cNvPr>
          <p:cNvSpPr/>
          <p:nvPr/>
        </p:nvSpPr>
        <p:spPr>
          <a:xfrm>
            <a:off x="1026541" y="2429969"/>
            <a:ext cx="3557814" cy="4162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Verb_words</a:t>
            </a:r>
            <a:r>
              <a:rPr lang="en-US" dirty="0"/>
              <a:t> = past, </a:t>
            </a:r>
            <a:r>
              <a:rPr lang="en-US" dirty="0" err="1"/>
              <a:t>present_single</a:t>
            </a:r>
            <a:r>
              <a:rPr lang="en-US" dirty="0"/>
              <a:t>, </a:t>
            </a:r>
            <a:r>
              <a:rPr lang="en-US" dirty="0" err="1"/>
              <a:t>present_plural</a:t>
            </a:r>
            <a:r>
              <a:rPr lang="en-US" dirty="0"/>
              <a:t>, future</a:t>
            </a:r>
          </a:p>
        </p:txBody>
      </p:sp>
    </p:spTree>
    <p:extLst>
      <p:ext uri="{BB962C8B-B14F-4D97-AF65-F5344CB8AC3E}">
        <p14:creationId xmlns:p14="http://schemas.microsoft.com/office/powerpoint/2010/main" val="103430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44C2AC7-1638-D650-131E-77944CC6D986}"/>
              </a:ext>
            </a:extLst>
          </p:cNvPr>
          <p:cNvSpPr/>
          <p:nvPr/>
        </p:nvSpPr>
        <p:spPr>
          <a:xfrm>
            <a:off x="52816" y="5695249"/>
            <a:ext cx="12111880" cy="111899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sentences.py</a:t>
            </a:r>
            <a:endParaRPr lang="en-US" dirty="0"/>
          </a:p>
        </p:txBody>
      </p:sp>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792651"/>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Test_sentences.py</a:t>
            </a:r>
            <a:endParaRPr lang="en-US" dirty="0"/>
          </a:p>
          <a:p>
            <a:r>
              <a:rPr lang="en-US" dirty="0" err="1"/>
              <a:t>pytest.main</a:t>
            </a:r>
            <a:r>
              <a:rPr lang="en-US" dirty="0"/>
              <a:t>(["-v", "--tb=line", "-</a:t>
            </a:r>
            <a:r>
              <a:rPr lang="en-US" dirty="0" err="1"/>
              <a:t>rN</a:t>
            </a:r>
            <a:r>
              <a:rPr lang="en-US" dirty="0"/>
              <a:t>", __file__])</a:t>
            </a:r>
          </a:p>
        </p:txBody>
      </p:sp>
      <p:pic>
        <p:nvPicPr>
          <p:cNvPr id="13" name="Picture 12">
            <a:extLst>
              <a:ext uri="{FF2B5EF4-FFF2-40B4-BE49-F238E27FC236}">
                <a16:creationId xmlns:a16="http://schemas.microsoft.com/office/drawing/2014/main" id="{511193CB-2258-B0E0-B68B-371B7DB1731C}"/>
              </a:ext>
            </a:extLst>
          </p:cNvPr>
          <p:cNvPicPr>
            <a:picLocks noChangeAspect="1"/>
          </p:cNvPicPr>
          <p:nvPr/>
        </p:nvPicPr>
        <p:blipFill>
          <a:blip r:embed="rId3"/>
          <a:stretch>
            <a:fillRect/>
          </a:stretch>
        </p:blipFill>
        <p:spPr>
          <a:xfrm>
            <a:off x="7262119" y="17526"/>
            <a:ext cx="4929882" cy="1833013"/>
          </a:xfrm>
          <a:prstGeom prst="rect">
            <a:avLst/>
          </a:prstGeom>
        </p:spPr>
      </p:pic>
      <p:pic>
        <p:nvPicPr>
          <p:cNvPr id="15" name="Picture 14">
            <a:extLst>
              <a:ext uri="{FF2B5EF4-FFF2-40B4-BE49-F238E27FC236}">
                <a16:creationId xmlns:a16="http://schemas.microsoft.com/office/drawing/2014/main" id="{2D591D76-D7D1-29D5-98DD-CCBAA07C88F4}"/>
              </a:ext>
            </a:extLst>
          </p:cNvPr>
          <p:cNvPicPr>
            <a:picLocks noChangeAspect="1"/>
          </p:cNvPicPr>
          <p:nvPr/>
        </p:nvPicPr>
        <p:blipFill>
          <a:blip r:embed="rId4"/>
          <a:stretch>
            <a:fillRect/>
          </a:stretch>
        </p:blipFill>
        <p:spPr>
          <a:xfrm>
            <a:off x="0" y="0"/>
            <a:ext cx="2907792" cy="1932422"/>
          </a:xfrm>
          <a:prstGeom prst="rect">
            <a:avLst/>
          </a:prstGeom>
        </p:spPr>
      </p:pic>
      <p:sp>
        <p:nvSpPr>
          <p:cNvPr id="16" name="Rectangle 15">
            <a:extLst>
              <a:ext uri="{FF2B5EF4-FFF2-40B4-BE49-F238E27FC236}">
                <a16:creationId xmlns:a16="http://schemas.microsoft.com/office/drawing/2014/main" id="{8AD9E4E5-2C1A-1533-C410-62E0EC5394F5}"/>
              </a:ext>
            </a:extLst>
          </p:cNvPr>
          <p:cNvSpPr/>
          <p:nvPr/>
        </p:nvSpPr>
        <p:spPr>
          <a:xfrm>
            <a:off x="416560"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1142390"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442557"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1360001" y="6072088"/>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3075854" y="6372504"/>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801684" y="609818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5101851" y="637296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4019295" y="6063320"/>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664961" y="6381272"/>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390791" y="610695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690958" y="638173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608402" y="6072088"/>
            <a:ext cx="1159401" cy="369332"/>
          </a:xfrm>
          <a:prstGeom prst="rect">
            <a:avLst/>
          </a:prstGeom>
          <a:noFill/>
        </p:spPr>
        <p:txBody>
          <a:bodyPr wrap="square">
            <a:spAutoFit/>
          </a:bodyPr>
          <a:lstStyle/>
          <a:p>
            <a:r>
              <a:rPr lang="en-US" dirty="0"/>
              <a:t>tense</a:t>
            </a:r>
          </a:p>
        </p:txBody>
      </p:sp>
      <p:pic>
        <p:nvPicPr>
          <p:cNvPr id="2" name="Picture 1">
            <a:extLst>
              <a:ext uri="{FF2B5EF4-FFF2-40B4-BE49-F238E27FC236}">
                <a16:creationId xmlns:a16="http://schemas.microsoft.com/office/drawing/2014/main" id="{7F27ED52-8D57-9406-3AD9-746FFE8EFDBF}"/>
              </a:ext>
            </a:extLst>
          </p:cNvPr>
          <p:cNvPicPr>
            <a:picLocks noChangeAspect="1"/>
          </p:cNvPicPr>
          <p:nvPr/>
        </p:nvPicPr>
        <p:blipFill>
          <a:blip r:embed="rId5"/>
          <a:stretch>
            <a:fillRect/>
          </a:stretch>
        </p:blipFill>
        <p:spPr>
          <a:xfrm>
            <a:off x="4805649" y="0"/>
            <a:ext cx="2009406" cy="1816194"/>
          </a:xfrm>
          <a:prstGeom prst="rect">
            <a:avLst/>
          </a:prstGeom>
        </p:spPr>
      </p:pic>
      <p:sp>
        <p:nvSpPr>
          <p:cNvPr id="44" name="Rectangle 43">
            <a:extLst>
              <a:ext uri="{FF2B5EF4-FFF2-40B4-BE49-F238E27FC236}">
                <a16:creationId xmlns:a16="http://schemas.microsoft.com/office/drawing/2014/main" id="{ECF0070C-43B9-3374-E0D9-E02F6FFD9AD7}"/>
              </a:ext>
            </a:extLst>
          </p:cNvPr>
          <p:cNvSpPr/>
          <p:nvPr/>
        </p:nvSpPr>
        <p:spPr>
          <a:xfrm>
            <a:off x="8712538" y="6441420"/>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10738535" y="644188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agnetic Disk 55">
            <a:extLst>
              <a:ext uri="{FF2B5EF4-FFF2-40B4-BE49-F238E27FC236}">
                <a16:creationId xmlns:a16="http://schemas.microsoft.com/office/drawing/2014/main" id="{AF67248F-7BE6-6CC4-D8A7-3F94B64F9BDE}"/>
              </a:ext>
            </a:extLst>
          </p:cNvPr>
          <p:cNvSpPr/>
          <p:nvPr/>
        </p:nvSpPr>
        <p:spPr>
          <a:xfrm>
            <a:off x="6401342" y="573570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618953" y="5700838"/>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9210014" y="61441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9427625" y="6109295"/>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9220565" y="57729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9438176" y="5738045"/>
            <a:ext cx="1159401" cy="369332"/>
          </a:xfrm>
          <a:prstGeom prst="rect">
            <a:avLst/>
          </a:prstGeom>
          <a:noFill/>
        </p:spPr>
        <p:txBody>
          <a:bodyPr wrap="square">
            <a:spAutoFit/>
          </a:bodyPr>
          <a:lstStyle/>
          <a:p>
            <a:r>
              <a:rPr lang="en-US" dirty="0"/>
              <a:t>quantity</a:t>
            </a:r>
          </a:p>
        </p:txBody>
      </p:sp>
      <p:sp>
        <p:nvSpPr>
          <p:cNvPr id="4" name="Rectangle 3">
            <a:extLst>
              <a:ext uri="{FF2B5EF4-FFF2-40B4-BE49-F238E27FC236}">
                <a16:creationId xmlns:a16="http://schemas.microsoft.com/office/drawing/2014/main" id="{F814F8CC-7E8E-C4F5-837C-519F01F891FB}"/>
              </a:ext>
            </a:extLst>
          </p:cNvPr>
          <p:cNvSpPr/>
          <p:nvPr/>
        </p:nvSpPr>
        <p:spPr>
          <a:xfrm>
            <a:off x="284205" y="5077918"/>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test_get_determiner</a:t>
            </a:r>
            <a:r>
              <a:rPr lang="en-US" dirty="0"/>
              <a:t>()</a:t>
            </a:r>
          </a:p>
        </p:txBody>
      </p:sp>
      <p:sp>
        <p:nvSpPr>
          <p:cNvPr id="10" name="Magnetic Disk 9">
            <a:extLst>
              <a:ext uri="{FF2B5EF4-FFF2-40B4-BE49-F238E27FC236}">
                <a16:creationId xmlns:a16="http://schemas.microsoft.com/office/drawing/2014/main" id="{382B2C97-3781-90A9-DFD3-87A9253F62BF}"/>
              </a:ext>
            </a:extLst>
          </p:cNvPr>
          <p:cNvSpPr/>
          <p:nvPr/>
        </p:nvSpPr>
        <p:spPr>
          <a:xfrm rot="5400000">
            <a:off x="2598200" y="50783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20F95A-2FD7-E53C-FB3A-D16A0A8414B8}"/>
              </a:ext>
            </a:extLst>
          </p:cNvPr>
          <p:cNvSpPr/>
          <p:nvPr/>
        </p:nvSpPr>
        <p:spPr>
          <a:xfrm>
            <a:off x="3192162" y="5079974"/>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test_get_noun</a:t>
            </a:r>
            <a:r>
              <a:rPr lang="en-US" dirty="0"/>
              <a:t>()</a:t>
            </a:r>
          </a:p>
        </p:txBody>
      </p:sp>
      <p:sp>
        <p:nvSpPr>
          <p:cNvPr id="14" name="Magnetic Disk 13">
            <a:extLst>
              <a:ext uri="{FF2B5EF4-FFF2-40B4-BE49-F238E27FC236}">
                <a16:creationId xmlns:a16="http://schemas.microsoft.com/office/drawing/2014/main" id="{580DBACA-4A86-F2B2-2EAF-FCF74DF5A962}"/>
              </a:ext>
            </a:extLst>
          </p:cNvPr>
          <p:cNvSpPr/>
          <p:nvPr/>
        </p:nvSpPr>
        <p:spPr>
          <a:xfrm rot="5400000">
            <a:off x="5506157" y="508043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FB3FCEF-3D1D-55F6-E81C-4D5ABC4E59BD}"/>
              </a:ext>
            </a:extLst>
          </p:cNvPr>
          <p:cNvSpPr/>
          <p:nvPr/>
        </p:nvSpPr>
        <p:spPr>
          <a:xfrm>
            <a:off x="5975760" y="5070862"/>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test_get_verb</a:t>
            </a:r>
            <a:r>
              <a:rPr lang="en-US" dirty="0"/>
              <a:t>()</a:t>
            </a:r>
          </a:p>
        </p:txBody>
      </p:sp>
      <p:sp>
        <p:nvSpPr>
          <p:cNvPr id="30" name="Magnetic Disk 29">
            <a:extLst>
              <a:ext uri="{FF2B5EF4-FFF2-40B4-BE49-F238E27FC236}">
                <a16:creationId xmlns:a16="http://schemas.microsoft.com/office/drawing/2014/main" id="{2C8EEC81-0823-6786-AFFD-A8E3F44A3248}"/>
              </a:ext>
            </a:extLst>
          </p:cNvPr>
          <p:cNvSpPr/>
          <p:nvPr/>
        </p:nvSpPr>
        <p:spPr>
          <a:xfrm rot="5400000">
            <a:off x="8289755" y="507132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C6C8833-8960-5F8E-C834-10F22E2EA1F5}"/>
              </a:ext>
            </a:extLst>
          </p:cNvPr>
          <p:cNvSpPr/>
          <p:nvPr/>
        </p:nvSpPr>
        <p:spPr>
          <a:xfrm>
            <a:off x="8821441" y="5074230"/>
            <a:ext cx="2320653" cy="309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test_get_sentence</a:t>
            </a:r>
            <a:r>
              <a:rPr lang="en-US" dirty="0"/>
              <a:t>()</a:t>
            </a:r>
          </a:p>
        </p:txBody>
      </p:sp>
      <p:sp>
        <p:nvSpPr>
          <p:cNvPr id="32" name="Magnetic Disk 31">
            <a:extLst>
              <a:ext uri="{FF2B5EF4-FFF2-40B4-BE49-F238E27FC236}">
                <a16:creationId xmlns:a16="http://schemas.microsoft.com/office/drawing/2014/main" id="{8649448B-DCD3-A28A-4849-F8CA41361B2E}"/>
              </a:ext>
            </a:extLst>
          </p:cNvPr>
          <p:cNvSpPr/>
          <p:nvPr/>
        </p:nvSpPr>
        <p:spPr>
          <a:xfrm rot="5400000">
            <a:off x="11135436" y="507469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urved Connector 10">
            <a:extLst>
              <a:ext uri="{FF2B5EF4-FFF2-40B4-BE49-F238E27FC236}">
                <a16:creationId xmlns:a16="http://schemas.microsoft.com/office/drawing/2014/main" id="{B4CEEEF1-E225-8306-347C-53631109EEDF}"/>
              </a:ext>
            </a:extLst>
          </p:cNvPr>
          <p:cNvCxnSpPr>
            <a:cxnSpLocks/>
            <a:stCxn id="3" idx="2"/>
            <a:endCxn id="4" idx="0"/>
          </p:cNvCxnSpPr>
          <p:nvPr/>
        </p:nvCxnSpPr>
        <p:spPr>
          <a:xfrm rot="5400000">
            <a:off x="2684924" y="1898225"/>
            <a:ext cx="1939302" cy="4420085"/>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Curved Connector 34">
            <a:extLst>
              <a:ext uri="{FF2B5EF4-FFF2-40B4-BE49-F238E27FC236}">
                <a16:creationId xmlns:a16="http://schemas.microsoft.com/office/drawing/2014/main" id="{DA15CFB9-DF0B-FB38-E412-027D9A5EE895}"/>
              </a:ext>
            </a:extLst>
          </p:cNvPr>
          <p:cNvCxnSpPr>
            <a:cxnSpLocks/>
            <a:stCxn id="3" idx="2"/>
            <a:endCxn id="12" idx="0"/>
          </p:cNvCxnSpPr>
          <p:nvPr/>
        </p:nvCxnSpPr>
        <p:spPr>
          <a:xfrm rot="5400000">
            <a:off x="4137874" y="3353231"/>
            <a:ext cx="1941358" cy="1512128"/>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Curved Connector 37">
            <a:extLst>
              <a:ext uri="{FF2B5EF4-FFF2-40B4-BE49-F238E27FC236}">
                <a16:creationId xmlns:a16="http://schemas.microsoft.com/office/drawing/2014/main" id="{EBB62663-7235-5736-FE8B-06D865BED491}"/>
              </a:ext>
            </a:extLst>
          </p:cNvPr>
          <p:cNvCxnSpPr>
            <a:cxnSpLocks/>
            <a:stCxn id="3" idx="2"/>
            <a:endCxn id="28" idx="0"/>
          </p:cNvCxnSpPr>
          <p:nvPr/>
        </p:nvCxnSpPr>
        <p:spPr>
          <a:xfrm rot="16200000" flipH="1">
            <a:off x="5534229" y="3469004"/>
            <a:ext cx="1932246" cy="127147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Curved Connector 40">
            <a:extLst>
              <a:ext uri="{FF2B5EF4-FFF2-40B4-BE49-F238E27FC236}">
                <a16:creationId xmlns:a16="http://schemas.microsoft.com/office/drawing/2014/main" id="{68F2F0BC-F3D3-2014-A6CE-7BDBE5872AB1}"/>
              </a:ext>
            </a:extLst>
          </p:cNvPr>
          <p:cNvCxnSpPr>
            <a:cxnSpLocks/>
            <a:stCxn id="3" idx="2"/>
            <a:endCxn id="31" idx="0"/>
          </p:cNvCxnSpPr>
          <p:nvPr/>
        </p:nvCxnSpPr>
        <p:spPr>
          <a:xfrm rot="16200000" flipH="1">
            <a:off x="6955385" y="2047847"/>
            <a:ext cx="1935614" cy="4117151"/>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Curved Connector 48">
            <a:extLst>
              <a:ext uri="{FF2B5EF4-FFF2-40B4-BE49-F238E27FC236}">
                <a16:creationId xmlns:a16="http://schemas.microsoft.com/office/drawing/2014/main" id="{71F4A2FE-A5A7-CA6A-2143-CA6D110F5EB4}"/>
              </a:ext>
            </a:extLst>
          </p:cNvPr>
          <p:cNvCxnSpPr>
            <a:cxnSpLocks/>
            <a:endCxn id="16" idx="1"/>
          </p:cNvCxnSpPr>
          <p:nvPr/>
        </p:nvCxnSpPr>
        <p:spPr>
          <a:xfrm rot="5400000">
            <a:off x="364884" y="5438780"/>
            <a:ext cx="1131329" cy="1027975"/>
          </a:xfrm>
          <a:prstGeom prst="curvedConnector4">
            <a:avLst>
              <a:gd name="adj1" fmla="val 43938"/>
              <a:gd name="adj2" fmla="val 122238"/>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Curved Connector 49">
            <a:extLst>
              <a:ext uri="{FF2B5EF4-FFF2-40B4-BE49-F238E27FC236}">
                <a16:creationId xmlns:a16="http://schemas.microsoft.com/office/drawing/2014/main" id="{C8943FDB-1E68-BDE4-4521-3699AC06D7DA}"/>
              </a:ext>
            </a:extLst>
          </p:cNvPr>
          <p:cNvCxnSpPr>
            <a:cxnSpLocks/>
            <a:stCxn id="12" idx="2"/>
            <a:endCxn id="20" idx="1"/>
          </p:cNvCxnSpPr>
          <p:nvPr/>
        </p:nvCxnSpPr>
        <p:spPr>
          <a:xfrm rot="5400000">
            <a:off x="3153919" y="5311094"/>
            <a:ext cx="1120506" cy="1276635"/>
          </a:xfrm>
          <a:prstGeom prst="curvedConnector4">
            <a:avLst>
              <a:gd name="adj1" fmla="val 43880"/>
              <a:gd name="adj2" fmla="val 117906"/>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 name="Curved Connector 52">
            <a:extLst>
              <a:ext uri="{FF2B5EF4-FFF2-40B4-BE49-F238E27FC236}">
                <a16:creationId xmlns:a16="http://schemas.microsoft.com/office/drawing/2014/main" id="{03FFD3DE-F630-6567-743E-456CB1045483}"/>
              </a:ext>
            </a:extLst>
          </p:cNvPr>
          <p:cNvCxnSpPr>
            <a:cxnSpLocks/>
            <a:stCxn id="28" idx="2"/>
            <a:endCxn id="24" idx="1"/>
          </p:cNvCxnSpPr>
          <p:nvPr/>
        </p:nvCxnSpPr>
        <p:spPr>
          <a:xfrm rot="5400000">
            <a:off x="5831331" y="5213676"/>
            <a:ext cx="1138386" cy="1471126"/>
          </a:xfrm>
          <a:prstGeom prst="curvedConnector4">
            <a:avLst>
              <a:gd name="adj1" fmla="val 43976"/>
              <a:gd name="adj2" fmla="val 115539"/>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4" name="Curved Connector 63">
            <a:extLst>
              <a:ext uri="{FF2B5EF4-FFF2-40B4-BE49-F238E27FC236}">
                <a16:creationId xmlns:a16="http://schemas.microsoft.com/office/drawing/2014/main" id="{49E0C510-C89A-B6AB-00E1-4220DF454A5D}"/>
              </a:ext>
            </a:extLst>
          </p:cNvPr>
          <p:cNvCxnSpPr>
            <a:cxnSpLocks/>
            <a:stCxn id="31" idx="2"/>
            <a:endCxn id="44" idx="1"/>
          </p:cNvCxnSpPr>
          <p:nvPr/>
        </p:nvCxnSpPr>
        <p:spPr>
          <a:xfrm rot="5400000">
            <a:off x="8749570" y="5346382"/>
            <a:ext cx="1195166" cy="1269230"/>
          </a:xfrm>
          <a:prstGeom prst="curvedConnector4">
            <a:avLst>
              <a:gd name="adj1" fmla="val 44262"/>
              <a:gd name="adj2" fmla="val 118011"/>
            </a:avLst>
          </a:prstGeom>
          <a:ln>
            <a:tailEnd type="triangle"/>
          </a:ln>
        </p:spPr>
        <p:style>
          <a:lnRef idx="3">
            <a:schemeClr val="accent6"/>
          </a:lnRef>
          <a:fillRef idx="0">
            <a:schemeClr val="accent6"/>
          </a:fillRef>
          <a:effectRef idx="2">
            <a:schemeClr val="accent6"/>
          </a:effectRef>
          <a:fontRef idx="minor">
            <a:schemeClr val="tx1"/>
          </a:fontRef>
        </p:style>
      </p:cxnSp>
      <p:pic>
        <p:nvPicPr>
          <p:cNvPr id="68" name="Picture 67">
            <a:extLst>
              <a:ext uri="{FF2B5EF4-FFF2-40B4-BE49-F238E27FC236}">
                <a16:creationId xmlns:a16="http://schemas.microsoft.com/office/drawing/2014/main" id="{36B479E0-1C69-AF4C-6AC1-01FB33722EA2}"/>
              </a:ext>
            </a:extLst>
          </p:cNvPr>
          <p:cNvPicPr>
            <a:picLocks noChangeAspect="1"/>
          </p:cNvPicPr>
          <p:nvPr/>
        </p:nvPicPr>
        <p:blipFill>
          <a:blip r:embed="rId3"/>
          <a:stretch>
            <a:fillRect/>
          </a:stretch>
        </p:blipFill>
        <p:spPr>
          <a:xfrm>
            <a:off x="9383994" y="2431797"/>
            <a:ext cx="2681974" cy="997203"/>
          </a:xfrm>
          <a:prstGeom prst="rect">
            <a:avLst/>
          </a:prstGeom>
        </p:spPr>
      </p:pic>
      <p:cxnSp>
        <p:nvCxnSpPr>
          <p:cNvPr id="69" name="Curved Connector 68">
            <a:extLst>
              <a:ext uri="{FF2B5EF4-FFF2-40B4-BE49-F238E27FC236}">
                <a16:creationId xmlns:a16="http://schemas.microsoft.com/office/drawing/2014/main" id="{77705E5C-875F-A677-E919-8F36BDB4D222}"/>
              </a:ext>
            </a:extLst>
          </p:cNvPr>
          <p:cNvCxnSpPr>
            <a:cxnSpLocks/>
            <a:stCxn id="3" idx="3"/>
            <a:endCxn id="68" idx="1"/>
          </p:cNvCxnSpPr>
          <p:nvPr/>
        </p:nvCxnSpPr>
        <p:spPr>
          <a:xfrm>
            <a:off x="8821441" y="2742291"/>
            <a:ext cx="562553" cy="188108"/>
          </a:xfrm>
          <a:prstGeom prst="curved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890822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4874-B742-E525-2515-2E077B624B4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19781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13" name="Picture 12">
            <a:extLst>
              <a:ext uri="{FF2B5EF4-FFF2-40B4-BE49-F238E27FC236}">
                <a16:creationId xmlns:a16="http://schemas.microsoft.com/office/drawing/2014/main" id="{511193CB-2258-B0E0-B68B-371B7DB1731C}"/>
              </a:ext>
            </a:extLst>
          </p:cNvPr>
          <p:cNvPicPr>
            <a:picLocks noChangeAspect="1"/>
          </p:cNvPicPr>
          <p:nvPr/>
        </p:nvPicPr>
        <p:blipFill>
          <a:blip r:embed="rId3"/>
          <a:stretch>
            <a:fillRect/>
          </a:stretch>
        </p:blipFill>
        <p:spPr>
          <a:xfrm>
            <a:off x="8892555" y="768402"/>
            <a:ext cx="3299445" cy="1226789"/>
          </a:xfrm>
          <a:prstGeom prst="rect">
            <a:avLst/>
          </a:prstGeom>
        </p:spPr>
      </p:pic>
      <p:pic>
        <p:nvPicPr>
          <p:cNvPr id="14" name="Picture 13">
            <a:extLst>
              <a:ext uri="{FF2B5EF4-FFF2-40B4-BE49-F238E27FC236}">
                <a16:creationId xmlns:a16="http://schemas.microsoft.com/office/drawing/2014/main" id="{06BF8012-C1C6-C978-2AAC-E74941F1E632}"/>
              </a:ext>
            </a:extLst>
          </p:cNvPr>
          <p:cNvPicPr>
            <a:picLocks noChangeAspect="1"/>
          </p:cNvPicPr>
          <p:nvPr/>
        </p:nvPicPr>
        <p:blipFill>
          <a:blip r:embed="rId4"/>
          <a:stretch>
            <a:fillRect/>
          </a:stretch>
        </p:blipFill>
        <p:spPr>
          <a:xfrm>
            <a:off x="8892555" y="5201"/>
            <a:ext cx="3299445" cy="806656"/>
          </a:xfrm>
          <a:prstGeom prst="rect">
            <a:avLst/>
          </a:prstGeom>
        </p:spPr>
      </p:pic>
      <p:pic>
        <p:nvPicPr>
          <p:cNvPr id="15" name="Picture 14">
            <a:extLst>
              <a:ext uri="{FF2B5EF4-FFF2-40B4-BE49-F238E27FC236}">
                <a16:creationId xmlns:a16="http://schemas.microsoft.com/office/drawing/2014/main" id="{2D591D76-D7D1-29D5-98DD-CCBAA07C88F4}"/>
              </a:ext>
            </a:extLst>
          </p:cNvPr>
          <p:cNvPicPr>
            <a:picLocks noChangeAspect="1"/>
          </p:cNvPicPr>
          <p:nvPr/>
        </p:nvPicPr>
        <p:blipFill>
          <a:blip r:embed="rId5"/>
          <a:stretch>
            <a:fillRect/>
          </a:stretch>
        </p:blipFill>
        <p:spPr>
          <a:xfrm>
            <a:off x="0" y="0"/>
            <a:ext cx="2907792" cy="1932422"/>
          </a:xfrm>
          <a:prstGeom prst="rect">
            <a:avLst/>
          </a:prstGeom>
        </p:spPr>
      </p:pic>
      <p:sp>
        <p:nvSpPr>
          <p:cNvPr id="16" name="Rectangle 15">
            <a:extLst>
              <a:ext uri="{FF2B5EF4-FFF2-40B4-BE49-F238E27FC236}">
                <a16:creationId xmlns:a16="http://schemas.microsoft.com/office/drawing/2014/main" id="{8AD9E4E5-2C1A-1533-C410-62E0EC5394F5}"/>
              </a:ext>
            </a:extLst>
          </p:cNvPr>
          <p:cNvSpPr/>
          <p:nvPr/>
        </p:nvSpPr>
        <p:spPr>
          <a:xfrm>
            <a:off x="43513"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get_determiner</a:t>
            </a:r>
            <a:r>
              <a:rPr lang="en-US" dirty="0"/>
              <a:t>()</a:t>
            </a:r>
          </a:p>
        </p:txBody>
      </p:sp>
      <p:sp>
        <p:nvSpPr>
          <p:cNvPr id="17" name="Magnetic Disk 16">
            <a:extLst>
              <a:ext uri="{FF2B5EF4-FFF2-40B4-BE49-F238E27FC236}">
                <a16:creationId xmlns:a16="http://schemas.microsoft.com/office/drawing/2014/main" id="{061A171F-6C21-E011-0270-C54738BDA5C5}"/>
              </a:ext>
            </a:extLst>
          </p:cNvPr>
          <p:cNvSpPr/>
          <p:nvPr/>
        </p:nvSpPr>
        <p:spPr>
          <a:xfrm>
            <a:off x="769343"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452DE711-E0EE-9D3F-FAB2-35E2CC95A5F6}"/>
              </a:ext>
            </a:extLst>
          </p:cNvPr>
          <p:cNvSpPr/>
          <p:nvPr/>
        </p:nvSpPr>
        <p:spPr>
          <a:xfrm rot="5400000">
            <a:off x="2069510"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34811D9-072F-F852-5672-7CA5BD08D03F}"/>
              </a:ext>
            </a:extLst>
          </p:cNvPr>
          <p:cNvSpPr txBox="1"/>
          <p:nvPr/>
        </p:nvSpPr>
        <p:spPr>
          <a:xfrm>
            <a:off x="986954" y="4877979"/>
            <a:ext cx="1159401" cy="369332"/>
          </a:xfrm>
          <a:prstGeom prst="rect">
            <a:avLst/>
          </a:prstGeom>
          <a:noFill/>
        </p:spPr>
        <p:txBody>
          <a:bodyPr wrap="square">
            <a:spAutoFit/>
          </a:bodyPr>
          <a:lstStyle/>
          <a:p>
            <a:r>
              <a:rPr lang="en-US" dirty="0"/>
              <a:t>quantity</a:t>
            </a:r>
          </a:p>
        </p:txBody>
      </p:sp>
      <p:sp>
        <p:nvSpPr>
          <p:cNvPr id="20" name="Rectangle 19">
            <a:extLst>
              <a:ext uri="{FF2B5EF4-FFF2-40B4-BE49-F238E27FC236}">
                <a16:creationId xmlns:a16="http://schemas.microsoft.com/office/drawing/2014/main" id="{0E965FA7-38A8-132B-C6A4-447C39C52D5D}"/>
              </a:ext>
            </a:extLst>
          </p:cNvPr>
          <p:cNvSpPr/>
          <p:nvPr/>
        </p:nvSpPr>
        <p:spPr>
          <a:xfrm>
            <a:off x="2702807" y="5178395"/>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get_noun</a:t>
            </a:r>
            <a:r>
              <a:rPr lang="en-US" dirty="0"/>
              <a:t>()</a:t>
            </a:r>
          </a:p>
        </p:txBody>
      </p:sp>
      <p:sp>
        <p:nvSpPr>
          <p:cNvPr id="21" name="Magnetic Disk 20">
            <a:extLst>
              <a:ext uri="{FF2B5EF4-FFF2-40B4-BE49-F238E27FC236}">
                <a16:creationId xmlns:a16="http://schemas.microsoft.com/office/drawing/2014/main" id="{272FC67C-8739-407E-8E58-1459E587810A}"/>
              </a:ext>
            </a:extLst>
          </p:cNvPr>
          <p:cNvSpPr/>
          <p:nvPr/>
        </p:nvSpPr>
        <p:spPr>
          <a:xfrm>
            <a:off x="3428637" y="490407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06FF6FEA-26A7-16BD-ABC3-260C62E08414}"/>
              </a:ext>
            </a:extLst>
          </p:cNvPr>
          <p:cNvSpPr/>
          <p:nvPr/>
        </p:nvSpPr>
        <p:spPr>
          <a:xfrm rot="5400000">
            <a:off x="4728804" y="51788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8D6142-74F5-976F-8614-D81CE12828B9}"/>
              </a:ext>
            </a:extLst>
          </p:cNvPr>
          <p:cNvSpPr txBox="1"/>
          <p:nvPr/>
        </p:nvSpPr>
        <p:spPr>
          <a:xfrm>
            <a:off x="3646248" y="4869211"/>
            <a:ext cx="1159401" cy="369332"/>
          </a:xfrm>
          <a:prstGeom prst="rect">
            <a:avLst/>
          </a:prstGeom>
          <a:noFill/>
        </p:spPr>
        <p:txBody>
          <a:bodyPr wrap="square">
            <a:spAutoFit/>
          </a:bodyPr>
          <a:lstStyle/>
          <a:p>
            <a:r>
              <a:rPr lang="en-US" dirty="0"/>
              <a:t>quantity</a:t>
            </a:r>
          </a:p>
        </p:txBody>
      </p:sp>
      <p:sp>
        <p:nvSpPr>
          <p:cNvPr id="24" name="Rectangle 23">
            <a:extLst>
              <a:ext uri="{FF2B5EF4-FFF2-40B4-BE49-F238E27FC236}">
                <a16:creationId xmlns:a16="http://schemas.microsoft.com/office/drawing/2014/main" id="{B33175E3-D320-DCCF-1BF9-684F1C3272B6}"/>
              </a:ext>
            </a:extLst>
          </p:cNvPr>
          <p:cNvSpPr/>
          <p:nvPr/>
        </p:nvSpPr>
        <p:spPr>
          <a:xfrm>
            <a:off x="5291914" y="518716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get_verb</a:t>
            </a:r>
            <a:r>
              <a:rPr lang="en-US" dirty="0"/>
              <a:t>()</a:t>
            </a:r>
          </a:p>
        </p:txBody>
      </p:sp>
      <p:sp>
        <p:nvSpPr>
          <p:cNvPr id="25" name="Magnetic Disk 24">
            <a:extLst>
              <a:ext uri="{FF2B5EF4-FFF2-40B4-BE49-F238E27FC236}">
                <a16:creationId xmlns:a16="http://schemas.microsoft.com/office/drawing/2014/main" id="{86F98C78-918C-F6D7-08C6-B2B13E63D9BD}"/>
              </a:ext>
            </a:extLst>
          </p:cNvPr>
          <p:cNvSpPr/>
          <p:nvPr/>
        </p:nvSpPr>
        <p:spPr>
          <a:xfrm>
            <a:off x="6017744" y="491284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9D462C81-DA7D-A5AA-D060-394DDE744B39}"/>
              </a:ext>
            </a:extLst>
          </p:cNvPr>
          <p:cNvSpPr/>
          <p:nvPr/>
        </p:nvSpPr>
        <p:spPr>
          <a:xfrm rot="5400000">
            <a:off x="7317911" y="518762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CD77F15-0AE5-9185-7F35-34022675807D}"/>
              </a:ext>
            </a:extLst>
          </p:cNvPr>
          <p:cNvSpPr txBox="1"/>
          <p:nvPr/>
        </p:nvSpPr>
        <p:spPr>
          <a:xfrm>
            <a:off x="6235355" y="4877979"/>
            <a:ext cx="1159401" cy="369332"/>
          </a:xfrm>
          <a:prstGeom prst="rect">
            <a:avLst/>
          </a:prstGeom>
          <a:noFill/>
        </p:spPr>
        <p:txBody>
          <a:bodyPr wrap="square">
            <a:spAutoFit/>
          </a:bodyPr>
          <a:lstStyle/>
          <a:p>
            <a:r>
              <a:rPr lang="en-US" dirty="0"/>
              <a:t>tense</a:t>
            </a:r>
          </a:p>
        </p:txBody>
      </p:sp>
      <p:sp>
        <p:nvSpPr>
          <p:cNvPr id="28" name="Rectangle 27">
            <a:extLst>
              <a:ext uri="{FF2B5EF4-FFF2-40B4-BE49-F238E27FC236}">
                <a16:creationId xmlns:a16="http://schemas.microsoft.com/office/drawing/2014/main" id="{16AFF306-C783-B2A4-CE37-0BF7799A2222}"/>
              </a:ext>
            </a:extLst>
          </p:cNvPr>
          <p:cNvSpPr/>
          <p:nvPr/>
        </p:nvSpPr>
        <p:spPr>
          <a:xfrm>
            <a:off x="43513" y="6492875"/>
            <a:ext cx="22910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test_get_determiner</a:t>
            </a:r>
            <a:r>
              <a:rPr lang="en-US" dirty="0"/>
              <a:t>()</a:t>
            </a:r>
          </a:p>
        </p:txBody>
      </p:sp>
      <p:sp>
        <p:nvSpPr>
          <p:cNvPr id="29" name="Rectangle 28">
            <a:extLst>
              <a:ext uri="{FF2B5EF4-FFF2-40B4-BE49-F238E27FC236}">
                <a16:creationId xmlns:a16="http://schemas.microsoft.com/office/drawing/2014/main" id="{C1D29921-3481-602C-2165-62823735AAA6}"/>
              </a:ext>
            </a:extLst>
          </p:cNvPr>
          <p:cNvSpPr/>
          <p:nvPr/>
        </p:nvSpPr>
        <p:spPr>
          <a:xfrm>
            <a:off x="2702807" y="6492875"/>
            <a:ext cx="22910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test_get_noun</a:t>
            </a:r>
            <a:r>
              <a:rPr lang="en-US" dirty="0"/>
              <a:t>()</a:t>
            </a:r>
          </a:p>
        </p:txBody>
      </p:sp>
      <p:sp>
        <p:nvSpPr>
          <p:cNvPr id="30" name="Rectangle 29">
            <a:extLst>
              <a:ext uri="{FF2B5EF4-FFF2-40B4-BE49-F238E27FC236}">
                <a16:creationId xmlns:a16="http://schemas.microsoft.com/office/drawing/2014/main" id="{4AAB44A6-4263-3198-5BB8-AB0579834510}"/>
              </a:ext>
            </a:extLst>
          </p:cNvPr>
          <p:cNvSpPr/>
          <p:nvPr/>
        </p:nvSpPr>
        <p:spPr>
          <a:xfrm>
            <a:off x="5291914" y="6492875"/>
            <a:ext cx="22910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test_get_verb</a:t>
            </a:r>
            <a:r>
              <a:rPr lang="en-US" dirty="0"/>
              <a:t>()</a:t>
            </a:r>
          </a:p>
        </p:txBody>
      </p:sp>
      <p:pic>
        <p:nvPicPr>
          <p:cNvPr id="2" name="Picture 1">
            <a:extLst>
              <a:ext uri="{FF2B5EF4-FFF2-40B4-BE49-F238E27FC236}">
                <a16:creationId xmlns:a16="http://schemas.microsoft.com/office/drawing/2014/main" id="{7F27ED52-8D57-9406-3AD9-746FFE8EFDBF}"/>
              </a:ext>
            </a:extLst>
          </p:cNvPr>
          <p:cNvPicPr>
            <a:picLocks noChangeAspect="1"/>
          </p:cNvPicPr>
          <p:nvPr/>
        </p:nvPicPr>
        <p:blipFill>
          <a:blip r:embed="rId6"/>
          <a:stretch>
            <a:fillRect/>
          </a:stretch>
        </p:blipFill>
        <p:spPr>
          <a:xfrm>
            <a:off x="4805649" y="0"/>
            <a:ext cx="2009406" cy="1816194"/>
          </a:xfrm>
          <a:prstGeom prst="rect">
            <a:avLst/>
          </a:prstGeom>
        </p:spPr>
      </p:pic>
      <p:sp>
        <p:nvSpPr>
          <p:cNvPr id="9" name="TextBox 8">
            <a:extLst>
              <a:ext uri="{FF2B5EF4-FFF2-40B4-BE49-F238E27FC236}">
                <a16:creationId xmlns:a16="http://schemas.microsoft.com/office/drawing/2014/main" id="{3E696226-1211-85FE-9739-F49EF7344F51}"/>
              </a:ext>
            </a:extLst>
          </p:cNvPr>
          <p:cNvSpPr txBox="1"/>
          <p:nvPr/>
        </p:nvSpPr>
        <p:spPr>
          <a:xfrm>
            <a:off x="5163052" y="2328382"/>
            <a:ext cx="1420704" cy="369332"/>
          </a:xfrm>
          <a:prstGeom prst="rect">
            <a:avLst/>
          </a:prstGeom>
          <a:noFill/>
        </p:spPr>
        <p:txBody>
          <a:bodyPr wrap="square">
            <a:spAutoFit/>
          </a:bodyPr>
          <a:lstStyle/>
          <a:p>
            <a:r>
              <a:rPr lang="en-US" dirty="0"/>
              <a:t>determiner</a:t>
            </a:r>
          </a:p>
        </p:txBody>
      </p:sp>
      <p:sp>
        <p:nvSpPr>
          <p:cNvPr id="11" name="Magnetic Disk 10">
            <a:extLst>
              <a:ext uri="{FF2B5EF4-FFF2-40B4-BE49-F238E27FC236}">
                <a16:creationId xmlns:a16="http://schemas.microsoft.com/office/drawing/2014/main" id="{C8DD01AC-613A-A98A-F8A7-A66616B4DFA0}"/>
              </a:ext>
            </a:extLst>
          </p:cNvPr>
          <p:cNvSpPr/>
          <p:nvPr/>
        </p:nvSpPr>
        <p:spPr>
          <a:xfrm>
            <a:off x="4979540" y="238223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8A64277C-6BD4-E6B0-E1E8-F75366EBE7FE}"/>
              </a:ext>
            </a:extLst>
          </p:cNvPr>
          <p:cNvCxnSpPr>
            <a:cxnSpLocks/>
            <a:stCxn id="18" idx="2"/>
            <a:endCxn id="11" idx="2"/>
          </p:cNvCxnSpPr>
          <p:nvPr/>
        </p:nvCxnSpPr>
        <p:spPr>
          <a:xfrm rot="5400000" flipH="1" flipV="1">
            <a:off x="2249761" y="2467076"/>
            <a:ext cx="2677458" cy="278209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pic>
        <p:nvPicPr>
          <p:cNvPr id="34" name="Picture 33">
            <a:extLst>
              <a:ext uri="{FF2B5EF4-FFF2-40B4-BE49-F238E27FC236}">
                <a16:creationId xmlns:a16="http://schemas.microsoft.com/office/drawing/2014/main" id="{7F250EF2-A575-0B1F-AF9D-D156B2786D4F}"/>
              </a:ext>
            </a:extLst>
          </p:cNvPr>
          <p:cNvPicPr>
            <a:picLocks noChangeAspect="1"/>
          </p:cNvPicPr>
          <p:nvPr/>
        </p:nvPicPr>
        <p:blipFill>
          <a:blip r:embed="rId7"/>
          <a:stretch>
            <a:fillRect/>
          </a:stretch>
        </p:blipFill>
        <p:spPr>
          <a:xfrm>
            <a:off x="3645540" y="5525410"/>
            <a:ext cx="7124700" cy="939800"/>
          </a:xfrm>
          <a:prstGeom prst="rect">
            <a:avLst/>
          </a:prstGeom>
        </p:spPr>
      </p:pic>
      <p:sp>
        <p:nvSpPr>
          <p:cNvPr id="35" name="Magnetic Disk 34">
            <a:extLst>
              <a:ext uri="{FF2B5EF4-FFF2-40B4-BE49-F238E27FC236}">
                <a16:creationId xmlns:a16="http://schemas.microsoft.com/office/drawing/2014/main" id="{FFE35258-5C94-DC09-5AAB-957C968734D9}"/>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C9FB1F5-AA74-0687-0274-8930BACC9D80}"/>
              </a:ext>
            </a:extLst>
          </p:cNvPr>
          <p:cNvSpPr txBox="1"/>
          <p:nvPr/>
        </p:nvSpPr>
        <p:spPr>
          <a:xfrm>
            <a:off x="3293465" y="3500482"/>
            <a:ext cx="1159401" cy="369332"/>
          </a:xfrm>
          <a:prstGeom prst="rect">
            <a:avLst/>
          </a:prstGeom>
          <a:noFill/>
        </p:spPr>
        <p:txBody>
          <a:bodyPr wrap="square">
            <a:spAutoFit/>
          </a:bodyPr>
          <a:lstStyle/>
          <a:p>
            <a:r>
              <a:rPr lang="en-US" dirty="0"/>
              <a:t>quantity</a:t>
            </a:r>
          </a:p>
        </p:txBody>
      </p:sp>
      <p:cxnSp>
        <p:nvCxnSpPr>
          <p:cNvPr id="37" name="Curved Connector 36">
            <a:extLst>
              <a:ext uri="{FF2B5EF4-FFF2-40B4-BE49-F238E27FC236}">
                <a16:creationId xmlns:a16="http://schemas.microsoft.com/office/drawing/2014/main" id="{F5CAFCA8-3743-D4AA-C67E-6755B3CB1CC9}"/>
              </a:ext>
            </a:extLst>
          </p:cNvPr>
          <p:cNvCxnSpPr>
            <a:cxnSpLocks/>
            <a:stCxn id="35" idx="2"/>
            <a:endCxn id="17" idx="1"/>
          </p:cNvCxnSpPr>
          <p:nvPr/>
        </p:nvCxnSpPr>
        <p:spPr>
          <a:xfrm rot="10800000" flipV="1">
            <a:off x="897274" y="3672505"/>
            <a:ext cx="2178580" cy="1240337"/>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0" name="TextBox 39">
            <a:extLst>
              <a:ext uri="{FF2B5EF4-FFF2-40B4-BE49-F238E27FC236}">
                <a16:creationId xmlns:a16="http://schemas.microsoft.com/office/drawing/2014/main" id="{4A71B7A8-6C0C-31DB-7EAA-CA89AA05737F}"/>
              </a:ext>
            </a:extLst>
          </p:cNvPr>
          <p:cNvSpPr txBox="1"/>
          <p:nvPr/>
        </p:nvSpPr>
        <p:spPr>
          <a:xfrm>
            <a:off x="5163052" y="2657238"/>
            <a:ext cx="1420704" cy="369332"/>
          </a:xfrm>
          <a:prstGeom prst="rect">
            <a:avLst/>
          </a:prstGeom>
          <a:noFill/>
        </p:spPr>
        <p:txBody>
          <a:bodyPr wrap="square">
            <a:spAutoFit/>
          </a:bodyPr>
          <a:lstStyle/>
          <a:p>
            <a:r>
              <a:rPr lang="en-US" dirty="0"/>
              <a:t>noun</a:t>
            </a:r>
          </a:p>
        </p:txBody>
      </p:sp>
      <p:sp>
        <p:nvSpPr>
          <p:cNvPr id="41" name="Magnetic Disk 40">
            <a:extLst>
              <a:ext uri="{FF2B5EF4-FFF2-40B4-BE49-F238E27FC236}">
                <a16:creationId xmlns:a16="http://schemas.microsoft.com/office/drawing/2014/main" id="{4C2B6174-6082-016D-1E1C-6E36DC738339}"/>
              </a:ext>
            </a:extLst>
          </p:cNvPr>
          <p:cNvSpPr/>
          <p:nvPr/>
        </p:nvSpPr>
        <p:spPr>
          <a:xfrm>
            <a:off x="4979540" y="27110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A61334A-C83E-1730-9CB1-EC6B08505805}"/>
              </a:ext>
            </a:extLst>
          </p:cNvPr>
          <p:cNvSpPr txBox="1"/>
          <p:nvPr/>
        </p:nvSpPr>
        <p:spPr>
          <a:xfrm>
            <a:off x="5163052" y="3014403"/>
            <a:ext cx="1420704" cy="369332"/>
          </a:xfrm>
          <a:prstGeom prst="rect">
            <a:avLst/>
          </a:prstGeom>
          <a:noFill/>
        </p:spPr>
        <p:txBody>
          <a:bodyPr wrap="square">
            <a:spAutoFit/>
          </a:bodyPr>
          <a:lstStyle/>
          <a:p>
            <a:r>
              <a:rPr lang="en-US" dirty="0"/>
              <a:t>verb</a:t>
            </a:r>
          </a:p>
        </p:txBody>
      </p:sp>
      <p:sp>
        <p:nvSpPr>
          <p:cNvPr id="43" name="Magnetic Disk 42">
            <a:extLst>
              <a:ext uri="{FF2B5EF4-FFF2-40B4-BE49-F238E27FC236}">
                <a16:creationId xmlns:a16="http://schemas.microsoft.com/office/drawing/2014/main" id="{0253D80D-5587-AA4C-558A-56C136E84092}"/>
              </a:ext>
            </a:extLst>
          </p:cNvPr>
          <p:cNvSpPr/>
          <p:nvPr/>
        </p:nvSpPr>
        <p:spPr>
          <a:xfrm>
            <a:off x="4979540" y="306825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CF0070C-43B9-3374-E0D9-E02F6FFD9AD7}"/>
              </a:ext>
            </a:extLst>
          </p:cNvPr>
          <p:cNvSpPr/>
          <p:nvPr/>
        </p:nvSpPr>
        <p:spPr>
          <a:xfrm>
            <a:off x="7737947" y="5196853"/>
            <a:ext cx="203265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get_sentence</a:t>
            </a:r>
            <a:r>
              <a:rPr lang="en-US" dirty="0"/>
              <a:t>()</a:t>
            </a:r>
          </a:p>
        </p:txBody>
      </p:sp>
      <p:sp>
        <p:nvSpPr>
          <p:cNvPr id="46" name="Magnetic Disk 45">
            <a:extLst>
              <a:ext uri="{FF2B5EF4-FFF2-40B4-BE49-F238E27FC236}">
                <a16:creationId xmlns:a16="http://schemas.microsoft.com/office/drawing/2014/main" id="{FF2CBC97-08CD-8386-AEFB-D4873778F5C7}"/>
              </a:ext>
            </a:extLst>
          </p:cNvPr>
          <p:cNvSpPr/>
          <p:nvPr/>
        </p:nvSpPr>
        <p:spPr>
          <a:xfrm rot="5400000">
            <a:off x="9763944" y="519731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Curved Connector 47">
            <a:extLst>
              <a:ext uri="{FF2B5EF4-FFF2-40B4-BE49-F238E27FC236}">
                <a16:creationId xmlns:a16="http://schemas.microsoft.com/office/drawing/2014/main" id="{C75A6E3D-2901-3E29-CF75-B9F72341F800}"/>
              </a:ext>
            </a:extLst>
          </p:cNvPr>
          <p:cNvCxnSpPr>
            <a:cxnSpLocks/>
            <a:stCxn id="22" idx="2"/>
            <a:endCxn id="41" idx="2"/>
          </p:cNvCxnSpPr>
          <p:nvPr/>
        </p:nvCxnSpPr>
        <p:spPr>
          <a:xfrm rot="5400000" flipH="1" flipV="1">
            <a:off x="3748220" y="3956767"/>
            <a:ext cx="2339834" cy="12280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1" name="Curved Connector 50">
            <a:extLst>
              <a:ext uri="{FF2B5EF4-FFF2-40B4-BE49-F238E27FC236}">
                <a16:creationId xmlns:a16="http://schemas.microsoft.com/office/drawing/2014/main" id="{213D1029-1859-ED2F-DC0E-29BA4F353DEE}"/>
              </a:ext>
            </a:extLst>
          </p:cNvPr>
          <p:cNvCxnSpPr>
            <a:cxnSpLocks/>
            <a:stCxn id="35" idx="2"/>
            <a:endCxn id="21" idx="0"/>
          </p:cNvCxnSpPr>
          <p:nvPr/>
        </p:nvCxnSpPr>
        <p:spPr>
          <a:xfrm rot="10800000" flipH="1" flipV="1">
            <a:off x="3075854" y="3672505"/>
            <a:ext cx="480714" cy="1323009"/>
          </a:xfrm>
          <a:prstGeom prst="curvedConnector4">
            <a:avLst>
              <a:gd name="adj1" fmla="val -47554"/>
              <a:gd name="adj2" fmla="val 51728"/>
            </a:avLst>
          </a:prstGeom>
          <a:ln>
            <a:tailEnd type="triangle"/>
          </a:ln>
        </p:spPr>
        <p:style>
          <a:lnRef idx="3">
            <a:schemeClr val="accent4"/>
          </a:lnRef>
          <a:fillRef idx="0">
            <a:schemeClr val="accent4"/>
          </a:fillRef>
          <a:effectRef idx="2">
            <a:schemeClr val="accent4"/>
          </a:effectRef>
          <a:fontRef idx="minor">
            <a:schemeClr val="tx1"/>
          </a:fontRef>
        </p:style>
      </p:cxnSp>
      <p:sp>
        <p:nvSpPr>
          <p:cNvPr id="56" name="Magnetic Disk 55">
            <a:extLst>
              <a:ext uri="{FF2B5EF4-FFF2-40B4-BE49-F238E27FC236}">
                <a16:creationId xmlns:a16="http://schemas.microsoft.com/office/drawing/2014/main" id="{AF67248F-7BE6-6CC4-D8A7-3F94B64F9BDE}"/>
              </a:ext>
            </a:extLst>
          </p:cNvPr>
          <p:cNvSpPr/>
          <p:nvPr/>
        </p:nvSpPr>
        <p:spPr>
          <a:xfrm>
            <a:off x="6028295" y="45415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D2F9ABF-41D9-02B9-C105-254935BFC72A}"/>
              </a:ext>
            </a:extLst>
          </p:cNvPr>
          <p:cNvSpPr txBox="1"/>
          <p:nvPr/>
        </p:nvSpPr>
        <p:spPr>
          <a:xfrm>
            <a:off x="6245906" y="4506729"/>
            <a:ext cx="1159401" cy="369332"/>
          </a:xfrm>
          <a:prstGeom prst="rect">
            <a:avLst/>
          </a:prstGeom>
          <a:noFill/>
        </p:spPr>
        <p:txBody>
          <a:bodyPr wrap="square">
            <a:spAutoFit/>
          </a:bodyPr>
          <a:lstStyle/>
          <a:p>
            <a:r>
              <a:rPr lang="en-US" dirty="0"/>
              <a:t>quantity</a:t>
            </a:r>
          </a:p>
        </p:txBody>
      </p:sp>
      <p:sp>
        <p:nvSpPr>
          <p:cNvPr id="58" name="Magnetic Disk 57">
            <a:extLst>
              <a:ext uri="{FF2B5EF4-FFF2-40B4-BE49-F238E27FC236}">
                <a16:creationId xmlns:a16="http://schemas.microsoft.com/office/drawing/2014/main" id="{02CB348D-2A16-F9B3-0542-144B6FAB42D9}"/>
              </a:ext>
            </a:extLst>
          </p:cNvPr>
          <p:cNvSpPr/>
          <p:nvPr/>
        </p:nvSpPr>
        <p:spPr>
          <a:xfrm>
            <a:off x="8235423" y="489959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57DDD6C-1656-B0BC-7C35-18E961838970}"/>
              </a:ext>
            </a:extLst>
          </p:cNvPr>
          <p:cNvSpPr txBox="1"/>
          <p:nvPr/>
        </p:nvSpPr>
        <p:spPr>
          <a:xfrm>
            <a:off x="8453034" y="4864728"/>
            <a:ext cx="1159401" cy="369332"/>
          </a:xfrm>
          <a:prstGeom prst="rect">
            <a:avLst/>
          </a:prstGeom>
          <a:noFill/>
        </p:spPr>
        <p:txBody>
          <a:bodyPr wrap="square">
            <a:spAutoFit/>
          </a:bodyPr>
          <a:lstStyle/>
          <a:p>
            <a:r>
              <a:rPr lang="en-US" dirty="0"/>
              <a:t>tense</a:t>
            </a:r>
          </a:p>
        </p:txBody>
      </p:sp>
      <p:sp>
        <p:nvSpPr>
          <p:cNvPr id="60" name="Magnetic Disk 59">
            <a:extLst>
              <a:ext uri="{FF2B5EF4-FFF2-40B4-BE49-F238E27FC236}">
                <a16:creationId xmlns:a16="http://schemas.microsoft.com/office/drawing/2014/main" id="{97DE8772-BD1A-7E0D-FEA6-84FB7E45158A}"/>
              </a:ext>
            </a:extLst>
          </p:cNvPr>
          <p:cNvSpPr/>
          <p:nvPr/>
        </p:nvSpPr>
        <p:spPr>
          <a:xfrm>
            <a:off x="8245974" y="452834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90E1C66-8C6F-6567-8885-D94B05035ED0}"/>
              </a:ext>
            </a:extLst>
          </p:cNvPr>
          <p:cNvSpPr txBox="1"/>
          <p:nvPr/>
        </p:nvSpPr>
        <p:spPr>
          <a:xfrm>
            <a:off x="8463585" y="4493478"/>
            <a:ext cx="1159401" cy="369332"/>
          </a:xfrm>
          <a:prstGeom prst="rect">
            <a:avLst/>
          </a:prstGeom>
          <a:noFill/>
        </p:spPr>
        <p:txBody>
          <a:bodyPr wrap="square">
            <a:spAutoFit/>
          </a:bodyPr>
          <a:lstStyle/>
          <a:p>
            <a:r>
              <a:rPr lang="en-US" dirty="0"/>
              <a:t>quantity</a:t>
            </a:r>
          </a:p>
        </p:txBody>
      </p:sp>
      <p:sp>
        <p:nvSpPr>
          <p:cNvPr id="62" name="Rectangle 61">
            <a:extLst>
              <a:ext uri="{FF2B5EF4-FFF2-40B4-BE49-F238E27FC236}">
                <a16:creationId xmlns:a16="http://schemas.microsoft.com/office/drawing/2014/main" id="{51E259EF-F012-5095-923A-A01A453827FD}"/>
              </a:ext>
            </a:extLst>
          </p:cNvPr>
          <p:cNvSpPr/>
          <p:nvPr/>
        </p:nvSpPr>
        <p:spPr>
          <a:xfrm>
            <a:off x="7737947" y="6492875"/>
            <a:ext cx="22910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test_get_sentence</a:t>
            </a:r>
            <a:r>
              <a:rPr lang="en-US" dirty="0"/>
              <a:t>()</a:t>
            </a:r>
          </a:p>
        </p:txBody>
      </p:sp>
      <p:cxnSp>
        <p:nvCxnSpPr>
          <p:cNvPr id="63" name="Curved Connector 62">
            <a:extLst>
              <a:ext uri="{FF2B5EF4-FFF2-40B4-BE49-F238E27FC236}">
                <a16:creationId xmlns:a16="http://schemas.microsoft.com/office/drawing/2014/main" id="{5D061EC0-A13D-DF8D-7A8C-76453752BB65}"/>
              </a:ext>
            </a:extLst>
          </p:cNvPr>
          <p:cNvCxnSpPr>
            <a:cxnSpLocks/>
            <a:stCxn id="36" idx="3"/>
            <a:endCxn id="56" idx="2"/>
          </p:cNvCxnSpPr>
          <p:nvPr/>
        </p:nvCxnSpPr>
        <p:spPr>
          <a:xfrm>
            <a:off x="4452866" y="3685148"/>
            <a:ext cx="1575429" cy="99360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66" name="Magnetic Disk 65">
            <a:extLst>
              <a:ext uri="{FF2B5EF4-FFF2-40B4-BE49-F238E27FC236}">
                <a16:creationId xmlns:a16="http://schemas.microsoft.com/office/drawing/2014/main" id="{30CF6954-9819-412C-BE54-0E3CF1F6DBB9}"/>
              </a:ext>
            </a:extLst>
          </p:cNvPr>
          <p:cNvSpPr/>
          <p:nvPr/>
        </p:nvSpPr>
        <p:spPr>
          <a:xfrm>
            <a:off x="3080087" y="391429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A567295-8011-E2ED-DD12-C4BECEF075F8}"/>
              </a:ext>
            </a:extLst>
          </p:cNvPr>
          <p:cNvSpPr txBox="1"/>
          <p:nvPr/>
        </p:nvSpPr>
        <p:spPr>
          <a:xfrm>
            <a:off x="3297698" y="3879435"/>
            <a:ext cx="1159401" cy="369332"/>
          </a:xfrm>
          <a:prstGeom prst="rect">
            <a:avLst/>
          </a:prstGeom>
          <a:noFill/>
        </p:spPr>
        <p:txBody>
          <a:bodyPr wrap="square">
            <a:spAutoFit/>
          </a:bodyPr>
          <a:lstStyle/>
          <a:p>
            <a:r>
              <a:rPr lang="en-US" dirty="0"/>
              <a:t>tense</a:t>
            </a:r>
          </a:p>
        </p:txBody>
      </p:sp>
      <p:cxnSp>
        <p:nvCxnSpPr>
          <p:cNvPr id="69" name="Curved Connector 68">
            <a:extLst>
              <a:ext uri="{FF2B5EF4-FFF2-40B4-BE49-F238E27FC236}">
                <a16:creationId xmlns:a16="http://schemas.microsoft.com/office/drawing/2014/main" id="{C15856CE-17A2-8469-668D-16CE9C5AFA43}"/>
              </a:ext>
            </a:extLst>
          </p:cNvPr>
          <p:cNvCxnSpPr>
            <a:cxnSpLocks/>
            <a:stCxn id="66" idx="3"/>
            <a:endCxn id="25" idx="2"/>
          </p:cNvCxnSpPr>
          <p:nvPr/>
        </p:nvCxnSpPr>
        <p:spPr>
          <a:xfrm rot="16200000" flipH="1">
            <a:off x="4182189" y="3214448"/>
            <a:ext cx="861384" cy="2809726"/>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3" name="Curved Connector 72">
            <a:extLst>
              <a:ext uri="{FF2B5EF4-FFF2-40B4-BE49-F238E27FC236}">
                <a16:creationId xmlns:a16="http://schemas.microsoft.com/office/drawing/2014/main" id="{382C55FD-C5EC-3963-A285-309F198DF191}"/>
              </a:ext>
            </a:extLst>
          </p:cNvPr>
          <p:cNvCxnSpPr>
            <a:cxnSpLocks/>
            <a:stCxn id="36" idx="3"/>
            <a:endCxn id="60" idx="2"/>
          </p:cNvCxnSpPr>
          <p:nvPr/>
        </p:nvCxnSpPr>
        <p:spPr>
          <a:xfrm>
            <a:off x="4452866" y="3685148"/>
            <a:ext cx="3793108" cy="98035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6" name="Curved Connector 75">
            <a:extLst>
              <a:ext uri="{FF2B5EF4-FFF2-40B4-BE49-F238E27FC236}">
                <a16:creationId xmlns:a16="http://schemas.microsoft.com/office/drawing/2014/main" id="{FCC4F5C5-D2DE-0408-2E26-C3217D06C1BD}"/>
              </a:ext>
            </a:extLst>
          </p:cNvPr>
          <p:cNvCxnSpPr>
            <a:cxnSpLocks/>
            <a:stCxn id="66" idx="3"/>
            <a:endCxn id="58" idx="2"/>
          </p:cNvCxnSpPr>
          <p:nvPr/>
        </p:nvCxnSpPr>
        <p:spPr>
          <a:xfrm rot="16200000" flipH="1">
            <a:off x="5297654" y="2098982"/>
            <a:ext cx="848133" cy="5027405"/>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9C2F43CE-3931-9069-810D-BA710458A714}"/>
              </a:ext>
            </a:extLst>
          </p:cNvPr>
          <p:cNvCxnSpPr>
            <a:cxnSpLocks/>
            <a:stCxn id="26" idx="2"/>
            <a:endCxn id="43" idx="2"/>
          </p:cNvCxnSpPr>
          <p:nvPr/>
        </p:nvCxnSpPr>
        <p:spPr>
          <a:xfrm rot="16200000" flipV="1">
            <a:off x="5216973" y="2967985"/>
            <a:ext cx="1991437" cy="2466302"/>
          </a:xfrm>
          <a:prstGeom prst="curvedConnector4">
            <a:avLst>
              <a:gd name="adj1" fmla="val 46324"/>
              <a:gd name="adj2" fmla="val 109269"/>
            </a:avLst>
          </a:prstGeom>
          <a:ln>
            <a:tailEnd type="triangle"/>
          </a:ln>
        </p:spPr>
        <p:style>
          <a:lnRef idx="3">
            <a:schemeClr val="accent4"/>
          </a:lnRef>
          <a:fillRef idx="0">
            <a:schemeClr val="accent4"/>
          </a:fillRef>
          <a:effectRef idx="2">
            <a:schemeClr val="accent4"/>
          </a:effectRef>
          <a:fontRef idx="minor">
            <a:schemeClr val="tx1"/>
          </a:fontRef>
        </p:style>
      </p:cxnSp>
      <p:sp>
        <p:nvSpPr>
          <p:cNvPr id="83" name="Magnetic Disk 82">
            <a:extLst>
              <a:ext uri="{FF2B5EF4-FFF2-40B4-BE49-F238E27FC236}">
                <a16:creationId xmlns:a16="http://schemas.microsoft.com/office/drawing/2014/main" id="{EE20599A-6B43-926B-6148-60B81FE09F8A}"/>
              </a:ext>
            </a:extLst>
          </p:cNvPr>
          <p:cNvSpPr/>
          <p:nvPr/>
        </p:nvSpPr>
        <p:spPr>
          <a:xfrm>
            <a:off x="7576857" y="23742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B6707F4B-5FB4-CE02-0D1D-F7C9C8CB1B19}"/>
              </a:ext>
            </a:extLst>
          </p:cNvPr>
          <p:cNvSpPr txBox="1"/>
          <p:nvPr/>
        </p:nvSpPr>
        <p:spPr>
          <a:xfrm>
            <a:off x="7794468" y="2339357"/>
            <a:ext cx="1159401" cy="369332"/>
          </a:xfrm>
          <a:prstGeom prst="rect">
            <a:avLst/>
          </a:prstGeom>
          <a:noFill/>
        </p:spPr>
        <p:txBody>
          <a:bodyPr wrap="square">
            <a:spAutoFit/>
          </a:bodyPr>
          <a:lstStyle/>
          <a:p>
            <a:r>
              <a:rPr lang="en-US" dirty="0"/>
              <a:t>sentence</a:t>
            </a:r>
          </a:p>
        </p:txBody>
      </p:sp>
      <p:cxnSp>
        <p:nvCxnSpPr>
          <p:cNvPr id="87" name="Curved Connector 86">
            <a:extLst>
              <a:ext uri="{FF2B5EF4-FFF2-40B4-BE49-F238E27FC236}">
                <a16:creationId xmlns:a16="http://schemas.microsoft.com/office/drawing/2014/main" id="{E8505B8F-CFF7-AA4D-6059-B2A19B4D9882}"/>
              </a:ext>
            </a:extLst>
          </p:cNvPr>
          <p:cNvCxnSpPr>
            <a:cxnSpLocks/>
            <a:stCxn id="46" idx="2"/>
            <a:endCxn id="83" idx="2"/>
          </p:cNvCxnSpPr>
          <p:nvPr/>
        </p:nvCxnSpPr>
        <p:spPr>
          <a:xfrm rot="16200000" flipV="1">
            <a:off x="7386785" y="2701454"/>
            <a:ext cx="2695163" cy="2315018"/>
          </a:xfrm>
          <a:prstGeom prst="curvedConnector4">
            <a:avLst>
              <a:gd name="adj1" fmla="val 47284"/>
              <a:gd name="adj2" fmla="val 109875"/>
            </a:avLst>
          </a:prstGeom>
          <a:ln>
            <a:tailEnd type="triangle"/>
          </a:ln>
        </p:spPr>
        <p:style>
          <a:lnRef idx="3">
            <a:schemeClr val="accent4"/>
          </a:lnRef>
          <a:fillRef idx="0">
            <a:schemeClr val="accent4"/>
          </a:fillRef>
          <a:effectRef idx="2">
            <a:schemeClr val="accent4"/>
          </a:effectRef>
          <a:fontRef idx="minor">
            <a:schemeClr val="tx1"/>
          </a:fontRef>
        </p:style>
      </p:cxnSp>
      <p:sp>
        <p:nvSpPr>
          <p:cNvPr id="92" name="TextBox 91">
            <a:extLst>
              <a:ext uri="{FF2B5EF4-FFF2-40B4-BE49-F238E27FC236}">
                <a16:creationId xmlns:a16="http://schemas.microsoft.com/office/drawing/2014/main" id="{493DE682-8F96-A79F-7393-CDF666CDB8E4}"/>
              </a:ext>
            </a:extLst>
          </p:cNvPr>
          <p:cNvSpPr txBox="1"/>
          <p:nvPr/>
        </p:nvSpPr>
        <p:spPr>
          <a:xfrm>
            <a:off x="6837052" y="2648703"/>
            <a:ext cx="300082" cy="369332"/>
          </a:xfrm>
          <a:prstGeom prst="rect">
            <a:avLst/>
          </a:prstGeom>
          <a:noFill/>
        </p:spPr>
        <p:txBody>
          <a:bodyPr wrap="none" rtlCol="0">
            <a:spAutoFit/>
          </a:bodyPr>
          <a:lstStyle/>
          <a:p>
            <a:r>
              <a:rPr lang="en-US" dirty="0"/>
              <a:t>+</a:t>
            </a:r>
          </a:p>
        </p:txBody>
      </p:sp>
      <p:cxnSp>
        <p:nvCxnSpPr>
          <p:cNvPr id="95" name="Curved Connector 94">
            <a:extLst>
              <a:ext uri="{FF2B5EF4-FFF2-40B4-BE49-F238E27FC236}">
                <a16:creationId xmlns:a16="http://schemas.microsoft.com/office/drawing/2014/main" id="{81FA0AF7-FF52-0D74-EE85-83F86B189AB8}"/>
              </a:ext>
            </a:extLst>
          </p:cNvPr>
          <p:cNvCxnSpPr>
            <a:cxnSpLocks/>
            <a:stCxn id="9" idx="3"/>
            <a:endCxn id="92" idx="1"/>
          </p:cNvCxnSpPr>
          <p:nvPr/>
        </p:nvCxnSpPr>
        <p:spPr>
          <a:xfrm>
            <a:off x="6583756" y="2513048"/>
            <a:ext cx="253296" cy="32032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Curved Connector 97">
            <a:extLst>
              <a:ext uri="{FF2B5EF4-FFF2-40B4-BE49-F238E27FC236}">
                <a16:creationId xmlns:a16="http://schemas.microsoft.com/office/drawing/2014/main" id="{7398FDE9-681C-BAC2-020C-2F9971219CA6}"/>
              </a:ext>
            </a:extLst>
          </p:cNvPr>
          <p:cNvCxnSpPr>
            <a:cxnSpLocks/>
            <a:stCxn id="40" idx="3"/>
            <a:endCxn id="92" idx="1"/>
          </p:cNvCxnSpPr>
          <p:nvPr/>
        </p:nvCxnSpPr>
        <p:spPr>
          <a:xfrm flipV="1">
            <a:off x="6583756" y="2833369"/>
            <a:ext cx="253296" cy="8535"/>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Curved Connector 100">
            <a:extLst>
              <a:ext uri="{FF2B5EF4-FFF2-40B4-BE49-F238E27FC236}">
                <a16:creationId xmlns:a16="http://schemas.microsoft.com/office/drawing/2014/main" id="{96776600-82A4-3BF9-C5BC-AD5EEBC7F679}"/>
              </a:ext>
            </a:extLst>
          </p:cNvPr>
          <p:cNvCxnSpPr>
            <a:cxnSpLocks/>
            <a:stCxn id="42" idx="3"/>
            <a:endCxn id="92" idx="1"/>
          </p:cNvCxnSpPr>
          <p:nvPr/>
        </p:nvCxnSpPr>
        <p:spPr>
          <a:xfrm flipV="1">
            <a:off x="6583756" y="2833369"/>
            <a:ext cx="253296" cy="36570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4" name="Curved Connector 103">
            <a:extLst>
              <a:ext uri="{FF2B5EF4-FFF2-40B4-BE49-F238E27FC236}">
                <a16:creationId xmlns:a16="http://schemas.microsoft.com/office/drawing/2014/main" id="{DC96ADEC-A2A1-DD69-8C4A-883DE2571834}"/>
              </a:ext>
            </a:extLst>
          </p:cNvPr>
          <p:cNvCxnSpPr>
            <a:cxnSpLocks/>
            <a:stCxn id="92" idx="3"/>
            <a:endCxn id="83" idx="2"/>
          </p:cNvCxnSpPr>
          <p:nvPr/>
        </p:nvCxnSpPr>
        <p:spPr>
          <a:xfrm flipV="1">
            <a:off x="7137134" y="2511381"/>
            <a:ext cx="439723" cy="32198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3778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507-3760-C64E-873F-6F64E3F1C05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253748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AA80-D4D3-60E4-7B2B-BCDDA2266527}"/>
              </a:ext>
            </a:extLst>
          </p:cNvPr>
          <p:cNvSpPr>
            <a:spLocks noGrp="1"/>
          </p:cNvSpPr>
          <p:nvPr>
            <p:ph type="title"/>
          </p:nvPr>
        </p:nvSpPr>
        <p:spPr/>
        <p:txBody>
          <a:bodyPr/>
          <a:lstStyle/>
          <a:p>
            <a:r>
              <a:rPr lang="en-US" dirty="0"/>
              <a:t>END</a:t>
            </a:r>
          </a:p>
        </p:txBody>
      </p:sp>
      <p:sp>
        <p:nvSpPr>
          <p:cNvPr id="3" name="Text Placeholder 2">
            <a:extLst>
              <a:ext uri="{FF2B5EF4-FFF2-40B4-BE49-F238E27FC236}">
                <a16:creationId xmlns:a16="http://schemas.microsoft.com/office/drawing/2014/main" id="{A4868F55-8B21-7D0B-7DE2-BC9A1323B721}"/>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C708CA85-212D-D398-8E06-14336B6C98B6}"/>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7C02FEDB-2BC4-4662-68CA-8FAC44E0A1A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0EA71327-4ECC-B5B6-DA31-15AA69D46ADA}"/>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262108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6321-FFBD-C77D-5A16-DAECBAE404CC}"/>
              </a:ext>
            </a:extLst>
          </p:cNvPr>
          <p:cNvSpPr>
            <a:spLocks noGrp="1"/>
          </p:cNvSpPr>
          <p:nvPr>
            <p:ph type="title"/>
          </p:nvPr>
        </p:nvSpPr>
        <p:spPr/>
        <p:txBody>
          <a:bodyPr/>
          <a:lstStyle/>
          <a:p>
            <a:r>
              <a:rPr lang="en-US" b="1" dirty="0"/>
              <a:t>Assert Statements¶</a:t>
            </a:r>
            <a:endParaRPr lang="en-US" dirty="0"/>
          </a:p>
        </p:txBody>
      </p:sp>
      <p:sp>
        <p:nvSpPr>
          <p:cNvPr id="3" name="Text Placeholder 2">
            <a:extLst>
              <a:ext uri="{FF2B5EF4-FFF2-40B4-BE49-F238E27FC236}">
                <a16:creationId xmlns:a16="http://schemas.microsoft.com/office/drawing/2014/main" id="{C50E2267-324B-9C7D-4C42-5C6B172A7B62}"/>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F86C909E-25F0-5CB2-60F2-0A4235E7810A}"/>
              </a:ext>
            </a:extLst>
          </p:cNvPr>
          <p:cNvSpPr>
            <a:spLocks noGrp="1"/>
          </p:cNvSpPr>
          <p:nvPr>
            <p:ph sz="half" idx="2"/>
          </p:nvPr>
        </p:nvSpPr>
        <p:spPr/>
        <p:txBody>
          <a:bodyPr/>
          <a:lstStyle/>
          <a:p>
            <a:r>
              <a:rPr lang="en-US" dirty="0"/>
              <a:t>In a computer program, an </a:t>
            </a:r>
            <a:r>
              <a:rPr lang="en-US" i="1" dirty="0"/>
              <a:t>assertion</a:t>
            </a:r>
            <a:r>
              <a:rPr lang="en-US" dirty="0"/>
              <a:t> is a statement that causes the computer to check if a comparison is true.</a:t>
            </a:r>
          </a:p>
          <a:p>
            <a:endParaRPr lang="en-US" dirty="0"/>
          </a:p>
          <a:p>
            <a:r>
              <a:rPr lang="en-US" dirty="0"/>
              <a:t>Takes a Boolean like </a:t>
            </a:r>
          </a:p>
          <a:p>
            <a:pPr lvl="1"/>
            <a:r>
              <a:rPr lang="en-US" dirty="0"/>
              <a:t>Branches (if)</a:t>
            </a:r>
          </a:p>
          <a:p>
            <a:pPr lvl="1"/>
            <a:r>
              <a:rPr lang="en-US" dirty="0"/>
              <a:t>Loops(while and for)</a:t>
            </a:r>
          </a:p>
        </p:txBody>
      </p:sp>
      <p:sp>
        <p:nvSpPr>
          <p:cNvPr id="5" name="Text Placeholder 4">
            <a:extLst>
              <a:ext uri="{FF2B5EF4-FFF2-40B4-BE49-F238E27FC236}">
                <a16:creationId xmlns:a16="http://schemas.microsoft.com/office/drawing/2014/main" id="{0B6EC1B9-393D-9488-F915-4ED30AC4B5D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1AC6267-0FF0-31FA-94E4-ABCE5F0A08A3}"/>
              </a:ext>
            </a:extLst>
          </p:cNvPr>
          <p:cNvSpPr>
            <a:spLocks noGrp="1"/>
          </p:cNvSpPr>
          <p:nvPr>
            <p:ph sz="quarter" idx="4"/>
          </p:nvPr>
        </p:nvSpPr>
        <p:spPr/>
        <p:txBody>
          <a:bodyPr/>
          <a:lstStyle/>
          <a:p>
            <a:endParaRPr lang="en-US" dirty="0"/>
          </a:p>
          <a:p>
            <a:r>
              <a:rPr lang="en-US" dirty="0"/>
              <a:t>Except if it is false, it stops executing the function.</a:t>
            </a:r>
          </a:p>
        </p:txBody>
      </p:sp>
      <p:pic>
        <p:nvPicPr>
          <p:cNvPr id="7" name="Picture 6">
            <a:extLst>
              <a:ext uri="{FF2B5EF4-FFF2-40B4-BE49-F238E27FC236}">
                <a16:creationId xmlns:a16="http://schemas.microsoft.com/office/drawing/2014/main" id="{CA729E72-E299-F980-E890-459150AC39BC}"/>
              </a:ext>
            </a:extLst>
          </p:cNvPr>
          <p:cNvPicPr>
            <a:picLocks noChangeAspect="1"/>
          </p:cNvPicPr>
          <p:nvPr/>
        </p:nvPicPr>
        <p:blipFill>
          <a:blip r:embed="rId2"/>
          <a:stretch>
            <a:fillRect/>
          </a:stretch>
        </p:blipFill>
        <p:spPr>
          <a:xfrm>
            <a:off x="6096000" y="79801"/>
            <a:ext cx="6096000" cy="1378226"/>
          </a:xfrm>
          <a:prstGeom prst="rect">
            <a:avLst/>
          </a:prstGeom>
        </p:spPr>
      </p:pic>
      <p:pic>
        <p:nvPicPr>
          <p:cNvPr id="8" name="Picture 7">
            <a:extLst>
              <a:ext uri="{FF2B5EF4-FFF2-40B4-BE49-F238E27FC236}">
                <a16:creationId xmlns:a16="http://schemas.microsoft.com/office/drawing/2014/main" id="{CDDA7150-54D0-35D1-A07A-01DB3062DA64}"/>
              </a:ext>
            </a:extLst>
          </p:cNvPr>
          <p:cNvPicPr>
            <a:picLocks noChangeAspect="1"/>
          </p:cNvPicPr>
          <p:nvPr/>
        </p:nvPicPr>
        <p:blipFill>
          <a:blip r:embed="rId3"/>
          <a:stretch>
            <a:fillRect/>
          </a:stretch>
        </p:blipFill>
        <p:spPr>
          <a:xfrm>
            <a:off x="6172200" y="1434048"/>
            <a:ext cx="3084816" cy="1318141"/>
          </a:xfrm>
          <a:prstGeom prst="rect">
            <a:avLst/>
          </a:prstGeom>
        </p:spPr>
      </p:pic>
    </p:spTree>
    <p:extLst>
      <p:ext uri="{BB962C8B-B14F-4D97-AF65-F5344CB8AC3E}">
        <p14:creationId xmlns:p14="http://schemas.microsoft.com/office/powerpoint/2010/main" val="1620329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D69B-CFEE-2313-95F9-B25A2AFE79C0}"/>
              </a:ext>
            </a:extLst>
          </p:cNvPr>
          <p:cNvSpPr>
            <a:spLocks noGrp="1"/>
          </p:cNvSpPr>
          <p:nvPr>
            <p:ph type="title"/>
          </p:nvPr>
        </p:nvSpPr>
        <p:spPr/>
        <p:txBody>
          <a:bodyPr/>
          <a:lstStyle/>
          <a:p>
            <a:r>
              <a:rPr lang="en-US" dirty="0"/>
              <a:t>Turing Test: </a:t>
            </a:r>
          </a:p>
        </p:txBody>
      </p:sp>
      <p:sp>
        <p:nvSpPr>
          <p:cNvPr id="3" name="Content Placeholder 2">
            <a:extLst>
              <a:ext uri="{FF2B5EF4-FFF2-40B4-BE49-F238E27FC236}">
                <a16:creationId xmlns:a16="http://schemas.microsoft.com/office/drawing/2014/main" id="{35A37394-1DA8-C091-DD67-8A703C426BFF}"/>
              </a:ext>
            </a:extLst>
          </p:cNvPr>
          <p:cNvSpPr>
            <a:spLocks noGrp="1"/>
          </p:cNvSpPr>
          <p:nvPr>
            <p:ph idx="1"/>
          </p:nvPr>
        </p:nvSpPr>
        <p:spPr/>
        <p:txBody>
          <a:bodyPr/>
          <a:lstStyle/>
          <a:p>
            <a:r>
              <a:rPr lang="en-US" i="1" dirty="0"/>
              <a:t>grammatical quantity</a:t>
            </a:r>
            <a:r>
              <a:rPr lang="en-US" dirty="0"/>
              <a:t> (also known as grammatical number) is an attribute of nouns, pronouns, adjectives, and verbs that expresses count distinctions, such as "one", "two", "some", or "many". </a:t>
            </a:r>
          </a:p>
          <a:p>
            <a:r>
              <a:rPr lang="en-US" dirty="0"/>
              <a:t>In English, there are two categories of grammatical quantity: single and plural. </a:t>
            </a:r>
          </a:p>
          <a:p>
            <a:pPr lvl="1"/>
            <a:r>
              <a:rPr lang="en-US" i="1" dirty="0"/>
              <a:t>single</a:t>
            </a:r>
            <a:r>
              <a:rPr lang="en-US" dirty="0"/>
              <a:t> nouns, pronouns, adjectives, and verbs</a:t>
            </a:r>
          </a:p>
          <a:p>
            <a:pPr lvl="1"/>
            <a:r>
              <a:rPr lang="en-US" i="1" dirty="0"/>
              <a:t>plural</a:t>
            </a:r>
            <a:r>
              <a:rPr lang="en-US" dirty="0"/>
              <a:t> nouns, pronouns, adjectives, and verbs:</a:t>
            </a:r>
          </a:p>
          <a:p>
            <a:r>
              <a:rPr lang="en-US" dirty="0"/>
              <a:t>Many languages include past, present, and future tenses.</a:t>
            </a:r>
          </a:p>
          <a:p>
            <a:pPr lvl="1"/>
            <a:r>
              <a:rPr lang="en-US" dirty="0"/>
              <a:t>English sentences, the first with past tense, the second with present tense, and the third with future tense</a:t>
            </a:r>
          </a:p>
        </p:txBody>
      </p:sp>
    </p:spTree>
    <p:extLst>
      <p:ext uri="{BB962C8B-B14F-4D97-AF65-F5344CB8AC3E}">
        <p14:creationId xmlns:p14="http://schemas.microsoft.com/office/powerpoint/2010/main" val="21384523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4CD7-6F42-2687-F68B-B02DE1E09ED7}"/>
              </a:ext>
            </a:extLst>
          </p:cNvPr>
          <p:cNvSpPr>
            <a:spLocks noGrp="1"/>
          </p:cNvSpPr>
          <p:nvPr>
            <p:ph type="title"/>
          </p:nvPr>
        </p:nvSpPr>
        <p:spPr/>
        <p:txBody>
          <a:bodyPr/>
          <a:lstStyle/>
          <a:p>
            <a:r>
              <a:rPr lang="en-US" b="1" dirty="0"/>
              <a:t>Assignment</a:t>
            </a:r>
            <a:endParaRPr lang="en-US" dirty="0"/>
          </a:p>
        </p:txBody>
      </p:sp>
      <p:sp>
        <p:nvSpPr>
          <p:cNvPr id="3" name="Content Placeholder 2">
            <a:extLst>
              <a:ext uri="{FF2B5EF4-FFF2-40B4-BE49-F238E27FC236}">
                <a16:creationId xmlns:a16="http://schemas.microsoft.com/office/drawing/2014/main" id="{0FC770C8-C2D7-F83B-5FCB-89772F478421}"/>
              </a:ext>
            </a:extLst>
          </p:cNvPr>
          <p:cNvSpPr>
            <a:spLocks noGrp="1"/>
          </p:cNvSpPr>
          <p:nvPr>
            <p:ph sz="half" idx="1"/>
          </p:nvPr>
        </p:nvSpPr>
        <p:spPr/>
        <p:txBody>
          <a:bodyPr>
            <a:normAutofit fontScale="70000" lnSpcReduction="20000"/>
          </a:bodyPr>
          <a:lstStyle/>
          <a:p>
            <a:r>
              <a:rPr lang="en-US" dirty="0"/>
              <a:t>Write a Python program named </a:t>
            </a:r>
            <a:r>
              <a:rPr lang="en-US" dirty="0" err="1"/>
              <a:t>sentences.py</a:t>
            </a:r>
            <a:r>
              <a:rPr lang="en-US" dirty="0"/>
              <a:t> that generates simple English sentences.</a:t>
            </a:r>
          </a:p>
          <a:p>
            <a:r>
              <a:rPr lang="en-US" dirty="0"/>
              <a:t>During this prove milestone, you will write and test functions that generate sentences with three parts</a:t>
            </a:r>
          </a:p>
          <a:p>
            <a:pPr lvl="1"/>
            <a:r>
              <a:rPr lang="en-US" dirty="0"/>
              <a:t>a determiner (sometimes known as an article)</a:t>
            </a:r>
          </a:p>
          <a:p>
            <a:pPr lvl="1"/>
            <a:r>
              <a:rPr lang="en-US" dirty="0"/>
              <a:t>a noun</a:t>
            </a:r>
          </a:p>
          <a:p>
            <a:pPr lvl="1"/>
            <a:r>
              <a:rPr lang="en-US" dirty="0"/>
              <a:t>a verb</a:t>
            </a:r>
          </a:p>
          <a:p>
            <a:endParaRPr lang="en-US" dirty="0"/>
          </a:p>
        </p:txBody>
      </p:sp>
      <p:sp>
        <p:nvSpPr>
          <p:cNvPr id="4" name="Content Placeholder 3">
            <a:extLst>
              <a:ext uri="{FF2B5EF4-FFF2-40B4-BE49-F238E27FC236}">
                <a16:creationId xmlns:a16="http://schemas.microsoft.com/office/drawing/2014/main" id="{7EACE542-B4FB-D5A2-19CB-4BB888A4C94D}"/>
              </a:ext>
            </a:extLst>
          </p:cNvPr>
          <p:cNvSpPr>
            <a:spLocks noGrp="1"/>
          </p:cNvSpPr>
          <p:nvPr>
            <p:ph sz="half" idx="2"/>
          </p:nvPr>
        </p:nvSpPr>
        <p:spPr/>
        <p:txBody>
          <a:bodyPr>
            <a:normAutofit fontScale="70000" lnSpcReduction="20000"/>
          </a:bodyPr>
          <a:lstStyle/>
          <a:p>
            <a:r>
              <a:rPr lang="en-US" dirty="0"/>
              <a:t>For this milestone , your program must include at least these four functions:</a:t>
            </a:r>
          </a:p>
          <a:p>
            <a:pPr lvl="1"/>
            <a:r>
              <a:rPr lang="en-US" dirty="0"/>
              <a:t>main</a:t>
            </a:r>
          </a:p>
          <a:p>
            <a:pPr lvl="1"/>
            <a:r>
              <a:rPr lang="en-US" dirty="0" err="1"/>
              <a:t>get_determiner</a:t>
            </a:r>
            <a:endParaRPr lang="en-US" dirty="0"/>
          </a:p>
          <a:p>
            <a:pPr lvl="1"/>
            <a:r>
              <a:rPr lang="en-US" dirty="0" err="1"/>
              <a:t>get_noun</a:t>
            </a:r>
            <a:endParaRPr lang="en-US" dirty="0"/>
          </a:p>
          <a:p>
            <a:pPr lvl="1"/>
            <a:r>
              <a:rPr lang="en-US" dirty="0" err="1"/>
              <a:t>get_verb</a:t>
            </a:r>
            <a:endParaRPr lang="en-US" dirty="0"/>
          </a:p>
          <a:p>
            <a:r>
              <a:rPr lang="en-US" dirty="0"/>
              <a:t>The functions </a:t>
            </a:r>
            <a:r>
              <a:rPr lang="en-US" dirty="0" err="1"/>
              <a:t>get_determiner</a:t>
            </a:r>
            <a:r>
              <a:rPr lang="en-US" dirty="0"/>
              <a:t>, </a:t>
            </a:r>
            <a:r>
              <a:rPr lang="en-US" dirty="0" err="1"/>
              <a:t>get_noun</a:t>
            </a:r>
            <a:r>
              <a:rPr lang="en-US" dirty="0"/>
              <a:t>, and </a:t>
            </a:r>
            <a:r>
              <a:rPr lang="en-US" dirty="0" err="1"/>
              <a:t>get_verb</a:t>
            </a:r>
            <a:r>
              <a:rPr lang="en-US" dirty="0"/>
              <a:t>, must randomly choose a word from a list of words and return the randomly chosen word.	</a:t>
            </a:r>
          </a:p>
          <a:p>
            <a:r>
              <a:rPr lang="en-US" dirty="0"/>
              <a:t>In addition, for this milestone assignment, you must write a file named </a:t>
            </a:r>
            <a:r>
              <a:rPr lang="en-US" dirty="0" err="1"/>
              <a:t>test_senetences.py</a:t>
            </a:r>
            <a:r>
              <a:rPr lang="en-US" dirty="0"/>
              <a:t> that contains three functions named as follows:</a:t>
            </a:r>
          </a:p>
          <a:p>
            <a:pPr lvl="1"/>
            <a:r>
              <a:rPr lang="en-US" dirty="0" err="1"/>
              <a:t>test_get_determiner</a:t>
            </a:r>
            <a:endParaRPr lang="en-US" dirty="0"/>
          </a:p>
          <a:p>
            <a:pPr lvl="1"/>
            <a:r>
              <a:rPr lang="en-US" dirty="0" err="1"/>
              <a:t>test_get_noun</a:t>
            </a:r>
            <a:endParaRPr lang="en-US" dirty="0"/>
          </a:p>
          <a:p>
            <a:pPr lvl="1"/>
            <a:r>
              <a:rPr lang="en-US" dirty="0" err="1"/>
              <a:t>test_get_verb</a:t>
            </a:r>
            <a:endParaRPr lang="en-US" dirty="0"/>
          </a:p>
          <a:p>
            <a:endParaRPr lang="en-US" dirty="0"/>
          </a:p>
        </p:txBody>
      </p:sp>
    </p:spTree>
    <p:extLst>
      <p:ext uri="{BB962C8B-B14F-4D97-AF65-F5344CB8AC3E}">
        <p14:creationId xmlns:p14="http://schemas.microsoft.com/office/powerpoint/2010/main" val="29038557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C899-5FDC-BDD1-4990-4470093741D7}"/>
              </a:ext>
            </a:extLst>
          </p:cNvPr>
          <p:cNvSpPr>
            <a:spLocks noGrp="1"/>
          </p:cNvSpPr>
          <p:nvPr>
            <p:ph type="title"/>
          </p:nvPr>
        </p:nvSpPr>
        <p:spPr/>
        <p:txBody>
          <a:bodyPr/>
          <a:lstStyle/>
          <a:p>
            <a:r>
              <a:rPr lang="en-US" dirty="0"/>
              <a:t>Main function</a:t>
            </a:r>
          </a:p>
        </p:txBody>
      </p:sp>
      <p:graphicFrame>
        <p:nvGraphicFramePr>
          <p:cNvPr id="5" name="Content Placeholder 4">
            <a:extLst>
              <a:ext uri="{FF2B5EF4-FFF2-40B4-BE49-F238E27FC236}">
                <a16:creationId xmlns:a16="http://schemas.microsoft.com/office/drawing/2014/main" id="{E84A2E2C-008E-CBE2-9DF0-092C81E73DB5}"/>
              </a:ext>
            </a:extLst>
          </p:cNvPr>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870DA3D7-DB24-8A78-BC5D-2B79B91EC979}"/>
              </a:ext>
            </a:extLst>
          </p:cNvPr>
          <p:cNvSpPr>
            <a:spLocks noGrp="1"/>
          </p:cNvSpPr>
          <p:nvPr>
            <p:ph sz="half" idx="2"/>
          </p:nvPr>
        </p:nvSpPr>
        <p:spPr/>
        <p:txBody>
          <a:bodyPr>
            <a:normAutofit fontScale="92500" lnSpcReduction="10000"/>
          </a:bodyPr>
          <a:lstStyle/>
          <a:p>
            <a:r>
              <a:rPr lang="en-US" dirty="0"/>
              <a:t>Call sequence 6 times.</a:t>
            </a:r>
          </a:p>
          <a:p>
            <a:endParaRPr lang="en-US" dirty="0"/>
          </a:p>
          <a:p>
            <a:endParaRPr lang="en-US" dirty="0"/>
          </a:p>
          <a:p>
            <a:endParaRPr lang="en-US" dirty="0"/>
          </a:p>
          <a:p>
            <a:endParaRPr lang="en-US" dirty="0"/>
          </a:p>
          <a:p>
            <a:endParaRPr lang="en-US" dirty="0"/>
          </a:p>
          <a:p>
            <a:endParaRPr lang="en-US" dirty="0"/>
          </a:p>
          <a:p>
            <a:pPr lvl="1"/>
            <a:r>
              <a:rPr lang="en-US" dirty="0"/>
              <a:t>Quantity = [single, single, single, plural, plural, plural]</a:t>
            </a:r>
          </a:p>
          <a:p>
            <a:pPr lvl="1"/>
            <a:r>
              <a:rPr lang="en-US" dirty="0"/>
              <a:t>Tense = [past, present, future, past, present, future]</a:t>
            </a:r>
          </a:p>
        </p:txBody>
      </p:sp>
      <p:graphicFrame>
        <p:nvGraphicFramePr>
          <p:cNvPr id="7" name="Table 6">
            <a:extLst>
              <a:ext uri="{FF2B5EF4-FFF2-40B4-BE49-F238E27FC236}">
                <a16:creationId xmlns:a16="http://schemas.microsoft.com/office/drawing/2014/main" id="{981B2F7C-283A-75EC-3F9F-1D5661FB54AE}"/>
              </a:ext>
            </a:extLst>
          </p:cNvPr>
          <p:cNvGraphicFramePr>
            <a:graphicFrameLocks noGrp="1"/>
          </p:cNvGraphicFramePr>
          <p:nvPr/>
        </p:nvGraphicFramePr>
        <p:xfrm>
          <a:off x="6629400" y="2263934"/>
          <a:ext cx="3799116" cy="2560320"/>
        </p:xfrm>
        <a:graphic>
          <a:graphicData uri="http://schemas.openxmlformats.org/drawingml/2006/table">
            <a:tbl>
              <a:tblPr/>
              <a:tblGrid>
                <a:gridCol w="1266372">
                  <a:extLst>
                    <a:ext uri="{9D8B030D-6E8A-4147-A177-3AD203B41FA5}">
                      <a16:colId xmlns:a16="http://schemas.microsoft.com/office/drawing/2014/main" val="3782836529"/>
                    </a:ext>
                  </a:extLst>
                </a:gridCol>
                <a:gridCol w="1266372">
                  <a:extLst>
                    <a:ext uri="{9D8B030D-6E8A-4147-A177-3AD203B41FA5}">
                      <a16:colId xmlns:a16="http://schemas.microsoft.com/office/drawing/2014/main" val="2126274103"/>
                    </a:ext>
                  </a:extLst>
                </a:gridCol>
                <a:gridCol w="1266372">
                  <a:extLst>
                    <a:ext uri="{9D8B030D-6E8A-4147-A177-3AD203B41FA5}">
                      <a16:colId xmlns:a16="http://schemas.microsoft.com/office/drawing/2014/main" val="2535281789"/>
                    </a:ext>
                  </a:extLst>
                </a:gridCol>
              </a:tblGrid>
              <a:tr h="287736">
                <a:tc>
                  <a:txBody>
                    <a:bodyPr/>
                    <a:lstStyle/>
                    <a:p>
                      <a:endParaRPr lang="en-US" dirty="0"/>
                    </a:p>
                  </a:txBody>
                  <a:tcPr anchor="ctr">
                    <a:lnL>
                      <a:noFill/>
                    </a:lnL>
                    <a:lnR>
                      <a:noFill/>
                    </a:lnR>
                    <a:lnT>
                      <a:noFill/>
                    </a:lnT>
                    <a:lnB>
                      <a:noFill/>
                    </a:lnB>
                  </a:tcPr>
                </a:tc>
                <a:tc>
                  <a:txBody>
                    <a:bodyPr/>
                    <a:lstStyle/>
                    <a:p>
                      <a:r>
                        <a:rPr lang="en-US" dirty="0"/>
                        <a:t>Quantity</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Verb Tense</a:t>
                      </a:r>
                    </a:p>
                  </a:txBody>
                  <a:tcPr>
                    <a:lnL>
                      <a:noFill/>
                    </a:lnL>
                  </a:tcPr>
                </a:tc>
                <a:extLst>
                  <a:ext uri="{0D108BD9-81ED-4DB2-BD59-A6C34878D82A}">
                    <a16:rowId xmlns:a16="http://schemas.microsoft.com/office/drawing/2014/main" val="1589997228"/>
                  </a:ext>
                </a:extLst>
              </a:tr>
              <a:tr h="287736">
                <a:tc>
                  <a:txBody>
                    <a:bodyPr/>
                    <a:lstStyle/>
                    <a:p>
                      <a:r>
                        <a:rPr lang="en-US"/>
                        <a:t>a.</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past</a:t>
                      </a:r>
                    </a:p>
                  </a:txBody>
                  <a:tcPr anchor="ctr">
                    <a:lnL>
                      <a:noFill/>
                    </a:lnL>
                    <a:lnR>
                      <a:noFill/>
                    </a:lnR>
                    <a:lnB>
                      <a:noFill/>
                    </a:lnB>
                  </a:tcPr>
                </a:tc>
                <a:extLst>
                  <a:ext uri="{0D108BD9-81ED-4DB2-BD59-A6C34878D82A}">
                    <a16:rowId xmlns:a16="http://schemas.microsoft.com/office/drawing/2014/main" val="3868642314"/>
                  </a:ext>
                </a:extLst>
              </a:tr>
              <a:tr h="287736">
                <a:tc>
                  <a:txBody>
                    <a:bodyPr/>
                    <a:lstStyle/>
                    <a:p>
                      <a:r>
                        <a:rPr lang="en-US"/>
                        <a:t>b.</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present</a:t>
                      </a:r>
                    </a:p>
                  </a:txBody>
                  <a:tcPr anchor="ctr">
                    <a:lnL>
                      <a:noFill/>
                    </a:lnL>
                    <a:lnR>
                      <a:noFill/>
                    </a:lnR>
                    <a:lnT>
                      <a:noFill/>
                    </a:lnT>
                    <a:lnB>
                      <a:noFill/>
                    </a:lnB>
                  </a:tcPr>
                </a:tc>
                <a:extLst>
                  <a:ext uri="{0D108BD9-81ED-4DB2-BD59-A6C34878D82A}">
                    <a16:rowId xmlns:a16="http://schemas.microsoft.com/office/drawing/2014/main" val="1456777135"/>
                  </a:ext>
                </a:extLst>
              </a:tr>
              <a:tr h="287736">
                <a:tc>
                  <a:txBody>
                    <a:bodyPr/>
                    <a:lstStyle/>
                    <a:p>
                      <a:r>
                        <a:rPr lang="en-US"/>
                        <a:t>c.</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future</a:t>
                      </a:r>
                    </a:p>
                  </a:txBody>
                  <a:tcPr anchor="ctr">
                    <a:lnL>
                      <a:noFill/>
                    </a:lnL>
                    <a:lnR>
                      <a:noFill/>
                    </a:lnR>
                    <a:lnT>
                      <a:noFill/>
                    </a:lnT>
                    <a:lnB>
                      <a:noFill/>
                    </a:lnB>
                  </a:tcPr>
                </a:tc>
                <a:extLst>
                  <a:ext uri="{0D108BD9-81ED-4DB2-BD59-A6C34878D82A}">
                    <a16:rowId xmlns:a16="http://schemas.microsoft.com/office/drawing/2014/main" val="4038090307"/>
                  </a:ext>
                </a:extLst>
              </a:tr>
              <a:tr h="287736">
                <a:tc>
                  <a:txBody>
                    <a:bodyPr/>
                    <a:lstStyle/>
                    <a:p>
                      <a:r>
                        <a:rPr lang="en-US"/>
                        <a:t>d.</a:t>
                      </a:r>
                    </a:p>
                  </a:txBody>
                  <a:tcPr anchor="ctr">
                    <a:lnL>
                      <a:noFill/>
                    </a:lnL>
                    <a:lnR>
                      <a:noFill/>
                    </a:lnR>
                    <a:lnT>
                      <a:noFill/>
                    </a:lnT>
                    <a:lnB>
                      <a:noFill/>
                    </a:lnB>
                  </a:tcPr>
                </a:tc>
                <a:tc>
                  <a:txBody>
                    <a:bodyPr/>
                    <a:lstStyle/>
                    <a:p>
                      <a:r>
                        <a:rPr lang="en-US"/>
                        <a:t>plural</a:t>
                      </a:r>
                    </a:p>
                  </a:txBody>
                  <a:tcPr anchor="ctr">
                    <a:lnL>
                      <a:noFill/>
                    </a:lnL>
                    <a:lnR>
                      <a:noFill/>
                    </a:lnR>
                    <a:lnT>
                      <a:noFill/>
                    </a:lnT>
                    <a:lnB>
                      <a:noFill/>
                    </a:lnB>
                  </a:tcPr>
                </a:tc>
                <a:tc>
                  <a:txBody>
                    <a:bodyPr/>
                    <a:lstStyle/>
                    <a:p>
                      <a:r>
                        <a:rPr lang="en-US"/>
                        <a:t>past</a:t>
                      </a:r>
                    </a:p>
                  </a:txBody>
                  <a:tcPr anchor="ctr">
                    <a:lnL>
                      <a:noFill/>
                    </a:lnL>
                    <a:lnR>
                      <a:noFill/>
                    </a:lnR>
                    <a:lnT>
                      <a:noFill/>
                    </a:lnT>
                    <a:lnB>
                      <a:noFill/>
                    </a:lnB>
                  </a:tcPr>
                </a:tc>
                <a:extLst>
                  <a:ext uri="{0D108BD9-81ED-4DB2-BD59-A6C34878D82A}">
                    <a16:rowId xmlns:a16="http://schemas.microsoft.com/office/drawing/2014/main" val="54809077"/>
                  </a:ext>
                </a:extLst>
              </a:tr>
              <a:tr h="287736">
                <a:tc>
                  <a:txBody>
                    <a:bodyPr/>
                    <a:lstStyle/>
                    <a:p>
                      <a:r>
                        <a:rPr lang="en-US"/>
                        <a:t>e.</a:t>
                      </a:r>
                    </a:p>
                  </a:txBody>
                  <a:tcPr anchor="ctr">
                    <a:lnL>
                      <a:noFill/>
                    </a:lnL>
                    <a:lnR>
                      <a:noFill/>
                    </a:lnR>
                    <a:lnT>
                      <a:noFill/>
                    </a:lnT>
                    <a:lnB>
                      <a:noFill/>
                    </a:lnB>
                  </a:tcPr>
                </a:tc>
                <a:tc>
                  <a:txBody>
                    <a:bodyPr/>
                    <a:lstStyle/>
                    <a:p>
                      <a:r>
                        <a:rPr lang="en-US"/>
                        <a:t>plural</a:t>
                      </a:r>
                    </a:p>
                  </a:txBody>
                  <a:tcPr anchor="ctr">
                    <a:lnL>
                      <a:noFill/>
                    </a:lnL>
                    <a:lnR>
                      <a:noFill/>
                    </a:lnR>
                    <a:lnT>
                      <a:noFill/>
                    </a:lnT>
                    <a:lnB>
                      <a:noFill/>
                    </a:lnB>
                  </a:tcPr>
                </a:tc>
                <a:tc>
                  <a:txBody>
                    <a:bodyPr/>
                    <a:lstStyle/>
                    <a:p>
                      <a:r>
                        <a:rPr lang="en-US" dirty="0"/>
                        <a:t>present</a:t>
                      </a:r>
                    </a:p>
                  </a:txBody>
                  <a:tcPr anchor="ctr">
                    <a:lnL>
                      <a:noFill/>
                    </a:lnL>
                    <a:lnR>
                      <a:noFill/>
                    </a:lnR>
                    <a:lnT>
                      <a:noFill/>
                    </a:lnT>
                    <a:lnB>
                      <a:noFill/>
                    </a:lnB>
                  </a:tcPr>
                </a:tc>
                <a:extLst>
                  <a:ext uri="{0D108BD9-81ED-4DB2-BD59-A6C34878D82A}">
                    <a16:rowId xmlns:a16="http://schemas.microsoft.com/office/drawing/2014/main" val="1325505291"/>
                  </a:ext>
                </a:extLst>
              </a:tr>
              <a:tr h="287736">
                <a:tc>
                  <a:txBody>
                    <a:bodyPr/>
                    <a:lstStyle/>
                    <a:p>
                      <a:r>
                        <a:rPr lang="en-US"/>
                        <a:t>f.</a:t>
                      </a:r>
                    </a:p>
                  </a:txBody>
                  <a:tcPr anchor="ctr">
                    <a:lnL>
                      <a:noFill/>
                    </a:lnL>
                    <a:lnR>
                      <a:noFill/>
                    </a:lnR>
                    <a:lnT>
                      <a:noFill/>
                    </a:lnT>
                    <a:lnB>
                      <a:noFill/>
                    </a:lnB>
                  </a:tcPr>
                </a:tc>
                <a:tc>
                  <a:txBody>
                    <a:bodyPr/>
                    <a:lstStyle/>
                    <a:p>
                      <a:r>
                        <a:rPr lang="en-US"/>
                        <a:t>plural</a:t>
                      </a:r>
                    </a:p>
                  </a:txBody>
                  <a:tcPr anchor="ctr">
                    <a:lnL>
                      <a:noFill/>
                    </a:lnL>
                    <a:lnR>
                      <a:noFill/>
                    </a:lnR>
                    <a:lnT>
                      <a:noFill/>
                    </a:lnT>
                    <a:lnB>
                      <a:noFill/>
                    </a:lnB>
                  </a:tcPr>
                </a:tc>
                <a:tc>
                  <a:txBody>
                    <a:bodyPr/>
                    <a:lstStyle/>
                    <a:p>
                      <a:r>
                        <a:rPr lang="en-US" dirty="0"/>
                        <a:t>future</a:t>
                      </a:r>
                    </a:p>
                  </a:txBody>
                  <a:tcPr anchor="ctr">
                    <a:lnL>
                      <a:noFill/>
                    </a:lnL>
                    <a:lnR>
                      <a:noFill/>
                    </a:lnR>
                    <a:lnT>
                      <a:noFill/>
                    </a:lnT>
                    <a:lnB>
                      <a:noFill/>
                    </a:lnB>
                  </a:tcPr>
                </a:tc>
                <a:extLst>
                  <a:ext uri="{0D108BD9-81ED-4DB2-BD59-A6C34878D82A}">
                    <a16:rowId xmlns:a16="http://schemas.microsoft.com/office/drawing/2014/main" val="2874394793"/>
                  </a:ext>
                </a:extLst>
              </a:tr>
            </a:tbl>
          </a:graphicData>
        </a:graphic>
      </p:graphicFrame>
    </p:spTree>
    <p:extLst>
      <p:ext uri="{BB962C8B-B14F-4D97-AF65-F5344CB8AC3E}">
        <p14:creationId xmlns:p14="http://schemas.microsoft.com/office/powerpoint/2010/main" val="28078693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F5C8-0B90-3E91-D7DF-C28172CB8B41}"/>
              </a:ext>
            </a:extLst>
          </p:cNvPr>
          <p:cNvSpPr>
            <a:spLocks noGrp="1"/>
          </p:cNvSpPr>
          <p:nvPr>
            <p:ph type="title"/>
          </p:nvPr>
        </p:nvSpPr>
        <p:spPr/>
        <p:txBody>
          <a:bodyPr/>
          <a:lstStyle/>
          <a:p>
            <a:r>
              <a:rPr lang="en-US" dirty="0"/>
              <a:t>Main function</a:t>
            </a:r>
          </a:p>
        </p:txBody>
      </p:sp>
      <p:sp>
        <p:nvSpPr>
          <p:cNvPr id="3" name="Content Placeholder 2">
            <a:extLst>
              <a:ext uri="{FF2B5EF4-FFF2-40B4-BE49-F238E27FC236}">
                <a16:creationId xmlns:a16="http://schemas.microsoft.com/office/drawing/2014/main" id="{DCD6EE11-3AB5-8B45-D112-A6EF1DCE99A8}"/>
              </a:ext>
            </a:extLst>
          </p:cNvPr>
          <p:cNvSpPr>
            <a:spLocks noGrp="1"/>
          </p:cNvSpPr>
          <p:nvPr>
            <p:ph sz="half" idx="1"/>
          </p:nvPr>
        </p:nvSpPr>
        <p:spPr/>
        <p:txBody>
          <a:bodyPr>
            <a:normAutofit fontScale="85000" lnSpcReduction="20000"/>
          </a:bodyPr>
          <a:lstStyle/>
          <a:p>
            <a:r>
              <a:rPr lang="en-US" dirty="0"/>
              <a:t>What programming tools are available to you?</a:t>
            </a:r>
          </a:p>
          <a:p>
            <a:pPr lvl="1"/>
            <a:r>
              <a:rPr lang="en-US" dirty="0"/>
              <a:t>Branching</a:t>
            </a:r>
          </a:p>
          <a:p>
            <a:pPr lvl="2"/>
            <a:r>
              <a:rPr lang="en-US" dirty="0"/>
              <a:t>If</a:t>
            </a:r>
          </a:p>
          <a:p>
            <a:pPr lvl="1"/>
            <a:r>
              <a:rPr lang="en-US" dirty="0"/>
              <a:t>Looping</a:t>
            </a:r>
          </a:p>
          <a:p>
            <a:pPr lvl="2"/>
            <a:r>
              <a:rPr lang="en-US" dirty="0"/>
              <a:t>For – you know when you will end, i.e. lists, arrays</a:t>
            </a:r>
          </a:p>
          <a:p>
            <a:pPr lvl="2"/>
            <a:r>
              <a:rPr lang="en-US" dirty="0"/>
              <a:t>While – you know an exit criteria</a:t>
            </a:r>
          </a:p>
          <a:p>
            <a:pPr lvl="1"/>
            <a:r>
              <a:rPr lang="en-US" dirty="0"/>
              <a:t>Function calling</a:t>
            </a:r>
          </a:p>
          <a:p>
            <a:pPr lvl="1"/>
            <a:r>
              <a:rPr lang="en-US" dirty="0"/>
              <a:t>Data Structures</a:t>
            </a:r>
          </a:p>
          <a:p>
            <a:pPr lvl="2"/>
            <a:r>
              <a:rPr lang="en-US" dirty="0"/>
              <a:t>Primitives (variables)</a:t>
            </a:r>
          </a:p>
          <a:p>
            <a:pPr lvl="2"/>
            <a:r>
              <a:rPr lang="en-US" dirty="0"/>
              <a:t>Arrays</a:t>
            </a:r>
          </a:p>
          <a:p>
            <a:pPr lvl="2"/>
            <a:r>
              <a:rPr lang="en-US" dirty="0"/>
              <a:t>Lists</a:t>
            </a:r>
          </a:p>
          <a:p>
            <a:pPr lvl="1"/>
            <a:r>
              <a:rPr lang="en-US" dirty="0"/>
              <a:t>Input</a:t>
            </a:r>
          </a:p>
          <a:p>
            <a:pPr lvl="1"/>
            <a:r>
              <a:rPr lang="en-US" dirty="0"/>
              <a:t>Output</a:t>
            </a:r>
          </a:p>
          <a:p>
            <a:pPr lvl="2"/>
            <a:endParaRPr lang="en-US" dirty="0"/>
          </a:p>
        </p:txBody>
      </p:sp>
      <p:sp>
        <p:nvSpPr>
          <p:cNvPr id="5" name="Content Placeholder 3">
            <a:extLst>
              <a:ext uri="{FF2B5EF4-FFF2-40B4-BE49-F238E27FC236}">
                <a16:creationId xmlns:a16="http://schemas.microsoft.com/office/drawing/2014/main" id="{9CDB9FF4-BFCA-A595-0B3A-AAB4EF8FDFF0}"/>
              </a:ext>
            </a:extLst>
          </p:cNvPr>
          <p:cNvSpPr>
            <a:spLocks noGrp="1"/>
          </p:cNvSpPr>
          <p:nvPr>
            <p:ph sz="half" idx="2"/>
          </p:nvPr>
        </p:nvSpPr>
        <p:spPr/>
        <p:txBody>
          <a:bodyPr>
            <a:normAutofit fontScale="85000" lnSpcReduction="20000"/>
          </a:bodyPr>
          <a:lstStyle/>
          <a:p>
            <a:endParaRPr lang="en-US" dirty="0"/>
          </a:p>
          <a:p>
            <a:r>
              <a:rPr lang="en-US" dirty="0"/>
              <a:t>What do you know?</a:t>
            </a:r>
          </a:p>
          <a:p>
            <a:pPr lvl="1"/>
            <a:r>
              <a:rPr lang="en-US" dirty="0"/>
              <a:t>Sentence = Determiner + noun + verb</a:t>
            </a:r>
          </a:p>
          <a:p>
            <a:pPr lvl="1"/>
            <a:r>
              <a:rPr lang="en-US" dirty="0"/>
              <a:t>Call sequence 6 times = 6 sentences</a:t>
            </a:r>
          </a:p>
          <a:p>
            <a:endParaRPr lang="en-US" dirty="0"/>
          </a:p>
          <a:p>
            <a:pPr lvl="1"/>
            <a:r>
              <a:rPr lang="en-US" dirty="0"/>
              <a:t>Quantity = [single, single, single, plural, plural, plural]</a:t>
            </a:r>
          </a:p>
          <a:p>
            <a:pPr lvl="1"/>
            <a:r>
              <a:rPr lang="en-US" dirty="0"/>
              <a:t>Tense = [past, present, future, past, present, future]</a:t>
            </a:r>
          </a:p>
          <a:p>
            <a:pPr lvl="1"/>
            <a:endParaRPr lang="en-US" b="0" dirty="0"/>
          </a:p>
        </p:txBody>
      </p:sp>
      <p:graphicFrame>
        <p:nvGraphicFramePr>
          <p:cNvPr id="7" name="Table 6">
            <a:extLst>
              <a:ext uri="{FF2B5EF4-FFF2-40B4-BE49-F238E27FC236}">
                <a16:creationId xmlns:a16="http://schemas.microsoft.com/office/drawing/2014/main" id="{5FC701BE-8C4F-6050-8C82-D2AD7B8F97F7}"/>
              </a:ext>
            </a:extLst>
          </p:cNvPr>
          <p:cNvGraphicFramePr>
            <a:graphicFrameLocks noGrp="1"/>
          </p:cNvGraphicFramePr>
          <p:nvPr/>
        </p:nvGraphicFramePr>
        <p:xfrm>
          <a:off x="7554684" y="4297680"/>
          <a:ext cx="3799116" cy="2560320"/>
        </p:xfrm>
        <a:graphic>
          <a:graphicData uri="http://schemas.openxmlformats.org/drawingml/2006/table">
            <a:tbl>
              <a:tblPr/>
              <a:tblGrid>
                <a:gridCol w="1266372">
                  <a:extLst>
                    <a:ext uri="{9D8B030D-6E8A-4147-A177-3AD203B41FA5}">
                      <a16:colId xmlns:a16="http://schemas.microsoft.com/office/drawing/2014/main" val="3782836529"/>
                    </a:ext>
                  </a:extLst>
                </a:gridCol>
                <a:gridCol w="1266372">
                  <a:extLst>
                    <a:ext uri="{9D8B030D-6E8A-4147-A177-3AD203B41FA5}">
                      <a16:colId xmlns:a16="http://schemas.microsoft.com/office/drawing/2014/main" val="2126274103"/>
                    </a:ext>
                  </a:extLst>
                </a:gridCol>
                <a:gridCol w="1266372">
                  <a:extLst>
                    <a:ext uri="{9D8B030D-6E8A-4147-A177-3AD203B41FA5}">
                      <a16:colId xmlns:a16="http://schemas.microsoft.com/office/drawing/2014/main" val="2535281789"/>
                    </a:ext>
                  </a:extLst>
                </a:gridCol>
              </a:tblGrid>
              <a:tr h="287736">
                <a:tc>
                  <a:txBody>
                    <a:bodyPr/>
                    <a:lstStyle/>
                    <a:p>
                      <a:endParaRPr lang="en-US" dirty="0"/>
                    </a:p>
                  </a:txBody>
                  <a:tcPr anchor="ctr">
                    <a:lnL>
                      <a:noFill/>
                    </a:lnL>
                    <a:lnR>
                      <a:noFill/>
                    </a:lnR>
                    <a:lnT>
                      <a:noFill/>
                    </a:lnT>
                    <a:lnB>
                      <a:noFill/>
                    </a:lnB>
                  </a:tcPr>
                </a:tc>
                <a:tc>
                  <a:txBody>
                    <a:bodyPr/>
                    <a:lstStyle/>
                    <a:p>
                      <a:r>
                        <a:rPr lang="en-US" dirty="0"/>
                        <a:t>Quantity</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Verb Tense</a:t>
                      </a:r>
                    </a:p>
                  </a:txBody>
                  <a:tcPr>
                    <a:lnL>
                      <a:noFill/>
                    </a:lnL>
                  </a:tcPr>
                </a:tc>
                <a:extLst>
                  <a:ext uri="{0D108BD9-81ED-4DB2-BD59-A6C34878D82A}">
                    <a16:rowId xmlns:a16="http://schemas.microsoft.com/office/drawing/2014/main" val="1589997228"/>
                  </a:ext>
                </a:extLst>
              </a:tr>
              <a:tr h="287736">
                <a:tc>
                  <a:txBody>
                    <a:bodyPr/>
                    <a:lstStyle/>
                    <a:p>
                      <a:r>
                        <a:rPr lang="en-US" dirty="0"/>
                        <a:t>a.</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past</a:t>
                      </a:r>
                    </a:p>
                  </a:txBody>
                  <a:tcPr anchor="ctr">
                    <a:lnL>
                      <a:noFill/>
                    </a:lnL>
                    <a:lnR>
                      <a:noFill/>
                    </a:lnR>
                    <a:lnB>
                      <a:noFill/>
                    </a:lnB>
                  </a:tcPr>
                </a:tc>
                <a:extLst>
                  <a:ext uri="{0D108BD9-81ED-4DB2-BD59-A6C34878D82A}">
                    <a16:rowId xmlns:a16="http://schemas.microsoft.com/office/drawing/2014/main" val="3868642314"/>
                  </a:ext>
                </a:extLst>
              </a:tr>
              <a:tr h="287736">
                <a:tc>
                  <a:txBody>
                    <a:bodyPr/>
                    <a:lstStyle/>
                    <a:p>
                      <a:r>
                        <a:rPr lang="en-US"/>
                        <a:t>b.</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present</a:t>
                      </a:r>
                    </a:p>
                  </a:txBody>
                  <a:tcPr anchor="ctr">
                    <a:lnL>
                      <a:noFill/>
                    </a:lnL>
                    <a:lnR>
                      <a:noFill/>
                    </a:lnR>
                    <a:lnT>
                      <a:noFill/>
                    </a:lnT>
                    <a:lnB>
                      <a:noFill/>
                    </a:lnB>
                  </a:tcPr>
                </a:tc>
                <a:extLst>
                  <a:ext uri="{0D108BD9-81ED-4DB2-BD59-A6C34878D82A}">
                    <a16:rowId xmlns:a16="http://schemas.microsoft.com/office/drawing/2014/main" val="1456777135"/>
                  </a:ext>
                </a:extLst>
              </a:tr>
              <a:tr h="287736">
                <a:tc>
                  <a:txBody>
                    <a:bodyPr/>
                    <a:lstStyle/>
                    <a:p>
                      <a:r>
                        <a:rPr lang="en-US"/>
                        <a:t>c.</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future</a:t>
                      </a:r>
                    </a:p>
                  </a:txBody>
                  <a:tcPr anchor="ctr">
                    <a:lnL>
                      <a:noFill/>
                    </a:lnL>
                    <a:lnR>
                      <a:noFill/>
                    </a:lnR>
                    <a:lnT>
                      <a:noFill/>
                    </a:lnT>
                    <a:lnB>
                      <a:noFill/>
                    </a:lnB>
                  </a:tcPr>
                </a:tc>
                <a:extLst>
                  <a:ext uri="{0D108BD9-81ED-4DB2-BD59-A6C34878D82A}">
                    <a16:rowId xmlns:a16="http://schemas.microsoft.com/office/drawing/2014/main" val="4038090307"/>
                  </a:ext>
                </a:extLst>
              </a:tr>
              <a:tr h="287736">
                <a:tc>
                  <a:txBody>
                    <a:bodyPr/>
                    <a:lstStyle/>
                    <a:p>
                      <a:r>
                        <a:rPr lang="en-US"/>
                        <a:t>d.</a:t>
                      </a:r>
                    </a:p>
                  </a:txBody>
                  <a:tcPr anchor="ctr">
                    <a:lnL>
                      <a:noFill/>
                    </a:lnL>
                    <a:lnR>
                      <a:noFill/>
                    </a:lnR>
                    <a:lnT>
                      <a:noFill/>
                    </a:lnT>
                    <a:lnB>
                      <a:noFill/>
                    </a:lnB>
                  </a:tcPr>
                </a:tc>
                <a:tc>
                  <a:txBody>
                    <a:bodyPr/>
                    <a:lstStyle/>
                    <a:p>
                      <a:r>
                        <a:rPr lang="en-US"/>
                        <a:t>plural</a:t>
                      </a:r>
                    </a:p>
                  </a:txBody>
                  <a:tcPr anchor="ctr">
                    <a:lnL>
                      <a:noFill/>
                    </a:lnL>
                    <a:lnR>
                      <a:noFill/>
                    </a:lnR>
                    <a:lnT>
                      <a:noFill/>
                    </a:lnT>
                    <a:lnB>
                      <a:noFill/>
                    </a:lnB>
                  </a:tcPr>
                </a:tc>
                <a:tc>
                  <a:txBody>
                    <a:bodyPr/>
                    <a:lstStyle/>
                    <a:p>
                      <a:r>
                        <a:rPr lang="en-US"/>
                        <a:t>past</a:t>
                      </a:r>
                    </a:p>
                  </a:txBody>
                  <a:tcPr anchor="ctr">
                    <a:lnL>
                      <a:noFill/>
                    </a:lnL>
                    <a:lnR>
                      <a:noFill/>
                    </a:lnR>
                    <a:lnT>
                      <a:noFill/>
                    </a:lnT>
                    <a:lnB>
                      <a:noFill/>
                    </a:lnB>
                  </a:tcPr>
                </a:tc>
                <a:extLst>
                  <a:ext uri="{0D108BD9-81ED-4DB2-BD59-A6C34878D82A}">
                    <a16:rowId xmlns:a16="http://schemas.microsoft.com/office/drawing/2014/main" val="54809077"/>
                  </a:ext>
                </a:extLst>
              </a:tr>
              <a:tr h="287736">
                <a:tc>
                  <a:txBody>
                    <a:bodyPr/>
                    <a:lstStyle/>
                    <a:p>
                      <a:r>
                        <a:rPr lang="en-US"/>
                        <a:t>e.</a:t>
                      </a:r>
                    </a:p>
                  </a:txBody>
                  <a:tcPr anchor="ctr">
                    <a:lnL>
                      <a:noFill/>
                    </a:lnL>
                    <a:lnR>
                      <a:noFill/>
                    </a:lnR>
                    <a:lnT>
                      <a:noFill/>
                    </a:lnT>
                    <a:lnB>
                      <a:noFill/>
                    </a:lnB>
                  </a:tcPr>
                </a:tc>
                <a:tc>
                  <a:txBody>
                    <a:bodyPr/>
                    <a:lstStyle/>
                    <a:p>
                      <a:r>
                        <a:rPr lang="en-US"/>
                        <a:t>plural</a:t>
                      </a:r>
                    </a:p>
                  </a:txBody>
                  <a:tcPr anchor="ctr">
                    <a:lnL>
                      <a:noFill/>
                    </a:lnL>
                    <a:lnR>
                      <a:noFill/>
                    </a:lnR>
                    <a:lnT>
                      <a:noFill/>
                    </a:lnT>
                    <a:lnB>
                      <a:noFill/>
                    </a:lnB>
                  </a:tcPr>
                </a:tc>
                <a:tc>
                  <a:txBody>
                    <a:bodyPr/>
                    <a:lstStyle/>
                    <a:p>
                      <a:r>
                        <a:rPr lang="en-US" dirty="0"/>
                        <a:t>present</a:t>
                      </a:r>
                    </a:p>
                  </a:txBody>
                  <a:tcPr anchor="ctr">
                    <a:lnL>
                      <a:noFill/>
                    </a:lnL>
                    <a:lnR>
                      <a:noFill/>
                    </a:lnR>
                    <a:lnT>
                      <a:noFill/>
                    </a:lnT>
                    <a:lnB>
                      <a:noFill/>
                    </a:lnB>
                  </a:tcPr>
                </a:tc>
                <a:extLst>
                  <a:ext uri="{0D108BD9-81ED-4DB2-BD59-A6C34878D82A}">
                    <a16:rowId xmlns:a16="http://schemas.microsoft.com/office/drawing/2014/main" val="1325505291"/>
                  </a:ext>
                </a:extLst>
              </a:tr>
              <a:tr h="287736">
                <a:tc>
                  <a:txBody>
                    <a:bodyPr/>
                    <a:lstStyle/>
                    <a:p>
                      <a:r>
                        <a:rPr lang="en-US"/>
                        <a:t>f.</a:t>
                      </a:r>
                    </a:p>
                  </a:txBody>
                  <a:tcPr anchor="ctr">
                    <a:lnL>
                      <a:noFill/>
                    </a:lnL>
                    <a:lnR>
                      <a:noFill/>
                    </a:lnR>
                    <a:lnT>
                      <a:noFill/>
                    </a:lnT>
                    <a:lnB>
                      <a:noFill/>
                    </a:lnB>
                  </a:tcPr>
                </a:tc>
                <a:tc>
                  <a:txBody>
                    <a:bodyPr/>
                    <a:lstStyle/>
                    <a:p>
                      <a:r>
                        <a:rPr lang="en-US" dirty="0"/>
                        <a:t>plural</a:t>
                      </a:r>
                    </a:p>
                  </a:txBody>
                  <a:tcPr anchor="ctr">
                    <a:lnL>
                      <a:noFill/>
                    </a:lnL>
                    <a:lnR>
                      <a:noFill/>
                    </a:lnR>
                    <a:lnT>
                      <a:noFill/>
                    </a:lnT>
                    <a:lnB>
                      <a:noFill/>
                    </a:lnB>
                  </a:tcPr>
                </a:tc>
                <a:tc>
                  <a:txBody>
                    <a:bodyPr/>
                    <a:lstStyle/>
                    <a:p>
                      <a:r>
                        <a:rPr lang="en-US" dirty="0"/>
                        <a:t>future</a:t>
                      </a:r>
                    </a:p>
                  </a:txBody>
                  <a:tcPr anchor="ctr">
                    <a:lnL>
                      <a:noFill/>
                    </a:lnL>
                    <a:lnR>
                      <a:noFill/>
                    </a:lnR>
                    <a:lnT>
                      <a:noFill/>
                    </a:lnT>
                    <a:lnB>
                      <a:noFill/>
                    </a:lnB>
                  </a:tcPr>
                </a:tc>
                <a:extLst>
                  <a:ext uri="{0D108BD9-81ED-4DB2-BD59-A6C34878D82A}">
                    <a16:rowId xmlns:a16="http://schemas.microsoft.com/office/drawing/2014/main" val="2874394793"/>
                  </a:ext>
                </a:extLst>
              </a:tr>
            </a:tbl>
          </a:graphicData>
        </a:graphic>
      </p:graphicFrame>
    </p:spTree>
    <p:extLst>
      <p:ext uri="{BB962C8B-B14F-4D97-AF65-F5344CB8AC3E}">
        <p14:creationId xmlns:p14="http://schemas.microsoft.com/office/powerpoint/2010/main" val="29825757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C899-5FDC-BDD1-4990-4470093741D7}"/>
              </a:ext>
            </a:extLst>
          </p:cNvPr>
          <p:cNvSpPr>
            <a:spLocks noGrp="1"/>
          </p:cNvSpPr>
          <p:nvPr>
            <p:ph type="title"/>
          </p:nvPr>
        </p:nvSpPr>
        <p:spPr/>
        <p:txBody>
          <a:bodyPr/>
          <a:lstStyle/>
          <a:p>
            <a:r>
              <a:rPr lang="en-US" dirty="0"/>
              <a:t>Main function – Top-Down Design</a:t>
            </a:r>
          </a:p>
        </p:txBody>
      </p:sp>
      <p:sp>
        <p:nvSpPr>
          <p:cNvPr id="3" name="Text Placeholder 2">
            <a:extLst>
              <a:ext uri="{FF2B5EF4-FFF2-40B4-BE49-F238E27FC236}">
                <a16:creationId xmlns:a16="http://schemas.microsoft.com/office/drawing/2014/main" id="{1D5978ED-A876-5AA7-1AE9-34A636364D46}"/>
              </a:ext>
            </a:extLst>
          </p:cNvPr>
          <p:cNvSpPr>
            <a:spLocks noGrp="1"/>
          </p:cNvSpPr>
          <p:nvPr>
            <p:ph type="body" idx="1"/>
          </p:nvPr>
        </p:nvSpPr>
        <p:spPr/>
        <p:txBody>
          <a:bodyPr/>
          <a:lstStyle/>
          <a:p>
            <a:r>
              <a:rPr lang="en-US" dirty="0"/>
              <a:t>Architecture - Design</a:t>
            </a:r>
          </a:p>
        </p:txBody>
      </p:sp>
      <p:graphicFrame>
        <p:nvGraphicFramePr>
          <p:cNvPr id="5" name="Content Placeholder 4">
            <a:extLst>
              <a:ext uri="{FF2B5EF4-FFF2-40B4-BE49-F238E27FC236}">
                <a16:creationId xmlns:a16="http://schemas.microsoft.com/office/drawing/2014/main" id="{E84A2E2C-008E-CBE2-9DF0-092C81E73DB5}"/>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 Placeholder 26">
            <a:extLst>
              <a:ext uri="{FF2B5EF4-FFF2-40B4-BE49-F238E27FC236}">
                <a16:creationId xmlns:a16="http://schemas.microsoft.com/office/drawing/2014/main" id="{CA087198-CC48-3FDA-F804-3B2C9FF65000}"/>
              </a:ext>
            </a:extLst>
          </p:cNvPr>
          <p:cNvSpPr>
            <a:spLocks noGrp="1"/>
          </p:cNvSpPr>
          <p:nvPr>
            <p:ph type="body" sz="quarter" idx="3"/>
          </p:nvPr>
        </p:nvSpPr>
        <p:spPr/>
        <p:txBody>
          <a:bodyPr/>
          <a:lstStyle/>
          <a:p>
            <a:r>
              <a:rPr lang="en-US" dirty="0"/>
              <a:t>What do you know</a:t>
            </a:r>
          </a:p>
        </p:txBody>
      </p:sp>
      <p:sp>
        <p:nvSpPr>
          <p:cNvPr id="4" name="Content Placeholder 3">
            <a:extLst>
              <a:ext uri="{FF2B5EF4-FFF2-40B4-BE49-F238E27FC236}">
                <a16:creationId xmlns:a16="http://schemas.microsoft.com/office/drawing/2014/main" id="{870DA3D7-DB24-8A78-BC5D-2B79B91EC979}"/>
              </a:ext>
            </a:extLst>
          </p:cNvPr>
          <p:cNvSpPr>
            <a:spLocks noGrp="1"/>
          </p:cNvSpPr>
          <p:nvPr>
            <p:ph sz="quarter" idx="4"/>
          </p:nvPr>
        </p:nvSpPr>
        <p:spPr>
          <a:xfrm>
            <a:off x="6172200" y="2505075"/>
            <a:ext cx="5183188" cy="4156982"/>
          </a:xfrm>
        </p:spPr>
        <p:txBody>
          <a:bodyPr>
            <a:normAutofit fontScale="85000" lnSpcReduction="20000"/>
          </a:bodyPr>
          <a:lstStyle/>
          <a:p>
            <a:r>
              <a:rPr lang="en-US" dirty="0"/>
              <a:t>Call sequence 6 times.</a:t>
            </a:r>
          </a:p>
          <a:p>
            <a:endParaRPr lang="en-US" dirty="0"/>
          </a:p>
          <a:p>
            <a:endParaRPr lang="en-US" dirty="0"/>
          </a:p>
          <a:p>
            <a:endParaRPr lang="en-US" dirty="0"/>
          </a:p>
          <a:p>
            <a:endParaRPr lang="en-US" dirty="0"/>
          </a:p>
          <a:p>
            <a:endParaRPr lang="en-US" dirty="0"/>
          </a:p>
          <a:p>
            <a:endParaRPr lang="en-US" dirty="0"/>
          </a:p>
          <a:p>
            <a:endParaRPr lang="en-US" dirty="0"/>
          </a:p>
          <a:p>
            <a:pPr lvl="1"/>
            <a:r>
              <a:rPr lang="en-US" dirty="0"/>
              <a:t>Quantity = [single, single, single, plural, plural, plural]</a:t>
            </a:r>
          </a:p>
          <a:p>
            <a:pPr lvl="1"/>
            <a:r>
              <a:rPr lang="en-US" dirty="0"/>
              <a:t>Tense = [past, present, future, past, present, future]</a:t>
            </a:r>
          </a:p>
        </p:txBody>
      </p:sp>
      <p:sp>
        <p:nvSpPr>
          <p:cNvPr id="9" name="TextBox 8">
            <a:extLst>
              <a:ext uri="{FF2B5EF4-FFF2-40B4-BE49-F238E27FC236}">
                <a16:creationId xmlns:a16="http://schemas.microsoft.com/office/drawing/2014/main" id="{A5AD7B6C-C89C-378B-E844-1BF6A112A4D7}"/>
              </a:ext>
            </a:extLst>
          </p:cNvPr>
          <p:cNvSpPr txBox="1"/>
          <p:nvPr/>
        </p:nvSpPr>
        <p:spPr>
          <a:xfrm>
            <a:off x="2471057" y="5504645"/>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get_determiner</a:t>
            </a:r>
            <a:endParaRPr lang="en-US" dirty="0"/>
          </a:p>
        </p:txBody>
      </p:sp>
      <p:sp>
        <p:nvSpPr>
          <p:cNvPr id="10" name="Right Arrow 9">
            <a:extLst>
              <a:ext uri="{FF2B5EF4-FFF2-40B4-BE49-F238E27FC236}">
                <a16:creationId xmlns:a16="http://schemas.microsoft.com/office/drawing/2014/main" id="{2313B112-6564-CC22-3CD0-90DB51B76343}"/>
              </a:ext>
            </a:extLst>
          </p:cNvPr>
          <p:cNvSpPr/>
          <p:nvPr/>
        </p:nvSpPr>
        <p:spPr>
          <a:xfrm>
            <a:off x="1796143" y="5542353"/>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67C5C072-FF75-F5F8-4906-8F0E3145F103}"/>
              </a:ext>
            </a:extLst>
          </p:cNvPr>
          <p:cNvSpPr/>
          <p:nvPr/>
        </p:nvSpPr>
        <p:spPr>
          <a:xfrm>
            <a:off x="4169228" y="5542353"/>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CE7860-3B68-689B-C327-500B4F41BAEB}"/>
              </a:ext>
            </a:extLst>
          </p:cNvPr>
          <p:cNvSpPr txBox="1"/>
          <p:nvPr/>
        </p:nvSpPr>
        <p:spPr>
          <a:xfrm>
            <a:off x="839788" y="5504644"/>
            <a:ext cx="969624" cy="369332"/>
          </a:xfrm>
          <a:prstGeom prst="rect">
            <a:avLst/>
          </a:prstGeom>
          <a:noFill/>
        </p:spPr>
        <p:txBody>
          <a:bodyPr wrap="none" rtlCol="0">
            <a:spAutoFit/>
          </a:bodyPr>
          <a:lstStyle/>
          <a:p>
            <a:r>
              <a:rPr lang="en-US" dirty="0"/>
              <a:t>quantity</a:t>
            </a:r>
          </a:p>
        </p:txBody>
      </p:sp>
      <p:sp>
        <p:nvSpPr>
          <p:cNvPr id="13" name="TextBox 12">
            <a:extLst>
              <a:ext uri="{FF2B5EF4-FFF2-40B4-BE49-F238E27FC236}">
                <a16:creationId xmlns:a16="http://schemas.microsoft.com/office/drawing/2014/main" id="{107D0E40-0199-F4E2-96C3-77F645C1A788}"/>
              </a:ext>
            </a:extLst>
          </p:cNvPr>
          <p:cNvSpPr txBox="1"/>
          <p:nvPr/>
        </p:nvSpPr>
        <p:spPr>
          <a:xfrm>
            <a:off x="4830873" y="5476038"/>
            <a:ext cx="1266180" cy="369332"/>
          </a:xfrm>
          <a:prstGeom prst="rect">
            <a:avLst/>
          </a:prstGeom>
          <a:noFill/>
        </p:spPr>
        <p:txBody>
          <a:bodyPr wrap="none" rtlCol="0">
            <a:spAutoFit/>
          </a:bodyPr>
          <a:lstStyle/>
          <a:p>
            <a:r>
              <a:rPr lang="en-US" dirty="0"/>
              <a:t>Determiner</a:t>
            </a:r>
          </a:p>
        </p:txBody>
      </p:sp>
      <p:sp>
        <p:nvSpPr>
          <p:cNvPr id="14" name="TextBox 13">
            <a:extLst>
              <a:ext uri="{FF2B5EF4-FFF2-40B4-BE49-F238E27FC236}">
                <a16:creationId xmlns:a16="http://schemas.microsoft.com/office/drawing/2014/main" id="{B2A7100A-ED64-FBBF-6C73-146559BAA349}"/>
              </a:ext>
            </a:extLst>
          </p:cNvPr>
          <p:cNvSpPr txBox="1"/>
          <p:nvPr/>
        </p:nvSpPr>
        <p:spPr>
          <a:xfrm>
            <a:off x="2467881" y="5963871"/>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Get_noun</a:t>
            </a:r>
            <a:endParaRPr lang="en-US" dirty="0"/>
          </a:p>
        </p:txBody>
      </p:sp>
      <p:sp>
        <p:nvSpPr>
          <p:cNvPr id="15" name="Right Arrow 14">
            <a:extLst>
              <a:ext uri="{FF2B5EF4-FFF2-40B4-BE49-F238E27FC236}">
                <a16:creationId xmlns:a16="http://schemas.microsoft.com/office/drawing/2014/main" id="{39BFCE4A-692C-C400-3FC2-4823648B87B9}"/>
              </a:ext>
            </a:extLst>
          </p:cNvPr>
          <p:cNvSpPr/>
          <p:nvPr/>
        </p:nvSpPr>
        <p:spPr>
          <a:xfrm>
            <a:off x="1792967" y="6001579"/>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0AA62626-534D-46E6-D296-098CD3DC8B42}"/>
              </a:ext>
            </a:extLst>
          </p:cNvPr>
          <p:cNvSpPr/>
          <p:nvPr/>
        </p:nvSpPr>
        <p:spPr>
          <a:xfrm>
            <a:off x="4166052" y="6001579"/>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7CD68E7-F41D-516D-184D-71BE6069E73A}"/>
              </a:ext>
            </a:extLst>
          </p:cNvPr>
          <p:cNvSpPr txBox="1"/>
          <p:nvPr/>
        </p:nvSpPr>
        <p:spPr>
          <a:xfrm>
            <a:off x="836612" y="5963870"/>
            <a:ext cx="969624" cy="369332"/>
          </a:xfrm>
          <a:prstGeom prst="rect">
            <a:avLst/>
          </a:prstGeom>
          <a:noFill/>
        </p:spPr>
        <p:txBody>
          <a:bodyPr wrap="none" rtlCol="0">
            <a:spAutoFit/>
          </a:bodyPr>
          <a:lstStyle/>
          <a:p>
            <a:r>
              <a:rPr lang="en-US" dirty="0"/>
              <a:t>quantity</a:t>
            </a:r>
          </a:p>
        </p:txBody>
      </p:sp>
      <p:sp>
        <p:nvSpPr>
          <p:cNvPr id="18" name="TextBox 17">
            <a:extLst>
              <a:ext uri="{FF2B5EF4-FFF2-40B4-BE49-F238E27FC236}">
                <a16:creationId xmlns:a16="http://schemas.microsoft.com/office/drawing/2014/main" id="{03A834C8-69F6-EDE7-C93E-6152CA1FB0AC}"/>
              </a:ext>
            </a:extLst>
          </p:cNvPr>
          <p:cNvSpPr txBox="1"/>
          <p:nvPr/>
        </p:nvSpPr>
        <p:spPr>
          <a:xfrm>
            <a:off x="4827697" y="5935264"/>
            <a:ext cx="671979" cy="369332"/>
          </a:xfrm>
          <a:prstGeom prst="rect">
            <a:avLst/>
          </a:prstGeom>
          <a:noFill/>
        </p:spPr>
        <p:txBody>
          <a:bodyPr wrap="none" rtlCol="0">
            <a:spAutoFit/>
          </a:bodyPr>
          <a:lstStyle/>
          <a:p>
            <a:r>
              <a:rPr lang="en-US" dirty="0"/>
              <a:t>noun</a:t>
            </a:r>
          </a:p>
        </p:txBody>
      </p:sp>
      <p:sp>
        <p:nvSpPr>
          <p:cNvPr id="19" name="TextBox 18">
            <a:extLst>
              <a:ext uri="{FF2B5EF4-FFF2-40B4-BE49-F238E27FC236}">
                <a16:creationId xmlns:a16="http://schemas.microsoft.com/office/drawing/2014/main" id="{2A0DFA42-24E7-844F-CB31-013FE7C50480}"/>
              </a:ext>
            </a:extLst>
          </p:cNvPr>
          <p:cNvSpPr txBox="1"/>
          <p:nvPr/>
        </p:nvSpPr>
        <p:spPr>
          <a:xfrm>
            <a:off x="2467881" y="6419571"/>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Get_verb</a:t>
            </a:r>
            <a:endParaRPr lang="en-US" dirty="0"/>
          </a:p>
        </p:txBody>
      </p:sp>
      <p:sp>
        <p:nvSpPr>
          <p:cNvPr id="20" name="Right Arrow 19">
            <a:extLst>
              <a:ext uri="{FF2B5EF4-FFF2-40B4-BE49-F238E27FC236}">
                <a16:creationId xmlns:a16="http://schemas.microsoft.com/office/drawing/2014/main" id="{0E283CA7-9C7C-5143-5DB5-AACA9F43A13E}"/>
              </a:ext>
            </a:extLst>
          </p:cNvPr>
          <p:cNvSpPr/>
          <p:nvPr/>
        </p:nvSpPr>
        <p:spPr>
          <a:xfrm>
            <a:off x="1792967" y="6457279"/>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22613802-DBE0-4ADD-E3B3-F855B4C2B370}"/>
              </a:ext>
            </a:extLst>
          </p:cNvPr>
          <p:cNvSpPr/>
          <p:nvPr/>
        </p:nvSpPr>
        <p:spPr>
          <a:xfrm>
            <a:off x="4166052" y="6457279"/>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4869979-7CB0-4C3D-F5A4-DE947902EAD1}"/>
              </a:ext>
            </a:extLst>
          </p:cNvPr>
          <p:cNvSpPr txBox="1"/>
          <p:nvPr/>
        </p:nvSpPr>
        <p:spPr>
          <a:xfrm>
            <a:off x="178679" y="6408925"/>
            <a:ext cx="1614288" cy="369332"/>
          </a:xfrm>
          <a:prstGeom prst="rect">
            <a:avLst/>
          </a:prstGeom>
          <a:noFill/>
        </p:spPr>
        <p:txBody>
          <a:bodyPr wrap="none" rtlCol="0">
            <a:spAutoFit/>
          </a:bodyPr>
          <a:lstStyle/>
          <a:p>
            <a:r>
              <a:rPr lang="en-US" dirty="0"/>
              <a:t>Quantity, tense</a:t>
            </a:r>
          </a:p>
        </p:txBody>
      </p:sp>
      <p:sp>
        <p:nvSpPr>
          <p:cNvPr id="23" name="TextBox 22">
            <a:extLst>
              <a:ext uri="{FF2B5EF4-FFF2-40B4-BE49-F238E27FC236}">
                <a16:creationId xmlns:a16="http://schemas.microsoft.com/office/drawing/2014/main" id="{2D765A88-68FA-7797-91C5-F87EA7127C7C}"/>
              </a:ext>
            </a:extLst>
          </p:cNvPr>
          <p:cNvSpPr txBox="1"/>
          <p:nvPr/>
        </p:nvSpPr>
        <p:spPr>
          <a:xfrm>
            <a:off x="4827697" y="6390964"/>
            <a:ext cx="604012" cy="369332"/>
          </a:xfrm>
          <a:prstGeom prst="rect">
            <a:avLst/>
          </a:prstGeom>
          <a:noFill/>
        </p:spPr>
        <p:txBody>
          <a:bodyPr wrap="none" rtlCol="0">
            <a:spAutoFit/>
          </a:bodyPr>
          <a:lstStyle/>
          <a:p>
            <a:r>
              <a:rPr lang="en-US" dirty="0"/>
              <a:t>verb</a:t>
            </a:r>
          </a:p>
        </p:txBody>
      </p:sp>
      <p:sp>
        <p:nvSpPr>
          <p:cNvPr id="24" name="TextBox 23">
            <a:extLst>
              <a:ext uri="{FF2B5EF4-FFF2-40B4-BE49-F238E27FC236}">
                <a16:creationId xmlns:a16="http://schemas.microsoft.com/office/drawing/2014/main" id="{FF7B1BB5-5961-927C-1F1A-11CD83117C88}"/>
              </a:ext>
            </a:extLst>
          </p:cNvPr>
          <p:cNvSpPr txBox="1"/>
          <p:nvPr/>
        </p:nvSpPr>
        <p:spPr>
          <a:xfrm>
            <a:off x="985823" y="1578429"/>
            <a:ext cx="3702296" cy="369332"/>
          </a:xfrm>
          <a:prstGeom prst="rect">
            <a:avLst/>
          </a:prstGeom>
          <a:noFill/>
        </p:spPr>
        <p:txBody>
          <a:bodyPr wrap="none" rtlCol="0">
            <a:spAutoFit/>
          </a:bodyPr>
          <a:lstStyle/>
          <a:p>
            <a:r>
              <a:rPr lang="en-US" dirty="0"/>
              <a:t>Sentence = Determiner + noun + verb</a:t>
            </a:r>
          </a:p>
        </p:txBody>
      </p:sp>
      <p:graphicFrame>
        <p:nvGraphicFramePr>
          <p:cNvPr id="25" name="Table 24">
            <a:extLst>
              <a:ext uri="{FF2B5EF4-FFF2-40B4-BE49-F238E27FC236}">
                <a16:creationId xmlns:a16="http://schemas.microsoft.com/office/drawing/2014/main" id="{4DBC26FC-EBB0-E2FD-0E41-DBCFEC7CC04A}"/>
              </a:ext>
            </a:extLst>
          </p:cNvPr>
          <p:cNvGraphicFramePr>
            <a:graphicFrameLocks noGrp="1"/>
          </p:cNvGraphicFramePr>
          <p:nvPr/>
        </p:nvGraphicFramePr>
        <p:xfrm>
          <a:off x="6727371" y="2699362"/>
          <a:ext cx="3799116" cy="2560320"/>
        </p:xfrm>
        <a:graphic>
          <a:graphicData uri="http://schemas.openxmlformats.org/drawingml/2006/table">
            <a:tbl>
              <a:tblPr/>
              <a:tblGrid>
                <a:gridCol w="1266372">
                  <a:extLst>
                    <a:ext uri="{9D8B030D-6E8A-4147-A177-3AD203B41FA5}">
                      <a16:colId xmlns:a16="http://schemas.microsoft.com/office/drawing/2014/main" val="3782836529"/>
                    </a:ext>
                  </a:extLst>
                </a:gridCol>
                <a:gridCol w="1266372">
                  <a:extLst>
                    <a:ext uri="{9D8B030D-6E8A-4147-A177-3AD203B41FA5}">
                      <a16:colId xmlns:a16="http://schemas.microsoft.com/office/drawing/2014/main" val="2126274103"/>
                    </a:ext>
                  </a:extLst>
                </a:gridCol>
                <a:gridCol w="1266372">
                  <a:extLst>
                    <a:ext uri="{9D8B030D-6E8A-4147-A177-3AD203B41FA5}">
                      <a16:colId xmlns:a16="http://schemas.microsoft.com/office/drawing/2014/main" val="2535281789"/>
                    </a:ext>
                  </a:extLst>
                </a:gridCol>
              </a:tblGrid>
              <a:tr h="287736">
                <a:tc>
                  <a:txBody>
                    <a:bodyPr/>
                    <a:lstStyle/>
                    <a:p>
                      <a:endParaRPr lang="en-US" dirty="0"/>
                    </a:p>
                  </a:txBody>
                  <a:tcPr anchor="ctr">
                    <a:lnL>
                      <a:noFill/>
                    </a:lnL>
                    <a:lnR>
                      <a:noFill/>
                    </a:lnR>
                    <a:lnT>
                      <a:noFill/>
                    </a:lnT>
                    <a:lnB>
                      <a:noFill/>
                    </a:lnB>
                  </a:tcPr>
                </a:tc>
                <a:tc>
                  <a:txBody>
                    <a:bodyPr/>
                    <a:lstStyle/>
                    <a:p>
                      <a:r>
                        <a:rPr lang="en-US" dirty="0"/>
                        <a:t>Quantity</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Verb Tense</a:t>
                      </a:r>
                    </a:p>
                  </a:txBody>
                  <a:tcPr>
                    <a:lnL>
                      <a:noFill/>
                    </a:lnL>
                  </a:tcPr>
                </a:tc>
                <a:extLst>
                  <a:ext uri="{0D108BD9-81ED-4DB2-BD59-A6C34878D82A}">
                    <a16:rowId xmlns:a16="http://schemas.microsoft.com/office/drawing/2014/main" val="1589997228"/>
                  </a:ext>
                </a:extLst>
              </a:tr>
              <a:tr h="287736">
                <a:tc>
                  <a:txBody>
                    <a:bodyPr/>
                    <a:lstStyle/>
                    <a:p>
                      <a:r>
                        <a:rPr lang="en-US" dirty="0"/>
                        <a:t>a.</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past</a:t>
                      </a:r>
                    </a:p>
                  </a:txBody>
                  <a:tcPr anchor="ctr">
                    <a:lnL>
                      <a:noFill/>
                    </a:lnL>
                    <a:lnR>
                      <a:noFill/>
                    </a:lnR>
                    <a:lnB>
                      <a:noFill/>
                    </a:lnB>
                  </a:tcPr>
                </a:tc>
                <a:extLst>
                  <a:ext uri="{0D108BD9-81ED-4DB2-BD59-A6C34878D82A}">
                    <a16:rowId xmlns:a16="http://schemas.microsoft.com/office/drawing/2014/main" val="3868642314"/>
                  </a:ext>
                </a:extLst>
              </a:tr>
              <a:tr h="287736">
                <a:tc>
                  <a:txBody>
                    <a:bodyPr/>
                    <a:lstStyle/>
                    <a:p>
                      <a:r>
                        <a:rPr lang="en-US"/>
                        <a:t>b.</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present</a:t>
                      </a:r>
                    </a:p>
                  </a:txBody>
                  <a:tcPr anchor="ctr">
                    <a:lnL>
                      <a:noFill/>
                    </a:lnL>
                    <a:lnR>
                      <a:noFill/>
                    </a:lnR>
                    <a:lnT>
                      <a:noFill/>
                    </a:lnT>
                    <a:lnB>
                      <a:noFill/>
                    </a:lnB>
                  </a:tcPr>
                </a:tc>
                <a:extLst>
                  <a:ext uri="{0D108BD9-81ED-4DB2-BD59-A6C34878D82A}">
                    <a16:rowId xmlns:a16="http://schemas.microsoft.com/office/drawing/2014/main" val="1456777135"/>
                  </a:ext>
                </a:extLst>
              </a:tr>
              <a:tr h="287736">
                <a:tc>
                  <a:txBody>
                    <a:bodyPr/>
                    <a:lstStyle/>
                    <a:p>
                      <a:r>
                        <a:rPr lang="en-US"/>
                        <a:t>c.</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future</a:t>
                      </a:r>
                    </a:p>
                  </a:txBody>
                  <a:tcPr anchor="ctr">
                    <a:lnL>
                      <a:noFill/>
                    </a:lnL>
                    <a:lnR>
                      <a:noFill/>
                    </a:lnR>
                    <a:lnT>
                      <a:noFill/>
                    </a:lnT>
                    <a:lnB>
                      <a:noFill/>
                    </a:lnB>
                  </a:tcPr>
                </a:tc>
                <a:extLst>
                  <a:ext uri="{0D108BD9-81ED-4DB2-BD59-A6C34878D82A}">
                    <a16:rowId xmlns:a16="http://schemas.microsoft.com/office/drawing/2014/main" val="4038090307"/>
                  </a:ext>
                </a:extLst>
              </a:tr>
              <a:tr h="287736">
                <a:tc>
                  <a:txBody>
                    <a:bodyPr/>
                    <a:lstStyle/>
                    <a:p>
                      <a:r>
                        <a:rPr lang="en-US"/>
                        <a:t>d.</a:t>
                      </a:r>
                    </a:p>
                  </a:txBody>
                  <a:tcPr anchor="ctr">
                    <a:lnL>
                      <a:noFill/>
                    </a:lnL>
                    <a:lnR>
                      <a:noFill/>
                    </a:lnR>
                    <a:lnT>
                      <a:noFill/>
                    </a:lnT>
                    <a:lnB>
                      <a:noFill/>
                    </a:lnB>
                  </a:tcPr>
                </a:tc>
                <a:tc>
                  <a:txBody>
                    <a:bodyPr/>
                    <a:lstStyle/>
                    <a:p>
                      <a:r>
                        <a:rPr lang="en-US"/>
                        <a:t>plural</a:t>
                      </a:r>
                    </a:p>
                  </a:txBody>
                  <a:tcPr anchor="ctr">
                    <a:lnL>
                      <a:noFill/>
                    </a:lnL>
                    <a:lnR>
                      <a:noFill/>
                    </a:lnR>
                    <a:lnT>
                      <a:noFill/>
                    </a:lnT>
                    <a:lnB>
                      <a:noFill/>
                    </a:lnB>
                  </a:tcPr>
                </a:tc>
                <a:tc>
                  <a:txBody>
                    <a:bodyPr/>
                    <a:lstStyle/>
                    <a:p>
                      <a:r>
                        <a:rPr lang="en-US"/>
                        <a:t>past</a:t>
                      </a:r>
                    </a:p>
                  </a:txBody>
                  <a:tcPr anchor="ctr">
                    <a:lnL>
                      <a:noFill/>
                    </a:lnL>
                    <a:lnR>
                      <a:noFill/>
                    </a:lnR>
                    <a:lnT>
                      <a:noFill/>
                    </a:lnT>
                    <a:lnB>
                      <a:noFill/>
                    </a:lnB>
                  </a:tcPr>
                </a:tc>
                <a:extLst>
                  <a:ext uri="{0D108BD9-81ED-4DB2-BD59-A6C34878D82A}">
                    <a16:rowId xmlns:a16="http://schemas.microsoft.com/office/drawing/2014/main" val="54809077"/>
                  </a:ext>
                </a:extLst>
              </a:tr>
              <a:tr h="287736">
                <a:tc>
                  <a:txBody>
                    <a:bodyPr/>
                    <a:lstStyle/>
                    <a:p>
                      <a:r>
                        <a:rPr lang="en-US"/>
                        <a:t>e.</a:t>
                      </a:r>
                    </a:p>
                  </a:txBody>
                  <a:tcPr anchor="ctr">
                    <a:lnL>
                      <a:noFill/>
                    </a:lnL>
                    <a:lnR>
                      <a:noFill/>
                    </a:lnR>
                    <a:lnT>
                      <a:noFill/>
                    </a:lnT>
                    <a:lnB>
                      <a:noFill/>
                    </a:lnB>
                  </a:tcPr>
                </a:tc>
                <a:tc>
                  <a:txBody>
                    <a:bodyPr/>
                    <a:lstStyle/>
                    <a:p>
                      <a:r>
                        <a:rPr lang="en-US"/>
                        <a:t>plural</a:t>
                      </a:r>
                    </a:p>
                  </a:txBody>
                  <a:tcPr anchor="ctr">
                    <a:lnL>
                      <a:noFill/>
                    </a:lnL>
                    <a:lnR>
                      <a:noFill/>
                    </a:lnR>
                    <a:lnT>
                      <a:noFill/>
                    </a:lnT>
                    <a:lnB>
                      <a:noFill/>
                    </a:lnB>
                  </a:tcPr>
                </a:tc>
                <a:tc>
                  <a:txBody>
                    <a:bodyPr/>
                    <a:lstStyle/>
                    <a:p>
                      <a:r>
                        <a:rPr lang="en-US" dirty="0"/>
                        <a:t>present</a:t>
                      </a:r>
                    </a:p>
                  </a:txBody>
                  <a:tcPr anchor="ctr">
                    <a:lnL>
                      <a:noFill/>
                    </a:lnL>
                    <a:lnR>
                      <a:noFill/>
                    </a:lnR>
                    <a:lnT>
                      <a:noFill/>
                    </a:lnT>
                    <a:lnB>
                      <a:noFill/>
                    </a:lnB>
                  </a:tcPr>
                </a:tc>
                <a:extLst>
                  <a:ext uri="{0D108BD9-81ED-4DB2-BD59-A6C34878D82A}">
                    <a16:rowId xmlns:a16="http://schemas.microsoft.com/office/drawing/2014/main" val="1325505291"/>
                  </a:ext>
                </a:extLst>
              </a:tr>
              <a:tr h="287736">
                <a:tc>
                  <a:txBody>
                    <a:bodyPr/>
                    <a:lstStyle/>
                    <a:p>
                      <a:r>
                        <a:rPr lang="en-US"/>
                        <a:t>f.</a:t>
                      </a:r>
                    </a:p>
                  </a:txBody>
                  <a:tcPr anchor="ctr">
                    <a:lnL>
                      <a:noFill/>
                    </a:lnL>
                    <a:lnR>
                      <a:noFill/>
                    </a:lnR>
                    <a:lnT>
                      <a:noFill/>
                    </a:lnT>
                    <a:lnB>
                      <a:noFill/>
                    </a:lnB>
                  </a:tcPr>
                </a:tc>
                <a:tc>
                  <a:txBody>
                    <a:bodyPr/>
                    <a:lstStyle/>
                    <a:p>
                      <a:r>
                        <a:rPr lang="en-US" dirty="0"/>
                        <a:t>plural</a:t>
                      </a:r>
                    </a:p>
                  </a:txBody>
                  <a:tcPr anchor="ctr">
                    <a:lnL>
                      <a:noFill/>
                    </a:lnL>
                    <a:lnR>
                      <a:noFill/>
                    </a:lnR>
                    <a:lnT>
                      <a:noFill/>
                    </a:lnT>
                    <a:lnB>
                      <a:noFill/>
                    </a:lnB>
                  </a:tcPr>
                </a:tc>
                <a:tc>
                  <a:txBody>
                    <a:bodyPr/>
                    <a:lstStyle/>
                    <a:p>
                      <a:r>
                        <a:rPr lang="en-US" dirty="0"/>
                        <a:t>future</a:t>
                      </a:r>
                    </a:p>
                  </a:txBody>
                  <a:tcPr anchor="ctr">
                    <a:lnL>
                      <a:noFill/>
                    </a:lnL>
                    <a:lnR>
                      <a:noFill/>
                    </a:lnR>
                    <a:lnT>
                      <a:noFill/>
                    </a:lnT>
                    <a:lnB>
                      <a:noFill/>
                    </a:lnB>
                  </a:tcPr>
                </a:tc>
                <a:extLst>
                  <a:ext uri="{0D108BD9-81ED-4DB2-BD59-A6C34878D82A}">
                    <a16:rowId xmlns:a16="http://schemas.microsoft.com/office/drawing/2014/main" val="2874394793"/>
                  </a:ext>
                </a:extLst>
              </a:tr>
            </a:tbl>
          </a:graphicData>
        </a:graphic>
      </p:graphicFrame>
    </p:spTree>
    <p:extLst>
      <p:ext uri="{BB962C8B-B14F-4D97-AF65-F5344CB8AC3E}">
        <p14:creationId xmlns:p14="http://schemas.microsoft.com/office/powerpoint/2010/main" val="3012248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90D2-19B6-1D98-41A6-BFC9823FEBF4}"/>
              </a:ext>
            </a:extLst>
          </p:cNvPr>
          <p:cNvSpPr>
            <a:spLocks noGrp="1"/>
          </p:cNvSpPr>
          <p:nvPr>
            <p:ph type="title"/>
          </p:nvPr>
        </p:nvSpPr>
        <p:spPr/>
        <p:txBody>
          <a:bodyPr/>
          <a:lstStyle/>
          <a:p>
            <a:r>
              <a:rPr lang="en-US" dirty="0"/>
              <a:t>def </a:t>
            </a:r>
            <a:r>
              <a:rPr lang="en-US" dirty="0" err="1"/>
              <a:t>get_determiner</a:t>
            </a:r>
            <a:r>
              <a:rPr lang="en-US" dirty="0"/>
              <a:t>(quantity):</a:t>
            </a:r>
          </a:p>
        </p:txBody>
      </p:sp>
      <p:pic>
        <p:nvPicPr>
          <p:cNvPr id="8" name="Content Placeholder 4">
            <a:extLst>
              <a:ext uri="{FF2B5EF4-FFF2-40B4-BE49-F238E27FC236}">
                <a16:creationId xmlns:a16="http://schemas.microsoft.com/office/drawing/2014/main" id="{10907C37-BDE9-5B23-FB6A-66A5B9A6E051}"/>
              </a:ext>
            </a:extLst>
          </p:cNvPr>
          <p:cNvPicPr>
            <a:picLocks noGrp="1" noChangeAspect="1"/>
          </p:cNvPicPr>
          <p:nvPr>
            <p:ph sz="half" idx="1"/>
          </p:nvPr>
        </p:nvPicPr>
        <p:blipFill>
          <a:blip r:embed="rId2"/>
          <a:stretch>
            <a:fillRect/>
          </a:stretch>
        </p:blipFill>
        <p:spPr>
          <a:xfrm>
            <a:off x="838200" y="2083106"/>
            <a:ext cx="5181600" cy="3836376"/>
          </a:xfrm>
          <a:prstGeom prst="rect">
            <a:avLst/>
          </a:prstGeom>
        </p:spPr>
      </p:pic>
      <p:sp>
        <p:nvSpPr>
          <p:cNvPr id="7" name="Content Placeholder 6">
            <a:extLst>
              <a:ext uri="{FF2B5EF4-FFF2-40B4-BE49-F238E27FC236}">
                <a16:creationId xmlns:a16="http://schemas.microsoft.com/office/drawing/2014/main" id="{EFAFB3C5-D1D6-6A1B-95D3-AF8A30F011C6}"/>
              </a:ext>
            </a:extLst>
          </p:cNvPr>
          <p:cNvSpPr>
            <a:spLocks noGrp="1"/>
          </p:cNvSpPr>
          <p:nvPr>
            <p:ph sz="half" idx="2"/>
          </p:nvPr>
        </p:nvSpPr>
        <p:spPr/>
        <p:txBody>
          <a:bodyPr>
            <a:normAutofit fontScale="92500" lnSpcReduction="20000"/>
          </a:bodyPr>
          <a:lstStyle/>
          <a:p>
            <a:r>
              <a:rPr lang="en-US" dirty="0"/>
              <a:t>What programming tools are available to you?</a:t>
            </a:r>
          </a:p>
          <a:p>
            <a:pPr lvl="1"/>
            <a:r>
              <a:rPr lang="en-US" dirty="0"/>
              <a:t>Branching</a:t>
            </a:r>
          </a:p>
          <a:p>
            <a:pPr lvl="2"/>
            <a:r>
              <a:rPr lang="en-US" dirty="0"/>
              <a:t>If</a:t>
            </a:r>
          </a:p>
          <a:p>
            <a:pPr lvl="1"/>
            <a:r>
              <a:rPr lang="en-US" dirty="0"/>
              <a:t>Looping</a:t>
            </a:r>
          </a:p>
          <a:p>
            <a:pPr lvl="2"/>
            <a:r>
              <a:rPr lang="en-US" dirty="0"/>
              <a:t>For – you know when you will end, i.e. lists, arrays</a:t>
            </a:r>
          </a:p>
          <a:p>
            <a:pPr lvl="2"/>
            <a:r>
              <a:rPr lang="en-US" dirty="0"/>
              <a:t>While – you know an exit criteria</a:t>
            </a:r>
          </a:p>
          <a:p>
            <a:pPr lvl="1"/>
            <a:r>
              <a:rPr lang="en-US" dirty="0"/>
              <a:t>Function calling</a:t>
            </a:r>
          </a:p>
          <a:p>
            <a:pPr lvl="1"/>
            <a:r>
              <a:rPr lang="en-US" dirty="0"/>
              <a:t>Data Structures</a:t>
            </a:r>
          </a:p>
          <a:p>
            <a:pPr lvl="2"/>
            <a:r>
              <a:rPr lang="en-US" dirty="0"/>
              <a:t>Primitives (variables)</a:t>
            </a:r>
          </a:p>
          <a:p>
            <a:pPr lvl="2"/>
            <a:r>
              <a:rPr lang="en-US" dirty="0"/>
              <a:t>Arrays</a:t>
            </a:r>
          </a:p>
          <a:p>
            <a:pPr lvl="2"/>
            <a:r>
              <a:rPr lang="en-US" dirty="0"/>
              <a:t>Lists</a:t>
            </a:r>
          </a:p>
          <a:p>
            <a:pPr lvl="1"/>
            <a:r>
              <a:rPr lang="en-US" dirty="0"/>
              <a:t>Input</a:t>
            </a:r>
          </a:p>
          <a:p>
            <a:pPr lvl="1"/>
            <a:r>
              <a:rPr lang="en-US" dirty="0"/>
              <a:t>Output</a:t>
            </a:r>
          </a:p>
          <a:p>
            <a:endParaRPr lang="en-US" dirty="0"/>
          </a:p>
        </p:txBody>
      </p:sp>
      <p:sp>
        <p:nvSpPr>
          <p:cNvPr id="9" name="TextBox 8">
            <a:extLst>
              <a:ext uri="{FF2B5EF4-FFF2-40B4-BE49-F238E27FC236}">
                <a16:creationId xmlns:a16="http://schemas.microsoft.com/office/drawing/2014/main" id="{23442B09-A787-8EF0-FD63-D243F759E75D}"/>
              </a:ext>
            </a:extLst>
          </p:cNvPr>
          <p:cNvSpPr txBox="1"/>
          <p:nvPr/>
        </p:nvSpPr>
        <p:spPr>
          <a:xfrm>
            <a:off x="2754086" y="1374521"/>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get_determiner</a:t>
            </a:r>
            <a:endParaRPr lang="en-US" dirty="0"/>
          </a:p>
        </p:txBody>
      </p:sp>
      <p:sp>
        <p:nvSpPr>
          <p:cNvPr id="10" name="Right Arrow 9">
            <a:extLst>
              <a:ext uri="{FF2B5EF4-FFF2-40B4-BE49-F238E27FC236}">
                <a16:creationId xmlns:a16="http://schemas.microsoft.com/office/drawing/2014/main" id="{1323A1AA-BCD5-A698-A165-9206A3DAB577}"/>
              </a:ext>
            </a:extLst>
          </p:cNvPr>
          <p:cNvSpPr/>
          <p:nvPr/>
        </p:nvSpPr>
        <p:spPr>
          <a:xfrm>
            <a:off x="2079172" y="1412229"/>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913EB11C-A325-CD14-0E42-77F0F0E15928}"/>
              </a:ext>
            </a:extLst>
          </p:cNvPr>
          <p:cNvSpPr/>
          <p:nvPr/>
        </p:nvSpPr>
        <p:spPr>
          <a:xfrm>
            <a:off x="4452257" y="1412229"/>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A91710F-9B88-1A42-B436-5EFC815F0C4D}"/>
              </a:ext>
            </a:extLst>
          </p:cNvPr>
          <p:cNvSpPr txBox="1"/>
          <p:nvPr/>
        </p:nvSpPr>
        <p:spPr>
          <a:xfrm>
            <a:off x="1122817" y="1374520"/>
            <a:ext cx="969624" cy="369332"/>
          </a:xfrm>
          <a:prstGeom prst="rect">
            <a:avLst/>
          </a:prstGeom>
          <a:noFill/>
        </p:spPr>
        <p:txBody>
          <a:bodyPr wrap="none" rtlCol="0">
            <a:spAutoFit/>
          </a:bodyPr>
          <a:lstStyle/>
          <a:p>
            <a:r>
              <a:rPr lang="en-US" dirty="0"/>
              <a:t>quantity</a:t>
            </a:r>
          </a:p>
        </p:txBody>
      </p:sp>
      <p:sp>
        <p:nvSpPr>
          <p:cNvPr id="13" name="TextBox 12">
            <a:extLst>
              <a:ext uri="{FF2B5EF4-FFF2-40B4-BE49-F238E27FC236}">
                <a16:creationId xmlns:a16="http://schemas.microsoft.com/office/drawing/2014/main" id="{F7F00D58-DC50-DF9F-ABBE-B4AC79EBDCAC}"/>
              </a:ext>
            </a:extLst>
          </p:cNvPr>
          <p:cNvSpPr txBox="1"/>
          <p:nvPr/>
        </p:nvSpPr>
        <p:spPr>
          <a:xfrm>
            <a:off x="5113902" y="1345914"/>
            <a:ext cx="1266180" cy="369332"/>
          </a:xfrm>
          <a:prstGeom prst="rect">
            <a:avLst/>
          </a:prstGeom>
          <a:noFill/>
        </p:spPr>
        <p:txBody>
          <a:bodyPr wrap="none" rtlCol="0">
            <a:spAutoFit/>
          </a:bodyPr>
          <a:lstStyle/>
          <a:p>
            <a:r>
              <a:rPr lang="en-US" dirty="0"/>
              <a:t>Determiner</a:t>
            </a:r>
          </a:p>
        </p:txBody>
      </p:sp>
    </p:spTree>
    <p:extLst>
      <p:ext uri="{BB962C8B-B14F-4D97-AF65-F5344CB8AC3E}">
        <p14:creationId xmlns:p14="http://schemas.microsoft.com/office/powerpoint/2010/main" val="6873174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133C-DC9B-3CFB-FE58-8CB73FDC0B30}"/>
              </a:ext>
            </a:extLst>
          </p:cNvPr>
          <p:cNvSpPr>
            <a:spLocks noGrp="1"/>
          </p:cNvSpPr>
          <p:nvPr>
            <p:ph type="title"/>
          </p:nvPr>
        </p:nvSpPr>
        <p:spPr/>
        <p:txBody>
          <a:bodyPr/>
          <a:lstStyle/>
          <a:p>
            <a:r>
              <a:rPr lang="en-US" dirty="0" err="1"/>
              <a:t>get_noun</a:t>
            </a:r>
            <a:endParaRPr lang="en-US" dirty="0"/>
          </a:p>
        </p:txBody>
      </p:sp>
      <p:sp>
        <p:nvSpPr>
          <p:cNvPr id="3" name="Content Placeholder 2">
            <a:extLst>
              <a:ext uri="{FF2B5EF4-FFF2-40B4-BE49-F238E27FC236}">
                <a16:creationId xmlns:a16="http://schemas.microsoft.com/office/drawing/2014/main" id="{605A6FED-B62D-BB61-E9DC-9FFDD691991E}"/>
              </a:ext>
            </a:extLst>
          </p:cNvPr>
          <p:cNvSpPr>
            <a:spLocks noGrp="1"/>
          </p:cNvSpPr>
          <p:nvPr>
            <p:ph sz="half" idx="1"/>
          </p:nvPr>
        </p:nvSpPr>
        <p:spPr/>
        <p:txBody>
          <a:bodyPr>
            <a:normAutofit fontScale="92500" lnSpcReduction="20000"/>
          </a:bodyPr>
          <a:lstStyle/>
          <a:p>
            <a:r>
              <a:rPr lang="en-US" dirty="0"/>
              <a:t>What programming tools are available to you?</a:t>
            </a:r>
          </a:p>
          <a:p>
            <a:pPr lvl="1"/>
            <a:r>
              <a:rPr lang="en-US" dirty="0"/>
              <a:t>Branching</a:t>
            </a:r>
          </a:p>
          <a:p>
            <a:pPr lvl="2"/>
            <a:r>
              <a:rPr lang="en-US" dirty="0"/>
              <a:t>If</a:t>
            </a:r>
          </a:p>
          <a:p>
            <a:pPr lvl="1"/>
            <a:r>
              <a:rPr lang="en-US" dirty="0"/>
              <a:t>Looping</a:t>
            </a:r>
          </a:p>
          <a:p>
            <a:pPr lvl="2"/>
            <a:r>
              <a:rPr lang="en-US" dirty="0"/>
              <a:t>For – you know when you will end, i.e. lists, arrays</a:t>
            </a:r>
          </a:p>
          <a:p>
            <a:pPr lvl="2"/>
            <a:r>
              <a:rPr lang="en-US" dirty="0"/>
              <a:t>While – you know an exit criteria</a:t>
            </a:r>
          </a:p>
          <a:p>
            <a:pPr lvl="1"/>
            <a:r>
              <a:rPr lang="en-US" dirty="0"/>
              <a:t>Function calling</a:t>
            </a:r>
          </a:p>
          <a:p>
            <a:pPr lvl="1"/>
            <a:r>
              <a:rPr lang="en-US" dirty="0"/>
              <a:t>Data Structures</a:t>
            </a:r>
          </a:p>
          <a:p>
            <a:pPr lvl="2"/>
            <a:r>
              <a:rPr lang="en-US" dirty="0"/>
              <a:t>Primitives (variables)</a:t>
            </a:r>
          </a:p>
          <a:p>
            <a:pPr lvl="2"/>
            <a:r>
              <a:rPr lang="en-US" dirty="0"/>
              <a:t>Arrays</a:t>
            </a:r>
          </a:p>
          <a:p>
            <a:pPr lvl="2"/>
            <a:r>
              <a:rPr lang="en-US" dirty="0"/>
              <a:t>Lists</a:t>
            </a:r>
          </a:p>
          <a:p>
            <a:pPr lvl="1"/>
            <a:r>
              <a:rPr lang="en-US" dirty="0"/>
              <a:t>Input</a:t>
            </a:r>
          </a:p>
          <a:p>
            <a:pPr lvl="1"/>
            <a:r>
              <a:rPr lang="en-US" dirty="0"/>
              <a:t>Output</a:t>
            </a:r>
          </a:p>
          <a:p>
            <a:endParaRPr lang="en-US" dirty="0"/>
          </a:p>
        </p:txBody>
      </p:sp>
      <p:pic>
        <p:nvPicPr>
          <p:cNvPr id="6" name="Content Placeholder 5">
            <a:extLst>
              <a:ext uri="{FF2B5EF4-FFF2-40B4-BE49-F238E27FC236}">
                <a16:creationId xmlns:a16="http://schemas.microsoft.com/office/drawing/2014/main" id="{C2158EAF-6EF1-34A9-EB49-947ED1D97443}"/>
              </a:ext>
            </a:extLst>
          </p:cNvPr>
          <p:cNvPicPr>
            <a:picLocks noGrp="1" noChangeAspect="1"/>
          </p:cNvPicPr>
          <p:nvPr>
            <p:ph sz="half" idx="2"/>
          </p:nvPr>
        </p:nvPicPr>
        <p:blipFill>
          <a:blip r:embed="rId2"/>
          <a:stretch>
            <a:fillRect/>
          </a:stretch>
        </p:blipFill>
        <p:spPr>
          <a:xfrm>
            <a:off x="6172200" y="2474823"/>
            <a:ext cx="5181600" cy="3052942"/>
          </a:xfrm>
          <a:prstGeom prst="rect">
            <a:avLst/>
          </a:prstGeom>
        </p:spPr>
      </p:pic>
      <p:sp>
        <p:nvSpPr>
          <p:cNvPr id="7" name="TextBox 6">
            <a:extLst>
              <a:ext uri="{FF2B5EF4-FFF2-40B4-BE49-F238E27FC236}">
                <a16:creationId xmlns:a16="http://schemas.microsoft.com/office/drawing/2014/main" id="{B27E89AB-CFEF-EF6E-4AC6-0414576B5F2F}"/>
              </a:ext>
            </a:extLst>
          </p:cNvPr>
          <p:cNvSpPr txBox="1"/>
          <p:nvPr/>
        </p:nvSpPr>
        <p:spPr>
          <a:xfrm>
            <a:off x="2988005" y="1321356"/>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Get_noun</a:t>
            </a:r>
            <a:endParaRPr lang="en-US" dirty="0"/>
          </a:p>
        </p:txBody>
      </p:sp>
      <p:sp>
        <p:nvSpPr>
          <p:cNvPr id="8" name="Right Arrow 7">
            <a:extLst>
              <a:ext uri="{FF2B5EF4-FFF2-40B4-BE49-F238E27FC236}">
                <a16:creationId xmlns:a16="http://schemas.microsoft.com/office/drawing/2014/main" id="{73E774C7-CCA9-79A2-356A-960B59D5DFD3}"/>
              </a:ext>
            </a:extLst>
          </p:cNvPr>
          <p:cNvSpPr/>
          <p:nvPr/>
        </p:nvSpPr>
        <p:spPr>
          <a:xfrm>
            <a:off x="2313091" y="1359064"/>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713F1B55-1603-0DF0-8090-24350904466C}"/>
              </a:ext>
            </a:extLst>
          </p:cNvPr>
          <p:cNvSpPr/>
          <p:nvPr/>
        </p:nvSpPr>
        <p:spPr>
          <a:xfrm>
            <a:off x="4686176" y="1359064"/>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94DD141-D737-415C-2EBA-BC13E2CDA950}"/>
              </a:ext>
            </a:extLst>
          </p:cNvPr>
          <p:cNvSpPr txBox="1"/>
          <p:nvPr/>
        </p:nvSpPr>
        <p:spPr>
          <a:xfrm>
            <a:off x="1356736" y="1321355"/>
            <a:ext cx="969624" cy="369332"/>
          </a:xfrm>
          <a:prstGeom prst="rect">
            <a:avLst/>
          </a:prstGeom>
          <a:noFill/>
        </p:spPr>
        <p:txBody>
          <a:bodyPr wrap="none" rtlCol="0">
            <a:spAutoFit/>
          </a:bodyPr>
          <a:lstStyle/>
          <a:p>
            <a:r>
              <a:rPr lang="en-US" dirty="0"/>
              <a:t>quantity</a:t>
            </a:r>
          </a:p>
        </p:txBody>
      </p:sp>
      <p:sp>
        <p:nvSpPr>
          <p:cNvPr id="11" name="TextBox 10">
            <a:extLst>
              <a:ext uri="{FF2B5EF4-FFF2-40B4-BE49-F238E27FC236}">
                <a16:creationId xmlns:a16="http://schemas.microsoft.com/office/drawing/2014/main" id="{663D7164-E428-CB41-A361-9FC2277B8D1E}"/>
              </a:ext>
            </a:extLst>
          </p:cNvPr>
          <p:cNvSpPr txBox="1"/>
          <p:nvPr/>
        </p:nvSpPr>
        <p:spPr>
          <a:xfrm>
            <a:off x="5347821" y="1292749"/>
            <a:ext cx="671979" cy="369332"/>
          </a:xfrm>
          <a:prstGeom prst="rect">
            <a:avLst/>
          </a:prstGeom>
          <a:noFill/>
        </p:spPr>
        <p:txBody>
          <a:bodyPr wrap="none" rtlCol="0">
            <a:spAutoFit/>
          </a:bodyPr>
          <a:lstStyle/>
          <a:p>
            <a:r>
              <a:rPr lang="en-US" dirty="0"/>
              <a:t>noun</a:t>
            </a:r>
          </a:p>
        </p:txBody>
      </p:sp>
      <p:pic>
        <p:nvPicPr>
          <p:cNvPr id="15" name="Picture 14">
            <a:extLst>
              <a:ext uri="{FF2B5EF4-FFF2-40B4-BE49-F238E27FC236}">
                <a16:creationId xmlns:a16="http://schemas.microsoft.com/office/drawing/2014/main" id="{9BD3E3ED-2692-D359-955A-601E3F030237}"/>
              </a:ext>
            </a:extLst>
          </p:cNvPr>
          <p:cNvPicPr>
            <a:picLocks noChangeAspect="1"/>
          </p:cNvPicPr>
          <p:nvPr/>
        </p:nvPicPr>
        <p:blipFill>
          <a:blip r:embed="rId3"/>
          <a:stretch>
            <a:fillRect/>
          </a:stretch>
        </p:blipFill>
        <p:spPr>
          <a:xfrm>
            <a:off x="6172202" y="436437"/>
            <a:ext cx="3189512" cy="1182938"/>
          </a:xfrm>
          <a:prstGeom prst="rect">
            <a:avLst/>
          </a:prstGeom>
        </p:spPr>
      </p:pic>
    </p:spTree>
    <p:extLst>
      <p:ext uri="{BB962C8B-B14F-4D97-AF65-F5344CB8AC3E}">
        <p14:creationId xmlns:p14="http://schemas.microsoft.com/office/powerpoint/2010/main" val="16208545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997E-FC72-A9A3-5CE7-33869921719D}"/>
              </a:ext>
            </a:extLst>
          </p:cNvPr>
          <p:cNvSpPr>
            <a:spLocks noGrp="1"/>
          </p:cNvSpPr>
          <p:nvPr>
            <p:ph type="title"/>
          </p:nvPr>
        </p:nvSpPr>
        <p:spPr/>
        <p:txBody>
          <a:bodyPr/>
          <a:lstStyle/>
          <a:p>
            <a:r>
              <a:rPr lang="en-US" dirty="0" err="1"/>
              <a:t>get_verb</a:t>
            </a:r>
            <a:endParaRPr lang="en-US" dirty="0"/>
          </a:p>
        </p:txBody>
      </p:sp>
      <p:sp>
        <p:nvSpPr>
          <p:cNvPr id="3" name="Content Placeholder 2">
            <a:extLst>
              <a:ext uri="{FF2B5EF4-FFF2-40B4-BE49-F238E27FC236}">
                <a16:creationId xmlns:a16="http://schemas.microsoft.com/office/drawing/2014/main" id="{9136EA97-15B9-C0B7-B640-D621E22D935E}"/>
              </a:ext>
            </a:extLst>
          </p:cNvPr>
          <p:cNvSpPr>
            <a:spLocks noGrp="1"/>
          </p:cNvSpPr>
          <p:nvPr>
            <p:ph sz="half" idx="1"/>
          </p:nvPr>
        </p:nvSpPr>
        <p:spPr/>
        <p:txBody>
          <a:bodyPr>
            <a:normAutofit fontScale="92500" lnSpcReduction="20000"/>
          </a:bodyPr>
          <a:lstStyle/>
          <a:p>
            <a:r>
              <a:rPr lang="en-US" dirty="0"/>
              <a:t>What programming tools are available to you?</a:t>
            </a:r>
          </a:p>
          <a:p>
            <a:pPr lvl="1"/>
            <a:r>
              <a:rPr lang="en-US" dirty="0"/>
              <a:t>Branching</a:t>
            </a:r>
          </a:p>
          <a:p>
            <a:pPr lvl="2"/>
            <a:r>
              <a:rPr lang="en-US" dirty="0"/>
              <a:t>If</a:t>
            </a:r>
          </a:p>
          <a:p>
            <a:pPr lvl="1"/>
            <a:r>
              <a:rPr lang="en-US" dirty="0"/>
              <a:t>Looping</a:t>
            </a:r>
          </a:p>
          <a:p>
            <a:pPr lvl="2"/>
            <a:r>
              <a:rPr lang="en-US" dirty="0"/>
              <a:t>For – you know when you will end, i.e. lists, arrays</a:t>
            </a:r>
          </a:p>
          <a:p>
            <a:pPr lvl="2"/>
            <a:r>
              <a:rPr lang="en-US" dirty="0"/>
              <a:t>While – you know an exit criteria</a:t>
            </a:r>
          </a:p>
          <a:p>
            <a:pPr lvl="1"/>
            <a:r>
              <a:rPr lang="en-US" dirty="0"/>
              <a:t>Function calling</a:t>
            </a:r>
          </a:p>
          <a:p>
            <a:pPr lvl="1"/>
            <a:r>
              <a:rPr lang="en-US" dirty="0"/>
              <a:t>Data Structures</a:t>
            </a:r>
          </a:p>
          <a:p>
            <a:pPr lvl="2"/>
            <a:r>
              <a:rPr lang="en-US" dirty="0"/>
              <a:t>Primitives (variables)</a:t>
            </a:r>
          </a:p>
          <a:p>
            <a:pPr lvl="2"/>
            <a:r>
              <a:rPr lang="en-US" dirty="0"/>
              <a:t>Arrays</a:t>
            </a:r>
          </a:p>
          <a:p>
            <a:pPr lvl="2"/>
            <a:r>
              <a:rPr lang="en-US" dirty="0"/>
              <a:t>Lists</a:t>
            </a:r>
          </a:p>
          <a:p>
            <a:pPr lvl="1"/>
            <a:r>
              <a:rPr lang="en-US" dirty="0"/>
              <a:t>Input</a:t>
            </a:r>
          </a:p>
          <a:p>
            <a:pPr lvl="1"/>
            <a:r>
              <a:rPr lang="en-US" dirty="0"/>
              <a:t>Output</a:t>
            </a:r>
          </a:p>
          <a:p>
            <a:endParaRPr lang="en-US" dirty="0"/>
          </a:p>
        </p:txBody>
      </p:sp>
      <p:pic>
        <p:nvPicPr>
          <p:cNvPr id="5" name="Content Placeholder 4">
            <a:extLst>
              <a:ext uri="{FF2B5EF4-FFF2-40B4-BE49-F238E27FC236}">
                <a16:creationId xmlns:a16="http://schemas.microsoft.com/office/drawing/2014/main" id="{B89B3F1A-DEB6-A0C7-D292-0D0BFD410EF2}"/>
              </a:ext>
            </a:extLst>
          </p:cNvPr>
          <p:cNvPicPr>
            <a:picLocks noGrp="1" noChangeAspect="1"/>
          </p:cNvPicPr>
          <p:nvPr>
            <p:ph sz="half" idx="2"/>
          </p:nvPr>
        </p:nvPicPr>
        <p:blipFill>
          <a:blip r:embed="rId2"/>
          <a:stretch>
            <a:fillRect/>
          </a:stretch>
        </p:blipFill>
        <p:spPr>
          <a:xfrm>
            <a:off x="6172200" y="1905321"/>
            <a:ext cx="5181600" cy="4191946"/>
          </a:xfrm>
          <a:prstGeom prst="rect">
            <a:avLst/>
          </a:prstGeom>
        </p:spPr>
      </p:pic>
      <p:sp>
        <p:nvSpPr>
          <p:cNvPr id="6" name="TextBox 5">
            <a:extLst>
              <a:ext uri="{FF2B5EF4-FFF2-40B4-BE49-F238E27FC236}">
                <a16:creationId xmlns:a16="http://schemas.microsoft.com/office/drawing/2014/main" id="{A5D29E63-26BF-CE83-642E-0F4BE432FB70}"/>
              </a:ext>
            </a:extLst>
          </p:cNvPr>
          <p:cNvSpPr txBox="1"/>
          <p:nvPr/>
        </p:nvSpPr>
        <p:spPr>
          <a:xfrm>
            <a:off x="3512910" y="1334673"/>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Get_verb</a:t>
            </a:r>
            <a:endParaRPr lang="en-US" dirty="0"/>
          </a:p>
        </p:txBody>
      </p:sp>
      <p:sp>
        <p:nvSpPr>
          <p:cNvPr id="7" name="Right Arrow 6">
            <a:extLst>
              <a:ext uri="{FF2B5EF4-FFF2-40B4-BE49-F238E27FC236}">
                <a16:creationId xmlns:a16="http://schemas.microsoft.com/office/drawing/2014/main" id="{28590A45-8FE9-E90A-DD35-631B362389B9}"/>
              </a:ext>
            </a:extLst>
          </p:cNvPr>
          <p:cNvSpPr/>
          <p:nvPr/>
        </p:nvSpPr>
        <p:spPr>
          <a:xfrm>
            <a:off x="2837996" y="1372381"/>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C4A90B44-4A6C-D3AC-E3AD-3F3DF02BCB3E}"/>
              </a:ext>
            </a:extLst>
          </p:cNvPr>
          <p:cNvSpPr/>
          <p:nvPr/>
        </p:nvSpPr>
        <p:spPr>
          <a:xfrm>
            <a:off x="5211081" y="1372381"/>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DB9F2F9-E99D-5C09-181A-A706C83638B8}"/>
              </a:ext>
            </a:extLst>
          </p:cNvPr>
          <p:cNvSpPr txBox="1"/>
          <p:nvPr/>
        </p:nvSpPr>
        <p:spPr>
          <a:xfrm>
            <a:off x="1223708" y="1324027"/>
            <a:ext cx="1614288" cy="369332"/>
          </a:xfrm>
          <a:prstGeom prst="rect">
            <a:avLst/>
          </a:prstGeom>
          <a:noFill/>
        </p:spPr>
        <p:txBody>
          <a:bodyPr wrap="none" rtlCol="0">
            <a:spAutoFit/>
          </a:bodyPr>
          <a:lstStyle/>
          <a:p>
            <a:r>
              <a:rPr lang="en-US" dirty="0"/>
              <a:t>Quantity, tense</a:t>
            </a:r>
          </a:p>
        </p:txBody>
      </p:sp>
      <p:sp>
        <p:nvSpPr>
          <p:cNvPr id="10" name="TextBox 9">
            <a:extLst>
              <a:ext uri="{FF2B5EF4-FFF2-40B4-BE49-F238E27FC236}">
                <a16:creationId xmlns:a16="http://schemas.microsoft.com/office/drawing/2014/main" id="{DB6C9704-7483-AE1F-0561-8E07910FFD89}"/>
              </a:ext>
            </a:extLst>
          </p:cNvPr>
          <p:cNvSpPr txBox="1"/>
          <p:nvPr/>
        </p:nvSpPr>
        <p:spPr>
          <a:xfrm>
            <a:off x="5872726" y="1306066"/>
            <a:ext cx="604012" cy="369332"/>
          </a:xfrm>
          <a:prstGeom prst="rect">
            <a:avLst/>
          </a:prstGeom>
          <a:noFill/>
        </p:spPr>
        <p:txBody>
          <a:bodyPr wrap="none" rtlCol="0">
            <a:spAutoFit/>
          </a:bodyPr>
          <a:lstStyle/>
          <a:p>
            <a:r>
              <a:rPr lang="en-US" dirty="0"/>
              <a:t>verb</a:t>
            </a:r>
          </a:p>
        </p:txBody>
      </p:sp>
    </p:spTree>
    <p:extLst>
      <p:ext uri="{BB962C8B-B14F-4D97-AF65-F5344CB8AC3E}">
        <p14:creationId xmlns:p14="http://schemas.microsoft.com/office/powerpoint/2010/main" val="2221478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BE57-6E16-CE84-646E-4A0C6F235D13}"/>
              </a:ext>
            </a:extLst>
          </p:cNvPr>
          <p:cNvSpPr>
            <a:spLocks noGrp="1"/>
          </p:cNvSpPr>
          <p:nvPr>
            <p:ph type="title"/>
          </p:nvPr>
        </p:nvSpPr>
        <p:spPr/>
        <p:txBody>
          <a:bodyPr/>
          <a:lstStyle/>
          <a:p>
            <a:r>
              <a:rPr lang="en-US" dirty="0"/>
              <a:t>Remember – Bottom-up Design</a:t>
            </a:r>
          </a:p>
        </p:txBody>
      </p:sp>
      <p:sp>
        <p:nvSpPr>
          <p:cNvPr id="4" name="Content Placeholder 3">
            <a:extLst>
              <a:ext uri="{FF2B5EF4-FFF2-40B4-BE49-F238E27FC236}">
                <a16:creationId xmlns:a16="http://schemas.microsoft.com/office/drawing/2014/main" id="{B0BF4C4F-ACFF-AB69-000F-DF6C91509753}"/>
              </a:ext>
            </a:extLst>
          </p:cNvPr>
          <p:cNvSpPr>
            <a:spLocks noGrp="1"/>
          </p:cNvSpPr>
          <p:nvPr>
            <p:ph sz="half" idx="1"/>
          </p:nvPr>
        </p:nvSpPr>
        <p:spPr/>
        <p:txBody>
          <a:bodyPr/>
          <a:lstStyle/>
          <a:p>
            <a:r>
              <a:rPr lang="en-US" dirty="0"/>
              <a:t>Three functions that give words</a:t>
            </a:r>
          </a:p>
          <a:p>
            <a:endParaRPr lang="en-US" dirty="0"/>
          </a:p>
          <a:p>
            <a:endParaRPr lang="en-US" dirty="0"/>
          </a:p>
          <a:p>
            <a:r>
              <a:rPr lang="en-US" dirty="0"/>
              <a:t>Words form sentences</a:t>
            </a:r>
          </a:p>
          <a:p>
            <a:endParaRPr lang="en-US" dirty="0"/>
          </a:p>
          <a:p>
            <a:endParaRPr lang="en-US" dirty="0"/>
          </a:p>
          <a:p>
            <a:r>
              <a:rPr lang="en-US" dirty="0"/>
              <a:t>Provide 6 sentences</a:t>
            </a:r>
          </a:p>
        </p:txBody>
      </p:sp>
      <p:sp>
        <p:nvSpPr>
          <p:cNvPr id="5" name="TextBox 4">
            <a:extLst>
              <a:ext uri="{FF2B5EF4-FFF2-40B4-BE49-F238E27FC236}">
                <a16:creationId xmlns:a16="http://schemas.microsoft.com/office/drawing/2014/main" id="{8032130D-6A72-8764-42D6-BA8A5967F6FB}"/>
              </a:ext>
            </a:extLst>
          </p:cNvPr>
          <p:cNvSpPr txBox="1"/>
          <p:nvPr/>
        </p:nvSpPr>
        <p:spPr>
          <a:xfrm>
            <a:off x="2546204" y="1977673"/>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get_determiner</a:t>
            </a:r>
            <a:endParaRPr lang="en-US" dirty="0"/>
          </a:p>
        </p:txBody>
      </p:sp>
      <p:sp>
        <p:nvSpPr>
          <p:cNvPr id="6" name="Right Arrow 5">
            <a:extLst>
              <a:ext uri="{FF2B5EF4-FFF2-40B4-BE49-F238E27FC236}">
                <a16:creationId xmlns:a16="http://schemas.microsoft.com/office/drawing/2014/main" id="{B055E6CF-94C3-1239-7794-F6C276C9FBA0}"/>
              </a:ext>
            </a:extLst>
          </p:cNvPr>
          <p:cNvSpPr/>
          <p:nvPr/>
        </p:nvSpPr>
        <p:spPr>
          <a:xfrm>
            <a:off x="1871290" y="2015381"/>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9C4F28F9-F35A-7712-50BF-5430EFDD000A}"/>
              </a:ext>
            </a:extLst>
          </p:cNvPr>
          <p:cNvSpPr/>
          <p:nvPr/>
        </p:nvSpPr>
        <p:spPr>
          <a:xfrm>
            <a:off x="4244375" y="2015381"/>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1C266B-B1DE-52F6-3709-9D3E9A132954}"/>
              </a:ext>
            </a:extLst>
          </p:cNvPr>
          <p:cNvSpPr txBox="1"/>
          <p:nvPr/>
        </p:nvSpPr>
        <p:spPr>
          <a:xfrm>
            <a:off x="914935" y="1977672"/>
            <a:ext cx="969624" cy="369332"/>
          </a:xfrm>
          <a:prstGeom prst="rect">
            <a:avLst/>
          </a:prstGeom>
          <a:noFill/>
        </p:spPr>
        <p:txBody>
          <a:bodyPr wrap="none" rtlCol="0">
            <a:spAutoFit/>
          </a:bodyPr>
          <a:lstStyle/>
          <a:p>
            <a:r>
              <a:rPr lang="en-US" dirty="0"/>
              <a:t>quantity</a:t>
            </a:r>
          </a:p>
        </p:txBody>
      </p:sp>
      <p:sp>
        <p:nvSpPr>
          <p:cNvPr id="9" name="TextBox 8">
            <a:extLst>
              <a:ext uri="{FF2B5EF4-FFF2-40B4-BE49-F238E27FC236}">
                <a16:creationId xmlns:a16="http://schemas.microsoft.com/office/drawing/2014/main" id="{0022DE43-B797-EAB9-C1CD-248BBF69E86E}"/>
              </a:ext>
            </a:extLst>
          </p:cNvPr>
          <p:cNvSpPr txBox="1"/>
          <p:nvPr/>
        </p:nvSpPr>
        <p:spPr>
          <a:xfrm>
            <a:off x="4906020" y="1949066"/>
            <a:ext cx="1266180" cy="369332"/>
          </a:xfrm>
          <a:prstGeom prst="rect">
            <a:avLst/>
          </a:prstGeom>
          <a:noFill/>
        </p:spPr>
        <p:txBody>
          <a:bodyPr wrap="none" rtlCol="0">
            <a:spAutoFit/>
          </a:bodyPr>
          <a:lstStyle/>
          <a:p>
            <a:r>
              <a:rPr lang="en-US" dirty="0"/>
              <a:t>Determiner</a:t>
            </a:r>
          </a:p>
        </p:txBody>
      </p:sp>
      <p:sp>
        <p:nvSpPr>
          <p:cNvPr id="10" name="TextBox 9">
            <a:extLst>
              <a:ext uri="{FF2B5EF4-FFF2-40B4-BE49-F238E27FC236}">
                <a16:creationId xmlns:a16="http://schemas.microsoft.com/office/drawing/2014/main" id="{E84B50C7-377D-8588-98AD-65D645C24436}"/>
              </a:ext>
            </a:extLst>
          </p:cNvPr>
          <p:cNvSpPr txBox="1"/>
          <p:nvPr/>
        </p:nvSpPr>
        <p:spPr>
          <a:xfrm>
            <a:off x="2543028" y="2436899"/>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Get_noun</a:t>
            </a:r>
            <a:endParaRPr lang="en-US" dirty="0"/>
          </a:p>
        </p:txBody>
      </p:sp>
      <p:sp>
        <p:nvSpPr>
          <p:cNvPr id="11" name="Right Arrow 10">
            <a:extLst>
              <a:ext uri="{FF2B5EF4-FFF2-40B4-BE49-F238E27FC236}">
                <a16:creationId xmlns:a16="http://schemas.microsoft.com/office/drawing/2014/main" id="{C994FDEB-5624-76F9-8333-CFF6D30D88CB}"/>
              </a:ext>
            </a:extLst>
          </p:cNvPr>
          <p:cNvSpPr/>
          <p:nvPr/>
        </p:nvSpPr>
        <p:spPr>
          <a:xfrm>
            <a:off x="1868114" y="2474607"/>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45DAA118-0CB0-6249-F4A6-748DFF493A94}"/>
              </a:ext>
            </a:extLst>
          </p:cNvPr>
          <p:cNvSpPr/>
          <p:nvPr/>
        </p:nvSpPr>
        <p:spPr>
          <a:xfrm>
            <a:off x="4241199" y="2474607"/>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918C21C-5287-A0A2-FD3C-93E9569654F5}"/>
              </a:ext>
            </a:extLst>
          </p:cNvPr>
          <p:cNvSpPr txBox="1"/>
          <p:nvPr/>
        </p:nvSpPr>
        <p:spPr>
          <a:xfrm>
            <a:off x="911759" y="2436898"/>
            <a:ext cx="969624" cy="369332"/>
          </a:xfrm>
          <a:prstGeom prst="rect">
            <a:avLst/>
          </a:prstGeom>
          <a:noFill/>
        </p:spPr>
        <p:txBody>
          <a:bodyPr wrap="none" rtlCol="0">
            <a:spAutoFit/>
          </a:bodyPr>
          <a:lstStyle/>
          <a:p>
            <a:r>
              <a:rPr lang="en-US" dirty="0"/>
              <a:t>quantity</a:t>
            </a:r>
          </a:p>
        </p:txBody>
      </p:sp>
      <p:sp>
        <p:nvSpPr>
          <p:cNvPr id="14" name="TextBox 13">
            <a:extLst>
              <a:ext uri="{FF2B5EF4-FFF2-40B4-BE49-F238E27FC236}">
                <a16:creationId xmlns:a16="http://schemas.microsoft.com/office/drawing/2014/main" id="{8D4348A8-BBBA-C038-90B2-70EADDCFD900}"/>
              </a:ext>
            </a:extLst>
          </p:cNvPr>
          <p:cNvSpPr txBox="1"/>
          <p:nvPr/>
        </p:nvSpPr>
        <p:spPr>
          <a:xfrm>
            <a:off x="4902844" y="2408292"/>
            <a:ext cx="671979" cy="369332"/>
          </a:xfrm>
          <a:prstGeom prst="rect">
            <a:avLst/>
          </a:prstGeom>
          <a:noFill/>
        </p:spPr>
        <p:txBody>
          <a:bodyPr wrap="none" rtlCol="0">
            <a:spAutoFit/>
          </a:bodyPr>
          <a:lstStyle/>
          <a:p>
            <a:r>
              <a:rPr lang="en-US" dirty="0"/>
              <a:t>noun</a:t>
            </a:r>
          </a:p>
        </p:txBody>
      </p:sp>
      <p:sp>
        <p:nvSpPr>
          <p:cNvPr id="15" name="TextBox 14">
            <a:extLst>
              <a:ext uri="{FF2B5EF4-FFF2-40B4-BE49-F238E27FC236}">
                <a16:creationId xmlns:a16="http://schemas.microsoft.com/office/drawing/2014/main" id="{3A7C301E-FA6D-9BC2-14C3-977522F5A7C0}"/>
              </a:ext>
            </a:extLst>
          </p:cNvPr>
          <p:cNvSpPr txBox="1"/>
          <p:nvPr/>
        </p:nvSpPr>
        <p:spPr>
          <a:xfrm>
            <a:off x="2543028" y="2892599"/>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Get_verb</a:t>
            </a:r>
            <a:endParaRPr lang="en-US" dirty="0"/>
          </a:p>
        </p:txBody>
      </p:sp>
      <p:sp>
        <p:nvSpPr>
          <p:cNvPr id="16" name="Right Arrow 15">
            <a:extLst>
              <a:ext uri="{FF2B5EF4-FFF2-40B4-BE49-F238E27FC236}">
                <a16:creationId xmlns:a16="http://schemas.microsoft.com/office/drawing/2014/main" id="{1A9042F2-D6F2-E12D-F0DE-0154AD331440}"/>
              </a:ext>
            </a:extLst>
          </p:cNvPr>
          <p:cNvSpPr/>
          <p:nvPr/>
        </p:nvSpPr>
        <p:spPr>
          <a:xfrm>
            <a:off x="1868114" y="2930307"/>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B117476A-26A7-88AB-FC6C-3203D9899228}"/>
              </a:ext>
            </a:extLst>
          </p:cNvPr>
          <p:cNvSpPr/>
          <p:nvPr/>
        </p:nvSpPr>
        <p:spPr>
          <a:xfrm>
            <a:off x="4241199" y="2930307"/>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667671-C837-5478-5C3F-2F1803B5D67D}"/>
              </a:ext>
            </a:extLst>
          </p:cNvPr>
          <p:cNvSpPr txBox="1"/>
          <p:nvPr/>
        </p:nvSpPr>
        <p:spPr>
          <a:xfrm>
            <a:off x="253826" y="2881953"/>
            <a:ext cx="1614288" cy="369332"/>
          </a:xfrm>
          <a:prstGeom prst="rect">
            <a:avLst/>
          </a:prstGeom>
          <a:noFill/>
        </p:spPr>
        <p:txBody>
          <a:bodyPr wrap="none" rtlCol="0">
            <a:spAutoFit/>
          </a:bodyPr>
          <a:lstStyle/>
          <a:p>
            <a:r>
              <a:rPr lang="en-US" dirty="0"/>
              <a:t>Quantity, tense</a:t>
            </a:r>
          </a:p>
        </p:txBody>
      </p:sp>
      <p:sp>
        <p:nvSpPr>
          <p:cNvPr id="19" name="TextBox 18">
            <a:extLst>
              <a:ext uri="{FF2B5EF4-FFF2-40B4-BE49-F238E27FC236}">
                <a16:creationId xmlns:a16="http://schemas.microsoft.com/office/drawing/2014/main" id="{05AEBBD9-C728-A1C9-F3A1-5FD41C7E673B}"/>
              </a:ext>
            </a:extLst>
          </p:cNvPr>
          <p:cNvSpPr txBox="1"/>
          <p:nvPr/>
        </p:nvSpPr>
        <p:spPr>
          <a:xfrm>
            <a:off x="4902844" y="2863992"/>
            <a:ext cx="604012" cy="369332"/>
          </a:xfrm>
          <a:prstGeom prst="rect">
            <a:avLst/>
          </a:prstGeom>
          <a:noFill/>
        </p:spPr>
        <p:txBody>
          <a:bodyPr wrap="none" rtlCol="0">
            <a:spAutoFit/>
          </a:bodyPr>
          <a:lstStyle/>
          <a:p>
            <a:r>
              <a:rPr lang="en-US" dirty="0"/>
              <a:t>verb</a:t>
            </a:r>
          </a:p>
        </p:txBody>
      </p:sp>
      <p:sp>
        <p:nvSpPr>
          <p:cNvPr id="21" name="TextBox 20">
            <a:extLst>
              <a:ext uri="{FF2B5EF4-FFF2-40B4-BE49-F238E27FC236}">
                <a16:creationId xmlns:a16="http://schemas.microsoft.com/office/drawing/2014/main" id="{DFAE4BA3-4507-9828-D333-50EEC8633D32}"/>
              </a:ext>
            </a:extLst>
          </p:cNvPr>
          <p:cNvSpPr txBox="1"/>
          <p:nvPr/>
        </p:nvSpPr>
        <p:spPr>
          <a:xfrm>
            <a:off x="1396571" y="3895711"/>
            <a:ext cx="6096000" cy="369332"/>
          </a:xfrm>
          <a:prstGeom prst="rect">
            <a:avLst/>
          </a:prstGeom>
          <a:noFill/>
        </p:spPr>
        <p:txBody>
          <a:bodyPr wrap="square">
            <a:spAutoFit/>
          </a:bodyPr>
          <a:lstStyle/>
          <a:p>
            <a:pPr lvl="1"/>
            <a:r>
              <a:rPr lang="en-US" dirty="0"/>
              <a:t>Sentence = Determiner + noun + verb</a:t>
            </a:r>
          </a:p>
        </p:txBody>
      </p:sp>
      <p:graphicFrame>
        <p:nvGraphicFramePr>
          <p:cNvPr id="22" name="Table 21">
            <a:extLst>
              <a:ext uri="{FF2B5EF4-FFF2-40B4-BE49-F238E27FC236}">
                <a16:creationId xmlns:a16="http://schemas.microsoft.com/office/drawing/2014/main" id="{8A098D92-88AA-5663-F55A-0769C1CE803B}"/>
              </a:ext>
            </a:extLst>
          </p:cNvPr>
          <p:cNvGraphicFramePr>
            <a:graphicFrameLocks noGrp="1"/>
          </p:cNvGraphicFramePr>
          <p:nvPr/>
        </p:nvGraphicFramePr>
        <p:xfrm>
          <a:off x="2373084" y="4351411"/>
          <a:ext cx="3799116" cy="2560320"/>
        </p:xfrm>
        <a:graphic>
          <a:graphicData uri="http://schemas.openxmlformats.org/drawingml/2006/table">
            <a:tbl>
              <a:tblPr/>
              <a:tblGrid>
                <a:gridCol w="1266372">
                  <a:extLst>
                    <a:ext uri="{9D8B030D-6E8A-4147-A177-3AD203B41FA5}">
                      <a16:colId xmlns:a16="http://schemas.microsoft.com/office/drawing/2014/main" val="3782836529"/>
                    </a:ext>
                  </a:extLst>
                </a:gridCol>
                <a:gridCol w="1266372">
                  <a:extLst>
                    <a:ext uri="{9D8B030D-6E8A-4147-A177-3AD203B41FA5}">
                      <a16:colId xmlns:a16="http://schemas.microsoft.com/office/drawing/2014/main" val="2126274103"/>
                    </a:ext>
                  </a:extLst>
                </a:gridCol>
                <a:gridCol w="1266372">
                  <a:extLst>
                    <a:ext uri="{9D8B030D-6E8A-4147-A177-3AD203B41FA5}">
                      <a16:colId xmlns:a16="http://schemas.microsoft.com/office/drawing/2014/main" val="2535281789"/>
                    </a:ext>
                  </a:extLst>
                </a:gridCol>
              </a:tblGrid>
              <a:tr h="287736">
                <a:tc>
                  <a:txBody>
                    <a:bodyPr/>
                    <a:lstStyle/>
                    <a:p>
                      <a:endParaRPr lang="en-US" dirty="0"/>
                    </a:p>
                  </a:txBody>
                  <a:tcPr anchor="ctr">
                    <a:lnL>
                      <a:noFill/>
                    </a:lnL>
                    <a:lnR>
                      <a:noFill/>
                    </a:lnR>
                    <a:lnT>
                      <a:noFill/>
                    </a:lnT>
                    <a:lnB>
                      <a:noFill/>
                    </a:lnB>
                  </a:tcPr>
                </a:tc>
                <a:tc>
                  <a:txBody>
                    <a:bodyPr/>
                    <a:lstStyle/>
                    <a:p>
                      <a:r>
                        <a:rPr lang="en-US" dirty="0"/>
                        <a:t>Quantity</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Verb Tense</a:t>
                      </a:r>
                    </a:p>
                  </a:txBody>
                  <a:tcPr>
                    <a:lnL>
                      <a:noFill/>
                    </a:lnL>
                  </a:tcPr>
                </a:tc>
                <a:extLst>
                  <a:ext uri="{0D108BD9-81ED-4DB2-BD59-A6C34878D82A}">
                    <a16:rowId xmlns:a16="http://schemas.microsoft.com/office/drawing/2014/main" val="1589997228"/>
                  </a:ext>
                </a:extLst>
              </a:tr>
              <a:tr h="287736">
                <a:tc>
                  <a:txBody>
                    <a:bodyPr/>
                    <a:lstStyle/>
                    <a:p>
                      <a:r>
                        <a:rPr lang="en-US" dirty="0"/>
                        <a:t>a.</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past</a:t>
                      </a:r>
                    </a:p>
                  </a:txBody>
                  <a:tcPr anchor="ctr">
                    <a:lnL>
                      <a:noFill/>
                    </a:lnL>
                    <a:lnR>
                      <a:noFill/>
                    </a:lnR>
                    <a:lnB>
                      <a:noFill/>
                    </a:lnB>
                  </a:tcPr>
                </a:tc>
                <a:extLst>
                  <a:ext uri="{0D108BD9-81ED-4DB2-BD59-A6C34878D82A}">
                    <a16:rowId xmlns:a16="http://schemas.microsoft.com/office/drawing/2014/main" val="3868642314"/>
                  </a:ext>
                </a:extLst>
              </a:tr>
              <a:tr h="287736">
                <a:tc>
                  <a:txBody>
                    <a:bodyPr/>
                    <a:lstStyle/>
                    <a:p>
                      <a:r>
                        <a:rPr lang="en-US"/>
                        <a:t>b.</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present</a:t>
                      </a:r>
                    </a:p>
                  </a:txBody>
                  <a:tcPr anchor="ctr">
                    <a:lnL>
                      <a:noFill/>
                    </a:lnL>
                    <a:lnR>
                      <a:noFill/>
                    </a:lnR>
                    <a:lnT>
                      <a:noFill/>
                    </a:lnT>
                    <a:lnB>
                      <a:noFill/>
                    </a:lnB>
                  </a:tcPr>
                </a:tc>
                <a:extLst>
                  <a:ext uri="{0D108BD9-81ED-4DB2-BD59-A6C34878D82A}">
                    <a16:rowId xmlns:a16="http://schemas.microsoft.com/office/drawing/2014/main" val="1456777135"/>
                  </a:ext>
                </a:extLst>
              </a:tr>
              <a:tr h="287736">
                <a:tc>
                  <a:txBody>
                    <a:bodyPr/>
                    <a:lstStyle/>
                    <a:p>
                      <a:r>
                        <a:rPr lang="en-US"/>
                        <a:t>c.</a:t>
                      </a:r>
                    </a:p>
                  </a:txBody>
                  <a:tcPr anchor="ctr">
                    <a:lnL>
                      <a:noFill/>
                    </a:lnL>
                    <a:lnR>
                      <a:noFill/>
                    </a:lnR>
                    <a:lnT>
                      <a:noFill/>
                    </a:lnT>
                    <a:lnB>
                      <a:noFill/>
                    </a:lnB>
                  </a:tcPr>
                </a:tc>
                <a:tc>
                  <a:txBody>
                    <a:bodyPr/>
                    <a:lstStyle/>
                    <a:p>
                      <a:r>
                        <a:rPr lang="en-US"/>
                        <a:t>single</a:t>
                      </a:r>
                    </a:p>
                  </a:txBody>
                  <a:tcPr anchor="ctr">
                    <a:lnL>
                      <a:noFill/>
                    </a:lnL>
                    <a:lnR>
                      <a:noFill/>
                    </a:lnR>
                    <a:lnT>
                      <a:noFill/>
                    </a:lnT>
                    <a:lnB>
                      <a:noFill/>
                    </a:lnB>
                  </a:tcPr>
                </a:tc>
                <a:tc>
                  <a:txBody>
                    <a:bodyPr/>
                    <a:lstStyle/>
                    <a:p>
                      <a:r>
                        <a:rPr lang="en-US"/>
                        <a:t>future</a:t>
                      </a:r>
                    </a:p>
                  </a:txBody>
                  <a:tcPr anchor="ctr">
                    <a:lnL>
                      <a:noFill/>
                    </a:lnL>
                    <a:lnR>
                      <a:noFill/>
                    </a:lnR>
                    <a:lnT>
                      <a:noFill/>
                    </a:lnT>
                    <a:lnB>
                      <a:noFill/>
                    </a:lnB>
                  </a:tcPr>
                </a:tc>
                <a:extLst>
                  <a:ext uri="{0D108BD9-81ED-4DB2-BD59-A6C34878D82A}">
                    <a16:rowId xmlns:a16="http://schemas.microsoft.com/office/drawing/2014/main" val="4038090307"/>
                  </a:ext>
                </a:extLst>
              </a:tr>
              <a:tr h="287736">
                <a:tc>
                  <a:txBody>
                    <a:bodyPr/>
                    <a:lstStyle/>
                    <a:p>
                      <a:r>
                        <a:rPr lang="en-US"/>
                        <a:t>d.</a:t>
                      </a:r>
                    </a:p>
                  </a:txBody>
                  <a:tcPr anchor="ctr">
                    <a:lnL>
                      <a:noFill/>
                    </a:lnL>
                    <a:lnR>
                      <a:noFill/>
                    </a:lnR>
                    <a:lnT>
                      <a:noFill/>
                    </a:lnT>
                    <a:lnB>
                      <a:noFill/>
                    </a:lnB>
                  </a:tcPr>
                </a:tc>
                <a:tc>
                  <a:txBody>
                    <a:bodyPr/>
                    <a:lstStyle/>
                    <a:p>
                      <a:r>
                        <a:rPr lang="en-US"/>
                        <a:t>plural</a:t>
                      </a:r>
                    </a:p>
                  </a:txBody>
                  <a:tcPr anchor="ctr">
                    <a:lnL>
                      <a:noFill/>
                    </a:lnL>
                    <a:lnR>
                      <a:noFill/>
                    </a:lnR>
                    <a:lnT>
                      <a:noFill/>
                    </a:lnT>
                    <a:lnB>
                      <a:noFill/>
                    </a:lnB>
                  </a:tcPr>
                </a:tc>
                <a:tc>
                  <a:txBody>
                    <a:bodyPr/>
                    <a:lstStyle/>
                    <a:p>
                      <a:r>
                        <a:rPr lang="en-US"/>
                        <a:t>past</a:t>
                      </a:r>
                    </a:p>
                  </a:txBody>
                  <a:tcPr anchor="ctr">
                    <a:lnL>
                      <a:noFill/>
                    </a:lnL>
                    <a:lnR>
                      <a:noFill/>
                    </a:lnR>
                    <a:lnT>
                      <a:noFill/>
                    </a:lnT>
                    <a:lnB>
                      <a:noFill/>
                    </a:lnB>
                  </a:tcPr>
                </a:tc>
                <a:extLst>
                  <a:ext uri="{0D108BD9-81ED-4DB2-BD59-A6C34878D82A}">
                    <a16:rowId xmlns:a16="http://schemas.microsoft.com/office/drawing/2014/main" val="54809077"/>
                  </a:ext>
                </a:extLst>
              </a:tr>
              <a:tr h="287736">
                <a:tc>
                  <a:txBody>
                    <a:bodyPr/>
                    <a:lstStyle/>
                    <a:p>
                      <a:r>
                        <a:rPr lang="en-US"/>
                        <a:t>e.</a:t>
                      </a:r>
                    </a:p>
                  </a:txBody>
                  <a:tcPr anchor="ctr">
                    <a:lnL>
                      <a:noFill/>
                    </a:lnL>
                    <a:lnR>
                      <a:noFill/>
                    </a:lnR>
                    <a:lnT>
                      <a:noFill/>
                    </a:lnT>
                    <a:lnB>
                      <a:noFill/>
                    </a:lnB>
                  </a:tcPr>
                </a:tc>
                <a:tc>
                  <a:txBody>
                    <a:bodyPr/>
                    <a:lstStyle/>
                    <a:p>
                      <a:r>
                        <a:rPr lang="en-US"/>
                        <a:t>plural</a:t>
                      </a:r>
                    </a:p>
                  </a:txBody>
                  <a:tcPr anchor="ctr">
                    <a:lnL>
                      <a:noFill/>
                    </a:lnL>
                    <a:lnR>
                      <a:noFill/>
                    </a:lnR>
                    <a:lnT>
                      <a:noFill/>
                    </a:lnT>
                    <a:lnB>
                      <a:noFill/>
                    </a:lnB>
                  </a:tcPr>
                </a:tc>
                <a:tc>
                  <a:txBody>
                    <a:bodyPr/>
                    <a:lstStyle/>
                    <a:p>
                      <a:r>
                        <a:rPr lang="en-US" dirty="0"/>
                        <a:t>present</a:t>
                      </a:r>
                    </a:p>
                  </a:txBody>
                  <a:tcPr anchor="ctr">
                    <a:lnL>
                      <a:noFill/>
                    </a:lnL>
                    <a:lnR>
                      <a:noFill/>
                    </a:lnR>
                    <a:lnT>
                      <a:noFill/>
                    </a:lnT>
                    <a:lnB>
                      <a:noFill/>
                    </a:lnB>
                  </a:tcPr>
                </a:tc>
                <a:extLst>
                  <a:ext uri="{0D108BD9-81ED-4DB2-BD59-A6C34878D82A}">
                    <a16:rowId xmlns:a16="http://schemas.microsoft.com/office/drawing/2014/main" val="1325505291"/>
                  </a:ext>
                </a:extLst>
              </a:tr>
              <a:tr h="287736">
                <a:tc>
                  <a:txBody>
                    <a:bodyPr/>
                    <a:lstStyle/>
                    <a:p>
                      <a:r>
                        <a:rPr lang="en-US"/>
                        <a:t>f.</a:t>
                      </a:r>
                    </a:p>
                  </a:txBody>
                  <a:tcPr anchor="ctr">
                    <a:lnL>
                      <a:noFill/>
                    </a:lnL>
                    <a:lnR>
                      <a:noFill/>
                    </a:lnR>
                    <a:lnT>
                      <a:noFill/>
                    </a:lnT>
                    <a:lnB>
                      <a:noFill/>
                    </a:lnB>
                  </a:tcPr>
                </a:tc>
                <a:tc>
                  <a:txBody>
                    <a:bodyPr/>
                    <a:lstStyle/>
                    <a:p>
                      <a:r>
                        <a:rPr lang="en-US" dirty="0"/>
                        <a:t>plural</a:t>
                      </a:r>
                    </a:p>
                  </a:txBody>
                  <a:tcPr anchor="ctr">
                    <a:lnL>
                      <a:noFill/>
                    </a:lnL>
                    <a:lnR>
                      <a:noFill/>
                    </a:lnR>
                    <a:lnT>
                      <a:noFill/>
                    </a:lnT>
                    <a:lnB>
                      <a:noFill/>
                    </a:lnB>
                  </a:tcPr>
                </a:tc>
                <a:tc>
                  <a:txBody>
                    <a:bodyPr/>
                    <a:lstStyle/>
                    <a:p>
                      <a:r>
                        <a:rPr lang="en-US" dirty="0"/>
                        <a:t>future</a:t>
                      </a:r>
                    </a:p>
                  </a:txBody>
                  <a:tcPr anchor="ctr">
                    <a:lnL>
                      <a:noFill/>
                    </a:lnL>
                    <a:lnR>
                      <a:noFill/>
                    </a:lnR>
                    <a:lnT>
                      <a:noFill/>
                    </a:lnT>
                    <a:lnB>
                      <a:noFill/>
                    </a:lnB>
                  </a:tcPr>
                </a:tc>
                <a:extLst>
                  <a:ext uri="{0D108BD9-81ED-4DB2-BD59-A6C34878D82A}">
                    <a16:rowId xmlns:a16="http://schemas.microsoft.com/office/drawing/2014/main" val="2874394793"/>
                  </a:ext>
                </a:extLst>
              </a:tr>
            </a:tbl>
          </a:graphicData>
        </a:graphic>
      </p:graphicFrame>
    </p:spTree>
    <p:extLst>
      <p:ext uri="{BB962C8B-B14F-4D97-AF65-F5344CB8AC3E}">
        <p14:creationId xmlns:p14="http://schemas.microsoft.com/office/powerpoint/2010/main" val="12827179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8286-B39E-7ED8-D336-8C2B8DF575F5}"/>
              </a:ext>
            </a:extLst>
          </p:cNvPr>
          <p:cNvSpPr>
            <a:spLocks noGrp="1"/>
          </p:cNvSpPr>
          <p:nvPr>
            <p:ph type="title"/>
          </p:nvPr>
        </p:nvSpPr>
        <p:spPr/>
        <p:txBody>
          <a:bodyPr/>
          <a:lstStyle/>
          <a:p>
            <a:r>
              <a:rPr lang="en-US" dirty="0"/>
              <a:t>Testing </a:t>
            </a:r>
          </a:p>
        </p:txBody>
      </p:sp>
      <p:sp>
        <p:nvSpPr>
          <p:cNvPr id="3" name="Content Placeholder 2">
            <a:extLst>
              <a:ext uri="{FF2B5EF4-FFF2-40B4-BE49-F238E27FC236}">
                <a16:creationId xmlns:a16="http://schemas.microsoft.com/office/drawing/2014/main" id="{E6748C6B-88A5-C7A4-A082-36354C143E0A}"/>
              </a:ext>
            </a:extLst>
          </p:cNvPr>
          <p:cNvSpPr>
            <a:spLocks noGrp="1"/>
          </p:cNvSpPr>
          <p:nvPr>
            <p:ph sz="half" idx="1"/>
          </p:nvPr>
        </p:nvSpPr>
        <p:spPr/>
        <p:txBody>
          <a:bodyPr/>
          <a:lstStyle/>
          <a:p>
            <a:r>
              <a:rPr lang="en-US" dirty="0"/>
              <a:t>Functions</a:t>
            </a:r>
          </a:p>
          <a:p>
            <a:pPr lvl="1"/>
            <a:r>
              <a:rPr lang="en-US" dirty="0" err="1"/>
              <a:t>test_sentences.py</a:t>
            </a:r>
            <a:endParaRPr lang="en-US" dirty="0"/>
          </a:p>
          <a:p>
            <a:pPr lvl="2"/>
            <a:r>
              <a:rPr lang="en-US" dirty="0"/>
              <a:t>Import </a:t>
            </a:r>
            <a:r>
              <a:rPr lang="en-US" dirty="0" err="1"/>
              <a:t>sentences.py</a:t>
            </a:r>
            <a:endParaRPr lang="en-US" dirty="0"/>
          </a:p>
          <a:p>
            <a:pPr lvl="1"/>
            <a:r>
              <a:rPr lang="en-US" dirty="0" err="1"/>
              <a:t>test_get_determiner</a:t>
            </a:r>
            <a:endParaRPr lang="en-US" dirty="0"/>
          </a:p>
          <a:p>
            <a:pPr lvl="2"/>
            <a:r>
              <a:rPr lang="en-US" dirty="0"/>
              <a:t>provided</a:t>
            </a:r>
          </a:p>
          <a:p>
            <a:pPr lvl="1"/>
            <a:r>
              <a:rPr lang="en-US" dirty="0" err="1"/>
              <a:t>test_get_noun</a:t>
            </a:r>
            <a:endParaRPr lang="en-US" dirty="0"/>
          </a:p>
          <a:p>
            <a:pPr lvl="1"/>
            <a:r>
              <a:rPr lang="en-US" dirty="0" err="1"/>
              <a:t>test_get_verb</a:t>
            </a:r>
            <a:endParaRPr lang="en-US" dirty="0"/>
          </a:p>
          <a:p>
            <a:pPr lvl="1"/>
            <a:r>
              <a:rPr lang="en-US" dirty="0"/>
              <a:t>Call this at the end</a:t>
            </a:r>
          </a:p>
          <a:p>
            <a:pPr marL="0" indent="0">
              <a:buNone/>
            </a:pPr>
            <a:endParaRPr lang="en-US" dirty="0"/>
          </a:p>
        </p:txBody>
      </p:sp>
      <p:sp>
        <p:nvSpPr>
          <p:cNvPr id="4" name="Content Placeholder 3">
            <a:extLst>
              <a:ext uri="{FF2B5EF4-FFF2-40B4-BE49-F238E27FC236}">
                <a16:creationId xmlns:a16="http://schemas.microsoft.com/office/drawing/2014/main" id="{A48DD71C-42CA-7E3A-3D6A-95E39903BD94}"/>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61506111-CD6C-628B-1EA7-70956866C304}"/>
              </a:ext>
            </a:extLst>
          </p:cNvPr>
          <p:cNvPicPr>
            <a:picLocks noChangeAspect="1"/>
          </p:cNvPicPr>
          <p:nvPr/>
        </p:nvPicPr>
        <p:blipFill>
          <a:blip r:embed="rId2"/>
          <a:stretch>
            <a:fillRect/>
          </a:stretch>
        </p:blipFill>
        <p:spPr>
          <a:xfrm>
            <a:off x="1265464" y="4865234"/>
            <a:ext cx="5401594" cy="680584"/>
          </a:xfrm>
          <a:prstGeom prst="rect">
            <a:avLst/>
          </a:prstGeom>
        </p:spPr>
      </p:pic>
      <p:pic>
        <p:nvPicPr>
          <p:cNvPr id="7" name="Picture 6">
            <a:extLst>
              <a:ext uri="{FF2B5EF4-FFF2-40B4-BE49-F238E27FC236}">
                <a16:creationId xmlns:a16="http://schemas.microsoft.com/office/drawing/2014/main" id="{3ADF988F-3386-7924-4FB3-70819D2E6437}"/>
              </a:ext>
            </a:extLst>
          </p:cNvPr>
          <p:cNvPicPr>
            <a:picLocks noChangeAspect="1"/>
          </p:cNvPicPr>
          <p:nvPr/>
        </p:nvPicPr>
        <p:blipFill>
          <a:blip r:embed="rId3"/>
          <a:stretch>
            <a:fillRect/>
          </a:stretch>
        </p:blipFill>
        <p:spPr>
          <a:xfrm>
            <a:off x="6096000" y="2768956"/>
            <a:ext cx="6096000" cy="2225964"/>
          </a:xfrm>
          <a:prstGeom prst="rect">
            <a:avLst/>
          </a:prstGeom>
        </p:spPr>
      </p:pic>
    </p:spTree>
    <p:extLst>
      <p:ext uri="{BB962C8B-B14F-4D97-AF65-F5344CB8AC3E}">
        <p14:creationId xmlns:p14="http://schemas.microsoft.com/office/powerpoint/2010/main" val="419872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E032-B81E-71F9-3385-511AE85CFAA0}"/>
              </a:ext>
            </a:extLst>
          </p:cNvPr>
          <p:cNvSpPr>
            <a:spLocks noGrp="1"/>
          </p:cNvSpPr>
          <p:nvPr>
            <p:ph type="title"/>
          </p:nvPr>
        </p:nvSpPr>
        <p:spPr/>
        <p:txBody>
          <a:bodyPr/>
          <a:lstStyle/>
          <a:p>
            <a:r>
              <a:rPr lang="en-US" b="1" dirty="0"/>
              <a:t>The </a:t>
            </a:r>
            <a:r>
              <a:rPr lang="en-US" b="1" dirty="0" err="1"/>
              <a:t>pytest</a:t>
            </a:r>
            <a:r>
              <a:rPr lang="en-US" b="1" dirty="0"/>
              <a:t> Module¶</a:t>
            </a:r>
            <a:endParaRPr lang="en-US" dirty="0"/>
          </a:p>
        </p:txBody>
      </p:sp>
      <p:sp>
        <p:nvSpPr>
          <p:cNvPr id="3" name="Text Placeholder 2">
            <a:extLst>
              <a:ext uri="{FF2B5EF4-FFF2-40B4-BE49-F238E27FC236}">
                <a16:creationId xmlns:a16="http://schemas.microsoft.com/office/drawing/2014/main" id="{7571BD9D-0982-9083-100E-3EBEDEE22D2A}"/>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33FA7F9D-4DC1-50B4-1ADF-D065A81CCB6C}"/>
              </a:ext>
            </a:extLst>
          </p:cNvPr>
          <p:cNvSpPr>
            <a:spLocks noGrp="1"/>
          </p:cNvSpPr>
          <p:nvPr>
            <p:ph sz="half" idx="2"/>
          </p:nvPr>
        </p:nvSpPr>
        <p:spPr/>
        <p:txBody>
          <a:bodyPr/>
          <a:lstStyle/>
          <a:p>
            <a:r>
              <a:rPr lang="en-US" dirty="0"/>
              <a:t>third-party Python module</a:t>
            </a:r>
          </a:p>
          <a:p>
            <a:pPr lvl="1"/>
            <a:r>
              <a:rPr lang="en-US" dirty="0" err="1"/>
              <a:t>pytest</a:t>
            </a:r>
            <a:r>
              <a:rPr lang="en-US" dirty="0"/>
              <a:t> was not already installed</a:t>
            </a:r>
          </a:p>
          <a:p>
            <a:pPr lvl="1"/>
            <a:r>
              <a:rPr lang="en-US" dirty="0"/>
              <a:t>you will need to install </a:t>
            </a:r>
            <a:r>
              <a:rPr lang="en-US" dirty="0" err="1"/>
              <a:t>pytest</a:t>
            </a:r>
            <a:endParaRPr lang="en-US" dirty="0"/>
          </a:p>
          <a:p>
            <a:pPr lvl="1"/>
            <a:endParaRPr lang="en-US" dirty="0"/>
          </a:p>
          <a:p>
            <a:r>
              <a:rPr lang="en-US" dirty="0" err="1"/>
              <a:t>Pytest</a:t>
            </a:r>
            <a:r>
              <a:rPr lang="en-US" dirty="0"/>
              <a:t> will tests all functions that begin with the function name </a:t>
            </a:r>
            <a:r>
              <a:rPr lang="en-US" b="1" dirty="0"/>
              <a:t>test_</a:t>
            </a:r>
          </a:p>
        </p:txBody>
      </p:sp>
      <p:sp>
        <p:nvSpPr>
          <p:cNvPr id="5" name="Text Placeholder 4">
            <a:extLst>
              <a:ext uri="{FF2B5EF4-FFF2-40B4-BE49-F238E27FC236}">
                <a16:creationId xmlns:a16="http://schemas.microsoft.com/office/drawing/2014/main" id="{C527F584-5B91-EBFB-8C2B-843F5DFC2DE4}"/>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C99D47C4-3012-EB6B-7E38-5DE13A6935EB}"/>
              </a:ext>
            </a:extLst>
          </p:cNvPr>
          <p:cNvSpPr>
            <a:spLocks noGrp="1"/>
          </p:cNvSpPr>
          <p:nvPr>
            <p:ph sz="quarter" idx="4"/>
          </p:nvPr>
        </p:nvSpPr>
        <p:spPr/>
        <p:txBody>
          <a:bodyPr/>
          <a:lstStyle/>
          <a:p>
            <a:r>
              <a:rPr lang="en-US" dirty="0"/>
              <a:t>Example code:</a:t>
            </a:r>
          </a:p>
          <a:p>
            <a:pPr lvl="1"/>
            <a:r>
              <a:rPr lang="en-US" dirty="0"/>
              <a:t>It is in a </a:t>
            </a:r>
            <a:r>
              <a:rPr lang="en-US" dirty="0" err="1"/>
              <a:t>seperate</a:t>
            </a:r>
            <a:r>
              <a:rPr lang="en-US" dirty="0"/>
              <a:t> file than the code</a:t>
            </a:r>
          </a:p>
          <a:p>
            <a:pPr lvl="2"/>
            <a:r>
              <a:rPr lang="en-US" b="1" dirty="0"/>
              <a:t>from</a:t>
            </a:r>
            <a:r>
              <a:rPr lang="en-US" dirty="0"/>
              <a:t> </a:t>
            </a:r>
            <a:r>
              <a:rPr lang="en-US" i="1" dirty="0" err="1"/>
              <a:t>file_name</a:t>
            </a:r>
            <a:r>
              <a:rPr lang="en-US" dirty="0"/>
              <a:t> </a:t>
            </a:r>
            <a:r>
              <a:rPr lang="en-US" b="1" dirty="0"/>
              <a:t>import</a:t>
            </a:r>
            <a:r>
              <a:rPr lang="en-US" dirty="0"/>
              <a:t> </a:t>
            </a:r>
            <a:r>
              <a:rPr lang="en-US" i="1" dirty="0"/>
              <a:t>function_1</a:t>
            </a:r>
            <a:r>
              <a:rPr lang="en-US" dirty="0"/>
              <a:t>, </a:t>
            </a:r>
            <a:r>
              <a:rPr lang="en-US" i="1" dirty="0"/>
              <a:t>function_2</a:t>
            </a:r>
            <a:r>
              <a:rPr lang="en-US" dirty="0"/>
              <a:t>, … </a:t>
            </a:r>
            <a:r>
              <a:rPr lang="en-US" i="1" dirty="0" err="1"/>
              <a:t>function_N</a:t>
            </a:r>
            <a:endParaRPr lang="en-US" dirty="0"/>
          </a:p>
          <a:p>
            <a:pPr lvl="1"/>
            <a:r>
              <a:rPr lang="en-US" dirty="0"/>
              <a:t>Main is call but not defined</a:t>
            </a:r>
          </a:p>
          <a:p>
            <a:pPr lvl="2"/>
            <a:r>
              <a:rPr lang="en-US" dirty="0"/>
              <a:t>Main definition is in </a:t>
            </a:r>
            <a:r>
              <a:rPr lang="en-US" dirty="0" err="1"/>
              <a:t>pytest</a:t>
            </a:r>
            <a:r>
              <a:rPr lang="en-US" dirty="0"/>
              <a:t> module</a:t>
            </a:r>
          </a:p>
        </p:txBody>
      </p:sp>
      <p:pic>
        <p:nvPicPr>
          <p:cNvPr id="7" name="Picture 6">
            <a:extLst>
              <a:ext uri="{FF2B5EF4-FFF2-40B4-BE49-F238E27FC236}">
                <a16:creationId xmlns:a16="http://schemas.microsoft.com/office/drawing/2014/main" id="{BB60FE09-4526-F2DB-8EAD-449E50FCCD5B}"/>
              </a:ext>
            </a:extLst>
          </p:cNvPr>
          <p:cNvPicPr>
            <a:picLocks noChangeAspect="1"/>
          </p:cNvPicPr>
          <p:nvPr/>
        </p:nvPicPr>
        <p:blipFill>
          <a:blip r:embed="rId2"/>
          <a:stretch>
            <a:fillRect/>
          </a:stretch>
        </p:blipFill>
        <p:spPr>
          <a:xfrm>
            <a:off x="5845995" y="0"/>
            <a:ext cx="4148548" cy="2533306"/>
          </a:xfrm>
          <a:prstGeom prst="rect">
            <a:avLst/>
          </a:prstGeom>
        </p:spPr>
      </p:pic>
    </p:spTree>
    <p:extLst>
      <p:ext uri="{BB962C8B-B14F-4D97-AF65-F5344CB8AC3E}">
        <p14:creationId xmlns:p14="http://schemas.microsoft.com/office/powerpoint/2010/main" val="30235312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EE9B-DE57-7CF2-14FC-1DA419AC9D13}"/>
              </a:ext>
            </a:extLst>
          </p:cNvPr>
          <p:cNvSpPr>
            <a:spLocks noGrp="1"/>
          </p:cNvSpPr>
          <p:nvPr>
            <p:ph type="title"/>
          </p:nvPr>
        </p:nvSpPr>
        <p:spPr/>
        <p:txBody>
          <a:bodyPr/>
          <a:lstStyle/>
          <a:p>
            <a:r>
              <a:rPr lang="en-US" dirty="0"/>
              <a:t>Format of Test functions</a:t>
            </a:r>
          </a:p>
        </p:txBody>
      </p:sp>
      <p:sp>
        <p:nvSpPr>
          <p:cNvPr id="3" name="Content Placeholder 2">
            <a:extLst>
              <a:ext uri="{FF2B5EF4-FFF2-40B4-BE49-F238E27FC236}">
                <a16:creationId xmlns:a16="http://schemas.microsoft.com/office/drawing/2014/main" id="{42280028-C3C4-0208-733C-F62128434AE0}"/>
              </a:ext>
            </a:extLst>
          </p:cNvPr>
          <p:cNvSpPr>
            <a:spLocks noGrp="1"/>
          </p:cNvSpPr>
          <p:nvPr>
            <p:ph sz="half" idx="1"/>
          </p:nvPr>
        </p:nvSpPr>
        <p:spPr/>
        <p:txBody>
          <a:bodyPr/>
          <a:lstStyle/>
          <a:p>
            <a:r>
              <a:rPr lang="en-US" dirty="0"/>
              <a:t>Define known output data</a:t>
            </a:r>
          </a:p>
          <a:p>
            <a:r>
              <a:rPr lang="en-US" dirty="0"/>
              <a:t>Define Known input data</a:t>
            </a:r>
          </a:p>
          <a:p>
            <a:r>
              <a:rPr lang="en-US" dirty="0"/>
              <a:t>Loop through each data point and call function</a:t>
            </a:r>
          </a:p>
          <a:p>
            <a:pPr lvl="1"/>
            <a:r>
              <a:rPr lang="en-US" dirty="0"/>
              <a:t>Capture results</a:t>
            </a:r>
          </a:p>
          <a:p>
            <a:r>
              <a:rPr lang="en-US" dirty="0"/>
              <a:t>Assert that the Result in output data</a:t>
            </a:r>
          </a:p>
        </p:txBody>
      </p:sp>
      <p:sp>
        <p:nvSpPr>
          <p:cNvPr id="4" name="Content Placeholder 3">
            <a:extLst>
              <a:ext uri="{FF2B5EF4-FFF2-40B4-BE49-F238E27FC236}">
                <a16:creationId xmlns:a16="http://schemas.microsoft.com/office/drawing/2014/main" id="{2CB208D1-3C65-A010-7D3D-B179CA3E8EB4}"/>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0BDF41E3-CE2D-9AFA-0A46-64B7EF674C3F}"/>
              </a:ext>
            </a:extLst>
          </p:cNvPr>
          <p:cNvPicPr>
            <a:picLocks noChangeAspect="1"/>
          </p:cNvPicPr>
          <p:nvPr/>
        </p:nvPicPr>
        <p:blipFill>
          <a:blip r:embed="rId2"/>
          <a:stretch>
            <a:fillRect/>
          </a:stretch>
        </p:blipFill>
        <p:spPr>
          <a:xfrm>
            <a:off x="6262972" y="0"/>
            <a:ext cx="5929028" cy="6858000"/>
          </a:xfrm>
          <a:prstGeom prst="rect">
            <a:avLst/>
          </a:prstGeom>
        </p:spPr>
      </p:pic>
      <p:cxnSp>
        <p:nvCxnSpPr>
          <p:cNvPr id="7" name="Straight Arrow Connector 6">
            <a:extLst>
              <a:ext uri="{FF2B5EF4-FFF2-40B4-BE49-F238E27FC236}">
                <a16:creationId xmlns:a16="http://schemas.microsoft.com/office/drawing/2014/main" id="{1B768A94-BF8E-87AA-E0DC-E2E6C9FD64D1}"/>
              </a:ext>
            </a:extLst>
          </p:cNvPr>
          <p:cNvCxnSpPr/>
          <p:nvPr/>
        </p:nvCxnSpPr>
        <p:spPr>
          <a:xfrm flipV="1">
            <a:off x="5007429" y="1600200"/>
            <a:ext cx="1796142" cy="47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D358403-D7CA-0DD2-E75B-4A08728B4EB9}"/>
              </a:ext>
            </a:extLst>
          </p:cNvPr>
          <p:cNvCxnSpPr>
            <a:cxnSpLocks/>
          </p:cNvCxnSpPr>
          <p:nvPr/>
        </p:nvCxnSpPr>
        <p:spPr>
          <a:xfrm>
            <a:off x="4724400" y="2623457"/>
            <a:ext cx="3450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A69C5B-3301-E98C-9871-DB5AC796AE90}"/>
              </a:ext>
            </a:extLst>
          </p:cNvPr>
          <p:cNvCxnSpPr>
            <a:cxnSpLocks/>
          </p:cNvCxnSpPr>
          <p:nvPr/>
        </p:nvCxnSpPr>
        <p:spPr>
          <a:xfrm flipV="1">
            <a:off x="5377543" y="2754086"/>
            <a:ext cx="1426028" cy="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21050E-1E13-3317-D2F9-1BA9F7C07F66}"/>
              </a:ext>
            </a:extLst>
          </p:cNvPr>
          <p:cNvCxnSpPr>
            <a:cxnSpLocks/>
          </p:cNvCxnSpPr>
          <p:nvPr/>
        </p:nvCxnSpPr>
        <p:spPr>
          <a:xfrm flipV="1">
            <a:off x="3679371" y="3352800"/>
            <a:ext cx="3407229" cy="45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7CA5E6-BAB3-E98F-1297-57AC1F136AC2}"/>
              </a:ext>
            </a:extLst>
          </p:cNvPr>
          <p:cNvCxnSpPr>
            <a:cxnSpLocks/>
          </p:cNvCxnSpPr>
          <p:nvPr/>
        </p:nvCxnSpPr>
        <p:spPr>
          <a:xfrm flipV="1">
            <a:off x="5660571" y="4071257"/>
            <a:ext cx="1513115" cy="33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8072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EE9B-DE57-7CF2-14FC-1DA419AC9D13}"/>
              </a:ext>
            </a:extLst>
          </p:cNvPr>
          <p:cNvSpPr>
            <a:spLocks noGrp="1"/>
          </p:cNvSpPr>
          <p:nvPr>
            <p:ph type="title"/>
          </p:nvPr>
        </p:nvSpPr>
        <p:spPr/>
        <p:txBody>
          <a:bodyPr/>
          <a:lstStyle/>
          <a:p>
            <a:r>
              <a:rPr lang="en-US" dirty="0"/>
              <a:t>Format of Test functions</a:t>
            </a:r>
          </a:p>
        </p:txBody>
      </p:sp>
      <p:sp>
        <p:nvSpPr>
          <p:cNvPr id="3" name="Content Placeholder 2">
            <a:extLst>
              <a:ext uri="{FF2B5EF4-FFF2-40B4-BE49-F238E27FC236}">
                <a16:creationId xmlns:a16="http://schemas.microsoft.com/office/drawing/2014/main" id="{42280028-C3C4-0208-733C-F62128434AE0}"/>
              </a:ext>
            </a:extLst>
          </p:cNvPr>
          <p:cNvSpPr>
            <a:spLocks noGrp="1"/>
          </p:cNvSpPr>
          <p:nvPr>
            <p:ph sz="half" idx="1"/>
          </p:nvPr>
        </p:nvSpPr>
        <p:spPr/>
        <p:txBody>
          <a:bodyPr/>
          <a:lstStyle/>
          <a:p>
            <a:r>
              <a:rPr lang="en-US" dirty="0"/>
              <a:t>Define known output data</a:t>
            </a:r>
          </a:p>
          <a:p>
            <a:r>
              <a:rPr lang="en-US" dirty="0"/>
              <a:t>Define Known input data</a:t>
            </a:r>
          </a:p>
          <a:p>
            <a:r>
              <a:rPr lang="en-US" dirty="0"/>
              <a:t>Loop through each data point and call function</a:t>
            </a:r>
          </a:p>
          <a:p>
            <a:pPr lvl="1"/>
            <a:r>
              <a:rPr lang="en-US" dirty="0"/>
              <a:t>Capture results</a:t>
            </a:r>
          </a:p>
          <a:p>
            <a:r>
              <a:rPr lang="en-US" dirty="0"/>
              <a:t>Assert that the Result in output data</a:t>
            </a:r>
          </a:p>
        </p:txBody>
      </p:sp>
      <p:sp>
        <p:nvSpPr>
          <p:cNvPr id="4" name="Content Placeholder 3">
            <a:extLst>
              <a:ext uri="{FF2B5EF4-FFF2-40B4-BE49-F238E27FC236}">
                <a16:creationId xmlns:a16="http://schemas.microsoft.com/office/drawing/2014/main" id="{2CB208D1-3C65-A010-7D3D-B179CA3E8EB4}"/>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0BDF41E3-CE2D-9AFA-0A46-64B7EF674C3F}"/>
              </a:ext>
            </a:extLst>
          </p:cNvPr>
          <p:cNvPicPr>
            <a:picLocks noChangeAspect="1"/>
          </p:cNvPicPr>
          <p:nvPr/>
        </p:nvPicPr>
        <p:blipFill>
          <a:blip r:embed="rId2"/>
          <a:stretch>
            <a:fillRect/>
          </a:stretch>
        </p:blipFill>
        <p:spPr>
          <a:xfrm>
            <a:off x="6262972" y="0"/>
            <a:ext cx="5929028" cy="6858000"/>
          </a:xfrm>
          <a:prstGeom prst="rect">
            <a:avLst/>
          </a:prstGeom>
        </p:spPr>
      </p:pic>
      <p:cxnSp>
        <p:nvCxnSpPr>
          <p:cNvPr id="7" name="Straight Arrow Connector 6">
            <a:extLst>
              <a:ext uri="{FF2B5EF4-FFF2-40B4-BE49-F238E27FC236}">
                <a16:creationId xmlns:a16="http://schemas.microsoft.com/office/drawing/2014/main" id="{1B768A94-BF8E-87AA-E0DC-E2E6C9FD64D1}"/>
              </a:ext>
            </a:extLst>
          </p:cNvPr>
          <p:cNvCxnSpPr>
            <a:cxnSpLocks/>
          </p:cNvCxnSpPr>
          <p:nvPr/>
        </p:nvCxnSpPr>
        <p:spPr>
          <a:xfrm>
            <a:off x="4909458" y="2121126"/>
            <a:ext cx="3443571" cy="255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D358403-D7CA-0DD2-E75B-4A08728B4EB9}"/>
              </a:ext>
            </a:extLst>
          </p:cNvPr>
          <p:cNvCxnSpPr>
            <a:cxnSpLocks/>
          </p:cNvCxnSpPr>
          <p:nvPr/>
        </p:nvCxnSpPr>
        <p:spPr>
          <a:xfrm>
            <a:off x="4724400" y="2623457"/>
            <a:ext cx="3385457" cy="2601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A69C5B-3301-E98C-9871-DB5AC796AE90}"/>
              </a:ext>
            </a:extLst>
          </p:cNvPr>
          <p:cNvCxnSpPr>
            <a:cxnSpLocks/>
          </p:cNvCxnSpPr>
          <p:nvPr/>
        </p:nvCxnSpPr>
        <p:spPr>
          <a:xfrm>
            <a:off x="3578680" y="3257790"/>
            <a:ext cx="3165020" cy="182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21050E-1E13-3317-D2F9-1BA9F7C07F66}"/>
              </a:ext>
            </a:extLst>
          </p:cNvPr>
          <p:cNvCxnSpPr>
            <a:cxnSpLocks/>
          </p:cNvCxnSpPr>
          <p:nvPr/>
        </p:nvCxnSpPr>
        <p:spPr>
          <a:xfrm>
            <a:off x="3429000" y="3915668"/>
            <a:ext cx="3639515" cy="2105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7CA5E6-BAB3-E98F-1297-57AC1F136AC2}"/>
              </a:ext>
            </a:extLst>
          </p:cNvPr>
          <p:cNvCxnSpPr>
            <a:cxnSpLocks/>
          </p:cNvCxnSpPr>
          <p:nvPr/>
        </p:nvCxnSpPr>
        <p:spPr>
          <a:xfrm>
            <a:off x="1908687" y="4778829"/>
            <a:ext cx="5156142" cy="190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94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996A-4160-19E2-6B75-882637F5668A}"/>
              </a:ext>
            </a:extLst>
          </p:cNvPr>
          <p:cNvSpPr>
            <a:spLocks noGrp="1"/>
          </p:cNvSpPr>
          <p:nvPr>
            <p:ph type="title"/>
          </p:nvPr>
        </p:nvSpPr>
        <p:spPr/>
        <p:txBody>
          <a:bodyPr/>
          <a:lstStyle/>
          <a:p>
            <a:r>
              <a:rPr lang="en-US" dirty="0" err="1"/>
              <a:t>test_get_noun</a:t>
            </a:r>
            <a:endParaRPr lang="en-US" dirty="0"/>
          </a:p>
        </p:txBody>
      </p:sp>
      <p:sp>
        <p:nvSpPr>
          <p:cNvPr id="3" name="Content Placeholder 2">
            <a:extLst>
              <a:ext uri="{FF2B5EF4-FFF2-40B4-BE49-F238E27FC236}">
                <a16:creationId xmlns:a16="http://schemas.microsoft.com/office/drawing/2014/main" id="{959DD38B-03A9-2BEB-1679-80BE410D28A3}"/>
              </a:ext>
            </a:extLst>
          </p:cNvPr>
          <p:cNvSpPr>
            <a:spLocks noGrp="1"/>
          </p:cNvSpPr>
          <p:nvPr>
            <p:ph sz="half" idx="1"/>
          </p:nvPr>
        </p:nvSpPr>
        <p:spPr/>
        <p:txBody>
          <a:bodyPr/>
          <a:lstStyle/>
          <a:p>
            <a:r>
              <a:rPr lang="en-US" dirty="0"/>
              <a:t>Define known output data</a:t>
            </a:r>
          </a:p>
          <a:p>
            <a:r>
              <a:rPr lang="en-US" dirty="0"/>
              <a:t>Define Known input data</a:t>
            </a:r>
          </a:p>
          <a:p>
            <a:r>
              <a:rPr lang="en-US" dirty="0"/>
              <a:t>Loop through each data point and call function</a:t>
            </a:r>
          </a:p>
          <a:p>
            <a:pPr lvl="1"/>
            <a:r>
              <a:rPr lang="en-US" dirty="0"/>
              <a:t>Capture results</a:t>
            </a:r>
          </a:p>
          <a:p>
            <a:r>
              <a:rPr lang="en-US" dirty="0"/>
              <a:t>Assert that the Result in output data</a:t>
            </a:r>
          </a:p>
          <a:p>
            <a:endParaRPr lang="en-US" dirty="0"/>
          </a:p>
        </p:txBody>
      </p:sp>
      <p:sp>
        <p:nvSpPr>
          <p:cNvPr id="4" name="Content Placeholder 3">
            <a:extLst>
              <a:ext uri="{FF2B5EF4-FFF2-40B4-BE49-F238E27FC236}">
                <a16:creationId xmlns:a16="http://schemas.microsoft.com/office/drawing/2014/main" id="{5A91E7CB-A9B5-273E-1C9E-DA73D922D4C7}"/>
              </a:ext>
            </a:extLst>
          </p:cNvPr>
          <p:cNvSpPr>
            <a:spLocks noGrp="1"/>
          </p:cNvSpPr>
          <p:nvPr>
            <p:ph sz="half" idx="2"/>
          </p:nvPr>
        </p:nvSpPr>
        <p:spPr/>
        <p:txBody>
          <a:bodyPr/>
          <a:lstStyle/>
          <a:p>
            <a:r>
              <a:rPr lang="en-US" dirty="0"/>
              <a:t>Look at the function being tested for input and output info</a:t>
            </a:r>
          </a:p>
        </p:txBody>
      </p:sp>
      <p:pic>
        <p:nvPicPr>
          <p:cNvPr id="5" name="Content Placeholder 5">
            <a:extLst>
              <a:ext uri="{FF2B5EF4-FFF2-40B4-BE49-F238E27FC236}">
                <a16:creationId xmlns:a16="http://schemas.microsoft.com/office/drawing/2014/main" id="{54B648F2-9E51-9351-03AD-503D22FD6B7C}"/>
              </a:ext>
            </a:extLst>
          </p:cNvPr>
          <p:cNvPicPr>
            <a:picLocks noChangeAspect="1"/>
          </p:cNvPicPr>
          <p:nvPr/>
        </p:nvPicPr>
        <p:blipFill>
          <a:blip r:embed="rId2"/>
          <a:stretch>
            <a:fillRect/>
          </a:stretch>
        </p:blipFill>
        <p:spPr>
          <a:xfrm>
            <a:off x="6433457" y="2627223"/>
            <a:ext cx="5181600" cy="3052942"/>
          </a:xfrm>
          <a:prstGeom prst="rect">
            <a:avLst/>
          </a:prstGeom>
        </p:spPr>
      </p:pic>
    </p:spTree>
    <p:extLst>
      <p:ext uri="{BB962C8B-B14F-4D97-AF65-F5344CB8AC3E}">
        <p14:creationId xmlns:p14="http://schemas.microsoft.com/office/powerpoint/2010/main" val="20929192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D423-F62D-EB18-E4FD-88AB06D20557}"/>
              </a:ext>
            </a:extLst>
          </p:cNvPr>
          <p:cNvSpPr>
            <a:spLocks noGrp="1"/>
          </p:cNvSpPr>
          <p:nvPr>
            <p:ph type="title"/>
          </p:nvPr>
        </p:nvSpPr>
        <p:spPr/>
        <p:txBody>
          <a:bodyPr/>
          <a:lstStyle/>
          <a:p>
            <a:r>
              <a:rPr lang="en-US" dirty="0" err="1"/>
              <a:t>test_get_verb</a:t>
            </a:r>
            <a:br>
              <a:rPr lang="en-US" dirty="0"/>
            </a:br>
            <a:endParaRPr lang="en-US" dirty="0"/>
          </a:p>
        </p:txBody>
      </p:sp>
      <p:sp>
        <p:nvSpPr>
          <p:cNvPr id="3" name="Content Placeholder 2">
            <a:extLst>
              <a:ext uri="{FF2B5EF4-FFF2-40B4-BE49-F238E27FC236}">
                <a16:creationId xmlns:a16="http://schemas.microsoft.com/office/drawing/2014/main" id="{F010EDCB-FCDD-035C-A097-4AEA717DC76E}"/>
              </a:ext>
            </a:extLst>
          </p:cNvPr>
          <p:cNvSpPr>
            <a:spLocks noGrp="1"/>
          </p:cNvSpPr>
          <p:nvPr>
            <p:ph sz="half" idx="1"/>
          </p:nvPr>
        </p:nvSpPr>
        <p:spPr/>
        <p:txBody>
          <a:bodyPr/>
          <a:lstStyle/>
          <a:p>
            <a:r>
              <a:rPr lang="en-US" dirty="0"/>
              <a:t>Define known output data</a:t>
            </a:r>
          </a:p>
          <a:p>
            <a:r>
              <a:rPr lang="en-US" dirty="0"/>
              <a:t>Define Known input data</a:t>
            </a:r>
          </a:p>
          <a:p>
            <a:r>
              <a:rPr lang="en-US" dirty="0"/>
              <a:t>Loop through each data point and call function</a:t>
            </a:r>
          </a:p>
          <a:p>
            <a:pPr lvl="1"/>
            <a:r>
              <a:rPr lang="en-US" dirty="0"/>
              <a:t>Capture results</a:t>
            </a:r>
          </a:p>
          <a:p>
            <a:r>
              <a:rPr lang="en-US" dirty="0"/>
              <a:t>Assert that the Result in output data</a:t>
            </a:r>
          </a:p>
          <a:p>
            <a:endParaRPr lang="en-US" dirty="0"/>
          </a:p>
        </p:txBody>
      </p:sp>
      <p:sp>
        <p:nvSpPr>
          <p:cNvPr id="4" name="Content Placeholder 3">
            <a:extLst>
              <a:ext uri="{FF2B5EF4-FFF2-40B4-BE49-F238E27FC236}">
                <a16:creationId xmlns:a16="http://schemas.microsoft.com/office/drawing/2014/main" id="{3C6C91E3-E4FF-C380-60CB-586C66E1D7FB}"/>
              </a:ext>
            </a:extLst>
          </p:cNvPr>
          <p:cNvSpPr>
            <a:spLocks noGrp="1"/>
          </p:cNvSpPr>
          <p:nvPr>
            <p:ph sz="half" idx="2"/>
          </p:nvPr>
        </p:nvSpPr>
        <p:spPr/>
        <p:txBody>
          <a:bodyPr/>
          <a:lstStyle/>
          <a:p>
            <a:r>
              <a:rPr lang="en-US" dirty="0"/>
              <a:t>Look at the function being tested for input and output info</a:t>
            </a:r>
          </a:p>
          <a:p>
            <a:endParaRPr lang="en-US" dirty="0"/>
          </a:p>
        </p:txBody>
      </p:sp>
      <p:pic>
        <p:nvPicPr>
          <p:cNvPr id="5" name="Content Placeholder 4">
            <a:extLst>
              <a:ext uri="{FF2B5EF4-FFF2-40B4-BE49-F238E27FC236}">
                <a16:creationId xmlns:a16="http://schemas.microsoft.com/office/drawing/2014/main" id="{333B705E-8935-4398-BFD9-2EF2E7ED6792}"/>
              </a:ext>
            </a:extLst>
          </p:cNvPr>
          <p:cNvPicPr>
            <a:picLocks noChangeAspect="1"/>
          </p:cNvPicPr>
          <p:nvPr/>
        </p:nvPicPr>
        <p:blipFill>
          <a:blip r:embed="rId2"/>
          <a:stretch>
            <a:fillRect/>
          </a:stretch>
        </p:blipFill>
        <p:spPr>
          <a:xfrm>
            <a:off x="6172200" y="2666054"/>
            <a:ext cx="5181600" cy="4191946"/>
          </a:xfrm>
          <a:prstGeom prst="rect">
            <a:avLst/>
          </a:prstGeom>
        </p:spPr>
      </p:pic>
    </p:spTree>
    <p:extLst>
      <p:ext uri="{BB962C8B-B14F-4D97-AF65-F5344CB8AC3E}">
        <p14:creationId xmlns:p14="http://schemas.microsoft.com/office/powerpoint/2010/main" val="4212558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AF9E-8E04-623E-4E89-DC956769CE88}"/>
              </a:ext>
            </a:extLst>
          </p:cNvPr>
          <p:cNvSpPr>
            <a:spLocks noGrp="1"/>
          </p:cNvSpPr>
          <p:nvPr>
            <p:ph type="title"/>
          </p:nvPr>
        </p:nvSpPr>
        <p:spPr/>
        <p:txBody>
          <a:bodyPr/>
          <a:lstStyle/>
          <a:p>
            <a:r>
              <a:rPr lang="en-US" b="1" dirty="0"/>
              <a:t>06 Prove Assignment</a:t>
            </a:r>
            <a:endParaRPr lang="en-US" dirty="0"/>
          </a:p>
        </p:txBody>
      </p:sp>
      <p:sp>
        <p:nvSpPr>
          <p:cNvPr id="3" name="Content Placeholder 2">
            <a:extLst>
              <a:ext uri="{FF2B5EF4-FFF2-40B4-BE49-F238E27FC236}">
                <a16:creationId xmlns:a16="http://schemas.microsoft.com/office/drawing/2014/main" id="{6C0F718D-4A21-F136-80EE-365FA5D3E4BF}"/>
              </a:ext>
            </a:extLst>
          </p:cNvPr>
          <p:cNvSpPr>
            <a:spLocks noGrp="1"/>
          </p:cNvSpPr>
          <p:nvPr>
            <p:ph sz="half" idx="1"/>
          </p:nvPr>
        </p:nvSpPr>
        <p:spPr>
          <a:xfrm>
            <a:off x="838199" y="1825625"/>
            <a:ext cx="8479971" cy="4351338"/>
          </a:xfrm>
        </p:spPr>
        <p:txBody>
          <a:bodyPr/>
          <a:lstStyle/>
          <a:p>
            <a:r>
              <a:rPr lang="en-US" dirty="0"/>
              <a:t>Week 05</a:t>
            </a:r>
          </a:p>
          <a:p>
            <a:pPr lvl="1"/>
            <a:r>
              <a:rPr lang="en-US" dirty="0"/>
              <a:t>Sentence = Determiner + noun + verb</a:t>
            </a:r>
          </a:p>
          <a:p>
            <a:r>
              <a:rPr lang="en-US" dirty="0"/>
              <a:t>Week 06</a:t>
            </a:r>
          </a:p>
          <a:p>
            <a:pPr lvl="1"/>
            <a:r>
              <a:rPr lang="en-US" dirty="0"/>
              <a:t>Sentence = Determiner + noun + verb + prepositional phrase</a:t>
            </a:r>
          </a:p>
          <a:p>
            <a:pPr lvl="1"/>
            <a:r>
              <a:rPr lang="en-US" dirty="0" err="1"/>
              <a:t>Prepostitional_phrase</a:t>
            </a:r>
            <a:r>
              <a:rPr lang="en-US" dirty="0"/>
              <a:t> = preposition + determiner + noun</a:t>
            </a:r>
          </a:p>
          <a:p>
            <a:pPr lvl="1"/>
            <a:endParaRPr lang="en-US" dirty="0"/>
          </a:p>
        </p:txBody>
      </p:sp>
      <p:sp>
        <p:nvSpPr>
          <p:cNvPr id="5" name="TextBox 4">
            <a:extLst>
              <a:ext uri="{FF2B5EF4-FFF2-40B4-BE49-F238E27FC236}">
                <a16:creationId xmlns:a16="http://schemas.microsoft.com/office/drawing/2014/main" id="{602DFA26-FF22-6A05-42EE-276738A062D0}"/>
              </a:ext>
            </a:extLst>
          </p:cNvPr>
          <p:cNvSpPr txBox="1"/>
          <p:nvPr/>
        </p:nvSpPr>
        <p:spPr>
          <a:xfrm>
            <a:off x="4904951" y="4035072"/>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get_determiner</a:t>
            </a:r>
            <a:endParaRPr lang="en-US" dirty="0"/>
          </a:p>
        </p:txBody>
      </p:sp>
      <p:sp>
        <p:nvSpPr>
          <p:cNvPr id="6" name="Right Arrow 5">
            <a:extLst>
              <a:ext uri="{FF2B5EF4-FFF2-40B4-BE49-F238E27FC236}">
                <a16:creationId xmlns:a16="http://schemas.microsoft.com/office/drawing/2014/main" id="{5D94B1DE-1624-5E28-AB0A-B47093741C14}"/>
              </a:ext>
            </a:extLst>
          </p:cNvPr>
          <p:cNvSpPr/>
          <p:nvPr/>
        </p:nvSpPr>
        <p:spPr>
          <a:xfrm>
            <a:off x="4230037" y="4072780"/>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1E8AF184-D8D4-636F-6847-78A08FE9D594}"/>
              </a:ext>
            </a:extLst>
          </p:cNvPr>
          <p:cNvSpPr/>
          <p:nvPr/>
        </p:nvSpPr>
        <p:spPr>
          <a:xfrm>
            <a:off x="6603122" y="4072780"/>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AA403D3-6780-7779-E0F3-B16112FE4683}"/>
              </a:ext>
            </a:extLst>
          </p:cNvPr>
          <p:cNvSpPr txBox="1"/>
          <p:nvPr/>
        </p:nvSpPr>
        <p:spPr>
          <a:xfrm>
            <a:off x="3273682" y="4035071"/>
            <a:ext cx="969624" cy="369332"/>
          </a:xfrm>
          <a:prstGeom prst="rect">
            <a:avLst/>
          </a:prstGeom>
          <a:noFill/>
        </p:spPr>
        <p:txBody>
          <a:bodyPr wrap="none" rtlCol="0">
            <a:spAutoFit/>
          </a:bodyPr>
          <a:lstStyle/>
          <a:p>
            <a:r>
              <a:rPr lang="en-US" dirty="0"/>
              <a:t>quantity</a:t>
            </a:r>
          </a:p>
        </p:txBody>
      </p:sp>
      <p:sp>
        <p:nvSpPr>
          <p:cNvPr id="9" name="TextBox 8">
            <a:extLst>
              <a:ext uri="{FF2B5EF4-FFF2-40B4-BE49-F238E27FC236}">
                <a16:creationId xmlns:a16="http://schemas.microsoft.com/office/drawing/2014/main" id="{2512B30E-019B-A89F-3F86-68FADB40D791}"/>
              </a:ext>
            </a:extLst>
          </p:cNvPr>
          <p:cNvSpPr txBox="1"/>
          <p:nvPr/>
        </p:nvSpPr>
        <p:spPr>
          <a:xfrm>
            <a:off x="7264767" y="4006465"/>
            <a:ext cx="1266180" cy="369332"/>
          </a:xfrm>
          <a:prstGeom prst="rect">
            <a:avLst/>
          </a:prstGeom>
          <a:noFill/>
        </p:spPr>
        <p:txBody>
          <a:bodyPr wrap="none" rtlCol="0">
            <a:spAutoFit/>
          </a:bodyPr>
          <a:lstStyle/>
          <a:p>
            <a:r>
              <a:rPr lang="en-US" dirty="0"/>
              <a:t>Determiner</a:t>
            </a:r>
          </a:p>
        </p:txBody>
      </p:sp>
      <p:sp>
        <p:nvSpPr>
          <p:cNvPr id="10" name="TextBox 9">
            <a:extLst>
              <a:ext uri="{FF2B5EF4-FFF2-40B4-BE49-F238E27FC236}">
                <a16:creationId xmlns:a16="http://schemas.microsoft.com/office/drawing/2014/main" id="{90957CC9-93D8-1C54-ECD3-650BF7D79510}"/>
              </a:ext>
            </a:extLst>
          </p:cNvPr>
          <p:cNvSpPr txBox="1"/>
          <p:nvPr/>
        </p:nvSpPr>
        <p:spPr>
          <a:xfrm>
            <a:off x="4901775" y="4494298"/>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Get_noun</a:t>
            </a:r>
            <a:endParaRPr lang="en-US" dirty="0"/>
          </a:p>
        </p:txBody>
      </p:sp>
      <p:sp>
        <p:nvSpPr>
          <p:cNvPr id="11" name="Right Arrow 10">
            <a:extLst>
              <a:ext uri="{FF2B5EF4-FFF2-40B4-BE49-F238E27FC236}">
                <a16:creationId xmlns:a16="http://schemas.microsoft.com/office/drawing/2014/main" id="{C2E6B2B3-98DE-23C2-368D-976A92D72E29}"/>
              </a:ext>
            </a:extLst>
          </p:cNvPr>
          <p:cNvSpPr/>
          <p:nvPr/>
        </p:nvSpPr>
        <p:spPr>
          <a:xfrm>
            <a:off x="4226861" y="4532006"/>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01836CE3-350C-6615-3637-7DFBAB581743}"/>
              </a:ext>
            </a:extLst>
          </p:cNvPr>
          <p:cNvSpPr/>
          <p:nvPr/>
        </p:nvSpPr>
        <p:spPr>
          <a:xfrm>
            <a:off x="6599946" y="4532006"/>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CE329FB-CBEB-5AA1-7B51-16A17BCA200F}"/>
              </a:ext>
            </a:extLst>
          </p:cNvPr>
          <p:cNvSpPr txBox="1"/>
          <p:nvPr/>
        </p:nvSpPr>
        <p:spPr>
          <a:xfrm>
            <a:off x="3270506" y="4494297"/>
            <a:ext cx="969624" cy="369332"/>
          </a:xfrm>
          <a:prstGeom prst="rect">
            <a:avLst/>
          </a:prstGeom>
          <a:noFill/>
        </p:spPr>
        <p:txBody>
          <a:bodyPr wrap="none" rtlCol="0">
            <a:spAutoFit/>
          </a:bodyPr>
          <a:lstStyle/>
          <a:p>
            <a:r>
              <a:rPr lang="en-US" dirty="0"/>
              <a:t>quantity</a:t>
            </a:r>
          </a:p>
        </p:txBody>
      </p:sp>
      <p:sp>
        <p:nvSpPr>
          <p:cNvPr id="14" name="TextBox 13">
            <a:extLst>
              <a:ext uri="{FF2B5EF4-FFF2-40B4-BE49-F238E27FC236}">
                <a16:creationId xmlns:a16="http://schemas.microsoft.com/office/drawing/2014/main" id="{93F519A7-B620-4D53-4F83-6FEA3E6DEA3B}"/>
              </a:ext>
            </a:extLst>
          </p:cNvPr>
          <p:cNvSpPr txBox="1"/>
          <p:nvPr/>
        </p:nvSpPr>
        <p:spPr>
          <a:xfrm>
            <a:off x="7261591" y="4465691"/>
            <a:ext cx="671979" cy="369332"/>
          </a:xfrm>
          <a:prstGeom prst="rect">
            <a:avLst/>
          </a:prstGeom>
          <a:noFill/>
        </p:spPr>
        <p:txBody>
          <a:bodyPr wrap="none" rtlCol="0">
            <a:spAutoFit/>
          </a:bodyPr>
          <a:lstStyle/>
          <a:p>
            <a:r>
              <a:rPr lang="en-US" dirty="0"/>
              <a:t>noun</a:t>
            </a:r>
          </a:p>
        </p:txBody>
      </p:sp>
      <p:sp>
        <p:nvSpPr>
          <p:cNvPr id="15" name="TextBox 14">
            <a:extLst>
              <a:ext uri="{FF2B5EF4-FFF2-40B4-BE49-F238E27FC236}">
                <a16:creationId xmlns:a16="http://schemas.microsoft.com/office/drawing/2014/main" id="{E559BE2E-65AE-9199-AA5C-65F8AF40AE9F}"/>
              </a:ext>
            </a:extLst>
          </p:cNvPr>
          <p:cNvSpPr txBox="1"/>
          <p:nvPr/>
        </p:nvSpPr>
        <p:spPr>
          <a:xfrm>
            <a:off x="4901775" y="4949998"/>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Get_verb</a:t>
            </a:r>
            <a:endParaRPr lang="en-US" dirty="0"/>
          </a:p>
        </p:txBody>
      </p:sp>
      <p:sp>
        <p:nvSpPr>
          <p:cNvPr id="16" name="Right Arrow 15">
            <a:extLst>
              <a:ext uri="{FF2B5EF4-FFF2-40B4-BE49-F238E27FC236}">
                <a16:creationId xmlns:a16="http://schemas.microsoft.com/office/drawing/2014/main" id="{B38B5D8A-B7E6-EA9A-6E23-617DCF0CED27}"/>
              </a:ext>
            </a:extLst>
          </p:cNvPr>
          <p:cNvSpPr/>
          <p:nvPr/>
        </p:nvSpPr>
        <p:spPr>
          <a:xfrm>
            <a:off x="4226861" y="4987706"/>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F7D84744-3627-1714-96A6-9689EDFF8F11}"/>
              </a:ext>
            </a:extLst>
          </p:cNvPr>
          <p:cNvSpPr/>
          <p:nvPr/>
        </p:nvSpPr>
        <p:spPr>
          <a:xfrm>
            <a:off x="6599946" y="4987706"/>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F13ABD8-D770-C4D0-4FC1-FC7E5BB04C2A}"/>
              </a:ext>
            </a:extLst>
          </p:cNvPr>
          <p:cNvSpPr txBox="1"/>
          <p:nvPr/>
        </p:nvSpPr>
        <p:spPr>
          <a:xfrm>
            <a:off x="2612573" y="4939352"/>
            <a:ext cx="1614288" cy="369332"/>
          </a:xfrm>
          <a:prstGeom prst="rect">
            <a:avLst/>
          </a:prstGeom>
          <a:noFill/>
        </p:spPr>
        <p:txBody>
          <a:bodyPr wrap="none" rtlCol="0">
            <a:spAutoFit/>
          </a:bodyPr>
          <a:lstStyle/>
          <a:p>
            <a:r>
              <a:rPr lang="en-US" dirty="0"/>
              <a:t>Quantity, tense</a:t>
            </a:r>
          </a:p>
        </p:txBody>
      </p:sp>
      <p:sp>
        <p:nvSpPr>
          <p:cNvPr id="19" name="TextBox 18">
            <a:extLst>
              <a:ext uri="{FF2B5EF4-FFF2-40B4-BE49-F238E27FC236}">
                <a16:creationId xmlns:a16="http://schemas.microsoft.com/office/drawing/2014/main" id="{DC436866-B562-540B-D6C0-C9D68E5BAC3D}"/>
              </a:ext>
            </a:extLst>
          </p:cNvPr>
          <p:cNvSpPr txBox="1"/>
          <p:nvPr/>
        </p:nvSpPr>
        <p:spPr>
          <a:xfrm>
            <a:off x="7261591" y="4921391"/>
            <a:ext cx="604012" cy="369332"/>
          </a:xfrm>
          <a:prstGeom prst="rect">
            <a:avLst/>
          </a:prstGeom>
          <a:noFill/>
        </p:spPr>
        <p:txBody>
          <a:bodyPr wrap="none" rtlCol="0">
            <a:spAutoFit/>
          </a:bodyPr>
          <a:lstStyle/>
          <a:p>
            <a:r>
              <a:rPr lang="en-US" dirty="0"/>
              <a:t>verb</a:t>
            </a:r>
          </a:p>
        </p:txBody>
      </p:sp>
      <p:sp>
        <p:nvSpPr>
          <p:cNvPr id="20" name="TextBox 19">
            <a:extLst>
              <a:ext uri="{FF2B5EF4-FFF2-40B4-BE49-F238E27FC236}">
                <a16:creationId xmlns:a16="http://schemas.microsoft.com/office/drawing/2014/main" id="{C2942F77-E140-03EE-DD8A-2AD30ED142D1}"/>
              </a:ext>
            </a:extLst>
          </p:cNvPr>
          <p:cNvSpPr txBox="1"/>
          <p:nvPr/>
        </p:nvSpPr>
        <p:spPr>
          <a:xfrm>
            <a:off x="4901775" y="5451295"/>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Get_preposition</a:t>
            </a:r>
            <a:endParaRPr lang="en-US" dirty="0"/>
          </a:p>
        </p:txBody>
      </p:sp>
      <p:sp>
        <p:nvSpPr>
          <p:cNvPr id="21" name="Right Arrow 20">
            <a:extLst>
              <a:ext uri="{FF2B5EF4-FFF2-40B4-BE49-F238E27FC236}">
                <a16:creationId xmlns:a16="http://schemas.microsoft.com/office/drawing/2014/main" id="{371B7B0D-098F-4D0B-EF08-742555726891}"/>
              </a:ext>
            </a:extLst>
          </p:cNvPr>
          <p:cNvSpPr/>
          <p:nvPr/>
        </p:nvSpPr>
        <p:spPr>
          <a:xfrm>
            <a:off x="4226861" y="5489003"/>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EFAA6E2C-ADAD-EBD2-26D9-D869FAFA6031}"/>
              </a:ext>
            </a:extLst>
          </p:cNvPr>
          <p:cNvSpPr/>
          <p:nvPr/>
        </p:nvSpPr>
        <p:spPr>
          <a:xfrm>
            <a:off x="6599946" y="5489003"/>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5094C3F-08E6-CCF6-E7C5-72EC51D0EB7B}"/>
              </a:ext>
            </a:extLst>
          </p:cNvPr>
          <p:cNvSpPr txBox="1"/>
          <p:nvPr/>
        </p:nvSpPr>
        <p:spPr>
          <a:xfrm>
            <a:off x="7261591" y="5422688"/>
            <a:ext cx="1258871" cy="369332"/>
          </a:xfrm>
          <a:prstGeom prst="rect">
            <a:avLst/>
          </a:prstGeom>
          <a:noFill/>
        </p:spPr>
        <p:txBody>
          <a:bodyPr wrap="none" rtlCol="0">
            <a:spAutoFit/>
          </a:bodyPr>
          <a:lstStyle/>
          <a:p>
            <a:r>
              <a:rPr lang="en-US" dirty="0"/>
              <a:t>preposition</a:t>
            </a:r>
          </a:p>
        </p:txBody>
      </p:sp>
      <p:sp>
        <p:nvSpPr>
          <p:cNvPr id="29" name="TextBox 28">
            <a:extLst>
              <a:ext uri="{FF2B5EF4-FFF2-40B4-BE49-F238E27FC236}">
                <a16:creationId xmlns:a16="http://schemas.microsoft.com/office/drawing/2014/main" id="{458EA40B-00A5-9593-266D-DDD078525244}"/>
              </a:ext>
            </a:extLst>
          </p:cNvPr>
          <p:cNvSpPr txBox="1"/>
          <p:nvPr/>
        </p:nvSpPr>
        <p:spPr>
          <a:xfrm>
            <a:off x="4894466" y="5906995"/>
            <a:ext cx="169817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Get_prepositional_phrase</a:t>
            </a:r>
            <a:endParaRPr lang="en-US" dirty="0"/>
          </a:p>
        </p:txBody>
      </p:sp>
      <p:sp>
        <p:nvSpPr>
          <p:cNvPr id="30" name="Right Arrow 29">
            <a:extLst>
              <a:ext uri="{FF2B5EF4-FFF2-40B4-BE49-F238E27FC236}">
                <a16:creationId xmlns:a16="http://schemas.microsoft.com/office/drawing/2014/main" id="{AB3E4C19-FB5D-5B21-D43C-D98EDF557D61}"/>
              </a:ext>
            </a:extLst>
          </p:cNvPr>
          <p:cNvSpPr/>
          <p:nvPr/>
        </p:nvSpPr>
        <p:spPr>
          <a:xfrm>
            <a:off x="4219552" y="5944703"/>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DA4790C8-46B4-F37C-F451-B9B74F66DCD1}"/>
              </a:ext>
            </a:extLst>
          </p:cNvPr>
          <p:cNvSpPr/>
          <p:nvPr/>
        </p:nvSpPr>
        <p:spPr>
          <a:xfrm>
            <a:off x="6592637" y="5944703"/>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A90475A-967A-1AEA-2094-DEEABAB0A83F}"/>
              </a:ext>
            </a:extLst>
          </p:cNvPr>
          <p:cNvSpPr txBox="1"/>
          <p:nvPr/>
        </p:nvSpPr>
        <p:spPr>
          <a:xfrm>
            <a:off x="3249928" y="5884544"/>
            <a:ext cx="969624" cy="369332"/>
          </a:xfrm>
          <a:prstGeom prst="rect">
            <a:avLst/>
          </a:prstGeom>
          <a:noFill/>
        </p:spPr>
        <p:txBody>
          <a:bodyPr wrap="none" rtlCol="0">
            <a:spAutoFit/>
          </a:bodyPr>
          <a:lstStyle/>
          <a:p>
            <a:r>
              <a:rPr lang="en-US" dirty="0"/>
              <a:t>quantity</a:t>
            </a:r>
          </a:p>
        </p:txBody>
      </p:sp>
      <p:sp>
        <p:nvSpPr>
          <p:cNvPr id="33" name="TextBox 32">
            <a:extLst>
              <a:ext uri="{FF2B5EF4-FFF2-40B4-BE49-F238E27FC236}">
                <a16:creationId xmlns:a16="http://schemas.microsoft.com/office/drawing/2014/main" id="{77D30ED2-182E-96B2-89ED-BD075519091C}"/>
              </a:ext>
            </a:extLst>
          </p:cNvPr>
          <p:cNvSpPr txBox="1"/>
          <p:nvPr/>
        </p:nvSpPr>
        <p:spPr>
          <a:xfrm>
            <a:off x="7254282" y="5878388"/>
            <a:ext cx="2169440" cy="369332"/>
          </a:xfrm>
          <a:prstGeom prst="rect">
            <a:avLst/>
          </a:prstGeom>
          <a:noFill/>
        </p:spPr>
        <p:txBody>
          <a:bodyPr wrap="none" rtlCol="0">
            <a:spAutoFit/>
          </a:bodyPr>
          <a:lstStyle/>
          <a:p>
            <a:r>
              <a:rPr lang="en-US" dirty="0" err="1"/>
              <a:t>Prepositional_phrase</a:t>
            </a:r>
            <a:endParaRPr lang="en-US" dirty="0"/>
          </a:p>
        </p:txBody>
      </p:sp>
      <p:sp>
        <p:nvSpPr>
          <p:cNvPr id="34" name="TextBox 33">
            <a:extLst>
              <a:ext uri="{FF2B5EF4-FFF2-40B4-BE49-F238E27FC236}">
                <a16:creationId xmlns:a16="http://schemas.microsoft.com/office/drawing/2014/main" id="{75493C6A-DBA1-91B0-23D6-D5E1619B249B}"/>
              </a:ext>
            </a:extLst>
          </p:cNvPr>
          <p:cNvSpPr txBox="1"/>
          <p:nvPr/>
        </p:nvSpPr>
        <p:spPr>
          <a:xfrm>
            <a:off x="4894466" y="6473471"/>
            <a:ext cx="1698171"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main</a:t>
            </a:r>
          </a:p>
        </p:txBody>
      </p:sp>
      <p:sp>
        <p:nvSpPr>
          <p:cNvPr id="35" name="Right Arrow 34">
            <a:extLst>
              <a:ext uri="{FF2B5EF4-FFF2-40B4-BE49-F238E27FC236}">
                <a16:creationId xmlns:a16="http://schemas.microsoft.com/office/drawing/2014/main" id="{4B132485-DE55-1445-5D48-48B49B8FEA69}"/>
              </a:ext>
            </a:extLst>
          </p:cNvPr>
          <p:cNvSpPr/>
          <p:nvPr/>
        </p:nvSpPr>
        <p:spPr>
          <a:xfrm>
            <a:off x="4219552" y="6511179"/>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D8C678CB-0D18-6045-BB34-3B7CC6B3B3F1}"/>
              </a:ext>
            </a:extLst>
          </p:cNvPr>
          <p:cNvSpPr/>
          <p:nvPr/>
        </p:nvSpPr>
        <p:spPr>
          <a:xfrm>
            <a:off x="6592637" y="6511179"/>
            <a:ext cx="674914" cy="293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D33E7D3-2AC0-EA66-1990-22602C3AB1EB}"/>
              </a:ext>
            </a:extLst>
          </p:cNvPr>
          <p:cNvSpPr txBox="1"/>
          <p:nvPr/>
        </p:nvSpPr>
        <p:spPr>
          <a:xfrm>
            <a:off x="0" y="6429183"/>
            <a:ext cx="4472828" cy="369332"/>
          </a:xfrm>
          <a:prstGeom prst="rect">
            <a:avLst/>
          </a:prstGeom>
          <a:noFill/>
        </p:spPr>
        <p:txBody>
          <a:bodyPr wrap="none" rtlCol="0">
            <a:spAutoFit/>
          </a:bodyPr>
          <a:lstStyle/>
          <a:p>
            <a:r>
              <a:rPr lang="en-US" dirty="0"/>
              <a:t>Determiner, noun, verb, </a:t>
            </a:r>
            <a:r>
              <a:rPr lang="en-US" dirty="0" err="1"/>
              <a:t>prepositional_phrase</a:t>
            </a:r>
            <a:endParaRPr lang="en-US" dirty="0"/>
          </a:p>
        </p:txBody>
      </p:sp>
      <p:sp>
        <p:nvSpPr>
          <p:cNvPr id="38" name="TextBox 37">
            <a:extLst>
              <a:ext uri="{FF2B5EF4-FFF2-40B4-BE49-F238E27FC236}">
                <a16:creationId xmlns:a16="http://schemas.microsoft.com/office/drawing/2014/main" id="{972DE8D7-745B-794C-2CAC-B2F3F5B792E8}"/>
              </a:ext>
            </a:extLst>
          </p:cNvPr>
          <p:cNvSpPr txBox="1"/>
          <p:nvPr/>
        </p:nvSpPr>
        <p:spPr>
          <a:xfrm>
            <a:off x="7254282" y="6444864"/>
            <a:ext cx="1266180" cy="369332"/>
          </a:xfrm>
          <a:prstGeom prst="rect">
            <a:avLst/>
          </a:prstGeom>
          <a:noFill/>
        </p:spPr>
        <p:txBody>
          <a:bodyPr wrap="none" rtlCol="0">
            <a:spAutoFit/>
          </a:bodyPr>
          <a:lstStyle/>
          <a:p>
            <a:r>
              <a:rPr lang="en-US" dirty="0"/>
              <a:t>Determiner</a:t>
            </a:r>
          </a:p>
        </p:txBody>
      </p:sp>
    </p:spTree>
    <p:extLst>
      <p:ext uri="{BB962C8B-B14F-4D97-AF65-F5344CB8AC3E}">
        <p14:creationId xmlns:p14="http://schemas.microsoft.com/office/powerpoint/2010/main" val="29356362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742F06-091F-63C1-0661-8ABA96FC9E25}"/>
              </a:ext>
            </a:extLst>
          </p:cNvPr>
          <p:cNvSpPr>
            <a:spLocks noGrp="1"/>
          </p:cNvSpPr>
          <p:nvPr>
            <p:ph type="title"/>
          </p:nvPr>
        </p:nvSpPr>
        <p:spPr/>
        <p:txBody>
          <a:bodyPr/>
          <a:lstStyle/>
          <a:p>
            <a:r>
              <a:rPr lang="en-US" dirty="0"/>
              <a:t>Modify Main</a:t>
            </a:r>
          </a:p>
        </p:txBody>
      </p:sp>
      <p:graphicFrame>
        <p:nvGraphicFramePr>
          <p:cNvPr id="7" name="Content Placeholder 4">
            <a:extLst>
              <a:ext uri="{FF2B5EF4-FFF2-40B4-BE49-F238E27FC236}">
                <a16:creationId xmlns:a16="http://schemas.microsoft.com/office/drawing/2014/main" id="{39DCAB3F-5AF2-66B1-6BE0-27A5D6FF72F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9558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8286-B39E-7ED8-D336-8C2B8DF575F5}"/>
              </a:ext>
            </a:extLst>
          </p:cNvPr>
          <p:cNvSpPr>
            <a:spLocks noGrp="1"/>
          </p:cNvSpPr>
          <p:nvPr>
            <p:ph type="title"/>
          </p:nvPr>
        </p:nvSpPr>
        <p:spPr/>
        <p:txBody>
          <a:bodyPr/>
          <a:lstStyle/>
          <a:p>
            <a:r>
              <a:rPr lang="en-US" dirty="0"/>
              <a:t>Testing </a:t>
            </a:r>
          </a:p>
        </p:txBody>
      </p:sp>
      <p:sp>
        <p:nvSpPr>
          <p:cNvPr id="3" name="Content Placeholder 2">
            <a:extLst>
              <a:ext uri="{FF2B5EF4-FFF2-40B4-BE49-F238E27FC236}">
                <a16:creationId xmlns:a16="http://schemas.microsoft.com/office/drawing/2014/main" id="{E6748C6B-88A5-C7A4-A082-36354C143E0A}"/>
              </a:ext>
            </a:extLst>
          </p:cNvPr>
          <p:cNvSpPr>
            <a:spLocks noGrp="1"/>
          </p:cNvSpPr>
          <p:nvPr>
            <p:ph sz="half" idx="1"/>
          </p:nvPr>
        </p:nvSpPr>
        <p:spPr/>
        <p:txBody>
          <a:bodyPr/>
          <a:lstStyle/>
          <a:p>
            <a:r>
              <a:rPr lang="en-US" dirty="0"/>
              <a:t>Functions</a:t>
            </a:r>
          </a:p>
          <a:p>
            <a:pPr lvl="1"/>
            <a:r>
              <a:rPr lang="en-US" dirty="0" err="1"/>
              <a:t>test_sentences.py</a:t>
            </a:r>
            <a:endParaRPr lang="en-US" dirty="0"/>
          </a:p>
          <a:p>
            <a:pPr lvl="2"/>
            <a:r>
              <a:rPr lang="en-US" dirty="0"/>
              <a:t>Import </a:t>
            </a:r>
            <a:r>
              <a:rPr lang="en-US" dirty="0" err="1"/>
              <a:t>sentences.py</a:t>
            </a:r>
            <a:endParaRPr lang="en-US" dirty="0"/>
          </a:p>
          <a:p>
            <a:pPr lvl="1"/>
            <a:r>
              <a:rPr lang="en-US" dirty="0" err="1"/>
              <a:t>test_get_determiner</a:t>
            </a:r>
            <a:endParaRPr lang="en-US" dirty="0"/>
          </a:p>
          <a:p>
            <a:pPr lvl="2"/>
            <a:r>
              <a:rPr lang="en-US" dirty="0"/>
              <a:t>provided</a:t>
            </a:r>
          </a:p>
          <a:p>
            <a:pPr lvl="1"/>
            <a:r>
              <a:rPr lang="en-US" dirty="0" err="1"/>
              <a:t>test_get_noun</a:t>
            </a:r>
            <a:endParaRPr lang="en-US" dirty="0"/>
          </a:p>
          <a:p>
            <a:pPr lvl="1"/>
            <a:r>
              <a:rPr lang="en-US" dirty="0" err="1"/>
              <a:t>test_get_verb</a:t>
            </a:r>
            <a:endParaRPr lang="en-US" dirty="0"/>
          </a:p>
          <a:p>
            <a:pPr lvl="1"/>
            <a:r>
              <a:rPr lang="en-US" dirty="0" err="1"/>
              <a:t>Test_get_preposition</a:t>
            </a:r>
            <a:endParaRPr lang="en-US" dirty="0"/>
          </a:p>
          <a:p>
            <a:pPr lvl="1"/>
            <a:r>
              <a:rPr lang="en-US" dirty="0" err="1"/>
              <a:t>Test_get_prepostional_phrase</a:t>
            </a:r>
            <a:endParaRPr lang="en-US" dirty="0"/>
          </a:p>
          <a:p>
            <a:pPr lvl="1"/>
            <a:r>
              <a:rPr lang="en-US" dirty="0"/>
              <a:t>Call this at the end</a:t>
            </a:r>
          </a:p>
          <a:p>
            <a:pPr marL="0" indent="0">
              <a:buNone/>
            </a:pPr>
            <a:endParaRPr lang="en-US" dirty="0"/>
          </a:p>
        </p:txBody>
      </p:sp>
      <p:sp>
        <p:nvSpPr>
          <p:cNvPr id="4" name="Content Placeholder 3">
            <a:extLst>
              <a:ext uri="{FF2B5EF4-FFF2-40B4-BE49-F238E27FC236}">
                <a16:creationId xmlns:a16="http://schemas.microsoft.com/office/drawing/2014/main" id="{A48DD71C-42CA-7E3A-3D6A-95E39903BD94}"/>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61506111-CD6C-628B-1EA7-70956866C304}"/>
              </a:ext>
            </a:extLst>
          </p:cNvPr>
          <p:cNvPicPr>
            <a:picLocks noChangeAspect="1"/>
          </p:cNvPicPr>
          <p:nvPr/>
        </p:nvPicPr>
        <p:blipFill>
          <a:blip r:embed="rId2"/>
          <a:stretch>
            <a:fillRect/>
          </a:stretch>
        </p:blipFill>
        <p:spPr>
          <a:xfrm>
            <a:off x="964839" y="5812291"/>
            <a:ext cx="5401594" cy="680584"/>
          </a:xfrm>
          <a:prstGeom prst="rect">
            <a:avLst/>
          </a:prstGeom>
        </p:spPr>
      </p:pic>
      <p:pic>
        <p:nvPicPr>
          <p:cNvPr id="5" name="Picture 4">
            <a:extLst>
              <a:ext uri="{FF2B5EF4-FFF2-40B4-BE49-F238E27FC236}">
                <a16:creationId xmlns:a16="http://schemas.microsoft.com/office/drawing/2014/main" id="{AA741280-A2AF-1D09-D7C7-4AC125BCEE59}"/>
              </a:ext>
            </a:extLst>
          </p:cNvPr>
          <p:cNvPicPr>
            <a:picLocks noChangeAspect="1"/>
          </p:cNvPicPr>
          <p:nvPr/>
        </p:nvPicPr>
        <p:blipFill>
          <a:blip r:embed="rId3"/>
          <a:stretch>
            <a:fillRect/>
          </a:stretch>
        </p:blipFill>
        <p:spPr>
          <a:xfrm>
            <a:off x="5542034" y="2445445"/>
            <a:ext cx="5811766" cy="2455427"/>
          </a:xfrm>
          <a:prstGeom prst="rect">
            <a:avLst/>
          </a:prstGeom>
        </p:spPr>
      </p:pic>
    </p:spTree>
    <p:extLst>
      <p:ext uri="{BB962C8B-B14F-4D97-AF65-F5344CB8AC3E}">
        <p14:creationId xmlns:p14="http://schemas.microsoft.com/office/powerpoint/2010/main" val="428573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F922-483B-1514-0C0F-83ACAE2138D4}"/>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E646F576-52BB-6897-AD1A-7DFC6C34D686}"/>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10B2390D-F68B-07E3-23B7-F4C7114A8FB6}"/>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16CB9A4-31B1-C181-D803-7C41C13B938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11D72D9-E514-BA9B-957E-3443214AADCC}"/>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55956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9F19-1D4C-13BA-DD55-C6E7CF2A9C00}"/>
              </a:ext>
            </a:extLst>
          </p:cNvPr>
          <p:cNvSpPr>
            <a:spLocks noGrp="1"/>
          </p:cNvSpPr>
          <p:nvPr>
            <p:ph type="title"/>
          </p:nvPr>
        </p:nvSpPr>
        <p:spPr/>
        <p:txBody>
          <a:bodyPr/>
          <a:lstStyle/>
          <a:p>
            <a:r>
              <a:rPr lang="en-US" b="1" dirty="0"/>
              <a:t>05 Checkpoint: Testing Functions</a:t>
            </a:r>
            <a:endParaRPr lang="en-US" dirty="0"/>
          </a:p>
        </p:txBody>
      </p:sp>
      <p:sp>
        <p:nvSpPr>
          <p:cNvPr id="3" name="Text Placeholder 2">
            <a:extLst>
              <a:ext uri="{FF2B5EF4-FFF2-40B4-BE49-F238E27FC236}">
                <a16:creationId xmlns:a16="http://schemas.microsoft.com/office/drawing/2014/main" id="{BAD3FA27-70C4-CD3E-6EDB-3465132AAC9C}"/>
              </a:ext>
            </a:extLst>
          </p:cNvPr>
          <p:cNvSpPr>
            <a:spLocks noGrp="1"/>
          </p:cNvSpPr>
          <p:nvPr>
            <p:ph type="body" idx="1"/>
          </p:nvPr>
        </p:nvSpPr>
        <p:spPr/>
        <p:txBody>
          <a:bodyPr/>
          <a:lstStyle/>
          <a:p>
            <a:r>
              <a:rPr lang="en-US" b="1" dirty="0"/>
              <a:t>Purpose</a:t>
            </a:r>
          </a:p>
          <a:p>
            <a:endParaRPr lang="en-US" dirty="0"/>
          </a:p>
        </p:txBody>
      </p:sp>
      <p:sp>
        <p:nvSpPr>
          <p:cNvPr id="4" name="Content Placeholder 3">
            <a:extLst>
              <a:ext uri="{FF2B5EF4-FFF2-40B4-BE49-F238E27FC236}">
                <a16:creationId xmlns:a16="http://schemas.microsoft.com/office/drawing/2014/main" id="{2EC99652-D27C-63CD-C04E-02426CCD89C7}"/>
              </a:ext>
            </a:extLst>
          </p:cNvPr>
          <p:cNvSpPr>
            <a:spLocks noGrp="1"/>
          </p:cNvSpPr>
          <p:nvPr>
            <p:ph sz="half" idx="2"/>
          </p:nvPr>
        </p:nvSpPr>
        <p:spPr/>
        <p:txBody>
          <a:bodyPr/>
          <a:lstStyle/>
          <a:p>
            <a:r>
              <a:rPr lang="en-US" dirty="0"/>
              <a:t>Improve your ability to verify the correctness of functions by writing a test function and running it with </a:t>
            </a:r>
            <a:r>
              <a:rPr lang="en-US" dirty="0" err="1"/>
              <a:t>pytest</a:t>
            </a:r>
            <a:r>
              <a:rPr lang="en-US" dirty="0"/>
              <a:t>.</a:t>
            </a:r>
          </a:p>
          <a:p>
            <a:endParaRPr lang="en-US" dirty="0"/>
          </a:p>
        </p:txBody>
      </p:sp>
      <p:sp>
        <p:nvSpPr>
          <p:cNvPr id="5" name="Text Placeholder 4">
            <a:extLst>
              <a:ext uri="{FF2B5EF4-FFF2-40B4-BE49-F238E27FC236}">
                <a16:creationId xmlns:a16="http://schemas.microsoft.com/office/drawing/2014/main" id="{718D9C8C-6662-9E4A-CB1F-1AEA4B34EF5C}"/>
              </a:ext>
            </a:extLst>
          </p:cNvPr>
          <p:cNvSpPr>
            <a:spLocks noGrp="1"/>
          </p:cNvSpPr>
          <p:nvPr>
            <p:ph type="body" sz="quarter" idx="3"/>
          </p:nvPr>
        </p:nvSpPr>
        <p:spPr/>
        <p:txBody>
          <a:bodyPr/>
          <a:lstStyle/>
          <a:p>
            <a:r>
              <a:rPr lang="en-US" b="1" dirty="0"/>
              <a:t>Assignment</a:t>
            </a:r>
          </a:p>
          <a:p>
            <a:endParaRPr lang="en-US" dirty="0"/>
          </a:p>
        </p:txBody>
      </p:sp>
      <p:sp>
        <p:nvSpPr>
          <p:cNvPr id="6" name="Content Placeholder 5">
            <a:extLst>
              <a:ext uri="{FF2B5EF4-FFF2-40B4-BE49-F238E27FC236}">
                <a16:creationId xmlns:a16="http://schemas.microsoft.com/office/drawing/2014/main" id="{78D8625F-7976-3BDC-126D-D538816B296A}"/>
              </a:ext>
            </a:extLst>
          </p:cNvPr>
          <p:cNvSpPr>
            <a:spLocks noGrp="1"/>
          </p:cNvSpPr>
          <p:nvPr>
            <p:ph sz="quarter" idx="4"/>
          </p:nvPr>
        </p:nvSpPr>
        <p:spPr/>
        <p:txBody>
          <a:bodyPr/>
          <a:lstStyle/>
          <a:p>
            <a:r>
              <a:rPr lang="en-US" dirty="0"/>
              <a:t>Write a test function that tests a previously written function. Then use </a:t>
            </a:r>
            <a:r>
              <a:rPr lang="en-US" dirty="0" err="1"/>
              <a:t>pytest</a:t>
            </a:r>
            <a:r>
              <a:rPr lang="en-US" dirty="0"/>
              <a:t> to run test functions.</a:t>
            </a:r>
          </a:p>
          <a:p>
            <a:endParaRPr lang="en-US" dirty="0"/>
          </a:p>
        </p:txBody>
      </p:sp>
    </p:spTree>
    <p:extLst>
      <p:ext uri="{BB962C8B-B14F-4D97-AF65-F5344CB8AC3E}">
        <p14:creationId xmlns:p14="http://schemas.microsoft.com/office/powerpoint/2010/main" val="40158930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TotalTime>
  <Words>4531</Words>
  <Application>Microsoft Office PowerPoint</Application>
  <PresentationFormat>Widescreen</PresentationFormat>
  <Paragraphs>847</Paragraphs>
  <Slides>76</Slides>
  <Notes>12</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Calibri Light</vt:lpstr>
      <vt:lpstr>Office Theme</vt:lpstr>
      <vt:lpstr>Testing Functions</vt:lpstr>
      <vt:lpstr>Overview</vt:lpstr>
      <vt:lpstr>05 Prepare: Testing Functions</vt:lpstr>
      <vt:lpstr>05 Prepare: Testing Functions</vt:lpstr>
      <vt:lpstr>Inefficient Testing¶</vt:lpstr>
      <vt:lpstr>Assert Statements¶</vt:lpstr>
      <vt:lpstr>The pytest Module¶</vt:lpstr>
      <vt:lpstr>05 Checkpoint: Testing Functions</vt:lpstr>
      <vt:lpstr>05 Checkpoint: Testing Functions</vt:lpstr>
      <vt:lpstr>05 Checkpoint: Testing Functions</vt:lpstr>
      <vt:lpstr>05 Checkpoint: Testing Functions</vt:lpstr>
      <vt:lpstr>05 Checkpoint: Testing Functions</vt:lpstr>
      <vt:lpstr>05 Checkpoint: Testing Functions</vt:lpstr>
      <vt:lpstr>05 Checkpoint: Testing Functions</vt:lpstr>
      <vt:lpstr>05 Checkpoint: Testing Functions</vt:lpstr>
      <vt:lpstr>05 Checkpoint: Testing Functions</vt:lpstr>
      <vt:lpstr>05 Checkpoint: Testing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05 Team Activity: Testing and Fixing Functions</vt:lpstr>
      <vt:lpstr>PowerPoint Presentation</vt:lpstr>
      <vt:lpstr>05 Prove Milestone: Testing and Fixing Functions</vt:lpstr>
      <vt:lpstr>05 Prove Milestone: Testing and Fixing Functions</vt:lpstr>
      <vt:lpstr>05 Prove Milestone: Testing and Fixing Functions</vt:lpstr>
      <vt:lpstr>PowerPoint Presentation</vt:lpstr>
      <vt:lpstr>def get_determiner(quantity):</vt:lpstr>
      <vt:lpstr>def get_noun(quantity):</vt:lpstr>
      <vt:lpstr>def get_verb(quantity, tense):</vt:lpstr>
      <vt:lpstr>def get_sentence(quantity, tense):</vt:lpstr>
      <vt:lpstr>PowerPoint Presentation</vt:lpstr>
      <vt:lpstr>PowerPoint Presentation</vt:lpstr>
      <vt:lpstr>PowerPoint Presentation</vt:lpstr>
      <vt:lpstr>PowerPoint Presentation</vt:lpstr>
      <vt:lpstr>05 Prove Milestone: Testing and Fixing Functions</vt:lpstr>
      <vt:lpstr>05 Prove Milestone: Testing and Fixing Functions</vt:lpstr>
      <vt:lpstr>PowerPoint Presentation</vt:lpstr>
      <vt:lpstr>PowerPoint Presentation</vt:lpstr>
      <vt:lpstr>PowerPoint Presentation</vt:lpstr>
      <vt:lpstr>PowerPoint Presentation</vt:lpstr>
      <vt:lpstr>def test_get_determiner():</vt:lpstr>
      <vt:lpstr>def test_get_determiner():</vt:lpstr>
      <vt:lpstr>def test_get_determiner():</vt:lpstr>
      <vt:lpstr>PowerPoint Presentation</vt:lpstr>
      <vt:lpstr>def test_get_noun (quantity):</vt:lpstr>
      <vt:lpstr>def test_get_verb():</vt:lpstr>
      <vt:lpstr>test_get_sentence(quantity, tense)</vt:lpstr>
      <vt:lpstr>PowerPoint Presentation</vt:lpstr>
      <vt:lpstr>PowerPoint Presentation</vt:lpstr>
      <vt:lpstr>PowerPoint Presentation</vt:lpstr>
      <vt:lpstr>PowerPoint Presentation</vt:lpstr>
      <vt:lpstr>END</vt:lpstr>
      <vt:lpstr>Turing Test: </vt:lpstr>
      <vt:lpstr>Assignment</vt:lpstr>
      <vt:lpstr>Main function</vt:lpstr>
      <vt:lpstr>Main function</vt:lpstr>
      <vt:lpstr>Main function – Top-Down Design</vt:lpstr>
      <vt:lpstr>def get_determiner(quantity):</vt:lpstr>
      <vt:lpstr>get_noun</vt:lpstr>
      <vt:lpstr>get_verb</vt:lpstr>
      <vt:lpstr>Remember – Bottom-up Design</vt:lpstr>
      <vt:lpstr>Testing </vt:lpstr>
      <vt:lpstr>Format of Test functions</vt:lpstr>
      <vt:lpstr>Format of Test functions</vt:lpstr>
      <vt:lpstr>test_get_noun</vt:lpstr>
      <vt:lpstr>test_get_verb </vt:lpstr>
      <vt:lpstr>06 Prove Assignment</vt:lpstr>
      <vt:lpstr>Modify Main</vt:lpstr>
      <vt:lpstr>Testing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2022-10-20T20:46:54Z</dcterms:created>
  <dcterms:modified xsi:type="dcterms:W3CDTF">2022-11-09T23:41:14Z</dcterms:modified>
</cp:coreProperties>
</file>