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256" r:id="rId2"/>
    <p:sldId id="265" r:id="rId3"/>
    <p:sldId id="351" r:id="rId4"/>
    <p:sldId id="334" r:id="rId5"/>
    <p:sldId id="335" r:id="rId6"/>
    <p:sldId id="337" r:id="rId7"/>
    <p:sldId id="336" r:id="rId8"/>
    <p:sldId id="273" r:id="rId9"/>
    <p:sldId id="267" r:id="rId10"/>
    <p:sldId id="339" r:id="rId11"/>
    <p:sldId id="282" r:id="rId12"/>
    <p:sldId id="281" r:id="rId13"/>
    <p:sldId id="283" r:id="rId14"/>
    <p:sldId id="340" r:id="rId15"/>
    <p:sldId id="326" r:id="rId16"/>
    <p:sldId id="341" r:id="rId17"/>
    <p:sldId id="342" r:id="rId18"/>
    <p:sldId id="343" r:id="rId19"/>
    <p:sldId id="325" r:id="rId20"/>
    <p:sldId id="333" r:id="rId21"/>
    <p:sldId id="285" r:id="rId22"/>
    <p:sldId id="286" r:id="rId23"/>
    <p:sldId id="287" r:id="rId24"/>
    <p:sldId id="298" r:id="rId25"/>
    <p:sldId id="299" r:id="rId26"/>
    <p:sldId id="300" r:id="rId27"/>
    <p:sldId id="301" r:id="rId28"/>
    <p:sldId id="344" r:id="rId29"/>
    <p:sldId id="345" r:id="rId30"/>
    <p:sldId id="310" r:id="rId31"/>
    <p:sldId id="346" r:id="rId32"/>
    <p:sldId id="347" r:id="rId33"/>
    <p:sldId id="302" r:id="rId34"/>
    <p:sldId id="315" r:id="rId35"/>
    <p:sldId id="313" r:id="rId36"/>
    <p:sldId id="314" r:id="rId37"/>
    <p:sldId id="316" r:id="rId38"/>
    <p:sldId id="284" r:id="rId39"/>
    <p:sldId id="318" r:id="rId40"/>
    <p:sldId id="317" r:id="rId41"/>
    <p:sldId id="319" r:id="rId42"/>
    <p:sldId id="348" r:id="rId43"/>
    <p:sldId id="304" r:id="rId44"/>
    <p:sldId id="311" r:id="rId45"/>
    <p:sldId id="312" r:id="rId46"/>
    <p:sldId id="322" r:id="rId47"/>
    <p:sldId id="307" r:id="rId48"/>
    <p:sldId id="308" r:id="rId49"/>
    <p:sldId id="309" r:id="rId50"/>
    <p:sldId id="349" r:id="rId51"/>
    <p:sldId id="350" r:id="rId52"/>
    <p:sldId id="352" r:id="rId53"/>
    <p:sldId id="323" r:id="rId54"/>
    <p:sldId id="324" r:id="rId55"/>
    <p:sldId id="321" r:id="rId56"/>
    <p:sldId id="305" r:id="rId57"/>
    <p:sldId id="288" r:id="rId58"/>
    <p:sldId id="257" r:id="rId59"/>
    <p:sldId id="258" r:id="rId60"/>
    <p:sldId id="262" r:id="rId61"/>
    <p:sldId id="264" r:id="rId62"/>
    <p:sldId id="263" r:id="rId63"/>
    <p:sldId id="259" r:id="rId64"/>
    <p:sldId id="261" r:id="rId65"/>
    <p:sldId id="260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1619F-36C7-964F-98E9-41AB4D27C20B}" v="79" dt="2022-11-15T21:58:0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48"/>
    <p:restoredTop sz="96327"/>
  </p:normalViewPr>
  <p:slideViewPr>
    <p:cSldViewPr snapToGrid="0">
      <p:cViewPr varScale="1">
        <p:scale>
          <a:sx n="85" d="100"/>
          <a:sy n="85" d="100"/>
        </p:scale>
        <p:origin x="19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A5C1619F-36C7-964F-98E9-41AB4D27C20B}"/>
    <pc:docChg chg="custSel addSld modSld sldOrd">
      <pc:chgData name="Clements, William" userId="cbdb0636-a496-422a-8d40-98c53d494d26" providerId="ADAL" clId="{A5C1619F-36C7-964F-98E9-41AB4D27C20B}" dt="2022-11-15T22:02:21.754" v="67" actId="20578"/>
      <pc:docMkLst>
        <pc:docMk/>
      </pc:docMkLst>
      <pc:sldChg chg="mod modShow">
        <pc:chgData name="Clements, William" userId="cbdb0636-a496-422a-8d40-98c53d494d26" providerId="ADAL" clId="{A5C1619F-36C7-964F-98E9-41AB4D27C20B}" dt="2022-11-15T22:01:56.913" v="65" actId="729"/>
        <pc:sldMkLst>
          <pc:docMk/>
          <pc:sldMk cId="1289082239" sldId="323"/>
        </pc:sldMkLst>
      </pc:sldChg>
      <pc:sldChg chg="addSp modSp mod">
        <pc:chgData name="Clements, William" userId="cbdb0636-a496-422a-8d40-98c53d494d26" providerId="ADAL" clId="{A5C1619F-36C7-964F-98E9-41AB4D27C20B}" dt="2022-11-15T21:58:42.034" v="56" actId="1076"/>
        <pc:sldMkLst>
          <pc:docMk/>
          <pc:sldMk cId="3391594930" sldId="343"/>
        </pc:sldMkLst>
        <pc:spChg chg="mod">
          <ac:chgData name="Clements, William" userId="cbdb0636-a496-422a-8d40-98c53d494d26" providerId="ADAL" clId="{A5C1619F-36C7-964F-98E9-41AB4D27C20B}" dt="2022-11-15T21:58:05.873" v="3" actId="1076"/>
          <ac:spMkLst>
            <pc:docMk/>
            <pc:sldMk cId="3391594930" sldId="343"/>
            <ac:spMk id="13" creationId="{3E1FF4B3-C33B-DE45-4F02-AF0A06114353}"/>
          </ac:spMkLst>
        </pc:spChg>
        <pc:spChg chg="add mod">
          <ac:chgData name="Clements, William" userId="cbdb0636-a496-422a-8d40-98c53d494d26" providerId="ADAL" clId="{A5C1619F-36C7-964F-98E9-41AB4D27C20B}" dt="2022-11-15T21:58:02.819" v="2" actId="1076"/>
          <ac:spMkLst>
            <pc:docMk/>
            <pc:sldMk cId="3391594930" sldId="343"/>
            <ac:spMk id="14" creationId="{F822E86D-2AC8-321A-C959-7D8FD77CD6D3}"/>
          </ac:spMkLst>
        </pc:spChg>
        <pc:spChg chg="add mod">
          <ac:chgData name="Clements, William" userId="cbdb0636-a496-422a-8d40-98c53d494d26" providerId="ADAL" clId="{A5C1619F-36C7-964F-98E9-41AB4D27C20B}" dt="2022-11-15T21:58:42.034" v="56" actId="1076"/>
          <ac:spMkLst>
            <pc:docMk/>
            <pc:sldMk cId="3391594930" sldId="343"/>
            <ac:spMk id="15" creationId="{9001A778-4B48-EBBA-1D25-30FF22391F56}"/>
          </ac:spMkLst>
        </pc:spChg>
      </pc:sldChg>
      <pc:sldChg chg="modSp mod">
        <pc:chgData name="Clements, William" userId="cbdb0636-a496-422a-8d40-98c53d494d26" providerId="ADAL" clId="{A5C1619F-36C7-964F-98E9-41AB4D27C20B}" dt="2022-11-15T22:00:22.001" v="64" actId="207"/>
        <pc:sldMkLst>
          <pc:docMk/>
          <pc:sldMk cId="1236385344" sldId="347"/>
        </pc:sldMkLst>
        <pc:spChg chg="mod">
          <ac:chgData name="Clements, William" userId="cbdb0636-a496-422a-8d40-98c53d494d26" providerId="ADAL" clId="{A5C1619F-36C7-964F-98E9-41AB4D27C20B}" dt="2022-11-15T22:00:09.835" v="63" actId="20577"/>
          <ac:spMkLst>
            <pc:docMk/>
            <pc:sldMk cId="1236385344" sldId="347"/>
            <ac:spMk id="2" creationId="{37086185-DFAC-8692-1DCE-66BF0DB653B9}"/>
          </ac:spMkLst>
        </pc:spChg>
        <pc:spChg chg="mod">
          <ac:chgData name="Clements, William" userId="cbdb0636-a496-422a-8d40-98c53d494d26" providerId="ADAL" clId="{A5C1619F-36C7-964F-98E9-41AB4D27C20B}" dt="2022-11-15T22:00:22.001" v="64" actId="207"/>
          <ac:spMkLst>
            <pc:docMk/>
            <pc:sldMk cId="1236385344" sldId="347"/>
            <ac:spMk id="3" creationId="{B93AC678-73E6-C7A6-1888-F4D7BA9DA90D}"/>
          </ac:spMkLst>
        </pc:spChg>
        <pc:spChg chg="mod">
          <ac:chgData name="Clements, William" userId="cbdb0636-a496-422a-8d40-98c53d494d26" providerId="ADAL" clId="{A5C1619F-36C7-964F-98E9-41AB4D27C20B}" dt="2022-11-15T22:00:22.001" v="64" actId="207"/>
          <ac:spMkLst>
            <pc:docMk/>
            <pc:sldMk cId="1236385344" sldId="347"/>
            <ac:spMk id="4" creationId="{59D6CB79-D4F0-3610-7741-DD3F9BDB5E60}"/>
          </ac:spMkLst>
        </pc:spChg>
      </pc:sldChg>
      <pc:sldChg chg="add">
        <pc:chgData name="Clements, William" userId="cbdb0636-a496-422a-8d40-98c53d494d26" providerId="ADAL" clId="{A5C1619F-36C7-964F-98E9-41AB4D27C20B}" dt="2022-11-15T21:57:28.613" v="0"/>
        <pc:sldMkLst>
          <pc:docMk/>
          <pc:sldMk cId="2357188223" sldId="351"/>
        </pc:sldMkLst>
      </pc:sldChg>
      <pc:sldChg chg="add ord">
        <pc:chgData name="Clements, William" userId="cbdb0636-a496-422a-8d40-98c53d494d26" providerId="ADAL" clId="{A5C1619F-36C7-964F-98E9-41AB4D27C20B}" dt="2022-11-15T22:02:21.754" v="67" actId="20578"/>
        <pc:sldMkLst>
          <pc:docMk/>
          <pc:sldMk cId="321142642" sldId="35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33E8A-197B-4348-A7D5-CE84051F762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84305-F2B4-2D45-8B2C-348A946AB58B}">
      <dgm:prSet phldrT="[Text]"/>
      <dgm:spPr/>
      <dgm:t>
        <a:bodyPr/>
        <a:lstStyle/>
        <a:p>
          <a:r>
            <a:rPr lang="en-US" dirty="0" err="1"/>
            <a:t>Sentences.py</a:t>
          </a:r>
          <a:endParaRPr lang="en-US" dirty="0"/>
        </a:p>
      </dgm:t>
    </dgm:pt>
    <dgm:pt modelId="{D649616F-C095-DD4B-9D83-5CF60AEA7882}" type="parTrans" cxnId="{0C266051-184E-FF47-91C5-4CE551BC675D}">
      <dgm:prSet/>
      <dgm:spPr/>
      <dgm:t>
        <a:bodyPr/>
        <a:lstStyle/>
        <a:p>
          <a:endParaRPr lang="en-US"/>
        </a:p>
      </dgm:t>
    </dgm:pt>
    <dgm:pt modelId="{15A796F3-F37E-AE4C-A4B6-C8A40F15B3DA}" type="sibTrans" cxnId="{0C266051-184E-FF47-91C5-4CE551BC675D}">
      <dgm:prSet/>
      <dgm:spPr/>
      <dgm:t>
        <a:bodyPr/>
        <a:lstStyle/>
        <a:p>
          <a:endParaRPr lang="en-US"/>
        </a:p>
      </dgm:t>
    </dgm:pt>
    <dgm:pt modelId="{A0ECE0E1-3003-2649-9824-A3B0319AC1E2}" type="asst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A8037AD6-CE37-DE4B-8DDB-C7279C59BF68}" type="parTrans" cxnId="{62CFC62E-627B-6345-B9BB-92FF961660C0}">
      <dgm:prSet/>
      <dgm:spPr/>
      <dgm:t>
        <a:bodyPr/>
        <a:lstStyle/>
        <a:p>
          <a:endParaRPr lang="en-US"/>
        </a:p>
      </dgm:t>
    </dgm:pt>
    <dgm:pt modelId="{63FA4404-C793-FC46-A647-858CA2AD6417}" type="sibTrans" cxnId="{62CFC62E-627B-6345-B9BB-92FF961660C0}">
      <dgm:prSet/>
      <dgm:spPr/>
      <dgm:t>
        <a:bodyPr/>
        <a:lstStyle/>
        <a:p>
          <a:endParaRPr lang="en-US"/>
        </a:p>
      </dgm:t>
    </dgm:pt>
    <dgm:pt modelId="{1311E54E-69A0-CE4F-A91F-0D120C0FC497}">
      <dgm:prSet phldrT="[Text]"/>
      <dgm:spPr/>
      <dgm:t>
        <a:bodyPr/>
        <a:lstStyle/>
        <a:p>
          <a:r>
            <a:rPr lang="en-US" dirty="0" err="1"/>
            <a:t>Get_noun</a:t>
          </a:r>
          <a:endParaRPr lang="en-US" dirty="0"/>
        </a:p>
      </dgm:t>
    </dgm:pt>
    <dgm:pt modelId="{86F8FE77-BF89-8847-A3CE-8EBEDB4F126A}" type="parTrans" cxnId="{649D1625-3124-5542-873A-A9A24120E06A}">
      <dgm:prSet/>
      <dgm:spPr/>
      <dgm:t>
        <a:bodyPr/>
        <a:lstStyle/>
        <a:p>
          <a:endParaRPr lang="en-US"/>
        </a:p>
      </dgm:t>
    </dgm:pt>
    <dgm:pt modelId="{F2A18EE0-BDC3-C740-8CF4-D519BA13BE9F}" type="sibTrans" cxnId="{649D1625-3124-5542-873A-A9A24120E06A}">
      <dgm:prSet/>
      <dgm:spPr/>
      <dgm:t>
        <a:bodyPr/>
        <a:lstStyle/>
        <a:p>
          <a:endParaRPr lang="en-US"/>
        </a:p>
      </dgm:t>
    </dgm:pt>
    <dgm:pt modelId="{93B37347-73EC-5846-A209-5B3C26735E49}">
      <dgm:prSet phldrT="[Text]"/>
      <dgm:spPr/>
      <dgm:t>
        <a:bodyPr/>
        <a:lstStyle/>
        <a:p>
          <a:r>
            <a:rPr lang="en-US" dirty="0" err="1"/>
            <a:t>Get_verb</a:t>
          </a:r>
          <a:endParaRPr lang="en-US" dirty="0"/>
        </a:p>
      </dgm:t>
    </dgm:pt>
    <dgm:pt modelId="{B1ABB3C7-FF66-1E43-BECE-BBF65766C3CA}" type="parTrans" cxnId="{506412EC-AFFC-5641-A369-D040EEC87822}">
      <dgm:prSet/>
      <dgm:spPr/>
      <dgm:t>
        <a:bodyPr/>
        <a:lstStyle/>
        <a:p>
          <a:endParaRPr lang="en-US"/>
        </a:p>
      </dgm:t>
    </dgm:pt>
    <dgm:pt modelId="{C178826B-81C6-A24B-A076-85B621E07296}" type="sibTrans" cxnId="{506412EC-AFFC-5641-A369-D040EEC87822}">
      <dgm:prSet/>
      <dgm:spPr/>
      <dgm:t>
        <a:bodyPr/>
        <a:lstStyle/>
        <a:p>
          <a:endParaRPr lang="en-US"/>
        </a:p>
      </dgm:t>
    </dgm:pt>
    <dgm:pt modelId="{89687B77-C552-8841-8016-EDBFB2831ABA}">
      <dgm:prSet phldrT="[Text]"/>
      <dgm:spPr/>
      <dgm:t>
        <a:bodyPr/>
        <a:lstStyle/>
        <a:p>
          <a:r>
            <a:rPr lang="en-US" dirty="0" err="1"/>
            <a:t>Get_determiner</a:t>
          </a:r>
          <a:endParaRPr lang="en-US" dirty="0"/>
        </a:p>
      </dgm:t>
    </dgm:pt>
    <dgm:pt modelId="{67A3C26F-FE50-5C42-A263-E387DE1416DB}" type="sibTrans" cxnId="{012C28F1-B9B4-BD41-B305-1D260BFE945B}">
      <dgm:prSet/>
      <dgm:spPr/>
      <dgm:t>
        <a:bodyPr/>
        <a:lstStyle/>
        <a:p>
          <a:endParaRPr lang="en-US"/>
        </a:p>
      </dgm:t>
    </dgm:pt>
    <dgm:pt modelId="{318FA4B1-4801-9C46-8F76-1D8F9B700C47}" type="parTrans" cxnId="{012C28F1-B9B4-BD41-B305-1D260BFE945B}">
      <dgm:prSet/>
      <dgm:spPr/>
      <dgm:t>
        <a:bodyPr/>
        <a:lstStyle/>
        <a:p>
          <a:endParaRPr lang="en-US"/>
        </a:p>
      </dgm:t>
    </dgm:pt>
    <dgm:pt modelId="{134ADA0F-F510-E640-BFA8-6AB2E31FC9A8}" type="pres">
      <dgm:prSet presAssocID="{0D733E8A-197B-4348-A7D5-CE84051F7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F7D39C-C0F1-D149-8AF3-C54657212A00}" type="pres">
      <dgm:prSet presAssocID="{14384305-F2B4-2D45-8B2C-348A946AB58B}" presName="hierRoot1" presStyleCnt="0">
        <dgm:presLayoutVars>
          <dgm:hierBranch val="init"/>
        </dgm:presLayoutVars>
      </dgm:prSet>
      <dgm:spPr/>
    </dgm:pt>
    <dgm:pt modelId="{67707CDC-C019-464F-80D8-616DE36BB1FE}" type="pres">
      <dgm:prSet presAssocID="{14384305-F2B4-2D45-8B2C-348A946AB58B}" presName="rootComposite1" presStyleCnt="0"/>
      <dgm:spPr/>
    </dgm:pt>
    <dgm:pt modelId="{B1152CBC-7CAF-274A-85EC-64B95B90D43F}" type="pres">
      <dgm:prSet presAssocID="{14384305-F2B4-2D45-8B2C-348A946AB58B}" presName="rootText1" presStyleLbl="node0" presStyleIdx="0" presStyleCnt="2">
        <dgm:presLayoutVars>
          <dgm:chPref val="3"/>
        </dgm:presLayoutVars>
      </dgm:prSet>
      <dgm:spPr/>
    </dgm:pt>
    <dgm:pt modelId="{A4942A0E-0A6E-224A-B065-77968B4B1215}" type="pres">
      <dgm:prSet presAssocID="{14384305-F2B4-2D45-8B2C-348A946AB58B}" presName="rootConnector1" presStyleLbl="node1" presStyleIdx="0" presStyleCnt="0"/>
      <dgm:spPr/>
    </dgm:pt>
    <dgm:pt modelId="{72AC1BBC-0C85-3949-8728-6604A6606684}" type="pres">
      <dgm:prSet presAssocID="{14384305-F2B4-2D45-8B2C-348A946AB58B}" presName="hierChild2" presStyleCnt="0"/>
      <dgm:spPr/>
    </dgm:pt>
    <dgm:pt modelId="{AC993D19-737E-1945-AEF6-99FE513C01DF}" type="pres">
      <dgm:prSet presAssocID="{14384305-F2B4-2D45-8B2C-348A946AB58B}" presName="hierChild3" presStyleCnt="0"/>
      <dgm:spPr/>
    </dgm:pt>
    <dgm:pt modelId="{FD279C82-221F-8247-A49F-8B20D54C8B7C}" type="pres">
      <dgm:prSet presAssocID="{A0ECE0E1-3003-2649-9824-A3B0319AC1E2}" presName="hierRoot1" presStyleCnt="0">
        <dgm:presLayoutVars>
          <dgm:hierBranch val="init"/>
        </dgm:presLayoutVars>
      </dgm:prSet>
      <dgm:spPr/>
    </dgm:pt>
    <dgm:pt modelId="{C692B3F8-0C9F-5741-A96A-5D1C97489BE1}" type="pres">
      <dgm:prSet presAssocID="{A0ECE0E1-3003-2649-9824-A3B0319AC1E2}" presName="rootComposite1" presStyleCnt="0"/>
      <dgm:spPr/>
    </dgm:pt>
    <dgm:pt modelId="{1620500F-2882-FB4A-A6D4-7D8685E4EC39}" type="pres">
      <dgm:prSet presAssocID="{A0ECE0E1-3003-2649-9824-A3B0319AC1E2}" presName="rootText1" presStyleLbl="node0" presStyleIdx="1" presStyleCnt="2">
        <dgm:presLayoutVars>
          <dgm:chPref val="3"/>
        </dgm:presLayoutVars>
      </dgm:prSet>
      <dgm:spPr/>
    </dgm:pt>
    <dgm:pt modelId="{AA4E7F33-3F5F-034D-A1D6-3CB3499D0A25}" type="pres">
      <dgm:prSet presAssocID="{A0ECE0E1-3003-2649-9824-A3B0319AC1E2}" presName="rootConnector1" presStyleLbl="asst0" presStyleIdx="0" presStyleCnt="0"/>
      <dgm:spPr/>
    </dgm:pt>
    <dgm:pt modelId="{8D43956F-C06E-3442-A64A-E4E3B9BE9F5E}" type="pres">
      <dgm:prSet presAssocID="{A0ECE0E1-3003-2649-9824-A3B0319AC1E2}" presName="hierChild2" presStyleCnt="0"/>
      <dgm:spPr/>
    </dgm:pt>
    <dgm:pt modelId="{49DC3FFD-1270-D842-BD0E-CD6DA6C79A41}" type="pres">
      <dgm:prSet presAssocID="{318FA4B1-4801-9C46-8F76-1D8F9B700C47}" presName="Name37" presStyleLbl="parChTrans1D2" presStyleIdx="0" presStyleCnt="3"/>
      <dgm:spPr/>
    </dgm:pt>
    <dgm:pt modelId="{DC3EC743-37F2-7642-8E94-F63643DA9148}" type="pres">
      <dgm:prSet presAssocID="{89687B77-C552-8841-8016-EDBFB2831ABA}" presName="hierRoot2" presStyleCnt="0">
        <dgm:presLayoutVars>
          <dgm:hierBranch val="init"/>
        </dgm:presLayoutVars>
      </dgm:prSet>
      <dgm:spPr/>
    </dgm:pt>
    <dgm:pt modelId="{D7674AF4-41A5-6240-AA92-1885CC6EC1D1}" type="pres">
      <dgm:prSet presAssocID="{89687B77-C552-8841-8016-EDBFB2831ABA}" presName="rootComposite" presStyleCnt="0"/>
      <dgm:spPr/>
    </dgm:pt>
    <dgm:pt modelId="{9FECDA3B-53B8-2849-A402-87D2C7AEB8B4}" type="pres">
      <dgm:prSet presAssocID="{89687B77-C552-8841-8016-EDBFB2831ABA}" presName="rootText" presStyleLbl="node2" presStyleIdx="0" presStyleCnt="3">
        <dgm:presLayoutVars>
          <dgm:chPref val="3"/>
        </dgm:presLayoutVars>
      </dgm:prSet>
      <dgm:spPr/>
    </dgm:pt>
    <dgm:pt modelId="{7C34B594-F876-474F-928D-A617E8FE7C58}" type="pres">
      <dgm:prSet presAssocID="{89687B77-C552-8841-8016-EDBFB2831ABA}" presName="rootConnector" presStyleLbl="node2" presStyleIdx="0" presStyleCnt="3"/>
      <dgm:spPr/>
    </dgm:pt>
    <dgm:pt modelId="{69A006D2-CD3D-BB4D-88BD-8D2979D555FF}" type="pres">
      <dgm:prSet presAssocID="{89687B77-C552-8841-8016-EDBFB2831ABA}" presName="hierChild4" presStyleCnt="0"/>
      <dgm:spPr/>
    </dgm:pt>
    <dgm:pt modelId="{94F2D97B-6F92-0245-9558-BF75E919A3CC}" type="pres">
      <dgm:prSet presAssocID="{89687B77-C552-8841-8016-EDBFB2831ABA}" presName="hierChild5" presStyleCnt="0"/>
      <dgm:spPr/>
    </dgm:pt>
    <dgm:pt modelId="{A4211256-1D3D-0D42-AD1F-E56622CA2728}" type="pres">
      <dgm:prSet presAssocID="{86F8FE77-BF89-8847-A3CE-8EBEDB4F126A}" presName="Name37" presStyleLbl="parChTrans1D2" presStyleIdx="1" presStyleCnt="3"/>
      <dgm:spPr/>
    </dgm:pt>
    <dgm:pt modelId="{05B97B56-CEAD-4B48-A6AB-85EA5F645C91}" type="pres">
      <dgm:prSet presAssocID="{1311E54E-69A0-CE4F-A91F-0D120C0FC497}" presName="hierRoot2" presStyleCnt="0">
        <dgm:presLayoutVars>
          <dgm:hierBranch val="init"/>
        </dgm:presLayoutVars>
      </dgm:prSet>
      <dgm:spPr/>
    </dgm:pt>
    <dgm:pt modelId="{22D5DA6E-4342-8B48-A174-1A7A0B8C2576}" type="pres">
      <dgm:prSet presAssocID="{1311E54E-69A0-CE4F-A91F-0D120C0FC497}" presName="rootComposite" presStyleCnt="0"/>
      <dgm:spPr/>
    </dgm:pt>
    <dgm:pt modelId="{F23B66C0-CADF-2841-9E32-C7AC06012DA0}" type="pres">
      <dgm:prSet presAssocID="{1311E54E-69A0-CE4F-A91F-0D120C0FC497}" presName="rootText" presStyleLbl="node2" presStyleIdx="1" presStyleCnt="3">
        <dgm:presLayoutVars>
          <dgm:chPref val="3"/>
        </dgm:presLayoutVars>
      </dgm:prSet>
      <dgm:spPr/>
    </dgm:pt>
    <dgm:pt modelId="{9B3DD7F3-55B7-2247-9071-5FAB6C0EF260}" type="pres">
      <dgm:prSet presAssocID="{1311E54E-69A0-CE4F-A91F-0D120C0FC497}" presName="rootConnector" presStyleLbl="node2" presStyleIdx="1" presStyleCnt="3"/>
      <dgm:spPr/>
    </dgm:pt>
    <dgm:pt modelId="{AF08C5E1-4C89-2649-8216-28A2D93A523D}" type="pres">
      <dgm:prSet presAssocID="{1311E54E-69A0-CE4F-A91F-0D120C0FC497}" presName="hierChild4" presStyleCnt="0"/>
      <dgm:spPr/>
    </dgm:pt>
    <dgm:pt modelId="{469EFD8C-9D2F-9746-AB36-4132AA436E9F}" type="pres">
      <dgm:prSet presAssocID="{1311E54E-69A0-CE4F-A91F-0D120C0FC497}" presName="hierChild5" presStyleCnt="0"/>
      <dgm:spPr/>
    </dgm:pt>
    <dgm:pt modelId="{4D478549-92BE-A44B-845E-FBDD225FC7EA}" type="pres">
      <dgm:prSet presAssocID="{B1ABB3C7-FF66-1E43-BECE-BBF65766C3CA}" presName="Name37" presStyleLbl="parChTrans1D2" presStyleIdx="2" presStyleCnt="3"/>
      <dgm:spPr/>
    </dgm:pt>
    <dgm:pt modelId="{661F08A1-E7E1-2D44-BBC0-B94E77DB5DAF}" type="pres">
      <dgm:prSet presAssocID="{93B37347-73EC-5846-A209-5B3C26735E49}" presName="hierRoot2" presStyleCnt="0">
        <dgm:presLayoutVars>
          <dgm:hierBranch val="init"/>
        </dgm:presLayoutVars>
      </dgm:prSet>
      <dgm:spPr/>
    </dgm:pt>
    <dgm:pt modelId="{6688B371-7282-EE4F-B2A3-EE1A4A29B390}" type="pres">
      <dgm:prSet presAssocID="{93B37347-73EC-5846-A209-5B3C26735E49}" presName="rootComposite" presStyleCnt="0"/>
      <dgm:spPr/>
    </dgm:pt>
    <dgm:pt modelId="{9FEBE3F5-A20C-A546-9997-8D495136C88D}" type="pres">
      <dgm:prSet presAssocID="{93B37347-73EC-5846-A209-5B3C26735E49}" presName="rootText" presStyleLbl="node2" presStyleIdx="2" presStyleCnt="3">
        <dgm:presLayoutVars>
          <dgm:chPref val="3"/>
        </dgm:presLayoutVars>
      </dgm:prSet>
      <dgm:spPr/>
    </dgm:pt>
    <dgm:pt modelId="{1034033F-FAC0-4F47-9810-962DDEBB08FB}" type="pres">
      <dgm:prSet presAssocID="{93B37347-73EC-5846-A209-5B3C26735E49}" presName="rootConnector" presStyleLbl="node2" presStyleIdx="2" presStyleCnt="3"/>
      <dgm:spPr/>
    </dgm:pt>
    <dgm:pt modelId="{1A929847-A6C4-664B-98D4-DD82826A96D7}" type="pres">
      <dgm:prSet presAssocID="{93B37347-73EC-5846-A209-5B3C26735E49}" presName="hierChild4" presStyleCnt="0"/>
      <dgm:spPr/>
    </dgm:pt>
    <dgm:pt modelId="{08F8E552-75D0-E049-AB87-BC9DAB2568D5}" type="pres">
      <dgm:prSet presAssocID="{93B37347-73EC-5846-A209-5B3C26735E49}" presName="hierChild5" presStyleCnt="0"/>
      <dgm:spPr/>
    </dgm:pt>
    <dgm:pt modelId="{A22A8FAA-331A-AF4A-999A-63512DE43684}" type="pres">
      <dgm:prSet presAssocID="{A0ECE0E1-3003-2649-9824-A3B0319AC1E2}" presName="hierChild3" presStyleCnt="0"/>
      <dgm:spPr/>
    </dgm:pt>
  </dgm:ptLst>
  <dgm:cxnLst>
    <dgm:cxn modelId="{451D8906-C7F8-C34A-87EB-B2B067CBF5F6}" type="presOf" srcId="{93B37347-73EC-5846-A209-5B3C26735E49}" destId="{9FEBE3F5-A20C-A546-9997-8D495136C88D}" srcOrd="0" destOrd="0" presId="urn:microsoft.com/office/officeart/2005/8/layout/orgChart1"/>
    <dgm:cxn modelId="{649D1625-3124-5542-873A-A9A24120E06A}" srcId="{A0ECE0E1-3003-2649-9824-A3B0319AC1E2}" destId="{1311E54E-69A0-CE4F-A91F-0D120C0FC497}" srcOrd="1" destOrd="0" parTransId="{86F8FE77-BF89-8847-A3CE-8EBEDB4F126A}" sibTransId="{F2A18EE0-BDC3-C740-8CF4-D519BA13BE9F}"/>
    <dgm:cxn modelId="{62CFC62E-627B-6345-B9BB-92FF961660C0}" srcId="{0D733E8A-197B-4348-A7D5-CE84051F7626}" destId="{A0ECE0E1-3003-2649-9824-A3B0319AC1E2}" srcOrd="1" destOrd="0" parTransId="{A8037AD6-CE37-DE4B-8DDB-C7279C59BF68}" sibTransId="{63FA4404-C793-FC46-A647-858CA2AD6417}"/>
    <dgm:cxn modelId="{1340073A-8480-4547-A561-03292BA4EFF7}" type="presOf" srcId="{1311E54E-69A0-CE4F-A91F-0D120C0FC497}" destId="{F23B66C0-CADF-2841-9E32-C7AC06012DA0}" srcOrd="0" destOrd="0" presId="urn:microsoft.com/office/officeart/2005/8/layout/orgChart1"/>
    <dgm:cxn modelId="{6864EC3E-B0F9-484F-988F-7F84B047F420}" type="presOf" srcId="{86F8FE77-BF89-8847-A3CE-8EBEDB4F126A}" destId="{A4211256-1D3D-0D42-AD1F-E56622CA2728}" srcOrd="0" destOrd="0" presId="urn:microsoft.com/office/officeart/2005/8/layout/orgChart1"/>
    <dgm:cxn modelId="{06110046-769E-7D46-90F5-4C998A4D8F24}" type="presOf" srcId="{A0ECE0E1-3003-2649-9824-A3B0319AC1E2}" destId="{AA4E7F33-3F5F-034D-A1D6-3CB3499D0A25}" srcOrd="1" destOrd="0" presId="urn:microsoft.com/office/officeart/2005/8/layout/orgChart1"/>
    <dgm:cxn modelId="{0C266051-184E-FF47-91C5-4CE551BC675D}" srcId="{0D733E8A-197B-4348-A7D5-CE84051F7626}" destId="{14384305-F2B4-2D45-8B2C-348A946AB58B}" srcOrd="0" destOrd="0" parTransId="{D649616F-C095-DD4B-9D83-5CF60AEA7882}" sibTransId="{15A796F3-F37E-AE4C-A4B6-C8A40F15B3DA}"/>
    <dgm:cxn modelId="{9C5E8F54-9EE4-ED4B-AECF-07DD2403BCC1}" type="presOf" srcId="{89687B77-C552-8841-8016-EDBFB2831ABA}" destId="{9FECDA3B-53B8-2849-A402-87D2C7AEB8B4}" srcOrd="0" destOrd="0" presId="urn:microsoft.com/office/officeart/2005/8/layout/orgChart1"/>
    <dgm:cxn modelId="{0DA39F59-81BD-0149-A0E6-27A1035B62B6}" type="presOf" srcId="{318FA4B1-4801-9C46-8F76-1D8F9B700C47}" destId="{49DC3FFD-1270-D842-BD0E-CD6DA6C79A41}" srcOrd="0" destOrd="0" presId="urn:microsoft.com/office/officeart/2005/8/layout/orgChart1"/>
    <dgm:cxn modelId="{DEE7145F-75C7-354B-B0C6-62F8D71F7C15}" type="presOf" srcId="{89687B77-C552-8841-8016-EDBFB2831ABA}" destId="{7C34B594-F876-474F-928D-A617E8FE7C58}" srcOrd="1" destOrd="0" presId="urn:microsoft.com/office/officeart/2005/8/layout/orgChart1"/>
    <dgm:cxn modelId="{2CF8EC6D-5C88-5849-96D6-27085E9F18A0}" type="presOf" srcId="{1311E54E-69A0-CE4F-A91F-0D120C0FC497}" destId="{9B3DD7F3-55B7-2247-9071-5FAB6C0EF260}" srcOrd="1" destOrd="0" presId="urn:microsoft.com/office/officeart/2005/8/layout/orgChart1"/>
    <dgm:cxn modelId="{B90E08A2-30F1-BB46-A737-0FEE522766E7}" type="presOf" srcId="{14384305-F2B4-2D45-8B2C-348A946AB58B}" destId="{B1152CBC-7CAF-274A-85EC-64B95B90D43F}" srcOrd="0" destOrd="0" presId="urn:microsoft.com/office/officeart/2005/8/layout/orgChart1"/>
    <dgm:cxn modelId="{18D962C1-D90E-7F41-B2CC-285328166E72}" type="presOf" srcId="{0D733E8A-197B-4348-A7D5-CE84051F7626}" destId="{134ADA0F-F510-E640-BFA8-6AB2E31FC9A8}" srcOrd="0" destOrd="0" presId="urn:microsoft.com/office/officeart/2005/8/layout/orgChart1"/>
    <dgm:cxn modelId="{EF0F77CA-CE84-C54B-9F2E-D198635BFE28}" type="presOf" srcId="{93B37347-73EC-5846-A209-5B3C26735E49}" destId="{1034033F-FAC0-4F47-9810-962DDEBB08FB}" srcOrd="1" destOrd="0" presId="urn:microsoft.com/office/officeart/2005/8/layout/orgChart1"/>
    <dgm:cxn modelId="{9DEC9ED0-9F1A-FE4C-A7A4-F269A167BF12}" type="presOf" srcId="{14384305-F2B4-2D45-8B2C-348A946AB58B}" destId="{A4942A0E-0A6E-224A-B065-77968B4B1215}" srcOrd="1" destOrd="0" presId="urn:microsoft.com/office/officeart/2005/8/layout/orgChart1"/>
    <dgm:cxn modelId="{F5FF9CD5-232B-3342-9CFB-A5A587E07131}" type="presOf" srcId="{B1ABB3C7-FF66-1E43-BECE-BBF65766C3CA}" destId="{4D478549-92BE-A44B-845E-FBDD225FC7EA}" srcOrd="0" destOrd="0" presId="urn:microsoft.com/office/officeart/2005/8/layout/orgChart1"/>
    <dgm:cxn modelId="{506412EC-AFFC-5641-A369-D040EEC87822}" srcId="{A0ECE0E1-3003-2649-9824-A3B0319AC1E2}" destId="{93B37347-73EC-5846-A209-5B3C26735E49}" srcOrd="2" destOrd="0" parTransId="{B1ABB3C7-FF66-1E43-BECE-BBF65766C3CA}" sibTransId="{C178826B-81C6-A24B-A076-85B621E07296}"/>
    <dgm:cxn modelId="{012C28F1-B9B4-BD41-B305-1D260BFE945B}" srcId="{A0ECE0E1-3003-2649-9824-A3B0319AC1E2}" destId="{89687B77-C552-8841-8016-EDBFB2831ABA}" srcOrd="0" destOrd="0" parTransId="{318FA4B1-4801-9C46-8F76-1D8F9B700C47}" sibTransId="{67A3C26F-FE50-5C42-A263-E387DE1416DB}"/>
    <dgm:cxn modelId="{B98945F5-056B-3040-B66D-9DF2A81DB2C7}" type="presOf" srcId="{A0ECE0E1-3003-2649-9824-A3B0319AC1E2}" destId="{1620500F-2882-FB4A-A6D4-7D8685E4EC39}" srcOrd="0" destOrd="0" presId="urn:microsoft.com/office/officeart/2005/8/layout/orgChart1"/>
    <dgm:cxn modelId="{8ED30AD5-7329-224D-9C9C-3202652F683F}" type="presParOf" srcId="{134ADA0F-F510-E640-BFA8-6AB2E31FC9A8}" destId="{AAF7D39C-C0F1-D149-8AF3-C54657212A00}" srcOrd="0" destOrd="0" presId="urn:microsoft.com/office/officeart/2005/8/layout/orgChart1"/>
    <dgm:cxn modelId="{66EE004C-A44B-EC44-A204-15C470AC9D6A}" type="presParOf" srcId="{AAF7D39C-C0F1-D149-8AF3-C54657212A00}" destId="{67707CDC-C019-464F-80D8-616DE36BB1FE}" srcOrd="0" destOrd="0" presId="urn:microsoft.com/office/officeart/2005/8/layout/orgChart1"/>
    <dgm:cxn modelId="{FFA0D369-D65A-FC46-A674-A1196004C2F8}" type="presParOf" srcId="{67707CDC-C019-464F-80D8-616DE36BB1FE}" destId="{B1152CBC-7CAF-274A-85EC-64B95B90D43F}" srcOrd="0" destOrd="0" presId="urn:microsoft.com/office/officeart/2005/8/layout/orgChart1"/>
    <dgm:cxn modelId="{6F748E40-790D-5D49-A1DB-343F09F0CC13}" type="presParOf" srcId="{67707CDC-C019-464F-80D8-616DE36BB1FE}" destId="{A4942A0E-0A6E-224A-B065-77968B4B1215}" srcOrd="1" destOrd="0" presId="urn:microsoft.com/office/officeart/2005/8/layout/orgChart1"/>
    <dgm:cxn modelId="{63A113D3-FC24-DB46-B3BF-9D5898D09298}" type="presParOf" srcId="{AAF7D39C-C0F1-D149-8AF3-C54657212A00}" destId="{72AC1BBC-0C85-3949-8728-6604A6606684}" srcOrd="1" destOrd="0" presId="urn:microsoft.com/office/officeart/2005/8/layout/orgChart1"/>
    <dgm:cxn modelId="{76FCA213-C7A3-1D4F-A390-31A10AC8AE29}" type="presParOf" srcId="{AAF7D39C-C0F1-D149-8AF3-C54657212A00}" destId="{AC993D19-737E-1945-AEF6-99FE513C01DF}" srcOrd="2" destOrd="0" presId="urn:microsoft.com/office/officeart/2005/8/layout/orgChart1"/>
    <dgm:cxn modelId="{0CD9F877-C70C-234E-8BBA-F9B3DBF7A440}" type="presParOf" srcId="{134ADA0F-F510-E640-BFA8-6AB2E31FC9A8}" destId="{FD279C82-221F-8247-A49F-8B20D54C8B7C}" srcOrd="1" destOrd="0" presId="urn:microsoft.com/office/officeart/2005/8/layout/orgChart1"/>
    <dgm:cxn modelId="{D9BB20A9-A2F5-1048-9CAB-81894AEC9BEA}" type="presParOf" srcId="{FD279C82-221F-8247-A49F-8B20D54C8B7C}" destId="{C692B3F8-0C9F-5741-A96A-5D1C97489BE1}" srcOrd="0" destOrd="0" presId="urn:microsoft.com/office/officeart/2005/8/layout/orgChart1"/>
    <dgm:cxn modelId="{89ECE925-80B0-8541-BBD5-2FCF83E39DD0}" type="presParOf" srcId="{C692B3F8-0C9F-5741-A96A-5D1C97489BE1}" destId="{1620500F-2882-FB4A-A6D4-7D8685E4EC39}" srcOrd="0" destOrd="0" presId="urn:microsoft.com/office/officeart/2005/8/layout/orgChart1"/>
    <dgm:cxn modelId="{B7470F1F-04C6-C74E-86EF-D878F0B204C6}" type="presParOf" srcId="{C692B3F8-0C9F-5741-A96A-5D1C97489BE1}" destId="{AA4E7F33-3F5F-034D-A1D6-3CB3499D0A25}" srcOrd="1" destOrd="0" presId="urn:microsoft.com/office/officeart/2005/8/layout/orgChart1"/>
    <dgm:cxn modelId="{B8786512-C184-8146-8C89-C2EF0E10F217}" type="presParOf" srcId="{FD279C82-221F-8247-A49F-8B20D54C8B7C}" destId="{8D43956F-C06E-3442-A64A-E4E3B9BE9F5E}" srcOrd="1" destOrd="0" presId="urn:microsoft.com/office/officeart/2005/8/layout/orgChart1"/>
    <dgm:cxn modelId="{5B851B49-BF90-8E4D-BCA7-3802DB12C41E}" type="presParOf" srcId="{8D43956F-C06E-3442-A64A-E4E3B9BE9F5E}" destId="{49DC3FFD-1270-D842-BD0E-CD6DA6C79A41}" srcOrd="0" destOrd="0" presId="urn:microsoft.com/office/officeart/2005/8/layout/orgChart1"/>
    <dgm:cxn modelId="{FF992D91-D1E4-4B46-8CAB-821157438299}" type="presParOf" srcId="{8D43956F-C06E-3442-A64A-E4E3B9BE9F5E}" destId="{DC3EC743-37F2-7642-8E94-F63643DA9148}" srcOrd="1" destOrd="0" presId="urn:microsoft.com/office/officeart/2005/8/layout/orgChart1"/>
    <dgm:cxn modelId="{7E11F2D9-44E3-9E4C-9D44-FD9D9360D9F7}" type="presParOf" srcId="{DC3EC743-37F2-7642-8E94-F63643DA9148}" destId="{D7674AF4-41A5-6240-AA92-1885CC6EC1D1}" srcOrd="0" destOrd="0" presId="urn:microsoft.com/office/officeart/2005/8/layout/orgChart1"/>
    <dgm:cxn modelId="{BE41BF04-DE6E-5A44-991D-FB80BC7B2CA3}" type="presParOf" srcId="{D7674AF4-41A5-6240-AA92-1885CC6EC1D1}" destId="{9FECDA3B-53B8-2849-A402-87D2C7AEB8B4}" srcOrd="0" destOrd="0" presId="urn:microsoft.com/office/officeart/2005/8/layout/orgChart1"/>
    <dgm:cxn modelId="{FD5D8016-78AE-204D-985B-E38264B704B2}" type="presParOf" srcId="{D7674AF4-41A5-6240-AA92-1885CC6EC1D1}" destId="{7C34B594-F876-474F-928D-A617E8FE7C58}" srcOrd="1" destOrd="0" presId="urn:microsoft.com/office/officeart/2005/8/layout/orgChart1"/>
    <dgm:cxn modelId="{C2BD5B23-D7AB-1E4A-A1B2-240B20539165}" type="presParOf" srcId="{DC3EC743-37F2-7642-8E94-F63643DA9148}" destId="{69A006D2-CD3D-BB4D-88BD-8D2979D555FF}" srcOrd="1" destOrd="0" presId="urn:microsoft.com/office/officeart/2005/8/layout/orgChart1"/>
    <dgm:cxn modelId="{01D67333-B9BF-B54D-A3A5-ABC01D22AB2D}" type="presParOf" srcId="{DC3EC743-37F2-7642-8E94-F63643DA9148}" destId="{94F2D97B-6F92-0245-9558-BF75E919A3CC}" srcOrd="2" destOrd="0" presId="urn:microsoft.com/office/officeart/2005/8/layout/orgChart1"/>
    <dgm:cxn modelId="{903764AF-1FD8-0F4D-8606-C4D2DFB8C5DF}" type="presParOf" srcId="{8D43956F-C06E-3442-A64A-E4E3B9BE9F5E}" destId="{A4211256-1D3D-0D42-AD1F-E56622CA2728}" srcOrd="2" destOrd="0" presId="urn:microsoft.com/office/officeart/2005/8/layout/orgChart1"/>
    <dgm:cxn modelId="{DB1E2DA0-A199-B94F-927B-E60DBCB354D9}" type="presParOf" srcId="{8D43956F-C06E-3442-A64A-E4E3B9BE9F5E}" destId="{05B97B56-CEAD-4B48-A6AB-85EA5F645C91}" srcOrd="3" destOrd="0" presId="urn:microsoft.com/office/officeart/2005/8/layout/orgChart1"/>
    <dgm:cxn modelId="{EB0B5569-D273-944E-87A5-753027E89BD5}" type="presParOf" srcId="{05B97B56-CEAD-4B48-A6AB-85EA5F645C91}" destId="{22D5DA6E-4342-8B48-A174-1A7A0B8C2576}" srcOrd="0" destOrd="0" presId="urn:microsoft.com/office/officeart/2005/8/layout/orgChart1"/>
    <dgm:cxn modelId="{3B46EA23-2EB1-B74D-A86A-964D53A57B3C}" type="presParOf" srcId="{22D5DA6E-4342-8B48-A174-1A7A0B8C2576}" destId="{F23B66C0-CADF-2841-9E32-C7AC06012DA0}" srcOrd="0" destOrd="0" presId="urn:microsoft.com/office/officeart/2005/8/layout/orgChart1"/>
    <dgm:cxn modelId="{FB14603E-A85D-4A45-96FA-9E80B9341103}" type="presParOf" srcId="{22D5DA6E-4342-8B48-A174-1A7A0B8C2576}" destId="{9B3DD7F3-55B7-2247-9071-5FAB6C0EF260}" srcOrd="1" destOrd="0" presId="urn:microsoft.com/office/officeart/2005/8/layout/orgChart1"/>
    <dgm:cxn modelId="{2071959D-951D-874E-BBE2-4E923261D747}" type="presParOf" srcId="{05B97B56-CEAD-4B48-A6AB-85EA5F645C91}" destId="{AF08C5E1-4C89-2649-8216-28A2D93A523D}" srcOrd="1" destOrd="0" presId="urn:microsoft.com/office/officeart/2005/8/layout/orgChart1"/>
    <dgm:cxn modelId="{A7447340-8F5F-F942-A05E-5810F098CE4A}" type="presParOf" srcId="{05B97B56-CEAD-4B48-A6AB-85EA5F645C91}" destId="{469EFD8C-9D2F-9746-AB36-4132AA436E9F}" srcOrd="2" destOrd="0" presId="urn:microsoft.com/office/officeart/2005/8/layout/orgChart1"/>
    <dgm:cxn modelId="{3240C7FB-E0EB-B443-8DD2-1DF8C1C3A598}" type="presParOf" srcId="{8D43956F-C06E-3442-A64A-E4E3B9BE9F5E}" destId="{4D478549-92BE-A44B-845E-FBDD225FC7EA}" srcOrd="4" destOrd="0" presId="urn:microsoft.com/office/officeart/2005/8/layout/orgChart1"/>
    <dgm:cxn modelId="{117F77B4-919F-6B4B-9512-8B7A01C0F5A4}" type="presParOf" srcId="{8D43956F-C06E-3442-A64A-E4E3B9BE9F5E}" destId="{661F08A1-E7E1-2D44-BBC0-B94E77DB5DAF}" srcOrd="5" destOrd="0" presId="urn:microsoft.com/office/officeart/2005/8/layout/orgChart1"/>
    <dgm:cxn modelId="{447D5A9D-70AB-F949-8170-AFB54A0983F3}" type="presParOf" srcId="{661F08A1-E7E1-2D44-BBC0-B94E77DB5DAF}" destId="{6688B371-7282-EE4F-B2A3-EE1A4A29B390}" srcOrd="0" destOrd="0" presId="urn:microsoft.com/office/officeart/2005/8/layout/orgChart1"/>
    <dgm:cxn modelId="{DE179642-1828-114A-8404-E5912D40CFC2}" type="presParOf" srcId="{6688B371-7282-EE4F-B2A3-EE1A4A29B390}" destId="{9FEBE3F5-A20C-A546-9997-8D495136C88D}" srcOrd="0" destOrd="0" presId="urn:microsoft.com/office/officeart/2005/8/layout/orgChart1"/>
    <dgm:cxn modelId="{776C4EBB-5559-AD4E-B347-D0C5BBE2CBA0}" type="presParOf" srcId="{6688B371-7282-EE4F-B2A3-EE1A4A29B390}" destId="{1034033F-FAC0-4F47-9810-962DDEBB08FB}" srcOrd="1" destOrd="0" presId="urn:microsoft.com/office/officeart/2005/8/layout/orgChart1"/>
    <dgm:cxn modelId="{5292903E-9649-6C4B-ADD6-BF49140A0D24}" type="presParOf" srcId="{661F08A1-E7E1-2D44-BBC0-B94E77DB5DAF}" destId="{1A929847-A6C4-664B-98D4-DD82826A96D7}" srcOrd="1" destOrd="0" presId="urn:microsoft.com/office/officeart/2005/8/layout/orgChart1"/>
    <dgm:cxn modelId="{81000D8C-A273-4544-8321-4F36F67D3CFE}" type="presParOf" srcId="{661F08A1-E7E1-2D44-BBC0-B94E77DB5DAF}" destId="{08F8E552-75D0-E049-AB87-BC9DAB2568D5}" srcOrd="2" destOrd="0" presId="urn:microsoft.com/office/officeart/2005/8/layout/orgChart1"/>
    <dgm:cxn modelId="{55BD42EF-B241-084D-8E73-7920CB484648}" type="presParOf" srcId="{FD279C82-221F-8247-A49F-8B20D54C8B7C}" destId="{A22A8FAA-331A-AF4A-999A-63512DE436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33E8A-197B-4348-A7D5-CE84051F762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84305-F2B4-2D45-8B2C-348A946AB58B}">
      <dgm:prSet phldrT="[Text]"/>
      <dgm:spPr/>
      <dgm:t>
        <a:bodyPr/>
        <a:lstStyle/>
        <a:p>
          <a:r>
            <a:rPr lang="en-US" dirty="0" err="1"/>
            <a:t>Sentences.py</a:t>
          </a:r>
          <a:endParaRPr lang="en-US" dirty="0"/>
        </a:p>
      </dgm:t>
    </dgm:pt>
    <dgm:pt modelId="{D649616F-C095-DD4B-9D83-5CF60AEA7882}" type="parTrans" cxnId="{0C266051-184E-FF47-91C5-4CE551BC675D}">
      <dgm:prSet/>
      <dgm:spPr/>
      <dgm:t>
        <a:bodyPr/>
        <a:lstStyle/>
        <a:p>
          <a:endParaRPr lang="en-US"/>
        </a:p>
      </dgm:t>
    </dgm:pt>
    <dgm:pt modelId="{15A796F3-F37E-AE4C-A4B6-C8A40F15B3DA}" type="sibTrans" cxnId="{0C266051-184E-FF47-91C5-4CE551BC675D}">
      <dgm:prSet/>
      <dgm:spPr/>
      <dgm:t>
        <a:bodyPr/>
        <a:lstStyle/>
        <a:p>
          <a:endParaRPr lang="en-US"/>
        </a:p>
      </dgm:t>
    </dgm:pt>
    <dgm:pt modelId="{A0ECE0E1-3003-2649-9824-A3B0319AC1E2}" type="asst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A8037AD6-CE37-DE4B-8DDB-C7279C59BF68}" type="parTrans" cxnId="{62CFC62E-627B-6345-B9BB-92FF961660C0}">
      <dgm:prSet/>
      <dgm:spPr/>
      <dgm:t>
        <a:bodyPr/>
        <a:lstStyle/>
        <a:p>
          <a:endParaRPr lang="en-US"/>
        </a:p>
      </dgm:t>
    </dgm:pt>
    <dgm:pt modelId="{63FA4404-C793-FC46-A647-858CA2AD6417}" type="sibTrans" cxnId="{62CFC62E-627B-6345-B9BB-92FF961660C0}">
      <dgm:prSet/>
      <dgm:spPr/>
      <dgm:t>
        <a:bodyPr/>
        <a:lstStyle/>
        <a:p>
          <a:endParaRPr lang="en-US"/>
        </a:p>
      </dgm:t>
    </dgm:pt>
    <dgm:pt modelId="{1311E54E-69A0-CE4F-A91F-0D120C0FC497}">
      <dgm:prSet phldrT="[Text]"/>
      <dgm:spPr/>
      <dgm:t>
        <a:bodyPr/>
        <a:lstStyle/>
        <a:p>
          <a:r>
            <a:rPr lang="en-US" dirty="0" err="1"/>
            <a:t>Get_noun</a:t>
          </a:r>
          <a:endParaRPr lang="en-US" dirty="0"/>
        </a:p>
      </dgm:t>
    </dgm:pt>
    <dgm:pt modelId="{86F8FE77-BF89-8847-A3CE-8EBEDB4F126A}" type="parTrans" cxnId="{649D1625-3124-5542-873A-A9A24120E06A}">
      <dgm:prSet/>
      <dgm:spPr/>
      <dgm:t>
        <a:bodyPr/>
        <a:lstStyle/>
        <a:p>
          <a:endParaRPr lang="en-US"/>
        </a:p>
      </dgm:t>
    </dgm:pt>
    <dgm:pt modelId="{F2A18EE0-BDC3-C740-8CF4-D519BA13BE9F}" type="sibTrans" cxnId="{649D1625-3124-5542-873A-A9A24120E06A}">
      <dgm:prSet/>
      <dgm:spPr/>
      <dgm:t>
        <a:bodyPr/>
        <a:lstStyle/>
        <a:p>
          <a:endParaRPr lang="en-US"/>
        </a:p>
      </dgm:t>
    </dgm:pt>
    <dgm:pt modelId="{93B37347-73EC-5846-A209-5B3C26735E49}">
      <dgm:prSet phldrT="[Text]"/>
      <dgm:spPr/>
      <dgm:t>
        <a:bodyPr/>
        <a:lstStyle/>
        <a:p>
          <a:r>
            <a:rPr lang="en-US" dirty="0" err="1"/>
            <a:t>Get_verb</a:t>
          </a:r>
          <a:endParaRPr lang="en-US" dirty="0"/>
        </a:p>
      </dgm:t>
    </dgm:pt>
    <dgm:pt modelId="{B1ABB3C7-FF66-1E43-BECE-BBF65766C3CA}" type="parTrans" cxnId="{506412EC-AFFC-5641-A369-D040EEC87822}">
      <dgm:prSet/>
      <dgm:spPr/>
      <dgm:t>
        <a:bodyPr/>
        <a:lstStyle/>
        <a:p>
          <a:endParaRPr lang="en-US"/>
        </a:p>
      </dgm:t>
    </dgm:pt>
    <dgm:pt modelId="{C178826B-81C6-A24B-A076-85B621E07296}" type="sibTrans" cxnId="{506412EC-AFFC-5641-A369-D040EEC87822}">
      <dgm:prSet/>
      <dgm:spPr/>
      <dgm:t>
        <a:bodyPr/>
        <a:lstStyle/>
        <a:p>
          <a:endParaRPr lang="en-US"/>
        </a:p>
      </dgm:t>
    </dgm:pt>
    <dgm:pt modelId="{89687B77-C552-8841-8016-EDBFB2831ABA}">
      <dgm:prSet phldrT="[Text]"/>
      <dgm:spPr/>
      <dgm:t>
        <a:bodyPr/>
        <a:lstStyle/>
        <a:p>
          <a:r>
            <a:rPr lang="en-US" dirty="0" err="1"/>
            <a:t>Get_determiner</a:t>
          </a:r>
          <a:endParaRPr lang="en-US" dirty="0"/>
        </a:p>
      </dgm:t>
    </dgm:pt>
    <dgm:pt modelId="{67A3C26F-FE50-5C42-A263-E387DE1416DB}" type="sibTrans" cxnId="{012C28F1-B9B4-BD41-B305-1D260BFE945B}">
      <dgm:prSet/>
      <dgm:spPr/>
      <dgm:t>
        <a:bodyPr/>
        <a:lstStyle/>
        <a:p>
          <a:endParaRPr lang="en-US"/>
        </a:p>
      </dgm:t>
    </dgm:pt>
    <dgm:pt modelId="{318FA4B1-4801-9C46-8F76-1D8F9B700C47}" type="parTrans" cxnId="{012C28F1-B9B4-BD41-B305-1D260BFE945B}">
      <dgm:prSet/>
      <dgm:spPr/>
      <dgm:t>
        <a:bodyPr/>
        <a:lstStyle/>
        <a:p>
          <a:endParaRPr lang="en-US"/>
        </a:p>
      </dgm:t>
    </dgm:pt>
    <dgm:pt modelId="{134ADA0F-F510-E640-BFA8-6AB2E31FC9A8}" type="pres">
      <dgm:prSet presAssocID="{0D733E8A-197B-4348-A7D5-CE84051F7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F7D39C-C0F1-D149-8AF3-C54657212A00}" type="pres">
      <dgm:prSet presAssocID="{14384305-F2B4-2D45-8B2C-348A946AB58B}" presName="hierRoot1" presStyleCnt="0">
        <dgm:presLayoutVars>
          <dgm:hierBranch val="init"/>
        </dgm:presLayoutVars>
      </dgm:prSet>
      <dgm:spPr/>
    </dgm:pt>
    <dgm:pt modelId="{67707CDC-C019-464F-80D8-616DE36BB1FE}" type="pres">
      <dgm:prSet presAssocID="{14384305-F2B4-2D45-8B2C-348A946AB58B}" presName="rootComposite1" presStyleCnt="0"/>
      <dgm:spPr/>
    </dgm:pt>
    <dgm:pt modelId="{B1152CBC-7CAF-274A-85EC-64B95B90D43F}" type="pres">
      <dgm:prSet presAssocID="{14384305-F2B4-2D45-8B2C-348A946AB58B}" presName="rootText1" presStyleLbl="node0" presStyleIdx="0" presStyleCnt="2">
        <dgm:presLayoutVars>
          <dgm:chPref val="3"/>
        </dgm:presLayoutVars>
      </dgm:prSet>
      <dgm:spPr/>
    </dgm:pt>
    <dgm:pt modelId="{A4942A0E-0A6E-224A-B065-77968B4B1215}" type="pres">
      <dgm:prSet presAssocID="{14384305-F2B4-2D45-8B2C-348A946AB58B}" presName="rootConnector1" presStyleLbl="node1" presStyleIdx="0" presStyleCnt="0"/>
      <dgm:spPr/>
    </dgm:pt>
    <dgm:pt modelId="{72AC1BBC-0C85-3949-8728-6604A6606684}" type="pres">
      <dgm:prSet presAssocID="{14384305-F2B4-2D45-8B2C-348A946AB58B}" presName="hierChild2" presStyleCnt="0"/>
      <dgm:spPr/>
    </dgm:pt>
    <dgm:pt modelId="{AC993D19-737E-1945-AEF6-99FE513C01DF}" type="pres">
      <dgm:prSet presAssocID="{14384305-F2B4-2D45-8B2C-348A946AB58B}" presName="hierChild3" presStyleCnt="0"/>
      <dgm:spPr/>
    </dgm:pt>
    <dgm:pt modelId="{FD279C82-221F-8247-A49F-8B20D54C8B7C}" type="pres">
      <dgm:prSet presAssocID="{A0ECE0E1-3003-2649-9824-A3B0319AC1E2}" presName="hierRoot1" presStyleCnt="0">
        <dgm:presLayoutVars>
          <dgm:hierBranch val="init"/>
        </dgm:presLayoutVars>
      </dgm:prSet>
      <dgm:spPr/>
    </dgm:pt>
    <dgm:pt modelId="{C692B3F8-0C9F-5741-A96A-5D1C97489BE1}" type="pres">
      <dgm:prSet presAssocID="{A0ECE0E1-3003-2649-9824-A3B0319AC1E2}" presName="rootComposite1" presStyleCnt="0"/>
      <dgm:spPr/>
    </dgm:pt>
    <dgm:pt modelId="{1620500F-2882-FB4A-A6D4-7D8685E4EC39}" type="pres">
      <dgm:prSet presAssocID="{A0ECE0E1-3003-2649-9824-A3B0319AC1E2}" presName="rootText1" presStyleLbl="node0" presStyleIdx="1" presStyleCnt="2">
        <dgm:presLayoutVars>
          <dgm:chPref val="3"/>
        </dgm:presLayoutVars>
      </dgm:prSet>
      <dgm:spPr/>
    </dgm:pt>
    <dgm:pt modelId="{AA4E7F33-3F5F-034D-A1D6-3CB3499D0A25}" type="pres">
      <dgm:prSet presAssocID="{A0ECE0E1-3003-2649-9824-A3B0319AC1E2}" presName="rootConnector1" presStyleLbl="asst0" presStyleIdx="0" presStyleCnt="0"/>
      <dgm:spPr/>
    </dgm:pt>
    <dgm:pt modelId="{8D43956F-C06E-3442-A64A-E4E3B9BE9F5E}" type="pres">
      <dgm:prSet presAssocID="{A0ECE0E1-3003-2649-9824-A3B0319AC1E2}" presName="hierChild2" presStyleCnt="0"/>
      <dgm:spPr/>
    </dgm:pt>
    <dgm:pt modelId="{49DC3FFD-1270-D842-BD0E-CD6DA6C79A41}" type="pres">
      <dgm:prSet presAssocID="{318FA4B1-4801-9C46-8F76-1D8F9B700C47}" presName="Name37" presStyleLbl="parChTrans1D2" presStyleIdx="0" presStyleCnt="3"/>
      <dgm:spPr/>
    </dgm:pt>
    <dgm:pt modelId="{DC3EC743-37F2-7642-8E94-F63643DA9148}" type="pres">
      <dgm:prSet presAssocID="{89687B77-C552-8841-8016-EDBFB2831ABA}" presName="hierRoot2" presStyleCnt="0">
        <dgm:presLayoutVars>
          <dgm:hierBranch val="init"/>
        </dgm:presLayoutVars>
      </dgm:prSet>
      <dgm:spPr/>
    </dgm:pt>
    <dgm:pt modelId="{D7674AF4-41A5-6240-AA92-1885CC6EC1D1}" type="pres">
      <dgm:prSet presAssocID="{89687B77-C552-8841-8016-EDBFB2831ABA}" presName="rootComposite" presStyleCnt="0"/>
      <dgm:spPr/>
    </dgm:pt>
    <dgm:pt modelId="{9FECDA3B-53B8-2849-A402-87D2C7AEB8B4}" type="pres">
      <dgm:prSet presAssocID="{89687B77-C552-8841-8016-EDBFB2831ABA}" presName="rootText" presStyleLbl="node2" presStyleIdx="0" presStyleCnt="3">
        <dgm:presLayoutVars>
          <dgm:chPref val="3"/>
        </dgm:presLayoutVars>
      </dgm:prSet>
      <dgm:spPr/>
    </dgm:pt>
    <dgm:pt modelId="{7C34B594-F876-474F-928D-A617E8FE7C58}" type="pres">
      <dgm:prSet presAssocID="{89687B77-C552-8841-8016-EDBFB2831ABA}" presName="rootConnector" presStyleLbl="node2" presStyleIdx="0" presStyleCnt="3"/>
      <dgm:spPr/>
    </dgm:pt>
    <dgm:pt modelId="{69A006D2-CD3D-BB4D-88BD-8D2979D555FF}" type="pres">
      <dgm:prSet presAssocID="{89687B77-C552-8841-8016-EDBFB2831ABA}" presName="hierChild4" presStyleCnt="0"/>
      <dgm:spPr/>
    </dgm:pt>
    <dgm:pt modelId="{94F2D97B-6F92-0245-9558-BF75E919A3CC}" type="pres">
      <dgm:prSet presAssocID="{89687B77-C552-8841-8016-EDBFB2831ABA}" presName="hierChild5" presStyleCnt="0"/>
      <dgm:spPr/>
    </dgm:pt>
    <dgm:pt modelId="{A4211256-1D3D-0D42-AD1F-E56622CA2728}" type="pres">
      <dgm:prSet presAssocID="{86F8FE77-BF89-8847-A3CE-8EBEDB4F126A}" presName="Name37" presStyleLbl="parChTrans1D2" presStyleIdx="1" presStyleCnt="3"/>
      <dgm:spPr/>
    </dgm:pt>
    <dgm:pt modelId="{05B97B56-CEAD-4B48-A6AB-85EA5F645C91}" type="pres">
      <dgm:prSet presAssocID="{1311E54E-69A0-CE4F-A91F-0D120C0FC497}" presName="hierRoot2" presStyleCnt="0">
        <dgm:presLayoutVars>
          <dgm:hierBranch val="init"/>
        </dgm:presLayoutVars>
      </dgm:prSet>
      <dgm:spPr/>
    </dgm:pt>
    <dgm:pt modelId="{22D5DA6E-4342-8B48-A174-1A7A0B8C2576}" type="pres">
      <dgm:prSet presAssocID="{1311E54E-69A0-CE4F-A91F-0D120C0FC497}" presName="rootComposite" presStyleCnt="0"/>
      <dgm:spPr/>
    </dgm:pt>
    <dgm:pt modelId="{F23B66C0-CADF-2841-9E32-C7AC06012DA0}" type="pres">
      <dgm:prSet presAssocID="{1311E54E-69A0-CE4F-A91F-0D120C0FC497}" presName="rootText" presStyleLbl="node2" presStyleIdx="1" presStyleCnt="3">
        <dgm:presLayoutVars>
          <dgm:chPref val="3"/>
        </dgm:presLayoutVars>
      </dgm:prSet>
      <dgm:spPr/>
    </dgm:pt>
    <dgm:pt modelId="{9B3DD7F3-55B7-2247-9071-5FAB6C0EF260}" type="pres">
      <dgm:prSet presAssocID="{1311E54E-69A0-CE4F-A91F-0D120C0FC497}" presName="rootConnector" presStyleLbl="node2" presStyleIdx="1" presStyleCnt="3"/>
      <dgm:spPr/>
    </dgm:pt>
    <dgm:pt modelId="{AF08C5E1-4C89-2649-8216-28A2D93A523D}" type="pres">
      <dgm:prSet presAssocID="{1311E54E-69A0-CE4F-A91F-0D120C0FC497}" presName="hierChild4" presStyleCnt="0"/>
      <dgm:spPr/>
    </dgm:pt>
    <dgm:pt modelId="{469EFD8C-9D2F-9746-AB36-4132AA436E9F}" type="pres">
      <dgm:prSet presAssocID="{1311E54E-69A0-CE4F-A91F-0D120C0FC497}" presName="hierChild5" presStyleCnt="0"/>
      <dgm:spPr/>
    </dgm:pt>
    <dgm:pt modelId="{4D478549-92BE-A44B-845E-FBDD225FC7EA}" type="pres">
      <dgm:prSet presAssocID="{B1ABB3C7-FF66-1E43-BECE-BBF65766C3CA}" presName="Name37" presStyleLbl="parChTrans1D2" presStyleIdx="2" presStyleCnt="3"/>
      <dgm:spPr/>
    </dgm:pt>
    <dgm:pt modelId="{661F08A1-E7E1-2D44-BBC0-B94E77DB5DAF}" type="pres">
      <dgm:prSet presAssocID="{93B37347-73EC-5846-A209-5B3C26735E49}" presName="hierRoot2" presStyleCnt="0">
        <dgm:presLayoutVars>
          <dgm:hierBranch val="init"/>
        </dgm:presLayoutVars>
      </dgm:prSet>
      <dgm:spPr/>
    </dgm:pt>
    <dgm:pt modelId="{6688B371-7282-EE4F-B2A3-EE1A4A29B390}" type="pres">
      <dgm:prSet presAssocID="{93B37347-73EC-5846-A209-5B3C26735E49}" presName="rootComposite" presStyleCnt="0"/>
      <dgm:spPr/>
    </dgm:pt>
    <dgm:pt modelId="{9FEBE3F5-A20C-A546-9997-8D495136C88D}" type="pres">
      <dgm:prSet presAssocID="{93B37347-73EC-5846-A209-5B3C26735E49}" presName="rootText" presStyleLbl="node2" presStyleIdx="2" presStyleCnt="3">
        <dgm:presLayoutVars>
          <dgm:chPref val="3"/>
        </dgm:presLayoutVars>
      </dgm:prSet>
      <dgm:spPr/>
    </dgm:pt>
    <dgm:pt modelId="{1034033F-FAC0-4F47-9810-962DDEBB08FB}" type="pres">
      <dgm:prSet presAssocID="{93B37347-73EC-5846-A209-5B3C26735E49}" presName="rootConnector" presStyleLbl="node2" presStyleIdx="2" presStyleCnt="3"/>
      <dgm:spPr/>
    </dgm:pt>
    <dgm:pt modelId="{1A929847-A6C4-664B-98D4-DD82826A96D7}" type="pres">
      <dgm:prSet presAssocID="{93B37347-73EC-5846-A209-5B3C26735E49}" presName="hierChild4" presStyleCnt="0"/>
      <dgm:spPr/>
    </dgm:pt>
    <dgm:pt modelId="{08F8E552-75D0-E049-AB87-BC9DAB2568D5}" type="pres">
      <dgm:prSet presAssocID="{93B37347-73EC-5846-A209-5B3C26735E49}" presName="hierChild5" presStyleCnt="0"/>
      <dgm:spPr/>
    </dgm:pt>
    <dgm:pt modelId="{A22A8FAA-331A-AF4A-999A-63512DE43684}" type="pres">
      <dgm:prSet presAssocID="{A0ECE0E1-3003-2649-9824-A3B0319AC1E2}" presName="hierChild3" presStyleCnt="0"/>
      <dgm:spPr/>
    </dgm:pt>
  </dgm:ptLst>
  <dgm:cxnLst>
    <dgm:cxn modelId="{451D8906-C7F8-C34A-87EB-B2B067CBF5F6}" type="presOf" srcId="{93B37347-73EC-5846-A209-5B3C26735E49}" destId="{9FEBE3F5-A20C-A546-9997-8D495136C88D}" srcOrd="0" destOrd="0" presId="urn:microsoft.com/office/officeart/2005/8/layout/orgChart1"/>
    <dgm:cxn modelId="{649D1625-3124-5542-873A-A9A24120E06A}" srcId="{A0ECE0E1-3003-2649-9824-A3B0319AC1E2}" destId="{1311E54E-69A0-CE4F-A91F-0D120C0FC497}" srcOrd="1" destOrd="0" parTransId="{86F8FE77-BF89-8847-A3CE-8EBEDB4F126A}" sibTransId="{F2A18EE0-BDC3-C740-8CF4-D519BA13BE9F}"/>
    <dgm:cxn modelId="{62CFC62E-627B-6345-B9BB-92FF961660C0}" srcId="{0D733E8A-197B-4348-A7D5-CE84051F7626}" destId="{A0ECE0E1-3003-2649-9824-A3B0319AC1E2}" srcOrd="1" destOrd="0" parTransId="{A8037AD6-CE37-DE4B-8DDB-C7279C59BF68}" sibTransId="{63FA4404-C793-FC46-A647-858CA2AD6417}"/>
    <dgm:cxn modelId="{1340073A-8480-4547-A561-03292BA4EFF7}" type="presOf" srcId="{1311E54E-69A0-CE4F-A91F-0D120C0FC497}" destId="{F23B66C0-CADF-2841-9E32-C7AC06012DA0}" srcOrd="0" destOrd="0" presId="urn:microsoft.com/office/officeart/2005/8/layout/orgChart1"/>
    <dgm:cxn modelId="{6864EC3E-B0F9-484F-988F-7F84B047F420}" type="presOf" srcId="{86F8FE77-BF89-8847-A3CE-8EBEDB4F126A}" destId="{A4211256-1D3D-0D42-AD1F-E56622CA2728}" srcOrd="0" destOrd="0" presId="urn:microsoft.com/office/officeart/2005/8/layout/orgChart1"/>
    <dgm:cxn modelId="{06110046-769E-7D46-90F5-4C998A4D8F24}" type="presOf" srcId="{A0ECE0E1-3003-2649-9824-A3B0319AC1E2}" destId="{AA4E7F33-3F5F-034D-A1D6-3CB3499D0A25}" srcOrd="1" destOrd="0" presId="urn:microsoft.com/office/officeart/2005/8/layout/orgChart1"/>
    <dgm:cxn modelId="{0C266051-184E-FF47-91C5-4CE551BC675D}" srcId="{0D733E8A-197B-4348-A7D5-CE84051F7626}" destId="{14384305-F2B4-2D45-8B2C-348A946AB58B}" srcOrd="0" destOrd="0" parTransId="{D649616F-C095-DD4B-9D83-5CF60AEA7882}" sibTransId="{15A796F3-F37E-AE4C-A4B6-C8A40F15B3DA}"/>
    <dgm:cxn modelId="{9C5E8F54-9EE4-ED4B-AECF-07DD2403BCC1}" type="presOf" srcId="{89687B77-C552-8841-8016-EDBFB2831ABA}" destId="{9FECDA3B-53B8-2849-A402-87D2C7AEB8B4}" srcOrd="0" destOrd="0" presId="urn:microsoft.com/office/officeart/2005/8/layout/orgChart1"/>
    <dgm:cxn modelId="{0DA39F59-81BD-0149-A0E6-27A1035B62B6}" type="presOf" srcId="{318FA4B1-4801-9C46-8F76-1D8F9B700C47}" destId="{49DC3FFD-1270-D842-BD0E-CD6DA6C79A41}" srcOrd="0" destOrd="0" presId="urn:microsoft.com/office/officeart/2005/8/layout/orgChart1"/>
    <dgm:cxn modelId="{DEE7145F-75C7-354B-B0C6-62F8D71F7C15}" type="presOf" srcId="{89687B77-C552-8841-8016-EDBFB2831ABA}" destId="{7C34B594-F876-474F-928D-A617E8FE7C58}" srcOrd="1" destOrd="0" presId="urn:microsoft.com/office/officeart/2005/8/layout/orgChart1"/>
    <dgm:cxn modelId="{2CF8EC6D-5C88-5849-96D6-27085E9F18A0}" type="presOf" srcId="{1311E54E-69A0-CE4F-A91F-0D120C0FC497}" destId="{9B3DD7F3-55B7-2247-9071-5FAB6C0EF260}" srcOrd="1" destOrd="0" presId="urn:microsoft.com/office/officeart/2005/8/layout/orgChart1"/>
    <dgm:cxn modelId="{B90E08A2-30F1-BB46-A737-0FEE522766E7}" type="presOf" srcId="{14384305-F2B4-2D45-8B2C-348A946AB58B}" destId="{B1152CBC-7CAF-274A-85EC-64B95B90D43F}" srcOrd="0" destOrd="0" presId="urn:microsoft.com/office/officeart/2005/8/layout/orgChart1"/>
    <dgm:cxn modelId="{18D962C1-D90E-7F41-B2CC-285328166E72}" type="presOf" srcId="{0D733E8A-197B-4348-A7D5-CE84051F7626}" destId="{134ADA0F-F510-E640-BFA8-6AB2E31FC9A8}" srcOrd="0" destOrd="0" presId="urn:microsoft.com/office/officeart/2005/8/layout/orgChart1"/>
    <dgm:cxn modelId="{EF0F77CA-CE84-C54B-9F2E-D198635BFE28}" type="presOf" srcId="{93B37347-73EC-5846-A209-5B3C26735E49}" destId="{1034033F-FAC0-4F47-9810-962DDEBB08FB}" srcOrd="1" destOrd="0" presId="urn:microsoft.com/office/officeart/2005/8/layout/orgChart1"/>
    <dgm:cxn modelId="{9DEC9ED0-9F1A-FE4C-A7A4-F269A167BF12}" type="presOf" srcId="{14384305-F2B4-2D45-8B2C-348A946AB58B}" destId="{A4942A0E-0A6E-224A-B065-77968B4B1215}" srcOrd="1" destOrd="0" presId="urn:microsoft.com/office/officeart/2005/8/layout/orgChart1"/>
    <dgm:cxn modelId="{F5FF9CD5-232B-3342-9CFB-A5A587E07131}" type="presOf" srcId="{B1ABB3C7-FF66-1E43-BECE-BBF65766C3CA}" destId="{4D478549-92BE-A44B-845E-FBDD225FC7EA}" srcOrd="0" destOrd="0" presId="urn:microsoft.com/office/officeart/2005/8/layout/orgChart1"/>
    <dgm:cxn modelId="{506412EC-AFFC-5641-A369-D040EEC87822}" srcId="{A0ECE0E1-3003-2649-9824-A3B0319AC1E2}" destId="{93B37347-73EC-5846-A209-5B3C26735E49}" srcOrd="2" destOrd="0" parTransId="{B1ABB3C7-FF66-1E43-BECE-BBF65766C3CA}" sibTransId="{C178826B-81C6-A24B-A076-85B621E07296}"/>
    <dgm:cxn modelId="{012C28F1-B9B4-BD41-B305-1D260BFE945B}" srcId="{A0ECE0E1-3003-2649-9824-A3B0319AC1E2}" destId="{89687B77-C552-8841-8016-EDBFB2831ABA}" srcOrd="0" destOrd="0" parTransId="{318FA4B1-4801-9C46-8F76-1D8F9B700C47}" sibTransId="{67A3C26F-FE50-5C42-A263-E387DE1416DB}"/>
    <dgm:cxn modelId="{B98945F5-056B-3040-B66D-9DF2A81DB2C7}" type="presOf" srcId="{A0ECE0E1-3003-2649-9824-A3B0319AC1E2}" destId="{1620500F-2882-FB4A-A6D4-7D8685E4EC39}" srcOrd="0" destOrd="0" presId="urn:microsoft.com/office/officeart/2005/8/layout/orgChart1"/>
    <dgm:cxn modelId="{8ED30AD5-7329-224D-9C9C-3202652F683F}" type="presParOf" srcId="{134ADA0F-F510-E640-BFA8-6AB2E31FC9A8}" destId="{AAF7D39C-C0F1-D149-8AF3-C54657212A00}" srcOrd="0" destOrd="0" presId="urn:microsoft.com/office/officeart/2005/8/layout/orgChart1"/>
    <dgm:cxn modelId="{66EE004C-A44B-EC44-A204-15C470AC9D6A}" type="presParOf" srcId="{AAF7D39C-C0F1-D149-8AF3-C54657212A00}" destId="{67707CDC-C019-464F-80D8-616DE36BB1FE}" srcOrd="0" destOrd="0" presId="urn:microsoft.com/office/officeart/2005/8/layout/orgChart1"/>
    <dgm:cxn modelId="{FFA0D369-D65A-FC46-A674-A1196004C2F8}" type="presParOf" srcId="{67707CDC-C019-464F-80D8-616DE36BB1FE}" destId="{B1152CBC-7CAF-274A-85EC-64B95B90D43F}" srcOrd="0" destOrd="0" presId="urn:microsoft.com/office/officeart/2005/8/layout/orgChart1"/>
    <dgm:cxn modelId="{6F748E40-790D-5D49-A1DB-343F09F0CC13}" type="presParOf" srcId="{67707CDC-C019-464F-80D8-616DE36BB1FE}" destId="{A4942A0E-0A6E-224A-B065-77968B4B1215}" srcOrd="1" destOrd="0" presId="urn:microsoft.com/office/officeart/2005/8/layout/orgChart1"/>
    <dgm:cxn modelId="{63A113D3-FC24-DB46-B3BF-9D5898D09298}" type="presParOf" srcId="{AAF7D39C-C0F1-D149-8AF3-C54657212A00}" destId="{72AC1BBC-0C85-3949-8728-6604A6606684}" srcOrd="1" destOrd="0" presId="urn:microsoft.com/office/officeart/2005/8/layout/orgChart1"/>
    <dgm:cxn modelId="{76FCA213-C7A3-1D4F-A390-31A10AC8AE29}" type="presParOf" srcId="{AAF7D39C-C0F1-D149-8AF3-C54657212A00}" destId="{AC993D19-737E-1945-AEF6-99FE513C01DF}" srcOrd="2" destOrd="0" presId="urn:microsoft.com/office/officeart/2005/8/layout/orgChart1"/>
    <dgm:cxn modelId="{0CD9F877-C70C-234E-8BBA-F9B3DBF7A440}" type="presParOf" srcId="{134ADA0F-F510-E640-BFA8-6AB2E31FC9A8}" destId="{FD279C82-221F-8247-A49F-8B20D54C8B7C}" srcOrd="1" destOrd="0" presId="urn:microsoft.com/office/officeart/2005/8/layout/orgChart1"/>
    <dgm:cxn modelId="{D9BB20A9-A2F5-1048-9CAB-81894AEC9BEA}" type="presParOf" srcId="{FD279C82-221F-8247-A49F-8B20D54C8B7C}" destId="{C692B3F8-0C9F-5741-A96A-5D1C97489BE1}" srcOrd="0" destOrd="0" presId="urn:microsoft.com/office/officeart/2005/8/layout/orgChart1"/>
    <dgm:cxn modelId="{89ECE925-80B0-8541-BBD5-2FCF83E39DD0}" type="presParOf" srcId="{C692B3F8-0C9F-5741-A96A-5D1C97489BE1}" destId="{1620500F-2882-FB4A-A6D4-7D8685E4EC39}" srcOrd="0" destOrd="0" presId="urn:microsoft.com/office/officeart/2005/8/layout/orgChart1"/>
    <dgm:cxn modelId="{B7470F1F-04C6-C74E-86EF-D878F0B204C6}" type="presParOf" srcId="{C692B3F8-0C9F-5741-A96A-5D1C97489BE1}" destId="{AA4E7F33-3F5F-034D-A1D6-3CB3499D0A25}" srcOrd="1" destOrd="0" presId="urn:microsoft.com/office/officeart/2005/8/layout/orgChart1"/>
    <dgm:cxn modelId="{B8786512-C184-8146-8C89-C2EF0E10F217}" type="presParOf" srcId="{FD279C82-221F-8247-A49F-8B20D54C8B7C}" destId="{8D43956F-C06E-3442-A64A-E4E3B9BE9F5E}" srcOrd="1" destOrd="0" presId="urn:microsoft.com/office/officeart/2005/8/layout/orgChart1"/>
    <dgm:cxn modelId="{5B851B49-BF90-8E4D-BCA7-3802DB12C41E}" type="presParOf" srcId="{8D43956F-C06E-3442-A64A-E4E3B9BE9F5E}" destId="{49DC3FFD-1270-D842-BD0E-CD6DA6C79A41}" srcOrd="0" destOrd="0" presId="urn:microsoft.com/office/officeart/2005/8/layout/orgChart1"/>
    <dgm:cxn modelId="{FF992D91-D1E4-4B46-8CAB-821157438299}" type="presParOf" srcId="{8D43956F-C06E-3442-A64A-E4E3B9BE9F5E}" destId="{DC3EC743-37F2-7642-8E94-F63643DA9148}" srcOrd="1" destOrd="0" presId="urn:microsoft.com/office/officeart/2005/8/layout/orgChart1"/>
    <dgm:cxn modelId="{7E11F2D9-44E3-9E4C-9D44-FD9D9360D9F7}" type="presParOf" srcId="{DC3EC743-37F2-7642-8E94-F63643DA9148}" destId="{D7674AF4-41A5-6240-AA92-1885CC6EC1D1}" srcOrd="0" destOrd="0" presId="urn:microsoft.com/office/officeart/2005/8/layout/orgChart1"/>
    <dgm:cxn modelId="{BE41BF04-DE6E-5A44-991D-FB80BC7B2CA3}" type="presParOf" srcId="{D7674AF4-41A5-6240-AA92-1885CC6EC1D1}" destId="{9FECDA3B-53B8-2849-A402-87D2C7AEB8B4}" srcOrd="0" destOrd="0" presId="urn:microsoft.com/office/officeart/2005/8/layout/orgChart1"/>
    <dgm:cxn modelId="{FD5D8016-78AE-204D-985B-E38264B704B2}" type="presParOf" srcId="{D7674AF4-41A5-6240-AA92-1885CC6EC1D1}" destId="{7C34B594-F876-474F-928D-A617E8FE7C58}" srcOrd="1" destOrd="0" presId="urn:microsoft.com/office/officeart/2005/8/layout/orgChart1"/>
    <dgm:cxn modelId="{C2BD5B23-D7AB-1E4A-A1B2-240B20539165}" type="presParOf" srcId="{DC3EC743-37F2-7642-8E94-F63643DA9148}" destId="{69A006D2-CD3D-BB4D-88BD-8D2979D555FF}" srcOrd="1" destOrd="0" presId="urn:microsoft.com/office/officeart/2005/8/layout/orgChart1"/>
    <dgm:cxn modelId="{01D67333-B9BF-B54D-A3A5-ABC01D22AB2D}" type="presParOf" srcId="{DC3EC743-37F2-7642-8E94-F63643DA9148}" destId="{94F2D97B-6F92-0245-9558-BF75E919A3CC}" srcOrd="2" destOrd="0" presId="urn:microsoft.com/office/officeart/2005/8/layout/orgChart1"/>
    <dgm:cxn modelId="{903764AF-1FD8-0F4D-8606-C4D2DFB8C5DF}" type="presParOf" srcId="{8D43956F-C06E-3442-A64A-E4E3B9BE9F5E}" destId="{A4211256-1D3D-0D42-AD1F-E56622CA2728}" srcOrd="2" destOrd="0" presId="urn:microsoft.com/office/officeart/2005/8/layout/orgChart1"/>
    <dgm:cxn modelId="{DB1E2DA0-A199-B94F-927B-E60DBCB354D9}" type="presParOf" srcId="{8D43956F-C06E-3442-A64A-E4E3B9BE9F5E}" destId="{05B97B56-CEAD-4B48-A6AB-85EA5F645C91}" srcOrd="3" destOrd="0" presId="urn:microsoft.com/office/officeart/2005/8/layout/orgChart1"/>
    <dgm:cxn modelId="{EB0B5569-D273-944E-87A5-753027E89BD5}" type="presParOf" srcId="{05B97B56-CEAD-4B48-A6AB-85EA5F645C91}" destId="{22D5DA6E-4342-8B48-A174-1A7A0B8C2576}" srcOrd="0" destOrd="0" presId="urn:microsoft.com/office/officeart/2005/8/layout/orgChart1"/>
    <dgm:cxn modelId="{3B46EA23-2EB1-B74D-A86A-964D53A57B3C}" type="presParOf" srcId="{22D5DA6E-4342-8B48-A174-1A7A0B8C2576}" destId="{F23B66C0-CADF-2841-9E32-C7AC06012DA0}" srcOrd="0" destOrd="0" presId="urn:microsoft.com/office/officeart/2005/8/layout/orgChart1"/>
    <dgm:cxn modelId="{FB14603E-A85D-4A45-96FA-9E80B9341103}" type="presParOf" srcId="{22D5DA6E-4342-8B48-A174-1A7A0B8C2576}" destId="{9B3DD7F3-55B7-2247-9071-5FAB6C0EF260}" srcOrd="1" destOrd="0" presId="urn:microsoft.com/office/officeart/2005/8/layout/orgChart1"/>
    <dgm:cxn modelId="{2071959D-951D-874E-BBE2-4E923261D747}" type="presParOf" srcId="{05B97B56-CEAD-4B48-A6AB-85EA5F645C91}" destId="{AF08C5E1-4C89-2649-8216-28A2D93A523D}" srcOrd="1" destOrd="0" presId="urn:microsoft.com/office/officeart/2005/8/layout/orgChart1"/>
    <dgm:cxn modelId="{A7447340-8F5F-F942-A05E-5810F098CE4A}" type="presParOf" srcId="{05B97B56-CEAD-4B48-A6AB-85EA5F645C91}" destId="{469EFD8C-9D2F-9746-AB36-4132AA436E9F}" srcOrd="2" destOrd="0" presId="urn:microsoft.com/office/officeart/2005/8/layout/orgChart1"/>
    <dgm:cxn modelId="{3240C7FB-E0EB-B443-8DD2-1DF8C1C3A598}" type="presParOf" srcId="{8D43956F-C06E-3442-A64A-E4E3B9BE9F5E}" destId="{4D478549-92BE-A44B-845E-FBDD225FC7EA}" srcOrd="4" destOrd="0" presId="urn:microsoft.com/office/officeart/2005/8/layout/orgChart1"/>
    <dgm:cxn modelId="{117F77B4-919F-6B4B-9512-8B7A01C0F5A4}" type="presParOf" srcId="{8D43956F-C06E-3442-A64A-E4E3B9BE9F5E}" destId="{661F08A1-E7E1-2D44-BBC0-B94E77DB5DAF}" srcOrd="5" destOrd="0" presId="urn:microsoft.com/office/officeart/2005/8/layout/orgChart1"/>
    <dgm:cxn modelId="{447D5A9D-70AB-F949-8170-AFB54A0983F3}" type="presParOf" srcId="{661F08A1-E7E1-2D44-BBC0-B94E77DB5DAF}" destId="{6688B371-7282-EE4F-B2A3-EE1A4A29B390}" srcOrd="0" destOrd="0" presId="urn:microsoft.com/office/officeart/2005/8/layout/orgChart1"/>
    <dgm:cxn modelId="{DE179642-1828-114A-8404-E5912D40CFC2}" type="presParOf" srcId="{6688B371-7282-EE4F-B2A3-EE1A4A29B390}" destId="{9FEBE3F5-A20C-A546-9997-8D495136C88D}" srcOrd="0" destOrd="0" presId="urn:microsoft.com/office/officeart/2005/8/layout/orgChart1"/>
    <dgm:cxn modelId="{776C4EBB-5559-AD4E-B347-D0C5BBE2CBA0}" type="presParOf" srcId="{6688B371-7282-EE4F-B2A3-EE1A4A29B390}" destId="{1034033F-FAC0-4F47-9810-962DDEBB08FB}" srcOrd="1" destOrd="0" presId="urn:microsoft.com/office/officeart/2005/8/layout/orgChart1"/>
    <dgm:cxn modelId="{5292903E-9649-6C4B-ADD6-BF49140A0D24}" type="presParOf" srcId="{661F08A1-E7E1-2D44-BBC0-B94E77DB5DAF}" destId="{1A929847-A6C4-664B-98D4-DD82826A96D7}" srcOrd="1" destOrd="0" presId="urn:microsoft.com/office/officeart/2005/8/layout/orgChart1"/>
    <dgm:cxn modelId="{81000D8C-A273-4544-8321-4F36F67D3CFE}" type="presParOf" srcId="{661F08A1-E7E1-2D44-BBC0-B94E77DB5DAF}" destId="{08F8E552-75D0-E049-AB87-BC9DAB2568D5}" srcOrd="2" destOrd="0" presId="urn:microsoft.com/office/officeart/2005/8/layout/orgChart1"/>
    <dgm:cxn modelId="{55BD42EF-B241-084D-8E73-7920CB484648}" type="presParOf" srcId="{FD279C82-221F-8247-A49F-8B20D54C8B7C}" destId="{A22A8FAA-331A-AF4A-999A-63512DE436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733E8A-197B-4348-A7D5-CE84051F762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84305-F2B4-2D45-8B2C-348A946AB58B}">
      <dgm:prSet phldrT="[Text]"/>
      <dgm:spPr/>
      <dgm:t>
        <a:bodyPr/>
        <a:lstStyle/>
        <a:p>
          <a:r>
            <a:rPr lang="en-US" dirty="0" err="1"/>
            <a:t>Sentences.py</a:t>
          </a:r>
          <a:endParaRPr lang="en-US" dirty="0"/>
        </a:p>
      </dgm:t>
    </dgm:pt>
    <dgm:pt modelId="{D649616F-C095-DD4B-9D83-5CF60AEA7882}" type="parTrans" cxnId="{0C266051-184E-FF47-91C5-4CE551BC675D}">
      <dgm:prSet/>
      <dgm:spPr/>
      <dgm:t>
        <a:bodyPr/>
        <a:lstStyle/>
        <a:p>
          <a:endParaRPr lang="en-US"/>
        </a:p>
      </dgm:t>
    </dgm:pt>
    <dgm:pt modelId="{15A796F3-F37E-AE4C-A4B6-C8A40F15B3DA}" type="sibTrans" cxnId="{0C266051-184E-FF47-91C5-4CE551BC675D}">
      <dgm:prSet/>
      <dgm:spPr/>
      <dgm:t>
        <a:bodyPr/>
        <a:lstStyle/>
        <a:p>
          <a:endParaRPr lang="en-US"/>
        </a:p>
      </dgm:t>
    </dgm:pt>
    <dgm:pt modelId="{A0ECE0E1-3003-2649-9824-A3B0319AC1E2}" type="asst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A8037AD6-CE37-DE4B-8DDB-C7279C59BF68}" type="parTrans" cxnId="{62CFC62E-627B-6345-B9BB-92FF961660C0}">
      <dgm:prSet/>
      <dgm:spPr/>
      <dgm:t>
        <a:bodyPr/>
        <a:lstStyle/>
        <a:p>
          <a:endParaRPr lang="en-US"/>
        </a:p>
      </dgm:t>
    </dgm:pt>
    <dgm:pt modelId="{63FA4404-C793-FC46-A647-858CA2AD6417}" type="sibTrans" cxnId="{62CFC62E-627B-6345-B9BB-92FF961660C0}">
      <dgm:prSet/>
      <dgm:spPr/>
      <dgm:t>
        <a:bodyPr/>
        <a:lstStyle/>
        <a:p>
          <a:endParaRPr lang="en-US"/>
        </a:p>
      </dgm:t>
    </dgm:pt>
    <dgm:pt modelId="{1311E54E-69A0-CE4F-A91F-0D120C0FC497}">
      <dgm:prSet phldrT="[Text]"/>
      <dgm:spPr/>
      <dgm:t>
        <a:bodyPr/>
        <a:lstStyle/>
        <a:p>
          <a:r>
            <a:rPr lang="en-US" dirty="0" err="1"/>
            <a:t>Get_noun</a:t>
          </a:r>
          <a:endParaRPr lang="en-US" dirty="0"/>
        </a:p>
      </dgm:t>
    </dgm:pt>
    <dgm:pt modelId="{86F8FE77-BF89-8847-A3CE-8EBEDB4F126A}" type="parTrans" cxnId="{649D1625-3124-5542-873A-A9A24120E06A}">
      <dgm:prSet/>
      <dgm:spPr/>
      <dgm:t>
        <a:bodyPr/>
        <a:lstStyle/>
        <a:p>
          <a:endParaRPr lang="en-US"/>
        </a:p>
      </dgm:t>
    </dgm:pt>
    <dgm:pt modelId="{F2A18EE0-BDC3-C740-8CF4-D519BA13BE9F}" type="sibTrans" cxnId="{649D1625-3124-5542-873A-A9A24120E06A}">
      <dgm:prSet/>
      <dgm:spPr/>
      <dgm:t>
        <a:bodyPr/>
        <a:lstStyle/>
        <a:p>
          <a:endParaRPr lang="en-US"/>
        </a:p>
      </dgm:t>
    </dgm:pt>
    <dgm:pt modelId="{93B37347-73EC-5846-A209-5B3C26735E49}">
      <dgm:prSet phldrT="[Text]"/>
      <dgm:spPr/>
      <dgm:t>
        <a:bodyPr/>
        <a:lstStyle/>
        <a:p>
          <a:r>
            <a:rPr lang="en-US" dirty="0" err="1"/>
            <a:t>Get_verb</a:t>
          </a:r>
          <a:endParaRPr lang="en-US" dirty="0"/>
        </a:p>
      </dgm:t>
    </dgm:pt>
    <dgm:pt modelId="{B1ABB3C7-FF66-1E43-BECE-BBF65766C3CA}" type="parTrans" cxnId="{506412EC-AFFC-5641-A369-D040EEC87822}">
      <dgm:prSet/>
      <dgm:spPr/>
      <dgm:t>
        <a:bodyPr/>
        <a:lstStyle/>
        <a:p>
          <a:endParaRPr lang="en-US"/>
        </a:p>
      </dgm:t>
    </dgm:pt>
    <dgm:pt modelId="{C178826B-81C6-A24B-A076-85B621E07296}" type="sibTrans" cxnId="{506412EC-AFFC-5641-A369-D040EEC87822}">
      <dgm:prSet/>
      <dgm:spPr/>
      <dgm:t>
        <a:bodyPr/>
        <a:lstStyle/>
        <a:p>
          <a:endParaRPr lang="en-US"/>
        </a:p>
      </dgm:t>
    </dgm:pt>
    <dgm:pt modelId="{89687B77-C552-8841-8016-EDBFB2831ABA}">
      <dgm:prSet phldrT="[Text]"/>
      <dgm:spPr/>
      <dgm:t>
        <a:bodyPr/>
        <a:lstStyle/>
        <a:p>
          <a:r>
            <a:rPr lang="en-US" dirty="0" err="1"/>
            <a:t>Get_determiner</a:t>
          </a:r>
          <a:endParaRPr lang="en-US" dirty="0"/>
        </a:p>
      </dgm:t>
    </dgm:pt>
    <dgm:pt modelId="{67A3C26F-FE50-5C42-A263-E387DE1416DB}" type="sibTrans" cxnId="{012C28F1-B9B4-BD41-B305-1D260BFE945B}">
      <dgm:prSet/>
      <dgm:spPr/>
      <dgm:t>
        <a:bodyPr/>
        <a:lstStyle/>
        <a:p>
          <a:endParaRPr lang="en-US"/>
        </a:p>
      </dgm:t>
    </dgm:pt>
    <dgm:pt modelId="{318FA4B1-4801-9C46-8F76-1D8F9B700C47}" type="parTrans" cxnId="{012C28F1-B9B4-BD41-B305-1D260BFE945B}">
      <dgm:prSet/>
      <dgm:spPr/>
      <dgm:t>
        <a:bodyPr/>
        <a:lstStyle/>
        <a:p>
          <a:endParaRPr lang="en-US"/>
        </a:p>
      </dgm:t>
    </dgm:pt>
    <dgm:pt modelId="{C4E7521B-301A-C84B-8E98-4F1F06803D2B}">
      <dgm:prSet phldrT="[Text]"/>
      <dgm:spPr/>
      <dgm:t>
        <a:bodyPr/>
        <a:lstStyle/>
        <a:p>
          <a:r>
            <a:rPr lang="en-US" dirty="0" err="1"/>
            <a:t>get_prepositional_phrase</a:t>
          </a:r>
          <a:endParaRPr lang="en-US" dirty="0"/>
        </a:p>
      </dgm:t>
    </dgm:pt>
    <dgm:pt modelId="{D80F267D-B4CB-F442-8597-7C89ADA9BADE}" type="parTrans" cxnId="{BD46389F-CF17-8943-8078-5313C71C4C92}">
      <dgm:prSet/>
      <dgm:spPr/>
      <dgm:t>
        <a:bodyPr/>
        <a:lstStyle/>
        <a:p>
          <a:endParaRPr lang="en-US"/>
        </a:p>
      </dgm:t>
    </dgm:pt>
    <dgm:pt modelId="{CAB01DE7-4F98-C34C-B2B3-899528341376}" type="sibTrans" cxnId="{BD46389F-CF17-8943-8078-5313C71C4C92}">
      <dgm:prSet/>
      <dgm:spPr/>
      <dgm:t>
        <a:bodyPr/>
        <a:lstStyle/>
        <a:p>
          <a:endParaRPr lang="en-US"/>
        </a:p>
      </dgm:t>
    </dgm:pt>
    <dgm:pt modelId="{E1A4759C-EC87-984A-B4B8-4BF17ECECD37}">
      <dgm:prSet phldrT="[Text]"/>
      <dgm:spPr/>
      <dgm:t>
        <a:bodyPr/>
        <a:lstStyle/>
        <a:p>
          <a:r>
            <a:rPr lang="en-US" dirty="0" err="1"/>
            <a:t>get_prepostion</a:t>
          </a:r>
          <a:endParaRPr lang="en-US" dirty="0"/>
        </a:p>
      </dgm:t>
    </dgm:pt>
    <dgm:pt modelId="{C3AD76DF-1B05-AA4D-969F-B6132D776F78}" type="parTrans" cxnId="{6720709F-E97E-D54C-9EDD-593EE07FF7F7}">
      <dgm:prSet/>
      <dgm:spPr/>
      <dgm:t>
        <a:bodyPr/>
        <a:lstStyle/>
        <a:p>
          <a:endParaRPr lang="en-US"/>
        </a:p>
      </dgm:t>
    </dgm:pt>
    <dgm:pt modelId="{9733DC52-B9D2-1341-939B-1124CE8EE7BF}" type="sibTrans" cxnId="{6720709F-E97E-D54C-9EDD-593EE07FF7F7}">
      <dgm:prSet/>
      <dgm:spPr/>
      <dgm:t>
        <a:bodyPr/>
        <a:lstStyle/>
        <a:p>
          <a:endParaRPr lang="en-US"/>
        </a:p>
      </dgm:t>
    </dgm:pt>
    <dgm:pt modelId="{23F8F13F-C910-AD4B-926C-BA30F6E92BB6}">
      <dgm:prSet phldrT="[Text]"/>
      <dgm:spPr/>
      <dgm:t>
        <a:bodyPr/>
        <a:lstStyle/>
        <a:p>
          <a:r>
            <a:rPr lang="en-US" dirty="0" err="1"/>
            <a:t>get_determiner</a:t>
          </a:r>
          <a:endParaRPr lang="en-US" dirty="0"/>
        </a:p>
      </dgm:t>
    </dgm:pt>
    <dgm:pt modelId="{DAD50473-BE6E-6A4A-BD80-9BDFB32177FD}" type="parTrans" cxnId="{D5DEE8A5-7C30-0F45-ACC5-C903E5E7AB8A}">
      <dgm:prSet/>
      <dgm:spPr/>
      <dgm:t>
        <a:bodyPr/>
        <a:lstStyle/>
        <a:p>
          <a:endParaRPr lang="en-US"/>
        </a:p>
      </dgm:t>
    </dgm:pt>
    <dgm:pt modelId="{6BE5289C-BCD9-BA44-A39C-EE335C3B33D7}" type="sibTrans" cxnId="{D5DEE8A5-7C30-0F45-ACC5-C903E5E7AB8A}">
      <dgm:prSet/>
      <dgm:spPr/>
      <dgm:t>
        <a:bodyPr/>
        <a:lstStyle/>
        <a:p>
          <a:endParaRPr lang="en-US"/>
        </a:p>
      </dgm:t>
    </dgm:pt>
    <dgm:pt modelId="{9BDEC7EB-9263-4245-9FF2-CE4AA69E02DC}">
      <dgm:prSet phldrT="[Text]"/>
      <dgm:spPr/>
      <dgm:t>
        <a:bodyPr/>
        <a:lstStyle/>
        <a:p>
          <a:r>
            <a:rPr lang="en-US" dirty="0" err="1"/>
            <a:t>get_noun</a:t>
          </a:r>
          <a:endParaRPr lang="en-US" dirty="0"/>
        </a:p>
      </dgm:t>
    </dgm:pt>
    <dgm:pt modelId="{FB7B7A72-8CB1-9946-B377-5F092379D9A0}" type="parTrans" cxnId="{AB9AB3F4-BE09-7542-B4CE-81D291E86046}">
      <dgm:prSet/>
      <dgm:spPr/>
      <dgm:t>
        <a:bodyPr/>
        <a:lstStyle/>
        <a:p>
          <a:endParaRPr lang="en-US"/>
        </a:p>
      </dgm:t>
    </dgm:pt>
    <dgm:pt modelId="{15F81F49-CC42-6241-8C80-888063C2ACBE}" type="sibTrans" cxnId="{AB9AB3F4-BE09-7542-B4CE-81D291E86046}">
      <dgm:prSet/>
      <dgm:spPr/>
      <dgm:t>
        <a:bodyPr/>
        <a:lstStyle/>
        <a:p>
          <a:endParaRPr lang="en-US"/>
        </a:p>
      </dgm:t>
    </dgm:pt>
    <dgm:pt modelId="{134ADA0F-F510-E640-BFA8-6AB2E31FC9A8}" type="pres">
      <dgm:prSet presAssocID="{0D733E8A-197B-4348-A7D5-CE84051F7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F7D39C-C0F1-D149-8AF3-C54657212A00}" type="pres">
      <dgm:prSet presAssocID="{14384305-F2B4-2D45-8B2C-348A946AB58B}" presName="hierRoot1" presStyleCnt="0">
        <dgm:presLayoutVars>
          <dgm:hierBranch val="init"/>
        </dgm:presLayoutVars>
      </dgm:prSet>
      <dgm:spPr/>
    </dgm:pt>
    <dgm:pt modelId="{67707CDC-C019-464F-80D8-616DE36BB1FE}" type="pres">
      <dgm:prSet presAssocID="{14384305-F2B4-2D45-8B2C-348A946AB58B}" presName="rootComposite1" presStyleCnt="0"/>
      <dgm:spPr/>
    </dgm:pt>
    <dgm:pt modelId="{B1152CBC-7CAF-274A-85EC-64B95B90D43F}" type="pres">
      <dgm:prSet presAssocID="{14384305-F2B4-2D45-8B2C-348A946AB58B}" presName="rootText1" presStyleLbl="node0" presStyleIdx="0" presStyleCnt="2">
        <dgm:presLayoutVars>
          <dgm:chPref val="3"/>
        </dgm:presLayoutVars>
      </dgm:prSet>
      <dgm:spPr/>
    </dgm:pt>
    <dgm:pt modelId="{A4942A0E-0A6E-224A-B065-77968B4B1215}" type="pres">
      <dgm:prSet presAssocID="{14384305-F2B4-2D45-8B2C-348A946AB58B}" presName="rootConnector1" presStyleLbl="node1" presStyleIdx="0" presStyleCnt="0"/>
      <dgm:spPr/>
    </dgm:pt>
    <dgm:pt modelId="{72AC1BBC-0C85-3949-8728-6604A6606684}" type="pres">
      <dgm:prSet presAssocID="{14384305-F2B4-2D45-8B2C-348A946AB58B}" presName="hierChild2" presStyleCnt="0"/>
      <dgm:spPr/>
    </dgm:pt>
    <dgm:pt modelId="{AC993D19-737E-1945-AEF6-99FE513C01DF}" type="pres">
      <dgm:prSet presAssocID="{14384305-F2B4-2D45-8B2C-348A946AB58B}" presName="hierChild3" presStyleCnt="0"/>
      <dgm:spPr/>
    </dgm:pt>
    <dgm:pt modelId="{FD279C82-221F-8247-A49F-8B20D54C8B7C}" type="pres">
      <dgm:prSet presAssocID="{A0ECE0E1-3003-2649-9824-A3B0319AC1E2}" presName="hierRoot1" presStyleCnt="0">
        <dgm:presLayoutVars>
          <dgm:hierBranch val="init"/>
        </dgm:presLayoutVars>
      </dgm:prSet>
      <dgm:spPr/>
    </dgm:pt>
    <dgm:pt modelId="{C692B3F8-0C9F-5741-A96A-5D1C97489BE1}" type="pres">
      <dgm:prSet presAssocID="{A0ECE0E1-3003-2649-9824-A3B0319AC1E2}" presName="rootComposite1" presStyleCnt="0"/>
      <dgm:spPr/>
    </dgm:pt>
    <dgm:pt modelId="{1620500F-2882-FB4A-A6D4-7D8685E4EC39}" type="pres">
      <dgm:prSet presAssocID="{A0ECE0E1-3003-2649-9824-A3B0319AC1E2}" presName="rootText1" presStyleLbl="node0" presStyleIdx="1" presStyleCnt="2">
        <dgm:presLayoutVars>
          <dgm:chPref val="3"/>
        </dgm:presLayoutVars>
      </dgm:prSet>
      <dgm:spPr/>
    </dgm:pt>
    <dgm:pt modelId="{AA4E7F33-3F5F-034D-A1D6-3CB3499D0A25}" type="pres">
      <dgm:prSet presAssocID="{A0ECE0E1-3003-2649-9824-A3B0319AC1E2}" presName="rootConnector1" presStyleLbl="asst0" presStyleIdx="0" presStyleCnt="0"/>
      <dgm:spPr/>
    </dgm:pt>
    <dgm:pt modelId="{8D43956F-C06E-3442-A64A-E4E3B9BE9F5E}" type="pres">
      <dgm:prSet presAssocID="{A0ECE0E1-3003-2649-9824-A3B0319AC1E2}" presName="hierChild2" presStyleCnt="0"/>
      <dgm:spPr/>
    </dgm:pt>
    <dgm:pt modelId="{49DC3FFD-1270-D842-BD0E-CD6DA6C79A41}" type="pres">
      <dgm:prSet presAssocID="{318FA4B1-4801-9C46-8F76-1D8F9B700C47}" presName="Name37" presStyleLbl="parChTrans1D2" presStyleIdx="0" presStyleCnt="4"/>
      <dgm:spPr/>
    </dgm:pt>
    <dgm:pt modelId="{DC3EC743-37F2-7642-8E94-F63643DA9148}" type="pres">
      <dgm:prSet presAssocID="{89687B77-C552-8841-8016-EDBFB2831ABA}" presName="hierRoot2" presStyleCnt="0">
        <dgm:presLayoutVars>
          <dgm:hierBranch val="init"/>
        </dgm:presLayoutVars>
      </dgm:prSet>
      <dgm:spPr/>
    </dgm:pt>
    <dgm:pt modelId="{D7674AF4-41A5-6240-AA92-1885CC6EC1D1}" type="pres">
      <dgm:prSet presAssocID="{89687B77-C552-8841-8016-EDBFB2831ABA}" presName="rootComposite" presStyleCnt="0"/>
      <dgm:spPr/>
    </dgm:pt>
    <dgm:pt modelId="{9FECDA3B-53B8-2849-A402-87D2C7AEB8B4}" type="pres">
      <dgm:prSet presAssocID="{89687B77-C552-8841-8016-EDBFB2831ABA}" presName="rootText" presStyleLbl="node2" presStyleIdx="0" presStyleCnt="4">
        <dgm:presLayoutVars>
          <dgm:chPref val="3"/>
        </dgm:presLayoutVars>
      </dgm:prSet>
      <dgm:spPr/>
    </dgm:pt>
    <dgm:pt modelId="{7C34B594-F876-474F-928D-A617E8FE7C58}" type="pres">
      <dgm:prSet presAssocID="{89687B77-C552-8841-8016-EDBFB2831ABA}" presName="rootConnector" presStyleLbl="node2" presStyleIdx="0" presStyleCnt="4"/>
      <dgm:spPr/>
    </dgm:pt>
    <dgm:pt modelId="{69A006D2-CD3D-BB4D-88BD-8D2979D555FF}" type="pres">
      <dgm:prSet presAssocID="{89687B77-C552-8841-8016-EDBFB2831ABA}" presName="hierChild4" presStyleCnt="0"/>
      <dgm:spPr/>
    </dgm:pt>
    <dgm:pt modelId="{94F2D97B-6F92-0245-9558-BF75E919A3CC}" type="pres">
      <dgm:prSet presAssocID="{89687B77-C552-8841-8016-EDBFB2831ABA}" presName="hierChild5" presStyleCnt="0"/>
      <dgm:spPr/>
    </dgm:pt>
    <dgm:pt modelId="{A4211256-1D3D-0D42-AD1F-E56622CA2728}" type="pres">
      <dgm:prSet presAssocID="{86F8FE77-BF89-8847-A3CE-8EBEDB4F126A}" presName="Name37" presStyleLbl="parChTrans1D2" presStyleIdx="1" presStyleCnt="4"/>
      <dgm:spPr/>
    </dgm:pt>
    <dgm:pt modelId="{05B97B56-CEAD-4B48-A6AB-85EA5F645C91}" type="pres">
      <dgm:prSet presAssocID="{1311E54E-69A0-CE4F-A91F-0D120C0FC497}" presName="hierRoot2" presStyleCnt="0">
        <dgm:presLayoutVars>
          <dgm:hierBranch val="init"/>
        </dgm:presLayoutVars>
      </dgm:prSet>
      <dgm:spPr/>
    </dgm:pt>
    <dgm:pt modelId="{22D5DA6E-4342-8B48-A174-1A7A0B8C2576}" type="pres">
      <dgm:prSet presAssocID="{1311E54E-69A0-CE4F-A91F-0D120C0FC497}" presName="rootComposite" presStyleCnt="0"/>
      <dgm:spPr/>
    </dgm:pt>
    <dgm:pt modelId="{F23B66C0-CADF-2841-9E32-C7AC06012DA0}" type="pres">
      <dgm:prSet presAssocID="{1311E54E-69A0-CE4F-A91F-0D120C0FC497}" presName="rootText" presStyleLbl="node2" presStyleIdx="1" presStyleCnt="4">
        <dgm:presLayoutVars>
          <dgm:chPref val="3"/>
        </dgm:presLayoutVars>
      </dgm:prSet>
      <dgm:spPr/>
    </dgm:pt>
    <dgm:pt modelId="{9B3DD7F3-55B7-2247-9071-5FAB6C0EF260}" type="pres">
      <dgm:prSet presAssocID="{1311E54E-69A0-CE4F-A91F-0D120C0FC497}" presName="rootConnector" presStyleLbl="node2" presStyleIdx="1" presStyleCnt="4"/>
      <dgm:spPr/>
    </dgm:pt>
    <dgm:pt modelId="{AF08C5E1-4C89-2649-8216-28A2D93A523D}" type="pres">
      <dgm:prSet presAssocID="{1311E54E-69A0-CE4F-A91F-0D120C0FC497}" presName="hierChild4" presStyleCnt="0"/>
      <dgm:spPr/>
    </dgm:pt>
    <dgm:pt modelId="{469EFD8C-9D2F-9746-AB36-4132AA436E9F}" type="pres">
      <dgm:prSet presAssocID="{1311E54E-69A0-CE4F-A91F-0D120C0FC497}" presName="hierChild5" presStyleCnt="0"/>
      <dgm:spPr/>
    </dgm:pt>
    <dgm:pt modelId="{4D478549-92BE-A44B-845E-FBDD225FC7EA}" type="pres">
      <dgm:prSet presAssocID="{B1ABB3C7-FF66-1E43-BECE-BBF65766C3CA}" presName="Name37" presStyleLbl="parChTrans1D2" presStyleIdx="2" presStyleCnt="4"/>
      <dgm:spPr/>
    </dgm:pt>
    <dgm:pt modelId="{661F08A1-E7E1-2D44-BBC0-B94E77DB5DAF}" type="pres">
      <dgm:prSet presAssocID="{93B37347-73EC-5846-A209-5B3C26735E49}" presName="hierRoot2" presStyleCnt="0">
        <dgm:presLayoutVars>
          <dgm:hierBranch val="init"/>
        </dgm:presLayoutVars>
      </dgm:prSet>
      <dgm:spPr/>
    </dgm:pt>
    <dgm:pt modelId="{6688B371-7282-EE4F-B2A3-EE1A4A29B390}" type="pres">
      <dgm:prSet presAssocID="{93B37347-73EC-5846-A209-5B3C26735E49}" presName="rootComposite" presStyleCnt="0"/>
      <dgm:spPr/>
    </dgm:pt>
    <dgm:pt modelId="{9FEBE3F5-A20C-A546-9997-8D495136C88D}" type="pres">
      <dgm:prSet presAssocID="{93B37347-73EC-5846-A209-5B3C26735E49}" presName="rootText" presStyleLbl="node2" presStyleIdx="2" presStyleCnt="4">
        <dgm:presLayoutVars>
          <dgm:chPref val="3"/>
        </dgm:presLayoutVars>
      </dgm:prSet>
      <dgm:spPr/>
    </dgm:pt>
    <dgm:pt modelId="{1034033F-FAC0-4F47-9810-962DDEBB08FB}" type="pres">
      <dgm:prSet presAssocID="{93B37347-73EC-5846-A209-5B3C26735E49}" presName="rootConnector" presStyleLbl="node2" presStyleIdx="2" presStyleCnt="4"/>
      <dgm:spPr/>
    </dgm:pt>
    <dgm:pt modelId="{1A929847-A6C4-664B-98D4-DD82826A96D7}" type="pres">
      <dgm:prSet presAssocID="{93B37347-73EC-5846-A209-5B3C26735E49}" presName="hierChild4" presStyleCnt="0"/>
      <dgm:spPr/>
    </dgm:pt>
    <dgm:pt modelId="{08F8E552-75D0-E049-AB87-BC9DAB2568D5}" type="pres">
      <dgm:prSet presAssocID="{93B37347-73EC-5846-A209-5B3C26735E49}" presName="hierChild5" presStyleCnt="0"/>
      <dgm:spPr/>
    </dgm:pt>
    <dgm:pt modelId="{5F8948B7-E1B5-AD48-BADE-F6BA3C156CB2}" type="pres">
      <dgm:prSet presAssocID="{D80F267D-B4CB-F442-8597-7C89ADA9BADE}" presName="Name37" presStyleLbl="parChTrans1D2" presStyleIdx="3" presStyleCnt="4"/>
      <dgm:spPr/>
    </dgm:pt>
    <dgm:pt modelId="{D9BF6141-A8EF-DC4A-A2EA-24C1517F932E}" type="pres">
      <dgm:prSet presAssocID="{C4E7521B-301A-C84B-8E98-4F1F06803D2B}" presName="hierRoot2" presStyleCnt="0">
        <dgm:presLayoutVars>
          <dgm:hierBranch val="init"/>
        </dgm:presLayoutVars>
      </dgm:prSet>
      <dgm:spPr/>
    </dgm:pt>
    <dgm:pt modelId="{08E62BA6-D8C7-2345-B708-8D49233ABADE}" type="pres">
      <dgm:prSet presAssocID="{C4E7521B-301A-C84B-8E98-4F1F06803D2B}" presName="rootComposite" presStyleCnt="0"/>
      <dgm:spPr/>
    </dgm:pt>
    <dgm:pt modelId="{52C82C2C-870F-E641-94F4-A683C08E1AE4}" type="pres">
      <dgm:prSet presAssocID="{C4E7521B-301A-C84B-8E98-4F1F06803D2B}" presName="rootText" presStyleLbl="node2" presStyleIdx="3" presStyleCnt="4">
        <dgm:presLayoutVars>
          <dgm:chPref val="3"/>
        </dgm:presLayoutVars>
      </dgm:prSet>
      <dgm:spPr/>
    </dgm:pt>
    <dgm:pt modelId="{15FAF790-D2E4-DC48-A63D-17C688287CC9}" type="pres">
      <dgm:prSet presAssocID="{C4E7521B-301A-C84B-8E98-4F1F06803D2B}" presName="rootConnector" presStyleLbl="node2" presStyleIdx="3" presStyleCnt="4"/>
      <dgm:spPr/>
    </dgm:pt>
    <dgm:pt modelId="{D8525C1C-A0A6-D240-BCB1-FB0E620CB045}" type="pres">
      <dgm:prSet presAssocID="{C4E7521B-301A-C84B-8E98-4F1F06803D2B}" presName="hierChild4" presStyleCnt="0"/>
      <dgm:spPr/>
    </dgm:pt>
    <dgm:pt modelId="{8466446E-0304-2147-8C13-09266B530DE4}" type="pres">
      <dgm:prSet presAssocID="{C3AD76DF-1B05-AA4D-969F-B6132D776F78}" presName="Name37" presStyleLbl="parChTrans1D3" presStyleIdx="0" presStyleCnt="3"/>
      <dgm:spPr/>
    </dgm:pt>
    <dgm:pt modelId="{1CBC68C4-97A2-364F-ADA7-37A233E243BE}" type="pres">
      <dgm:prSet presAssocID="{E1A4759C-EC87-984A-B4B8-4BF17ECECD37}" presName="hierRoot2" presStyleCnt="0">
        <dgm:presLayoutVars>
          <dgm:hierBranch val="init"/>
        </dgm:presLayoutVars>
      </dgm:prSet>
      <dgm:spPr/>
    </dgm:pt>
    <dgm:pt modelId="{3A833EBF-10E9-0344-9548-E07477E9DEA1}" type="pres">
      <dgm:prSet presAssocID="{E1A4759C-EC87-984A-B4B8-4BF17ECECD37}" presName="rootComposite" presStyleCnt="0"/>
      <dgm:spPr/>
    </dgm:pt>
    <dgm:pt modelId="{AC69EB87-20D9-6F4C-A906-298DE2DB5050}" type="pres">
      <dgm:prSet presAssocID="{E1A4759C-EC87-984A-B4B8-4BF17ECECD37}" presName="rootText" presStyleLbl="node3" presStyleIdx="0" presStyleCnt="3">
        <dgm:presLayoutVars>
          <dgm:chPref val="3"/>
        </dgm:presLayoutVars>
      </dgm:prSet>
      <dgm:spPr/>
    </dgm:pt>
    <dgm:pt modelId="{A6FD03D2-9A73-6F4C-80AC-C229C8A54366}" type="pres">
      <dgm:prSet presAssocID="{E1A4759C-EC87-984A-B4B8-4BF17ECECD37}" presName="rootConnector" presStyleLbl="node3" presStyleIdx="0" presStyleCnt="3"/>
      <dgm:spPr/>
    </dgm:pt>
    <dgm:pt modelId="{DCDC8B5B-8F88-9B45-9559-B907C32805D3}" type="pres">
      <dgm:prSet presAssocID="{E1A4759C-EC87-984A-B4B8-4BF17ECECD37}" presName="hierChild4" presStyleCnt="0"/>
      <dgm:spPr/>
    </dgm:pt>
    <dgm:pt modelId="{F80CA7C8-7367-FF49-BB44-24F540C252CA}" type="pres">
      <dgm:prSet presAssocID="{E1A4759C-EC87-984A-B4B8-4BF17ECECD37}" presName="hierChild5" presStyleCnt="0"/>
      <dgm:spPr/>
    </dgm:pt>
    <dgm:pt modelId="{C0C3AA34-4D1D-5E48-802A-33800374346C}" type="pres">
      <dgm:prSet presAssocID="{DAD50473-BE6E-6A4A-BD80-9BDFB32177FD}" presName="Name37" presStyleLbl="parChTrans1D3" presStyleIdx="1" presStyleCnt="3"/>
      <dgm:spPr/>
    </dgm:pt>
    <dgm:pt modelId="{C0626859-79EF-B643-A4FD-839A9F83ED1E}" type="pres">
      <dgm:prSet presAssocID="{23F8F13F-C910-AD4B-926C-BA30F6E92BB6}" presName="hierRoot2" presStyleCnt="0">
        <dgm:presLayoutVars>
          <dgm:hierBranch val="init"/>
        </dgm:presLayoutVars>
      </dgm:prSet>
      <dgm:spPr/>
    </dgm:pt>
    <dgm:pt modelId="{3281E298-6541-6C42-B80D-9887BF89D525}" type="pres">
      <dgm:prSet presAssocID="{23F8F13F-C910-AD4B-926C-BA30F6E92BB6}" presName="rootComposite" presStyleCnt="0"/>
      <dgm:spPr/>
    </dgm:pt>
    <dgm:pt modelId="{E719E5B7-6B50-494D-BAC2-058534174C60}" type="pres">
      <dgm:prSet presAssocID="{23F8F13F-C910-AD4B-926C-BA30F6E92BB6}" presName="rootText" presStyleLbl="node3" presStyleIdx="1" presStyleCnt="3">
        <dgm:presLayoutVars>
          <dgm:chPref val="3"/>
        </dgm:presLayoutVars>
      </dgm:prSet>
      <dgm:spPr/>
    </dgm:pt>
    <dgm:pt modelId="{8A0EDC58-F5DD-9841-8F4D-0F1B4706BB7A}" type="pres">
      <dgm:prSet presAssocID="{23F8F13F-C910-AD4B-926C-BA30F6E92BB6}" presName="rootConnector" presStyleLbl="node3" presStyleIdx="1" presStyleCnt="3"/>
      <dgm:spPr/>
    </dgm:pt>
    <dgm:pt modelId="{FFCA684A-0D34-9C42-A9AB-AC6AFDF30568}" type="pres">
      <dgm:prSet presAssocID="{23F8F13F-C910-AD4B-926C-BA30F6E92BB6}" presName="hierChild4" presStyleCnt="0"/>
      <dgm:spPr/>
    </dgm:pt>
    <dgm:pt modelId="{B3604250-83A7-A34B-81C0-7E62E6FF6C98}" type="pres">
      <dgm:prSet presAssocID="{23F8F13F-C910-AD4B-926C-BA30F6E92BB6}" presName="hierChild5" presStyleCnt="0"/>
      <dgm:spPr/>
    </dgm:pt>
    <dgm:pt modelId="{B8068684-7F2A-394C-AD51-F014098BCC32}" type="pres">
      <dgm:prSet presAssocID="{FB7B7A72-8CB1-9946-B377-5F092379D9A0}" presName="Name37" presStyleLbl="parChTrans1D3" presStyleIdx="2" presStyleCnt="3"/>
      <dgm:spPr/>
    </dgm:pt>
    <dgm:pt modelId="{D452A47E-F2E4-EE49-87EC-116C1B11C8A9}" type="pres">
      <dgm:prSet presAssocID="{9BDEC7EB-9263-4245-9FF2-CE4AA69E02DC}" presName="hierRoot2" presStyleCnt="0">
        <dgm:presLayoutVars>
          <dgm:hierBranch val="init"/>
        </dgm:presLayoutVars>
      </dgm:prSet>
      <dgm:spPr/>
    </dgm:pt>
    <dgm:pt modelId="{7DF4781F-495E-DC47-A770-3FE0EABCEBDB}" type="pres">
      <dgm:prSet presAssocID="{9BDEC7EB-9263-4245-9FF2-CE4AA69E02DC}" presName="rootComposite" presStyleCnt="0"/>
      <dgm:spPr/>
    </dgm:pt>
    <dgm:pt modelId="{B8A9CB45-5C55-8740-B950-FB7C55DB766A}" type="pres">
      <dgm:prSet presAssocID="{9BDEC7EB-9263-4245-9FF2-CE4AA69E02DC}" presName="rootText" presStyleLbl="node3" presStyleIdx="2" presStyleCnt="3">
        <dgm:presLayoutVars>
          <dgm:chPref val="3"/>
        </dgm:presLayoutVars>
      </dgm:prSet>
      <dgm:spPr/>
    </dgm:pt>
    <dgm:pt modelId="{77AC370A-BC67-C64E-B72E-3ACFA5733D66}" type="pres">
      <dgm:prSet presAssocID="{9BDEC7EB-9263-4245-9FF2-CE4AA69E02DC}" presName="rootConnector" presStyleLbl="node3" presStyleIdx="2" presStyleCnt="3"/>
      <dgm:spPr/>
    </dgm:pt>
    <dgm:pt modelId="{1D137A88-757A-DF47-855D-C1594E9CAF5D}" type="pres">
      <dgm:prSet presAssocID="{9BDEC7EB-9263-4245-9FF2-CE4AA69E02DC}" presName="hierChild4" presStyleCnt="0"/>
      <dgm:spPr/>
    </dgm:pt>
    <dgm:pt modelId="{345057B7-3612-A24C-94D6-4F3CC89B0EA9}" type="pres">
      <dgm:prSet presAssocID="{9BDEC7EB-9263-4245-9FF2-CE4AA69E02DC}" presName="hierChild5" presStyleCnt="0"/>
      <dgm:spPr/>
    </dgm:pt>
    <dgm:pt modelId="{A6CB7D49-10DA-B444-8B8B-9854D63CE327}" type="pres">
      <dgm:prSet presAssocID="{C4E7521B-301A-C84B-8E98-4F1F06803D2B}" presName="hierChild5" presStyleCnt="0"/>
      <dgm:spPr/>
    </dgm:pt>
    <dgm:pt modelId="{A22A8FAA-331A-AF4A-999A-63512DE43684}" type="pres">
      <dgm:prSet presAssocID="{A0ECE0E1-3003-2649-9824-A3B0319AC1E2}" presName="hierChild3" presStyleCnt="0"/>
      <dgm:spPr/>
    </dgm:pt>
  </dgm:ptLst>
  <dgm:cxnLst>
    <dgm:cxn modelId="{451D8906-C7F8-C34A-87EB-B2B067CBF5F6}" type="presOf" srcId="{93B37347-73EC-5846-A209-5B3C26735E49}" destId="{9FEBE3F5-A20C-A546-9997-8D495136C88D}" srcOrd="0" destOrd="0" presId="urn:microsoft.com/office/officeart/2005/8/layout/orgChart1"/>
    <dgm:cxn modelId="{36AC6720-7089-A742-8845-59FB90BD21A8}" type="presOf" srcId="{DAD50473-BE6E-6A4A-BD80-9BDFB32177FD}" destId="{C0C3AA34-4D1D-5E48-802A-33800374346C}" srcOrd="0" destOrd="0" presId="urn:microsoft.com/office/officeart/2005/8/layout/orgChart1"/>
    <dgm:cxn modelId="{649D1625-3124-5542-873A-A9A24120E06A}" srcId="{A0ECE0E1-3003-2649-9824-A3B0319AC1E2}" destId="{1311E54E-69A0-CE4F-A91F-0D120C0FC497}" srcOrd="1" destOrd="0" parTransId="{86F8FE77-BF89-8847-A3CE-8EBEDB4F126A}" sibTransId="{F2A18EE0-BDC3-C740-8CF4-D519BA13BE9F}"/>
    <dgm:cxn modelId="{62CFC62E-627B-6345-B9BB-92FF961660C0}" srcId="{0D733E8A-197B-4348-A7D5-CE84051F7626}" destId="{A0ECE0E1-3003-2649-9824-A3B0319AC1E2}" srcOrd="1" destOrd="0" parTransId="{A8037AD6-CE37-DE4B-8DDB-C7279C59BF68}" sibTransId="{63FA4404-C793-FC46-A647-858CA2AD6417}"/>
    <dgm:cxn modelId="{2B387B31-BCB0-8047-96EF-C6C463724D7D}" type="presOf" srcId="{FB7B7A72-8CB1-9946-B377-5F092379D9A0}" destId="{B8068684-7F2A-394C-AD51-F014098BCC32}" srcOrd="0" destOrd="0" presId="urn:microsoft.com/office/officeart/2005/8/layout/orgChart1"/>
    <dgm:cxn modelId="{1340073A-8480-4547-A561-03292BA4EFF7}" type="presOf" srcId="{1311E54E-69A0-CE4F-A91F-0D120C0FC497}" destId="{F23B66C0-CADF-2841-9E32-C7AC06012DA0}" srcOrd="0" destOrd="0" presId="urn:microsoft.com/office/officeart/2005/8/layout/orgChart1"/>
    <dgm:cxn modelId="{6864EC3E-B0F9-484F-988F-7F84B047F420}" type="presOf" srcId="{86F8FE77-BF89-8847-A3CE-8EBEDB4F126A}" destId="{A4211256-1D3D-0D42-AD1F-E56622CA2728}" srcOrd="0" destOrd="0" presId="urn:microsoft.com/office/officeart/2005/8/layout/orgChart1"/>
    <dgm:cxn modelId="{06110046-769E-7D46-90F5-4C998A4D8F24}" type="presOf" srcId="{A0ECE0E1-3003-2649-9824-A3B0319AC1E2}" destId="{AA4E7F33-3F5F-034D-A1D6-3CB3499D0A25}" srcOrd="1" destOrd="0" presId="urn:microsoft.com/office/officeart/2005/8/layout/orgChart1"/>
    <dgm:cxn modelId="{FE3B924F-5B62-614F-B054-D016C8833BF2}" type="presOf" srcId="{9BDEC7EB-9263-4245-9FF2-CE4AA69E02DC}" destId="{77AC370A-BC67-C64E-B72E-3ACFA5733D66}" srcOrd="1" destOrd="0" presId="urn:microsoft.com/office/officeart/2005/8/layout/orgChart1"/>
    <dgm:cxn modelId="{0C266051-184E-FF47-91C5-4CE551BC675D}" srcId="{0D733E8A-197B-4348-A7D5-CE84051F7626}" destId="{14384305-F2B4-2D45-8B2C-348A946AB58B}" srcOrd="0" destOrd="0" parTransId="{D649616F-C095-DD4B-9D83-5CF60AEA7882}" sibTransId="{15A796F3-F37E-AE4C-A4B6-C8A40F15B3DA}"/>
    <dgm:cxn modelId="{9C5E8F54-9EE4-ED4B-AECF-07DD2403BCC1}" type="presOf" srcId="{89687B77-C552-8841-8016-EDBFB2831ABA}" destId="{9FECDA3B-53B8-2849-A402-87D2C7AEB8B4}" srcOrd="0" destOrd="0" presId="urn:microsoft.com/office/officeart/2005/8/layout/orgChart1"/>
    <dgm:cxn modelId="{0DA39F59-81BD-0149-A0E6-27A1035B62B6}" type="presOf" srcId="{318FA4B1-4801-9C46-8F76-1D8F9B700C47}" destId="{49DC3FFD-1270-D842-BD0E-CD6DA6C79A41}" srcOrd="0" destOrd="0" presId="urn:microsoft.com/office/officeart/2005/8/layout/orgChart1"/>
    <dgm:cxn modelId="{DEE7145F-75C7-354B-B0C6-62F8D71F7C15}" type="presOf" srcId="{89687B77-C552-8841-8016-EDBFB2831ABA}" destId="{7C34B594-F876-474F-928D-A617E8FE7C58}" srcOrd="1" destOrd="0" presId="urn:microsoft.com/office/officeart/2005/8/layout/orgChart1"/>
    <dgm:cxn modelId="{AF9E046C-C3B9-B444-A9AA-6C17F5BE3949}" type="presOf" srcId="{E1A4759C-EC87-984A-B4B8-4BF17ECECD37}" destId="{A6FD03D2-9A73-6F4C-80AC-C229C8A54366}" srcOrd="1" destOrd="0" presId="urn:microsoft.com/office/officeart/2005/8/layout/orgChart1"/>
    <dgm:cxn modelId="{2CF8EC6D-5C88-5849-96D6-27085E9F18A0}" type="presOf" srcId="{1311E54E-69A0-CE4F-A91F-0D120C0FC497}" destId="{9B3DD7F3-55B7-2247-9071-5FAB6C0EF260}" srcOrd="1" destOrd="0" presId="urn:microsoft.com/office/officeart/2005/8/layout/orgChart1"/>
    <dgm:cxn modelId="{28A6269B-7ED8-7C4E-9F81-22F773A884E9}" type="presOf" srcId="{23F8F13F-C910-AD4B-926C-BA30F6E92BB6}" destId="{8A0EDC58-F5DD-9841-8F4D-0F1B4706BB7A}" srcOrd="1" destOrd="0" presId="urn:microsoft.com/office/officeart/2005/8/layout/orgChart1"/>
    <dgm:cxn modelId="{BD46389F-CF17-8943-8078-5313C71C4C92}" srcId="{A0ECE0E1-3003-2649-9824-A3B0319AC1E2}" destId="{C4E7521B-301A-C84B-8E98-4F1F06803D2B}" srcOrd="3" destOrd="0" parTransId="{D80F267D-B4CB-F442-8597-7C89ADA9BADE}" sibTransId="{CAB01DE7-4F98-C34C-B2B3-899528341376}"/>
    <dgm:cxn modelId="{6720709F-E97E-D54C-9EDD-593EE07FF7F7}" srcId="{C4E7521B-301A-C84B-8E98-4F1F06803D2B}" destId="{E1A4759C-EC87-984A-B4B8-4BF17ECECD37}" srcOrd="0" destOrd="0" parTransId="{C3AD76DF-1B05-AA4D-969F-B6132D776F78}" sibTransId="{9733DC52-B9D2-1341-939B-1124CE8EE7BF}"/>
    <dgm:cxn modelId="{B90E08A2-30F1-BB46-A737-0FEE522766E7}" type="presOf" srcId="{14384305-F2B4-2D45-8B2C-348A946AB58B}" destId="{B1152CBC-7CAF-274A-85EC-64B95B90D43F}" srcOrd="0" destOrd="0" presId="urn:microsoft.com/office/officeart/2005/8/layout/orgChart1"/>
    <dgm:cxn modelId="{548FC7A2-B40B-B448-8217-2C42BC4C4EF7}" type="presOf" srcId="{C3AD76DF-1B05-AA4D-969F-B6132D776F78}" destId="{8466446E-0304-2147-8C13-09266B530DE4}" srcOrd="0" destOrd="0" presId="urn:microsoft.com/office/officeart/2005/8/layout/orgChart1"/>
    <dgm:cxn modelId="{D5DEE8A5-7C30-0F45-ACC5-C903E5E7AB8A}" srcId="{C4E7521B-301A-C84B-8E98-4F1F06803D2B}" destId="{23F8F13F-C910-AD4B-926C-BA30F6E92BB6}" srcOrd="1" destOrd="0" parTransId="{DAD50473-BE6E-6A4A-BD80-9BDFB32177FD}" sibTransId="{6BE5289C-BCD9-BA44-A39C-EE335C3B33D7}"/>
    <dgm:cxn modelId="{5E5615AA-47A2-7640-8970-5676BA0E14B9}" type="presOf" srcId="{23F8F13F-C910-AD4B-926C-BA30F6E92BB6}" destId="{E719E5B7-6B50-494D-BAC2-058534174C60}" srcOrd="0" destOrd="0" presId="urn:microsoft.com/office/officeart/2005/8/layout/orgChart1"/>
    <dgm:cxn modelId="{8E273DB4-3669-334B-B756-EE2DDA09ED4F}" type="presOf" srcId="{C4E7521B-301A-C84B-8E98-4F1F06803D2B}" destId="{15FAF790-D2E4-DC48-A63D-17C688287CC9}" srcOrd="1" destOrd="0" presId="urn:microsoft.com/office/officeart/2005/8/layout/orgChart1"/>
    <dgm:cxn modelId="{18D962C1-D90E-7F41-B2CC-285328166E72}" type="presOf" srcId="{0D733E8A-197B-4348-A7D5-CE84051F7626}" destId="{134ADA0F-F510-E640-BFA8-6AB2E31FC9A8}" srcOrd="0" destOrd="0" presId="urn:microsoft.com/office/officeart/2005/8/layout/orgChart1"/>
    <dgm:cxn modelId="{EF0F77CA-CE84-C54B-9F2E-D198635BFE28}" type="presOf" srcId="{93B37347-73EC-5846-A209-5B3C26735E49}" destId="{1034033F-FAC0-4F47-9810-962DDEBB08FB}" srcOrd="1" destOrd="0" presId="urn:microsoft.com/office/officeart/2005/8/layout/orgChart1"/>
    <dgm:cxn modelId="{9C747BCC-D886-C14E-9DF9-7F027CF23A3F}" type="presOf" srcId="{D80F267D-B4CB-F442-8597-7C89ADA9BADE}" destId="{5F8948B7-E1B5-AD48-BADE-F6BA3C156CB2}" srcOrd="0" destOrd="0" presId="urn:microsoft.com/office/officeart/2005/8/layout/orgChart1"/>
    <dgm:cxn modelId="{2FE32DCE-61F0-C646-9F4E-469618E306A8}" type="presOf" srcId="{9BDEC7EB-9263-4245-9FF2-CE4AA69E02DC}" destId="{B8A9CB45-5C55-8740-B950-FB7C55DB766A}" srcOrd="0" destOrd="0" presId="urn:microsoft.com/office/officeart/2005/8/layout/orgChart1"/>
    <dgm:cxn modelId="{9DEC9ED0-9F1A-FE4C-A7A4-F269A167BF12}" type="presOf" srcId="{14384305-F2B4-2D45-8B2C-348A946AB58B}" destId="{A4942A0E-0A6E-224A-B065-77968B4B1215}" srcOrd="1" destOrd="0" presId="urn:microsoft.com/office/officeart/2005/8/layout/orgChart1"/>
    <dgm:cxn modelId="{F5FF9CD5-232B-3342-9CFB-A5A587E07131}" type="presOf" srcId="{B1ABB3C7-FF66-1E43-BECE-BBF65766C3CA}" destId="{4D478549-92BE-A44B-845E-FBDD225FC7EA}" srcOrd="0" destOrd="0" presId="urn:microsoft.com/office/officeart/2005/8/layout/orgChart1"/>
    <dgm:cxn modelId="{506412EC-AFFC-5641-A369-D040EEC87822}" srcId="{A0ECE0E1-3003-2649-9824-A3B0319AC1E2}" destId="{93B37347-73EC-5846-A209-5B3C26735E49}" srcOrd="2" destOrd="0" parTransId="{B1ABB3C7-FF66-1E43-BECE-BBF65766C3CA}" sibTransId="{C178826B-81C6-A24B-A076-85B621E07296}"/>
    <dgm:cxn modelId="{49DE7FEE-D2C4-ED4E-809C-7BC7CF28114F}" type="presOf" srcId="{C4E7521B-301A-C84B-8E98-4F1F06803D2B}" destId="{52C82C2C-870F-E641-94F4-A683C08E1AE4}" srcOrd="0" destOrd="0" presId="urn:microsoft.com/office/officeart/2005/8/layout/orgChart1"/>
    <dgm:cxn modelId="{BE9149EF-72FE-E449-B206-B5900A7E402F}" type="presOf" srcId="{E1A4759C-EC87-984A-B4B8-4BF17ECECD37}" destId="{AC69EB87-20D9-6F4C-A906-298DE2DB5050}" srcOrd="0" destOrd="0" presId="urn:microsoft.com/office/officeart/2005/8/layout/orgChart1"/>
    <dgm:cxn modelId="{012C28F1-B9B4-BD41-B305-1D260BFE945B}" srcId="{A0ECE0E1-3003-2649-9824-A3B0319AC1E2}" destId="{89687B77-C552-8841-8016-EDBFB2831ABA}" srcOrd="0" destOrd="0" parTransId="{318FA4B1-4801-9C46-8F76-1D8F9B700C47}" sibTransId="{67A3C26F-FE50-5C42-A263-E387DE1416DB}"/>
    <dgm:cxn modelId="{AB9AB3F4-BE09-7542-B4CE-81D291E86046}" srcId="{C4E7521B-301A-C84B-8E98-4F1F06803D2B}" destId="{9BDEC7EB-9263-4245-9FF2-CE4AA69E02DC}" srcOrd="2" destOrd="0" parTransId="{FB7B7A72-8CB1-9946-B377-5F092379D9A0}" sibTransId="{15F81F49-CC42-6241-8C80-888063C2ACBE}"/>
    <dgm:cxn modelId="{B98945F5-056B-3040-B66D-9DF2A81DB2C7}" type="presOf" srcId="{A0ECE0E1-3003-2649-9824-A3B0319AC1E2}" destId="{1620500F-2882-FB4A-A6D4-7D8685E4EC39}" srcOrd="0" destOrd="0" presId="urn:microsoft.com/office/officeart/2005/8/layout/orgChart1"/>
    <dgm:cxn modelId="{8ED30AD5-7329-224D-9C9C-3202652F683F}" type="presParOf" srcId="{134ADA0F-F510-E640-BFA8-6AB2E31FC9A8}" destId="{AAF7D39C-C0F1-D149-8AF3-C54657212A00}" srcOrd="0" destOrd="0" presId="urn:microsoft.com/office/officeart/2005/8/layout/orgChart1"/>
    <dgm:cxn modelId="{66EE004C-A44B-EC44-A204-15C470AC9D6A}" type="presParOf" srcId="{AAF7D39C-C0F1-D149-8AF3-C54657212A00}" destId="{67707CDC-C019-464F-80D8-616DE36BB1FE}" srcOrd="0" destOrd="0" presId="urn:microsoft.com/office/officeart/2005/8/layout/orgChart1"/>
    <dgm:cxn modelId="{FFA0D369-D65A-FC46-A674-A1196004C2F8}" type="presParOf" srcId="{67707CDC-C019-464F-80D8-616DE36BB1FE}" destId="{B1152CBC-7CAF-274A-85EC-64B95B90D43F}" srcOrd="0" destOrd="0" presId="urn:microsoft.com/office/officeart/2005/8/layout/orgChart1"/>
    <dgm:cxn modelId="{6F748E40-790D-5D49-A1DB-343F09F0CC13}" type="presParOf" srcId="{67707CDC-C019-464F-80D8-616DE36BB1FE}" destId="{A4942A0E-0A6E-224A-B065-77968B4B1215}" srcOrd="1" destOrd="0" presId="urn:microsoft.com/office/officeart/2005/8/layout/orgChart1"/>
    <dgm:cxn modelId="{63A113D3-FC24-DB46-B3BF-9D5898D09298}" type="presParOf" srcId="{AAF7D39C-C0F1-D149-8AF3-C54657212A00}" destId="{72AC1BBC-0C85-3949-8728-6604A6606684}" srcOrd="1" destOrd="0" presId="urn:microsoft.com/office/officeart/2005/8/layout/orgChart1"/>
    <dgm:cxn modelId="{76FCA213-C7A3-1D4F-A390-31A10AC8AE29}" type="presParOf" srcId="{AAF7D39C-C0F1-D149-8AF3-C54657212A00}" destId="{AC993D19-737E-1945-AEF6-99FE513C01DF}" srcOrd="2" destOrd="0" presId="urn:microsoft.com/office/officeart/2005/8/layout/orgChart1"/>
    <dgm:cxn modelId="{0CD9F877-C70C-234E-8BBA-F9B3DBF7A440}" type="presParOf" srcId="{134ADA0F-F510-E640-BFA8-6AB2E31FC9A8}" destId="{FD279C82-221F-8247-A49F-8B20D54C8B7C}" srcOrd="1" destOrd="0" presId="urn:microsoft.com/office/officeart/2005/8/layout/orgChart1"/>
    <dgm:cxn modelId="{D9BB20A9-A2F5-1048-9CAB-81894AEC9BEA}" type="presParOf" srcId="{FD279C82-221F-8247-A49F-8B20D54C8B7C}" destId="{C692B3F8-0C9F-5741-A96A-5D1C97489BE1}" srcOrd="0" destOrd="0" presId="urn:microsoft.com/office/officeart/2005/8/layout/orgChart1"/>
    <dgm:cxn modelId="{89ECE925-80B0-8541-BBD5-2FCF83E39DD0}" type="presParOf" srcId="{C692B3F8-0C9F-5741-A96A-5D1C97489BE1}" destId="{1620500F-2882-FB4A-A6D4-7D8685E4EC39}" srcOrd="0" destOrd="0" presId="urn:microsoft.com/office/officeart/2005/8/layout/orgChart1"/>
    <dgm:cxn modelId="{B7470F1F-04C6-C74E-86EF-D878F0B204C6}" type="presParOf" srcId="{C692B3F8-0C9F-5741-A96A-5D1C97489BE1}" destId="{AA4E7F33-3F5F-034D-A1D6-3CB3499D0A25}" srcOrd="1" destOrd="0" presId="urn:microsoft.com/office/officeart/2005/8/layout/orgChart1"/>
    <dgm:cxn modelId="{B8786512-C184-8146-8C89-C2EF0E10F217}" type="presParOf" srcId="{FD279C82-221F-8247-A49F-8B20D54C8B7C}" destId="{8D43956F-C06E-3442-A64A-E4E3B9BE9F5E}" srcOrd="1" destOrd="0" presId="urn:microsoft.com/office/officeart/2005/8/layout/orgChart1"/>
    <dgm:cxn modelId="{5B851B49-BF90-8E4D-BCA7-3802DB12C41E}" type="presParOf" srcId="{8D43956F-C06E-3442-A64A-E4E3B9BE9F5E}" destId="{49DC3FFD-1270-D842-BD0E-CD6DA6C79A41}" srcOrd="0" destOrd="0" presId="urn:microsoft.com/office/officeart/2005/8/layout/orgChart1"/>
    <dgm:cxn modelId="{FF992D91-D1E4-4B46-8CAB-821157438299}" type="presParOf" srcId="{8D43956F-C06E-3442-A64A-E4E3B9BE9F5E}" destId="{DC3EC743-37F2-7642-8E94-F63643DA9148}" srcOrd="1" destOrd="0" presId="urn:microsoft.com/office/officeart/2005/8/layout/orgChart1"/>
    <dgm:cxn modelId="{7E11F2D9-44E3-9E4C-9D44-FD9D9360D9F7}" type="presParOf" srcId="{DC3EC743-37F2-7642-8E94-F63643DA9148}" destId="{D7674AF4-41A5-6240-AA92-1885CC6EC1D1}" srcOrd="0" destOrd="0" presId="urn:microsoft.com/office/officeart/2005/8/layout/orgChart1"/>
    <dgm:cxn modelId="{BE41BF04-DE6E-5A44-991D-FB80BC7B2CA3}" type="presParOf" srcId="{D7674AF4-41A5-6240-AA92-1885CC6EC1D1}" destId="{9FECDA3B-53B8-2849-A402-87D2C7AEB8B4}" srcOrd="0" destOrd="0" presId="urn:microsoft.com/office/officeart/2005/8/layout/orgChart1"/>
    <dgm:cxn modelId="{FD5D8016-78AE-204D-985B-E38264B704B2}" type="presParOf" srcId="{D7674AF4-41A5-6240-AA92-1885CC6EC1D1}" destId="{7C34B594-F876-474F-928D-A617E8FE7C58}" srcOrd="1" destOrd="0" presId="urn:microsoft.com/office/officeart/2005/8/layout/orgChart1"/>
    <dgm:cxn modelId="{C2BD5B23-D7AB-1E4A-A1B2-240B20539165}" type="presParOf" srcId="{DC3EC743-37F2-7642-8E94-F63643DA9148}" destId="{69A006D2-CD3D-BB4D-88BD-8D2979D555FF}" srcOrd="1" destOrd="0" presId="urn:microsoft.com/office/officeart/2005/8/layout/orgChart1"/>
    <dgm:cxn modelId="{01D67333-B9BF-B54D-A3A5-ABC01D22AB2D}" type="presParOf" srcId="{DC3EC743-37F2-7642-8E94-F63643DA9148}" destId="{94F2D97B-6F92-0245-9558-BF75E919A3CC}" srcOrd="2" destOrd="0" presId="urn:microsoft.com/office/officeart/2005/8/layout/orgChart1"/>
    <dgm:cxn modelId="{903764AF-1FD8-0F4D-8606-C4D2DFB8C5DF}" type="presParOf" srcId="{8D43956F-C06E-3442-A64A-E4E3B9BE9F5E}" destId="{A4211256-1D3D-0D42-AD1F-E56622CA2728}" srcOrd="2" destOrd="0" presId="urn:microsoft.com/office/officeart/2005/8/layout/orgChart1"/>
    <dgm:cxn modelId="{DB1E2DA0-A199-B94F-927B-E60DBCB354D9}" type="presParOf" srcId="{8D43956F-C06E-3442-A64A-E4E3B9BE9F5E}" destId="{05B97B56-CEAD-4B48-A6AB-85EA5F645C91}" srcOrd="3" destOrd="0" presId="urn:microsoft.com/office/officeart/2005/8/layout/orgChart1"/>
    <dgm:cxn modelId="{EB0B5569-D273-944E-87A5-753027E89BD5}" type="presParOf" srcId="{05B97B56-CEAD-4B48-A6AB-85EA5F645C91}" destId="{22D5DA6E-4342-8B48-A174-1A7A0B8C2576}" srcOrd="0" destOrd="0" presId="urn:microsoft.com/office/officeart/2005/8/layout/orgChart1"/>
    <dgm:cxn modelId="{3B46EA23-2EB1-B74D-A86A-964D53A57B3C}" type="presParOf" srcId="{22D5DA6E-4342-8B48-A174-1A7A0B8C2576}" destId="{F23B66C0-CADF-2841-9E32-C7AC06012DA0}" srcOrd="0" destOrd="0" presId="urn:microsoft.com/office/officeart/2005/8/layout/orgChart1"/>
    <dgm:cxn modelId="{FB14603E-A85D-4A45-96FA-9E80B9341103}" type="presParOf" srcId="{22D5DA6E-4342-8B48-A174-1A7A0B8C2576}" destId="{9B3DD7F3-55B7-2247-9071-5FAB6C0EF260}" srcOrd="1" destOrd="0" presId="urn:microsoft.com/office/officeart/2005/8/layout/orgChart1"/>
    <dgm:cxn modelId="{2071959D-951D-874E-BBE2-4E923261D747}" type="presParOf" srcId="{05B97B56-CEAD-4B48-A6AB-85EA5F645C91}" destId="{AF08C5E1-4C89-2649-8216-28A2D93A523D}" srcOrd="1" destOrd="0" presId="urn:microsoft.com/office/officeart/2005/8/layout/orgChart1"/>
    <dgm:cxn modelId="{A7447340-8F5F-F942-A05E-5810F098CE4A}" type="presParOf" srcId="{05B97B56-CEAD-4B48-A6AB-85EA5F645C91}" destId="{469EFD8C-9D2F-9746-AB36-4132AA436E9F}" srcOrd="2" destOrd="0" presId="urn:microsoft.com/office/officeart/2005/8/layout/orgChart1"/>
    <dgm:cxn modelId="{3240C7FB-E0EB-B443-8DD2-1DF8C1C3A598}" type="presParOf" srcId="{8D43956F-C06E-3442-A64A-E4E3B9BE9F5E}" destId="{4D478549-92BE-A44B-845E-FBDD225FC7EA}" srcOrd="4" destOrd="0" presId="urn:microsoft.com/office/officeart/2005/8/layout/orgChart1"/>
    <dgm:cxn modelId="{117F77B4-919F-6B4B-9512-8B7A01C0F5A4}" type="presParOf" srcId="{8D43956F-C06E-3442-A64A-E4E3B9BE9F5E}" destId="{661F08A1-E7E1-2D44-BBC0-B94E77DB5DAF}" srcOrd="5" destOrd="0" presId="urn:microsoft.com/office/officeart/2005/8/layout/orgChart1"/>
    <dgm:cxn modelId="{447D5A9D-70AB-F949-8170-AFB54A0983F3}" type="presParOf" srcId="{661F08A1-E7E1-2D44-BBC0-B94E77DB5DAF}" destId="{6688B371-7282-EE4F-B2A3-EE1A4A29B390}" srcOrd="0" destOrd="0" presId="urn:microsoft.com/office/officeart/2005/8/layout/orgChart1"/>
    <dgm:cxn modelId="{DE179642-1828-114A-8404-E5912D40CFC2}" type="presParOf" srcId="{6688B371-7282-EE4F-B2A3-EE1A4A29B390}" destId="{9FEBE3F5-A20C-A546-9997-8D495136C88D}" srcOrd="0" destOrd="0" presId="urn:microsoft.com/office/officeart/2005/8/layout/orgChart1"/>
    <dgm:cxn modelId="{776C4EBB-5559-AD4E-B347-D0C5BBE2CBA0}" type="presParOf" srcId="{6688B371-7282-EE4F-B2A3-EE1A4A29B390}" destId="{1034033F-FAC0-4F47-9810-962DDEBB08FB}" srcOrd="1" destOrd="0" presId="urn:microsoft.com/office/officeart/2005/8/layout/orgChart1"/>
    <dgm:cxn modelId="{5292903E-9649-6C4B-ADD6-BF49140A0D24}" type="presParOf" srcId="{661F08A1-E7E1-2D44-BBC0-B94E77DB5DAF}" destId="{1A929847-A6C4-664B-98D4-DD82826A96D7}" srcOrd="1" destOrd="0" presId="urn:microsoft.com/office/officeart/2005/8/layout/orgChart1"/>
    <dgm:cxn modelId="{81000D8C-A273-4544-8321-4F36F67D3CFE}" type="presParOf" srcId="{661F08A1-E7E1-2D44-BBC0-B94E77DB5DAF}" destId="{08F8E552-75D0-E049-AB87-BC9DAB2568D5}" srcOrd="2" destOrd="0" presId="urn:microsoft.com/office/officeart/2005/8/layout/orgChart1"/>
    <dgm:cxn modelId="{EEB8522E-65D3-0640-A268-D1A7E79EB1A5}" type="presParOf" srcId="{8D43956F-C06E-3442-A64A-E4E3B9BE9F5E}" destId="{5F8948B7-E1B5-AD48-BADE-F6BA3C156CB2}" srcOrd="6" destOrd="0" presId="urn:microsoft.com/office/officeart/2005/8/layout/orgChart1"/>
    <dgm:cxn modelId="{3E08A652-ACAC-A64B-A650-4C028F70E332}" type="presParOf" srcId="{8D43956F-C06E-3442-A64A-E4E3B9BE9F5E}" destId="{D9BF6141-A8EF-DC4A-A2EA-24C1517F932E}" srcOrd="7" destOrd="0" presId="urn:microsoft.com/office/officeart/2005/8/layout/orgChart1"/>
    <dgm:cxn modelId="{54EC8903-9BD4-B340-92D1-7A3AF5844C6F}" type="presParOf" srcId="{D9BF6141-A8EF-DC4A-A2EA-24C1517F932E}" destId="{08E62BA6-D8C7-2345-B708-8D49233ABADE}" srcOrd="0" destOrd="0" presId="urn:microsoft.com/office/officeart/2005/8/layout/orgChart1"/>
    <dgm:cxn modelId="{DBEB1A22-74BA-7D41-B08C-A34B5933CB8E}" type="presParOf" srcId="{08E62BA6-D8C7-2345-B708-8D49233ABADE}" destId="{52C82C2C-870F-E641-94F4-A683C08E1AE4}" srcOrd="0" destOrd="0" presId="urn:microsoft.com/office/officeart/2005/8/layout/orgChart1"/>
    <dgm:cxn modelId="{B0D5FC42-B48B-D747-ACB3-7519A842720F}" type="presParOf" srcId="{08E62BA6-D8C7-2345-B708-8D49233ABADE}" destId="{15FAF790-D2E4-DC48-A63D-17C688287CC9}" srcOrd="1" destOrd="0" presId="urn:microsoft.com/office/officeart/2005/8/layout/orgChart1"/>
    <dgm:cxn modelId="{3B8C67B2-3AE8-9A42-AAD4-D0DDA73F379D}" type="presParOf" srcId="{D9BF6141-A8EF-DC4A-A2EA-24C1517F932E}" destId="{D8525C1C-A0A6-D240-BCB1-FB0E620CB045}" srcOrd="1" destOrd="0" presId="urn:microsoft.com/office/officeart/2005/8/layout/orgChart1"/>
    <dgm:cxn modelId="{A5F27910-7BC9-2440-8C7C-FE0FDD2E7BDF}" type="presParOf" srcId="{D8525C1C-A0A6-D240-BCB1-FB0E620CB045}" destId="{8466446E-0304-2147-8C13-09266B530DE4}" srcOrd="0" destOrd="0" presId="urn:microsoft.com/office/officeart/2005/8/layout/orgChart1"/>
    <dgm:cxn modelId="{CC2CF0E9-BBCB-D34A-901F-9D7766F787A5}" type="presParOf" srcId="{D8525C1C-A0A6-D240-BCB1-FB0E620CB045}" destId="{1CBC68C4-97A2-364F-ADA7-37A233E243BE}" srcOrd="1" destOrd="0" presId="urn:microsoft.com/office/officeart/2005/8/layout/orgChart1"/>
    <dgm:cxn modelId="{4A5B02EE-1642-584A-A1CF-C6B88DFEFD02}" type="presParOf" srcId="{1CBC68C4-97A2-364F-ADA7-37A233E243BE}" destId="{3A833EBF-10E9-0344-9548-E07477E9DEA1}" srcOrd="0" destOrd="0" presId="urn:microsoft.com/office/officeart/2005/8/layout/orgChart1"/>
    <dgm:cxn modelId="{4F578786-0BC8-3C44-880A-AC39B4B04F58}" type="presParOf" srcId="{3A833EBF-10E9-0344-9548-E07477E9DEA1}" destId="{AC69EB87-20D9-6F4C-A906-298DE2DB5050}" srcOrd="0" destOrd="0" presId="urn:microsoft.com/office/officeart/2005/8/layout/orgChart1"/>
    <dgm:cxn modelId="{D9E7DDB0-5F8A-7E47-9828-880BFD00D0CE}" type="presParOf" srcId="{3A833EBF-10E9-0344-9548-E07477E9DEA1}" destId="{A6FD03D2-9A73-6F4C-80AC-C229C8A54366}" srcOrd="1" destOrd="0" presId="urn:microsoft.com/office/officeart/2005/8/layout/orgChart1"/>
    <dgm:cxn modelId="{B354D9D8-6DB4-D04E-A3B9-9332E21981C6}" type="presParOf" srcId="{1CBC68C4-97A2-364F-ADA7-37A233E243BE}" destId="{DCDC8B5B-8F88-9B45-9559-B907C32805D3}" srcOrd="1" destOrd="0" presId="urn:microsoft.com/office/officeart/2005/8/layout/orgChart1"/>
    <dgm:cxn modelId="{56EF514F-519E-4243-BFC8-E93EDA373990}" type="presParOf" srcId="{1CBC68C4-97A2-364F-ADA7-37A233E243BE}" destId="{F80CA7C8-7367-FF49-BB44-24F540C252CA}" srcOrd="2" destOrd="0" presId="urn:microsoft.com/office/officeart/2005/8/layout/orgChart1"/>
    <dgm:cxn modelId="{1B7CC299-1750-884A-B952-230AD1A0E6C5}" type="presParOf" srcId="{D8525C1C-A0A6-D240-BCB1-FB0E620CB045}" destId="{C0C3AA34-4D1D-5E48-802A-33800374346C}" srcOrd="2" destOrd="0" presId="urn:microsoft.com/office/officeart/2005/8/layout/orgChart1"/>
    <dgm:cxn modelId="{7775266F-9E9D-8E48-A6E3-F46B029C6DA3}" type="presParOf" srcId="{D8525C1C-A0A6-D240-BCB1-FB0E620CB045}" destId="{C0626859-79EF-B643-A4FD-839A9F83ED1E}" srcOrd="3" destOrd="0" presId="urn:microsoft.com/office/officeart/2005/8/layout/orgChart1"/>
    <dgm:cxn modelId="{5BAD9A2A-6212-B541-A250-10AF0253EDAE}" type="presParOf" srcId="{C0626859-79EF-B643-A4FD-839A9F83ED1E}" destId="{3281E298-6541-6C42-B80D-9887BF89D525}" srcOrd="0" destOrd="0" presId="urn:microsoft.com/office/officeart/2005/8/layout/orgChart1"/>
    <dgm:cxn modelId="{CFCE6455-D454-604B-AF20-FF41E17BBFFB}" type="presParOf" srcId="{3281E298-6541-6C42-B80D-9887BF89D525}" destId="{E719E5B7-6B50-494D-BAC2-058534174C60}" srcOrd="0" destOrd="0" presId="urn:microsoft.com/office/officeart/2005/8/layout/orgChart1"/>
    <dgm:cxn modelId="{6B70D2D1-3FC8-514B-8573-C5BB88CD46AA}" type="presParOf" srcId="{3281E298-6541-6C42-B80D-9887BF89D525}" destId="{8A0EDC58-F5DD-9841-8F4D-0F1B4706BB7A}" srcOrd="1" destOrd="0" presId="urn:microsoft.com/office/officeart/2005/8/layout/orgChart1"/>
    <dgm:cxn modelId="{A47319E9-F3EC-6348-A72B-8CA107E1942A}" type="presParOf" srcId="{C0626859-79EF-B643-A4FD-839A9F83ED1E}" destId="{FFCA684A-0D34-9C42-A9AB-AC6AFDF30568}" srcOrd="1" destOrd="0" presId="urn:microsoft.com/office/officeart/2005/8/layout/orgChart1"/>
    <dgm:cxn modelId="{37617068-827E-A94E-8100-488B2046E953}" type="presParOf" srcId="{C0626859-79EF-B643-A4FD-839A9F83ED1E}" destId="{B3604250-83A7-A34B-81C0-7E62E6FF6C98}" srcOrd="2" destOrd="0" presId="urn:microsoft.com/office/officeart/2005/8/layout/orgChart1"/>
    <dgm:cxn modelId="{7ED61E62-918D-3541-8E45-004427DBFF5B}" type="presParOf" srcId="{D8525C1C-A0A6-D240-BCB1-FB0E620CB045}" destId="{B8068684-7F2A-394C-AD51-F014098BCC32}" srcOrd="4" destOrd="0" presId="urn:microsoft.com/office/officeart/2005/8/layout/orgChart1"/>
    <dgm:cxn modelId="{1D533E21-6CC7-4747-9B83-C59F21CFC175}" type="presParOf" srcId="{D8525C1C-A0A6-D240-BCB1-FB0E620CB045}" destId="{D452A47E-F2E4-EE49-87EC-116C1B11C8A9}" srcOrd="5" destOrd="0" presId="urn:microsoft.com/office/officeart/2005/8/layout/orgChart1"/>
    <dgm:cxn modelId="{26D1119F-819E-134E-B06E-5293FBB22753}" type="presParOf" srcId="{D452A47E-F2E4-EE49-87EC-116C1B11C8A9}" destId="{7DF4781F-495E-DC47-A770-3FE0EABCEBDB}" srcOrd="0" destOrd="0" presId="urn:microsoft.com/office/officeart/2005/8/layout/orgChart1"/>
    <dgm:cxn modelId="{BBCA2797-A255-F04D-866E-1AF6C6E1F685}" type="presParOf" srcId="{7DF4781F-495E-DC47-A770-3FE0EABCEBDB}" destId="{B8A9CB45-5C55-8740-B950-FB7C55DB766A}" srcOrd="0" destOrd="0" presId="urn:microsoft.com/office/officeart/2005/8/layout/orgChart1"/>
    <dgm:cxn modelId="{B7EED991-A6ED-0C43-B801-A8E4F0DACA27}" type="presParOf" srcId="{7DF4781F-495E-DC47-A770-3FE0EABCEBDB}" destId="{77AC370A-BC67-C64E-B72E-3ACFA5733D66}" srcOrd="1" destOrd="0" presId="urn:microsoft.com/office/officeart/2005/8/layout/orgChart1"/>
    <dgm:cxn modelId="{B48A97B0-E1D9-6640-B786-0E4BE861FECB}" type="presParOf" srcId="{D452A47E-F2E4-EE49-87EC-116C1B11C8A9}" destId="{1D137A88-757A-DF47-855D-C1594E9CAF5D}" srcOrd="1" destOrd="0" presId="urn:microsoft.com/office/officeart/2005/8/layout/orgChart1"/>
    <dgm:cxn modelId="{208C5404-ADB2-3B4E-AAC8-3CA7DC7737DF}" type="presParOf" srcId="{D452A47E-F2E4-EE49-87EC-116C1B11C8A9}" destId="{345057B7-3612-A24C-94D6-4F3CC89B0EA9}" srcOrd="2" destOrd="0" presId="urn:microsoft.com/office/officeart/2005/8/layout/orgChart1"/>
    <dgm:cxn modelId="{04E88776-D5E0-B84A-9859-0CEDFDC4AA53}" type="presParOf" srcId="{D9BF6141-A8EF-DC4A-A2EA-24C1517F932E}" destId="{A6CB7D49-10DA-B444-8B8B-9854D63CE327}" srcOrd="2" destOrd="0" presId="urn:microsoft.com/office/officeart/2005/8/layout/orgChart1"/>
    <dgm:cxn modelId="{55BD42EF-B241-084D-8E73-7920CB484648}" type="presParOf" srcId="{FD279C82-221F-8247-A49F-8B20D54C8B7C}" destId="{A22A8FAA-331A-AF4A-999A-63512DE436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78549-92BE-A44B-845E-FBDD225FC7EA}">
      <dsp:nvSpPr>
        <dsp:cNvPr id="0" name=""/>
        <dsp:cNvSpPr/>
      </dsp:nvSpPr>
      <dsp:spPr>
        <a:xfrm>
          <a:off x="2590800" y="2016606"/>
          <a:ext cx="1833009" cy="318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2"/>
              </a:lnTo>
              <a:lnTo>
                <a:pt x="1833009" y="159062"/>
              </a:lnTo>
              <a:lnTo>
                <a:pt x="1833009" y="31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256-1D3D-0D42-AD1F-E56622CA2728}">
      <dsp:nvSpPr>
        <dsp:cNvPr id="0" name=""/>
        <dsp:cNvSpPr/>
      </dsp:nvSpPr>
      <dsp:spPr>
        <a:xfrm>
          <a:off x="2545080" y="2016606"/>
          <a:ext cx="91440" cy="318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C3FFD-1270-D842-BD0E-CD6DA6C79A41}">
      <dsp:nvSpPr>
        <dsp:cNvPr id="0" name=""/>
        <dsp:cNvSpPr/>
      </dsp:nvSpPr>
      <dsp:spPr>
        <a:xfrm>
          <a:off x="757790" y="2016606"/>
          <a:ext cx="1833009" cy="318125"/>
        </a:xfrm>
        <a:custGeom>
          <a:avLst/>
          <a:gdLst/>
          <a:ahLst/>
          <a:cxnLst/>
          <a:rect l="0" t="0" r="0" b="0"/>
          <a:pathLst>
            <a:path>
              <a:moveTo>
                <a:pt x="1833009" y="0"/>
              </a:moveTo>
              <a:lnTo>
                <a:pt x="1833009" y="159062"/>
              </a:lnTo>
              <a:lnTo>
                <a:pt x="0" y="159062"/>
              </a:lnTo>
              <a:lnTo>
                <a:pt x="0" y="31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52CBC-7CAF-274A-85EC-64B95B90D43F}">
      <dsp:nvSpPr>
        <dsp:cNvPr id="0" name=""/>
        <dsp:cNvSpPr/>
      </dsp:nvSpPr>
      <dsp:spPr>
        <a:xfrm>
          <a:off x="347" y="1259164"/>
          <a:ext cx="1514884" cy="757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Sentences.py</a:t>
          </a:r>
          <a:endParaRPr lang="en-US" sz="1700" kern="1200" dirty="0"/>
        </a:p>
      </dsp:txBody>
      <dsp:txXfrm>
        <a:off x="347" y="1259164"/>
        <a:ext cx="1514884" cy="757442"/>
      </dsp:txXfrm>
    </dsp:sp>
    <dsp:sp modelId="{1620500F-2882-FB4A-A6D4-7D8685E4EC39}">
      <dsp:nvSpPr>
        <dsp:cNvPr id="0" name=""/>
        <dsp:cNvSpPr/>
      </dsp:nvSpPr>
      <dsp:spPr>
        <a:xfrm>
          <a:off x="1833357" y="1259164"/>
          <a:ext cx="1514884" cy="757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</a:t>
          </a:r>
        </a:p>
      </dsp:txBody>
      <dsp:txXfrm>
        <a:off x="1833357" y="1259164"/>
        <a:ext cx="1514884" cy="757442"/>
      </dsp:txXfrm>
    </dsp:sp>
    <dsp:sp modelId="{9FECDA3B-53B8-2849-A402-87D2C7AEB8B4}">
      <dsp:nvSpPr>
        <dsp:cNvPr id="0" name=""/>
        <dsp:cNvSpPr/>
      </dsp:nvSpPr>
      <dsp:spPr>
        <a:xfrm>
          <a:off x="347" y="2334731"/>
          <a:ext cx="1514884" cy="757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Get_determiner</a:t>
          </a:r>
          <a:endParaRPr lang="en-US" sz="1700" kern="1200" dirty="0"/>
        </a:p>
      </dsp:txBody>
      <dsp:txXfrm>
        <a:off x="347" y="2334731"/>
        <a:ext cx="1514884" cy="757442"/>
      </dsp:txXfrm>
    </dsp:sp>
    <dsp:sp modelId="{F23B66C0-CADF-2841-9E32-C7AC06012DA0}">
      <dsp:nvSpPr>
        <dsp:cNvPr id="0" name=""/>
        <dsp:cNvSpPr/>
      </dsp:nvSpPr>
      <dsp:spPr>
        <a:xfrm>
          <a:off x="1833357" y="2334731"/>
          <a:ext cx="1514884" cy="757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Get_noun</a:t>
          </a:r>
          <a:endParaRPr lang="en-US" sz="1700" kern="1200" dirty="0"/>
        </a:p>
      </dsp:txBody>
      <dsp:txXfrm>
        <a:off x="1833357" y="2334731"/>
        <a:ext cx="1514884" cy="757442"/>
      </dsp:txXfrm>
    </dsp:sp>
    <dsp:sp modelId="{9FEBE3F5-A20C-A546-9997-8D495136C88D}">
      <dsp:nvSpPr>
        <dsp:cNvPr id="0" name=""/>
        <dsp:cNvSpPr/>
      </dsp:nvSpPr>
      <dsp:spPr>
        <a:xfrm>
          <a:off x="3666367" y="2334731"/>
          <a:ext cx="1514884" cy="757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Get_verb</a:t>
          </a:r>
          <a:endParaRPr lang="en-US" sz="1700" kern="1200" dirty="0"/>
        </a:p>
      </dsp:txBody>
      <dsp:txXfrm>
        <a:off x="3666367" y="2334731"/>
        <a:ext cx="1514884" cy="757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78549-92BE-A44B-845E-FBDD225FC7EA}">
      <dsp:nvSpPr>
        <dsp:cNvPr id="0" name=""/>
        <dsp:cNvSpPr/>
      </dsp:nvSpPr>
      <dsp:spPr>
        <a:xfrm>
          <a:off x="2578893" y="1683962"/>
          <a:ext cx="1824586" cy="316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31"/>
              </a:lnTo>
              <a:lnTo>
                <a:pt x="1824586" y="158331"/>
              </a:lnTo>
              <a:lnTo>
                <a:pt x="1824586" y="316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256-1D3D-0D42-AD1F-E56622CA2728}">
      <dsp:nvSpPr>
        <dsp:cNvPr id="0" name=""/>
        <dsp:cNvSpPr/>
      </dsp:nvSpPr>
      <dsp:spPr>
        <a:xfrm>
          <a:off x="2533173" y="1683962"/>
          <a:ext cx="91440" cy="316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C3FFD-1270-D842-BD0E-CD6DA6C79A41}">
      <dsp:nvSpPr>
        <dsp:cNvPr id="0" name=""/>
        <dsp:cNvSpPr/>
      </dsp:nvSpPr>
      <dsp:spPr>
        <a:xfrm>
          <a:off x="754307" y="1683962"/>
          <a:ext cx="1824586" cy="316663"/>
        </a:xfrm>
        <a:custGeom>
          <a:avLst/>
          <a:gdLst/>
          <a:ahLst/>
          <a:cxnLst/>
          <a:rect l="0" t="0" r="0" b="0"/>
          <a:pathLst>
            <a:path>
              <a:moveTo>
                <a:pt x="1824586" y="0"/>
              </a:moveTo>
              <a:lnTo>
                <a:pt x="1824586" y="158331"/>
              </a:lnTo>
              <a:lnTo>
                <a:pt x="0" y="158331"/>
              </a:lnTo>
              <a:lnTo>
                <a:pt x="0" y="316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52CBC-7CAF-274A-85EC-64B95B90D43F}">
      <dsp:nvSpPr>
        <dsp:cNvPr id="0" name=""/>
        <dsp:cNvSpPr/>
      </dsp:nvSpPr>
      <dsp:spPr>
        <a:xfrm>
          <a:off x="346" y="930000"/>
          <a:ext cx="1507922" cy="7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Sentences.py</a:t>
          </a:r>
          <a:endParaRPr lang="en-US" sz="1700" kern="1200" dirty="0"/>
        </a:p>
      </dsp:txBody>
      <dsp:txXfrm>
        <a:off x="346" y="930000"/>
        <a:ext cx="1507922" cy="753961"/>
      </dsp:txXfrm>
    </dsp:sp>
    <dsp:sp modelId="{1620500F-2882-FB4A-A6D4-7D8685E4EC39}">
      <dsp:nvSpPr>
        <dsp:cNvPr id="0" name=""/>
        <dsp:cNvSpPr/>
      </dsp:nvSpPr>
      <dsp:spPr>
        <a:xfrm>
          <a:off x="1824932" y="930000"/>
          <a:ext cx="1507922" cy="7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</a:t>
          </a:r>
        </a:p>
      </dsp:txBody>
      <dsp:txXfrm>
        <a:off x="1824932" y="930000"/>
        <a:ext cx="1507922" cy="753961"/>
      </dsp:txXfrm>
    </dsp:sp>
    <dsp:sp modelId="{9FECDA3B-53B8-2849-A402-87D2C7AEB8B4}">
      <dsp:nvSpPr>
        <dsp:cNvPr id="0" name=""/>
        <dsp:cNvSpPr/>
      </dsp:nvSpPr>
      <dsp:spPr>
        <a:xfrm>
          <a:off x="346" y="2000625"/>
          <a:ext cx="1507922" cy="7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Get_determiner</a:t>
          </a:r>
          <a:endParaRPr lang="en-US" sz="1700" kern="1200" dirty="0"/>
        </a:p>
      </dsp:txBody>
      <dsp:txXfrm>
        <a:off x="346" y="2000625"/>
        <a:ext cx="1507922" cy="753961"/>
      </dsp:txXfrm>
    </dsp:sp>
    <dsp:sp modelId="{F23B66C0-CADF-2841-9E32-C7AC06012DA0}">
      <dsp:nvSpPr>
        <dsp:cNvPr id="0" name=""/>
        <dsp:cNvSpPr/>
      </dsp:nvSpPr>
      <dsp:spPr>
        <a:xfrm>
          <a:off x="1824932" y="2000625"/>
          <a:ext cx="1507922" cy="7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Get_noun</a:t>
          </a:r>
          <a:endParaRPr lang="en-US" sz="1700" kern="1200" dirty="0"/>
        </a:p>
      </dsp:txBody>
      <dsp:txXfrm>
        <a:off x="1824932" y="2000625"/>
        <a:ext cx="1507922" cy="753961"/>
      </dsp:txXfrm>
    </dsp:sp>
    <dsp:sp modelId="{9FEBE3F5-A20C-A546-9997-8D495136C88D}">
      <dsp:nvSpPr>
        <dsp:cNvPr id="0" name=""/>
        <dsp:cNvSpPr/>
      </dsp:nvSpPr>
      <dsp:spPr>
        <a:xfrm>
          <a:off x="3649518" y="2000625"/>
          <a:ext cx="1507922" cy="7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Get_verb</a:t>
          </a:r>
          <a:endParaRPr lang="en-US" sz="1700" kern="1200" dirty="0"/>
        </a:p>
      </dsp:txBody>
      <dsp:txXfrm>
        <a:off x="3649518" y="2000625"/>
        <a:ext cx="1507922" cy="753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68684-7F2A-394C-AD51-F014098BCC32}">
      <dsp:nvSpPr>
        <dsp:cNvPr id="0" name=""/>
        <dsp:cNvSpPr/>
      </dsp:nvSpPr>
      <dsp:spPr>
        <a:xfrm>
          <a:off x="6936467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3AA34-4D1D-5E48-802A-33800374346C}">
      <dsp:nvSpPr>
        <dsp:cNvPr id="0" name=""/>
        <dsp:cNvSpPr/>
      </dsp:nvSpPr>
      <dsp:spPr>
        <a:xfrm>
          <a:off x="6936467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6446E-0304-2147-8C13-09266B530DE4}">
      <dsp:nvSpPr>
        <dsp:cNvPr id="0" name=""/>
        <dsp:cNvSpPr/>
      </dsp:nvSpPr>
      <dsp:spPr>
        <a:xfrm>
          <a:off x="6936467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948B7-E1B5-AD48-BADE-F6BA3C156CB2}">
      <dsp:nvSpPr>
        <dsp:cNvPr id="0" name=""/>
        <dsp:cNvSpPr/>
      </dsp:nvSpPr>
      <dsp:spPr>
        <a:xfrm>
          <a:off x="5095138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2361846" y="136635"/>
              </a:lnTo>
              <a:lnTo>
                <a:pt x="2361846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78549-92BE-A44B-845E-FBDD225FC7EA}">
      <dsp:nvSpPr>
        <dsp:cNvPr id="0" name=""/>
        <dsp:cNvSpPr/>
      </dsp:nvSpPr>
      <dsp:spPr>
        <a:xfrm>
          <a:off x="5095138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256-1D3D-0D42-AD1F-E56622CA2728}">
      <dsp:nvSpPr>
        <dsp:cNvPr id="0" name=""/>
        <dsp:cNvSpPr/>
      </dsp:nvSpPr>
      <dsp:spPr>
        <a:xfrm>
          <a:off x="4307856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C3FFD-1270-D842-BD0E-CD6DA6C79A41}">
      <dsp:nvSpPr>
        <dsp:cNvPr id="0" name=""/>
        <dsp:cNvSpPr/>
      </dsp:nvSpPr>
      <dsp:spPr>
        <a:xfrm>
          <a:off x="2733292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2361846" y="0"/>
              </a:moveTo>
              <a:lnTo>
                <a:pt x="2361846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52CBC-7CAF-274A-85EC-64B95B90D43F}">
      <dsp:nvSpPr>
        <dsp:cNvPr id="0" name=""/>
        <dsp:cNvSpPr/>
      </dsp:nvSpPr>
      <dsp:spPr>
        <a:xfrm>
          <a:off x="2869927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Sentences.py</a:t>
          </a:r>
          <a:endParaRPr lang="en-US" sz="900" kern="1200" dirty="0"/>
        </a:p>
      </dsp:txBody>
      <dsp:txXfrm>
        <a:off x="2869927" y="2510"/>
        <a:ext cx="1301292" cy="650646"/>
      </dsp:txXfrm>
    </dsp:sp>
    <dsp:sp modelId="{1620500F-2882-FB4A-A6D4-7D8685E4EC39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main</a:t>
          </a:r>
        </a:p>
      </dsp:txBody>
      <dsp:txXfrm>
        <a:off x="4444492" y="2510"/>
        <a:ext cx="1301292" cy="650646"/>
      </dsp:txXfrm>
    </dsp:sp>
    <dsp:sp modelId="{9FECDA3B-53B8-2849-A402-87D2C7AEB8B4}">
      <dsp:nvSpPr>
        <dsp:cNvPr id="0" name=""/>
        <dsp:cNvSpPr/>
      </dsp:nvSpPr>
      <dsp:spPr>
        <a:xfrm>
          <a:off x="208264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Get_determiner</a:t>
          </a:r>
          <a:endParaRPr lang="en-US" sz="900" kern="1200" dirty="0"/>
        </a:p>
      </dsp:txBody>
      <dsp:txXfrm>
        <a:off x="2082645" y="926428"/>
        <a:ext cx="1301292" cy="650646"/>
      </dsp:txXfrm>
    </dsp:sp>
    <dsp:sp modelId="{F23B66C0-CADF-2841-9E32-C7AC06012DA0}">
      <dsp:nvSpPr>
        <dsp:cNvPr id="0" name=""/>
        <dsp:cNvSpPr/>
      </dsp:nvSpPr>
      <dsp:spPr>
        <a:xfrm>
          <a:off x="3657210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Get_noun</a:t>
          </a:r>
          <a:endParaRPr lang="en-US" sz="900" kern="1200" dirty="0"/>
        </a:p>
      </dsp:txBody>
      <dsp:txXfrm>
        <a:off x="3657210" y="926428"/>
        <a:ext cx="1301292" cy="650646"/>
      </dsp:txXfrm>
    </dsp:sp>
    <dsp:sp modelId="{9FEBE3F5-A20C-A546-9997-8D495136C88D}">
      <dsp:nvSpPr>
        <dsp:cNvPr id="0" name=""/>
        <dsp:cNvSpPr/>
      </dsp:nvSpPr>
      <dsp:spPr>
        <a:xfrm>
          <a:off x="5231774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Get_verb</a:t>
          </a:r>
          <a:endParaRPr lang="en-US" sz="900" kern="1200" dirty="0"/>
        </a:p>
      </dsp:txBody>
      <dsp:txXfrm>
        <a:off x="5231774" y="926428"/>
        <a:ext cx="1301292" cy="650646"/>
      </dsp:txXfrm>
    </dsp:sp>
    <dsp:sp modelId="{52C82C2C-870F-E641-94F4-A683C08E1AE4}">
      <dsp:nvSpPr>
        <dsp:cNvPr id="0" name=""/>
        <dsp:cNvSpPr/>
      </dsp:nvSpPr>
      <dsp:spPr>
        <a:xfrm>
          <a:off x="6806338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get_prepositional_phrase</a:t>
          </a:r>
          <a:endParaRPr lang="en-US" sz="900" kern="1200" dirty="0"/>
        </a:p>
      </dsp:txBody>
      <dsp:txXfrm>
        <a:off x="6806338" y="926428"/>
        <a:ext cx="1301292" cy="650646"/>
      </dsp:txXfrm>
    </dsp:sp>
    <dsp:sp modelId="{AC69EB87-20D9-6F4C-A906-298DE2DB5050}">
      <dsp:nvSpPr>
        <dsp:cNvPr id="0" name=""/>
        <dsp:cNvSpPr/>
      </dsp:nvSpPr>
      <dsp:spPr>
        <a:xfrm>
          <a:off x="713166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get_prepostion</a:t>
          </a:r>
          <a:endParaRPr lang="en-US" sz="900" kern="1200" dirty="0"/>
        </a:p>
      </dsp:txBody>
      <dsp:txXfrm>
        <a:off x="7131661" y="1850345"/>
        <a:ext cx="1301292" cy="650646"/>
      </dsp:txXfrm>
    </dsp:sp>
    <dsp:sp modelId="{E719E5B7-6B50-494D-BAC2-058534174C60}">
      <dsp:nvSpPr>
        <dsp:cNvPr id="0" name=""/>
        <dsp:cNvSpPr/>
      </dsp:nvSpPr>
      <dsp:spPr>
        <a:xfrm>
          <a:off x="7131661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get_determiner</a:t>
          </a:r>
          <a:endParaRPr lang="en-US" sz="900" kern="1200" dirty="0"/>
        </a:p>
      </dsp:txBody>
      <dsp:txXfrm>
        <a:off x="7131661" y="2774263"/>
        <a:ext cx="1301292" cy="650646"/>
      </dsp:txXfrm>
    </dsp:sp>
    <dsp:sp modelId="{B8A9CB45-5C55-8740-B950-FB7C55DB766A}">
      <dsp:nvSpPr>
        <dsp:cNvPr id="0" name=""/>
        <dsp:cNvSpPr/>
      </dsp:nvSpPr>
      <dsp:spPr>
        <a:xfrm>
          <a:off x="7131661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get_noun</a:t>
          </a:r>
          <a:endParaRPr lang="en-US" sz="900" kern="1200" dirty="0"/>
        </a:p>
      </dsp:txBody>
      <dsp:txXfrm>
        <a:off x="7131661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90096-900F-ED42-827C-B9F9724501B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8C98-82B1-B146-8742-777E3BCA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86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BA0C-7335-C849-B134-C4AE85641D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4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.byui.edu/media/t/1_k7ubjwmu" TargetMode="External"/><Relationship Id="rId2" Type="http://schemas.openxmlformats.org/officeDocument/2006/relationships/hyperlink" Target="https://byui-cse.github.io/cse111-course/lesson06/example.p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636F-5F05-1537-17D6-37A8A0C1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245D-4E73-9B73-A79D-88E9061DF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CSE 111 Program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96639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8AF-0D42-53F0-771D-68FD27E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09F6-D54E-D850-05D4-7FAD9AA5D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Poinder</a:t>
            </a:r>
            <a:r>
              <a:rPr lang="en-US" b="1" dirty="0"/>
              <a:t>¶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0429-0507-EF8C-0997-53ECBA883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you used the debugger to step through the </a:t>
            </a:r>
            <a:r>
              <a:rPr lang="en-US" dirty="0" err="1"/>
              <a:t>example.py</a:t>
            </a:r>
            <a:r>
              <a:rPr lang="en-US" dirty="0"/>
              <a:t> program, did you learn anything new about Python and how functions work? Do you think the debugger could help you find mistakes in your code?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F9A62-E1A4-39A2-FCF5-B3653C7C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E4E48-32C5-0200-0A3D-7CE793AF57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E57A-72AF-96BB-5D66-EA04E0C8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C579-957F-35BA-15F0-09BD562BF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EDC22-A806-46C5-F371-AA027EBF5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985EF-94CC-EE1B-A0F5-AD98991FF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0688-BE93-B509-C4F7-33A6473F2E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with several functions. Use a debugger while writing your program or after writing it to step through your code..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running test functions often help a software developer find mistakes in code. </a:t>
            </a:r>
          </a:p>
          <a:p>
            <a:r>
              <a:rPr lang="en-US" dirty="0"/>
              <a:t>During this assignment, you will write three test functions. </a:t>
            </a:r>
          </a:p>
          <a:p>
            <a:pPr lvl="1"/>
            <a:r>
              <a:rPr lang="en-US" dirty="0"/>
              <a:t>Then use </a:t>
            </a:r>
            <a:r>
              <a:rPr lang="en-US" dirty="0" err="1"/>
              <a:t>pytest</a:t>
            </a:r>
            <a:r>
              <a:rPr lang="en-US" dirty="0"/>
              <a:t> to run the test functions and use the output of </a:t>
            </a:r>
            <a:r>
              <a:rPr lang="en-US" dirty="0" err="1"/>
              <a:t>pytest</a:t>
            </a:r>
            <a:r>
              <a:rPr lang="en-US" dirty="0"/>
              <a:t> to help you find and fix errors in some program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FAC95-788D-779F-CFC9-C16650BE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88848"/>
            <a:ext cx="6172199" cy="50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running test functions often help a software developer find mistakes in code. </a:t>
            </a:r>
          </a:p>
          <a:p>
            <a:r>
              <a:rPr lang="en-US" dirty="0"/>
              <a:t>During this assignment, you will write three test functions. </a:t>
            </a:r>
          </a:p>
          <a:p>
            <a:pPr lvl="1"/>
            <a:r>
              <a:rPr lang="en-US" dirty="0"/>
              <a:t>Then use </a:t>
            </a:r>
            <a:r>
              <a:rPr lang="en-US" dirty="0" err="1"/>
              <a:t>pytest</a:t>
            </a:r>
            <a:r>
              <a:rPr lang="en-US" dirty="0"/>
              <a:t> to run the test functions and use the output of </a:t>
            </a:r>
            <a:r>
              <a:rPr lang="en-US" dirty="0" err="1"/>
              <a:t>pytest</a:t>
            </a:r>
            <a:r>
              <a:rPr lang="en-US" dirty="0"/>
              <a:t> to help you find and fix errors in some program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F0045-EE68-353F-5480-81D2B80F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96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AB13-00CB-CC63-AF5D-DE600C35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39EF-EBFC-78C2-0D6E-3CCBE3776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3AF4-045F-0156-BFEB-5BC967351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a team, write a Python program named </a:t>
            </a:r>
            <a:r>
              <a:rPr lang="en-US" dirty="0" err="1"/>
              <a:t>esteem.py</a:t>
            </a:r>
            <a:r>
              <a:rPr lang="en-US" dirty="0"/>
              <a:t> that implements the Rosenberg self-esteem scale. </a:t>
            </a:r>
          </a:p>
          <a:p>
            <a:r>
              <a:rPr lang="en-US" dirty="0"/>
              <a:t>Your program must ask the user to respond to each of the ten statements with D, d, a, or A which mean strongly disagree, disagree, agree, and strongly agree. </a:t>
            </a:r>
          </a:p>
          <a:p>
            <a:r>
              <a:rPr lang="en-US" dirty="0"/>
              <a:t>Your program must compute the score for each answer and sum and display the person's total score. </a:t>
            </a:r>
          </a:p>
          <a:p>
            <a:r>
              <a:rPr lang="en-US" dirty="0"/>
              <a:t>You should think about how you will separate this program into functions before you begin writing the program.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5DD8-85EE-27F1-74C8-C4F9189CD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Requirements¶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C1A1-BB51-FCA1-D4C8-C42BE921FA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Your program prints the introductory text as shown in the Testing Procedure section below.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program prints each of the ten statements and gets a response from the user.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program computes the score for each response and sums all the scores and displays the total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7A73F-597B-3CC4-8CDA-FF7F43A828F9}"/>
              </a:ext>
            </a:extLst>
          </p:cNvPr>
          <p:cNvSpPr/>
          <p:nvPr/>
        </p:nvSpPr>
        <p:spPr>
          <a:xfrm>
            <a:off x="5868276" y="-1"/>
            <a:ext cx="6323724" cy="2278505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F055F-7484-0A5D-1C7F-3D1041170443}"/>
              </a:ext>
            </a:extLst>
          </p:cNvPr>
          <p:cNvSpPr/>
          <p:nvPr/>
        </p:nvSpPr>
        <p:spPr>
          <a:xfrm>
            <a:off x="5868276" y="2300992"/>
            <a:ext cx="6323724" cy="3888671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DD10C-309C-D579-84DB-AFBD5214334F}"/>
              </a:ext>
            </a:extLst>
          </p:cNvPr>
          <p:cNvSpPr/>
          <p:nvPr/>
        </p:nvSpPr>
        <p:spPr>
          <a:xfrm>
            <a:off x="5868276" y="6189663"/>
            <a:ext cx="6323724" cy="668337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23832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7A73F-597B-3CC4-8CDA-FF7F43A828F9}"/>
              </a:ext>
            </a:extLst>
          </p:cNvPr>
          <p:cNvSpPr/>
          <p:nvPr/>
        </p:nvSpPr>
        <p:spPr>
          <a:xfrm>
            <a:off x="5868276" y="-1"/>
            <a:ext cx="6323724" cy="2278505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F055F-7484-0A5D-1C7F-3D1041170443}"/>
              </a:ext>
            </a:extLst>
          </p:cNvPr>
          <p:cNvSpPr/>
          <p:nvPr/>
        </p:nvSpPr>
        <p:spPr>
          <a:xfrm>
            <a:off x="5868276" y="2300992"/>
            <a:ext cx="6323724" cy="3888671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DD10C-309C-D579-84DB-AFBD5214334F}"/>
              </a:ext>
            </a:extLst>
          </p:cNvPr>
          <p:cNvSpPr/>
          <p:nvPr/>
        </p:nvSpPr>
        <p:spPr>
          <a:xfrm>
            <a:off x="5868276" y="6189663"/>
            <a:ext cx="6323724" cy="668337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DBF91-E333-AA9F-F427-DC94D0E324AD}"/>
              </a:ext>
            </a:extLst>
          </p:cNvPr>
          <p:cNvSpPr txBox="1"/>
          <p:nvPr/>
        </p:nvSpPr>
        <p:spPr>
          <a:xfrm>
            <a:off x="4285017" y="1089304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CD0A3-B0A3-EF1C-028E-3A74AABFCBB0}"/>
              </a:ext>
            </a:extLst>
          </p:cNvPr>
          <p:cNvSpPr txBox="1"/>
          <p:nvPr/>
        </p:nvSpPr>
        <p:spPr>
          <a:xfrm>
            <a:off x="3171099" y="3729683"/>
            <a:ext cx="2709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Question1()</a:t>
            </a:r>
          </a:p>
          <a:p>
            <a:r>
              <a:rPr lang="en-US" dirty="0"/>
              <a:t>Question2()</a:t>
            </a:r>
          </a:p>
          <a:p>
            <a:r>
              <a:rPr lang="en-US" dirty="0"/>
              <a:t>Question3()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r>
              <a:rPr lang="en-US" dirty="0" err="1"/>
              <a:t>get_answers</a:t>
            </a:r>
            <a:r>
              <a:rPr lang="en-US" dirty="0"/>
              <a:t>(</a:t>
            </a:r>
            <a:r>
              <a:rPr lang="en-US" dirty="0" err="1"/>
              <a:t>question_list</a:t>
            </a:r>
            <a:r>
              <a:rPr lang="en-US" dirty="0"/>
              <a:t>)</a:t>
            </a:r>
          </a:p>
          <a:p>
            <a:r>
              <a:rPr lang="en-US" dirty="0"/>
              <a:t>Return list of answers.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FF4B3-C33B-DE45-4F02-AF0A06114353}"/>
              </a:ext>
            </a:extLst>
          </p:cNvPr>
          <p:cNvSpPr txBox="1"/>
          <p:nvPr/>
        </p:nvSpPr>
        <p:spPr>
          <a:xfrm>
            <a:off x="3237620" y="6422073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Display_results</a:t>
            </a:r>
            <a:r>
              <a:rPr lang="en-US" dirty="0"/>
              <a:t>(score)</a:t>
            </a:r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F822E86D-2AC8-321A-C959-7D8FD77CD6D3}"/>
              </a:ext>
            </a:extLst>
          </p:cNvPr>
          <p:cNvSpPr/>
          <p:nvPr/>
        </p:nvSpPr>
        <p:spPr>
          <a:xfrm>
            <a:off x="5539624" y="5830795"/>
            <a:ext cx="654803" cy="67275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A778-4B48-EBBA-1D25-30FF22391F56}"/>
              </a:ext>
            </a:extLst>
          </p:cNvPr>
          <p:cNvSpPr txBox="1"/>
          <p:nvPr/>
        </p:nvSpPr>
        <p:spPr>
          <a:xfrm>
            <a:off x="1404778" y="6048625"/>
            <a:ext cx="446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Compute_score</a:t>
            </a:r>
            <a:r>
              <a:rPr lang="en-US" dirty="0"/>
              <a:t>()  Magic happens here ===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9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209FF1-84B3-40B7-EF33-56132EB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DC5BA-F5BA-E3B8-0DC1-B35E8E3B941B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57650-498B-63CA-11EB-5ACBD73D29F7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C3CCF-B1F2-E192-D863-96CFED43084D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706B7-5C2F-92B5-207C-53E851A45ABA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54BA3-3F55-9E8A-D659-6F273383F7BC}"/>
              </a:ext>
            </a:extLst>
          </p:cNvPr>
          <p:cNvSpPr/>
          <p:nvPr/>
        </p:nvSpPr>
        <p:spPr>
          <a:xfrm>
            <a:off x="9457770" y="2788737"/>
            <a:ext cx="2324499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Display_introduction</a:t>
            </a:r>
            <a:r>
              <a:rPr lang="en-US" dirty="0"/>
              <a:t>()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849F73DC-FE85-9D48-8E30-DDBA6AED35D9}"/>
              </a:ext>
            </a:extLst>
          </p:cNvPr>
          <p:cNvSpPr/>
          <p:nvPr/>
        </p:nvSpPr>
        <p:spPr>
          <a:xfrm rot="5400000">
            <a:off x="9192680" y="27677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546C-9A1E-EE77-7CBA-A794B6A2F624}"/>
              </a:ext>
            </a:extLst>
          </p:cNvPr>
          <p:cNvSpPr/>
          <p:nvPr/>
        </p:nvSpPr>
        <p:spPr>
          <a:xfrm>
            <a:off x="353275" y="38259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Get_answers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65C7C0E1-520A-31A0-7724-3728FEED3BE1}"/>
              </a:ext>
            </a:extLst>
          </p:cNvPr>
          <p:cNvSpPr/>
          <p:nvPr/>
        </p:nvSpPr>
        <p:spPr>
          <a:xfrm rot="5400000">
            <a:off x="2379272" y="38264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58521189-3B5F-F42F-66DB-1257ACD12098}"/>
              </a:ext>
            </a:extLst>
          </p:cNvPr>
          <p:cNvSpPr/>
          <p:nvPr/>
        </p:nvSpPr>
        <p:spPr>
          <a:xfrm>
            <a:off x="850751" y="35286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C629-55C3-A68B-AAB0-D55C0202A1D4}"/>
              </a:ext>
            </a:extLst>
          </p:cNvPr>
          <p:cNvSpPr txBox="1"/>
          <p:nvPr/>
        </p:nvSpPr>
        <p:spPr>
          <a:xfrm>
            <a:off x="1068362" y="3493832"/>
            <a:ext cx="203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Question_list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FEB38-F337-31E1-BF32-2181A5CF0081}"/>
              </a:ext>
            </a:extLst>
          </p:cNvPr>
          <p:cNvSpPr/>
          <p:nvPr/>
        </p:nvSpPr>
        <p:spPr>
          <a:xfrm>
            <a:off x="288068" y="289572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create_questsion</a:t>
            </a:r>
            <a:r>
              <a:rPr lang="en-US" dirty="0"/>
              <a:t>()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93EE5176-6D27-EB0B-CE66-33A5DE8D76E7}"/>
              </a:ext>
            </a:extLst>
          </p:cNvPr>
          <p:cNvSpPr/>
          <p:nvPr/>
        </p:nvSpPr>
        <p:spPr>
          <a:xfrm rot="5400000">
            <a:off x="2314065" y="28961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B985E-1965-47B8-061A-844DCBBA2FE1}"/>
              </a:ext>
            </a:extLst>
          </p:cNvPr>
          <p:cNvSpPr/>
          <p:nvPr/>
        </p:nvSpPr>
        <p:spPr>
          <a:xfrm>
            <a:off x="3150048" y="568723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Calculate_score</a:t>
            </a:r>
            <a:r>
              <a:rPr lang="en-US" dirty="0"/>
              <a:t>()</a:t>
            </a: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EFAD7504-D8D5-AF9C-3565-7E07462704DB}"/>
              </a:ext>
            </a:extLst>
          </p:cNvPr>
          <p:cNvSpPr/>
          <p:nvPr/>
        </p:nvSpPr>
        <p:spPr>
          <a:xfrm rot="5400000">
            <a:off x="5176045" y="56876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DF4D8824-60B9-497D-80CC-3EDA2CC1C6F4}"/>
              </a:ext>
            </a:extLst>
          </p:cNvPr>
          <p:cNvSpPr/>
          <p:nvPr/>
        </p:nvSpPr>
        <p:spPr>
          <a:xfrm>
            <a:off x="3647524" y="53899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1AA9AA-26B0-0B96-9A07-003591A079DE}"/>
              </a:ext>
            </a:extLst>
          </p:cNvPr>
          <p:cNvSpPr/>
          <p:nvPr/>
        </p:nvSpPr>
        <p:spPr>
          <a:xfrm>
            <a:off x="9457769" y="3437715"/>
            <a:ext cx="2324499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Display_score</a:t>
            </a:r>
            <a:r>
              <a:rPr lang="en-US" dirty="0"/>
              <a:t>()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D4871428-64A6-7727-2AB6-B5A51A429B46}"/>
              </a:ext>
            </a:extLst>
          </p:cNvPr>
          <p:cNvSpPr/>
          <p:nvPr/>
        </p:nvSpPr>
        <p:spPr>
          <a:xfrm rot="5400000">
            <a:off x="9192679" y="34167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/>
              <a:t>Teach</a:t>
            </a:r>
            <a:r>
              <a:rPr lang="en-US" dirty="0"/>
              <a:t>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521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4D97-8BC8-A912-A121-C990875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06 Prove Assignment: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06 Prove Assignment: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06 Prove Assignment: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8A23D-9B83-A3F9-22E0-AC5998FA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3253"/>
            <a:ext cx="5157787" cy="260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B7A8C-B24D-A5B3-246F-B990F7EA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62" y="1036639"/>
            <a:ext cx="6440337" cy="4269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06188-DD60-81C5-1985-664204B6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661" y="1547733"/>
            <a:ext cx="6440337" cy="48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8AD1-9162-1A36-4F47-F246BD98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283D9-60BA-D7EE-18FC-B83C1047D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" y="1"/>
            <a:ext cx="3618944" cy="1768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53821-8331-0158-6569-F263F9EC7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862" y="-60014"/>
            <a:ext cx="4948834" cy="11995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7D1B91-BC36-12E4-4148-09C1C4A1C68C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6692D184-6165-E499-12A9-A81739D22A5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7E6F604F-B0ED-96CD-A271-16EEC1666566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34C04D-F57F-1AA4-E390-94116A172E26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7544FC33-E355-65A7-38DE-3B5429D15C0C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A28A-4D86-EA95-AB22-D13D18438161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498F6F-0224-ECAD-7412-FFC3137F7848}"/>
              </a:ext>
            </a:extLst>
          </p:cNvPr>
          <p:cNvSpPr/>
          <p:nvPr/>
        </p:nvSpPr>
        <p:spPr>
          <a:xfrm>
            <a:off x="1588530" y="63678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4A51345-42E3-1E7F-D746-F4B53B258E8C}"/>
              </a:ext>
            </a:extLst>
          </p:cNvPr>
          <p:cNvSpPr/>
          <p:nvPr/>
        </p:nvSpPr>
        <p:spPr>
          <a:xfrm rot="5400000">
            <a:off x="3614527" y="6368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800026-5A59-0437-FE8F-B21DA8D5DCC5}"/>
              </a:ext>
            </a:extLst>
          </p:cNvPr>
          <p:cNvSpPr/>
          <p:nvPr/>
        </p:nvSpPr>
        <p:spPr>
          <a:xfrm>
            <a:off x="4536421" y="6292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16A84B91-BA4F-591B-C772-0783E093575A}"/>
              </a:ext>
            </a:extLst>
          </p:cNvPr>
          <p:cNvSpPr/>
          <p:nvPr/>
        </p:nvSpPr>
        <p:spPr>
          <a:xfrm rot="5400000">
            <a:off x="7084104" y="6293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F1746631-90CD-7794-CBAF-ABACA2CA0BDB}"/>
              </a:ext>
            </a:extLst>
          </p:cNvPr>
          <p:cNvSpPr/>
          <p:nvPr/>
        </p:nvSpPr>
        <p:spPr>
          <a:xfrm>
            <a:off x="5555583" y="5995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027B4F-3A72-54B2-349D-715560B6636F}"/>
              </a:ext>
            </a:extLst>
          </p:cNvPr>
          <p:cNvSpPr txBox="1"/>
          <p:nvPr/>
        </p:nvSpPr>
        <p:spPr>
          <a:xfrm>
            <a:off x="5773194" y="5960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5E1-14F6-DDDF-D5D0-05932FC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get_determiner</a:t>
            </a:r>
            <a:r>
              <a:rPr lang="en-US" dirty="0"/>
              <a:t>(quantity):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18D5-D3BA-D1BB-1854-8A199E5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23" y="1209675"/>
            <a:ext cx="7086600" cy="5283200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06621CBD-8950-A34C-F4D1-085EBDC06E6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6FF7C-4135-355E-5B69-BEA62FE70250}"/>
              </a:ext>
            </a:extLst>
          </p:cNvPr>
          <p:cNvSpPr/>
          <p:nvPr/>
        </p:nvSpPr>
        <p:spPr>
          <a:xfrm>
            <a:off x="9378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7CCB5-B5AE-4852-32FA-78AE78E0D170}"/>
              </a:ext>
            </a:extLst>
          </p:cNvPr>
          <p:cNvSpPr/>
          <p:nvPr/>
        </p:nvSpPr>
        <p:spPr>
          <a:xfrm>
            <a:off x="253511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83D00-7600-53B0-2045-F644D103B244}"/>
              </a:ext>
            </a:extLst>
          </p:cNvPr>
          <p:cNvSpPr/>
          <p:nvPr/>
        </p:nvSpPr>
        <p:spPr>
          <a:xfrm>
            <a:off x="1365738" y="3499338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9E8EB-F52F-F27E-6583-409E59516F70}"/>
              </a:ext>
            </a:extLst>
          </p:cNvPr>
          <p:cNvSpPr/>
          <p:nvPr/>
        </p:nvSpPr>
        <p:spPr>
          <a:xfrm>
            <a:off x="1365738" y="411394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358066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FC5-FB63-F8D8-2C1E-28AF321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get_noun</a:t>
            </a:r>
            <a:r>
              <a:rPr lang="en-US" dirty="0"/>
              <a:t>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84C14-13DE-0001-6932-6977BA52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1381090"/>
            <a:ext cx="6388100" cy="3746500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45DFF983-5830-555E-48E5-1C487CBAE33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A74E-CC22-140D-C8EB-4C5EC0795795}"/>
              </a:ext>
            </a:extLst>
          </p:cNvPr>
          <p:cNvSpPr/>
          <p:nvPr/>
        </p:nvSpPr>
        <p:spPr>
          <a:xfrm>
            <a:off x="9378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["bird", "boy", "car", "cat", "child", "dog", "girl", "man", "rabbit", "woman”]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54971-627F-662B-DFF1-2E8BA9CD7F3E}"/>
              </a:ext>
            </a:extLst>
          </p:cNvPr>
          <p:cNvSpPr/>
          <p:nvPr/>
        </p:nvSpPr>
        <p:spPr>
          <a:xfrm>
            <a:off x="253511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["birds", "boys", "cars", "cats", "children", "dogs", "girls", "men", "rabbits", "women”]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4FE8-B415-03E5-BA27-ED705E21C874}"/>
              </a:ext>
            </a:extLst>
          </p:cNvPr>
          <p:cNvSpPr/>
          <p:nvPr/>
        </p:nvSpPr>
        <p:spPr>
          <a:xfrm>
            <a:off x="1345223" y="5257799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368F6-777C-B6F6-151C-6A70F99F1215}"/>
              </a:ext>
            </a:extLst>
          </p:cNvPr>
          <p:cNvSpPr/>
          <p:nvPr/>
        </p:nvSpPr>
        <p:spPr>
          <a:xfrm>
            <a:off x="1345223" y="5872406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123092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61A-274C-7B7D-1068-1B63FA42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98" y="365125"/>
            <a:ext cx="5189302" cy="1325563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get_verb</a:t>
            </a:r>
            <a:r>
              <a:rPr lang="en-US" dirty="0"/>
              <a:t>(quantity, tense):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4F1EB-1713-6633-4FE9-3036930D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04" y="1849348"/>
            <a:ext cx="6164495" cy="5008652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9D67B8C4-761C-7420-330E-F7E175BF25BD}"/>
              </a:ext>
            </a:extLst>
          </p:cNvPr>
          <p:cNvSpPr/>
          <p:nvPr/>
        </p:nvSpPr>
        <p:spPr>
          <a:xfrm>
            <a:off x="84991" y="104288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past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2AFB0-8DCE-7215-6C64-B853E133BCB5}"/>
              </a:ext>
            </a:extLst>
          </p:cNvPr>
          <p:cNvSpPr/>
          <p:nvPr/>
        </p:nvSpPr>
        <p:spPr>
          <a:xfrm>
            <a:off x="3091418" y="0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["drank", "ate", "grew", "laughed", "thought", "ran", "slept", "talked", "walked", "wrote”]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B0518-13E7-5200-F31F-731F9FE3B0AB}"/>
              </a:ext>
            </a:extLst>
          </p:cNvPr>
          <p:cNvSpPr/>
          <p:nvPr/>
        </p:nvSpPr>
        <p:spPr>
          <a:xfrm>
            <a:off x="3091418" y="1386682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["will drink", "will eat", "will grow", "will laugh", "will think", "will run", "will sleep", "will talk", "will walk", "will write”]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A8039-B380-4566-9B81-6904049167C6}"/>
              </a:ext>
            </a:extLst>
          </p:cNvPr>
          <p:cNvSpPr/>
          <p:nvPr/>
        </p:nvSpPr>
        <p:spPr>
          <a:xfrm>
            <a:off x="1016977" y="5739484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10FA4-AD13-9B2B-78E4-7AE51828CC12}"/>
              </a:ext>
            </a:extLst>
          </p:cNvPr>
          <p:cNvSpPr/>
          <p:nvPr/>
        </p:nvSpPr>
        <p:spPr>
          <a:xfrm>
            <a:off x="1016977" y="63656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0F49E1-5F93-CFE6-5023-44116DDE15F0}"/>
              </a:ext>
            </a:extLst>
          </p:cNvPr>
          <p:cNvSpPr/>
          <p:nvPr/>
        </p:nvSpPr>
        <p:spPr>
          <a:xfrm>
            <a:off x="84991" y="1386682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future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522DFBD-6421-6189-EC9A-B1D20230B6A0}"/>
              </a:ext>
            </a:extLst>
          </p:cNvPr>
          <p:cNvSpPr/>
          <p:nvPr/>
        </p:nvSpPr>
        <p:spPr>
          <a:xfrm>
            <a:off x="0" y="2661566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present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B8FBC55-5AA3-E610-5174-8740C8E89A6C}"/>
              </a:ext>
            </a:extLst>
          </p:cNvPr>
          <p:cNvSpPr/>
          <p:nvPr/>
        </p:nvSpPr>
        <p:spPr>
          <a:xfrm>
            <a:off x="386861" y="3164621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F1100-A533-85DF-48D0-367D572178BD}"/>
              </a:ext>
            </a:extLst>
          </p:cNvPr>
          <p:cNvSpPr/>
          <p:nvPr/>
        </p:nvSpPr>
        <p:spPr>
          <a:xfrm>
            <a:off x="3091418" y="2798884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["drinks", "eats", "grows", "laughs", "thinks", "runs", "sleeps", "talks", "walks", "writes”]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5C45C-58AF-38BD-E6A1-B9E2260AFA9E}"/>
              </a:ext>
            </a:extLst>
          </p:cNvPr>
          <p:cNvSpPr/>
          <p:nvPr/>
        </p:nvSpPr>
        <p:spPr>
          <a:xfrm>
            <a:off x="3091418" y="4135133"/>
            <a:ext cx="2936086" cy="110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["drink", "eat", "grow", "laugh", "think", "run", "sleep", "talk", "walk", "write”]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9495DF44-005E-4C73-EEE2-50200BCA0E6B}"/>
              </a:ext>
            </a:extLst>
          </p:cNvPr>
          <p:cNvSpPr/>
          <p:nvPr/>
        </p:nvSpPr>
        <p:spPr>
          <a:xfrm>
            <a:off x="386861" y="4219880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#If quantity &gt;1</a:t>
            </a:r>
          </a:p>
        </p:txBody>
      </p:sp>
    </p:spTree>
    <p:extLst>
      <p:ext uri="{BB962C8B-B14F-4D97-AF65-F5344CB8AC3E}">
        <p14:creationId xmlns:p14="http://schemas.microsoft.com/office/powerpoint/2010/main" val="42839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8E7-E520-DDE2-275E-E3EE7C38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get_preposition</a:t>
            </a:r>
            <a:r>
              <a:rPr lang="en-US" dirty="0"/>
              <a:t>():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C87C0-3D0C-A97C-1D60-2CA15C06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51073"/>
            <a:ext cx="7772400" cy="35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0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CB4D-1825-2335-B09C-D404D7B6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get_prepositional_phrase</a:t>
            </a:r>
            <a:r>
              <a:rPr lang="en-US" dirty="0"/>
              <a:t>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E4BD-1614-03E2-3037-E6631B55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50" y="3871110"/>
            <a:ext cx="7772400" cy="26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2E55-69C9-C987-8524-D3F12D47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6"/>
            <a:ext cx="10515600" cy="832346"/>
          </a:xfrm>
        </p:spPr>
        <p:txBody>
          <a:bodyPr/>
          <a:lstStyle/>
          <a:p>
            <a:r>
              <a:rPr lang="en-US" dirty="0"/>
              <a:t>Schedule Due 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1DA8-11F6-03B5-0ED6-33B40D34D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4665" y="1366520"/>
          <a:ext cx="1134266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45">
                  <a:extLst>
                    <a:ext uri="{9D8B030D-6E8A-4147-A177-3AD203B41FA5}">
                      <a16:colId xmlns:a16="http://schemas.microsoft.com/office/drawing/2014/main" val="1296284167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883638742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420744402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677899536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2526921487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4127162681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64516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9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10/26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Breaker 01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9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10/31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Checkpoint</a:t>
                      </a:r>
                    </a:p>
                    <a:p>
                      <a:r>
                        <a:rPr lang="en-US" dirty="0"/>
                        <a:t>L03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Teach</a:t>
                      </a:r>
                    </a:p>
                    <a:p>
                      <a:r>
                        <a:rPr lang="en-US" dirty="0"/>
                        <a:t>L02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Prove</a:t>
                      </a:r>
                    </a:p>
                    <a:p>
                      <a:r>
                        <a:rPr lang="en-US" dirty="0"/>
                        <a:t>L03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L03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L03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L03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L04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6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11/07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Checkpoint</a:t>
                      </a:r>
                    </a:p>
                    <a:p>
                      <a:r>
                        <a:rPr lang="en-US" dirty="0"/>
                        <a:t>L05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Teach</a:t>
                      </a:r>
                    </a:p>
                    <a:p>
                      <a:r>
                        <a:rPr lang="en-US" dirty="0"/>
                        <a:t>L04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Prove</a:t>
                      </a:r>
                    </a:p>
                    <a:p>
                      <a:r>
                        <a:rPr lang="en-US" dirty="0"/>
                        <a:t>L05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L05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L05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L05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L06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4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Checkpoint</a:t>
                      </a:r>
                    </a:p>
                    <a:p>
                      <a:r>
                        <a:rPr lang="en-US" dirty="0"/>
                        <a:t>L07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Teach</a:t>
                      </a:r>
                    </a:p>
                    <a:p>
                      <a:r>
                        <a:rPr lang="en-US" dirty="0"/>
                        <a:t>L06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Prove</a:t>
                      </a:r>
                    </a:p>
                    <a:p>
                      <a:r>
                        <a:rPr lang="en-US" dirty="0"/>
                        <a:t>L07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L07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L07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L07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L08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11/21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L08 Checkpoint</a:t>
                      </a:r>
                    </a:p>
                    <a:p>
                      <a:r>
                        <a:rPr lang="en-US" dirty="0"/>
                        <a:t>L09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L08 Teach</a:t>
                      </a:r>
                    </a:p>
                    <a:p>
                      <a:r>
                        <a:rPr lang="en-US" dirty="0"/>
                        <a:t>L08 Ponder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Thanksgiving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L08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L10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11/28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Checkpoint</a:t>
                      </a:r>
                    </a:p>
                    <a:p>
                      <a:r>
                        <a:rPr lang="en-US" i="1" dirty="0"/>
                        <a:t>L10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Teach</a:t>
                      </a:r>
                    </a:p>
                    <a:p>
                      <a:r>
                        <a:rPr lang="en-US" i="1" dirty="0"/>
                        <a:t>L09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Milestone</a:t>
                      </a:r>
                    </a:p>
                    <a:p>
                      <a:r>
                        <a:rPr lang="en-US" i="1" dirty="0"/>
                        <a:t>L10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L10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L10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L10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L11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Checkpoint</a:t>
                      </a:r>
                    </a:p>
                    <a:p>
                      <a:r>
                        <a:rPr lang="en-US" i="1" dirty="0"/>
                        <a:t>L12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Teach</a:t>
                      </a:r>
                    </a:p>
                    <a:p>
                      <a:r>
                        <a:rPr lang="en-US" i="1" dirty="0"/>
                        <a:t>L11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Milestone</a:t>
                      </a:r>
                    </a:p>
                    <a:p>
                      <a:r>
                        <a:rPr lang="en-US" i="1" dirty="0"/>
                        <a:t>L12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L12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L12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L12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L14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12/12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L14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L13 Ponder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L13 Prove</a:t>
                      </a:r>
                    </a:p>
                    <a:p>
                      <a:r>
                        <a:rPr lang="en-US" i="1" dirty="0"/>
                        <a:t>L14 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8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185-DFAC-8692-1DCE-66BF0DB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get_sentence</a:t>
            </a:r>
            <a:r>
              <a:rPr lang="en-US" dirty="0"/>
              <a:t>(quantity, tense):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AC678-73E6-C7A6-1888-F4D7BA9DA90D}"/>
              </a:ext>
            </a:extLst>
          </p:cNvPr>
          <p:cNvSpPr/>
          <p:nvPr/>
        </p:nvSpPr>
        <p:spPr>
          <a:xfrm>
            <a:off x="1016977" y="3289606"/>
            <a:ext cx="50790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Sentence = determiner +” “ + noun + “ “ + verb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CB79-D4F0-3610-7741-DD3F9BDB5E60}"/>
              </a:ext>
            </a:extLst>
          </p:cNvPr>
          <p:cNvSpPr/>
          <p:nvPr/>
        </p:nvSpPr>
        <p:spPr>
          <a:xfrm>
            <a:off x="1016977" y="387826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5E38-D874-B91F-EF25-635AECB8630C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F8C34-BB6E-3740-24CE-03E29A459298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90787-2CD3-ADD7-06EE-40EFFD062924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verb = </a:t>
            </a:r>
            <a:r>
              <a:rPr lang="en-US" dirty="0" err="1"/>
              <a:t>get_verb</a:t>
            </a:r>
            <a:r>
              <a:rPr lang="en-US" dirty="0"/>
              <a:t>(quantity, tense)</a:t>
            </a:r>
          </a:p>
        </p:txBody>
      </p:sp>
    </p:spTree>
    <p:extLst>
      <p:ext uri="{BB962C8B-B14F-4D97-AF65-F5344CB8AC3E}">
        <p14:creationId xmlns:p14="http://schemas.microsoft.com/office/powerpoint/2010/main" val="85929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CB4D-1825-2335-B09C-D404D7B6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get_prepositional_phrase</a:t>
            </a:r>
            <a:r>
              <a:rPr lang="en-US" dirty="0"/>
              <a:t>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E4BD-1614-03E2-3037-E6631B55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50" y="3871110"/>
            <a:ext cx="7772400" cy="26217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F2FE93-B46C-28A8-B574-5C6F07CA789F}"/>
              </a:ext>
            </a:extLst>
          </p:cNvPr>
          <p:cNvSpPr/>
          <p:nvPr/>
        </p:nvSpPr>
        <p:spPr>
          <a:xfrm>
            <a:off x="1016977" y="3289606"/>
            <a:ext cx="50790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Prepostion_phrase</a:t>
            </a:r>
            <a:r>
              <a:rPr lang="en-US" dirty="0"/>
              <a:t> = preposition +” “ + determiner + “ “ + noun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704BB-9569-FC03-5454-781EBA6B580A}"/>
              </a:ext>
            </a:extLst>
          </p:cNvPr>
          <p:cNvSpPr/>
          <p:nvPr/>
        </p:nvSpPr>
        <p:spPr>
          <a:xfrm>
            <a:off x="1016977" y="387826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732ED0-BBB8-DE04-9771-514713B9F082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094C-8088-B812-BCE0-85B7BA5C2683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preposition = </a:t>
            </a:r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8D421-5BB5-DE4D-A333-D66087F44099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</p:spTree>
    <p:extLst>
      <p:ext uri="{BB962C8B-B14F-4D97-AF65-F5344CB8AC3E}">
        <p14:creationId xmlns:p14="http://schemas.microsoft.com/office/powerpoint/2010/main" val="724083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185-DFAC-8692-1DCE-66BF0DB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get_sentence</a:t>
            </a:r>
            <a:r>
              <a:rPr lang="en-US" dirty="0"/>
              <a:t>(quantity, tense):updated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AC678-73E6-C7A6-1888-F4D7BA9DA90D}"/>
              </a:ext>
            </a:extLst>
          </p:cNvPr>
          <p:cNvSpPr/>
          <p:nvPr/>
        </p:nvSpPr>
        <p:spPr>
          <a:xfrm>
            <a:off x="1016977" y="3304596"/>
            <a:ext cx="5079023" cy="49236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Sentence = determiner +” “ + noun + “ “ + verb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CB79-D4F0-3610-7741-DD3F9BDB5E60}"/>
              </a:ext>
            </a:extLst>
          </p:cNvPr>
          <p:cNvSpPr/>
          <p:nvPr/>
        </p:nvSpPr>
        <p:spPr>
          <a:xfrm>
            <a:off x="1016977" y="3893255"/>
            <a:ext cx="2379784" cy="49236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return sentence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5E38-D874-B91F-EF25-635AECB8630C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F8C34-BB6E-3740-24CE-03E29A459298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90787-2CD3-ADD7-06EE-40EFFD062924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verb = </a:t>
            </a:r>
            <a:r>
              <a:rPr lang="en-US" dirty="0" err="1"/>
              <a:t>get_verb</a:t>
            </a:r>
            <a:r>
              <a:rPr lang="en-US" dirty="0"/>
              <a:t>(quantity, tense)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F5D6D-A181-59A1-2C78-6EF668C88F53}"/>
              </a:ext>
            </a:extLst>
          </p:cNvPr>
          <p:cNvSpPr/>
          <p:nvPr/>
        </p:nvSpPr>
        <p:spPr>
          <a:xfrm>
            <a:off x="1016977" y="5411847"/>
            <a:ext cx="6073371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Sentence = determiner +” “ + noun + “ “ + verb + ” “ + phrase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FF049-F357-3A0D-E0A1-7DEB4BD6606F}"/>
              </a:ext>
            </a:extLst>
          </p:cNvPr>
          <p:cNvSpPr/>
          <p:nvPr/>
        </p:nvSpPr>
        <p:spPr>
          <a:xfrm>
            <a:off x="1016977" y="6000506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AA938-FB4E-1234-59CA-680C3FA83949}"/>
              </a:ext>
            </a:extLst>
          </p:cNvPr>
          <p:cNvSpPr/>
          <p:nvPr/>
        </p:nvSpPr>
        <p:spPr>
          <a:xfrm>
            <a:off x="1016977" y="482318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phrase = </a:t>
            </a:r>
            <a:r>
              <a:rPr lang="en-US" dirty="0" err="1"/>
              <a:t>get_prepositional_phrase</a:t>
            </a:r>
            <a:r>
              <a:rPr lang="en-US" dirty="0"/>
              <a:t>(quantity)</a:t>
            </a:r>
          </a:p>
        </p:txBody>
      </p:sp>
    </p:spTree>
    <p:extLst>
      <p:ext uri="{BB962C8B-B14F-4D97-AF65-F5344CB8AC3E}">
        <p14:creationId xmlns:p14="http://schemas.microsoft.com/office/powerpoint/2010/main" val="123638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762020-3ECB-283D-9E92-F0A9A10D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7C5286-E0FD-7F1D-7AC3-80B14B98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BD58C3-4694-CCEF-C0DF-0A75EDF9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108A02F7-7B7A-2484-5A7E-EA7284A759C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98F346CB-0015-BA52-F883-107235B400BD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DEA7A-56DC-6610-2A00-24D9D7A0362A}"/>
              </a:ext>
            </a:extLst>
          </p:cNvPr>
          <p:cNvSpPr/>
          <p:nvPr/>
        </p:nvSpPr>
        <p:spPr>
          <a:xfrm>
            <a:off x="1588530" y="63678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CAB76798-5593-04F6-48DB-80D709898492}"/>
              </a:ext>
            </a:extLst>
          </p:cNvPr>
          <p:cNvSpPr/>
          <p:nvPr/>
        </p:nvSpPr>
        <p:spPr>
          <a:xfrm rot="5400000">
            <a:off x="3614527" y="6368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0AEFC-8B5E-D699-F4E2-48125D9EC192}"/>
              </a:ext>
            </a:extLst>
          </p:cNvPr>
          <p:cNvSpPr/>
          <p:nvPr/>
        </p:nvSpPr>
        <p:spPr>
          <a:xfrm>
            <a:off x="4536421" y="6292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191A4A29-3F6B-C4F0-577A-F3236C4AC1DB}"/>
              </a:ext>
            </a:extLst>
          </p:cNvPr>
          <p:cNvSpPr/>
          <p:nvPr/>
        </p:nvSpPr>
        <p:spPr>
          <a:xfrm rot="5400000">
            <a:off x="7084104" y="6293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49A896D2-FD96-1B67-ACAD-614EBB1256D1}"/>
              </a:ext>
            </a:extLst>
          </p:cNvPr>
          <p:cNvSpPr/>
          <p:nvPr/>
        </p:nvSpPr>
        <p:spPr>
          <a:xfrm>
            <a:off x="5555583" y="5995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5F35F-D1DE-273F-189B-53663C85271D}"/>
              </a:ext>
            </a:extLst>
          </p:cNvPr>
          <p:cNvSpPr txBox="1"/>
          <p:nvPr/>
        </p:nvSpPr>
        <p:spPr>
          <a:xfrm>
            <a:off x="5773194" y="5960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460971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DDE4625-4380-8B09-66E8-5499C82C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1A112-F040-9C48-2436-D6718A9EBEB6}"/>
              </a:ext>
            </a:extLst>
          </p:cNvPr>
          <p:cNvSpPr/>
          <p:nvPr/>
        </p:nvSpPr>
        <p:spPr>
          <a:xfrm>
            <a:off x="1588530" y="63678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C4780734-472C-B689-21E5-01989FAFDC39}"/>
              </a:ext>
            </a:extLst>
          </p:cNvPr>
          <p:cNvSpPr/>
          <p:nvPr/>
        </p:nvSpPr>
        <p:spPr>
          <a:xfrm rot="5400000">
            <a:off x="3614527" y="6368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F496B-9010-82CC-FEA5-5CFADD943F87}"/>
              </a:ext>
            </a:extLst>
          </p:cNvPr>
          <p:cNvSpPr/>
          <p:nvPr/>
        </p:nvSpPr>
        <p:spPr>
          <a:xfrm>
            <a:off x="4536421" y="6292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C5C58E34-3B35-3357-6549-ABBF749410AD}"/>
              </a:ext>
            </a:extLst>
          </p:cNvPr>
          <p:cNvSpPr/>
          <p:nvPr/>
        </p:nvSpPr>
        <p:spPr>
          <a:xfrm rot="5400000">
            <a:off x="7084104" y="6293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3B64F9D-E227-D003-EBAB-06094BB05414}"/>
              </a:ext>
            </a:extLst>
          </p:cNvPr>
          <p:cNvSpPr/>
          <p:nvPr/>
        </p:nvSpPr>
        <p:spPr>
          <a:xfrm>
            <a:off x="5555583" y="5995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51695-A4A9-CE21-5C7B-09F30A00BC54}"/>
              </a:ext>
            </a:extLst>
          </p:cNvPr>
          <p:cNvSpPr txBox="1"/>
          <p:nvPr/>
        </p:nvSpPr>
        <p:spPr>
          <a:xfrm>
            <a:off x="5773194" y="5960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2AD8E-DD86-6B7A-234F-8B1AE849486A}"/>
              </a:ext>
            </a:extLst>
          </p:cNvPr>
          <p:cNvSpPr txBox="1"/>
          <p:nvPr/>
        </p:nvSpPr>
        <p:spPr>
          <a:xfrm>
            <a:off x="5163052" y="345122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phrase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C148AAB4-101B-28C2-98F7-21702EF56451}"/>
              </a:ext>
            </a:extLst>
          </p:cNvPr>
          <p:cNvSpPr/>
          <p:nvPr/>
        </p:nvSpPr>
        <p:spPr>
          <a:xfrm>
            <a:off x="4979540" y="35050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591AF3C-24D7-63B1-0E76-CBC4481E40EB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 flipV="1">
            <a:off x="6583756" y="2833369"/>
            <a:ext cx="253296" cy="802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382C55FD-C5EC-3963-A285-309F198DF191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FCC4F5C5-D2DE-0408-2E26-C3217D06C1BD}"/>
              </a:ext>
            </a:extLst>
          </p:cNvPr>
          <p:cNvCxnSpPr>
            <a:cxnSpLocks/>
            <a:stCxn id="66" idx="3"/>
            <a:endCxn id="58" idx="2"/>
          </p:cNvCxnSpPr>
          <p:nvPr/>
        </p:nvCxnSpPr>
        <p:spPr>
          <a:xfrm rot="16200000" flipH="1">
            <a:off x="5297654" y="2098982"/>
            <a:ext cx="848133" cy="50274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  <a:endCxn id="83" idx="2"/>
          </p:cNvCxnSpPr>
          <p:nvPr/>
        </p:nvCxnSpPr>
        <p:spPr>
          <a:xfrm rot="16200000" flipV="1">
            <a:off x="7386785" y="2701454"/>
            <a:ext cx="2695163" cy="2315018"/>
          </a:xfrm>
          <a:prstGeom prst="curvedConnector4">
            <a:avLst>
              <a:gd name="adj1" fmla="val 47284"/>
              <a:gd name="adj2" fmla="val 1098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8E5435-041A-B696-1F06-46E3E6B8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37376-145C-0681-A70E-FDA7F140397F}"/>
              </a:ext>
            </a:extLst>
          </p:cNvPr>
          <p:cNvSpPr/>
          <p:nvPr/>
        </p:nvSpPr>
        <p:spPr>
          <a:xfrm>
            <a:off x="1588530" y="63678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6A368B0F-3DB0-4A18-E664-9467E43E0F6E}"/>
              </a:ext>
            </a:extLst>
          </p:cNvPr>
          <p:cNvSpPr/>
          <p:nvPr/>
        </p:nvSpPr>
        <p:spPr>
          <a:xfrm rot="5400000">
            <a:off x="3614527" y="6368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0AD9E-D03F-B7EF-2612-F41B6E678AFC}"/>
              </a:ext>
            </a:extLst>
          </p:cNvPr>
          <p:cNvSpPr/>
          <p:nvPr/>
        </p:nvSpPr>
        <p:spPr>
          <a:xfrm>
            <a:off x="4536421" y="6292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640C129A-62E2-3FCA-3703-FE9DA1A1E607}"/>
              </a:ext>
            </a:extLst>
          </p:cNvPr>
          <p:cNvSpPr/>
          <p:nvPr/>
        </p:nvSpPr>
        <p:spPr>
          <a:xfrm rot="5400000">
            <a:off x="7084104" y="6293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E25F95E4-2416-5724-400D-BC7144DE24B1}"/>
              </a:ext>
            </a:extLst>
          </p:cNvPr>
          <p:cNvSpPr/>
          <p:nvPr/>
        </p:nvSpPr>
        <p:spPr>
          <a:xfrm>
            <a:off x="5555583" y="5995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3DE2C-330D-6A39-2895-06D948638DA6}"/>
              </a:ext>
            </a:extLst>
          </p:cNvPr>
          <p:cNvSpPr txBox="1"/>
          <p:nvPr/>
        </p:nvSpPr>
        <p:spPr>
          <a:xfrm>
            <a:off x="5773194" y="5960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90880D0-061E-EB54-FFAC-330135ADF535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rot="16200000" flipH="1" flipV="1">
            <a:off x="4171706" y="4725971"/>
            <a:ext cx="75038" cy="3208734"/>
          </a:xfrm>
          <a:prstGeom prst="curvedConnector3">
            <a:avLst>
              <a:gd name="adj1" fmla="val -30464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C3C63E5-9429-5DA5-7702-E6E633160D6C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rot="16200000" flipV="1">
            <a:off x="4346312" y="4825538"/>
            <a:ext cx="840104" cy="2094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F592CE5-4C91-820D-9CF7-7DDA3370C044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rot="16200000" flipV="1">
            <a:off x="3021049" y="3500275"/>
            <a:ext cx="831336" cy="4753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4420576-461F-DA67-01BA-F231FB7BB716}"/>
              </a:ext>
            </a:extLst>
          </p:cNvPr>
          <p:cNvCxnSpPr>
            <a:cxnSpLocks/>
            <a:stCxn id="13" idx="2"/>
            <a:endCxn id="68" idx="3"/>
          </p:cNvCxnSpPr>
          <p:nvPr/>
        </p:nvCxnSpPr>
        <p:spPr>
          <a:xfrm rot="16200000" flipV="1">
            <a:off x="4898199" y="3988674"/>
            <a:ext cx="2523108" cy="2104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416F96D-5021-91D8-658E-7C1C2C078B21}"/>
              </a:ext>
            </a:extLst>
          </p:cNvPr>
          <p:cNvSpPr txBox="1"/>
          <p:nvPr/>
        </p:nvSpPr>
        <p:spPr>
          <a:xfrm>
            <a:off x="5163052" y="345122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phrase</a:t>
            </a:r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377DA4BF-39DB-57EE-F3B1-F8FAB09DDFAB}"/>
              </a:ext>
            </a:extLst>
          </p:cNvPr>
          <p:cNvSpPr/>
          <p:nvPr/>
        </p:nvSpPr>
        <p:spPr>
          <a:xfrm>
            <a:off x="4979540" y="35050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06B5C383-E65C-EB9F-2EC1-784F019F8448}"/>
              </a:ext>
            </a:extLst>
          </p:cNvPr>
          <p:cNvCxnSpPr>
            <a:cxnSpLocks/>
          </p:cNvCxnSpPr>
          <p:nvPr/>
        </p:nvCxnSpPr>
        <p:spPr>
          <a:xfrm flipV="1">
            <a:off x="6583756" y="2833369"/>
            <a:ext cx="253296" cy="802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2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1193CB-2258-B0E0-B68B-371B7DB1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55" y="768402"/>
            <a:ext cx="3299445" cy="1226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BF8012-C1C6-C978-2AAC-E74941F1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55" y="5201"/>
            <a:ext cx="3299445" cy="806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FF306-C783-B2A4-CE37-0BF7799A2222}"/>
              </a:ext>
            </a:extLst>
          </p:cNvPr>
          <p:cNvSpPr/>
          <p:nvPr/>
        </p:nvSpPr>
        <p:spPr>
          <a:xfrm>
            <a:off x="43513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test_get_determiner</a:t>
            </a:r>
            <a:r>
              <a:rPr lang="en-US" dirty="0"/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29921-3481-602C-2165-62823735AAA6}"/>
              </a:ext>
            </a:extLst>
          </p:cNvPr>
          <p:cNvSpPr/>
          <p:nvPr/>
        </p:nvSpPr>
        <p:spPr>
          <a:xfrm>
            <a:off x="2702807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test_get_noun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B44A6-4263-3198-5BB8-AB0579834510}"/>
              </a:ext>
            </a:extLst>
          </p:cNvPr>
          <p:cNvSpPr/>
          <p:nvPr/>
        </p:nvSpPr>
        <p:spPr>
          <a:xfrm>
            <a:off x="5291914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test_get_verb</a:t>
            </a:r>
            <a:r>
              <a:rPr lang="en-US" dirty="0"/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F250EF2-A575-0B1F-AF9D-D156B2786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540" y="5525410"/>
            <a:ext cx="7124700" cy="939800"/>
          </a:xfrm>
          <a:prstGeom prst="rect">
            <a:avLst/>
          </a:prstGeom>
        </p:spPr>
      </p:pic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259EF-F012-5095-923A-A01A453827FD}"/>
              </a:ext>
            </a:extLst>
          </p:cNvPr>
          <p:cNvSpPr/>
          <p:nvPr/>
        </p:nvSpPr>
        <p:spPr>
          <a:xfrm>
            <a:off x="7737947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test_get_sentence</a:t>
            </a:r>
            <a:r>
              <a:rPr lang="en-US" dirty="0"/>
              <a:t>()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382C55FD-C5EC-3963-A285-309F198DF191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FCC4F5C5-D2DE-0408-2E26-C3217D06C1BD}"/>
              </a:ext>
            </a:extLst>
          </p:cNvPr>
          <p:cNvCxnSpPr>
            <a:cxnSpLocks/>
            <a:stCxn id="66" idx="3"/>
            <a:endCxn id="58" idx="2"/>
          </p:cNvCxnSpPr>
          <p:nvPr/>
        </p:nvCxnSpPr>
        <p:spPr>
          <a:xfrm rot="16200000" flipH="1">
            <a:off x="5297654" y="2098982"/>
            <a:ext cx="848133" cy="50274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  <a:endCxn id="83" idx="2"/>
          </p:cNvCxnSpPr>
          <p:nvPr/>
        </p:nvCxnSpPr>
        <p:spPr>
          <a:xfrm rot="16200000" flipV="1">
            <a:off x="7386785" y="2701454"/>
            <a:ext cx="2695163" cy="2315018"/>
          </a:xfrm>
          <a:prstGeom prst="curvedConnector4">
            <a:avLst>
              <a:gd name="adj1" fmla="val 47284"/>
              <a:gd name="adj2" fmla="val 1098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21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05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running test functions often help a software developer find mistakes in code. </a:t>
            </a:r>
          </a:p>
          <a:p>
            <a:r>
              <a:rPr lang="en-US" b="1" dirty="0"/>
              <a:t>During this assignment, you will write three test functions. </a:t>
            </a:r>
          </a:p>
          <a:p>
            <a:pPr lvl="1"/>
            <a:r>
              <a:rPr lang="en-US" b="1" dirty="0"/>
              <a:t>Then use </a:t>
            </a:r>
            <a:r>
              <a:rPr lang="en-US" b="1" dirty="0" err="1"/>
              <a:t>pytest</a:t>
            </a:r>
            <a:r>
              <a:rPr lang="en-US" b="1" dirty="0"/>
              <a:t> to run the test functions and use the output of </a:t>
            </a:r>
            <a:r>
              <a:rPr lang="en-US" b="1" dirty="0" err="1"/>
              <a:t>pytest</a:t>
            </a:r>
            <a:r>
              <a:rPr lang="en-US" b="1" dirty="0"/>
              <a:t> to help you find and fix errors in some program functions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2: Test 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4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9066-F85A-B4D5-88C8-3A568297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05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4882-A218-D5B4-AF12-942D75DEE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240C-7E2F-F059-51DC-B229799F8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a team, write three test functions named</a:t>
            </a:r>
          </a:p>
          <a:p>
            <a:pPr lvl="1"/>
            <a:r>
              <a:rPr lang="en-US" dirty="0" err="1"/>
              <a:t>test_make_full_name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test_extract_family_name</a:t>
            </a:r>
            <a:r>
              <a:rPr lang="en-US" dirty="0"/>
              <a:t>, and </a:t>
            </a:r>
          </a:p>
          <a:p>
            <a:pPr lvl="1"/>
            <a:r>
              <a:rPr lang="en-US" dirty="0" err="1"/>
              <a:t>test_extract_given_name</a:t>
            </a:r>
            <a:r>
              <a:rPr lang="en-US" dirty="0"/>
              <a:t>. </a:t>
            </a:r>
          </a:p>
          <a:p>
            <a:r>
              <a:rPr lang="en-US" dirty="0"/>
              <a:t>Each of the test functions will test one of three previously written program functions. </a:t>
            </a:r>
          </a:p>
          <a:p>
            <a:r>
              <a:rPr lang="en-US" dirty="0"/>
              <a:t>Use </a:t>
            </a:r>
            <a:r>
              <a:rPr lang="en-US" dirty="0" err="1"/>
              <a:t>pytest</a:t>
            </a:r>
            <a:r>
              <a:rPr lang="en-US" dirty="0"/>
              <a:t> to run the test functions and find and fix the mistakes, if any, that are in program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53DB-33FD-BEDC-0186-64C40ED3F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47C08-FD63-07ED-EA65-3DE726ECB1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B8FA4-912A-1734-8849-A67ADCDA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2" y="1"/>
            <a:ext cx="6304767" cy="299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61BDD-C006-4105-E70B-E747FFAA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2" y="3002384"/>
            <a:ext cx="6304768" cy="21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1193CB-2258-B0E0-B68B-371B7DB1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55" y="768402"/>
            <a:ext cx="3299445" cy="1226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BF8012-C1C6-C978-2AAC-E74941F1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55" y="5201"/>
            <a:ext cx="3299445" cy="806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382C55FD-C5EC-3963-A285-309F198DF191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FCC4F5C5-D2DE-0408-2E26-C3217D06C1BD}"/>
              </a:ext>
            </a:extLst>
          </p:cNvPr>
          <p:cNvCxnSpPr>
            <a:cxnSpLocks/>
            <a:stCxn id="66" idx="3"/>
            <a:endCxn id="58" idx="2"/>
          </p:cNvCxnSpPr>
          <p:nvPr/>
        </p:nvCxnSpPr>
        <p:spPr>
          <a:xfrm rot="16200000" flipH="1">
            <a:off x="5297654" y="2098982"/>
            <a:ext cx="848133" cy="50274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  <a:endCxn id="83" idx="2"/>
          </p:cNvCxnSpPr>
          <p:nvPr/>
        </p:nvCxnSpPr>
        <p:spPr>
          <a:xfrm rot="16200000" flipV="1">
            <a:off x="7386785" y="2701454"/>
            <a:ext cx="2695163" cy="2315018"/>
          </a:xfrm>
          <a:prstGeom prst="curvedConnector4">
            <a:avLst>
              <a:gd name="adj1" fmla="val 47284"/>
              <a:gd name="adj2" fmla="val 1098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9CFB78-FB13-6A4E-5133-207B13D26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402" y="2728850"/>
            <a:ext cx="7569200" cy="160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1C104C-FDC4-7DD1-59DA-B49F17CAD3D4}"/>
              </a:ext>
            </a:extLst>
          </p:cNvPr>
          <p:cNvSpPr/>
          <p:nvPr/>
        </p:nvSpPr>
        <p:spPr>
          <a:xfrm>
            <a:off x="1588530" y="63678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10A3F33-7D54-7EFB-0015-19301D846FC7}"/>
              </a:ext>
            </a:extLst>
          </p:cNvPr>
          <p:cNvSpPr/>
          <p:nvPr/>
        </p:nvSpPr>
        <p:spPr>
          <a:xfrm rot="5400000">
            <a:off x="3614527" y="6368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09089-471A-34D0-8AF8-D206D1B25ABC}"/>
              </a:ext>
            </a:extLst>
          </p:cNvPr>
          <p:cNvSpPr/>
          <p:nvPr/>
        </p:nvSpPr>
        <p:spPr>
          <a:xfrm>
            <a:off x="4536421" y="6292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E5F207E4-6D44-BD5C-AB47-44FDDA2175A3}"/>
              </a:ext>
            </a:extLst>
          </p:cNvPr>
          <p:cNvSpPr/>
          <p:nvPr/>
        </p:nvSpPr>
        <p:spPr>
          <a:xfrm rot="5400000">
            <a:off x="7084104" y="6293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51F981B3-B8F9-C2CA-C89B-38ACBF7F6864}"/>
              </a:ext>
            </a:extLst>
          </p:cNvPr>
          <p:cNvSpPr/>
          <p:nvPr/>
        </p:nvSpPr>
        <p:spPr>
          <a:xfrm>
            <a:off x="5555583" y="5995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46E7A-B1B2-3308-D26E-4ED0342A1739}"/>
              </a:ext>
            </a:extLst>
          </p:cNvPr>
          <p:cNvSpPr txBox="1"/>
          <p:nvPr/>
        </p:nvSpPr>
        <p:spPr>
          <a:xfrm>
            <a:off x="5773194" y="5960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AFF79E0-67BD-2C35-746F-3E1370C156E5}"/>
              </a:ext>
            </a:extLst>
          </p:cNvPr>
          <p:cNvCxnSpPr>
            <a:cxnSpLocks/>
            <a:stCxn id="29" idx="0"/>
            <a:endCxn id="10" idx="0"/>
          </p:cNvCxnSpPr>
          <p:nvPr/>
        </p:nvCxnSpPr>
        <p:spPr>
          <a:xfrm rot="16200000" flipH="1" flipV="1">
            <a:off x="4171706" y="4725971"/>
            <a:ext cx="75038" cy="3208734"/>
          </a:xfrm>
          <a:prstGeom prst="curvedConnector3">
            <a:avLst>
              <a:gd name="adj1" fmla="val -30464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A2D6C5-C5FA-724A-AFD9-7A089C6FC0C7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4346312" y="4825538"/>
            <a:ext cx="840104" cy="2094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F6F12AC-F06D-EC01-D2B0-647709074F36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3021049" y="3500275"/>
            <a:ext cx="831336" cy="4753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A815-3878-5C76-75A6-85CCB192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Prepare: Troubleshooting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C744-3B2D-A370-3798-CC8330A7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Concepts¶</a:t>
            </a:r>
          </a:p>
          <a:p>
            <a:pPr lvl="1"/>
            <a:r>
              <a:rPr lang="en-US" b="1" dirty="0"/>
              <a:t>Types of Mistakes¶</a:t>
            </a:r>
          </a:p>
          <a:p>
            <a:pPr lvl="1"/>
            <a:r>
              <a:rPr lang="en-US" b="1" dirty="0"/>
              <a:t>Error Messages</a:t>
            </a:r>
          </a:p>
          <a:p>
            <a:pPr lvl="1"/>
            <a:r>
              <a:rPr lang="en-US" b="1" dirty="0"/>
              <a:t>Print Statements¶</a:t>
            </a:r>
          </a:p>
          <a:p>
            <a:pPr lvl="1"/>
            <a:r>
              <a:rPr lang="en-US" b="1" dirty="0"/>
              <a:t>Test Functions</a:t>
            </a:r>
          </a:p>
          <a:p>
            <a:pPr lvl="1"/>
            <a:r>
              <a:rPr lang="en-US" b="1" dirty="0"/>
              <a:t>Using a Debugger¶</a:t>
            </a:r>
          </a:p>
          <a:p>
            <a:pPr lvl="1"/>
            <a:r>
              <a:rPr lang="en-US" b="1" dirty="0"/>
              <a:t>Summary¶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11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Test_sentences.py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116759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842589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142756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060200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581342" y="637250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307172" y="60981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607339" y="6372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524783" y="6063320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004458" y="636373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5730288" y="60894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030455" y="63641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5947899" y="605455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450491" y="637342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476488" y="63738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5740839" y="57181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5958450" y="568330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7947967" y="60761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165578" y="604130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7958518" y="57049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176129" y="567005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9DEE2-681B-9175-7673-6510F6950B05}"/>
              </a:ext>
            </a:extLst>
          </p:cNvPr>
          <p:cNvSpPr/>
          <p:nvPr/>
        </p:nvSpPr>
        <p:spPr>
          <a:xfrm>
            <a:off x="9823557" y="561508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F1B626B5-C289-086F-6D95-938D6E70A00A}"/>
              </a:ext>
            </a:extLst>
          </p:cNvPr>
          <p:cNvSpPr/>
          <p:nvPr/>
        </p:nvSpPr>
        <p:spPr>
          <a:xfrm rot="5400000">
            <a:off x="11849554" y="56155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735C1-6E5E-EBAA-AFEC-6F33A5299345}"/>
              </a:ext>
            </a:extLst>
          </p:cNvPr>
          <p:cNvSpPr/>
          <p:nvPr/>
        </p:nvSpPr>
        <p:spPr>
          <a:xfrm>
            <a:off x="9816793" y="6321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7BF9735-13E5-B4BB-CE97-3435613EFB44}"/>
              </a:ext>
            </a:extLst>
          </p:cNvPr>
          <p:cNvSpPr/>
          <p:nvPr/>
        </p:nvSpPr>
        <p:spPr>
          <a:xfrm rot="5400000">
            <a:off x="12364476" y="6322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9C3A449-F30A-2000-2976-83574B6261D8}"/>
              </a:ext>
            </a:extLst>
          </p:cNvPr>
          <p:cNvSpPr/>
          <p:nvPr/>
        </p:nvSpPr>
        <p:spPr>
          <a:xfrm>
            <a:off x="10835955" y="6024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8DB8F-077D-5C21-1BE7-0CC4AAE13DE4}"/>
              </a:ext>
            </a:extLst>
          </p:cNvPr>
          <p:cNvSpPr txBox="1"/>
          <p:nvPr/>
        </p:nvSpPr>
        <p:spPr>
          <a:xfrm>
            <a:off x="11053566" y="5989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7758A8-4BFE-8378-5377-CFF2080CD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358" y="-31118"/>
            <a:ext cx="4699778" cy="19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71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Test_sentences.py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4F8CC-7E8E-C4F5-837C-519F01F891FB}"/>
              </a:ext>
            </a:extLst>
          </p:cNvPr>
          <p:cNvSpPr/>
          <p:nvPr/>
        </p:nvSpPr>
        <p:spPr>
          <a:xfrm>
            <a:off x="91227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_get_determiner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382B2C97-3781-90A9-DFD3-87A9253F62BF}"/>
              </a:ext>
            </a:extLst>
          </p:cNvPr>
          <p:cNvSpPr/>
          <p:nvPr/>
        </p:nvSpPr>
        <p:spPr>
          <a:xfrm rot="5400000">
            <a:off x="2405222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755092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_get_noun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069087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B3FCEF-3D1D-55F6-E81C-4D5ABC4E59BD}"/>
              </a:ext>
            </a:extLst>
          </p:cNvPr>
          <p:cNvSpPr/>
          <p:nvPr/>
        </p:nvSpPr>
        <p:spPr>
          <a:xfrm>
            <a:off x="4683033" y="4773766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_get_verb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2C8EEC81-0823-6786-AFFD-A8E3F44A3248}"/>
              </a:ext>
            </a:extLst>
          </p:cNvPr>
          <p:cNvSpPr/>
          <p:nvPr/>
        </p:nvSpPr>
        <p:spPr>
          <a:xfrm rot="5400000">
            <a:off x="6997028" y="47742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C8833-8960-5F8E-C834-10F22E2EA1F5}"/>
              </a:ext>
            </a:extLst>
          </p:cNvPr>
          <p:cNvSpPr/>
          <p:nvPr/>
        </p:nvSpPr>
        <p:spPr>
          <a:xfrm>
            <a:off x="6500788" y="5209310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_get_sentence</a:t>
            </a:r>
            <a:r>
              <a:rPr lang="en-US" dirty="0"/>
              <a:t>()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649448B-DCD3-A28A-4849-F8CA41361B2E}"/>
              </a:ext>
            </a:extLst>
          </p:cNvPr>
          <p:cNvSpPr/>
          <p:nvPr/>
        </p:nvSpPr>
        <p:spPr>
          <a:xfrm rot="5400000">
            <a:off x="8814783" y="52097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5E77A4-0918-E1A6-3AF3-763DA2C3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4" y="2431797"/>
            <a:ext cx="2681974" cy="9972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9172A0-B9BD-F602-7395-E5D1555B1738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673CF-5CFB-74FB-3D27-9799E35B8D0D}"/>
              </a:ext>
            </a:extLst>
          </p:cNvPr>
          <p:cNvSpPr/>
          <p:nvPr/>
        </p:nvSpPr>
        <p:spPr>
          <a:xfrm>
            <a:off x="116759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DAE3FBAB-5725-5813-8E82-4EBFEF42B2E2}"/>
              </a:ext>
            </a:extLst>
          </p:cNvPr>
          <p:cNvSpPr/>
          <p:nvPr/>
        </p:nvSpPr>
        <p:spPr>
          <a:xfrm>
            <a:off x="842589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89C3CCF5-3139-8429-D6AF-DB930C89952D}"/>
              </a:ext>
            </a:extLst>
          </p:cNvPr>
          <p:cNvSpPr/>
          <p:nvPr/>
        </p:nvSpPr>
        <p:spPr>
          <a:xfrm rot="5400000">
            <a:off x="2142756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816D5-4AEE-1230-622B-AF70A97A1C19}"/>
              </a:ext>
            </a:extLst>
          </p:cNvPr>
          <p:cNvSpPr txBox="1"/>
          <p:nvPr/>
        </p:nvSpPr>
        <p:spPr>
          <a:xfrm>
            <a:off x="1060200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DAE15D-94F1-C065-FF57-F62A46A0F12F}"/>
              </a:ext>
            </a:extLst>
          </p:cNvPr>
          <p:cNvSpPr/>
          <p:nvPr/>
        </p:nvSpPr>
        <p:spPr>
          <a:xfrm>
            <a:off x="2581342" y="637250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61E53D80-EC20-5960-B657-7AD2B64EFCA1}"/>
              </a:ext>
            </a:extLst>
          </p:cNvPr>
          <p:cNvSpPr/>
          <p:nvPr/>
        </p:nvSpPr>
        <p:spPr>
          <a:xfrm>
            <a:off x="3307172" y="60981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41ACE3F5-4922-DC2D-0990-3705CB71F9F9}"/>
              </a:ext>
            </a:extLst>
          </p:cNvPr>
          <p:cNvSpPr/>
          <p:nvPr/>
        </p:nvSpPr>
        <p:spPr>
          <a:xfrm rot="5400000">
            <a:off x="4607339" y="6372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9A6D7-BD4C-2BF1-D4B9-48088E5AE185}"/>
              </a:ext>
            </a:extLst>
          </p:cNvPr>
          <p:cNvSpPr txBox="1"/>
          <p:nvPr/>
        </p:nvSpPr>
        <p:spPr>
          <a:xfrm>
            <a:off x="3524783" y="6063320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815B92-610E-4863-2F4C-B76D962BD7E0}"/>
              </a:ext>
            </a:extLst>
          </p:cNvPr>
          <p:cNvSpPr/>
          <p:nvPr/>
        </p:nvSpPr>
        <p:spPr>
          <a:xfrm>
            <a:off x="5004458" y="636373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CEA5B8B8-C4DE-958F-9CE1-2998C7028C3B}"/>
              </a:ext>
            </a:extLst>
          </p:cNvPr>
          <p:cNvSpPr/>
          <p:nvPr/>
        </p:nvSpPr>
        <p:spPr>
          <a:xfrm>
            <a:off x="5730288" y="60894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4AAE72C7-0DEA-AA66-1915-56D37194DE55}"/>
              </a:ext>
            </a:extLst>
          </p:cNvPr>
          <p:cNvSpPr/>
          <p:nvPr/>
        </p:nvSpPr>
        <p:spPr>
          <a:xfrm rot="5400000">
            <a:off x="7030455" y="63641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BC182E-CBAB-C939-CC50-4C00270D27FF}"/>
              </a:ext>
            </a:extLst>
          </p:cNvPr>
          <p:cNvSpPr txBox="1"/>
          <p:nvPr/>
        </p:nvSpPr>
        <p:spPr>
          <a:xfrm>
            <a:off x="5947899" y="605455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678903-563E-774C-2EE1-63FEBED12F25}"/>
              </a:ext>
            </a:extLst>
          </p:cNvPr>
          <p:cNvSpPr/>
          <p:nvPr/>
        </p:nvSpPr>
        <p:spPr>
          <a:xfrm>
            <a:off x="7450491" y="637342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202225FD-E831-5BEC-235A-7E190272734F}"/>
              </a:ext>
            </a:extLst>
          </p:cNvPr>
          <p:cNvSpPr/>
          <p:nvPr/>
        </p:nvSpPr>
        <p:spPr>
          <a:xfrm rot="5400000">
            <a:off x="9476488" y="63738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6C0A4D74-EFAD-9B36-0D63-133608ACB842}"/>
              </a:ext>
            </a:extLst>
          </p:cNvPr>
          <p:cNvSpPr/>
          <p:nvPr/>
        </p:nvSpPr>
        <p:spPr>
          <a:xfrm>
            <a:off x="5740839" y="57181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B3B1C-63EB-AAF0-7CB7-8B685AE7411B}"/>
              </a:ext>
            </a:extLst>
          </p:cNvPr>
          <p:cNvSpPr txBox="1"/>
          <p:nvPr/>
        </p:nvSpPr>
        <p:spPr>
          <a:xfrm>
            <a:off x="5958450" y="568330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D4277185-7AA1-B36B-9A4E-005CD2575962}"/>
              </a:ext>
            </a:extLst>
          </p:cNvPr>
          <p:cNvSpPr/>
          <p:nvPr/>
        </p:nvSpPr>
        <p:spPr>
          <a:xfrm>
            <a:off x="7947967" y="60761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506AC-D503-248D-4355-BAC979FF32E8}"/>
              </a:ext>
            </a:extLst>
          </p:cNvPr>
          <p:cNvSpPr txBox="1"/>
          <p:nvPr/>
        </p:nvSpPr>
        <p:spPr>
          <a:xfrm>
            <a:off x="8165578" y="604130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366D0CD5-AEB5-05F7-ABC0-2CA679A52D32}"/>
              </a:ext>
            </a:extLst>
          </p:cNvPr>
          <p:cNvSpPr/>
          <p:nvPr/>
        </p:nvSpPr>
        <p:spPr>
          <a:xfrm>
            <a:off x="7958518" y="57049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4AF341-1329-876B-A535-91089A39D32D}"/>
              </a:ext>
            </a:extLst>
          </p:cNvPr>
          <p:cNvSpPr txBox="1"/>
          <p:nvPr/>
        </p:nvSpPr>
        <p:spPr>
          <a:xfrm>
            <a:off x="8176129" y="567005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6001B7-5843-F4F2-CDE9-17DB9427AAFD}"/>
              </a:ext>
            </a:extLst>
          </p:cNvPr>
          <p:cNvSpPr/>
          <p:nvPr/>
        </p:nvSpPr>
        <p:spPr>
          <a:xfrm>
            <a:off x="9823557" y="561508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5A87A7B7-47E0-AC8B-C6FC-64262F1185AE}"/>
              </a:ext>
            </a:extLst>
          </p:cNvPr>
          <p:cNvSpPr/>
          <p:nvPr/>
        </p:nvSpPr>
        <p:spPr>
          <a:xfrm rot="5400000">
            <a:off x="11849554" y="56155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E432C2-5C93-50F7-1F55-5BBBF40F610E}"/>
              </a:ext>
            </a:extLst>
          </p:cNvPr>
          <p:cNvSpPr/>
          <p:nvPr/>
        </p:nvSpPr>
        <p:spPr>
          <a:xfrm>
            <a:off x="9816793" y="6321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DCAFACA9-DBE9-9C68-F244-BFB9CA937A18}"/>
              </a:ext>
            </a:extLst>
          </p:cNvPr>
          <p:cNvSpPr/>
          <p:nvPr/>
        </p:nvSpPr>
        <p:spPr>
          <a:xfrm rot="5400000">
            <a:off x="12364476" y="6322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9B6BA0D0-FADB-FE21-A498-B2E38D4A28F4}"/>
              </a:ext>
            </a:extLst>
          </p:cNvPr>
          <p:cNvSpPr/>
          <p:nvPr/>
        </p:nvSpPr>
        <p:spPr>
          <a:xfrm>
            <a:off x="10835955" y="6024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BA9E7-04E4-579B-6A71-246889A5E8D5}"/>
              </a:ext>
            </a:extLst>
          </p:cNvPr>
          <p:cNvSpPr txBox="1"/>
          <p:nvPr/>
        </p:nvSpPr>
        <p:spPr>
          <a:xfrm>
            <a:off x="11053566" y="5989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8D5FEA-ABA1-1AE4-2AA9-DD4FC2CD246C}"/>
              </a:ext>
            </a:extLst>
          </p:cNvPr>
          <p:cNvSpPr/>
          <p:nvPr/>
        </p:nvSpPr>
        <p:spPr>
          <a:xfrm>
            <a:off x="8589364" y="4580035"/>
            <a:ext cx="3250960" cy="3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</a:t>
            </a:r>
            <a:r>
              <a:rPr lang="en-US" dirty="0" err="1"/>
              <a:t>preposition_phrase</a:t>
            </a:r>
            <a:r>
              <a:rPr lang="en-US" dirty="0"/>
              <a:t>()</a:t>
            </a:r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FF6E4238-8960-7153-0D7B-63FCF5CA4D25}"/>
              </a:ext>
            </a:extLst>
          </p:cNvPr>
          <p:cNvSpPr/>
          <p:nvPr/>
        </p:nvSpPr>
        <p:spPr>
          <a:xfrm rot="5400000">
            <a:off x="11791333" y="4564632"/>
            <a:ext cx="282328" cy="3325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A5A74C-F42C-3FAB-2E35-6169AAB52AE5}"/>
              </a:ext>
            </a:extLst>
          </p:cNvPr>
          <p:cNvSpPr/>
          <p:nvPr/>
        </p:nvSpPr>
        <p:spPr>
          <a:xfrm>
            <a:off x="9383994" y="5181327"/>
            <a:ext cx="2494195" cy="3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preposition()</a:t>
            </a:r>
          </a:p>
        </p:txBody>
      </p:sp>
      <p:sp>
        <p:nvSpPr>
          <p:cNvPr id="70" name="Magnetic Disk 69">
            <a:extLst>
              <a:ext uri="{FF2B5EF4-FFF2-40B4-BE49-F238E27FC236}">
                <a16:creationId xmlns:a16="http://schemas.microsoft.com/office/drawing/2014/main" id="{64ED8034-8CC0-2346-435A-C78D62D80C16}"/>
              </a:ext>
            </a:extLst>
          </p:cNvPr>
          <p:cNvSpPr/>
          <p:nvPr/>
        </p:nvSpPr>
        <p:spPr>
          <a:xfrm rot="5400000">
            <a:off x="11871531" y="51817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009C68E-8CC8-891E-19BC-33970332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358" y="-31118"/>
            <a:ext cx="4699778" cy="19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Test_sentences.py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4F8CC-7E8E-C4F5-837C-519F01F891FB}"/>
              </a:ext>
            </a:extLst>
          </p:cNvPr>
          <p:cNvSpPr/>
          <p:nvPr/>
        </p:nvSpPr>
        <p:spPr>
          <a:xfrm>
            <a:off x="91227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_get_determiner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382B2C97-3781-90A9-DFD3-87A9253F62BF}"/>
              </a:ext>
            </a:extLst>
          </p:cNvPr>
          <p:cNvSpPr/>
          <p:nvPr/>
        </p:nvSpPr>
        <p:spPr>
          <a:xfrm rot="5400000">
            <a:off x="2405222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755092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_get_noun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069087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B3FCEF-3D1D-55F6-E81C-4D5ABC4E59BD}"/>
              </a:ext>
            </a:extLst>
          </p:cNvPr>
          <p:cNvSpPr/>
          <p:nvPr/>
        </p:nvSpPr>
        <p:spPr>
          <a:xfrm>
            <a:off x="4683033" y="4773766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_get_verb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2C8EEC81-0823-6786-AFFD-A8E3F44A3248}"/>
              </a:ext>
            </a:extLst>
          </p:cNvPr>
          <p:cNvSpPr/>
          <p:nvPr/>
        </p:nvSpPr>
        <p:spPr>
          <a:xfrm rot="5400000">
            <a:off x="6997028" y="47742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C8833-8960-5F8E-C834-10F22E2EA1F5}"/>
              </a:ext>
            </a:extLst>
          </p:cNvPr>
          <p:cNvSpPr/>
          <p:nvPr/>
        </p:nvSpPr>
        <p:spPr>
          <a:xfrm>
            <a:off x="6500788" y="5209310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_get_sentence</a:t>
            </a:r>
            <a:r>
              <a:rPr lang="en-US" dirty="0"/>
              <a:t>()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649448B-DCD3-A28A-4849-F8CA41361B2E}"/>
              </a:ext>
            </a:extLst>
          </p:cNvPr>
          <p:cNvSpPr/>
          <p:nvPr/>
        </p:nvSpPr>
        <p:spPr>
          <a:xfrm rot="5400000">
            <a:off x="8814783" y="52097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5E77A4-0918-E1A6-3AF3-763DA2C3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4" y="2431797"/>
            <a:ext cx="2681974" cy="9972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9172A0-B9BD-F602-7395-E5D1555B1738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673CF-5CFB-74FB-3D27-9799E35B8D0D}"/>
              </a:ext>
            </a:extLst>
          </p:cNvPr>
          <p:cNvSpPr/>
          <p:nvPr/>
        </p:nvSpPr>
        <p:spPr>
          <a:xfrm>
            <a:off x="116759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DAE3FBAB-5725-5813-8E82-4EBFEF42B2E2}"/>
              </a:ext>
            </a:extLst>
          </p:cNvPr>
          <p:cNvSpPr/>
          <p:nvPr/>
        </p:nvSpPr>
        <p:spPr>
          <a:xfrm>
            <a:off x="842589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89C3CCF5-3139-8429-D6AF-DB930C89952D}"/>
              </a:ext>
            </a:extLst>
          </p:cNvPr>
          <p:cNvSpPr/>
          <p:nvPr/>
        </p:nvSpPr>
        <p:spPr>
          <a:xfrm rot="5400000">
            <a:off x="2142756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816D5-4AEE-1230-622B-AF70A97A1C19}"/>
              </a:ext>
            </a:extLst>
          </p:cNvPr>
          <p:cNvSpPr txBox="1"/>
          <p:nvPr/>
        </p:nvSpPr>
        <p:spPr>
          <a:xfrm>
            <a:off x="1060200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DAE15D-94F1-C065-FF57-F62A46A0F12F}"/>
              </a:ext>
            </a:extLst>
          </p:cNvPr>
          <p:cNvSpPr/>
          <p:nvPr/>
        </p:nvSpPr>
        <p:spPr>
          <a:xfrm>
            <a:off x="2581342" y="637250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61E53D80-EC20-5960-B657-7AD2B64EFCA1}"/>
              </a:ext>
            </a:extLst>
          </p:cNvPr>
          <p:cNvSpPr/>
          <p:nvPr/>
        </p:nvSpPr>
        <p:spPr>
          <a:xfrm>
            <a:off x="3307172" y="60981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41ACE3F5-4922-DC2D-0990-3705CB71F9F9}"/>
              </a:ext>
            </a:extLst>
          </p:cNvPr>
          <p:cNvSpPr/>
          <p:nvPr/>
        </p:nvSpPr>
        <p:spPr>
          <a:xfrm rot="5400000">
            <a:off x="4607339" y="6372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9A6D7-BD4C-2BF1-D4B9-48088E5AE185}"/>
              </a:ext>
            </a:extLst>
          </p:cNvPr>
          <p:cNvSpPr txBox="1"/>
          <p:nvPr/>
        </p:nvSpPr>
        <p:spPr>
          <a:xfrm>
            <a:off x="3524783" y="6063320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815B92-610E-4863-2F4C-B76D962BD7E0}"/>
              </a:ext>
            </a:extLst>
          </p:cNvPr>
          <p:cNvSpPr/>
          <p:nvPr/>
        </p:nvSpPr>
        <p:spPr>
          <a:xfrm>
            <a:off x="5004458" y="636373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CEA5B8B8-C4DE-958F-9CE1-2998C7028C3B}"/>
              </a:ext>
            </a:extLst>
          </p:cNvPr>
          <p:cNvSpPr/>
          <p:nvPr/>
        </p:nvSpPr>
        <p:spPr>
          <a:xfrm>
            <a:off x="5730288" y="60894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4AAE72C7-0DEA-AA66-1915-56D37194DE55}"/>
              </a:ext>
            </a:extLst>
          </p:cNvPr>
          <p:cNvSpPr/>
          <p:nvPr/>
        </p:nvSpPr>
        <p:spPr>
          <a:xfrm rot="5400000">
            <a:off x="7030455" y="63641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BC182E-CBAB-C939-CC50-4C00270D27FF}"/>
              </a:ext>
            </a:extLst>
          </p:cNvPr>
          <p:cNvSpPr txBox="1"/>
          <p:nvPr/>
        </p:nvSpPr>
        <p:spPr>
          <a:xfrm>
            <a:off x="5947899" y="605455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678903-563E-774C-2EE1-63FEBED12F25}"/>
              </a:ext>
            </a:extLst>
          </p:cNvPr>
          <p:cNvSpPr/>
          <p:nvPr/>
        </p:nvSpPr>
        <p:spPr>
          <a:xfrm>
            <a:off x="7450491" y="637342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202225FD-E831-5BEC-235A-7E190272734F}"/>
              </a:ext>
            </a:extLst>
          </p:cNvPr>
          <p:cNvSpPr/>
          <p:nvPr/>
        </p:nvSpPr>
        <p:spPr>
          <a:xfrm rot="5400000">
            <a:off x="9476488" y="63738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6C0A4D74-EFAD-9B36-0D63-133608ACB842}"/>
              </a:ext>
            </a:extLst>
          </p:cNvPr>
          <p:cNvSpPr/>
          <p:nvPr/>
        </p:nvSpPr>
        <p:spPr>
          <a:xfrm>
            <a:off x="5740839" y="57181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B3B1C-63EB-AAF0-7CB7-8B685AE7411B}"/>
              </a:ext>
            </a:extLst>
          </p:cNvPr>
          <p:cNvSpPr txBox="1"/>
          <p:nvPr/>
        </p:nvSpPr>
        <p:spPr>
          <a:xfrm>
            <a:off x="5958450" y="568330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D4277185-7AA1-B36B-9A4E-005CD2575962}"/>
              </a:ext>
            </a:extLst>
          </p:cNvPr>
          <p:cNvSpPr/>
          <p:nvPr/>
        </p:nvSpPr>
        <p:spPr>
          <a:xfrm>
            <a:off x="7947967" y="60761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506AC-D503-248D-4355-BAC979FF32E8}"/>
              </a:ext>
            </a:extLst>
          </p:cNvPr>
          <p:cNvSpPr txBox="1"/>
          <p:nvPr/>
        </p:nvSpPr>
        <p:spPr>
          <a:xfrm>
            <a:off x="8165578" y="604130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366D0CD5-AEB5-05F7-ABC0-2CA679A52D32}"/>
              </a:ext>
            </a:extLst>
          </p:cNvPr>
          <p:cNvSpPr/>
          <p:nvPr/>
        </p:nvSpPr>
        <p:spPr>
          <a:xfrm>
            <a:off x="7958518" y="57049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4AF341-1329-876B-A535-91089A39D32D}"/>
              </a:ext>
            </a:extLst>
          </p:cNvPr>
          <p:cNvSpPr txBox="1"/>
          <p:nvPr/>
        </p:nvSpPr>
        <p:spPr>
          <a:xfrm>
            <a:off x="8176129" y="567005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6001B7-5843-F4F2-CDE9-17DB9427AAFD}"/>
              </a:ext>
            </a:extLst>
          </p:cNvPr>
          <p:cNvSpPr/>
          <p:nvPr/>
        </p:nvSpPr>
        <p:spPr>
          <a:xfrm>
            <a:off x="9823557" y="561508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5A87A7B7-47E0-AC8B-C6FC-64262F1185AE}"/>
              </a:ext>
            </a:extLst>
          </p:cNvPr>
          <p:cNvSpPr/>
          <p:nvPr/>
        </p:nvSpPr>
        <p:spPr>
          <a:xfrm rot="5400000">
            <a:off x="11849554" y="56155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E432C2-5C93-50F7-1F55-5BBBF40F610E}"/>
              </a:ext>
            </a:extLst>
          </p:cNvPr>
          <p:cNvSpPr/>
          <p:nvPr/>
        </p:nvSpPr>
        <p:spPr>
          <a:xfrm>
            <a:off x="9816793" y="6321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DCAFACA9-DBE9-9C68-F244-BFB9CA937A18}"/>
              </a:ext>
            </a:extLst>
          </p:cNvPr>
          <p:cNvSpPr/>
          <p:nvPr/>
        </p:nvSpPr>
        <p:spPr>
          <a:xfrm rot="5400000">
            <a:off x="12364476" y="6322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9B6BA0D0-FADB-FE21-A498-B2E38D4A28F4}"/>
              </a:ext>
            </a:extLst>
          </p:cNvPr>
          <p:cNvSpPr/>
          <p:nvPr/>
        </p:nvSpPr>
        <p:spPr>
          <a:xfrm>
            <a:off x="10835955" y="6024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BA9E7-04E4-579B-6A71-246889A5E8D5}"/>
              </a:ext>
            </a:extLst>
          </p:cNvPr>
          <p:cNvSpPr txBox="1"/>
          <p:nvPr/>
        </p:nvSpPr>
        <p:spPr>
          <a:xfrm>
            <a:off x="11053566" y="5989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8D5FEA-ABA1-1AE4-2AA9-DD4FC2CD246C}"/>
              </a:ext>
            </a:extLst>
          </p:cNvPr>
          <p:cNvSpPr/>
          <p:nvPr/>
        </p:nvSpPr>
        <p:spPr>
          <a:xfrm>
            <a:off x="8589364" y="4580035"/>
            <a:ext cx="3250960" cy="3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</a:t>
            </a:r>
            <a:r>
              <a:rPr lang="en-US" dirty="0" err="1"/>
              <a:t>preposition_phrase</a:t>
            </a:r>
            <a:r>
              <a:rPr lang="en-US" dirty="0"/>
              <a:t>()</a:t>
            </a:r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FF6E4238-8960-7153-0D7B-63FCF5CA4D25}"/>
              </a:ext>
            </a:extLst>
          </p:cNvPr>
          <p:cNvSpPr/>
          <p:nvPr/>
        </p:nvSpPr>
        <p:spPr>
          <a:xfrm rot="5400000">
            <a:off x="11791333" y="4564632"/>
            <a:ext cx="282328" cy="3325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A5A74C-F42C-3FAB-2E35-6169AAB52AE5}"/>
              </a:ext>
            </a:extLst>
          </p:cNvPr>
          <p:cNvSpPr/>
          <p:nvPr/>
        </p:nvSpPr>
        <p:spPr>
          <a:xfrm>
            <a:off x="9383994" y="5181327"/>
            <a:ext cx="2494195" cy="3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preposition()</a:t>
            </a:r>
          </a:p>
        </p:txBody>
      </p:sp>
      <p:sp>
        <p:nvSpPr>
          <p:cNvPr id="70" name="Magnetic Disk 69">
            <a:extLst>
              <a:ext uri="{FF2B5EF4-FFF2-40B4-BE49-F238E27FC236}">
                <a16:creationId xmlns:a16="http://schemas.microsoft.com/office/drawing/2014/main" id="{64ED8034-8CC0-2346-435A-C78D62D80C16}"/>
              </a:ext>
            </a:extLst>
          </p:cNvPr>
          <p:cNvSpPr/>
          <p:nvPr/>
        </p:nvSpPr>
        <p:spPr>
          <a:xfrm rot="5400000">
            <a:off x="11871531" y="51817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9D23FB2-986C-D8EE-EB4F-C8D7856C8A4C}"/>
              </a:ext>
            </a:extLst>
          </p:cNvPr>
          <p:cNvCxnSpPr>
            <a:cxnSpLocks/>
          </p:cNvCxnSpPr>
          <p:nvPr/>
        </p:nvCxnSpPr>
        <p:spPr>
          <a:xfrm rot="5400000">
            <a:off x="2684924" y="1898225"/>
            <a:ext cx="1939302" cy="44200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58E8467-984A-0F0A-D042-3BB9C1D5ADBF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84525" y="3169510"/>
            <a:ext cx="2010986" cy="1949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2418A2-CA32-5425-979C-75673FBF00D9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5400000">
            <a:off x="5036414" y="3945563"/>
            <a:ext cx="1635150" cy="212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3370193-053F-A368-56D4-B88C2E11108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731078" y="5860796"/>
            <a:ext cx="922486" cy="118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CB7030E-9B34-4A50-1365-C7DB540B0510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3222182" y="5799637"/>
            <a:ext cx="1034089" cy="3523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4FF1A8B-8CEB-C9F8-0AA9-5B48FBDF2F65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16200000" flipH="1">
            <a:off x="5291680" y="5634630"/>
            <a:ext cx="1280786" cy="1774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35C7C4C0-90E1-03CA-0F50-99BBF6992DD7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663776" y="5515832"/>
            <a:ext cx="922926" cy="928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5F6341D-BDC2-DED9-63E6-04DBEB125553}"/>
              </a:ext>
            </a:extLst>
          </p:cNvPr>
          <p:cNvCxnSpPr>
            <a:cxnSpLocks/>
            <a:stCxn id="67" idx="2"/>
            <a:endCxn id="63" idx="0"/>
          </p:cNvCxnSpPr>
          <p:nvPr/>
        </p:nvCxnSpPr>
        <p:spPr>
          <a:xfrm rot="16200000" flipH="1">
            <a:off x="9979593" y="5207447"/>
            <a:ext cx="1349623" cy="879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FA2064E-FDC2-30EE-33F3-411372E6075A}"/>
              </a:ext>
            </a:extLst>
          </p:cNvPr>
          <p:cNvCxnSpPr>
            <a:cxnSpLocks/>
            <a:stCxn id="69" idx="2"/>
            <a:endCxn id="55" idx="0"/>
          </p:cNvCxnSpPr>
          <p:nvPr/>
        </p:nvCxnSpPr>
        <p:spPr>
          <a:xfrm rot="16200000" flipH="1">
            <a:off x="10692324" y="5467520"/>
            <a:ext cx="86329" cy="2087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151CA98-7409-A468-0BC9-9241F2314B3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624596" y="3378636"/>
            <a:ext cx="2276538" cy="17964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FABE0A8-6F8B-3E38-A50E-22BDC81E512D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rot="16200000" flipH="1">
            <a:off x="7226499" y="1776733"/>
            <a:ext cx="2042711" cy="47664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F5410E57-C128-3AAB-800A-FC0A67215A97}"/>
              </a:ext>
            </a:extLst>
          </p:cNvPr>
          <p:cNvCxnSpPr>
            <a:cxnSpLocks/>
            <a:stCxn id="3" idx="2"/>
            <a:endCxn id="67" idx="0"/>
          </p:cNvCxnSpPr>
          <p:nvPr/>
        </p:nvCxnSpPr>
        <p:spPr>
          <a:xfrm rot="16200000" flipH="1">
            <a:off x="7319021" y="1684211"/>
            <a:ext cx="1441419" cy="43502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96E7C203-7855-0456-66D7-1A3FEBF4D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358" y="-31118"/>
            <a:ext cx="4699778" cy="19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5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671-A1F5-D474-FBF9-CF9A72F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test_get_determiner</a:t>
            </a:r>
            <a:r>
              <a:rPr lang="en-US" dirty="0"/>
              <a:t>():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A8B26-E5E2-4B2D-633B-0F89BC9B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113"/>
            <a:ext cx="60833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D3D44-60FC-E10B-DDBD-8B599A06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44" y="0"/>
            <a:ext cx="5859556" cy="6858000"/>
          </a:xfrm>
          <a:prstGeom prst="rect">
            <a:avLst/>
          </a:prstGeom>
        </p:spPr>
      </p:pic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AD31502-252E-EF06-AD5F-8A16E09759B3}"/>
              </a:ext>
            </a:extLst>
          </p:cNvPr>
          <p:cNvSpPr/>
          <p:nvPr/>
        </p:nvSpPr>
        <p:spPr>
          <a:xfrm>
            <a:off x="5859557" y="2413155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4D46D-E8CF-4A5D-AAB4-D14F24AE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67" y="3693113"/>
            <a:ext cx="4068566" cy="30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4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671-A1F5-D474-FBF9-CF9A72F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test_get_determiner</a:t>
            </a:r>
            <a:r>
              <a:rPr lang="en-US" dirty="0"/>
              <a:t>():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D3D44-60FC-E10B-DDBD-8B599A06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44" y="0"/>
            <a:ext cx="585955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4D46D-E8CF-4A5D-AAB4-D14F24AE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068566" cy="3033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21B338-AE6A-8917-FDBD-F4C50BB73F2C}"/>
              </a:ext>
            </a:extLst>
          </p:cNvPr>
          <p:cNvSpPr/>
          <p:nvPr/>
        </p:nvSpPr>
        <p:spPr>
          <a:xfrm>
            <a:off x="625799" y="5167312"/>
            <a:ext cx="2379784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B529-6973-1083-F64A-96055E8DB095}"/>
              </a:ext>
            </a:extLst>
          </p:cNvPr>
          <p:cNvSpPr/>
          <p:nvPr/>
        </p:nvSpPr>
        <p:spPr>
          <a:xfrm>
            <a:off x="3067129" y="5167312"/>
            <a:ext cx="2379784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</p:spTree>
    <p:extLst>
      <p:ext uri="{BB962C8B-B14F-4D97-AF65-F5344CB8AC3E}">
        <p14:creationId xmlns:p14="http://schemas.microsoft.com/office/powerpoint/2010/main" val="2471170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671-A1F5-D474-FBF9-CF9A72F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test_get_determiner</a:t>
            </a:r>
            <a:r>
              <a:rPr lang="en-US" dirty="0"/>
              <a:t>():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D3D44-60FC-E10B-DDBD-8B599A06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44" y="0"/>
            <a:ext cx="585955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21B338-AE6A-8917-FDBD-F4C50BB73F2C}"/>
              </a:ext>
            </a:extLst>
          </p:cNvPr>
          <p:cNvSpPr/>
          <p:nvPr/>
        </p:nvSpPr>
        <p:spPr>
          <a:xfrm>
            <a:off x="3704492" y="241464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get_determiner</a:t>
            </a:r>
            <a:r>
              <a:rPr lang="en-US" dirty="0"/>
              <a:t>(1)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9A7318BB-1CE6-33BB-914B-D49BE6DF94CC}"/>
              </a:ext>
            </a:extLst>
          </p:cNvPr>
          <p:cNvSpPr/>
          <p:nvPr/>
        </p:nvSpPr>
        <p:spPr>
          <a:xfrm>
            <a:off x="1365738" y="2131586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65B53-98D5-4D82-6A25-4F5BA360852D}"/>
              </a:ext>
            </a:extLst>
          </p:cNvPr>
          <p:cNvSpPr/>
          <p:nvPr/>
        </p:nvSpPr>
        <p:spPr>
          <a:xfrm>
            <a:off x="3704492" y="290359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3E0B5-94A7-D91F-61CD-09E5B79830A5}"/>
              </a:ext>
            </a:extLst>
          </p:cNvPr>
          <p:cNvSpPr/>
          <p:nvPr/>
        </p:nvSpPr>
        <p:spPr>
          <a:xfrm>
            <a:off x="1026541" y="1639217"/>
            <a:ext cx="3017147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18617-0325-38C4-9D1B-9734C4B8726B}"/>
              </a:ext>
            </a:extLst>
          </p:cNvPr>
          <p:cNvSpPr/>
          <p:nvPr/>
        </p:nvSpPr>
        <p:spPr>
          <a:xfrm>
            <a:off x="3704492" y="456534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get_determiner</a:t>
            </a:r>
            <a:r>
              <a:rPr lang="en-US" dirty="0"/>
              <a:t>(2)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D586595-6D33-3C5F-40A3-B1CB3FDFD930}"/>
              </a:ext>
            </a:extLst>
          </p:cNvPr>
          <p:cNvSpPr/>
          <p:nvPr/>
        </p:nvSpPr>
        <p:spPr>
          <a:xfrm>
            <a:off x="1365738" y="4282284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9F678-2494-A98E-E7D4-F73C2A78E67C}"/>
              </a:ext>
            </a:extLst>
          </p:cNvPr>
          <p:cNvSpPr/>
          <p:nvPr/>
        </p:nvSpPr>
        <p:spPr>
          <a:xfrm>
            <a:off x="3704492" y="505429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5B05-73D5-9811-58A8-0029583A0C28}"/>
              </a:ext>
            </a:extLst>
          </p:cNvPr>
          <p:cNvSpPr/>
          <p:nvPr/>
        </p:nvSpPr>
        <p:spPr>
          <a:xfrm>
            <a:off x="1026541" y="3789915"/>
            <a:ext cx="3304451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</p:spTree>
    <p:extLst>
      <p:ext uri="{BB962C8B-B14F-4D97-AF65-F5344CB8AC3E}">
        <p14:creationId xmlns:p14="http://schemas.microsoft.com/office/powerpoint/2010/main" val="11110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16560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1142390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442557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360001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79C16-F053-CBF0-5AEF-DBE7A579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44" y="0"/>
            <a:ext cx="585955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30F688-E2AD-978F-FAC2-7C2CAA7E8B09}"/>
              </a:ext>
            </a:extLst>
          </p:cNvPr>
          <p:cNvSpPr/>
          <p:nvPr/>
        </p:nvSpPr>
        <p:spPr>
          <a:xfrm>
            <a:off x="3704492" y="241464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get_determiner</a:t>
            </a:r>
            <a:r>
              <a:rPr lang="en-US" dirty="0"/>
              <a:t>(1)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800158-22D3-D65A-1A27-CCC1899C1CCE}"/>
              </a:ext>
            </a:extLst>
          </p:cNvPr>
          <p:cNvSpPr/>
          <p:nvPr/>
        </p:nvSpPr>
        <p:spPr>
          <a:xfrm>
            <a:off x="1365738" y="2131586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8FA57-D821-82BF-9C30-CEA444D15B10}"/>
              </a:ext>
            </a:extLst>
          </p:cNvPr>
          <p:cNvSpPr/>
          <p:nvPr/>
        </p:nvSpPr>
        <p:spPr>
          <a:xfrm>
            <a:off x="3704492" y="290359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C73B3-95AF-B770-7759-5B440EFA308A}"/>
              </a:ext>
            </a:extLst>
          </p:cNvPr>
          <p:cNvSpPr/>
          <p:nvPr/>
        </p:nvSpPr>
        <p:spPr>
          <a:xfrm>
            <a:off x="1026541" y="1639217"/>
            <a:ext cx="3017147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3BAA8A-B6A9-C935-A4CF-BBE6B4B04309}"/>
              </a:ext>
            </a:extLst>
          </p:cNvPr>
          <p:cNvSpPr/>
          <p:nvPr/>
        </p:nvSpPr>
        <p:spPr>
          <a:xfrm>
            <a:off x="3704492" y="456534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get_determiner</a:t>
            </a:r>
            <a:r>
              <a:rPr lang="en-US" dirty="0"/>
              <a:t>(2)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51C6E93-3A37-B4D6-2A40-CDABA849E11D}"/>
              </a:ext>
            </a:extLst>
          </p:cNvPr>
          <p:cNvSpPr/>
          <p:nvPr/>
        </p:nvSpPr>
        <p:spPr>
          <a:xfrm>
            <a:off x="1365738" y="4282284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DBB09E-BE49-E1D3-B5BF-CBFCBFEEC528}"/>
              </a:ext>
            </a:extLst>
          </p:cNvPr>
          <p:cNvSpPr/>
          <p:nvPr/>
        </p:nvSpPr>
        <p:spPr>
          <a:xfrm>
            <a:off x="3704492" y="505429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C08430-D1A0-35A1-266E-8BC96B38D40B}"/>
              </a:ext>
            </a:extLst>
          </p:cNvPr>
          <p:cNvSpPr/>
          <p:nvPr/>
        </p:nvSpPr>
        <p:spPr>
          <a:xfrm>
            <a:off x="1026541" y="3789915"/>
            <a:ext cx="3304451" cy="4923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6597" y="62957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5252" y="65806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1778" y="58315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83A84C7-9BA0-B570-CCA9-4743446336B6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1514367" y="2752653"/>
            <a:ext cx="3349736" cy="3658467"/>
          </a:xfrm>
          <a:prstGeom prst="curvedConnector4">
            <a:avLst>
              <a:gd name="adj1" fmla="val 47244"/>
              <a:gd name="adj2" fmla="val 1062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8B906A9-D40E-5C0E-C972-D5DF7CDAA3CD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>
            <a:off x="2589716" y="3828002"/>
            <a:ext cx="1199038" cy="3658467"/>
          </a:xfrm>
          <a:prstGeom prst="curvedConnector4">
            <a:avLst>
              <a:gd name="adj1" fmla="val 42299"/>
              <a:gd name="adj2" fmla="val 1062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43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086B-78D8-7F5B-3E0D-D116EB3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test_get_noun</a:t>
            </a:r>
            <a:r>
              <a:rPr lang="en-US" dirty="0"/>
              <a:t> 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CB2D1-58DA-BCEA-E00F-5EDA021A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54" y="0"/>
            <a:ext cx="4049346" cy="23748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04B90C-BF86-FD38-65FC-9E090D099F1A}"/>
              </a:ext>
            </a:extLst>
          </p:cNvPr>
          <p:cNvSpPr/>
          <p:nvPr/>
        </p:nvSpPr>
        <p:spPr>
          <a:xfrm>
            <a:off x="3704492" y="241464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get_noun</a:t>
            </a:r>
            <a:r>
              <a:rPr lang="en-US" dirty="0"/>
              <a:t>(1)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B66757A-64D1-6A3A-86A1-7C7E3F980237}"/>
              </a:ext>
            </a:extLst>
          </p:cNvPr>
          <p:cNvSpPr/>
          <p:nvPr/>
        </p:nvSpPr>
        <p:spPr>
          <a:xfrm>
            <a:off x="1365738" y="2131586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7274A-90B8-0BC7-2875-02E92BF5B4AB}"/>
              </a:ext>
            </a:extLst>
          </p:cNvPr>
          <p:cNvSpPr/>
          <p:nvPr/>
        </p:nvSpPr>
        <p:spPr>
          <a:xfrm>
            <a:off x="3704492" y="2903599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7FDF-33C1-414E-50FF-1EFB87FB56B4}"/>
              </a:ext>
            </a:extLst>
          </p:cNvPr>
          <p:cNvSpPr/>
          <p:nvPr/>
        </p:nvSpPr>
        <p:spPr>
          <a:xfrm>
            <a:off x="1026541" y="1520639"/>
            <a:ext cx="4777359" cy="610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["bird", "boy", "car", "cat", "child", "dog", "girl", "man", "rabbit", "woman”]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C5FD5-275E-6D7D-2E4C-CDAA48A73D0D}"/>
              </a:ext>
            </a:extLst>
          </p:cNvPr>
          <p:cNvSpPr/>
          <p:nvPr/>
        </p:nvSpPr>
        <p:spPr>
          <a:xfrm>
            <a:off x="3704492" y="456534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get_noun</a:t>
            </a:r>
            <a:r>
              <a:rPr lang="en-US" dirty="0"/>
              <a:t>(2)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C215728-9C47-FF77-EEA8-F062AF6C6737}"/>
              </a:ext>
            </a:extLst>
          </p:cNvPr>
          <p:cNvSpPr/>
          <p:nvPr/>
        </p:nvSpPr>
        <p:spPr>
          <a:xfrm>
            <a:off x="1365738" y="4282284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48018-BBEC-2E31-ED00-4178B5A2AF26}"/>
              </a:ext>
            </a:extLst>
          </p:cNvPr>
          <p:cNvSpPr/>
          <p:nvPr/>
        </p:nvSpPr>
        <p:spPr>
          <a:xfrm>
            <a:off x="3704492" y="5054297"/>
            <a:ext cx="262795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1E438-4E67-01BB-238B-E486B5955FB7}"/>
              </a:ext>
            </a:extLst>
          </p:cNvPr>
          <p:cNvSpPr/>
          <p:nvPr/>
        </p:nvSpPr>
        <p:spPr>
          <a:xfrm>
            <a:off x="1026541" y="3469727"/>
            <a:ext cx="4777359" cy="812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["birds", "boys", "cars", "cats", "children", "dogs", "girls", "men", "rabbits", "women”]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4B258-9B35-2D63-A368-17F795AFBA44}"/>
              </a:ext>
            </a:extLst>
          </p:cNvPr>
          <p:cNvSpPr/>
          <p:nvPr/>
        </p:nvSpPr>
        <p:spPr>
          <a:xfrm>
            <a:off x="716013" y="53926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599916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D912-E64C-4FBF-D474-F2118C93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test_get_verb</a:t>
            </a:r>
            <a:r>
              <a:rPr lang="en-US" dirty="0"/>
              <a:t>():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582FB-C9AE-2659-8965-1621B3BC773E}"/>
              </a:ext>
            </a:extLst>
          </p:cNvPr>
          <p:cNvSpPr/>
          <p:nvPr/>
        </p:nvSpPr>
        <p:spPr>
          <a:xfrm>
            <a:off x="2390515" y="1957130"/>
            <a:ext cx="3397643" cy="29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= </a:t>
            </a:r>
            <a:r>
              <a:rPr lang="en-US" b="1" dirty="0" err="1"/>
              <a:t>get_verb</a:t>
            </a:r>
            <a:r>
              <a:rPr lang="en-US" b="1" dirty="0"/>
              <a:t>(1, “past”)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5A6D86F-C2C7-A6AA-BF1B-17BD18F1132C}"/>
              </a:ext>
            </a:extLst>
          </p:cNvPr>
          <p:cNvSpPr/>
          <p:nvPr/>
        </p:nvSpPr>
        <p:spPr>
          <a:xfrm>
            <a:off x="0" y="1928434"/>
            <a:ext cx="2338754" cy="343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254C8-8705-1936-9A1E-4C3AEC1DF9B8}"/>
              </a:ext>
            </a:extLst>
          </p:cNvPr>
          <p:cNvSpPr/>
          <p:nvPr/>
        </p:nvSpPr>
        <p:spPr>
          <a:xfrm>
            <a:off x="2390516" y="2261518"/>
            <a:ext cx="2627952" cy="2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25933-056E-5F2C-CF41-E92847361B26}"/>
              </a:ext>
            </a:extLst>
          </p:cNvPr>
          <p:cNvSpPr/>
          <p:nvPr/>
        </p:nvSpPr>
        <p:spPr>
          <a:xfrm>
            <a:off x="-15741" y="1301805"/>
            <a:ext cx="5803900" cy="610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["drank", "ate", "grew", "laughed", "thought", "ran", "slept", "talked", "walked", "wrote”]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EADC6-0087-7E29-05AF-B54EE5F5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0"/>
            <a:ext cx="3580899" cy="2909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EEBFC2-E5D2-CA00-22D9-357055A261E2}"/>
              </a:ext>
            </a:extLst>
          </p:cNvPr>
          <p:cNvSpPr/>
          <p:nvPr/>
        </p:nvSpPr>
        <p:spPr>
          <a:xfrm>
            <a:off x="2390516" y="3520001"/>
            <a:ext cx="3397642" cy="31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= </a:t>
            </a:r>
            <a:r>
              <a:rPr lang="en-US" b="1" dirty="0" err="1"/>
              <a:t>get_noun</a:t>
            </a:r>
            <a:r>
              <a:rPr lang="en-US" b="1" dirty="0"/>
              <a:t>(1, “future”)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D0D2262-9552-D12D-CD81-B95833116768}"/>
              </a:ext>
            </a:extLst>
          </p:cNvPr>
          <p:cNvSpPr/>
          <p:nvPr/>
        </p:nvSpPr>
        <p:spPr>
          <a:xfrm>
            <a:off x="0" y="3520001"/>
            <a:ext cx="2338754" cy="343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9DE7C-CF4C-3030-65CC-C9066E08ABC6}"/>
              </a:ext>
            </a:extLst>
          </p:cNvPr>
          <p:cNvSpPr/>
          <p:nvPr/>
        </p:nvSpPr>
        <p:spPr>
          <a:xfrm>
            <a:off x="2390516" y="3853085"/>
            <a:ext cx="2627952" cy="2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001C6-0277-5205-5FFE-B2EC27D0ACAB}"/>
              </a:ext>
            </a:extLst>
          </p:cNvPr>
          <p:cNvSpPr/>
          <p:nvPr/>
        </p:nvSpPr>
        <p:spPr>
          <a:xfrm>
            <a:off x="-15741" y="2673502"/>
            <a:ext cx="5803900" cy="830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["will drink", "will eat", "will grow", "will laugh", "will think", "will run", "will sleep", "will talk", "will walk", "will write”]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BE67D-A1E5-BCE0-CA56-C23482C5F600}"/>
              </a:ext>
            </a:extLst>
          </p:cNvPr>
          <p:cNvSpPr/>
          <p:nvPr/>
        </p:nvSpPr>
        <p:spPr>
          <a:xfrm>
            <a:off x="2406256" y="4920393"/>
            <a:ext cx="3381901" cy="2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= </a:t>
            </a:r>
            <a:r>
              <a:rPr lang="en-US" b="1" dirty="0" err="1"/>
              <a:t>get_noun</a:t>
            </a:r>
            <a:r>
              <a:rPr lang="en-US" b="1" dirty="0"/>
              <a:t>(1, “present”)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A7BA5D96-3974-CF9E-DFB1-0D180D7A8C4E}"/>
              </a:ext>
            </a:extLst>
          </p:cNvPr>
          <p:cNvSpPr/>
          <p:nvPr/>
        </p:nvSpPr>
        <p:spPr>
          <a:xfrm>
            <a:off x="15741" y="4891697"/>
            <a:ext cx="2338754" cy="343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F556D-EDCB-794A-72BA-4D57DCAB7943}"/>
              </a:ext>
            </a:extLst>
          </p:cNvPr>
          <p:cNvSpPr/>
          <p:nvPr/>
        </p:nvSpPr>
        <p:spPr>
          <a:xfrm>
            <a:off x="2406257" y="5224781"/>
            <a:ext cx="2627952" cy="2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FEECA-ECFA-1D52-07F7-65546AD68706}"/>
              </a:ext>
            </a:extLst>
          </p:cNvPr>
          <p:cNvSpPr/>
          <p:nvPr/>
        </p:nvSpPr>
        <p:spPr>
          <a:xfrm>
            <a:off x="0" y="4265068"/>
            <a:ext cx="5803900" cy="610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["drinks", "eats", "grows", "laughs", "thinks", "runs", "sleeps", "talks", "walks", "writes”]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542DEE-8655-24ED-4BD2-B2A3E5F272DB}"/>
              </a:ext>
            </a:extLst>
          </p:cNvPr>
          <p:cNvSpPr/>
          <p:nvPr/>
        </p:nvSpPr>
        <p:spPr>
          <a:xfrm>
            <a:off x="2460438" y="6177225"/>
            <a:ext cx="3397643" cy="34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= </a:t>
            </a:r>
            <a:r>
              <a:rPr lang="en-US" b="1" dirty="0" err="1"/>
              <a:t>get_noun</a:t>
            </a:r>
            <a:r>
              <a:rPr lang="en-US" b="1" dirty="0"/>
              <a:t>(2, “present”)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FEA9AA-2DB5-BFC0-495C-8FA7872D0242}"/>
              </a:ext>
            </a:extLst>
          </p:cNvPr>
          <p:cNvSpPr/>
          <p:nvPr/>
        </p:nvSpPr>
        <p:spPr>
          <a:xfrm>
            <a:off x="69923" y="6205921"/>
            <a:ext cx="2338754" cy="343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0-3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21288D-D378-FEA5-D1E6-6B460E653C8F}"/>
              </a:ext>
            </a:extLst>
          </p:cNvPr>
          <p:cNvSpPr/>
          <p:nvPr/>
        </p:nvSpPr>
        <p:spPr>
          <a:xfrm>
            <a:off x="2460439" y="6539005"/>
            <a:ext cx="2627952" cy="2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 in words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7F5DD9-956A-8424-B2E1-1C07F6FE80A8}"/>
              </a:ext>
            </a:extLst>
          </p:cNvPr>
          <p:cNvSpPr/>
          <p:nvPr/>
        </p:nvSpPr>
        <p:spPr>
          <a:xfrm>
            <a:off x="54182" y="5579292"/>
            <a:ext cx="5803900" cy="610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["drink", "eat", "grow", "laugh", "think", "run", "sleep", "talk", "walk", "write”]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8686F-155D-E790-93BF-56A81E5DF446}"/>
              </a:ext>
            </a:extLst>
          </p:cNvPr>
          <p:cNvSpPr/>
          <p:nvPr/>
        </p:nvSpPr>
        <p:spPr>
          <a:xfrm>
            <a:off x="716013" y="53926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65624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740-CDD0-9FC3-2354-F5F9631F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test_get_sentence</a:t>
            </a:r>
            <a:r>
              <a:rPr lang="en-US" dirty="0"/>
              <a:t>(quantity, tense)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BB957-1F1F-F383-A1B5-B4B920B95EDF}"/>
              </a:ext>
            </a:extLst>
          </p:cNvPr>
          <p:cNvSpPr/>
          <p:nvPr/>
        </p:nvSpPr>
        <p:spPr>
          <a:xfrm>
            <a:off x="838199" y="3383046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= </a:t>
            </a:r>
            <a:r>
              <a:rPr lang="en-US" dirty="0" err="1"/>
              <a:t>get_sentence</a:t>
            </a:r>
            <a:r>
              <a:rPr lang="en-US" dirty="0"/>
              <a:t>(quantity, tense)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6840DE-77D6-2499-C488-9DECEBEF4AF3}"/>
              </a:ext>
            </a:extLst>
          </p:cNvPr>
          <p:cNvSpPr/>
          <p:nvPr/>
        </p:nvSpPr>
        <p:spPr>
          <a:xfrm>
            <a:off x="838198" y="3875415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</a:t>
            </a:r>
            <a:r>
              <a:rPr lang="en-US" dirty="0" err="1"/>
              <a:t>sentence.split</a:t>
            </a:r>
            <a:r>
              <a:rPr lang="en-US" dirty="0"/>
              <a:t>(“ “)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D68239-E5A0-D027-0F84-0A3523972A2C}"/>
              </a:ext>
            </a:extLst>
          </p:cNvPr>
          <p:cNvSpPr/>
          <p:nvPr/>
        </p:nvSpPr>
        <p:spPr>
          <a:xfrm>
            <a:off x="838198" y="4367784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word[0] in </a:t>
            </a:r>
            <a:r>
              <a:rPr lang="en-US" dirty="0" err="1"/>
              <a:t>determinerwords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C2A08-EB11-5D5A-CA34-279FE5A6A48B}"/>
              </a:ext>
            </a:extLst>
          </p:cNvPr>
          <p:cNvSpPr/>
          <p:nvPr/>
        </p:nvSpPr>
        <p:spPr>
          <a:xfrm>
            <a:off x="838198" y="4860153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word[1] in </a:t>
            </a:r>
            <a:r>
              <a:rPr lang="en-US" dirty="0" err="1"/>
              <a:t>nounwords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B1A924-8E96-68BA-47B4-58019A13C513}"/>
              </a:ext>
            </a:extLst>
          </p:cNvPr>
          <p:cNvSpPr/>
          <p:nvPr/>
        </p:nvSpPr>
        <p:spPr>
          <a:xfrm>
            <a:off x="838198" y="5321588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word[2] in </a:t>
            </a:r>
            <a:r>
              <a:rPr lang="en-US" dirty="0" err="1"/>
              <a:t>verbwords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F7E44AD-C16E-4B41-0B8E-65C95A12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14" y="0"/>
            <a:ext cx="3430385" cy="25574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68895D-9CFE-4435-92C1-B8C13176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14" y="2557193"/>
            <a:ext cx="3430386" cy="20118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564A60-279A-2457-2B7D-1B24F140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27" y="3922335"/>
            <a:ext cx="3430386" cy="2787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4CDB87-BE5F-C07C-14D8-D5357D4B51F1}"/>
              </a:ext>
            </a:extLst>
          </p:cNvPr>
          <p:cNvSpPr/>
          <p:nvPr/>
        </p:nvSpPr>
        <p:spPr>
          <a:xfrm>
            <a:off x="716013" y="53926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5D6E-A683-0904-D2A8-D0449068CF15}"/>
              </a:ext>
            </a:extLst>
          </p:cNvPr>
          <p:cNvSpPr/>
          <p:nvPr/>
        </p:nvSpPr>
        <p:spPr>
          <a:xfrm>
            <a:off x="1026541" y="1520640"/>
            <a:ext cx="3557815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Determiner_words</a:t>
            </a:r>
            <a:r>
              <a:rPr lang="en-US" dirty="0"/>
              <a:t> = single, plural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52B-EB28-A25A-E4C1-DA8F1DD45BD8}"/>
              </a:ext>
            </a:extLst>
          </p:cNvPr>
          <p:cNvSpPr/>
          <p:nvPr/>
        </p:nvSpPr>
        <p:spPr>
          <a:xfrm>
            <a:off x="1026540" y="1969848"/>
            <a:ext cx="3557815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Noun_words</a:t>
            </a:r>
            <a:r>
              <a:rPr lang="en-US" dirty="0"/>
              <a:t> = single, plural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BB70A-DC58-0EC3-AA1D-C59724E7CA04}"/>
              </a:ext>
            </a:extLst>
          </p:cNvPr>
          <p:cNvSpPr/>
          <p:nvPr/>
        </p:nvSpPr>
        <p:spPr>
          <a:xfrm>
            <a:off x="1026541" y="2429969"/>
            <a:ext cx="3557814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Verb_words</a:t>
            </a:r>
            <a:r>
              <a:rPr lang="en-US" dirty="0"/>
              <a:t> = past, </a:t>
            </a:r>
            <a:r>
              <a:rPr lang="en-US" dirty="0" err="1"/>
              <a:t>present_single</a:t>
            </a:r>
            <a:r>
              <a:rPr lang="en-US" dirty="0"/>
              <a:t>, </a:t>
            </a:r>
            <a:r>
              <a:rPr lang="en-US" dirty="0" err="1"/>
              <a:t>present_plural</a:t>
            </a:r>
            <a:r>
              <a:rPr lang="en-US" dirty="0"/>
              <a:t>, future</a:t>
            </a:r>
          </a:p>
        </p:txBody>
      </p:sp>
    </p:spTree>
    <p:extLst>
      <p:ext uri="{BB962C8B-B14F-4D97-AF65-F5344CB8AC3E}">
        <p14:creationId xmlns:p14="http://schemas.microsoft.com/office/powerpoint/2010/main" val="1034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755A-1FB3-FB7F-9341-534ED37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A0BA-A703-12BB-A260-145A6E9C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Types of Mistakes¶</a:t>
            </a:r>
          </a:p>
          <a:p>
            <a:pPr marL="457200" lvl="1" indent="0">
              <a:buNone/>
            </a:pPr>
            <a:r>
              <a:rPr lang="en-US" b="1" u="sng" dirty="0"/>
              <a:t>Types			Tools		Messages</a:t>
            </a:r>
          </a:p>
          <a:p>
            <a:pPr lvl="1"/>
            <a:r>
              <a:rPr lang="en-US" dirty="0"/>
              <a:t>Syntax			Compiler	on line #, … error</a:t>
            </a:r>
          </a:p>
          <a:p>
            <a:pPr lvl="1"/>
            <a:r>
              <a:rPr lang="en-US" dirty="0"/>
              <a:t>Logic			Test 		</a:t>
            </a:r>
            <a:r>
              <a:rPr lang="en-US" dirty="0" err="1"/>
              <a:t>test_functions</a:t>
            </a:r>
            <a:r>
              <a:rPr lang="en-US" dirty="0"/>
              <a:t>(): assert</a:t>
            </a:r>
          </a:p>
          <a:p>
            <a:pPr lvl="1"/>
            <a:r>
              <a:rPr lang="en-US" dirty="0"/>
              <a:t>Runtime			?</a:t>
            </a:r>
          </a:p>
          <a:p>
            <a:pPr lvl="2"/>
            <a:r>
              <a:rPr lang="en-US" dirty="0"/>
              <a:t>Debugging		Print</a:t>
            </a:r>
          </a:p>
          <a:p>
            <a:pPr lvl="2"/>
            <a:r>
              <a:rPr lang="en-US" dirty="0"/>
              <a:t>Debugger	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09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A11-7E6C-7A6A-3DBB-B57B29D4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test_get_preposition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10F58-C06E-DC23-46FB-FA397AE6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360576"/>
            <a:ext cx="7747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2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A19E-B525-F3C2-F1E9-B8F57E1C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test_get_prepositional_phrase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F8CC6-D0B6-2423-6F51-4CEFCC44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7" y="4458940"/>
            <a:ext cx="5410200" cy="18228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26F1DD-1F0D-B94F-48B9-68F56FAC36AE}"/>
              </a:ext>
            </a:extLst>
          </p:cNvPr>
          <p:cNvSpPr/>
          <p:nvPr/>
        </p:nvSpPr>
        <p:spPr>
          <a:xfrm>
            <a:off x="7532085" y="3400886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phrase = </a:t>
            </a:r>
            <a:r>
              <a:rPr lang="en-US" dirty="0" err="1"/>
              <a:t>get_prepositional_phrase</a:t>
            </a:r>
            <a:r>
              <a:rPr lang="en-US" dirty="0"/>
              <a:t>(quantity)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770E1-2BF5-8E22-306C-DE3FEDD758BA}"/>
              </a:ext>
            </a:extLst>
          </p:cNvPr>
          <p:cNvSpPr/>
          <p:nvPr/>
        </p:nvSpPr>
        <p:spPr>
          <a:xfrm>
            <a:off x="7532084" y="3893255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</a:t>
            </a:r>
            <a:r>
              <a:rPr lang="en-US" dirty="0" err="1"/>
              <a:t>phrase.split</a:t>
            </a:r>
            <a:r>
              <a:rPr lang="en-US" dirty="0"/>
              <a:t>(“ “)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F0818-8151-C2D7-E8A6-74FC5DF28FE8}"/>
              </a:ext>
            </a:extLst>
          </p:cNvPr>
          <p:cNvSpPr/>
          <p:nvPr/>
        </p:nvSpPr>
        <p:spPr>
          <a:xfrm>
            <a:off x="7532084" y="4385624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word[0] in </a:t>
            </a:r>
            <a:r>
              <a:rPr lang="en-US" dirty="0" err="1"/>
              <a:t>preposition_words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67D3-B373-FBBE-DA5E-9495A8E8E08F}"/>
              </a:ext>
            </a:extLst>
          </p:cNvPr>
          <p:cNvSpPr/>
          <p:nvPr/>
        </p:nvSpPr>
        <p:spPr>
          <a:xfrm>
            <a:off x="7532084" y="4877993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word[1] in </a:t>
            </a:r>
            <a:r>
              <a:rPr lang="en-US" dirty="0" err="1"/>
              <a:t>determiner_word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7FEF1-CCFE-1114-FAA0-0B8CAA3F9F25}"/>
              </a:ext>
            </a:extLst>
          </p:cNvPr>
          <p:cNvSpPr/>
          <p:nvPr/>
        </p:nvSpPr>
        <p:spPr>
          <a:xfrm>
            <a:off x="7532084" y="5339428"/>
            <a:ext cx="435110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word[2] in </a:t>
            </a:r>
            <a:r>
              <a:rPr lang="en-US" dirty="0" err="1"/>
              <a:t>noun_words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99B137-2F53-BE07-4097-C47814771BB7}"/>
              </a:ext>
            </a:extLst>
          </p:cNvPr>
          <p:cNvSpPr/>
          <p:nvPr/>
        </p:nvSpPr>
        <p:spPr>
          <a:xfrm>
            <a:off x="7720427" y="1538480"/>
            <a:ext cx="3557815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Determiner_words</a:t>
            </a:r>
            <a:r>
              <a:rPr lang="en-US" dirty="0"/>
              <a:t> = single, plural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8AED1-679C-D8FB-820F-D8CA035423AC}"/>
              </a:ext>
            </a:extLst>
          </p:cNvPr>
          <p:cNvSpPr/>
          <p:nvPr/>
        </p:nvSpPr>
        <p:spPr>
          <a:xfrm>
            <a:off x="7720426" y="1987688"/>
            <a:ext cx="3557815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Noun_words</a:t>
            </a:r>
            <a:r>
              <a:rPr lang="en-US" dirty="0"/>
              <a:t> = single, plural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CB26C-B9B0-891C-E7DC-1856A72758EB}"/>
              </a:ext>
            </a:extLst>
          </p:cNvPr>
          <p:cNvSpPr/>
          <p:nvPr/>
        </p:nvSpPr>
        <p:spPr>
          <a:xfrm>
            <a:off x="7720426" y="2447809"/>
            <a:ext cx="3557815" cy="416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preposition _words = prepositions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88248-4F52-AE35-1A94-A0334FF8932E}"/>
              </a:ext>
            </a:extLst>
          </p:cNvPr>
          <p:cNvSpPr/>
          <p:nvPr/>
        </p:nvSpPr>
        <p:spPr>
          <a:xfrm>
            <a:off x="1016977" y="3289606"/>
            <a:ext cx="50790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Prepostion_phrase</a:t>
            </a:r>
            <a:r>
              <a:rPr lang="en-US" dirty="0"/>
              <a:t> = preposition +” “ + determiner + “ “ + noun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CFF2B-E913-2C54-393B-B026276956BA}"/>
              </a:ext>
            </a:extLst>
          </p:cNvPr>
          <p:cNvSpPr/>
          <p:nvPr/>
        </p:nvSpPr>
        <p:spPr>
          <a:xfrm>
            <a:off x="1016977" y="387826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67DFE1-40DE-C2D2-47D8-5BBA7FC94965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AD936-CB7F-1FAF-1E42-F91F9ACBE367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preposition = </a:t>
            </a:r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0027C-F6AB-D373-C49D-A990A7383A00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</p:spTree>
    <p:extLst>
      <p:ext uri="{BB962C8B-B14F-4D97-AF65-F5344CB8AC3E}">
        <p14:creationId xmlns:p14="http://schemas.microsoft.com/office/powerpoint/2010/main" val="3421480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Test_sentences.py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4F8CC-7E8E-C4F5-837C-519F01F891FB}"/>
              </a:ext>
            </a:extLst>
          </p:cNvPr>
          <p:cNvSpPr/>
          <p:nvPr/>
        </p:nvSpPr>
        <p:spPr>
          <a:xfrm>
            <a:off x="91227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_get_determiner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382B2C97-3781-90A9-DFD3-87A9253F62BF}"/>
              </a:ext>
            </a:extLst>
          </p:cNvPr>
          <p:cNvSpPr/>
          <p:nvPr/>
        </p:nvSpPr>
        <p:spPr>
          <a:xfrm rot="5400000">
            <a:off x="2405222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755092" y="514960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_get_noun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069087" y="5150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B3FCEF-3D1D-55F6-E81C-4D5ABC4E59BD}"/>
              </a:ext>
            </a:extLst>
          </p:cNvPr>
          <p:cNvSpPr/>
          <p:nvPr/>
        </p:nvSpPr>
        <p:spPr>
          <a:xfrm>
            <a:off x="4683033" y="4773766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_get_verb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2C8EEC81-0823-6786-AFFD-A8E3F44A3248}"/>
              </a:ext>
            </a:extLst>
          </p:cNvPr>
          <p:cNvSpPr/>
          <p:nvPr/>
        </p:nvSpPr>
        <p:spPr>
          <a:xfrm rot="5400000">
            <a:off x="6997028" y="47742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C8833-8960-5F8E-C834-10F22E2EA1F5}"/>
              </a:ext>
            </a:extLst>
          </p:cNvPr>
          <p:cNvSpPr/>
          <p:nvPr/>
        </p:nvSpPr>
        <p:spPr>
          <a:xfrm>
            <a:off x="6500788" y="5209310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_get_sentence</a:t>
            </a:r>
            <a:r>
              <a:rPr lang="en-US" dirty="0"/>
              <a:t>()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649448B-DCD3-A28A-4849-F8CA41361B2E}"/>
              </a:ext>
            </a:extLst>
          </p:cNvPr>
          <p:cNvSpPr/>
          <p:nvPr/>
        </p:nvSpPr>
        <p:spPr>
          <a:xfrm rot="5400000">
            <a:off x="8814783" y="52097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5E77A4-0918-E1A6-3AF3-763DA2C3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4" y="2431797"/>
            <a:ext cx="2681974" cy="9972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9172A0-B9BD-F602-7395-E5D1555B1738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673CF-5CFB-74FB-3D27-9799E35B8D0D}"/>
              </a:ext>
            </a:extLst>
          </p:cNvPr>
          <p:cNvSpPr/>
          <p:nvPr/>
        </p:nvSpPr>
        <p:spPr>
          <a:xfrm>
            <a:off x="116759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DAE3FBAB-5725-5813-8E82-4EBFEF42B2E2}"/>
              </a:ext>
            </a:extLst>
          </p:cNvPr>
          <p:cNvSpPr/>
          <p:nvPr/>
        </p:nvSpPr>
        <p:spPr>
          <a:xfrm>
            <a:off x="842589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89C3CCF5-3139-8429-D6AF-DB930C89952D}"/>
              </a:ext>
            </a:extLst>
          </p:cNvPr>
          <p:cNvSpPr/>
          <p:nvPr/>
        </p:nvSpPr>
        <p:spPr>
          <a:xfrm rot="5400000">
            <a:off x="2142756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816D5-4AEE-1230-622B-AF70A97A1C19}"/>
              </a:ext>
            </a:extLst>
          </p:cNvPr>
          <p:cNvSpPr txBox="1"/>
          <p:nvPr/>
        </p:nvSpPr>
        <p:spPr>
          <a:xfrm>
            <a:off x="1060200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DAE15D-94F1-C065-FF57-F62A46A0F12F}"/>
              </a:ext>
            </a:extLst>
          </p:cNvPr>
          <p:cNvSpPr/>
          <p:nvPr/>
        </p:nvSpPr>
        <p:spPr>
          <a:xfrm>
            <a:off x="2581342" y="637250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61E53D80-EC20-5960-B657-7AD2B64EFCA1}"/>
              </a:ext>
            </a:extLst>
          </p:cNvPr>
          <p:cNvSpPr/>
          <p:nvPr/>
        </p:nvSpPr>
        <p:spPr>
          <a:xfrm>
            <a:off x="3307172" y="60981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41ACE3F5-4922-DC2D-0990-3705CB71F9F9}"/>
              </a:ext>
            </a:extLst>
          </p:cNvPr>
          <p:cNvSpPr/>
          <p:nvPr/>
        </p:nvSpPr>
        <p:spPr>
          <a:xfrm rot="5400000">
            <a:off x="4607339" y="6372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9A6D7-BD4C-2BF1-D4B9-48088E5AE185}"/>
              </a:ext>
            </a:extLst>
          </p:cNvPr>
          <p:cNvSpPr txBox="1"/>
          <p:nvPr/>
        </p:nvSpPr>
        <p:spPr>
          <a:xfrm>
            <a:off x="3524783" y="6063320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815B92-610E-4863-2F4C-B76D962BD7E0}"/>
              </a:ext>
            </a:extLst>
          </p:cNvPr>
          <p:cNvSpPr/>
          <p:nvPr/>
        </p:nvSpPr>
        <p:spPr>
          <a:xfrm>
            <a:off x="5004458" y="636373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CEA5B8B8-C4DE-958F-9CE1-2998C7028C3B}"/>
              </a:ext>
            </a:extLst>
          </p:cNvPr>
          <p:cNvSpPr/>
          <p:nvPr/>
        </p:nvSpPr>
        <p:spPr>
          <a:xfrm>
            <a:off x="5730288" y="60894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4AAE72C7-0DEA-AA66-1915-56D37194DE55}"/>
              </a:ext>
            </a:extLst>
          </p:cNvPr>
          <p:cNvSpPr/>
          <p:nvPr/>
        </p:nvSpPr>
        <p:spPr>
          <a:xfrm rot="5400000">
            <a:off x="7030455" y="63641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BC182E-CBAB-C939-CC50-4C00270D27FF}"/>
              </a:ext>
            </a:extLst>
          </p:cNvPr>
          <p:cNvSpPr txBox="1"/>
          <p:nvPr/>
        </p:nvSpPr>
        <p:spPr>
          <a:xfrm>
            <a:off x="5947899" y="605455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678903-563E-774C-2EE1-63FEBED12F25}"/>
              </a:ext>
            </a:extLst>
          </p:cNvPr>
          <p:cNvSpPr/>
          <p:nvPr/>
        </p:nvSpPr>
        <p:spPr>
          <a:xfrm>
            <a:off x="7450491" y="637342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202225FD-E831-5BEC-235A-7E190272734F}"/>
              </a:ext>
            </a:extLst>
          </p:cNvPr>
          <p:cNvSpPr/>
          <p:nvPr/>
        </p:nvSpPr>
        <p:spPr>
          <a:xfrm rot="5400000">
            <a:off x="9476488" y="63738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6C0A4D74-EFAD-9B36-0D63-133608ACB842}"/>
              </a:ext>
            </a:extLst>
          </p:cNvPr>
          <p:cNvSpPr/>
          <p:nvPr/>
        </p:nvSpPr>
        <p:spPr>
          <a:xfrm>
            <a:off x="5740839" y="57181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B3B1C-63EB-AAF0-7CB7-8B685AE7411B}"/>
              </a:ext>
            </a:extLst>
          </p:cNvPr>
          <p:cNvSpPr txBox="1"/>
          <p:nvPr/>
        </p:nvSpPr>
        <p:spPr>
          <a:xfrm>
            <a:off x="5958450" y="568330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D4277185-7AA1-B36B-9A4E-005CD2575962}"/>
              </a:ext>
            </a:extLst>
          </p:cNvPr>
          <p:cNvSpPr/>
          <p:nvPr/>
        </p:nvSpPr>
        <p:spPr>
          <a:xfrm>
            <a:off x="7947967" y="60761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506AC-D503-248D-4355-BAC979FF32E8}"/>
              </a:ext>
            </a:extLst>
          </p:cNvPr>
          <p:cNvSpPr txBox="1"/>
          <p:nvPr/>
        </p:nvSpPr>
        <p:spPr>
          <a:xfrm>
            <a:off x="8165578" y="604130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366D0CD5-AEB5-05F7-ABC0-2CA679A52D32}"/>
              </a:ext>
            </a:extLst>
          </p:cNvPr>
          <p:cNvSpPr/>
          <p:nvPr/>
        </p:nvSpPr>
        <p:spPr>
          <a:xfrm>
            <a:off x="7958518" y="57049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4AF341-1329-876B-A535-91089A39D32D}"/>
              </a:ext>
            </a:extLst>
          </p:cNvPr>
          <p:cNvSpPr txBox="1"/>
          <p:nvPr/>
        </p:nvSpPr>
        <p:spPr>
          <a:xfrm>
            <a:off x="8176129" y="567005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6001B7-5843-F4F2-CDE9-17DB9427AAFD}"/>
              </a:ext>
            </a:extLst>
          </p:cNvPr>
          <p:cNvSpPr/>
          <p:nvPr/>
        </p:nvSpPr>
        <p:spPr>
          <a:xfrm>
            <a:off x="9823557" y="561508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</a:t>
            </a:r>
            <a:r>
              <a:rPr lang="en-US" dirty="0"/>
              <a:t>()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5A87A7B7-47E0-AC8B-C6FC-64262F1185AE}"/>
              </a:ext>
            </a:extLst>
          </p:cNvPr>
          <p:cNvSpPr/>
          <p:nvPr/>
        </p:nvSpPr>
        <p:spPr>
          <a:xfrm rot="5400000">
            <a:off x="11849554" y="56155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E432C2-5C93-50F7-1F55-5BBBF40F610E}"/>
              </a:ext>
            </a:extLst>
          </p:cNvPr>
          <p:cNvSpPr/>
          <p:nvPr/>
        </p:nvSpPr>
        <p:spPr>
          <a:xfrm>
            <a:off x="9816793" y="6321819"/>
            <a:ext cx="2554341" cy="41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get_preposition_phrase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DCAFACA9-DBE9-9C68-F244-BFB9CA937A18}"/>
              </a:ext>
            </a:extLst>
          </p:cNvPr>
          <p:cNvSpPr/>
          <p:nvPr/>
        </p:nvSpPr>
        <p:spPr>
          <a:xfrm rot="5400000">
            <a:off x="12364476" y="63222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9B6BA0D0-FADB-FE21-A498-B2E38D4A28F4}"/>
              </a:ext>
            </a:extLst>
          </p:cNvPr>
          <p:cNvSpPr/>
          <p:nvPr/>
        </p:nvSpPr>
        <p:spPr>
          <a:xfrm>
            <a:off x="10835955" y="60245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BA9E7-04E4-579B-6A71-246889A5E8D5}"/>
              </a:ext>
            </a:extLst>
          </p:cNvPr>
          <p:cNvSpPr txBox="1"/>
          <p:nvPr/>
        </p:nvSpPr>
        <p:spPr>
          <a:xfrm>
            <a:off x="11053566" y="598969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8D5FEA-ABA1-1AE4-2AA9-DD4FC2CD246C}"/>
              </a:ext>
            </a:extLst>
          </p:cNvPr>
          <p:cNvSpPr/>
          <p:nvPr/>
        </p:nvSpPr>
        <p:spPr>
          <a:xfrm>
            <a:off x="8589364" y="4580035"/>
            <a:ext cx="3250960" cy="3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</a:t>
            </a:r>
            <a:r>
              <a:rPr lang="en-US" dirty="0" err="1"/>
              <a:t>preposition_phrase</a:t>
            </a:r>
            <a:r>
              <a:rPr lang="en-US" dirty="0"/>
              <a:t>()</a:t>
            </a:r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FF6E4238-8960-7153-0D7B-63FCF5CA4D25}"/>
              </a:ext>
            </a:extLst>
          </p:cNvPr>
          <p:cNvSpPr/>
          <p:nvPr/>
        </p:nvSpPr>
        <p:spPr>
          <a:xfrm rot="5400000">
            <a:off x="11791333" y="4564632"/>
            <a:ext cx="282328" cy="3325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A5A74C-F42C-3FAB-2E35-6169AAB52AE5}"/>
              </a:ext>
            </a:extLst>
          </p:cNvPr>
          <p:cNvSpPr/>
          <p:nvPr/>
        </p:nvSpPr>
        <p:spPr>
          <a:xfrm>
            <a:off x="9383994" y="5181327"/>
            <a:ext cx="2494195" cy="3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test</a:t>
            </a:r>
            <a:r>
              <a:rPr lang="en-US" dirty="0" err="1"/>
              <a:t>_get</a:t>
            </a:r>
            <a:r>
              <a:rPr lang="en-US" dirty="0"/>
              <a:t>_ preposition()</a:t>
            </a:r>
          </a:p>
        </p:txBody>
      </p:sp>
      <p:sp>
        <p:nvSpPr>
          <p:cNvPr id="70" name="Magnetic Disk 69">
            <a:extLst>
              <a:ext uri="{FF2B5EF4-FFF2-40B4-BE49-F238E27FC236}">
                <a16:creationId xmlns:a16="http://schemas.microsoft.com/office/drawing/2014/main" id="{64ED8034-8CC0-2346-435A-C78D62D80C16}"/>
              </a:ext>
            </a:extLst>
          </p:cNvPr>
          <p:cNvSpPr/>
          <p:nvPr/>
        </p:nvSpPr>
        <p:spPr>
          <a:xfrm rot="5400000">
            <a:off x="11871531" y="51817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9D23FB2-986C-D8EE-EB4F-C8D7856C8A4C}"/>
              </a:ext>
            </a:extLst>
          </p:cNvPr>
          <p:cNvCxnSpPr>
            <a:cxnSpLocks/>
          </p:cNvCxnSpPr>
          <p:nvPr/>
        </p:nvCxnSpPr>
        <p:spPr>
          <a:xfrm rot="5400000">
            <a:off x="2684924" y="1898225"/>
            <a:ext cx="1939302" cy="44200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58E8467-984A-0F0A-D042-3BB9C1D5ADBF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84525" y="3169510"/>
            <a:ext cx="2010986" cy="1949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2418A2-CA32-5425-979C-75673FBF00D9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5400000">
            <a:off x="5036414" y="3945563"/>
            <a:ext cx="1635150" cy="212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3370193-053F-A368-56D4-B88C2E11108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731078" y="5860796"/>
            <a:ext cx="922486" cy="118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CB7030E-9B34-4A50-1365-C7DB540B0510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3222182" y="5799637"/>
            <a:ext cx="1034089" cy="3523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4FF1A8B-8CEB-C9F8-0AA9-5B48FBDF2F65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16200000" flipH="1">
            <a:off x="5291680" y="5634630"/>
            <a:ext cx="1280786" cy="1774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35C7C4C0-90E1-03CA-0F50-99BBF6992DD7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663776" y="5515832"/>
            <a:ext cx="922926" cy="928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5F6341D-BDC2-DED9-63E6-04DBEB125553}"/>
              </a:ext>
            </a:extLst>
          </p:cNvPr>
          <p:cNvCxnSpPr>
            <a:cxnSpLocks/>
            <a:stCxn id="67" idx="2"/>
            <a:endCxn id="63" idx="0"/>
          </p:cNvCxnSpPr>
          <p:nvPr/>
        </p:nvCxnSpPr>
        <p:spPr>
          <a:xfrm rot="16200000" flipH="1">
            <a:off x="9979593" y="5207447"/>
            <a:ext cx="1349623" cy="879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FA2064E-FDC2-30EE-33F3-411372E6075A}"/>
              </a:ext>
            </a:extLst>
          </p:cNvPr>
          <p:cNvCxnSpPr>
            <a:cxnSpLocks/>
            <a:stCxn id="69" idx="2"/>
            <a:endCxn id="55" idx="0"/>
          </p:cNvCxnSpPr>
          <p:nvPr/>
        </p:nvCxnSpPr>
        <p:spPr>
          <a:xfrm rot="16200000" flipH="1">
            <a:off x="10692324" y="5467520"/>
            <a:ext cx="86329" cy="2087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151CA98-7409-A468-0BC9-9241F2314B3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624596" y="3378636"/>
            <a:ext cx="2276538" cy="17964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FABE0A8-6F8B-3E38-A50E-22BDC81E512D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rot="16200000" flipH="1">
            <a:off x="7226499" y="1776733"/>
            <a:ext cx="2042711" cy="47664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F5410E57-C128-3AAB-800A-FC0A67215A97}"/>
              </a:ext>
            </a:extLst>
          </p:cNvPr>
          <p:cNvCxnSpPr>
            <a:cxnSpLocks/>
            <a:stCxn id="3" idx="2"/>
            <a:endCxn id="67" idx="0"/>
          </p:cNvCxnSpPr>
          <p:nvPr/>
        </p:nvCxnSpPr>
        <p:spPr>
          <a:xfrm rot="16200000" flipH="1">
            <a:off x="7319021" y="1684211"/>
            <a:ext cx="1441419" cy="43502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96E7C203-7855-0456-66D7-1A3FEBF4D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358" y="-31118"/>
            <a:ext cx="4699778" cy="19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2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sentences.py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Test_sentences.py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1193CB-2258-B0E0-B68B-371B7DB1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9" y="17526"/>
            <a:ext cx="4929882" cy="1833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16560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1142390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442557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360001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3075854" y="637250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801684" y="60981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5101851" y="6372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4019295" y="6063320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664961" y="6381272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390791" y="610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690958" y="63817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608402" y="607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8712538" y="6441420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10738535" y="64418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401342" y="57357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618953" y="570083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9210014" y="61441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9427625" y="610929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9220565" y="577290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9438176" y="573804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4F8CC-7E8E-C4F5-837C-519F01F891FB}"/>
              </a:ext>
            </a:extLst>
          </p:cNvPr>
          <p:cNvSpPr/>
          <p:nvPr/>
        </p:nvSpPr>
        <p:spPr>
          <a:xfrm>
            <a:off x="284205" y="5077918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test_get_determiner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382B2C97-3781-90A9-DFD3-87A9253F62BF}"/>
              </a:ext>
            </a:extLst>
          </p:cNvPr>
          <p:cNvSpPr/>
          <p:nvPr/>
        </p:nvSpPr>
        <p:spPr>
          <a:xfrm rot="5400000">
            <a:off x="2598200" y="50783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3192162" y="5079974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test_get_noun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506157" y="50804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B3FCEF-3D1D-55F6-E81C-4D5ABC4E59BD}"/>
              </a:ext>
            </a:extLst>
          </p:cNvPr>
          <p:cNvSpPr/>
          <p:nvPr/>
        </p:nvSpPr>
        <p:spPr>
          <a:xfrm>
            <a:off x="5975760" y="5070862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test_get_verb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2C8EEC81-0823-6786-AFFD-A8E3F44A3248}"/>
              </a:ext>
            </a:extLst>
          </p:cNvPr>
          <p:cNvSpPr/>
          <p:nvPr/>
        </p:nvSpPr>
        <p:spPr>
          <a:xfrm rot="5400000">
            <a:off x="8289755" y="50713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C8833-8960-5F8E-C834-10F22E2EA1F5}"/>
              </a:ext>
            </a:extLst>
          </p:cNvPr>
          <p:cNvSpPr/>
          <p:nvPr/>
        </p:nvSpPr>
        <p:spPr>
          <a:xfrm>
            <a:off x="8821441" y="5074230"/>
            <a:ext cx="232065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test_get_sentence</a:t>
            </a:r>
            <a:r>
              <a:rPr lang="en-US" dirty="0"/>
              <a:t>()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649448B-DCD3-A28A-4849-F8CA41361B2E}"/>
              </a:ext>
            </a:extLst>
          </p:cNvPr>
          <p:cNvSpPr/>
          <p:nvPr/>
        </p:nvSpPr>
        <p:spPr>
          <a:xfrm rot="5400000">
            <a:off x="11135436" y="50746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4CEEEF1-E225-8306-347C-53631109EED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684924" y="1898225"/>
            <a:ext cx="1939302" cy="44200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A15CFB9-DF0B-FB38-E412-027D9A5EE89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4137874" y="3353231"/>
            <a:ext cx="1941358" cy="15121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BB62663-7235-5736-FE8B-06D865BED491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5534229" y="3469004"/>
            <a:ext cx="1932246" cy="12714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8F2F0BC-F3D3-2014-A6CE-7BDBE5872AB1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6955385" y="2047847"/>
            <a:ext cx="1935614" cy="41171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71F4A2FE-A5A7-CA6A-2143-CA6D110F5EB4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364884" y="5438780"/>
            <a:ext cx="1131329" cy="1027975"/>
          </a:xfrm>
          <a:prstGeom prst="curvedConnector4">
            <a:avLst>
              <a:gd name="adj1" fmla="val 43938"/>
              <a:gd name="adj2" fmla="val 12223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8943FDB-1E68-BDE4-4521-3699AC06D7DA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5400000">
            <a:off x="3153919" y="5311094"/>
            <a:ext cx="1120506" cy="1276635"/>
          </a:xfrm>
          <a:prstGeom prst="curvedConnector4">
            <a:avLst>
              <a:gd name="adj1" fmla="val 43880"/>
              <a:gd name="adj2" fmla="val 11790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3FFD3DE-F630-6567-743E-456CB1045483}"/>
              </a:ext>
            </a:extLst>
          </p:cNvPr>
          <p:cNvCxnSpPr>
            <a:cxnSpLocks/>
            <a:stCxn id="28" idx="2"/>
            <a:endCxn id="24" idx="1"/>
          </p:cNvCxnSpPr>
          <p:nvPr/>
        </p:nvCxnSpPr>
        <p:spPr>
          <a:xfrm rot="5400000">
            <a:off x="5831331" y="5213676"/>
            <a:ext cx="1138386" cy="1471126"/>
          </a:xfrm>
          <a:prstGeom prst="curvedConnector4">
            <a:avLst>
              <a:gd name="adj1" fmla="val 43976"/>
              <a:gd name="adj2" fmla="val 1155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9E0C510-C89A-B6AB-00E1-4220DF454A5D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5400000">
            <a:off x="8749570" y="5346382"/>
            <a:ext cx="1195166" cy="1269230"/>
          </a:xfrm>
          <a:prstGeom prst="curvedConnector4">
            <a:avLst>
              <a:gd name="adj1" fmla="val 44262"/>
              <a:gd name="adj2" fmla="val 1180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B479E0-1C69-AF4C-6AC1-01FB3372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994" y="2431797"/>
            <a:ext cx="2681974" cy="997203"/>
          </a:xfrm>
          <a:prstGeom prst="rect">
            <a:avLst/>
          </a:prstGeom>
        </p:spPr>
      </p:pic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7705E5C-875F-A677-E919-8F36BDB4D222}"/>
              </a:ext>
            </a:extLst>
          </p:cNvPr>
          <p:cNvCxnSpPr>
            <a:cxnSpLocks/>
            <a:stCxn id="3" idx="3"/>
            <a:endCxn id="68" idx="1"/>
          </p:cNvCxnSpPr>
          <p:nvPr/>
        </p:nvCxnSpPr>
        <p:spPr>
          <a:xfrm>
            <a:off x="8821441" y="2742291"/>
            <a:ext cx="562553" cy="188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82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4874-B742-E525-2515-2E077B62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1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1193CB-2258-B0E0-B68B-371B7DB1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55" y="768402"/>
            <a:ext cx="3299445" cy="1226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BF8012-C1C6-C978-2AAC-E74941F1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55" y="5201"/>
            <a:ext cx="3299445" cy="806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91D76-D7D1-29D5-98DD-CCBAA07C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907792" cy="1932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FF306-C783-B2A4-CE37-0BF7799A2222}"/>
              </a:ext>
            </a:extLst>
          </p:cNvPr>
          <p:cNvSpPr/>
          <p:nvPr/>
        </p:nvSpPr>
        <p:spPr>
          <a:xfrm>
            <a:off x="43513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test_get_determiner</a:t>
            </a:r>
            <a:r>
              <a:rPr lang="en-US" dirty="0"/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29921-3481-602C-2165-62823735AAA6}"/>
              </a:ext>
            </a:extLst>
          </p:cNvPr>
          <p:cNvSpPr/>
          <p:nvPr/>
        </p:nvSpPr>
        <p:spPr>
          <a:xfrm>
            <a:off x="2702807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test_get_noun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B44A6-4263-3198-5BB8-AB0579834510}"/>
              </a:ext>
            </a:extLst>
          </p:cNvPr>
          <p:cNvSpPr/>
          <p:nvPr/>
        </p:nvSpPr>
        <p:spPr>
          <a:xfrm>
            <a:off x="5291914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test_get_verb</a:t>
            </a:r>
            <a:r>
              <a:rPr lang="en-US" dirty="0"/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7ED52-8D57-9406-3AD9-746FFE8EF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649" y="0"/>
            <a:ext cx="2009406" cy="181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F250EF2-A575-0B1F-AF9D-D156B2786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540" y="5525410"/>
            <a:ext cx="7124700" cy="939800"/>
          </a:xfrm>
          <a:prstGeom prst="rect">
            <a:avLst/>
          </a:prstGeom>
        </p:spPr>
      </p:pic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259EF-F012-5095-923A-A01A453827FD}"/>
              </a:ext>
            </a:extLst>
          </p:cNvPr>
          <p:cNvSpPr/>
          <p:nvPr/>
        </p:nvSpPr>
        <p:spPr>
          <a:xfrm>
            <a:off x="7737947" y="6492875"/>
            <a:ext cx="22910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test_get_sentence</a:t>
            </a:r>
            <a:r>
              <a:rPr lang="en-US" dirty="0"/>
              <a:t>()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382C55FD-C5EC-3963-A285-309F198DF191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FCC4F5C5-D2DE-0408-2E26-C3217D06C1BD}"/>
              </a:ext>
            </a:extLst>
          </p:cNvPr>
          <p:cNvCxnSpPr>
            <a:cxnSpLocks/>
            <a:stCxn id="66" idx="3"/>
            <a:endCxn id="58" idx="2"/>
          </p:cNvCxnSpPr>
          <p:nvPr/>
        </p:nvCxnSpPr>
        <p:spPr>
          <a:xfrm rot="16200000" flipH="1">
            <a:off x="5297654" y="2098982"/>
            <a:ext cx="848133" cy="50274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  <a:endCxn id="83" idx="2"/>
          </p:cNvCxnSpPr>
          <p:nvPr/>
        </p:nvCxnSpPr>
        <p:spPr>
          <a:xfrm rot="16200000" flipV="1">
            <a:off x="7386785" y="2701454"/>
            <a:ext cx="2695163" cy="2315018"/>
          </a:xfrm>
          <a:prstGeom prst="curvedConnector4">
            <a:avLst>
              <a:gd name="adj1" fmla="val 47284"/>
              <a:gd name="adj2" fmla="val 1098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507-3760-C64E-873F-6F64E3F1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AA80-D4D3-60E4-7B2B-BCDDA226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8F55-8B21-7D0B-7DE2-BC9A1323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CA85-212D-D398-8E06-14336B6C9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2FEDB-2BC4-4662-68CA-8FAC44E0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71327-4ECC-B5B6-DA31-15AA69D46A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9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D69B-CFEE-2313-95F9-B25A2AFE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394-1DA8-C091-DD67-8A703C42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grammatical quantity</a:t>
            </a:r>
            <a:r>
              <a:rPr lang="en-US" dirty="0"/>
              <a:t> (also known as grammatical number) is an attribute of nouns, pronouns, adjectives, and verbs that expresses count distinctions, such as "one", "two", "some", or "many". </a:t>
            </a:r>
          </a:p>
          <a:p>
            <a:r>
              <a:rPr lang="en-US" dirty="0"/>
              <a:t>In English, there are two categories of grammatical quantity: single and plural. </a:t>
            </a:r>
          </a:p>
          <a:p>
            <a:pPr lvl="1"/>
            <a:r>
              <a:rPr lang="en-US" i="1" dirty="0"/>
              <a:t>single</a:t>
            </a:r>
            <a:r>
              <a:rPr lang="en-US" dirty="0"/>
              <a:t> nouns, pronouns, adjectives, and verbs</a:t>
            </a:r>
          </a:p>
          <a:p>
            <a:pPr lvl="1"/>
            <a:r>
              <a:rPr lang="en-US" i="1" dirty="0"/>
              <a:t>plural</a:t>
            </a:r>
            <a:r>
              <a:rPr lang="en-US" dirty="0"/>
              <a:t> nouns, pronouns, adjectives, and verbs:</a:t>
            </a:r>
          </a:p>
          <a:p>
            <a:r>
              <a:rPr lang="en-US" dirty="0"/>
              <a:t>Many languages include past, present, and future tenses.</a:t>
            </a:r>
          </a:p>
          <a:p>
            <a:pPr lvl="1"/>
            <a:r>
              <a:rPr lang="en-US" dirty="0"/>
              <a:t>English sentences, the first with past tense, the second with present tense, and the third with future tense</a:t>
            </a:r>
          </a:p>
        </p:txBody>
      </p:sp>
    </p:spTree>
    <p:extLst>
      <p:ext uri="{BB962C8B-B14F-4D97-AF65-F5344CB8AC3E}">
        <p14:creationId xmlns:p14="http://schemas.microsoft.com/office/powerpoint/2010/main" val="2138452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4CD7-6F42-2687-F68B-B02DE1E0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70C8-C2D7-F83B-5FCB-89772F4784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Python program named </a:t>
            </a:r>
            <a:r>
              <a:rPr lang="en-US" dirty="0" err="1"/>
              <a:t>sentences.py</a:t>
            </a:r>
            <a:r>
              <a:rPr lang="en-US" dirty="0"/>
              <a:t> that generates simple English sentences.</a:t>
            </a:r>
          </a:p>
          <a:p>
            <a:r>
              <a:rPr lang="en-US" dirty="0"/>
              <a:t>During this prove milestone, you will write and test functions that generate sentences with three parts</a:t>
            </a:r>
          </a:p>
          <a:p>
            <a:pPr lvl="1"/>
            <a:r>
              <a:rPr lang="en-US" dirty="0"/>
              <a:t>a determiner (sometimes known as an article)</a:t>
            </a:r>
          </a:p>
          <a:p>
            <a:pPr lvl="1"/>
            <a:r>
              <a:rPr lang="en-US" dirty="0"/>
              <a:t>a noun</a:t>
            </a:r>
          </a:p>
          <a:p>
            <a:pPr lvl="1"/>
            <a:r>
              <a:rPr lang="en-US" dirty="0"/>
              <a:t>a verb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E542-B4FB-D5A2-19CB-4BB888A4C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this milestone , your program must include at least these four functions:</a:t>
            </a:r>
          </a:p>
          <a:p>
            <a:pPr lvl="1"/>
            <a:r>
              <a:rPr lang="en-US" dirty="0"/>
              <a:t>main</a:t>
            </a:r>
          </a:p>
          <a:p>
            <a:pPr lvl="1"/>
            <a:r>
              <a:rPr lang="en-US" dirty="0" err="1"/>
              <a:t>get_determiner</a:t>
            </a:r>
            <a:endParaRPr lang="en-US" dirty="0"/>
          </a:p>
          <a:p>
            <a:pPr lvl="1"/>
            <a:r>
              <a:rPr lang="en-US" dirty="0" err="1"/>
              <a:t>get_noun</a:t>
            </a:r>
            <a:endParaRPr lang="en-US" dirty="0"/>
          </a:p>
          <a:p>
            <a:pPr lvl="1"/>
            <a:r>
              <a:rPr lang="en-US" dirty="0" err="1"/>
              <a:t>get_verb</a:t>
            </a:r>
            <a:endParaRPr lang="en-US" dirty="0"/>
          </a:p>
          <a:p>
            <a:r>
              <a:rPr lang="en-US" dirty="0"/>
              <a:t>The functions </a:t>
            </a:r>
            <a:r>
              <a:rPr lang="en-US" dirty="0" err="1"/>
              <a:t>get_determiner</a:t>
            </a:r>
            <a:r>
              <a:rPr lang="en-US" dirty="0"/>
              <a:t>, </a:t>
            </a:r>
            <a:r>
              <a:rPr lang="en-US" dirty="0" err="1"/>
              <a:t>get_noun</a:t>
            </a:r>
            <a:r>
              <a:rPr lang="en-US" dirty="0"/>
              <a:t>, and </a:t>
            </a:r>
            <a:r>
              <a:rPr lang="en-US" dirty="0" err="1"/>
              <a:t>get_verb</a:t>
            </a:r>
            <a:r>
              <a:rPr lang="en-US" dirty="0"/>
              <a:t>, must randomly choose a word from a list of words and return the randomly chosen word.	</a:t>
            </a:r>
          </a:p>
          <a:p>
            <a:r>
              <a:rPr lang="en-US" dirty="0"/>
              <a:t>In addition, for this milestone assignment, you must write a file named </a:t>
            </a:r>
            <a:r>
              <a:rPr lang="en-US" dirty="0" err="1"/>
              <a:t>test_senetences.py</a:t>
            </a:r>
            <a:r>
              <a:rPr lang="en-US" dirty="0"/>
              <a:t> that contains three functions named as follows:</a:t>
            </a:r>
          </a:p>
          <a:p>
            <a:pPr lvl="1"/>
            <a:r>
              <a:rPr lang="en-US" dirty="0" err="1"/>
              <a:t>test_get_determiner</a:t>
            </a:r>
            <a:endParaRPr lang="en-US" dirty="0"/>
          </a:p>
          <a:p>
            <a:pPr lvl="1"/>
            <a:r>
              <a:rPr lang="en-US" dirty="0" err="1"/>
              <a:t>test_get_noun</a:t>
            </a:r>
            <a:endParaRPr lang="en-US" dirty="0"/>
          </a:p>
          <a:p>
            <a:pPr lvl="1"/>
            <a:r>
              <a:rPr lang="en-US" dirty="0" err="1"/>
              <a:t>test_get_verb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27C0-B657-28C3-7A54-69A00692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Print/Debug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F486-1E96-CB61-E8DC-23F5E5749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848D-EB95-F345-3C70-F62C641B2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Instead of adding a bunch of print statements,</a:t>
            </a:r>
          </a:p>
          <a:p>
            <a:pPr lvl="1"/>
            <a:r>
              <a:rPr lang="en-US" dirty="0"/>
              <a:t>Create a debug function,</a:t>
            </a:r>
          </a:p>
          <a:p>
            <a:pPr lvl="1"/>
            <a:r>
              <a:rPr lang="en-US" dirty="0"/>
              <a:t>Use debug instead of 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49D01-040D-008E-266A-F2DF61BE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9982C-0BE7-7266-05AB-F0C486C8CD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22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899-5FDC-BDD1-4990-44700937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4A2E2C-008E-CBE2-9DF0-092C81E73D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A3D7-DB24-8A78-BC5D-2B79B91EC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 sequence 6 times.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Quantity = [single, single, single, plural, plural, plural]</a:t>
            </a:r>
          </a:p>
          <a:p>
            <a:pPr lvl="1"/>
            <a:r>
              <a:rPr lang="en-US" dirty="0"/>
              <a:t>Tense = [past, present, future, past, present, future]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1B2F7C-283A-75EC-3F9F-1D5661FB54AE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263934"/>
          <a:ext cx="3799116" cy="2560320"/>
        </p:xfrm>
        <a:graphic>
          <a:graphicData uri="http://schemas.openxmlformats.org/drawingml/2006/table">
            <a:tbl>
              <a:tblPr/>
              <a:tblGrid>
                <a:gridCol w="1266372">
                  <a:extLst>
                    <a:ext uri="{9D8B030D-6E8A-4147-A177-3AD203B41FA5}">
                      <a16:colId xmlns:a16="http://schemas.microsoft.com/office/drawing/2014/main" val="3782836529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126274103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535281789"/>
                    </a:ext>
                  </a:extLst>
                </a:gridCol>
              </a:tblGrid>
              <a:tr h="287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Verb Tense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999722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42314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7713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030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907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291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9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69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F5C8-0B90-3E91-D7DF-C28172C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EE11-3AB5-8B45-D112-A6EF1DCE9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programming tools are available to you?</a:t>
            </a:r>
          </a:p>
          <a:p>
            <a:pPr lvl="1"/>
            <a:r>
              <a:rPr lang="en-US" dirty="0"/>
              <a:t>Branching</a:t>
            </a:r>
          </a:p>
          <a:p>
            <a:pPr lvl="2"/>
            <a:r>
              <a:rPr lang="en-US" dirty="0"/>
              <a:t>If</a:t>
            </a:r>
          </a:p>
          <a:p>
            <a:pPr lvl="1"/>
            <a:r>
              <a:rPr lang="en-US" dirty="0"/>
              <a:t>Looping</a:t>
            </a:r>
          </a:p>
          <a:p>
            <a:pPr lvl="2"/>
            <a:r>
              <a:rPr lang="en-US" dirty="0"/>
              <a:t>For – you know when you will end, i.e. lists, arrays</a:t>
            </a:r>
          </a:p>
          <a:p>
            <a:pPr lvl="2"/>
            <a:r>
              <a:rPr lang="en-US" dirty="0"/>
              <a:t>While – you know an exit criteria</a:t>
            </a:r>
          </a:p>
          <a:p>
            <a:pPr lvl="1"/>
            <a:r>
              <a:rPr lang="en-US" dirty="0"/>
              <a:t>Function calling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Primitives (variables)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Lists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DB9FF4-BFCA-A595-0B3A-AAB4EF8FDF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What do you know?</a:t>
            </a:r>
          </a:p>
          <a:p>
            <a:pPr lvl="1"/>
            <a:r>
              <a:rPr lang="en-US" dirty="0"/>
              <a:t>Sentence = Determiner + noun + verb</a:t>
            </a:r>
          </a:p>
          <a:p>
            <a:pPr lvl="1"/>
            <a:r>
              <a:rPr lang="en-US" dirty="0"/>
              <a:t>Call sequence 6 times = 6 sentences</a:t>
            </a:r>
          </a:p>
          <a:p>
            <a:endParaRPr lang="en-US" dirty="0"/>
          </a:p>
          <a:p>
            <a:pPr lvl="1"/>
            <a:r>
              <a:rPr lang="en-US" dirty="0"/>
              <a:t>Quantity = [single, single, single, plural, plural, plural]</a:t>
            </a:r>
          </a:p>
          <a:p>
            <a:pPr lvl="1"/>
            <a:r>
              <a:rPr lang="en-US" dirty="0"/>
              <a:t>Tense = [past, present, future, past, present, future]</a:t>
            </a:r>
          </a:p>
          <a:p>
            <a:pPr lvl="1"/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C701BE-8C4F-6050-8C82-D2AD7B8F97F7}"/>
              </a:ext>
            </a:extLst>
          </p:cNvPr>
          <p:cNvGraphicFramePr>
            <a:graphicFrameLocks noGrp="1"/>
          </p:cNvGraphicFramePr>
          <p:nvPr/>
        </p:nvGraphicFramePr>
        <p:xfrm>
          <a:off x="7554684" y="4297680"/>
          <a:ext cx="3799116" cy="2560320"/>
        </p:xfrm>
        <a:graphic>
          <a:graphicData uri="http://schemas.openxmlformats.org/drawingml/2006/table">
            <a:tbl>
              <a:tblPr/>
              <a:tblGrid>
                <a:gridCol w="1266372">
                  <a:extLst>
                    <a:ext uri="{9D8B030D-6E8A-4147-A177-3AD203B41FA5}">
                      <a16:colId xmlns:a16="http://schemas.microsoft.com/office/drawing/2014/main" val="3782836529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126274103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535281789"/>
                    </a:ext>
                  </a:extLst>
                </a:gridCol>
              </a:tblGrid>
              <a:tr h="287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Verb Tense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999722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 dirty="0"/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42314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7713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030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907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291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9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75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899-5FDC-BDD1-4990-44700937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 – Top-Down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978ED-A876-5AA7-1AE9-34A636364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- Design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4A2E2C-008E-CBE2-9DF0-092C81E73DB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A087198-CC48-3FDA-F804-3B2C9FF65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do you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A3D7-DB24-8A78-BC5D-2B79B91E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1569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Call sequence 6 times.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Quantity = [single, single, single, plural, plural, plural]</a:t>
            </a:r>
          </a:p>
          <a:p>
            <a:pPr lvl="1"/>
            <a:r>
              <a:rPr lang="en-US" dirty="0"/>
              <a:t>Tense = [past, present, future, past, present, future]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7B6C-C89C-378B-E844-1BF6A112A4D7}"/>
              </a:ext>
            </a:extLst>
          </p:cNvPr>
          <p:cNvSpPr txBox="1"/>
          <p:nvPr/>
        </p:nvSpPr>
        <p:spPr>
          <a:xfrm>
            <a:off x="2471057" y="5504645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get_determiner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13B112-6564-CC22-3CD0-90DB51B76343}"/>
              </a:ext>
            </a:extLst>
          </p:cNvPr>
          <p:cNvSpPr/>
          <p:nvPr/>
        </p:nvSpPr>
        <p:spPr>
          <a:xfrm>
            <a:off x="1796143" y="554235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7C5C072-FF75-F5F8-4906-8F0E3145F103}"/>
              </a:ext>
            </a:extLst>
          </p:cNvPr>
          <p:cNvSpPr/>
          <p:nvPr/>
        </p:nvSpPr>
        <p:spPr>
          <a:xfrm>
            <a:off x="4169228" y="554235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E7860-3B68-689B-C327-500B4F41BAEB}"/>
              </a:ext>
            </a:extLst>
          </p:cNvPr>
          <p:cNvSpPr txBox="1"/>
          <p:nvPr/>
        </p:nvSpPr>
        <p:spPr>
          <a:xfrm>
            <a:off x="839788" y="5504644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D0E40-0199-F4E2-96C3-77F645C1A788}"/>
              </a:ext>
            </a:extLst>
          </p:cNvPr>
          <p:cNvSpPr txBox="1"/>
          <p:nvPr/>
        </p:nvSpPr>
        <p:spPr>
          <a:xfrm>
            <a:off x="4830873" y="5476038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7100A-ED64-FBBF-6C73-146559BAA349}"/>
              </a:ext>
            </a:extLst>
          </p:cNvPr>
          <p:cNvSpPr txBox="1"/>
          <p:nvPr/>
        </p:nvSpPr>
        <p:spPr>
          <a:xfrm>
            <a:off x="2467881" y="5963871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Get_noun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9BFCE4A-692C-C400-3FC2-4823648B87B9}"/>
              </a:ext>
            </a:extLst>
          </p:cNvPr>
          <p:cNvSpPr/>
          <p:nvPr/>
        </p:nvSpPr>
        <p:spPr>
          <a:xfrm>
            <a:off x="1792967" y="60015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AA62626-534D-46E6-D296-098CD3DC8B42}"/>
              </a:ext>
            </a:extLst>
          </p:cNvPr>
          <p:cNvSpPr/>
          <p:nvPr/>
        </p:nvSpPr>
        <p:spPr>
          <a:xfrm>
            <a:off x="4166052" y="60015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D68E7-F41D-516D-184D-71BE6069E73A}"/>
              </a:ext>
            </a:extLst>
          </p:cNvPr>
          <p:cNvSpPr txBox="1"/>
          <p:nvPr/>
        </p:nvSpPr>
        <p:spPr>
          <a:xfrm>
            <a:off x="836612" y="596387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834C8-69F6-EDE7-C93E-6152CA1FB0AC}"/>
              </a:ext>
            </a:extLst>
          </p:cNvPr>
          <p:cNvSpPr txBox="1"/>
          <p:nvPr/>
        </p:nvSpPr>
        <p:spPr>
          <a:xfrm>
            <a:off x="4827697" y="5935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DFA42-24E7-844F-CB31-013FE7C50480}"/>
              </a:ext>
            </a:extLst>
          </p:cNvPr>
          <p:cNvSpPr txBox="1"/>
          <p:nvPr/>
        </p:nvSpPr>
        <p:spPr>
          <a:xfrm>
            <a:off x="2467881" y="6419571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Get_verb</a:t>
            </a:r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E283CA7-9C7C-5143-5DB5-AACA9F43A13E}"/>
              </a:ext>
            </a:extLst>
          </p:cNvPr>
          <p:cNvSpPr/>
          <p:nvPr/>
        </p:nvSpPr>
        <p:spPr>
          <a:xfrm>
            <a:off x="1792967" y="64572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2613802-DBE0-4ADD-E3B3-F855B4C2B370}"/>
              </a:ext>
            </a:extLst>
          </p:cNvPr>
          <p:cNvSpPr/>
          <p:nvPr/>
        </p:nvSpPr>
        <p:spPr>
          <a:xfrm>
            <a:off x="4166052" y="64572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69979-7CB0-4C3D-F5A4-DE947902EAD1}"/>
              </a:ext>
            </a:extLst>
          </p:cNvPr>
          <p:cNvSpPr txBox="1"/>
          <p:nvPr/>
        </p:nvSpPr>
        <p:spPr>
          <a:xfrm>
            <a:off x="178679" y="6408925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Quantity, tense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65A88-68FA-7797-91C5-F87EA7127C7C}"/>
              </a:ext>
            </a:extLst>
          </p:cNvPr>
          <p:cNvSpPr txBox="1"/>
          <p:nvPr/>
        </p:nvSpPr>
        <p:spPr>
          <a:xfrm>
            <a:off x="4827697" y="6390964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B1BB5-5961-927C-1F1A-11CD83117C88}"/>
              </a:ext>
            </a:extLst>
          </p:cNvPr>
          <p:cNvSpPr txBox="1"/>
          <p:nvPr/>
        </p:nvSpPr>
        <p:spPr>
          <a:xfrm>
            <a:off x="985823" y="1578429"/>
            <a:ext cx="370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= Determiner + noun + verb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DBC26FC-EBB0-E2FD-0E41-DBCFEC7CC04A}"/>
              </a:ext>
            </a:extLst>
          </p:cNvPr>
          <p:cNvGraphicFramePr>
            <a:graphicFrameLocks noGrp="1"/>
          </p:cNvGraphicFramePr>
          <p:nvPr/>
        </p:nvGraphicFramePr>
        <p:xfrm>
          <a:off x="6727371" y="2699362"/>
          <a:ext cx="3799116" cy="2560320"/>
        </p:xfrm>
        <a:graphic>
          <a:graphicData uri="http://schemas.openxmlformats.org/drawingml/2006/table">
            <a:tbl>
              <a:tblPr/>
              <a:tblGrid>
                <a:gridCol w="1266372">
                  <a:extLst>
                    <a:ext uri="{9D8B030D-6E8A-4147-A177-3AD203B41FA5}">
                      <a16:colId xmlns:a16="http://schemas.microsoft.com/office/drawing/2014/main" val="3782836529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126274103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535281789"/>
                    </a:ext>
                  </a:extLst>
                </a:gridCol>
              </a:tblGrid>
              <a:tr h="287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Verb Tense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999722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 dirty="0"/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42314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7713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030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907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291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9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48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90D2-19B6-1D98-41A6-BFC9823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get_determiner</a:t>
            </a:r>
            <a:r>
              <a:rPr lang="en-US" dirty="0"/>
              <a:t>(quantity):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907C37-BDE9-5B23-FB6A-66A5B9A6E0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3106"/>
            <a:ext cx="5181600" cy="383637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FB3C5-D1D6-6A1B-95D3-AF8A30F01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programming tools are available to you?</a:t>
            </a:r>
          </a:p>
          <a:p>
            <a:pPr lvl="1"/>
            <a:r>
              <a:rPr lang="en-US" dirty="0"/>
              <a:t>Branching</a:t>
            </a:r>
          </a:p>
          <a:p>
            <a:pPr lvl="2"/>
            <a:r>
              <a:rPr lang="en-US" dirty="0"/>
              <a:t>If</a:t>
            </a:r>
          </a:p>
          <a:p>
            <a:pPr lvl="1"/>
            <a:r>
              <a:rPr lang="en-US" dirty="0"/>
              <a:t>Looping</a:t>
            </a:r>
          </a:p>
          <a:p>
            <a:pPr lvl="2"/>
            <a:r>
              <a:rPr lang="en-US" dirty="0"/>
              <a:t>For – you know when you will end, i.e. lists, arrays</a:t>
            </a:r>
          </a:p>
          <a:p>
            <a:pPr lvl="2"/>
            <a:r>
              <a:rPr lang="en-US" dirty="0"/>
              <a:t>While – you know an exit criteria</a:t>
            </a:r>
          </a:p>
          <a:p>
            <a:pPr lvl="1"/>
            <a:r>
              <a:rPr lang="en-US" dirty="0"/>
              <a:t>Function calling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Primitives (variables)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Lists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42B09-A787-8EF0-FD63-D243F759E75D}"/>
              </a:ext>
            </a:extLst>
          </p:cNvPr>
          <p:cNvSpPr txBox="1"/>
          <p:nvPr/>
        </p:nvSpPr>
        <p:spPr>
          <a:xfrm>
            <a:off x="2754086" y="1374521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get_determiner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323A1AA-BCD5-A698-A165-9206A3DAB577}"/>
              </a:ext>
            </a:extLst>
          </p:cNvPr>
          <p:cNvSpPr/>
          <p:nvPr/>
        </p:nvSpPr>
        <p:spPr>
          <a:xfrm>
            <a:off x="2079172" y="141222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13EB11C-A325-CD14-0E42-77F0F0E15928}"/>
              </a:ext>
            </a:extLst>
          </p:cNvPr>
          <p:cNvSpPr/>
          <p:nvPr/>
        </p:nvSpPr>
        <p:spPr>
          <a:xfrm>
            <a:off x="4452257" y="141222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1710F-9B88-1A42-B436-5EFC815F0C4D}"/>
              </a:ext>
            </a:extLst>
          </p:cNvPr>
          <p:cNvSpPr txBox="1"/>
          <p:nvPr/>
        </p:nvSpPr>
        <p:spPr>
          <a:xfrm>
            <a:off x="1122817" y="137452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00D58-DC50-DF9F-ABBE-B4AC79EBDCAC}"/>
              </a:ext>
            </a:extLst>
          </p:cNvPr>
          <p:cNvSpPr txBox="1"/>
          <p:nvPr/>
        </p:nvSpPr>
        <p:spPr>
          <a:xfrm>
            <a:off x="5113902" y="1345914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</a:t>
            </a:r>
          </a:p>
        </p:txBody>
      </p:sp>
    </p:spTree>
    <p:extLst>
      <p:ext uri="{BB962C8B-B14F-4D97-AF65-F5344CB8AC3E}">
        <p14:creationId xmlns:p14="http://schemas.microsoft.com/office/powerpoint/2010/main" val="687317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133C-DC9B-3CFB-FE58-8CB73FD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get_noun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6FED-B62D-BB61-E9DC-9FFDD69199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programming tools are available to you?</a:t>
            </a:r>
          </a:p>
          <a:p>
            <a:pPr lvl="1"/>
            <a:r>
              <a:rPr lang="en-US" dirty="0"/>
              <a:t>Branching</a:t>
            </a:r>
          </a:p>
          <a:p>
            <a:pPr lvl="2"/>
            <a:r>
              <a:rPr lang="en-US" dirty="0"/>
              <a:t>If</a:t>
            </a:r>
          </a:p>
          <a:p>
            <a:pPr lvl="1"/>
            <a:r>
              <a:rPr lang="en-US" dirty="0"/>
              <a:t>Looping</a:t>
            </a:r>
          </a:p>
          <a:p>
            <a:pPr lvl="2"/>
            <a:r>
              <a:rPr lang="en-US" dirty="0"/>
              <a:t>For – you know when you will end, i.e. lists, arrays</a:t>
            </a:r>
          </a:p>
          <a:p>
            <a:pPr lvl="2"/>
            <a:r>
              <a:rPr lang="en-US" dirty="0"/>
              <a:t>While – you know an exit criteria</a:t>
            </a:r>
          </a:p>
          <a:p>
            <a:pPr lvl="1"/>
            <a:r>
              <a:rPr lang="en-US" dirty="0"/>
              <a:t>Function calling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Primitives (variables)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Lists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58EAF-6EF1-34A9-EB49-947ED1D974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4823"/>
            <a:ext cx="5181600" cy="3052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E89AB-CFEF-EF6E-4AC6-0414576B5F2F}"/>
              </a:ext>
            </a:extLst>
          </p:cNvPr>
          <p:cNvSpPr txBox="1"/>
          <p:nvPr/>
        </p:nvSpPr>
        <p:spPr>
          <a:xfrm>
            <a:off x="2988005" y="1321356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Get_noun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3E774C7-CCA9-79A2-356A-960B59D5DFD3}"/>
              </a:ext>
            </a:extLst>
          </p:cNvPr>
          <p:cNvSpPr/>
          <p:nvPr/>
        </p:nvSpPr>
        <p:spPr>
          <a:xfrm>
            <a:off x="2313091" y="1359064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13F1B55-1603-0DF0-8090-24350904466C}"/>
              </a:ext>
            </a:extLst>
          </p:cNvPr>
          <p:cNvSpPr/>
          <p:nvPr/>
        </p:nvSpPr>
        <p:spPr>
          <a:xfrm>
            <a:off x="4686176" y="1359064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DD141-D737-415C-2EBA-BC13E2CDA950}"/>
              </a:ext>
            </a:extLst>
          </p:cNvPr>
          <p:cNvSpPr txBox="1"/>
          <p:nvPr/>
        </p:nvSpPr>
        <p:spPr>
          <a:xfrm>
            <a:off x="1356736" y="1321355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7164-E428-CB41-A361-9FC2277B8D1E}"/>
              </a:ext>
            </a:extLst>
          </p:cNvPr>
          <p:cNvSpPr txBox="1"/>
          <p:nvPr/>
        </p:nvSpPr>
        <p:spPr>
          <a:xfrm>
            <a:off x="5347821" y="12927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D3E3ED-2692-D359-955A-601E3F03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436437"/>
            <a:ext cx="3189512" cy="11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45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97E-FC72-A9A3-5CE7-33869921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EA97-15B9-C0B7-B640-D621E22D93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programming tools are available to you?</a:t>
            </a:r>
          </a:p>
          <a:p>
            <a:pPr lvl="1"/>
            <a:r>
              <a:rPr lang="en-US" dirty="0"/>
              <a:t>Branching</a:t>
            </a:r>
          </a:p>
          <a:p>
            <a:pPr lvl="2"/>
            <a:r>
              <a:rPr lang="en-US" dirty="0"/>
              <a:t>If</a:t>
            </a:r>
          </a:p>
          <a:p>
            <a:pPr lvl="1"/>
            <a:r>
              <a:rPr lang="en-US" dirty="0"/>
              <a:t>Looping</a:t>
            </a:r>
          </a:p>
          <a:p>
            <a:pPr lvl="2"/>
            <a:r>
              <a:rPr lang="en-US" dirty="0"/>
              <a:t>For – you know when you will end, i.e. lists, arrays</a:t>
            </a:r>
          </a:p>
          <a:p>
            <a:pPr lvl="2"/>
            <a:r>
              <a:rPr lang="en-US" dirty="0"/>
              <a:t>While – you know an exit criteria</a:t>
            </a:r>
          </a:p>
          <a:p>
            <a:pPr lvl="1"/>
            <a:r>
              <a:rPr lang="en-US" dirty="0"/>
              <a:t>Function calling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Primitives (variables)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Lists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B3F1A-DEB6-A0C7-D292-0D0BFD410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5321"/>
            <a:ext cx="5181600" cy="4191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29E63-26BF-CE83-642E-0F4BE432FB70}"/>
              </a:ext>
            </a:extLst>
          </p:cNvPr>
          <p:cNvSpPr txBox="1"/>
          <p:nvPr/>
        </p:nvSpPr>
        <p:spPr>
          <a:xfrm>
            <a:off x="3512910" y="1334673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Get_verb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8590A45-8FE9-E90A-DD35-631B362389B9}"/>
              </a:ext>
            </a:extLst>
          </p:cNvPr>
          <p:cNvSpPr/>
          <p:nvPr/>
        </p:nvSpPr>
        <p:spPr>
          <a:xfrm>
            <a:off x="2837996" y="1372381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4A90B44-4A6C-D3AC-E3AD-3F3DF02BCB3E}"/>
              </a:ext>
            </a:extLst>
          </p:cNvPr>
          <p:cNvSpPr/>
          <p:nvPr/>
        </p:nvSpPr>
        <p:spPr>
          <a:xfrm>
            <a:off x="5211081" y="1372381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9F2F9-E99D-5C09-181A-A706C83638B8}"/>
              </a:ext>
            </a:extLst>
          </p:cNvPr>
          <p:cNvSpPr txBox="1"/>
          <p:nvPr/>
        </p:nvSpPr>
        <p:spPr>
          <a:xfrm>
            <a:off x="1223708" y="1324027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Quantity, tense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C9704-7483-AE1F-0561-8E07910FFD89}"/>
              </a:ext>
            </a:extLst>
          </p:cNvPr>
          <p:cNvSpPr txBox="1"/>
          <p:nvPr/>
        </p:nvSpPr>
        <p:spPr>
          <a:xfrm>
            <a:off x="5872726" y="1306066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221478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BE57-6E16-CE84-646E-4A0C6F2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– Bottom-up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4C4F-ACFF-AB69-000F-DF6C91509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Three functions that give words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Words form sentences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6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2130D-6A72-8764-42D6-BA8A5967F6FB}"/>
              </a:ext>
            </a:extLst>
          </p:cNvPr>
          <p:cNvSpPr txBox="1"/>
          <p:nvPr/>
        </p:nvSpPr>
        <p:spPr>
          <a:xfrm>
            <a:off x="2546204" y="1977673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get_determiner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55E6CF-94C3-1239-7794-F6C276C9FBA0}"/>
              </a:ext>
            </a:extLst>
          </p:cNvPr>
          <p:cNvSpPr/>
          <p:nvPr/>
        </p:nvSpPr>
        <p:spPr>
          <a:xfrm>
            <a:off x="1871290" y="2015381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C4F28F9-F35A-7712-50BF-5430EFDD000A}"/>
              </a:ext>
            </a:extLst>
          </p:cNvPr>
          <p:cNvSpPr/>
          <p:nvPr/>
        </p:nvSpPr>
        <p:spPr>
          <a:xfrm>
            <a:off x="4244375" y="2015381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C266B-B1DE-52F6-3709-9D3E9A132954}"/>
              </a:ext>
            </a:extLst>
          </p:cNvPr>
          <p:cNvSpPr txBox="1"/>
          <p:nvPr/>
        </p:nvSpPr>
        <p:spPr>
          <a:xfrm>
            <a:off x="914935" y="197767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DE43-B797-EAB9-C1CD-248BBF69E86E}"/>
              </a:ext>
            </a:extLst>
          </p:cNvPr>
          <p:cNvSpPr txBox="1"/>
          <p:nvPr/>
        </p:nvSpPr>
        <p:spPr>
          <a:xfrm>
            <a:off x="4906020" y="1949066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B50C7-377D-8588-98AD-65D645C24436}"/>
              </a:ext>
            </a:extLst>
          </p:cNvPr>
          <p:cNvSpPr txBox="1"/>
          <p:nvPr/>
        </p:nvSpPr>
        <p:spPr>
          <a:xfrm>
            <a:off x="2543028" y="2436899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Get_noun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994FDEB-5624-76F9-8333-CFF6D30D88CB}"/>
              </a:ext>
            </a:extLst>
          </p:cNvPr>
          <p:cNvSpPr/>
          <p:nvPr/>
        </p:nvSpPr>
        <p:spPr>
          <a:xfrm>
            <a:off x="1868114" y="2474607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5DAA118-0CB0-6249-F4A6-748DFF493A94}"/>
              </a:ext>
            </a:extLst>
          </p:cNvPr>
          <p:cNvSpPr/>
          <p:nvPr/>
        </p:nvSpPr>
        <p:spPr>
          <a:xfrm>
            <a:off x="4241199" y="2474607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8C21C-5287-A0A2-FD3C-93E9569654F5}"/>
              </a:ext>
            </a:extLst>
          </p:cNvPr>
          <p:cNvSpPr txBox="1"/>
          <p:nvPr/>
        </p:nvSpPr>
        <p:spPr>
          <a:xfrm>
            <a:off x="911759" y="2436898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348A8-BBBA-C038-90B2-70EADDCFD900}"/>
              </a:ext>
            </a:extLst>
          </p:cNvPr>
          <p:cNvSpPr txBox="1"/>
          <p:nvPr/>
        </p:nvSpPr>
        <p:spPr>
          <a:xfrm>
            <a:off x="4902844" y="24082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C301E-FA6D-9BC2-14C3-977522F5A7C0}"/>
              </a:ext>
            </a:extLst>
          </p:cNvPr>
          <p:cNvSpPr txBox="1"/>
          <p:nvPr/>
        </p:nvSpPr>
        <p:spPr>
          <a:xfrm>
            <a:off x="2543028" y="2892599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Get_verb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A9042F2-D6F2-E12D-F0DE-0154AD331440}"/>
              </a:ext>
            </a:extLst>
          </p:cNvPr>
          <p:cNvSpPr/>
          <p:nvPr/>
        </p:nvSpPr>
        <p:spPr>
          <a:xfrm>
            <a:off x="1868114" y="2930307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117476A-26A7-88AB-FC6C-3203D9899228}"/>
              </a:ext>
            </a:extLst>
          </p:cNvPr>
          <p:cNvSpPr/>
          <p:nvPr/>
        </p:nvSpPr>
        <p:spPr>
          <a:xfrm>
            <a:off x="4241199" y="2930307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67671-C837-5478-5C3F-2F1803B5D67D}"/>
              </a:ext>
            </a:extLst>
          </p:cNvPr>
          <p:cNvSpPr txBox="1"/>
          <p:nvPr/>
        </p:nvSpPr>
        <p:spPr>
          <a:xfrm>
            <a:off x="253826" y="2881953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Quantity, tense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EBBD9-C728-A1C9-F3A1-5FD41C7E673B}"/>
              </a:ext>
            </a:extLst>
          </p:cNvPr>
          <p:cNvSpPr txBox="1"/>
          <p:nvPr/>
        </p:nvSpPr>
        <p:spPr>
          <a:xfrm>
            <a:off x="4902844" y="2863992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E4BA3-4507-9828-D333-50EEC8633D32}"/>
              </a:ext>
            </a:extLst>
          </p:cNvPr>
          <p:cNvSpPr txBox="1"/>
          <p:nvPr/>
        </p:nvSpPr>
        <p:spPr>
          <a:xfrm>
            <a:off x="1396571" y="3895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Sentence = Determiner + noun + verb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098D92-88AA-5663-F55A-0769C1CE803B}"/>
              </a:ext>
            </a:extLst>
          </p:cNvPr>
          <p:cNvGraphicFramePr>
            <a:graphicFrameLocks noGrp="1"/>
          </p:cNvGraphicFramePr>
          <p:nvPr/>
        </p:nvGraphicFramePr>
        <p:xfrm>
          <a:off x="2373084" y="4351411"/>
          <a:ext cx="3799116" cy="2560320"/>
        </p:xfrm>
        <a:graphic>
          <a:graphicData uri="http://schemas.openxmlformats.org/drawingml/2006/table">
            <a:tbl>
              <a:tblPr/>
              <a:tblGrid>
                <a:gridCol w="1266372">
                  <a:extLst>
                    <a:ext uri="{9D8B030D-6E8A-4147-A177-3AD203B41FA5}">
                      <a16:colId xmlns:a16="http://schemas.microsoft.com/office/drawing/2014/main" val="3782836529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126274103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535281789"/>
                    </a:ext>
                  </a:extLst>
                </a:gridCol>
              </a:tblGrid>
              <a:tr h="287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Verb Tense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999722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 dirty="0"/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42314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7713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030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907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291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n-US"/>
                        <a:t>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9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17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8286-B39E-7ED8-D336-8C2B8DF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8C6B-88A5-C7A4-A082-36354C143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test_sentences.py</a:t>
            </a:r>
            <a:endParaRPr lang="en-US" dirty="0"/>
          </a:p>
          <a:p>
            <a:pPr lvl="2"/>
            <a:r>
              <a:rPr lang="en-US" dirty="0"/>
              <a:t>Import </a:t>
            </a:r>
            <a:r>
              <a:rPr lang="en-US" dirty="0" err="1"/>
              <a:t>sentences.py</a:t>
            </a:r>
            <a:endParaRPr lang="en-US" dirty="0"/>
          </a:p>
          <a:p>
            <a:pPr lvl="1"/>
            <a:r>
              <a:rPr lang="en-US" dirty="0" err="1"/>
              <a:t>test_get_determiner</a:t>
            </a:r>
            <a:endParaRPr lang="en-US" dirty="0"/>
          </a:p>
          <a:p>
            <a:pPr lvl="2"/>
            <a:r>
              <a:rPr lang="en-US" dirty="0"/>
              <a:t>provided</a:t>
            </a:r>
          </a:p>
          <a:p>
            <a:pPr lvl="1"/>
            <a:r>
              <a:rPr lang="en-US" dirty="0" err="1"/>
              <a:t>test_get_noun</a:t>
            </a:r>
            <a:endParaRPr lang="en-US" dirty="0"/>
          </a:p>
          <a:p>
            <a:pPr lvl="1"/>
            <a:r>
              <a:rPr lang="en-US" dirty="0" err="1"/>
              <a:t>test_get_verb</a:t>
            </a:r>
            <a:endParaRPr lang="en-US" dirty="0"/>
          </a:p>
          <a:p>
            <a:pPr lvl="1"/>
            <a:r>
              <a:rPr lang="en-US" dirty="0"/>
              <a:t>Call this at the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DD71C-42CA-7E3A-3D6A-95E39903B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06111-CD6C-628B-1EA7-70956866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64" y="4865234"/>
            <a:ext cx="5401594" cy="6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F988F-3386-7924-4FB3-70819D2E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8956"/>
            <a:ext cx="6096000" cy="22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6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EE9B-DE57-7CF2-14FC-1DA419A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Test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0028-C3C4-0208-733C-F62128434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known output data</a:t>
            </a:r>
          </a:p>
          <a:p>
            <a:r>
              <a:rPr lang="en-US" dirty="0"/>
              <a:t>Define Known input data</a:t>
            </a:r>
          </a:p>
          <a:p>
            <a:r>
              <a:rPr lang="en-US" dirty="0"/>
              <a:t>Loop through each data point and call function</a:t>
            </a:r>
          </a:p>
          <a:p>
            <a:pPr lvl="1"/>
            <a:r>
              <a:rPr lang="en-US" dirty="0"/>
              <a:t>Capture results</a:t>
            </a:r>
          </a:p>
          <a:p>
            <a:r>
              <a:rPr lang="en-US" dirty="0"/>
              <a:t>Assert that the Result in output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208D1-3C65-A010-7D3D-B179CA3E8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41E3-CE2D-9AFA-0A46-64B7EF67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72" y="0"/>
            <a:ext cx="592902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68A94-BF8E-87AA-E0DC-E2E6C9FD64D1}"/>
              </a:ext>
            </a:extLst>
          </p:cNvPr>
          <p:cNvCxnSpPr/>
          <p:nvPr/>
        </p:nvCxnSpPr>
        <p:spPr>
          <a:xfrm flipV="1">
            <a:off x="5007429" y="1600200"/>
            <a:ext cx="1796142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58403-D7CA-0DD2-E75B-4A08728B4EB9}"/>
              </a:ext>
            </a:extLst>
          </p:cNvPr>
          <p:cNvCxnSpPr>
            <a:cxnSpLocks/>
          </p:cNvCxnSpPr>
          <p:nvPr/>
        </p:nvCxnSpPr>
        <p:spPr>
          <a:xfrm>
            <a:off x="4724400" y="2623457"/>
            <a:ext cx="345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A69C5B-3301-E98C-9871-DB5AC796AE90}"/>
              </a:ext>
            </a:extLst>
          </p:cNvPr>
          <p:cNvCxnSpPr>
            <a:cxnSpLocks/>
          </p:cNvCxnSpPr>
          <p:nvPr/>
        </p:nvCxnSpPr>
        <p:spPr>
          <a:xfrm flipV="1">
            <a:off x="5377543" y="2754086"/>
            <a:ext cx="1426028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1050E-1E13-3317-D2F9-1BA9F7C07F66}"/>
              </a:ext>
            </a:extLst>
          </p:cNvPr>
          <p:cNvCxnSpPr>
            <a:cxnSpLocks/>
          </p:cNvCxnSpPr>
          <p:nvPr/>
        </p:nvCxnSpPr>
        <p:spPr>
          <a:xfrm flipV="1">
            <a:off x="3679371" y="3352800"/>
            <a:ext cx="340722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CA5E6-BAB3-E98F-1297-57AC1F136AC2}"/>
              </a:ext>
            </a:extLst>
          </p:cNvPr>
          <p:cNvCxnSpPr>
            <a:cxnSpLocks/>
          </p:cNvCxnSpPr>
          <p:nvPr/>
        </p:nvCxnSpPr>
        <p:spPr>
          <a:xfrm flipV="1">
            <a:off x="5660571" y="4071257"/>
            <a:ext cx="1513115" cy="33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07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EE9B-DE57-7CF2-14FC-1DA419A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Test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0028-C3C4-0208-733C-F62128434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known output data</a:t>
            </a:r>
          </a:p>
          <a:p>
            <a:r>
              <a:rPr lang="en-US" dirty="0"/>
              <a:t>Define Known input data</a:t>
            </a:r>
          </a:p>
          <a:p>
            <a:r>
              <a:rPr lang="en-US" dirty="0"/>
              <a:t>Loop through each data point and call function</a:t>
            </a:r>
          </a:p>
          <a:p>
            <a:pPr lvl="1"/>
            <a:r>
              <a:rPr lang="en-US" dirty="0"/>
              <a:t>Capture results</a:t>
            </a:r>
          </a:p>
          <a:p>
            <a:r>
              <a:rPr lang="en-US" dirty="0"/>
              <a:t>Assert that the Result in output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208D1-3C65-A010-7D3D-B179CA3E8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41E3-CE2D-9AFA-0A46-64B7EF67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72" y="0"/>
            <a:ext cx="592902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68A94-BF8E-87AA-E0DC-E2E6C9FD64D1}"/>
              </a:ext>
            </a:extLst>
          </p:cNvPr>
          <p:cNvCxnSpPr>
            <a:cxnSpLocks/>
          </p:cNvCxnSpPr>
          <p:nvPr/>
        </p:nvCxnSpPr>
        <p:spPr>
          <a:xfrm>
            <a:off x="4909458" y="2121126"/>
            <a:ext cx="3443571" cy="255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58403-D7CA-0DD2-E75B-4A08728B4EB9}"/>
              </a:ext>
            </a:extLst>
          </p:cNvPr>
          <p:cNvCxnSpPr>
            <a:cxnSpLocks/>
          </p:cNvCxnSpPr>
          <p:nvPr/>
        </p:nvCxnSpPr>
        <p:spPr>
          <a:xfrm>
            <a:off x="4724400" y="2623457"/>
            <a:ext cx="3385457" cy="26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A69C5B-3301-E98C-9871-DB5AC796AE90}"/>
              </a:ext>
            </a:extLst>
          </p:cNvPr>
          <p:cNvCxnSpPr>
            <a:cxnSpLocks/>
          </p:cNvCxnSpPr>
          <p:nvPr/>
        </p:nvCxnSpPr>
        <p:spPr>
          <a:xfrm>
            <a:off x="3578680" y="3257790"/>
            <a:ext cx="3165020" cy="182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1050E-1E13-3317-D2F9-1BA9F7C07F66}"/>
              </a:ext>
            </a:extLst>
          </p:cNvPr>
          <p:cNvCxnSpPr>
            <a:cxnSpLocks/>
          </p:cNvCxnSpPr>
          <p:nvPr/>
        </p:nvCxnSpPr>
        <p:spPr>
          <a:xfrm>
            <a:off x="3429000" y="3915668"/>
            <a:ext cx="3639515" cy="210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CA5E6-BAB3-E98F-1297-57AC1F136AC2}"/>
              </a:ext>
            </a:extLst>
          </p:cNvPr>
          <p:cNvCxnSpPr>
            <a:cxnSpLocks/>
          </p:cNvCxnSpPr>
          <p:nvPr/>
        </p:nvCxnSpPr>
        <p:spPr>
          <a:xfrm>
            <a:off x="1908687" y="4778829"/>
            <a:ext cx="5156142" cy="190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210E-D777-5757-1ADB-6BD5308D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AA62-D7E7-7BC0-4264-A394223B5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VS Code Debugger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EA25B-ADD1-1291-42F6-A6C38E0A8B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Breakpoints</a:t>
            </a:r>
          </a:p>
          <a:p>
            <a:r>
              <a:rPr lang="en-US" dirty="0" err="1"/>
              <a:t>Visibles</a:t>
            </a:r>
            <a:endParaRPr lang="en-US" dirty="0"/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</a:t>
            </a:r>
          </a:p>
          <a:p>
            <a:pPr lvl="1"/>
            <a:r>
              <a:rPr lang="en-US" dirty="0"/>
              <a:t>Call Stack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|&gt; Continue</a:t>
            </a:r>
          </a:p>
          <a:p>
            <a:pPr lvl="1"/>
            <a:r>
              <a:rPr lang="en-US" dirty="0"/>
              <a:t>.(   Step over</a:t>
            </a:r>
          </a:p>
          <a:p>
            <a:pPr lvl="1"/>
            <a:r>
              <a:rPr lang="en-US" dirty="0"/>
              <a:t>\/  Step into</a:t>
            </a:r>
          </a:p>
          <a:p>
            <a:pPr lvl="1"/>
            <a:r>
              <a:rPr lang="en-US" dirty="0"/>
              <a:t>/\ Step out</a:t>
            </a:r>
          </a:p>
          <a:p>
            <a:pPr lvl="1"/>
            <a:r>
              <a:rPr lang="en-US" dirty="0"/>
              <a:t>@ Restart</a:t>
            </a:r>
          </a:p>
          <a:p>
            <a:pPr lvl="1"/>
            <a:r>
              <a:rPr lang="en-US" dirty="0"/>
              <a:t>[]  Stop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6E0453-E1E5-4E08-0DBA-37AECE4FC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3630928" cy="3684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983E5-E747-005B-E4CF-76E9935D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3983429"/>
            <a:ext cx="7213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91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996A-4160-19E2-6B75-882637F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test_get_noun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D38B-03A9-2BEB-1679-80BE410D2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known output data</a:t>
            </a:r>
          </a:p>
          <a:p>
            <a:r>
              <a:rPr lang="en-US" dirty="0"/>
              <a:t>Define Known input data</a:t>
            </a:r>
          </a:p>
          <a:p>
            <a:r>
              <a:rPr lang="en-US" dirty="0"/>
              <a:t>Loop through each data point and call function</a:t>
            </a:r>
          </a:p>
          <a:p>
            <a:pPr lvl="1"/>
            <a:r>
              <a:rPr lang="en-US" dirty="0"/>
              <a:t>Capture results</a:t>
            </a:r>
          </a:p>
          <a:p>
            <a:r>
              <a:rPr lang="en-US" dirty="0"/>
              <a:t>Assert that the Result in output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E7CB-A9B5-273E-1C9E-DA73D922D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 at the function being tested for input and output info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B648F2-9E51-9351-03AD-503D22FD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2627223"/>
            <a:ext cx="5181600" cy="30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92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D423-F62D-EB18-E4FD-88AB06D2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test_get_verb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EDCB-FCDD-035C-A097-4AEA717DC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known output data</a:t>
            </a:r>
          </a:p>
          <a:p>
            <a:r>
              <a:rPr lang="en-US" dirty="0"/>
              <a:t>Define Known input data</a:t>
            </a:r>
          </a:p>
          <a:p>
            <a:r>
              <a:rPr lang="en-US" dirty="0"/>
              <a:t>Loop through each data point and call function</a:t>
            </a:r>
          </a:p>
          <a:p>
            <a:pPr lvl="1"/>
            <a:r>
              <a:rPr lang="en-US" dirty="0"/>
              <a:t>Capture results</a:t>
            </a:r>
          </a:p>
          <a:p>
            <a:r>
              <a:rPr lang="en-US" dirty="0"/>
              <a:t>Assert that the Result in output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91E3-E4FF-C380-60CB-586C66E1D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 at the function being tested for input and output info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B705E-8935-4398-BFD9-2EF2E7E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66054"/>
            <a:ext cx="5181600" cy="41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8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AF9E-8E04-623E-4E89-DC956769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Prove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18D-4A21-F136-80EE-365FA5D3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79971" cy="4351338"/>
          </a:xfrm>
        </p:spPr>
        <p:txBody>
          <a:bodyPr/>
          <a:lstStyle/>
          <a:p>
            <a:r>
              <a:rPr lang="en-US" dirty="0"/>
              <a:t>Week 05</a:t>
            </a:r>
          </a:p>
          <a:p>
            <a:pPr lvl="1"/>
            <a:r>
              <a:rPr lang="en-US" dirty="0"/>
              <a:t>Sentence = Determiner + noun + verb</a:t>
            </a:r>
          </a:p>
          <a:p>
            <a:r>
              <a:rPr lang="en-US" dirty="0"/>
              <a:t>Week 06</a:t>
            </a:r>
          </a:p>
          <a:p>
            <a:pPr lvl="1"/>
            <a:r>
              <a:rPr lang="en-US" dirty="0"/>
              <a:t>Sentence = Determiner + noun + verb + prepositional phrase</a:t>
            </a:r>
          </a:p>
          <a:p>
            <a:pPr lvl="1"/>
            <a:r>
              <a:rPr lang="en-US" dirty="0" err="1"/>
              <a:t>Prepostitional_phrase</a:t>
            </a:r>
            <a:r>
              <a:rPr lang="en-US" dirty="0"/>
              <a:t> = preposition + determiner + noun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DFA26-FF22-6A05-42EE-276738A062D0}"/>
              </a:ext>
            </a:extLst>
          </p:cNvPr>
          <p:cNvSpPr txBox="1"/>
          <p:nvPr/>
        </p:nvSpPr>
        <p:spPr>
          <a:xfrm>
            <a:off x="4904951" y="4035072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get_determiner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D94B1DE-1624-5E28-AB0A-B47093741C14}"/>
              </a:ext>
            </a:extLst>
          </p:cNvPr>
          <p:cNvSpPr/>
          <p:nvPr/>
        </p:nvSpPr>
        <p:spPr>
          <a:xfrm>
            <a:off x="4230037" y="4072780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E8AF184-D8D4-636F-6847-78A08FE9D594}"/>
              </a:ext>
            </a:extLst>
          </p:cNvPr>
          <p:cNvSpPr/>
          <p:nvPr/>
        </p:nvSpPr>
        <p:spPr>
          <a:xfrm>
            <a:off x="6603122" y="4072780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03D3-6780-7779-E0F3-B16112FE4683}"/>
              </a:ext>
            </a:extLst>
          </p:cNvPr>
          <p:cNvSpPr txBox="1"/>
          <p:nvPr/>
        </p:nvSpPr>
        <p:spPr>
          <a:xfrm>
            <a:off x="3273682" y="4035071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2B30E-019B-A89F-3F86-68FADB40D791}"/>
              </a:ext>
            </a:extLst>
          </p:cNvPr>
          <p:cNvSpPr txBox="1"/>
          <p:nvPr/>
        </p:nvSpPr>
        <p:spPr>
          <a:xfrm>
            <a:off x="7264767" y="400646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57CC9-93D8-1C54-ECD3-650BF7D79510}"/>
              </a:ext>
            </a:extLst>
          </p:cNvPr>
          <p:cNvSpPr txBox="1"/>
          <p:nvPr/>
        </p:nvSpPr>
        <p:spPr>
          <a:xfrm>
            <a:off x="4901775" y="4494298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Get_noun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E6B2B3-98DE-23C2-368D-976A92D72E29}"/>
              </a:ext>
            </a:extLst>
          </p:cNvPr>
          <p:cNvSpPr/>
          <p:nvPr/>
        </p:nvSpPr>
        <p:spPr>
          <a:xfrm>
            <a:off x="4226861" y="4532006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836CE3-350C-6615-3637-7DFBAB581743}"/>
              </a:ext>
            </a:extLst>
          </p:cNvPr>
          <p:cNvSpPr/>
          <p:nvPr/>
        </p:nvSpPr>
        <p:spPr>
          <a:xfrm>
            <a:off x="6599946" y="4532006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329FB-CBEB-5AA1-7B51-16A17BCA200F}"/>
              </a:ext>
            </a:extLst>
          </p:cNvPr>
          <p:cNvSpPr txBox="1"/>
          <p:nvPr/>
        </p:nvSpPr>
        <p:spPr>
          <a:xfrm>
            <a:off x="3270506" y="4494297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519A7-B620-4D53-4F83-6FEA3E6DEA3B}"/>
              </a:ext>
            </a:extLst>
          </p:cNvPr>
          <p:cNvSpPr txBox="1"/>
          <p:nvPr/>
        </p:nvSpPr>
        <p:spPr>
          <a:xfrm>
            <a:off x="7261591" y="44656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9BE2E-65AE-9199-AA5C-65F8AF40AE9F}"/>
              </a:ext>
            </a:extLst>
          </p:cNvPr>
          <p:cNvSpPr txBox="1"/>
          <p:nvPr/>
        </p:nvSpPr>
        <p:spPr>
          <a:xfrm>
            <a:off x="4901775" y="4949998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Get_verb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38B5D8A-B7E6-EA9A-6E23-617DCF0CED27}"/>
              </a:ext>
            </a:extLst>
          </p:cNvPr>
          <p:cNvSpPr/>
          <p:nvPr/>
        </p:nvSpPr>
        <p:spPr>
          <a:xfrm>
            <a:off x="4226861" y="4987706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7D84744-3627-1714-96A6-9689EDFF8F11}"/>
              </a:ext>
            </a:extLst>
          </p:cNvPr>
          <p:cNvSpPr/>
          <p:nvPr/>
        </p:nvSpPr>
        <p:spPr>
          <a:xfrm>
            <a:off x="6599946" y="4987706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3ABD8-D770-C4D0-4FC1-FC7E5BB04C2A}"/>
              </a:ext>
            </a:extLst>
          </p:cNvPr>
          <p:cNvSpPr txBox="1"/>
          <p:nvPr/>
        </p:nvSpPr>
        <p:spPr>
          <a:xfrm>
            <a:off x="2612573" y="4939352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Quantity, tense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36866-B562-540B-D6C0-C9D68E5BAC3D}"/>
              </a:ext>
            </a:extLst>
          </p:cNvPr>
          <p:cNvSpPr txBox="1"/>
          <p:nvPr/>
        </p:nvSpPr>
        <p:spPr>
          <a:xfrm>
            <a:off x="7261591" y="4921391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42F77-E140-03EE-DD8A-2AD30ED142D1}"/>
              </a:ext>
            </a:extLst>
          </p:cNvPr>
          <p:cNvSpPr txBox="1"/>
          <p:nvPr/>
        </p:nvSpPr>
        <p:spPr>
          <a:xfrm>
            <a:off x="4901775" y="5451295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Get_preposition</a:t>
            </a:r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71B7B0D-098F-4D0B-EF08-742555726891}"/>
              </a:ext>
            </a:extLst>
          </p:cNvPr>
          <p:cNvSpPr/>
          <p:nvPr/>
        </p:nvSpPr>
        <p:spPr>
          <a:xfrm>
            <a:off x="4226861" y="548900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FAA6E2C-ADAD-EBD2-26D9-D869FAFA6031}"/>
              </a:ext>
            </a:extLst>
          </p:cNvPr>
          <p:cNvSpPr/>
          <p:nvPr/>
        </p:nvSpPr>
        <p:spPr>
          <a:xfrm>
            <a:off x="6599946" y="548900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94C3F-08E6-CCF6-E7C5-72EC51D0EB7B}"/>
              </a:ext>
            </a:extLst>
          </p:cNvPr>
          <p:cNvSpPr txBox="1"/>
          <p:nvPr/>
        </p:nvSpPr>
        <p:spPr>
          <a:xfrm>
            <a:off x="7261591" y="5422688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EA40B-00A5-9593-266D-DDD078525244}"/>
              </a:ext>
            </a:extLst>
          </p:cNvPr>
          <p:cNvSpPr txBox="1"/>
          <p:nvPr/>
        </p:nvSpPr>
        <p:spPr>
          <a:xfrm>
            <a:off x="4894466" y="5906995"/>
            <a:ext cx="16981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Get_prepositional_phrase</a:t>
            </a:r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B3E4C19-FB5D-5B21-D43C-D98EDF557D61}"/>
              </a:ext>
            </a:extLst>
          </p:cNvPr>
          <p:cNvSpPr/>
          <p:nvPr/>
        </p:nvSpPr>
        <p:spPr>
          <a:xfrm>
            <a:off x="4219552" y="594470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A4790C8-46B4-F37C-F451-B9B74F66DCD1}"/>
              </a:ext>
            </a:extLst>
          </p:cNvPr>
          <p:cNvSpPr/>
          <p:nvPr/>
        </p:nvSpPr>
        <p:spPr>
          <a:xfrm>
            <a:off x="6592637" y="5944703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0475A-967A-1AEA-2094-DEEABAB0A83F}"/>
              </a:ext>
            </a:extLst>
          </p:cNvPr>
          <p:cNvSpPr txBox="1"/>
          <p:nvPr/>
        </p:nvSpPr>
        <p:spPr>
          <a:xfrm>
            <a:off x="3249928" y="5884544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D30ED2-182E-96B2-89ED-BD075519091C}"/>
              </a:ext>
            </a:extLst>
          </p:cNvPr>
          <p:cNvSpPr txBox="1"/>
          <p:nvPr/>
        </p:nvSpPr>
        <p:spPr>
          <a:xfrm>
            <a:off x="7254282" y="5878388"/>
            <a:ext cx="216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Prepositional_phrase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493C6A-DBA1-91B0-23D6-D5E1619B249B}"/>
              </a:ext>
            </a:extLst>
          </p:cNvPr>
          <p:cNvSpPr txBox="1"/>
          <p:nvPr/>
        </p:nvSpPr>
        <p:spPr>
          <a:xfrm>
            <a:off x="4894466" y="6473471"/>
            <a:ext cx="16981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B132485-DE55-1445-5D48-48B49B8FEA69}"/>
              </a:ext>
            </a:extLst>
          </p:cNvPr>
          <p:cNvSpPr/>
          <p:nvPr/>
        </p:nvSpPr>
        <p:spPr>
          <a:xfrm>
            <a:off x="4219552" y="65111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D8C678CB-0D18-6045-BB34-3B7CC6B3B3F1}"/>
              </a:ext>
            </a:extLst>
          </p:cNvPr>
          <p:cNvSpPr/>
          <p:nvPr/>
        </p:nvSpPr>
        <p:spPr>
          <a:xfrm>
            <a:off x="6592637" y="6511179"/>
            <a:ext cx="67491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3E7D3-2AC0-EA66-1990-22602C3AB1EB}"/>
              </a:ext>
            </a:extLst>
          </p:cNvPr>
          <p:cNvSpPr txBox="1"/>
          <p:nvPr/>
        </p:nvSpPr>
        <p:spPr>
          <a:xfrm>
            <a:off x="0" y="6429183"/>
            <a:ext cx="447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Determiner, noun, verb, </a:t>
            </a:r>
            <a:r>
              <a:rPr lang="en-US" dirty="0" err="1"/>
              <a:t>prepositional_phrase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DE8D7-745B-794C-2CAC-B2F3F5B792E8}"/>
              </a:ext>
            </a:extLst>
          </p:cNvPr>
          <p:cNvSpPr txBox="1"/>
          <p:nvPr/>
        </p:nvSpPr>
        <p:spPr>
          <a:xfrm>
            <a:off x="7254282" y="6444864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Determiner</a:t>
            </a:r>
          </a:p>
        </p:txBody>
      </p:sp>
    </p:spTree>
    <p:extLst>
      <p:ext uri="{BB962C8B-B14F-4D97-AF65-F5344CB8AC3E}">
        <p14:creationId xmlns:p14="http://schemas.microsoft.com/office/powerpoint/2010/main" val="29356362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742F06-091F-63C1-0661-8ABA96FC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Main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DCAB3F-5AF2-66B1-6BE0-27A5D6FF7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955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8286-B39E-7ED8-D336-8C2B8DF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8C6B-88A5-C7A4-A082-36354C143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test_sentences.py</a:t>
            </a:r>
            <a:endParaRPr lang="en-US" dirty="0"/>
          </a:p>
          <a:p>
            <a:pPr lvl="2"/>
            <a:r>
              <a:rPr lang="en-US" dirty="0"/>
              <a:t>Import </a:t>
            </a:r>
            <a:r>
              <a:rPr lang="en-US" dirty="0" err="1"/>
              <a:t>sentences.py</a:t>
            </a:r>
            <a:endParaRPr lang="en-US" dirty="0"/>
          </a:p>
          <a:p>
            <a:pPr lvl="1"/>
            <a:r>
              <a:rPr lang="en-US" dirty="0" err="1"/>
              <a:t>test_get_determiner</a:t>
            </a:r>
            <a:endParaRPr lang="en-US" dirty="0"/>
          </a:p>
          <a:p>
            <a:pPr lvl="2"/>
            <a:r>
              <a:rPr lang="en-US" dirty="0"/>
              <a:t>provided</a:t>
            </a:r>
          </a:p>
          <a:p>
            <a:pPr lvl="1"/>
            <a:r>
              <a:rPr lang="en-US" dirty="0" err="1"/>
              <a:t>test_get_noun</a:t>
            </a:r>
            <a:endParaRPr lang="en-US" dirty="0"/>
          </a:p>
          <a:p>
            <a:pPr lvl="1"/>
            <a:r>
              <a:rPr lang="en-US" dirty="0" err="1"/>
              <a:t>test_get_verb</a:t>
            </a:r>
            <a:endParaRPr lang="en-US" dirty="0"/>
          </a:p>
          <a:p>
            <a:pPr lvl="1"/>
            <a:r>
              <a:rPr lang="en-US" dirty="0" err="1"/>
              <a:t>Test_get_preposition</a:t>
            </a:r>
            <a:endParaRPr lang="en-US" dirty="0"/>
          </a:p>
          <a:p>
            <a:pPr lvl="1"/>
            <a:r>
              <a:rPr lang="en-US" dirty="0" err="1"/>
              <a:t>Test_get_prepostional_phrase</a:t>
            </a:r>
            <a:endParaRPr lang="en-US" dirty="0"/>
          </a:p>
          <a:p>
            <a:pPr lvl="1"/>
            <a:r>
              <a:rPr lang="en-US" dirty="0"/>
              <a:t>Call this at the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DD71C-42CA-7E3A-3D6A-95E39903B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06111-CD6C-628B-1EA7-70956866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9" y="5812291"/>
            <a:ext cx="5401594" cy="680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41280-A2AF-1D09-D7C7-4AC125BC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034" y="2445445"/>
            <a:ext cx="5811766" cy="24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F922-483B-1514-0C0F-83ACAE21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F576-52BB-6897-AD1A-7DFC6C34D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390D-F68B-07E3-23B7-F4C7114A8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CB9A4-31B1-C181-D803-7C41C13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D72D9-E514-BA9B-957E-3443214AAD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F19-1D4C-13BA-DD55-C6E7CF2A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FA27-70C4-CD3E-6EDB-3465132AA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99652-D27C-63CD-C04E-02426CCD8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Practice using the Python debugger in VS Code.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9C8C-6662-9E4A-CB1F-1AEA4B34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8625F-7976-3BDC-126D-D538816B29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the following:</a:t>
            </a:r>
          </a:p>
          <a:p>
            <a:pPr>
              <a:buFont typeface="+mj-lt"/>
              <a:buAutoNum type="arabicPeriod"/>
            </a:pPr>
            <a:r>
              <a:rPr lang="en-US" dirty="0"/>
              <a:t>Download and save the </a:t>
            </a:r>
            <a:r>
              <a:rPr lang="en-US" dirty="0">
                <a:hlinkClick r:id="rId2"/>
              </a:rPr>
              <a:t>example.py</a:t>
            </a:r>
            <a:r>
              <a:rPr lang="en-US" dirty="0"/>
              <a:t> file.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example.py</a:t>
            </a:r>
            <a:r>
              <a:rPr lang="en-US" dirty="0"/>
              <a:t> in VS Code.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Follow along with this </a:t>
            </a:r>
            <a:r>
              <a:rPr lang="en-US" dirty="0">
                <a:hlinkClick r:id="rId3"/>
              </a:rPr>
              <a:t>video about the Python Debugger</a:t>
            </a:r>
            <a:r>
              <a:rPr lang="en-US" dirty="0"/>
              <a:t> (17 minutes) from the prepare content and use the debugger in VS Code to step through the </a:t>
            </a:r>
            <a:r>
              <a:rPr lang="en-US" dirty="0" err="1"/>
              <a:t>example.py</a:t>
            </a:r>
            <a:r>
              <a:rPr lang="en-US" dirty="0"/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4162</Words>
  <Application>Microsoft Macintosh PowerPoint</Application>
  <PresentationFormat>Widescreen</PresentationFormat>
  <Paragraphs>944</Paragraphs>
  <Slides>74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Menlo</vt:lpstr>
      <vt:lpstr>Office Theme</vt:lpstr>
      <vt:lpstr>Troubleshooting Functions</vt:lpstr>
      <vt:lpstr>Overview</vt:lpstr>
      <vt:lpstr>Schedule Due Dates</vt:lpstr>
      <vt:lpstr>06 Prepare: Troubleshooting Functions</vt:lpstr>
      <vt:lpstr>PowerPoint Presentation</vt:lpstr>
      <vt:lpstr>Print/Debug</vt:lpstr>
      <vt:lpstr>Debugger</vt:lpstr>
      <vt:lpstr>06 Checkpoint: Troubleshooting Functions</vt:lpstr>
      <vt:lpstr>06 Checkpoint: Troubleshooting Functions</vt:lpstr>
      <vt:lpstr>06 Checkpoint: Troubleshooting Functions</vt:lpstr>
      <vt:lpstr>06 Team Activity: Troubleshooting Functions</vt:lpstr>
      <vt:lpstr>06 Team Activity: Troubleshooting Functions</vt:lpstr>
      <vt:lpstr>06 Team Activity: Troubleshooting Functions</vt:lpstr>
      <vt:lpstr>06 Team Activity: Troubleshooting Functions</vt:lpstr>
      <vt:lpstr>06 Team Activity: Troubleshooting Functions</vt:lpstr>
      <vt:lpstr>Input/Output</vt:lpstr>
      <vt:lpstr>Input/Output</vt:lpstr>
      <vt:lpstr>Input/Output</vt:lpstr>
      <vt:lpstr>06 Team Activity: Troubleshooting Functions</vt:lpstr>
      <vt:lpstr>PowerPoint Presentation</vt:lpstr>
      <vt:lpstr>06 Prove Assignment: Troubleshooting Functions</vt:lpstr>
      <vt:lpstr>06 Prove Assignment: Troubleshooting Functions</vt:lpstr>
      <vt:lpstr>06 Prove Assignment: Troubleshooting Functions</vt:lpstr>
      <vt:lpstr>PowerPoint Presentation</vt:lpstr>
      <vt:lpstr>def get_determiner(quantity):</vt:lpstr>
      <vt:lpstr>def get_noun(quantity):</vt:lpstr>
      <vt:lpstr>def get_verb(quantity, tense):</vt:lpstr>
      <vt:lpstr>def get_preposition():</vt:lpstr>
      <vt:lpstr>def get_prepositional_phrase(quantity):</vt:lpstr>
      <vt:lpstr>def get_sentence(quantity, tense):</vt:lpstr>
      <vt:lpstr>def get_prepositional_phrase(quantity):</vt:lpstr>
      <vt:lpstr>def get_sentence(quantity, tense):updated</vt:lpstr>
      <vt:lpstr>PowerPoint Presentation</vt:lpstr>
      <vt:lpstr>PowerPoint Presentation</vt:lpstr>
      <vt:lpstr>PowerPoint Presentation</vt:lpstr>
      <vt:lpstr>PowerPoint Presentation</vt:lpstr>
      <vt:lpstr>05 Prove Milestone: Testing and Fixing Functions</vt:lpstr>
      <vt:lpstr>05 Prove Milestone: Testing and Fixing Functions</vt:lpstr>
      <vt:lpstr>PowerPoint Presentation</vt:lpstr>
      <vt:lpstr>PowerPoint Presentation</vt:lpstr>
      <vt:lpstr>PowerPoint Presentation</vt:lpstr>
      <vt:lpstr>PowerPoint Presentation</vt:lpstr>
      <vt:lpstr>def test_get_determiner():</vt:lpstr>
      <vt:lpstr>def test_get_determiner():</vt:lpstr>
      <vt:lpstr>def test_get_determiner():</vt:lpstr>
      <vt:lpstr>PowerPoint Presentation</vt:lpstr>
      <vt:lpstr>def test_get_noun (quantity):</vt:lpstr>
      <vt:lpstr>def test_get_verb():</vt:lpstr>
      <vt:lpstr>test_get_sentence(quantity, tense)</vt:lpstr>
      <vt:lpstr>test_get_preposition</vt:lpstr>
      <vt:lpstr>test_get_prepositional_phrase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Turing Test: </vt:lpstr>
      <vt:lpstr>Assignment</vt:lpstr>
      <vt:lpstr>Main function</vt:lpstr>
      <vt:lpstr>Main function</vt:lpstr>
      <vt:lpstr>Main function – Top-Down Design</vt:lpstr>
      <vt:lpstr>def get_determiner(quantity):</vt:lpstr>
      <vt:lpstr>get_noun</vt:lpstr>
      <vt:lpstr>get_verb</vt:lpstr>
      <vt:lpstr>Remember – Bottom-up Design</vt:lpstr>
      <vt:lpstr>Testing </vt:lpstr>
      <vt:lpstr>Format of Test functions</vt:lpstr>
      <vt:lpstr>Format of Test functions</vt:lpstr>
      <vt:lpstr>test_get_noun</vt:lpstr>
      <vt:lpstr>test_get_verb </vt:lpstr>
      <vt:lpstr>06 Prove Assignment</vt:lpstr>
      <vt:lpstr>Modify Main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2</cp:revision>
  <dcterms:created xsi:type="dcterms:W3CDTF">2022-10-20T20:46:54Z</dcterms:created>
  <dcterms:modified xsi:type="dcterms:W3CDTF">2022-11-15T22:02:24Z</dcterms:modified>
</cp:coreProperties>
</file>