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2"/>
  </p:notesMasterIdLst>
  <p:sldIdLst>
    <p:sldId id="256" r:id="rId2"/>
    <p:sldId id="258" r:id="rId3"/>
    <p:sldId id="325" r:id="rId4"/>
    <p:sldId id="326" r:id="rId5"/>
    <p:sldId id="324" r:id="rId6"/>
    <p:sldId id="259" r:id="rId7"/>
    <p:sldId id="264" r:id="rId8"/>
    <p:sldId id="260" r:id="rId9"/>
    <p:sldId id="428" r:id="rId10"/>
    <p:sldId id="436" r:id="rId11"/>
    <p:sldId id="430" r:id="rId12"/>
    <p:sldId id="261" r:id="rId13"/>
    <p:sldId id="429" r:id="rId14"/>
    <p:sldId id="438" r:id="rId15"/>
    <p:sldId id="440" r:id="rId16"/>
    <p:sldId id="442" r:id="rId17"/>
    <p:sldId id="431" r:id="rId18"/>
    <p:sldId id="441" r:id="rId19"/>
    <p:sldId id="446" r:id="rId20"/>
    <p:sldId id="445" r:id="rId21"/>
    <p:sldId id="444" r:id="rId22"/>
    <p:sldId id="448" r:id="rId23"/>
    <p:sldId id="447" r:id="rId24"/>
    <p:sldId id="262" r:id="rId25"/>
    <p:sldId id="434" r:id="rId26"/>
    <p:sldId id="435" r:id="rId27"/>
    <p:sldId id="449" r:id="rId28"/>
    <p:sldId id="327" r:id="rId29"/>
    <p:sldId id="328" r:id="rId30"/>
    <p:sldId id="26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EE2221-1218-1D46-8A0A-5F98BF272895}" v="133" dt="2022-10-31T20:38:11.6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57"/>
    <p:restoredTop sz="95742"/>
  </p:normalViewPr>
  <p:slideViewPr>
    <p:cSldViewPr snapToGrid="0">
      <p:cViewPr>
        <p:scale>
          <a:sx n="150" d="100"/>
          <a:sy n="150" d="100"/>
        </p:scale>
        <p:origin x="-840" y="-1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ments, William" userId="cbdb0636-a496-422a-8d40-98c53d494d26" providerId="ADAL" clId="{2CEE2221-1218-1D46-8A0A-5F98BF272895}"/>
    <pc:docChg chg="undo redo custSel addSld delSld modSld sldOrd">
      <pc:chgData name="Clements, William" userId="cbdb0636-a496-422a-8d40-98c53d494d26" providerId="ADAL" clId="{2CEE2221-1218-1D46-8A0A-5F98BF272895}" dt="2022-11-14T18:47:21.805" v="2288" actId="14100"/>
      <pc:docMkLst>
        <pc:docMk/>
      </pc:docMkLst>
      <pc:sldChg chg="modSp">
        <pc:chgData name="Clements, William" userId="cbdb0636-a496-422a-8d40-98c53d494d26" providerId="ADAL" clId="{2CEE2221-1218-1D46-8A0A-5F98BF272895}" dt="2022-10-24T20:41:39.142" v="0"/>
        <pc:sldMkLst>
          <pc:docMk/>
          <pc:sldMk cId="3694611221" sldId="256"/>
        </pc:sldMkLst>
        <pc:spChg chg="mod">
          <ac:chgData name="Clements, William" userId="cbdb0636-a496-422a-8d40-98c53d494d26" providerId="ADAL" clId="{2CEE2221-1218-1D46-8A0A-5F98BF272895}" dt="2022-10-24T20:41:39.142" v="0"/>
          <ac:spMkLst>
            <pc:docMk/>
            <pc:sldMk cId="3694611221" sldId="256"/>
            <ac:spMk id="2" creationId="{8F251D36-1372-87D5-8DAE-D9F6112564C0}"/>
          </ac:spMkLst>
        </pc:spChg>
        <pc:spChg chg="mod">
          <ac:chgData name="Clements, William" userId="cbdb0636-a496-422a-8d40-98c53d494d26" providerId="ADAL" clId="{2CEE2221-1218-1D46-8A0A-5F98BF272895}" dt="2022-10-24T20:41:39.142" v="0"/>
          <ac:spMkLst>
            <pc:docMk/>
            <pc:sldMk cId="3694611221" sldId="256"/>
            <ac:spMk id="3" creationId="{FCDC53A2-7007-E584-5B29-853F99F6110B}"/>
          </ac:spMkLst>
        </pc:spChg>
      </pc:sldChg>
      <pc:sldChg chg="modSp">
        <pc:chgData name="Clements, William" userId="cbdb0636-a496-422a-8d40-98c53d494d26" providerId="ADAL" clId="{2CEE2221-1218-1D46-8A0A-5F98BF272895}" dt="2022-10-24T20:41:39.142" v="0"/>
        <pc:sldMkLst>
          <pc:docMk/>
          <pc:sldMk cId="1165957260" sldId="258"/>
        </pc:sldMkLst>
        <pc:spChg chg="mod">
          <ac:chgData name="Clements, William" userId="cbdb0636-a496-422a-8d40-98c53d494d26" providerId="ADAL" clId="{2CEE2221-1218-1D46-8A0A-5F98BF272895}" dt="2022-10-24T20:41:39.142" v="0"/>
          <ac:spMkLst>
            <pc:docMk/>
            <pc:sldMk cId="1165957260" sldId="258"/>
            <ac:spMk id="2" creationId="{1C2CFE09-C1EB-C345-B0C3-D8396320ADA1}"/>
          </ac:spMkLst>
        </pc:spChg>
        <pc:spChg chg="mod">
          <ac:chgData name="Clements, William" userId="cbdb0636-a496-422a-8d40-98c53d494d26" providerId="ADAL" clId="{2CEE2221-1218-1D46-8A0A-5F98BF272895}" dt="2022-10-24T20:41:39.142" v="0"/>
          <ac:spMkLst>
            <pc:docMk/>
            <pc:sldMk cId="1165957260" sldId="258"/>
            <ac:spMk id="3" creationId="{84F48BEA-78DA-E2C2-5ABA-14C306075BEE}"/>
          </ac:spMkLst>
        </pc:spChg>
      </pc:sldChg>
      <pc:sldChg chg="modSp">
        <pc:chgData name="Clements, William" userId="cbdb0636-a496-422a-8d40-98c53d494d26" providerId="ADAL" clId="{2CEE2221-1218-1D46-8A0A-5F98BF272895}" dt="2022-10-24T20:41:39.142" v="0"/>
        <pc:sldMkLst>
          <pc:docMk/>
          <pc:sldMk cId="779774764" sldId="259"/>
        </pc:sldMkLst>
        <pc:spChg chg="mod">
          <ac:chgData name="Clements, William" userId="cbdb0636-a496-422a-8d40-98c53d494d26" providerId="ADAL" clId="{2CEE2221-1218-1D46-8A0A-5F98BF272895}" dt="2022-10-24T20:41:39.142" v="0"/>
          <ac:spMkLst>
            <pc:docMk/>
            <pc:sldMk cId="779774764" sldId="259"/>
            <ac:spMk id="2" creationId="{4A2C42D1-F683-B4A9-E1D2-5337D57040C5}"/>
          </ac:spMkLst>
        </pc:spChg>
        <pc:spChg chg="mod">
          <ac:chgData name="Clements, William" userId="cbdb0636-a496-422a-8d40-98c53d494d26" providerId="ADAL" clId="{2CEE2221-1218-1D46-8A0A-5F98BF272895}" dt="2022-10-24T20:41:39.142" v="0"/>
          <ac:spMkLst>
            <pc:docMk/>
            <pc:sldMk cId="779774764" sldId="259"/>
            <ac:spMk id="3" creationId="{320B7DE5-446E-9EE0-806B-0DB92EBAAA07}"/>
          </ac:spMkLst>
        </pc:spChg>
        <pc:spChg chg="mod">
          <ac:chgData name="Clements, William" userId="cbdb0636-a496-422a-8d40-98c53d494d26" providerId="ADAL" clId="{2CEE2221-1218-1D46-8A0A-5F98BF272895}" dt="2022-10-24T20:41:39.142" v="0"/>
          <ac:spMkLst>
            <pc:docMk/>
            <pc:sldMk cId="779774764" sldId="259"/>
            <ac:spMk id="9" creationId="{B9A0E8F9-039A-E304-BD80-3B78799AE673}"/>
          </ac:spMkLst>
        </pc:spChg>
      </pc:sldChg>
      <pc:sldChg chg="addSp modSp mod">
        <pc:chgData name="Clements, William" userId="cbdb0636-a496-422a-8d40-98c53d494d26" providerId="ADAL" clId="{2CEE2221-1218-1D46-8A0A-5F98BF272895}" dt="2022-10-27T00:11:14.502" v="1828" actId="1076"/>
        <pc:sldMkLst>
          <pc:docMk/>
          <pc:sldMk cId="2123310170" sldId="260"/>
        </pc:sldMkLst>
        <pc:spChg chg="mod">
          <ac:chgData name="Clements, William" userId="cbdb0636-a496-422a-8d40-98c53d494d26" providerId="ADAL" clId="{2CEE2221-1218-1D46-8A0A-5F98BF272895}" dt="2022-10-24T20:41:39.142" v="0"/>
          <ac:spMkLst>
            <pc:docMk/>
            <pc:sldMk cId="2123310170" sldId="260"/>
            <ac:spMk id="2" creationId="{96A3FFE1-2201-6951-74EC-A4C375D879A1}"/>
          </ac:spMkLst>
        </pc:spChg>
        <pc:spChg chg="mod">
          <ac:chgData name="Clements, William" userId="cbdb0636-a496-422a-8d40-98c53d494d26" providerId="ADAL" clId="{2CEE2221-1218-1D46-8A0A-5F98BF272895}" dt="2022-10-24T20:41:39.142" v="0"/>
          <ac:spMkLst>
            <pc:docMk/>
            <pc:sldMk cId="2123310170" sldId="260"/>
            <ac:spMk id="3" creationId="{9BEEB170-E0F0-E733-F716-ECC2DACBEAA4}"/>
          </ac:spMkLst>
        </pc:spChg>
        <pc:spChg chg="mod">
          <ac:chgData name="Clements, William" userId="cbdb0636-a496-422a-8d40-98c53d494d26" providerId="ADAL" clId="{2CEE2221-1218-1D46-8A0A-5F98BF272895}" dt="2022-10-24T20:41:39.142" v="0"/>
          <ac:spMkLst>
            <pc:docMk/>
            <pc:sldMk cId="2123310170" sldId="260"/>
            <ac:spMk id="4" creationId="{47099EA9-5E50-C366-F90F-416CC4942AFA}"/>
          </ac:spMkLst>
        </pc:spChg>
        <pc:spChg chg="add mod">
          <ac:chgData name="Clements, William" userId="cbdb0636-a496-422a-8d40-98c53d494d26" providerId="ADAL" clId="{2CEE2221-1218-1D46-8A0A-5F98BF272895}" dt="2022-10-24T23:20:38.545" v="919" actId="20577"/>
          <ac:spMkLst>
            <pc:docMk/>
            <pc:sldMk cId="2123310170" sldId="260"/>
            <ac:spMk id="7" creationId="{3FE0672D-0005-8F17-30FF-707510E243CA}"/>
          </ac:spMkLst>
        </pc:spChg>
        <pc:picChg chg="add mod">
          <ac:chgData name="Clements, William" userId="cbdb0636-a496-422a-8d40-98c53d494d26" providerId="ADAL" clId="{2CEE2221-1218-1D46-8A0A-5F98BF272895}" dt="2022-10-27T00:11:14.502" v="1828" actId="1076"/>
          <ac:picMkLst>
            <pc:docMk/>
            <pc:sldMk cId="2123310170" sldId="260"/>
            <ac:picMk id="6" creationId="{A3D993E7-DA5F-0905-485C-A934EB70FA8F}"/>
          </ac:picMkLst>
        </pc:picChg>
      </pc:sldChg>
      <pc:sldChg chg="addSp delSp modSp mod">
        <pc:chgData name="Clements, William" userId="cbdb0636-a496-422a-8d40-98c53d494d26" providerId="ADAL" clId="{2CEE2221-1218-1D46-8A0A-5F98BF272895}" dt="2022-10-26T23:12:50.318" v="1336"/>
        <pc:sldMkLst>
          <pc:docMk/>
          <pc:sldMk cId="1155137551" sldId="261"/>
        </pc:sldMkLst>
        <pc:spChg chg="mod">
          <ac:chgData name="Clements, William" userId="cbdb0636-a496-422a-8d40-98c53d494d26" providerId="ADAL" clId="{2CEE2221-1218-1D46-8A0A-5F98BF272895}" dt="2022-10-24T20:41:39.142" v="0"/>
          <ac:spMkLst>
            <pc:docMk/>
            <pc:sldMk cId="1155137551" sldId="261"/>
            <ac:spMk id="2" creationId="{E7CC2B52-D5B5-FA6D-827A-D1078B706DFE}"/>
          </ac:spMkLst>
        </pc:spChg>
        <pc:spChg chg="mod">
          <ac:chgData name="Clements, William" userId="cbdb0636-a496-422a-8d40-98c53d494d26" providerId="ADAL" clId="{2CEE2221-1218-1D46-8A0A-5F98BF272895}" dt="2022-10-24T20:41:39.142" v="0"/>
          <ac:spMkLst>
            <pc:docMk/>
            <pc:sldMk cId="1155137551" sldId="261"/>
            <ac:spMk id="3" creationId="{5E3FB7AF-B2DD-EC15-0AF4-9FB45BAF138B}"/>
          </ac:spMkLst>
        </pc:spChg>
        <pc:spChg chg="mod">
          <ac:chgData name="Clements, William" userId="cbdb0636-a496-422a-8d40-98c53d494d26" providerId="ADAL" clId="{2CEE2221-1218-1D46-8A0A-5F98BF272895}" dt="2022-10-24T20:41:39.142" v="0"/>
          <ac:spMkLst>
            <pc:docMk/>
            <pc:sldMk cId="1155137551" sldId="261"/>
            <ac:spMk id="4" creationId="{C24B6B36-3F03-C023-9C0A-6CBBA9552FD0}"/>
          </ac:spMkLst>
        </pc:spChg>
        <pc:spChg chg="add mod">
          <ac:chgData name="Clements, William" userId="cbdb0636-a496-422a-8d40-98c53d494d26" providerId="ADAL" clId="{2CEE2221-1218-1D46-8A0A-5F98BF272895}" dt="2022-10-24T23:21:06.155" v="922" actId="1076"/>
          <ac:spMkLst>
            <pc:docMk/>
            <pc:sldMk cId="1155137551" sldId="261"/>
            <ac:spMk id="9" creationId="{591E1FC5-4E54-4D3E-16B8-54C78BFAF69E}"/>
          </ac:spMkLst>
        </pc:spChg>
        <pc:picChg chg="add del mod">
          <ac:chgData name="Clements, William" userId="cbdb0636-a496-422a-8d40-98c53d494d26" providerId="ADAL" clId="{2CEE2221-1218-1D46-8A0A-5F98BF272895}" dt="2022-10-26T23:12:50.318" v="1336"/>
          <ac:picMkLst>
            <pc:docMk/>
            <pc:sldMk cId="1155137551" sldId="261"/>
            <ac:picMk id="8" creationId="{6766C556-239F-C4DF-D5C5-1C865A22F4A0}"/>
          </ac:picMkLst>
        </pc:picChg>
      </pc:sldChg>
      <pc:sldChg chg="addSp delSp modSp mod">
        <pc:chgData name="Clements, William" userId="cbdb0636-a496-422a-8d40-98c53d494d26" providerId="ADAL" clId="{2CEE2221-1218-1D46-8A0A-5F98BF272895}" dt="2022-11-14T18:42:56.615" v="2287" actId="1076"/>
        <pc:sldMkLst>
          <pc:docMk/>
          <pc:sldMk cId="2798279814" sldId="262"/>
        </pc:sldMkLst>
        <pc:spChg chg="mod">
          <ac:chgData name="Clements, William" userId="cbdb0636-a496-422a-8d40-98c53d494d26" providerId="ADAL" clId="{2CEE2221-1218-1D46-8A0A-5F98BF272895}" dt="2022-10-24T20:41:39.142" v="0"/>
          <ac:spMkLst>
            <pc:docMk/>
            <pc:sldMk cId="2798279814" sldId="262"/>
            <ac:spMk id="2" creationId="{4852D4FF-C9BE-37CD-868C-D27A5ED3E0C0}"/>
          </ac:spMkLst>
        </pc:spChg>
        <pc:spChg chg="mod">
          <ac:chgData name="Clements, William" userId="cbdb0636-a496-422a-8d40-98c53d494d26" providerId="ADAL" clId="{2CEE2221-1218-1D46-8A0A-5F98BF272895}" dt="2022-10-24T23:22:30.481" v="942" actId="27636"/>
          <ac:spMkLst>
            <pc:docMk/>
            <pc:sldMk cId="2798279814" sldId="262"/>
            <ac:spMk id="3" creationId="{B912225A-8A85-1811-474C-915AC58D52F0}"/>
          </ac:spMkLst>
        </pc:spChg>
        <pc:spChg chg="del mod">
          <ac:chgData name="Clements, William" userId="cbdb0636-a496-422a-8d40-98c53d494d26" providerId="ADAL" clId="{2CEE2221-1218-1D46-8A0A-5F98BF272895}" dt="2022-10-27T16:08:16.422" v="2198" actId="478"/>
          <ac:spMkLst>
            <pc:docMk/>
            <pc:sldMk cId="2798279814" sldId="262"/>
            <ac:spMk id="4" creationId="{A0547DE7-44F4-305C-E16D-FF8A4E40D161}"/>
          </ac:spMkLst>
        </pc:spChg>
        <pc:spChg chg="add mod">
          <ac:chgData name="Clements, William" userId="cbdb0636-a496-422a-8d40-98c53d494d26" providerId="ADAL" clId="{2CEE2221-1218-1D46-8A0A-5F98BF272895}" dt="2022-10-24T23:21:32.031" v="925" actId="1076"/>
          <ac:spMkLst>
            <pc:docMk/>
            <pc:sldMk cId="2798279814" sldId="262"/>
            <ac:spMk id="8" creationId="{B917E007-66B0-A33F-3AA5-34BD944A934F}"/>
          </ac:spMkLst>
        </pc:spChg>
        <pc:spChg chg="add del mod">
          <ac:chgData name="Clements, William" userId="cbdb0636-a496-422a-8d40-98c53d494d26" providerId="ADAL" clId="{2CEE2221-1218-1D46-8A0A-5F98BF272895}" dt="2022-10-27T16:08:26.876" v="2201" actId="478"/>
          <ac:spMkLst>
            <pc:docMk/>
            <pc:sldMk cId="2798279814" sldId="262"/>
            <ac:spMk id="10" creationId="{FCFC4489-D92B-121D-FB57-56484B8DB83E}"/>
          </ac:spMkLst>
        </pc:spChg>
        <pc:picChg chg="mod">
          <ac:chgData name="Clements, William" userId="cbdb0636-a496-422a-8d40-98c53d494d26" providerId="ADAL" clId="{2CEE2221-1218-1D46-8A0A-5F98BF272895}" dt="2022-11-14T18:42:56.615" v="2287" actId="1076"/>
          <ac:picMkLst>
            <pc:docMk/>
            <pc:sldMk cId="2798279814" sldId="262"/>
            <ac:picMk id="5" creationId="{26B0F642-90FD-7DFC-7C41-F38B2A69447F}"/>
          </ac:picMkLst>
        </pc:picChg>
        <pc:picChg chg="mod">
          <ac:chgData name="Clements, William" userId="cbdb0636-a496-422a-8d40-98c53d494d26" providerId="ADAL" clId="{2CEE2221-1218-1D46-8A0A-5F98BF272895}" dt="2022-10-24T23:22:53.924" v="948" actId="1076"/>
          <ac:picMkLst>
            <pc:docMk/>
            <pc:sldMk cId="2798279814" sldId="262"/>
            <ac:picMk id="6" creationId="{72CB8B4C-B854-BE78-C565-A7C28502B4FB}"/>
          </ac:picMkLst>
        </pc:picChg>
        <pc:picChg chg="add mod">
          <ac:chgData name="Clements, William" userId="cbdb0636-a496-422a-8d40-98c53d494d26" providerId="ADAL" clId="{2CEE2221-1218-1D46-8A0A-5F98BF272895}" dt="2022-10-27T16:08:24.223" v="2200" actId="1076"/>
          <ac:picMkLst>
            <pc:docMk/>
            <pc:sldMk cId="2798279814" sldId="262"/>
            <ac:picMk id="7" creationId="{CB6F388A-B27B-2CA8-774E-557AAAE7D7B8}"/>
          </ac:picMkLst>
        </pc:picChg>
      </pc:sldChg>
      <pc:sldChg chg="modSp">
        <pc:chgData name="Clements, William" userId="cbdb0636-a496-422a-8d40-98c53d494d26" providerId="ADAL" clId="{2CEE2221-1218-1D46-8A0A-5F98BF272895}" dt="2022-10-24T20:41:39.142" v="0"/>
        <pc:sldMkLst>
          <pc:docMk/>
          <pc:sldMk cId="2712485710" sldId="263"/>
        </pc:sldMkLst>
        <pc:spChg chg="mod">
          <ac:chgData name="Clements, William" userId="cbdb0636-a496-422a-8d40-98c53d494d26" providerId="ADAL" clId="{2CEE2221-1218-1D46-8A0A-5F98BF272895}" dt="2022-10-24T20:41:39.142" v="0"/>
          <ac:spMkLst>
            <pc:docMk/>
            <pc:sldMk cId="2712485710" sldId="263"/>
            <ac:spMk id="2" creationId="{53FF6A77-3D90-95D2-1E20-9D36B6B03CA5}"/>
          </ac:spMkLst>
        </pc:spChg>
        <pc:spChg chg="mod">
          <ac:chgData name="Clements, William" userId="cbdb0636-a496-422a-8d40-98c53d494d26" providerId="ADAL" clId="{2CEE2221-1218-1D46-8A0A-5F98BF272895}" dt="2022-10-24T20:41:39.142" v="0"/>
          <ac:spMkLst>
            <pc:docMk/>
            <pc:sldMk cId="2712485710" sldId="263"/>
            <ac:spMk id="3" creationId="{C386973E-0498-A2D2-1B5B-3C34E62FEE38}"/>
          </ac:spMkLst>
        </pc:spChg>
        <pc:spChg chg="mod">
          <ac:chgData name="Clements, William" userId="cbdb0636-a496-422a-8d40-98c53d494d26" providerId="ADAL" clId="{2CEE2221-1218-1D46-8A0A-5F98BF272895}" dt="2022-10-24T20:41:39.142" v="0"/>
          <ac:spMkLst>
            <pc:docMk/>
            <pc:sldMk cId="2712485710" sldId="263"/>
            <ac:spMk id="4" creationId="{DD845F67-3993-28AA-1354-EF54C1E2FAF1}"/>
          </ac:spMkLst>
        </pc:spChg>
      </pc:sldChg>
      <pc:sldChg chg="addSp delSp modSp new mod">
        <pc:chgData name="Clements, William" userId="cbdb0636-a496-422a-8d40-98c53d494d26" providerId="ADAL" clId="{2CEE2221-1218-1D46-8A0A-5F98BF272895}" dt="2022-10-24T23:15:37.992" v="908" actId="1076"/>
        <pc:sldMkLst>
          <pc:docMk/>
          <pc:sldMk cId="2887935644" sldId="264"/>
        </pc:sldMkLst>
        <pc:spChg chg="mod">
          <ac:chgData name="Clements, William" userId="cbdb0636-a496-422a-8d40-98c53d494d26" providerId="ADAL" clId="{2CEE2221-1218-1D46-8A0A-5F98BF272895}" dt="2022-10-24T23:13:40.614" v="747" actId="20577"/>
          <ac:spMkLst>
            <pc:docMk/>
            <pc:sldMk cId="2887935644" sldId="264"/>
            <ac:spMk id="2" creationId="{2CEFCAC8-7426-4504-60A5-3299E95119EF}"/>
          </ac:spMkLst>
        </pc:spChg>
        <pc:spChg chg="mod">
          <ac:chgData name="Clements, William" userId="cbdb0636-a496-422a-8d40-98c53d494d26" providerId="ADAL" clId="{2CEE2221-1218-1D46-8A0A-5F98BF272895}" dt="2022-10-24T23:14:09.814" v="856" actId="20577"/>
          <ac:spMkLst>
            <pc:docMk/>
            <pc:sldMk cId="2887935644" sldId="264"/>
            <ac:spMk id="3" creationId="{36721D88-FB4F-7DB1-B39F-E8DA7ED883E5}"/>
          </ac:spMkLst>
        </pc:spChg>
        <pc:spChg chg="del">
          <ac:chgData name="Clements, William" userId="cbdb0636-a496-422a-8d40-98c53d494d26" providerId="ADAL" clId="{2CEE2221-1218-1D46-8A0A-5F98BF272895}" dt="2022-10-24T23:15:32.202" v="907"/>
          <ac:spMkLst>
            <pc:docMk/>
            <pc:sldMk cId="2887935644" sldId="264"/>
            <ac:spMk id="4" creationId="{8F7BC4F3-FBDE-AAC3-7A8F-97873737C3C5}"/>
          </ac:spMkLst>
        </pc:spChg>
        <pc:spChg chg="add del mod">
          <ac:chgData name="Clements, William" userId="cbdb0636-a496-422a-8d40-98c53d494d26" providerId="ADAL" clId="{2CEE2221-1218-1D46-8A0A-5F98BF272895}" dt="2022-10-24T20:44:09.694" v="31"/>
          <ac:spMkLst>
            <pc:docMk/>
            <pc:sldMk cId="2887935644" sldId="264"/>
            <ac:spMk id="5" creationId="{2050B50A-C56F-81E9-16D6-42A85F3BB7AB}"/>
          </ac:spMkLst>
        </pc:spChg>
        <pc:spChg chg="add del mod">
          <ac:chgData name="Clements, William" userId="cbdb0636-a496-422a-8d40-98c53d494d26" providerId="ADAL" clId="{2CEE2221-1218-1D46-8A0A-5F98BF272895}" dt="2022-10-24T20:44:16.609" v="33"/>
          <ac:spMkLst>
            <pc:docMk/>
            <pc:sldMk cId="2887935644" sldId="264"/>
            <ac:spMk id="6" creationId="{99651CCC-F965-28D2-55C8-95252E03FFC0}"/>
          </ac:spMkLst>
        </pc:spChg>
        <pc:spChg chg="add del mod">
          <ac:chgData name="Clements, William" userId="cbdb0636-a496-422a-8d40-98c53d494d26" providerId="ADAL" clId="{2CEE2221-1218-1D46-8A0A-5F98BF272895}" dt="2022-10-24T20:44:33.452" v="35"/>
          <ac:spMkLst>
            <pc:docMk/>
            <pc:sldMk cId="2887935644" sldId="264"/>
            <ac:spMk id="7" creationId="{543B028D-CE80-B10A-1C1B-1E3F145ED80D}"/>
          </ac:spMkLst>
        </pc:spChg>
        <pc:picChg chg="add mod">
          <ac:chgData name="Clements, William" userId="cbdb0636-a496-422a-8d40-98c53d494d26" providerId="ADAL" clId="{2CEE2221-1218-1D46-8A0A-5F98BF272895}" dt="2022-10-24T23:15:37.992" v="908" actId="1076"/>
          <ac:picMkLst>
            <pc:docMk/>
            <pc:sldMk cId="2887935644" sldId="264"/>
            <ac:picMk id="5" creationId="{81B6A3C3-4047-F58A-8FEC-105597B7B737}"/>
          </ac:picMkLst>
        </pc:picChg>
      </pc:sldChg>
      <pc:sldChg chg="addSp delSp modSp add mod">
        <pc:chgData name="Clements, William" userId="cbdb0636-a496-422a-8d40-98c53d494d26" providerId="ADAL" clId="{2CEE2221-1218-1D46-8A0A-5F98BF272895}" dt="2022-10-31T20:35:09.260" v="2269" actId="20577"/>
        <pc:sldMkLst>
          <pc:docMk/>
          <pc:sldMk cId="2567974451" sldId="324"/>
        </pc:sldMkLst>
        <pc:spChg chg="mod">
          <ac:chgData name="Clements, William" userId="cbdb0636-a496-422a-8d40-98c53d494d26" providerId="ADAL" clId="{2CEE2221-1218-1D46-8A0A-5F98BF272895}" dt="2022-10-24T20:44:48.321" v="37" actId="27636"/>
          <ac:spMkLst>
            <pc:docMk/>
            <pc:sldMk cId="2567974451" sldId="324"/>
            <ac:spMk id="2" creationId="{00000000-0000-0000-0000-000000000000}"/>
          </ac:spMkLst>
        </pc:spChg>
        <pc:spChg chg="add del mod">
          <ac:chgData name="Clements, William" userId="cbdb0636-a496-422a-8d40-98c53d494d26" providerId="ADAL" clId="{2CEE2221-1218-1D46-8A0A-5F98BF272895}" dt="2022-10-31T20:34:24.886" v="2240"/>
          <ac:spMkLst>
            <pc:docMk/>
            <pc:sldMk cId="2567974451" sldId="324"/>
            <ac:spMk id="3" creationId="{F638FBC4-26FC-F8C8-1891-0977C00EEF16}"/>
          </ac:spMkLst>
        </pc:spChg>
        <pc:spChg chg="add del mod">
          <ac:chgData name="Clements, William" userId="cbdb0636-a496-422a-8d40-98c53d494d26" providerId="ADAL" clId="{2CEE2221-1218-1D46-8A0A-5F98BF272895}" dt="2022-10-31T20:34:34.832" v="2244"/>
          <ac:spMkLst>
            <pc:docMk/>
            <pc:sldMk cId="2567974451" sldId="324"/>
            <ac:spMk id="8" creationId="{9C4425D0-8EE3-DC9B-23C9-4309E3F1FCCD}"/>
          </ac:spMkLst>
        </pc:spChg>
        <pc:spChg chg="mod">
          <ac:chgData name="Clements, William" userId="cbdb0636-a496-422a-8d40-98c53d494d26" providerId="ADAL" clId="{2CEE2221-1218-1D46-8A0A-5F98BF272895}" dt="2022-10-31T20:34:17.426" v="2236" actId="21"/>
          <ac:spMkLst>
            <pc:docMk/>
            <pc:sldMk cId="2567974451" sldId="324"/>
            <ac:spMk id="20" creationId="{00000000-0000-0000-0000-000000000000}"/>
          </ac:spMkLst>
        </pc:spChg>
        <pc:spChg chg="mod">
          <ac:chgData name="Clements, William" userId="cbdb0636-a496-422a-8d40-98c53d494d26" providerId="ADAL" clId="{2CEE2221-1218-1D46-8A0A-5F98BF272895}" dt="2022-10-31T20:34:16.611" v="2235" actId="20577"/>
          <ac:spMkLst>
            <pc:docMk/>
            <pc:sldMk cId="2567974451" sldId="324"/>
            <ac:spMk id="21" creationId="{00000000-0000-0000-0000-000000000000}"/>
          </ac:spMkLst>
        </pc:spChg>
        <pc:spChg chg="mod">
          <ac:chgData name="Clements, William" userId="cbdb0636-a496-422a-8d40-98c53d494d26" providerId="ADAL" clId="{2CEE2221-1218-1D46-8A0A-5F98BF272895}" dt="2022-10-24T20:45:39.149" v="47" actId="207"/>
          <ac:spMkLst>
            <pc:docMk/>
            <pc:sldMk cId="2567974451" sldId="324"/>
            <ac:spMk id="22" creationId="{00000000-0000-0000-0000-000000000000}"/>
          </ac:spMkLst>
        </pc:spChg>
        <pc:spChg chg="mod">
          <ac:chgData name="Clements, William" userId="cbdb0636-a496-422a-8d40-98c53d494d26" providerId="ADAL" clId="{2CEE2221-1218-1D46-8A0A-5F98BF272895}" dt="2022-10-31T20:35:09.260" v="2269" actId="20577"/>
          <ac:spMkLst>
            <pc:docMk/>
            <pc:sldMk cId="2567974451" sldId="324"/>
            <ac:spMk id="23" creationId="{00000000-0000-0000-0000-000000000000}"/>
          </ac:spMkLst>
        </pc:spChg>
        <pc:spChg chg="mod">
          <ac:chgData name="Clements, William" userId="cbdb0636-a496-422a-8d40-98c53d494d26" providerId="ADAL" clId="{2CEE2221-1218-1D46-8A0A-5F98BF272895}" dt="2022-10-24T20:45:27.329" v="45" actId="208"/>
          <ac:spMkLst>
            <pc:docMk/>
            <pc:sldMk cId="2567974451" sldId="324"/>
            <ac:spMk id="39" creationId="{00000000-0000-0000-0000-000000000000}"/>
          </ac:spMkLst>
        </pc:spChg>
        <pc:spChg chg="mod">
          <ac:chgData name="Clements, William" userId="cbdb0636-a496-422a-8d40-98c53d494d26" providerId="ADAL" clId="{2CEE2221-1218-1D46-8A0A-5F98BF272895}" dt="2022-10-24T20:45:27.329" v="45" actId="208"/>
          <ac:spMkLst>
            <pc:docMk/>
            <pc:sldMk cId="2567974451" sldId="324"/>
            <ac:spMk id="40" creationId="{00000000-0000-0000-0000-000000000000}"/>
          </ac:spMkLst>
        </pc:spChg>
        <pc:spChg chg="mod">
          <ac:chgData name="Clements, William" userId="cbdb0636-a496-422a-8d40-98c53d494d26" providerId="ADAL" clId="{2CEE2221-1218-1D46-8A0A-5F98BF272895}" dt="2022-10-24T20:45:27.329" v="45" actId="208"/>
          <ac:spMkLst>
            <pc:docMk/>
            <pc:sldMk cId="2567974451" sldId="324"/>
            <ac:spMk id="41" creationId="{00000000-0000-0000-0000-000000000000}"/>
          </ac:spMkLst>
        </pc:spChg>
        <pc:spChg chg="mod">
          <ac:chgData name="Clements, William" userId="cbdb0636-a496-422a-8d40-98c53d494d26" providerId="ADAL" clId="{2CEE2221-1218-1D46-8A0A-5F98BF272895}" dt="2022-10-24T20:45:27.329" v="45" actId="208"/>
          <ac:spMkLst>
            <pc:docMk/>
            <pc:sldMk cId="2567974451" sldId="324"/>
            <ac:spMk id="42" creationId="{00000000-0000-0000-0000-000000000000}"/>
          </ac:spMkLst>
        </pc:spChg>
        <pc:cxnChg chg="mod">
          <ac:chgData name="Clements, William" userId="cbdb0636-a496-422a-8d40-98c53d494d26" providerId="ADAL" clId="{2CEE2221-1218-1D46-8A0A-5F98BF272895}" dt="2022-10-24T20:45:20.456" v="43" actId="208"/>
          <ac:cxnSpMkLst>
            <pc:docMk/>
            <pc:sldMk cId="2567974451" sldId="324"/>
            <ac:cxnSpMk id="9" creationId="{00000000-0000-0000-0000-000000000000}"/>
          </ac:cxnSpMkLst>
        </pc:cxnChg>
        <pc:cxnChg chg="mod">
          <ac:chgData name="Clements, William" userId="cbdb0636-a496-422a-8d40-98c53d494d26" providerId="ADAL" clId="{2CEE2221-1218-1D46-8A0A-5F98BF272895}" dt="2022-10-24T20:45:24.015" v="44" actId="208"/>
          <ac:cxnSpMkLst>
            <pc:docMk/>
            <pc:sldMk cId="2567974451" sldId="324"/>
            <ac:cxnSpMk id="37" creationId="{00000000-0000-0000-0000-000000000000}"/>
          </ac:cxnSpMkLst>
        </pc:cxnChg>
        <pc:cxnChg chg="mod">
          <ac:chgData name="Clements, William" userId="cbdb0636-a496-422a-8d40-98c53d494d26" providerId="ADAL" clId="{2CEE2221-1218-1D46-8A0A-5F98BF272895}" dt="2022-10-24T20:45:27.329" v="45" actId="208"/>
          <ac:cxnSpMkLst>
            <pc:docMk/>
            <pc:sldMk cId="2567974451" sldId="324"/>
            <ac:cxnSpMk id="43" creationId="{00000000-0000-0000-0000-000000000000}"/>
          </ac:cxnSpMkLst>
        </pc:cxnChg>
        <pc:cxnChg chg="mod">
          <ac:chgData name="Clements, William" userId="cbdb0636-a496-422a-8d40-98c53d494d26" providerId="ADAL" clId="{2CEE2221-1218-1D46-8A0A-5F98BF272895}" dt="2022-10-24T20:45:27.329" v="45" actId="208"/>
          <ac:cxnSpMkLst>
            <pc:docMk/>
            <pc:sldMk cId="2567974451" sldId="324"/>
            <ac:cxnSpMk id="44" creationId="{00000000-0000-0000-0000-000000000000}"/>
          </ac:cxnSpMkLst>
        </pc:cxnChg>
        <pc:cxnChg chg="mod">
          <ac:chgData name="Clements, William" userId="cbdb0636-a496-422a-8d40-98c53d494d26" providerId="ADAL" clId="{2CEE2221-1218-1D46-8A0A-5F98BF272895}" dt="2022-10-24T20:45:31.269" v="46" actId="208"/>
          <ac:cxnSpMkLst>
            <pc:docMk/>
            <pc:sldMk cId="2567974451" sldId="324"/>
            <ac:cxnSpMk id="50" creationId="{00000000-0000-0000-0000-000000000000}"/>
          </ac:cxnSpMkLst>
        </pc:cxnChg>
      </pc:sldChg>
      <pc:sldChg chg="addSp delSp modSp new mod ord modClrScheme chgLayout">
        <pc:chgData name="Clements, William" userId="cbdb0636-a496-422a-8d40-98c53d494d26" providerId="ADAL" clId="{2CEE2221-1218-1D46-8A0A-5F98BF272895}" dt="2022-10-24T23:14:58.937" v="906" actId="15"/>
        <pc:sldMkLst>
          <pc:docMk/>
          <pc:sldMk cId="1875372056" sldId="325"/>
        </pc:sldMkLst>
        <pc:spChg chg="mod ord">
          <ac:chgData name="Clements, William" userId="cbdb0636-a496-422a-8d40-98c53d494d26" providerId="ADAL" clId="{2CEE2221-1218-1D46-8A0A-5F98BF272895}" dt="2022-10-24T20:47:15.113" v="69" actId="700"/>
          <ac:spMkLst>
            <pc:docMk/>
            <pc:sldMk cId="1875372056" sldId="325"/>
            <ac:spMk id="2" creationId="{EB95398E-AF49-0CDA-CD7A-BDFFC160C1CD}"/>
          </ac:spMkLst>
        </pc:spChg>
        <pc:spChg chg="del mod ord">
          <ac:chgData name="Clements, William" userId="cbdb0636-a496-422a-8d40-98c53d494d26" providerId="ADAL" clId="{2CEE2221-1218-1D46-8A0A-5F98BF272895}" dt="2022-10-24T20:47:15.113" v="69" actId="700"/>
          <ac:spMkLst>
            <pc:docMk/>
            <pc:sldMk cId="1875372056" sldId="325"/>
            <ac:spMk id="3" creationId="{D23AC0BB-0C30-AFA2-93AC-2F2D79A9FD53}"/>
          </ac:spMkLst>
        </pc:spChg>
        <pc:spChg chg="del mod ord">
          <ac:chgData name="Clements, William" userId="cbdb0636-a496-422a-8d40-98c53d494d26" providerId="ADAL" clId="{2CEE2221-1218-1D46-8A0A-5F98BF272895}" dt="2022-10-24T20:47:15.113" v="69" actId="700"/>
          <ac:spMkLst>
            <pc:docMk/>
            <pc:sldMk cId="1875372056" sldId="325"/>
            <ac:spMk id="4" creationId="{B3EDC085-0780-5F1A-E4E0-16615FF2F8A6}"/>
          </ac:spMkLst>
        </pc:spChg>
        <pc:spChg chg="add mod ord">
          <ac:chgData name="Clements, William" userId="cbdb0636-a496-422a-8d40-98c53d494d26" providerId="ADAL" clId="{2CEE2221-1218-1D46-8A0A-5F98BF272895}" dt="2022-10-24T23:14:58.937" v="906" actId="15"/>
          <ac:spMkLst>
            <pc:docMk/>
            <pc:sldMk cId="1875372056" sldId="325"/>
            <ac:spMk id="5" creationId="{36FF75B2-BE1F-DC84-3266-DDA7EC6D3DD5}"/>
          </ac:spMkLst>
        </pc:spChg>
        <pc:spChg chg="add mod ord">
          <ac:chgData name="Clements, William" userId="cbdb0636-a496-422a-8d40-98c53d494d26" providerId="ADAL" clId="{2CEE2221-1218-1D46-8A0A-5F98BF272895}" dt="2022-10-24T20:49:04.426" v="278" actId="5793"/>
          <ac:spMkLst>
            <pc:docMk/>
            <pc:sldMk cId="1875372056" sldId="325"/>
            <ac:spMk id="6" creationId="{BEEB5248-C06B-7519-3143-52D3D3738218}"/>
          </ac:spMkLst>
        </pc:spChg>
      </pc:sldChg>
      <pc:sldChg chg="addSp delSp modSp new mod ord modClrScheme chgLayout">
        <pc:chgData name="Clements, William" userId="cbdb0636-a496-422a-8d40-98c53d494d26" providerId="ADAL" clId="{2CEE2221-1218-1D46-8A0A-5F98BF272895}" dt="2022-10-24T20:58:47.783" v="628" actId="14100"/>
        <pc:sldMkLst>
          <pc:docMk/>
          <pc:sldMk cId="3938424078" sldId="326"/>
        </pc:sldMkLst>
        <pc:spChg chg="add del mod ord">
          <ac:chgData name="Clements, William" userId="cbdb0636-a496-422a-8d40-98c53d494d26" providerId="ADAL" clId="{2CEE2221-1218-1D46-8A0A-5F98BF272895}" dt="2022-10-24T20:50:36.745" v="423" actId="700"/>
          <ac:spMkLst>
            <pc:docMk/>
            <pc:sldMk cId="3938424078" sldId="326"/>
            <ac:spMk id="2" creationId="{17B1895E-1CEC-458D-E24F-7F88EB829F85}"/>
          </ac:spMkLst>
        </pc:spChg>
        <pc:spChg chg="add del mod ord">
          <ac:chgData name="Clements, William" userId="cbdb0636-a496-422a-8d40-98c53d494d26" providerId="ADAL" clId="{2CEE2221-1218-1D46-8A0A-5F98BF272895}" dt="2022-10-24T20:50:36.745" v="423" actId="700"/>
          <ac:spMkLst>
            <pc:docMk/>
            <pc:sldMk cId="3938424078" sldId="326"/>
            <ac:spMk id="3" creationId="{FDDD7C79-1C65-0467-1389-A05B72EAC164}"/>
          </ac:spMkLst>
        </pc:spChg>
        <pc:spChg chg="add del mod ord">
          <ac:chgData name="Clements, William" userId="cbdb0636-a496-422a-8d40-98c53d494d26" providerId="ADAL" clId="{2CEE2221-1218-1D46-8A0A-5F98BF272895}" dt="2022-10-24T20:49:56.114" v="337" actId="478"/>
          <ac:spMkLst>
            <pc:docMk/>
            <pc:sldMk cId="3938424078" sldId="326"/>
            <ac:spMk id="4" creationId="{4F821361-1DCF-43DC-95B3-7EF1698A2401}"/>
          </ac:spMkLst>
        </pc:spChg>
        <pc:spChg chg="add del mod ord">
          <ac:chgData name="Clements, William" userId="cbdb0636-a496-422a-8d40-98c53d494d26" providerId="ADAL" clId="{2CEE2221-1218-1D46-8A0A-5F98BF272895}" dt="2022-10-24T20:49:39.557" v="311" actId="700"/>
          <ac:spMkLst>
            <pc:docMk/>
            <pc:sldMk cId="3938424078" sldId="326"/>
            <ac:spMk id="5" creationId="{3EBD1439-747A-2FEA-D226-7651978E5DB1}"/>
          </ac:spMkLst>
        </pc:spChg>
        <pc:spChg chg="add del mod ord">
          <ac:chgData name="Clements, William" userId="cbdb0636-a496-422a-8d40-98c53d494d26" providerId="ADAL" clId="{2CEE2221-1218-1D46-8A0A-5F98BF272895}" dt="2022-10-24T20:49:39.557" v="311" actId="700"/>
          <ac:spMkLst>
            <pc:docMk/>
            <pc:sldMk cId="3938424078" sldId="326"/>
            <ac:spMk id="6" creationId="{18285E93-3D57-4AB4-91B8-0E4EA1B15D03}"/>
          </ac:spMkLst>
        </pc:spChg>
        <pc:spChg chg="add del mod ord">
          <ac:chgData name="Clements, William" userId="cbdb0636-a496-422a-8d40-98c53d494d26" providerId="ADAL" clId="{2CEE2221-1218-1D46-8A0A-5F98BF272895}" dt="2022-10-24T20:49:39.557" v="311" actId="700"/>
          <ac:spMkLst>
            <pc:docMk/>
            <pc:sldMk cId="3938424078" sldId="326"/>
            <ac:spMk id="7" creationId="{78976A00-4ED3-A3B9-EFB3-EB158B63E3FD}"/>
          </ac:spMkLst>
        </pc:spChg>
        <pc:spChg chg="add del mod ord">
          <ac:chgData name="Clements, William" userId="cbdb0636-a496-422a-8d40-98c53d494d26" providerId="ADAL" clId="{2CEE2221-1218-1D46-8A0A-5F98BF272895}" dt="2022-10-24T20:49:39.557" v="311" actId="700"/>
          <ac:spMkLst>
            <pc:docMk/>
            <pc:sldMk cId="3938424078" sldId="326"/>
            <ac:spMk id="8" creationId="{77EBFA46-8B5A-BD75-CA2F-5D1BD0A7B4C3}"/>
          </ac:spMkLst>
        </pc:spChg>
        <pc:spChg chg="add del mod ord">
          <ac:chgData name="Clements, William" userId="cbdb0636-a496-422a-8d40-98c53d494d26" providerId="ADAL" clId="{2CEE2221-1218-1D46-8A0A-5F98BF272895}" dt="2022-10-24T20:49:39.557" v="311" actId="700"/>
          <ac:spMkLst>
            <pc:docMk/>
            <pc:sldMk cId="3938424078" sldId="326"/>
            <ac:spMk id="9" creationId="{7A15CC62-29AE-4C26-2C89-26FC7A3D5BE9}"/>
          </ac:spMkLst>
        </pc:spChg>
        <pc:spChg chg="add del mod ord">
          <ac:chgData name="Clements, William" userId="cbdb0636-a496-422a-8d40-98c53d494d26" providerId="ADAL" clId="{2CEE2221-1218-1D46-8A0A-5F98BF272895}" dt="2022-10-24T20:51:13.074" v="424"/>
          <ac:spMkLst>
            <pc:docMk/>
            <pc:sldMk cId="3938424078" sldId="326"/>
            <ac:spMk id="10" creationId="{2172A937-E4A0-A590-B623-C53D37C45F4E}"/>
          </ac:spMkLst>
        </pc:spChg>
        <pc:spChg chg="add mod">
          <ac:chgData name="Clements, William" userId="cbdb0636-a496-422a-8d40-98c53d494d26" providerId="ADAL" clId="{2CEE2221-1218-1D46-8A0A-5F98BF272895}" dt="2022-10-24T20:58:14.287" v="616" actId="1076"/>
          <ac:spMkLst>
            <pc:docMk/>
            <pc:sldMk cId="3938424078" sldId="326"/>
            <ac:spMk id="11" creationId="{ABC05070-3458-83BE-5FC5-39926458C486}"/>
          </ac:spMkLst>
        </pc:spChg>
        <pc:spChg chg="add mod">
          <ac:chgData name="Clements, William" userId="cbdb0636-a496-422a-8d40-98c53d494d26" providerId="ADAL" clId="{2CEE2221-1218-1D46-8A0A-5F98BF272895}" dt="2022-10-24T20:58:14.287" v="616" actId="1076"/>
          <ac:spMkLst>
            <pc:docMk/>
            <pc:sldMk cId="3938424078" sldId="326"/>
            <ac:spMk id="12" creationId="{71C08569-CA1D-7858-B981-1FAC208D9284}"/>
          </ac:spMkLst>
        </pc:spChg>
        <pc:spChg chg="add mod">
          <ac:chgData name="Clements, William" userId="cbdb0636-a496-422a-8d40-98c53d494d26" providerId="ADAL" clId="{2CEE2221-1218-1D46-8A0A-5F98BF272895}" dt="2022-10-24T20:58:14.287" v="616" actId="1076"/>
          <ac:spMkLst>
            <pc:docMk/>
            <pc:sldMk cId="3938424078" sldId="326"/>
            <ac:spMk id="13" creationId="{418D474E-D33A-431E-DBFE-7C511CC3E57A}"/>
          </ac:spMkLst>
        </pc:spChg>
        <pc:spChg chg="add mod">
          <ac:chgData name="Clements, William" userId="cbdb0636-a496-422a-8d40-98c53d494d26" providerId="ADAL" clId="{2CEE2221-1218-1D46-8A0A-5F98BF272895}" dt="2022-10-24T20:58:14.287" v="616" actId="1076"/>
          <ac:spMkLst>
            <pc:docMk/>
            <pc:sldMk cId="3938424078" sldId="326"/>
            <ac:spMk id="14" creationId="{27705E70-7E19-DE55-F6EB-A757B73BE37E}"/>
          </ac:spMkLst>
        </pc:spChg>
        <pc:spChg chg="add mod">
          <ac:chgData name="Clements, William" userId="cbdb0636-a496-422a-8d40-98c53d494d26" providerId="ADAL" clId="{2CEE2221-1218-1D46-8A0A-5F98BF272895}" dt="2022-10-24T20:58:14.287" v="616" actId="1076"/>
          <ac:spMkLst>
            <pc:docMk/>
            <pc:sldMk cId="3938424078" sldId="326"/>
            <ac:spMk id="15" creationId="{C794AEDD-60A6-A989-0C1E-607575323355}"/>
          </ac:spMkLst>
        </pc:spChg>
        <pc:spChg chg="add mod">
          <ac:chgData name="Clements, William" userId="cbdb0636-a496-422a-8d40-98c53d494d26" providerId="ADAL" clId="{2CEE2221-1218-1D46-8A0A-5F98BF272895}" dt="2022-10-24T20:58:14.287" v="616" actId="1076"/>
          <ac:spMkLst>
            <pc:docMk/>
            <pc:sldMk cId="3938424078" sldId="326"/>
            <ac:spMk id="16" creationId="{719DFBF9-6DCC-A628-20A4-51713A88BB63}"/>
          </ac:spMkLst>
        </pc:spChg>
        <pc:spChg chg="add mod">
          <ac:chgData name="Clements, William" userId="cbdb0636-a496-422a-8d40-98c53d494d26" providerId="ADAL" clId="{2CEE2221-1218-1D46-8A0A-5F98BF272895}" dt="2022-10-24T20:58:14.287" v="616" actId="1076"/>
          <ac:spMkLst>
            <pc:docMk/>
            <pc:sldMk cId="3938424078" sldId="326"/>
            <ac:spMk id="17" creationId="{8441F100-63B2-057F-82EE-B3905FFAE6F9}"/>
          </ac:spMkLst>
        </pc:spChg>
        <pc:picChg chg="add mod">
          <ac:chgData name="Clements, William" userId="cbdb0636-a496-422a-8d40-98c53d494d26" providerId="ADAL" clId="{2CEE2221-1218-1D46-8A0A-5F98BF272895}" dt="2022-10-24T20:58:29.597" v="624" actId="14100"/>
          <ac:picMkLst>
            <pc:docMk/>
            <pc:sldMk cId="3938424078" sldId="326"/>
            <ac:picMk id="1026" creationId="{E14E4AB9-E19B-97CC-4F14-D29891CC310F}"/>
          </ac:picMkLst>
        </pc:picChg>
        <pc:picChg chg="add mod">
          <ac:chgData name="Clements, William" userId="cbdb0636-a496-422a-8d40-98c53d494d26" providerId="ADAL" clId="{2CEE2221-1218-1D46-8A0A-5F98BF272895}" dt="2022-10-24T20:58:47.783" v="628" actId="14100"/>
          <ac:picMkLst>
            <pc:docMk/>
            <pc:sldMk cId="3938424078" sldId="326"/>
            <ac:picMk id="1028" creationId="{42B09110-4E62-F1D1-78C5-721B05B5C7A6}"/>
          </ac:picMkLst>
        </pc:picChg>
      </pc:sldChg>
      <pc:sldChg chg="modSp new mod">
        <pc:chgData name="Clements, William" userId="cbdb0636-a496-422a-8d40-98c53d494d26" providerId="ADAL" clId="{2CEE2221-1218-1D46-8A0A-5F98BF272895}" dt="2022-10-24T23:26:56.587" v="987"/>
        <pc:sldMkLst>
          <pc:docMk/>
          <pc:sldMk cId="1384690889" sldId="327"/>
        </pc:sldMkLst>
        <pc:spChg chg="mod">
          <ac:chgData name="Clements, William" userId="cbdb0636-a496-422a-8d40-98c53d494d26" providerId="ADAL" clId="{2CEE2221-1218-1D46-8A0A-5F98BF272895}" dt="2022-10-24T23:25:07.241" v="963" actId="20577"/>
          <ac:spMkLst>
            <pc:docMk/>
            <pc:sldMk cId="1384690889" sldId="327"/>
            <ac:spMk id="2" creationId="{BB2416DD-BBD0-9592-7A75-2B158D5562A2}"/>
          </ac:spMkLst>
        </pc:spChg>
        <pc:spChg chg="mod">
          <ac:chgData name="Clements, William" userId="cbdb0636-a496-422a-8d40-98c53d494d26" providerId="ADAL" clId="{2CEE2221-1218-1D46-8A0A-5F98BF272895}" dt="2022-10-24T23:26:06.334" v="979"/>
          <ac:spMkLst>
            <pc:docMk/>
            <pc:sldMk cId="1384690889" sldId="327"/>
            <ac:spMk id="3" creationId="{E2AEBF9B-9C52-0F5E-B542-3E32BD2B9B54}"/>
          </ac:spMkLst>
        </pc:spChg>
        <pc:spChg chg="mod">
          <ac:chgData name="Clements, William" userId="cbdb0636-a496-422a-8d40-98c53d494d26" providerId="ADAL" clId="{2CEE2221-1218-1D46-8A0A-5F98BF272895}" dt="2022-10-24T23:26:56.587" v="987"/>
          <ac:spMkLst>
            <pc:docMk/>
            <pc:sldMk cId="1384690889" sldId="327"/>
            <ac:spMk id="4" creationId="{5DBF614F-6568-5602-8E67-287E4799DCC4}"/>
          </ac:spMkLst>
        </pc:spChg>
      </pc:sldChg>
      <pc:sldChg chg="addSp delSp modSp new mod modClrScheme modShow chgLayout">
        <pc:chgData name="Clements, William" userId="cbdb0636-a496-422a-8d40-98c53d494d26" providerId="ADAL" clId="{2CEE2221-1218-1D46-8A0A-5F98BF272895}" dt="2022-10-26T23:32:53.982" v="1824" actId="729"/>
        <pc:sldMkLst>
          <pc:docMk/>
          <pc:sldMk cId="2635545733" sldId="328"/>
        </pc:sldMkLst>
        <pc:spChg chg="del mod ord">
          <ac:chgData name="Clements, William" userId="cbdb0636-a496-422a-8d40-98c53d494d26" providerId="ADAL" clId="{2CEE2221-1218-1D46-8A0A-5F98BF272895}" dt="2022-10-24T23:27:23.475" v="989" actId="700"/>
          <ac:spMkLst>
            <pc:docMk/>
            <pc:sldMk cId="2635545733" sldId="328"/>
            <ac:spMk id="2" creationId="{11AAA4C3-D6C8-F305-5342-0B46ABE08680}"/>
          </ac:spMkLst>
        </pc:spChg>
        <pc:spChg chg="del mod ord">
          <ac:chgData name="Clements, William" userId="cbdb0636-a496-422a-8d40-98c53d494d26" providerId="ADAL" clId="{2CEE2221-1218-1D46-8A0A-5F98BF272895}" dt="2022-10-24T23:27:23.475" v="989" actId="700"/>
          <ac:spMkLst>
            <pc:docMk/>
            <pc:sldMk cId="2635545733" sldId="328"/>
            <ac:spMk id="3" creationId="{B3D245F7-C5B3-0816-D60C-5078FBD9652E}"/>
          </ac:spMkLst>
        </pc:spChg>
        <pc:spChg chg="del mod ord">
          <ac:chgData name="Clements, William" userId="cbdb0636-a496-422a-8d40-98c53d494d26" providerId="ADAL" clId="{2CEE2221-1218-1D46-8A0A-5F98BF272895}" dt="2022-10-24T23:27:23.475" v="989" actId="700"/>
          <ac:spMkLst>
            <pc:docMk/>
            <pc:sldMk cId="2635545733" sldId="328"/>
            <ac:spMk id="4" creationId="{D57D8A8E-9C99-81F1-8E54-C47E320C512F}"/>
          </ac:spMkLst>
        </pc:spChg>
        <pc:spChg chg="add mod ord">
          <ac:chgData name="Clements, William" userId="cbdb0636-a496-422a-8d40-98c53d494d26" providerId="ADAL" clId="{2CEE2221-1218-1D46-8A0A-5F98BF272895}" dt="2022-10-24T23:29:50.025" v="1178"/>
          <ac:spMkLst>
            <pc:docMk/>
            <pc:sldMk cId="2635545733" sldId="328"/>
            <ac:spMk id="5" creationId="{E039DE7F-D573-69D3-DF87-B68201FDF849}"/>
          </ac:spMkLst>
        </pc:spChg>
        <pc:spChg chg="add mod ord">
          <ac:chgData name="Clements, William" userId="cbdb0636-a496-422a-8d40-98c53d494d26" providerId="ADAL" clId="{2CEE2221-1218-1D46-8A0A-5F98BF272895}" dt="2022-10-24T23:27:33.731" v="1019" actId="20577"/>
          <ac:spMkLst>
            <pc:docMk/>
            <pc:sldMk cId="2635545733" sldId="328"/>
            <ac:spMk id="6" creationId="{81A8A98B-E0E8-5F14-7D73-BE144408A9E6}"/>
          </ac:spMkLst>
        </pc:spChg>
        <pc:spChg chg="add mod ord">
          <ac:chgData name="Clements, William" userId="cbdb0636-a496-422a-8d40-98c53d494d26" providerId="ADAL" clId="{2CEE2221-1218-1D46-8A0A-5F98BF272895}" dt="2022-10-24T23:29:33.392" v="1177" actId="20577"/>
          <ac:spMkLst>
            <pc:docMk/>
            <pc:sldMk cId="2635545733" sldId="328"/>
            <ac:spMk id="7" creationId="{1B099F86-50B0-6CA3-C4A3-BBD436603F74}"/>
          </ac:spMkLst>
        </pc:spChg>
        <pc:spChg chg="add mod ord">
          <ac:chgData name="Clements, William" userId="cbdb0636-a496-422a-8d40-98c53d494d26" providerId="ADAL" clId="{2CEE2221-1218-1D46-8A0A-5F98BF272895}" dt="2022-10-24T23:27:23.475" v="989" actId="700"/>
          <ac:spMkLst>
            <pc:docMk/>
            <pc:sldMk cId="2635545733" sldId="328"/>
            <ac:spMk id="8" creationId="{8FAD0E50-AC1E-982E-6F54-338D81D9AB29}"/>
          </ac:spMkLst>
        </pc:spChg>
        <pc:spChg chg="add mod ord">
          <ac:chgData name="Clements, William" userId="cbdb0636-a496-422a-8d40-98c53d494d26" providerId="ADAL" clId="{2CEE2221-1218-1D46-8A0A-5F98BF272895}" dt="2022-10-24T23:29:30.413" v="1174" actId="27636"/>
          <ac:spMkLst>
            <pc:docMk/>
            <pc:sldMk cId="2635545733" sldId="328"/>
            <ac:spMk id="9" creationId="{FEDF3184-4809-0FB6-5D3E-5D06B45B605F}"/>
          </ac:spMkLst>
        </pc:spChg>
      </pc:sldChg>
      <pc:sldChg chg="add ord">
        <pc:chgData name="Clements, William" userId="cbdb0636-a496-422a-8d40-98c53d494d26" providerId="ADAL" clId="{2CEE2221-1218-1D46-8A0A-5F98BF272895}" dt="2022-10-26T23:03:35.974" v="1181" actId="20578"/>
        <pc:sldMkLst>
          <pc:docMk/>
          <pc:sldMk cId="1209882147" sldId="428"/>
        </pc:sldMkLst>
      </pc:sldChg>
      <pc:sldChg chg="addSp delSp modSp add mod">
        <pc:chgData name="Clements, William" userId="cbdb0636-a496-422a-8d40-98c53d494d26" providerId="ADAL" clId="{2CEE2221-1218-1D46-8A0A-5F98BF272895}" dt="2022-10-27T15:54:25.365" v="1859" actId="1076"/>
        <pc:sldMkLst>
          <pc:docMk/>
          <pc:sldMk cId="2621017279" sldId="429"/>
        </pc:sldMkLst>
        <pc:spChg chg="add del mod">
          <ac:chgData name="Clements, William" userId="cbdb0636-a496-422a-8d40-98c53d494d26" providerId="ADAL" clId="{2CEE2221-1218-1D46-8A0A-5F98BF272895}" dt="2022-10-27T15:52:10.172" v="1833" actId="478"/>
          <ac:spMkLst>
            <pc:docMk/>
            <pc:sldMk cId="2621017279" sldId="429"/>
            <ac:spMk id="10" creationId="{96D927D2-A5B2-01F0-FEE1-25A3D4CA87BD}"/>
          </ac:spMkLst>
        </pc:spChg>
        <pc:spChg chg="add del mod">
          <ac:chgData name="Clements, William" userId="cbdb0636-a496-422a-8d40-98c53d494d26" providerId="ADAL" clId="{2CEE2221-1218-1D46-8A0A-5F98BF272895}" dt="2022-10-27T15:52:10.172" v="1833" actId="478"/>
          <ac:spMkLst>
            <pc:docMk/>
            <pc:sldMk cId="2621017279" sldId="429"/>
            <ac:spMk id="11" creationId="{E8294FFC-57C0-0F22-18D2-B53D398EEA5B}"/>
          </ac:spMkLst>
        </pc:spChg>
        <pc:spChg chg="add del mod">
          <ac:chgData name="Clements, William" userId="cbdb0636-a496-422a-8d40-98c53d494d26" providerId="ADAL" clId="{2CEE2221-1218-1D46-8A0A-5F98BF272895}" dt="2022-10-27T15:52:10.172" v="1833" actId="478"/>
          <ac:spMkLst>
            <pc:docMk/>
            <pc:sldMk cId="2621017279" sldId="429"/>
            <ac:spMk id="12" creationId="{44E9ADD4-D9AE-2F9C-8475-2A356A0C4B41}"/>
          </ac:spMkLst>
        </pc:spChg>
        <pc:spChg chg="add mod">
          <ac:chgData name="Clements, William" userId="cbdb0636-a496-422a-8d40-98c53d494d26" providerId="ADAL" clId="{2CEE2221-1218-1D46-8A0A-5F98BF272895}" dt="2022-10-27T15:54:22.476" v="1857" actId="1076"/>
          <ac:spMkLst>
            <pc:docMk/>
            <pc:sldMk cId="2621017279" sldId="429"/>
            <ac:spMk id="13" creationId="{6F470157-D436-D063-8669-D8754EFD7D24}"/>
          </ac:spMkLst>
        </pc:spChg>
        <pc:spChg chg="add del mod">
          <ac:chgData name="Clements, William" userId="cbdb0636-a496-422a-8d40-98c53d494d26" providerId="ADAL" clId="{2CEE2221-1218-1D46-8A0A-5F98BF272895}" dt="2022-10-26T23:13:30.840" v="1343" actId="478"/>
          <ac:spMkLst>
            <pc:docMk/>
            <pc:sldMk cId="2621017279" sldId="429"/>
            <ac:spMk id="13" creationId="{7C3EADBD-13A8-45DB-02BD-498D8641D5B8}"/>
          </ac:spMkLst>
        </pc:spChg>
        <pc:spChg chg="add del mod">
          <ac:chgData name="Clements, William" userId="cbdb0636-a496-422a-8d40-98c53d494d26" providerId="ADAL" clId="{2CEE2221-1218-1D46-8A0A-5F98BF272895}" dt="2022-10-26T23:13:30.840" v="1343" actId="478"/>
          <ac:spMkLst>
            <pc:docMk/>
            <pc:sldMk cId="2621017279" sldId="429"/>
            <ac:spMk id="14" creationId="{01969193-ADFC-234B-1B17-3786F1FC46A2}"/>
          </ac:spMkLst>
        </pc:spChg>
        <pc:spChg chg="add mod">
          <ac:chgData name="Clements, William" userId="cbdb0636-a496-422a-8d40-98c53d494d26" providerId="ADAL" clId="{2CEE2221-1218-1D46-8A0A-5F98BF272895}" dt="2022-10-27T15:54:25.365" v="1859" actId="1076"/>
          <ac:spMkLst>
            <pc:docMk/>
            <pc:sldMk cId="2621017279" sldId="429"/>
            <ac:spMk id="14" creationId="{6B850662-80A5-0900-652B-5365B7E7328F}"/>
          </ac:spMkLst>
        </pc:spChg>
        <pc:spChg chg="add del mod">
          <ac:chgData name="Clements, William" userId="cbdb0636-a496-422a-8d40-98c53d494d26" providerId="ADAL" clId="{2CEE2221-1218-1D46-8A0A-5F98BF272895}" dt="2022-10-26T23:13:30.840" v="1343" actId="478"/>
          <ac:spMkLst>
            <pc:docMk/>
            <pc:sldMk cId="2621017279" sldId="429"/>
            <ac:spMk id="15" creationId="{7C3EDBAB-8C04-9808-FAA8-029C21DE64FE}"/>
          </ac:spMkLst>
        </pc:spChg>
        <pc:spChg chg="add del mod">
          <ac:chgData name="Clements, William" userId="cbdb0636-a496-422a-8d40-98c53d494d26" providerId="ADAL" clId="{2CEE2221-1218-1D46-8A0A-5F98BF272895}" dt="2022-10-27T15:52:10.172" v="1833" actId="478"/>
          <ac:spMkLst>
            <pc:docMk/>
            <pc:sldMk cId="2621017279" sldId="429"/>
            <ac:spMk id="16" creationId="{78287A5F-9010-8A98-4CFC-2F70FD0984D8}"/>
          </ac:spMkLst>
        </pc:spChg>
        <pc:spChg chg="add del mod">
          <ac:chgData name="Clements, William" userId="cbdb0636-a496-422a-8d40-98c53d494d26" providerId="ADAL" clId="{2CEE2221-1218-1D46-8A0A-5F98BF272895}" dt="2022-10-27T15:52:10.172" v="1833" actId="478"/>
          <ac:spMkLst>
            <pc:docMk/>
            <pc:sldMk cId="2621017279" sldId="429"/>
            <ac:spMk id="17" creationId="{8E635500-D5D0-8D55-9143-F9498ED5BFBD}"/>
          </ac:spMkLst>
        </pc:spChg>
        <pc:spChg chg="add del mod">
          <ac:chgData name="Clements, William" userId="cbdb0636-a496-422a-8d40-98c53d494d26" providerId="ADAL" clId="{2CEE2221-1218-1D46-8A0A-5F98BF272895}" dt="2022-10-26T23:13:30.840" v="1343" actId="478"/>
          <ac:spMkLst>
            <pc:docMk/>
            <pc:sldMk cId="2621017279" sldId="429"/>
            <ac:spMk id="18" creationId="{505E528A-665E-7650-8857-2AC34D0B788B}"/>
          </ac:spMkLst>
        </pc:spChg>
        <pc:spChg chg="add del mod">
          <ac:chgData name="Clements, William" userId="cbdb0636-a496-422a-8d40-98c53d494d26" providerId="ADAL" clId="{2CEE2221-1218-1D46-8A0A-5F98BF272895}" dt="2022-10-26T23:13:30.840" v="1343" actId="478"/>
          <ac:spMkLst>
            <pc:docMk/>
            <pc:sldMk cId="2621017279" sldId="429"/>
            <ac:spMk id="19" creationId="{9219B52D-71EB-D4A7-B4A2-E60FAE43A2DD}"/>
          </ac:spMkLst>
        </pc:spChg>
        <pc:spChg chg="add del mod">
          <ac:chgData name="Clements, William" userId="cbdb0636-a496-422a-8d40-98c53d494d26" providerId="ADAL" clId="{2CEE2221-1218-1D46-8A0A-5F98BF272895}" dt="2022-10-27T15:52:18.838" v="1835" actId="478"/>
          <ac:spMkLst>
            <pc:docMk/>
            <pc:sldMk cId="2621017279" sldId="429"/>
            <ac:spMk id="22" creationId="{9ADA13CC-511A-657C-D026-8F8CD57A63ED}"/>
          </ac:spMkLst>
        </pc:spChg>
        <pc:spChg chg="add del mod">
          <ac:chgData name="Clements, William" userId="cbdb0636-a496-422a-8d40-98c53d494d26" providerId="ADAL" clId="{2CEE2221-1218-1D46-8A0A-5F98BF272895}" dt="2022-10-27T15:52:18.838" v="1835" actId="478"/>
          <ac:spMkLst>
            <pc:docMk/>
            <pc:sldMk cId="2621017279" sldId="429"/>
            <ac:spMk id="23" creationId="{21D406B0-2FEC-8758-3B8C-3918FCA1FC32}"/>
          </ac:spMkLst>
        </pc:spChg>
        <pc:spChg chg="add del mod">
          <ac:chgData name="Clements, William" userId="cbdb0636-a496-422a-8d40-98c53d494d26" providerId="ADAL" clId="{2CEE2221-1218-1D46-8A0A-5F98BF272895}" dt="2022-10-26T23:14:28.545" v="1381" actId="478"/>
          <ac:spMkLst>
            <pc:docMk/>
            <pc:sldMk cId="2621017279" sldId="429"/>
            <ac:spMk id="24" creationId="{23D8C321-22AC-B229-0A1E-16F7E4C2BB43}"/>
          </ac:spMkLst>
        </pc:spChg>
        <pc:spChg chg="add del mod">
          <ac:chgData name="Clements, William" userId="cbdb0636-a496-422a-8d40-98c53d494d26" providerId="ADAL" clId="{2CEE2221-1218-1D46-8A0A-5F98BF272895}" dt="2022-10-27T15:52:18.838" v="1835" actId="478"/>
          <ac:spMkLst>
            <pc:docMk/>
            <pc:sldMk cId="2621017279" sldId="429"/>
            <ac:spMk id="25" creationId="{CB42C5DE-ED1A-A49A-907D-6C3D0294838F}"/>
          </ac:spMkLst>
        </pc:spChg>
        <pc:spChg chg="add del mod">
          <ac:chgData name="Clements, William" userId="cbdb0636-a496-422a-8d40-98c53d494d26" providerId="ADAL" clId="{2CEE2221-1218-1D46-8A0A-5F98BF272895}" dt="2022-10-26T23:14:28.545" v="1381" actId="478"/>
          <ac:spMkLst>
            <pc:docMk/>
            <pc:sldMk cId="2621017279" sldId="429"/>
            <ac:spMk id="26" creationId="{DAB733B2-047F-96E8-29A0-6E1A726DE5C7}"/>
          </ac:spMkLst>
        </pc:spChg>
        <pc:spChg chg="add del mod">
          <ac:chgData name="Clements, William" userId="cbdb0636-a496-422a-8d40-98c53d494d26" providerId="ADAL" clId="{2CEE2221-1218-1D46-8A0A-5F98BF272895}" dt="2022-10-27T15:52:18.838" v="1835" actId="478"/>
          <ac:spMkLst>
            <pc:docMk/>
            <pc:sldMk cId="2621017279" sldId="429"/>
            <ac:spMk id="27" creationId="{9A8D303F-CD54-E05F-A1BF-F074FB921F1F}"/>
          </ac:spMkLst>
        </pc:spChg>
        <pc:spChg chg="add del mod">
          <ac:chgData name="Clements, William" userId="cbdb0636-a496-422a-8d40-98c53d494d26" providerId="ADAL" clId="{2CEE2221-1218-1D46-8A0A-5F98BF272895}" dt="2022-10-26T23:14:26.372" v="1380" actId="478"/>
          <ac:spMkLst>
            <pc:docMk/>
            <pc:sldMk cId="2621017279" sldId="429"/>
            <ac:spMk id="28" creationId="{2558492E-E479-15CF-2E81-70E514C8EB3D}"/>
          </ac:spMkLst>
        </pc:spChg>
        <pc:spChg chg="add del mod">
          <ac:chgData name="Clements, William" userId="cbdb0636-a496-422a-8d40-98c53d494d26" providerId="ADAL" clId="{2CEE2221-1218-1D46-8A0A-5F98BF272895}" dt="2022-10-27T15:52:18.838" v="1835" actId="478"/>
          <ac:spMkLst>
            <pc:docMk/>
            <pc:sldMk cId="2621017279" sldId="429"/>
            <ac:spMk id="29" creationId="{9ADA2CD7-CCE7-152F-A631-0CA85DC124AD}"/>
          </ac:spMkLst>
        </pc:spChg>
        <pc:spChg chg="add del mod">
          <ac:chgData name="Clements, William" userId="cbdb0636-a496-422a-8d40-98c53d494d26" providerId="ADAL" clId="{2CEE2221-1218-1D46-8A0A-5F98BF272895}" dt="2022-10-27T15:52:18.838" v="1835" actId="478"/>
          <ac:spMkLst>
            <pc:docMk/>
            <pc:sldMk cId="2621017279" sldId="429"/>
            <ac:spMk id="30" creationId="{BA86EB95-A76E-E332-2797-037B307493FD}"/>
          </ac:spMkLst>
        </pc:spChg>
        <pc:spChg chg="add del mod">
          <ac:chgData name="Clements, William" userId="cbdb0636-a496-422a-8d40-98c53d494d26" providerId="ADAL" clId="{2CEE2221-1218-1D46-8A0A-5F98BF272895}" dt="2022-10-27T15:52:18.838" v="1835" actId="478"/>
          <ac:spMkLst>
            <pc:docMk/>
            <pc:sldMk cId="2621017279" sldId="429"/>
            <ac:spMk id="31" creationId="{7C13F73F-23D9-409B-B812-72229CF31B85}"/>
          </ac:spMkLst>
        </pc:spChg>
        <pc:spChg chg="add del mod">
          <ac:chgData name="Clements, William" userId="cbdb0636-a496-422a-8d40-98c53d494d26" providerId="ADAL" clId="{2CEE2221-1218-1D46-8A0A-5F98BF272895}" dt="2022-10-27T15:52:13.468" v="1834" actId="478"/>
          <ac:spMkLst>
            <pc:docMk/>
            <pc:sldMk cId="2621017279" sldId="429"/>
            <ac:spMk id="32" creationId="{33EFF022-263A-93A1-DBBE-6635501CEA49}"/>
          </ac:spMkLst>
        </pc:spChg>
        <pc:spChg chg="add del mod">
          <ac:chgData name="Clements, William" userId="cbdb0636-a496-422a-8d40-98c53d494d26" providerId="ADAL" clId="{2CEE2221-1218-1D46-8A0A-5F98BF272895}" dt="2022-10-27T15:52:13.468" v="1834" actId="478"/>
          <ac:spMkLst>
            <pc:docMk/>
            <pc:sldMk cId="2621017279" sldId="429"/>
            <ac:spMk id="33" creationId="{564C79BA-63BA-0AE3-C4A2-B77AB3D5E070}"/>
          </ac:spMkLst>
        </pc:spChg>
        <pc:spChg chg="add del mod">
          <ac:chgData name="Clements, William" userId="cbdb0636-a496-422a-8d40-98c53d494d26" providerId="ADAL" clId="{2CEE2221-1218-1D46-8A0A-5F98BF272895}" dt="2022-10-27T15:52:13.468" v="1834" actId="478"/>
          <ac:spMkLst>
            <pc:docMk/>
            <pc:sldMk cId="2621017279" sldId="429"/>
            <ac:spMk id="34" creationId="{68C2E835-4AE3-01CB-5F1D-498059CB298B}"/>
          </ac:spMkLst>
        </pc:spChg>
        <pc:spChg chg="add del mod">
          <ac:chgData name="Clements, William" userId="cbdb0636-a496-422a-8d40-98c53d494d26" providerId="ADAL" clId="{2CEE2221-1218-1D46-8A0A-5F98BF272895}" dt="2022-10-27T15:52:13.468" v="1834" actId="478"/>
          <ac:spMkLst>
            <pc:docMk/>
            <pc:sldMk cId="2621017279" sldId="429"/>
            <ac:spMk id="35" creationId="{E0AFDD86-F835-D3C1-E7F0-7202261B98B0}"/>
          </ac:spMkLst>
        </pc:spChg>
        <pc:spChg chg="add del mod">
          <ac:chgData name="Clements, William" userId="cbdb0636-a496-422a-8d40-98c53d494d26" providerId="ADAL" clId="{2CEE2221-1218-1D46-8A0A-5F98BF272895}" dt="2022-10-27T15:52:13.468" v="1834" actId="478"/>
          <ac:spMkLst>
            <pc:docMk/>
            <pc:sldMk cId="2621017279" sldId="429"/>
            <ac:spMk id="36" creationId="{2C28EF27-1011-33DF-46C4-34901569D889}"/>
          </ac:spMkLst>
        </pc:spChg>
        <pc:spChg chg="add del mod">
          <ac:chgData name="Clements, William" userId="cbdb0636-a496-422a-8d40-98c53d494d26" providerId="ADAL" clId="{2CEE2221-1218-1D46-8A0A-5F98BF272895}" dt="2022-10-27T15:52:13.468" v="1834" actId="478"/>
          <ac:spMkLst>
            <pc:docMk/>
            <pc:sldMk cId="2621017279" sldId="429"/>
            <ac:spMk id="37" creationId="{4B922311-6AF0-57CF-7DAB-510379C681EB}"/>
          </ac:spMkLst>
        </pc:spChg>
        <pc:picChg chg="add mod">
          <ac:chgData name="Clements, William" userId="cbdb0636-a496-422a-8d40-98c53d494d26" providerId="ADAL" clId="{2CEE2221-1218-1D46-8A0A-5F98BF272895}" dt="2022-10-26T23:11:38.481" v="1324" actId="1076"/>
          <ac:picMkLst>
            <pc:docMk/>
            <pc:sldMk cId="2621017279" sldId="429"/>
            <ac:picMk id="2" creationId="{CD460322-4AB1-FA07-B88C-45431A329CE7}"/>
          </ac:picMkLst>
        </pc:picChg>
        <pc:picChg chg="add mod">
          <ac:chgData name="Clements, William" userId="cbdb0636-a496-422a-8d40-98c53d494d26" providerId="ADAL" clId="{2CEE2221-1218-1D46-8A0A-5F98BF272895}" dt="2022-10-26T23:11:48.228" v="1326" actId="1076"/>
          <ac:picMkLst>
            <pc:docMk/>
            <pc:sldMk cId="2621017279" sldId="429"/>
            <ac:picMk id="4" creationId="{33BD84FF-DB95-4291-D3F6-25AD5622D1CE}"/>
          </ac:picMkLst>
        </pc:picChg>
        <pc:picChg chg="add mod">
          <ac:chgData name="Clements, William" userId="cbdb0636-a496-422a-8d40-98c53d494d26" providerId="ADAL" clId="{2CEE2221-1218-1D46-8A0A-5F98BF272895}" dt="2022-10-26T23:12:01.105" v="1328" actId="1076"/>
          <ac:picMkLst>
            <pc:docMk/>
            <pc:sldMk cId="2621017279" sldId="429"/>
            <ac:picMk id="5" creationId="{505773DC-9B06-B406-F410-8C42753E166F}"/>
          </ac:picMkLst>
        </pc:picChg>
        <pc:picChg chg="add mod">
          <ac:chgData name="Clements, William" userId="cbdb0636-a496-422a-8d40-98c53d494d26" providerId="ADAL" clId="{2CEE2221-1218-1D46-8A0A-5F98BF272895}" dt="2022-10-26T23:12:58.955" v="1339" actId="14100"/>
          <ac:picMkLst>
            <pc:docMk/>
            <pc:sldMk cId="2621017279" sldId="429"/>
            <ac:picMk id="9" creationId="{FB8982F9-91CF-212F-C647-93522BB3599A}"/>
          </ac:picMkLst>
        </pc:picChg>
        <pc:cxnChg chg="add del mod">
          <ac:chgData name="Clements, William" userId="cbdb0636-a496-422a-8d40-98c53d494d26" providerId="ADAL" clId="{2CEE2221-1218-1D46-8A0A-5F98BF272895}" dt="2022-10-27T15:52:10.172" v="1833" actId="478"/>
          <ac:cxnSpMkLst>
            <pc:docMk/>
            <pc:sldMk cId="2621017279" sldId="429"/>
            <ac:cxnSpMk id="20" creationId="{F68FC045-DD94-8E88-4C71-FDDFC1180364}"/>
          </ac:cxnSpMkLst>
        </pc:cxnChg>
        <pc:cxnChg chg="add del mod">
          <ac:chgData name="Clements, William" userId="cbdb0636-a496-422a-8d40-98c53d494d26" providerId="ADAL" clId="{2CEE2221-1218-1D46-8A0A-5F98BF272895}" dt="2022-10-26T23:13:30.840" v="1343" actId="478"/>
          <ac:cxnSpMkLst>
            <pc:docMk/>
            <pc:sldMk cId="2621017279" sldId="429"/>
            <ac:cxnSpMk id="21" creationId="{FCB70B91-6FBB-B775-D26B-EC2C453A0D40}"/>
          </ac:cxnSpMkLst>
        </pc:cxnChg>
      </pc:sldChg>
      <pc:sldChg chg="addSp delSp modSp add mod">
        <pc:chgData name="Clements, William" userId="cbdb0636-a496-422a-8d40-98c53d494d26" providerId="ADAL" clId="{2CEE2221-1218-1D46-8A0A-5F98BF272895}" dt="2022-10-26T23:13:10.357" v="1341"/>
        <pc:sldMkLst>
          <pc:docMk/>
          <pc:sldMk cId="1968834458" sldId="430"/>
        </pc:sldMkLst>
        <pc:spChg chg="mod">
          <ac:chgData name="Clements, William" userId="cbdb0636-a496-422a-8d40-98c53d494d26" providerId="ADAL" clId="{2CEE2221-1218-1D46-8A0A-5F98BF272895}" dt="2022-10-26T23:10:14.940" v="1305" actId="1076"/>
          <ac:spMkLst>
            <pc:docMk/>
            <pc:sldMk cId="1968834458" sldId="430"/>
            <ac:spMk id="3" creationId="{10D11129-82CA-4E8B-D617-6FB19F24B9FE}"/>
          </ac:spMkLst>
        </pc:spChg>
        <pc:spChg chg="add mod">
          <ac:chgData name="Clements, William" userId="cbdb0636-a496-422a-8d40-98c53d494d26" providerId="ADAL" clId="{2CEE2221-1218-1D46-8A0A-5F98BF272895}" dt="2022-10-26T23:04:53.638" v="1195" actId="20577"/>
          <ac:spMkLst>
            <pc:docMk/>
            <pc:sldMk cId="1968834458" sldId="430"/>
            <ac:spMk id="5" creationId="{DB816182-5DC3-F869-0996-6F2EAB87229A}"/>
          </ac:spMkLst>
        </pc:spChg>
        <pc:spChg chg="add mod">
          <ac:chgData name="Clements, William" userId="cbdb0636-a496-422a-8d40-98c53d494d26" providerId="ADAL" clId="{2CEE2221-1218-1D46-8A0A-5F98BF272895}" dt="2022-10-26T23:04:47.623" v="1190"/>
          <ac:spMkLst>
            <pc:docMk/>
            <pc:sldMk cId="1968834458" sldId="430"/>
            <ac:spMk id="9" creationId="{F3DF94B4-7143-C10A-4A12-36E10E9E18FB}"/>
          </ac:spMkLst>
        </pc:spChg>
        <pc:spChg chg="add mod">
          <ac:chgData name="Clements, William" userId="cbdb0636-a496-422a-8d40-98c53d494d26" providerId="ADAL" clId="{2CEE2221-1218-1D46-8A0A-5F98BF272895}" dt="2022-10-26T23:04:47.623" v="1190"/>
          <ac:spMkLst>
            <pc:docMk/>
            <pc:sldMk cId="1968834458" sldId="430"/>
            <ac:spMk id="10" creationId="{851EC3DB-B68D-8B27-F22F-3206B18AB15E}"/>
          </ac:spMkLst>
        </pc:spChg>
        <pc:spChg chg="add mod">
          <ac:chgData name="Clements, William" userId="cbdb0636-a496-422a-8d40-98c53d494d26" providerId="ADAL" clId="{2CEE2221-1218-1D46-8A0A-5F98BF272895}" dt="2022-10-26T23:05:02.649" v="1208" actId="20577"/>
          <ac:spMkLst>
            <pc:docMk/>
            <pc:sldMk cId="1968834458" sldId="430"/>
            <ac:spMk id="11" creationId="{0814A3F1-55F8-4D92-74B8-DC3C669124FB}"/>
          </ac:spMkLst>
        </pc:spChg>
        <pc:spChg chg="add mod">
          <ac:chgData name="Clements, William" userId="cbdb0636-a496-422a-8d40-98c53d494d26" providerId="ADAL" clId="{2CEE2221-1218-1D46-8A0A-5F98BF272895}" dt="2022-10-26T23:04:47.623" v="1190"/>
          <ac:spMkLst>
            <pc:docMk/>
            <pc:sldMk cId="1968834458" sldId="430"/>
            <ac:spMk id="12" creationId="{C91F3D91-6E27-078E-BF38-AA73647F0382}"/>
          </ac:spMkLst>
        </pc:spChg>
        <pc:spChg chg="add mod">
          <ac:chgData name="Clements, William" userId="cbdb0636-a496-422a-8d40-98c53d494d26" providerId="ADAL" clId="{2CEE2221-1218-1D46-8A0A-5F98BF272895}" dt="2022-10-26T23:04:47.623" v="1190"/>
          <ac:spMkLst>
            <pc:docMk/>
            <pc:sldMk cId="1968834458" sldId="430"/>
            <ac:spMk id="13" creationId="{EAC368CF-8B35-52CF-ECAD-6577D17D93AE}"/>
          </ac:spMkLst>
        </pc:spChg>
        <pc:spChg chg="add mod">
          <ac:chgData name="Clements, William" userId="cbdb0636-a496-422a-8d40-98c53d494d26" providerId="ADAL" clId="{2CEE2221-1218-1D46-8A0A-5F98BF272895}" dt="2022-10-26T23:04:47.623" v="1190"/>
          <ac:spMkLst>
            <pc:docMk/>
            <pc:sldMk cId="1968834458" sldId="430"/>
            <ac:spMk id="14" creationId="{B7124E28-3548-E313-5E0C-73F86ABD60ED}"/>
          </ac:spMkLst>
        </pc:spChg>
        <pc:spChg chg="add mod">
          <ac:chgData name="Clements, William" userId="cbdb0636-a496-422a-8d40-98c53d494d26" providerId="ADAL" clId="{2CEE2221-1218-1D46-8A0A-5F98BF272895}" dt="2022-10-26T23:05:05.713" v="1213" actId="20577"/>
          <ac:spMkLst>
            <pc:docMk/>
            <pc:sldMk cId="1968834458" sldId="430"/>
            <ac:spMk id="15" creationId="{94393A2F-9E71-E680-AC5A-C1DAA4CF2E75}"/>
          </ac:spMkLst>
        </pc:spChg>
        <pc:spChg chg="add mod">
          <ac:chgData name="Clements, William" userId="cbdb0636-a496-422a-8d40-98c53d494d26" providerId="ADAL" clId="{2CEE2221-1218-1D46-8A0A-5F98BF272895}" dt="2022-10-26T23:04:47.623" v="1190"/>
          <ac:spMkLst>
            <pc:docMk/>
            <pc:sldMk cId="1968834458" sldId="430"/>
            <ac:spMk id="16" creationId="{AC94A691-AAC3-2047-012F-D2CF69E7EE57}"/>
          </ac:spMkLst>
        </pc:spChg>
        <pc:spChg chg="add mod">
          <ac:chgData name="Clements, William" userId="cbdb0636-a496-422a-8d40-98c53d494d26" providerId="ADAL" clId="{2CEE2221-1218-1D46-8A0A-5F98BF272895}" dt="2022-10-26T23:05:15.843" v="1231" actId="20577"/>
          <ac:spMkLst>
            <pc:docMk/>
            <pc:sldMk cId="1968834458" sldId="430"/>
            <ac:spMk id="17" creationId="{B0CE22FF-084E-5173-7DE5-A99B361B5930}"/>
          </ac:spMkLst>
        </pc:spChg>
        <pc:spChg chg="add mod">
          <ac:chgData name="Clements, William" userId="cbdb0636-a496-422a-8d40-98c53d494d26" providerId="ADAL" clId="{2CEE2221-1218-1D46-8A0A-5F98BF272895}" dt="2022-10-26T23:05:32.725" v="1236" actId="20577"/>
          <ac:spMkLst>
            <pc:docMk/>
            <pc:sldMk cId="1968834458" sldId="430"/>
            <ac:spMk id="18" creationId="{55A4AB51-B18E-0BE0-246A-A019AA827E3A}"/>
          </ac:spMkLst>
        </pc:spChg>
        <pc:spChg chg="add mod">
          <ac:chgData name="Clements, William" userId="cbdb0636-a496-422a-8d40-98c53d494d26" providerId="ADAL" clId="{2CEE2221-1218-1D46-8A0A-5F98BF272895}" dt="2022-10-26T23:05:23.709" v="1232"/>
          <ac:spMkLst>
            <pc:docMk/>
            <pc:sldMk cId="1968834458" sldId="430"/>
            <ac:spMk id="19" creationId="{2543D656-B5EE-3B64-CE7E-E8AF229AA381}"/>
          </ac:spMkLst>
        </pc:spChg>
        <pc:spChg chg="add mod">
          <ac:chgData name="Clements, William" userId="cbdb0636-a496-422a-8d40-98c53d494d26" providerId="ADAL" clId="{2CEE2221-1218-1D46-8A0A-5F98BF272895}" dt="2022-10-26T23:10:19.784" v="1306" actId="1076"/>
          <ac:spMkLst>
            <pc:docMk/>
            <pc:sldMk cId="1968834458" sldId="430"/>
            <ac:spMk id="20" creationId="{4B26C287-BFBE-F0FC-C9AD-BD784B0784D1}"/>
          </ac:spMkLst>
        </pc:spChg>
        <pc:spChg chg="add mod">
          <ac:chgData name="Clements, William" userId="cbdb0636-a496-422a-8d40-98c53d494d26" providerId="ADAL" clId="{2CEE2221-1218-1D46-8A0A-5F98BF272895}" dt="2022-10-26T23:10:19.784" v="1306" actId="1076"/>
          <ac:spMkLst>
            <pc:docMk/>
            <pc:sldMk cId="1968834458" sldId="430"/>
            <ac:spMk id="21" creationId="{70E8E65E-A9AE-A55C-F0DE-44E7111D1568}"/>
          </ac:spMkLst>
        </pc:spChg>
        <pc:spChg chg="add del mod">
          <ac:chgData name="Clements, William" userId="cbdb0636-a496-422a-8d40-98c53d494d26" providerId="ADAL" clId="{2CEE2221-1218-1D46-8A0A-5F98BF272895}" dt="2022-10-26T23:13:10.357" v="1341"/>
          <ac:spMkLst>
            <pc:docMk/>
            <pc:sldMk cId="1968834458" sldId="430"/>
            <ac:spMk id="37" creationId="{87C446D4-15B7-699C-B58D-0969E73625FA}"/>
          </ac:spMkLst>
        </pc:spChg>
        <pc:spChg chg="add del mod">
          <ac:chgData name="Clements, William" userId="cbdb0636-a496-422a-8d40-98c53d494d26" providerId="ADAL" clId="{2CEE2221-1218-1D46-8A0A-5F98BF272895}" dt="2022-10-26T23:13:10.357" v="1341"/>
          <ac:spMkLst>
            <pc:docMk/>
            <pc:sldMk cId="1968834458" sldId="430"/>
            <ac:spMk id="38" creationId="{36791189-CE6B-DB78-AE58-F5256240B84E}"/>
          </ac:spMkLst>
        </pc:spChg>
        <pc:spChg chg="add del mod">
          <ac:chgData name="Clements, William" userId="cbdb0636-a496-422a-8d40-98c53d494d26" providerId="ADAL" clId="{2CEE2221-1218-1D46-8A0A-5F98BF272895}" dt="2022-10-26T23:13:10.357" v="1341"/>
          <ac:spMkLst>
            <pc:docMk/>
            <pc:sldMk cId="1968834458" sldId="430"/>
            <ac:spMk id="39" creationId="{4FE789AB-E047-3A63-9341-0943937AAC71}"/>
          </ac:spMkLst>
        </pc:spChg>
        <pc:spChg chg="add del mod">
          <ac:chgData name="Clements, William" userId="cbdb0636-a496-422a-8d40-98c53d494d26" providerId="ADAL" clId="{2CEE2221-1218-1D46-8A0A-5F98BF272895}" dt="2022-10-26T23:13:10.357" v="1341"/>
          <ac:spMkLst>
            <pc:docMk/>
            <pc:sldMk cId="1968834458" sldId="430"/>
            <ac:spMk id="40" creationId="{3696ECE4-FD3F-EAD9-96C7-A35136A1DB86}"/>
          </ac:spMkLst>
        </pc:spChg>
        <pc:spChg chg="add del mod">
          <ac:chgData name="Clements, William" userId="cbdb0636-a496-422a-8d40-98c53d494d26" providerId="ADAL" clId="{2CEE2221-1218-1D46-8A0A-5F98BF272895}" dt="2022-10-26T23:13:10.357" v="1341"/>
          <ac:spMkLst>
            <pc:docMk/>
            <pc:sldMk cId="1968834458" sldId="430"/>
            <ac:spMk id="41" creationId="{7E7E542B-DA61-1817-53A2-535DFF136035}"/>
          </ac:spMkLst>
        </pc:spChg>
        <pc:spChg chg="add del mod">
          <ac:chgData name="Clements, William" userId="cbdb0636-a496-422a-8d40-98c53d494d26" providerId="ADAL" clId="{2CEE2221-1218-1D46-8A0A-5F98BF272895}" dt="2022-10-26T23:13:10.357" v="1341"/>
          <ac:spMkLst>
            <pc:docMk/>
            <pc:sldMk cId="1968834458" sldId="430"/>
            <ac:spMk id="42" creationId="{519DDABB-F782-AE19-C69D-CBE5A810AE74}"/>
          </ac:spMkLst>
        </pc:spChg>
        <pc:spChg chg="add del mod">
          <ac:chgData name="Clements, William" userId="cbdb0636-a496-422a-8d40-98c53d494d26" providerId="ADAL" clId="{2CEE2221-1218-1D46-8A0A-5F98BF272895}" dt="2022-10-26T23:13:10.357" v="1341"/>
          <ac:spMkLst>
            <pc:docMk/>
            <pc:sldMk cId="1968834458" sldId="430"/>
            <ac:spMk id="43" creationId="{B928D6B0-10F6-92F6-09BA-F160BFAF88DD}"/>
          </ac:spMkLst>
        </pc:spChg>
        <pc:spChg chg="add del mod">
          <ac:chgData name="Clements, William" userId="cbdb0636-a496-422a-8d40-98c53d494d26" providerId="ADAL" clId="{2CEE2221-1218-1D46-8A0A-5F98BF272895}" dt="2022-10-26T23:13:10.357" v="1341"/>
          <ac:spMkLst>
            <pc:docMk/>
            <pc:sldMk cId="1968834458" sldId="430"/>
            <ac:spMk id="44" creationId="{00845D21-1C32-0467-5412-C8339389116E}"/>
          </ac:spMkLst>
        </pc:spChg>
        <pc:spChg chg="add del mod">
          <ac:chgData name="Clements, William" userId="cbdb0636-a496-422a-8d40-98c53d494d26" providerId="ADAL" clId="{2CEE2221-1218-1D46-8A0A-5F98BF272895}" dt="2022-10-26T23:13:10.357" v="1341"/>
          <ac:spMkLst>
            <pc:docMk/>
            <pc:sldMk cId="1968834458" sldId="430"/>
            <ac:spMk id="45" creationId="{ABBA384D-D207-19A6-CCE7-C9D6BC642CD8}"/>
          </ac:spMkLst>
        </pc:spChg>
        <pc:spChg chg="add del mod">
          <ac:chgData name="Clements, William" userId="cbdb0636-a496-422a-8d40-98c53d494d26" providerId="ADAL" clId="{2CEE2221-1218-1D46-8A0A-5F98BF272895}" dt="2022-10-26T23:13:10.357" v="1341"/>
          <ac:spMkLst>
            <pc:docMk/>
            <pc:sldMk cId="1968834458" sldId="430"/>
            <ac:spMk id="46" creationId="{8853AE0D-4BDC-906C-DC35-27100809ED93}"/>
          </ac:spMkLst>
        </pc:spChg>
        <pc:picChg chg="add mod">
          <ac:chgData name="Clements, William" userId="cbdb0636-a496-422a-8d40-98c53d494d26" providerId="ADAL" clId="{2CEE2221-1218-1D46-8A0A-5F98BF272895}" dt="2022-10-26T23:04:01.280" v="1186" actId="14100"/>
          <ac:picMkLst>
            <pc:docMk/>
            <pc:sldMk cId="1968834458" sldId="430"/>
            <ac:picMk id="2" creationId="{230A78E8-67F9-4ED7-5679-AA5F629A1945}"/>
          </ac:picMkLst>
        </pc:picChg>
        <pc:picChg chg="add mod">
          <ac:chgData name="Clements, William" userId="cbdb0636-a496-422a-8d40-98c53d494d26" providerId="ADAL" clId="{2CEE2221-1218-1D46-8A0A-5F98BF272895}" dt="2022-10-26T23:04:31.505" v="1189" actId="14100"/>
          <ac:picMkLst>
            <pc:docMk/>
            <pc:sldMk cId="1968834458" sldId="430"/>
            <ac:picMk id="4" creationId="{F57EF5C8-81C6-0626-2604-1FFC50CC3166}"/>
          </ac:picMkLst>
        </pc:picChg>
        <pc:cxnChg chg="add mod">
          <ac:chgData name="Clements, William" userId="cbdb0636-a496-422a-8d40-98c53d494d26" providerId="ADAL" clId="{2CEE2221-1218-1D46-8A0A-5F98BF272895}" dt="2022-10-26T23:10:35.171" v="1309" actId="14100"/>
          <ac:cxnSpMkLst>
            <pc:docMk/>
            <pc:sldMk cId="1968834458" sldId="430"/>
            <ac:cxnSpMk id="22" creationId="{1F09CA33-B5E6-0C68-F2E9-AE6704C6190F}"/>
          </ac:cxnSpMkLst>
        </pc:cxnChg>
        <pc:cxnChg chg="add mod">
          <ac:chgData name="Clements, William" userId="cbdb0636-a496-422a-8d40-98c53d494d26" providerId="ADAL" clId="{2CEE2221-1218-1D46-8A0A-5F98BF272895}" dt="2022-10-26T23:10:41.332" v="1312" actId="14100"/>
          <ac:cxnSpMkLst>
            <pc:docMk/>
            <pc:sldMk cId="1968834458" sldId="430"/>
            <ac:cxnSpMk id="25" creationId="{6F78D347-4390-2B4D-BAB6-094CC965750D}"/>
          </ac:cxnSpMkLst>
        </pc:cxnChg>
        <pc:cxnChg chg="add mod">
          <ac:chgData name="Clements, William" userId="cbdb0636-a496-422a-8d40-98c53d494d26" providerId="ADAL" clId="{2CEE2221-1218-1D46-8A0A-5F98BF272895}" dt="2022-10-26T23:10:47.629" v="1315" actId="14100"/>
          <ac:cxnSpMkLst>
            <pc:docMk/>
            <pc:sldMk cId="1968834458" sldId="430"/>
            <ac:cxnSpMk id="28" creationId="{7389B992-6434-7BAB-1FDD-0E35B5AD56F8}"/>
          </ac:cxnSpMkLst>
        </pc:cxnChg>
        <pc:cxnChg chg="add mod">
          <ac:chgData name="Clements, William" userId="cbdb0636-a496-422a-8d40-98c53d494d26" providerId="ADAL" clId="{2CEE2221-1218-1D46-8A0A-5F98BF272895}" dt="2022-10-26T23:10:54.510" v="1318" actId="14100"/>
          <ac:cxnSpMkLst>
            <pc:docMk/>
            <pc:sldMk cId="1968834458" sldId="430"/>
            <ac:cxnSpMk id="31" creationId="{62F14090-552A-91EE-D025-AD1FAABD5B31}"/>
          </ac:cxnSpMkLst>
        </pc:cxnChg>
        <pc:cxnChg chg="add mod">
          <ac:chgData name="Clements, William" userId="cbdb0636-a496-422a-8d40-98c53d494d26" providerId="ADAL" clId="{2CEE2221-1218-1D46-8A0A-5F98BF272895}" dt="2022-10-26T23:11:04.608" v="1321" actId="14100"/>
          <ac:cxnSpMkLst>
            <pc:docMk/>
            <pc:sldMk cId="1968834458" sldId="430"/>
            <ac:cxnSpMk id="34" creationId="{73B1EE64-ADCB-DD77-29A4-9EC226F01954}"/>
          </ac:cxnSpMkLst>
        </pc:cxnChg>
        <pc:cxnChg chg="add del mod">
          <ac:chgData name="Clements, William" userId="cbdb0636-a496-422a-8d40-98c53d494d26" providerId="ADAL" clId="{2CEE2221-1218-1D46-8A0A-5F98BF272895}" dt="2022-10-26T23:13:10.357" v="1341"/>
          <ac:cxnSpMkLst>
            <pc:docMk/>
            <pc:sldMk cId="1968834458" sldId="430"/>
            <ac:cxnSpMk id="47" creationId="{974D4471-6249-A398-A503-765BA4750777}"/>
          </ac:cxnSpMkLst>
        </pc:cxnChg>
        <pc:cxnChg chg="add del mod">
          <ac:chgData name="Clements, William" userId="cbdb0636-a496-422a-8d40-98c53d494d26" providerId="ADAL" clId="{2CEE2221-1218-1D46-8A0A-5F98BF272895}" dt="2022-10-26T23:13:10.357" v="1341"/>
          <ac:cxnSpMkLst>
            <pc:docMk/>
            <pc:sldMk cId="1968834458" sldId="430"/>
            <ac:cxnSpMk id="48" creationId="{EC8856FD-8763-D616-0889-BB5AE11D6463}"/>
          </ac:cxnSpMkLst>
        </pc:cxnChg>
      </pc:sldChg>
      <pc:sldChg chg="addSp delSp modSp add mod">
        <pc:chgData name="Clements, William" userId="cbdb0636-a496-422a-8d40-98c53d494d26" providerId="ADAL" clId="{2CEE2221-1218-1D46-8A0A-5F98BF272895}" dt="2022-10-27T15:58:41.241" v="1897" actId="478"/>
        <pc:sldMkLst>
          <pc:docMk/>
          <pc:sldMk cId="407674885" sldId="431"/>
        </pc:sldMkLst>
        <pc:spChg chg="mod">
          <ac:chgData name="Clements, William" userId="cbdb0636-a496-422a-8d40-98c53d494d26" providerId="ADAL" clId="{2CEE2221-1218-1D46-8A0A-5F98BF272895}" dt="2022-10-26T23:23:17.936" v="1656" actId="1076"/>
          <ac:spMkLst>
            <pc:docMk/>
            <pc:sldMk cId="407674885" sldId="431"/>
            <ac:spMk id="3" creationId="{10D11129-82CA-4E8B-D617-6FB19F24B9FE}"/>
          </ac:spMkLst>
        </pc:spChg>
        <pc:spChg chg="add mod">
          <ac:chgData name="Clements, William" userId="cbdb0636-a496-422a-8d40-98c53d494d26" providerId="ADAL" clId="{2CEE2221-1218-1D46-8A0A-5F98BF272895}" dt="2022-10-26T23:18:53.632" v="1546" actId="1076"/>
          <ac:spMkLst>
            <pc:docMk/>
            <pc:sldMk cId="407674885" sldId="431"/>
            <ac:spMk id="13" creationId="{C211945C-6F2C-4969-CC33-01CB62B28ED3}"/>
          </ac:spMkLst>
        </pc:spChg>
        <pc:spChg chg="add mod">
          <ac:chgData name="Clements, William" userId="cbdb0636-a496-422a-8d40-98c53d494d26" providerId="ADAL" clId="{2CEE2221-1218-1D46-8A0A-5F98BF272895}" dt="2022-10-26T23:18:53.632" v="1546" actId="1076"/>
          <ac:spMkLst>
            <pc:docMk/>
            <pc:sldMk cId="407674885" sldId="431"/>
            <ac:spMk id="14" creationId="{93FD2275-A2F3-1C10-C5C1-39848A5984F2}"/>
          </ac:spMkLst>
        </pc:spChg>
        <pc:spChg chg="add mod">
          <ac:chgData name="Clements, William" userId="cbdb0636-a496-422a-8d40-98c53d494d26" providerId="ADAL" clId="{2CEE2221-1218-1D46-8A0A-5F98BF272895}" dt="2022-10-26T23:18:53.632" v="1546" actId="1076"/>
          <ac:spMkLst>
            <pc:docMk/>
            <pc:sldMk cId="407674885" sldId="431"/>
            <ac:spMk id="18" creationId="{CCEEEA71-13D0-0776-3B3A-DBE0EADBE222}"/>
          </ac:spMkLst>
        </pc:spChg>
        <pc:spChg chg="add mod">
          <ac:chgData name="Clements, William" userId="cbdb0636-a496-422a-8d40-98c53d494d26" providerId="ADAL" clId="{2CEE2221-1218-1D46-8A0A-5F98BF272895}" dt="2022-10-26T23:18:53.632" v="1546" actId="1076"/>
          <ac:spMkLst>
            <pc:docMk/>
            <pc:sldMk cId="407674885" sldId="431"/>
            <ac:spMk id="19" creationId="{64CA467F-580A-E854-2CA5-42FE02ACB2BD}"/>
          </ac:spMkLst>
        </pc:spChg>
        <pc:spChg chg="del">
          <ac:chgData name="Clements, William" userId="cbdb0636-a496-422a-8d40-98c53d494d26" providerId="ADAL" clId="{2CEE2221-1218-1D46-8A0A-5F98BF272895}" dt="2022-10-27T15:58:41.241" v="1897" actId="478"/>
          <ac:spMkLst>
            <pc:docMk/>
            <pc:sldMk cId="407674885" sldId="431"/>
            <ac:spMk id="22" creationId="{9ADA13CC-511A-657C-D026-8F8CD57A63ED}"/>
          </ac:spMkLst>
        </pc:spChg>
        <pc:spChg chg="del">
          <ac:chgData name="Clements, William" userId="cbdb0636-a496-422a-8d40-98c53d494d26" providerId="ADAL" clId="{2CEE2221-1218-1D46-8A0A-5F98BF272895}" dt="2022-10-27T15:58:41.241" v="1897" actId="478"/>
          <ac:spMkLst>
            <pc:docMk/>
            <pc:sldMk cId="407674885" sldId="431"/>
            <ac:spMk id="23" creationId="{21D406B0-2FEC-8758-3B8C-3918FCA1FC32}"/>
          </ac:spMkLst>
        </pc:spChg>
        <pc:spChg chg="add del mod">
          <ac:chgData name="Clements, William" userId="cbdb0636-a496-422a-8d40-98c53d494d26" providerId="ADAL" clId="{2CEE2221-1218-1D46-8A0A-5F98BF272895}" dt="2022-10-26T23:18:21.204" v="1515"/>
          <ac:spMkLst>
            <pc:docMk/>
            <pc:sldMk cId="407674885" sldId="431"/>
            <ac:spMk id="24" creationId="{352F190E-AC6E-D5EA-6116-A4E2AD87B607}"/>
          </ac:spMkLst>
        </pc:spChg>
        <pc:spChg chg="del">
          <ac:chgData name="Clements, William" userId="cbdb0636-a496-422a-8d40-98c53d494d26" providerId="ADAL" clId="{2CEE2221-1218-1D46-8A0A-5F98BF272895}" dt="2022-10-27T15:58:41.241" v="1897" actId="478"/>
          <ac:spMkLst>
            <pc:docMk/>
            <pc:sldMk cId="407674885" sldId="431"/>
            <ac:spMk id="25" creationId="{CB42C5DE-ED1A-A49A-907D-6C3D0294838F}"/>
          </ac:spMkLst>
        </pc:spChg>
        <pc:spChg chg="add del mod">
          <ac:chgData name="Clements, William" userId="cbdb0636-a496-422a-8d40-98c53d494d26" providerId="ADAL" clId="{2CEE2221-1218-1D46-8A0A-5F98BF272895}" dt="2022-10-26T23:18:21.204" v="1515"/>
          <ac:spMkLst>
            <pc:docMk/>
            <pc:sldMk cId="407674885" sldId="431"/>
            <ac:spMk id="26" creationId="{5B8FFCA8-7CC2-E372-BD7B-4FB2E5453283}"/>
          </ac:spMkLst>
        </pc:spChg>
        <pc:spChg chg="del">
          <ac:chgData name="Clements, William" userId="cbdb0636-a496-422a-8d40-98c53d494d26" providerId="ADAL" clId="{2CEE2221-1218-1D46-8A0A-5F98BF272895}" dt="2022-10-27T15:58:41.241" v="1897" actId="478"/>
          <ac:spMkLst>
            <pc:docMk/>
            <pc:sldMk cId="407674885" sldId="431"/>
            <ac:spMk id="27" creationId="{9A8D303F-CD54-E05F-A1BF-F074FB921F1F}"/>
          </ac:spMkLst>
        </pc:spChg>
        <pc:spChg chg="del">
          <ac:chgData name="Clements, William" userId="cbdb0636-a496-422a-8d40-98c53d494d26" providerId="ADAL" clId="{2CEE2221-1218-1D46-8A0A-5F98BF272895}" dt="2022-10-27T15:58:41.241" v="1897" actId="478"/>
          <ac:spMkLst>
            <pc:docMk/>
            <pc:sldMk cId="407674885" sldId="431"/>
            <ac:spMk id="29" creationId="{9ADA2CD7-CCE7-152F-A631-0CA85DC124AD}"/>
          </ac:spMkLst>
        </pc:spChg>
        <pc:spChg chg="del">
          <ac:chgData name="Clements, William" userId="cbdb0636-a496-422a-8d40-98c53d494d26" providerId="ADAL" clId="{2CEE2221-1218-1D46-8A0A-5F98BF272895}" dt="2022-10-27T15:58:41.241" v="1897" actId="478"/>
          <ac:spMkLst>
            <pc:docMk/>
            <pc:sldMk cId="407674885" sldId="431"/>
            <ac:spMk id="30" creationId="{BA86EB95-A76E-E332-2797-037B307493FD}"/>
          </ac:spMkLst>
        </pc:spChg>
        <pc:spChg chg="del">
          <ac:chgData name="Clements, William" userId="cbdb0636-a496-422a-8d40-98c53d494d26" providerId="ADAL" clId="{2CEE2221-1218-1D46-8A0A-5F98BF272895}" dt="2022-10-27T15:58:41.241" v="1897" actId="478"/>
          <ac:spMkLst>
            <pc:docMk/>
            <pc:sldMk cId="407674885" sldId="431"/>
            <ac:spMk id="31" creationId="{7C13F73F-23D9-409B-B812-72229CF31B85}"/>
          </ac:spMkLst>
        </pc:spChg>
        <pc:spChg chg="add mod">
          <ac:chgData name="Clements, William" userId="cbdb0636-a496-422a-8d40-98c53d494d26" providerId="ADAL" clId="{2CEE2221-1218-1D46-8A0A-5F98BF272895}" dt="2022-10-26T23:18:53.632" v="1546" actId="1076"/>
          <ac:spMkLst>
            <pc:docMk/>
            <pc:sldMk cId="407674885" sldId="431"/>
            <ac:spMk id="38" creationId="{533A2B72-0D83-B1A1-6D7D-12E2D3CCC94B}"/>
          </ac:spMkLst>
        </pc:spChg>
        <pc:spChg chg="add mod">
          <ac:chgData name="Clements, William" userId="cbdb0636-a496-422a-8d40-98c53d494d26" providerId="ADAL" clId="{2CEE2221-1218-1D46-8A0A-5F98BF272895}" dt="2022-10-26T23:18:53.632" v="1546" actId="1076"/>
          <ac:spMkLst>
            <pc:docMk/>
            <pc:sldMk cId="407674885" sldId="431"/>
            <ac:spMk id="39" creationId="{35BD00A9-AB80-C81B-3D7C-2B0A5C2BCE1D}"/>
          </ac:spMkLst>
        </pc:spChg>
        <pc:spChg chg="add mod">
          <ac:chgData name="Clements, William" userId="cbdb0636-a496-422a-8d40-98c53d494d26" providerId="ADAL" clId="{2CEE2221-1218-1D46-8A0A-5F98BF272895}" dt="2022-10-26T23:19:10.959" v="1548" actId="1076"/>
          <ac:spMkLst>
            <pc:docMk/>
            <pc:sldMk cId="407674885" sldId="431"/>
            <ac:spMk id="41" creationId="{F91129EE-373E-267E-FF5A-971AD4EAF0BE}"/>
          </ac:spMkLst>
        </pc:spChg>
        <pc:spChg chg="add mod">
          <ac:chgData name="Clements, William" userId="cbdb0636-a496-422a-8d40-98c53d494d26" providerId="ADAL" clId="{2CEE2221-1218-1D46-8A0A-5F98BF272895}" dt="2022-10-26T23:19:16.630" v="1559" actId="20577"/>
          <ac:spMkLst>
            <pc:docMk/>
            <pc:sldMk cId="407674885" sldId="431"/>
            <ac:spMk id="42" creationId="{BEDBAB69-DAB0-7627-DF21-9B8EBF556027}"/>
          </ac:spMkLst>
        </pc:spChg>
        <pc:spChg chg="add mod">
          <ac:chgData name="Clements, William" userId="cbdb0636-a496-422a-8d40-98c53d494d26" providerId="ADAL" clId="{2CEE2221-1218-1D46-8A0A-5F98BF272895}" dt="2022-10-26T23:19:55.203" v="1566" actId="14100"/>
          <ac:spMkLst>
            <pc:docMk/>
            <pc:sldMk cId="407674885" sldId="431"/>
            <ac:spMk id="43" creationId="{B50D8297-2E5E-33B2-7BB9-CB55EA9F2BCF}"/>
          </ac:spMkLst>
        </pc:spChg>
        <pc:spChg chg="add mod">
          <ac:chgData name="Clements, William" userId="cbdb0636-a496-422a-8d40-98c53d494d26" providerId="ADAL" clId="{2CEE2221-1218-1D46-8A0A-5F98BF272895}" dt="2022-10-26T23:22:40.137" v="1629" actId="20577"/>
          <ac:spMkLst>
            <pc:docMk/>
            <pc:sldMk cId="407674885" sldId="431"/>
            <ac:spMk id="44" creationId="{1C126C3A-05C2-5A53-346A-2DECE53DF048}"/>
          </ac:spMkLst>
        </pc:spChg>
        <pc:spChg chg="add mod">
          <ac:chgData name="Clements, William" userId="cbdb0636-a496-422a-8d40-98c53d494d26" providerId="ADAL" clId="{2CEE2221-1218-1D46-8A0A-5F98BF272895}" dt="2022-10-26T23:23:30.416" v="1659" actId="1076"/>
          <ac:spMkLst>
            <pc:docMk/>
            <pc:sldMk cId="407674885" sldId="431"/>
            <ac:spMk id="45" creationId="{03DA52B4-B256-AE2E-FDE6-31DCA57994EB}"/>
          </ac:spMkLst>
        </pc:spChg>
        <pc:spChg chg="add mod">
          <ac:chgData name="Clements, William" userId="cbdb0636-a496-422a-8d40-98c53d494d26" providerId="ADAL" clId="{2CEE2221-1218-1D46-8A0A-5F98BF272895}" dt="2022-10-26T23:23:30.416" v="1659" actId="1076"/>
          <ac:spMkLst>
            <pc:docMk/>
            <pc:sldMk cId="407674885" sldId="431"/>
            <ac:spMk id="46" creationId="{CFF7182B-918A-0261-E239-6A99B45019A7}"/>
          </ac:spMkLst>
        </pc:spChg>
        <pc:spChg chg="add mod">
          <ac:chgData name="Clements, William" userId="cbdb0636-a496-422a-8d40-98c53d494d26" providerId="ADAL" clId="{2CEE2221-1218-1D46-8A0A-5F98BF272895}" dt="2022-10-26T23:23:30.416" v="1659" actId="1076"/>
          <ac:spMkLst>
            <pc:docMk/>
            <pc:sldMk cId="407674885" sldId="431"/>
            <ac:spMk id="47" creationId="{DC3DC4E2-383E-CBF6-7C95-0076FD96DBF8}"/>
          </ac:spMkLst>
        </pc:spChg>
        <pc:spChg chg="add mod">
          <ac:chgData name="Clements, William" userId="cbdb0636-a496-422a-8d40-98c53d494d26" providerId="ADAL" clId="{2CEE2221-1218-1D46-8A0A-5F98BF272895}" dt="2022-10-26T23:23:30.416" v="1659" actId="1076"/>
          <ac:spMkLst>
            <pc:docMk/>
            <pc:sldMk cId="407674885" sldId="431"/>
            <ac:spMk id="48" creationId="{DB770F3C-068E-2842-977A-308F5A62CB3B}"/>
          </ac:spMkLst>
        </pc:spChg>
        <pc:picChg chg="add mod">
          <ac:chgData name="Clements, William" userId="cbdb0636-a496-422a-8d40-98c53d494d26" providerId="ADAL" clId="{2CEE2221-1218-1D46-8A0A-5F98BF272895}" dt="2022-10-27T15:55:48.081" v="1871" actId="14100"/>
          <ac:picMkLst>
            <pc:docMk/>
            <pc:sldMk cId="407674885" sldId="431"/>
            <ac:picMk id="15" creationId="{E2B8E090-48B8-27F1-FA67-EC0A461A2D37}"/>
          </ac:picMkLst>
        </pc:picChg>
        <pc:cxnChg chg="add del mod">
          <ac:chgData name="Clements, William" userId="cbdb0636-a496-422a-8d40-98c53d494d26" providerId="ADAL" clId="{2CEE2221-1218-1D46-8A0A-5F98BF272895}" dt="2022-10-26T23:18:40.246" v="1543" actId="478"/>
          <ac:cxnSpMkLst>
            <pc:docMk/>
            <pc:sldMk cId="407674885" sldId="431"/>
            <ac:cxnSpMk id="15" creationId="{4C8C4014-D24D-9D02-02FE-2A61AA00A557}"/>
          </ac:cxnSpMkLst>
        </pc:cxnChg>
        <pc:cxnChg chg="add del mod">
          <ac:chgData name="Clements, William" userId="cbdb0636-a496-422a-8d40-98c53d494d26" providerId="ADAL" clId="{2CEE2221-1218-1D46-8A0A-5F98BF272895}" dt="2022-10-26T23:18:40.939" v="1544" actId="478"/>
          <ac:cxnSpMkLst>
            <pc:docMk/>
            <pc:sldMk cId="407674885" sldId="431"/>
            <ac:cxnSpMk id="21" creationId="{99307DC1-AC5C-8BA4-549B-8FF72C5A52A8}"/>
          </ac:cxnSpMkLst>
        </pc:cxnChg>
        <pc:cxnChg chg="add del mod">
          <ac:chgData name="Clements, William" userId="cbdb0636-a496-422a-8d40-98c53d494d26" providerId="ADAL" clId="{2CEE2221-1218-1D46-8A0A-5F98BF272895}" dt="2022-10-26T23:18:21.204" v="1515"/>
          <ac:cxnSpMkLst>
            <pc:docMk/>
            <pc:sldMk cId="407674885" sldId="431"/>
            <ac:cxnSpMk id="28" creationId="{BFEDDC1D-A795-FF13-E5D7-FB67F4A39229}"/>
          </ac:cxnSpMkLst>
        </pc:cxnChg>
        <pc:cxnChg chg="add del mod">
          <ac:chgData name="Clements, William" userId="cbdb0636-a496-422a-8d40-98c53d494d26" providerId="ADAL" clId="{2CEE2221-1218-1D46-8A0A-5F98BF272895}" dt="2022-10-26T23:18:41.948" v="1545" actId="478"/>
          <ac:cxnSpMkLst>
            <pc:docMk/>
            <pc:sldMk cId="407674885" sldId="431"/>
            <ac:cxnSpMk id="40" creationId="{BA066677-5BA1-660A-D678-443CC91B5B55}"/>
          </ac:cxnSpMkLst>
        </pc:cxnChg>
      </pc:sldChg>
      <pc:sldChg chg="addSp delSp modSp add mod">
        <pc:chgData name="Clements, William" userId="cbdb0636-a496-422a-8d40-98c53d494d26" providerId="ADAL" clId="{2CEE2221-1218-1D46-8A0A-5F98BF272895}" dt="2022-10-27T16:08:58.798" v="2226" actId="1076"/>
        <pc:sldMkLst>
          <pc:docMk/>
          <pc:sldMk cId="3282661180" sldId="434"/>
        </pc:sldMkLst>
        <pc:spChg chg="add mod">
          <ac:chgData name="Clements, William" userId="cbdb0636-a496-422a-8d40-98c53d494d26" providerId="ADAL" clId="{2CEE2221-1218-1D46-8A0A-5F98BF272895}" dt="2022-10-27T16:08:58.798" v="2226" actId="1076"/>
          <ac:spMkLst>
            <pc:docMk/>
            <pc:sldMk cId="3282661180" sldId="434"/>
            <ac:spMk id="19" creationId="{2D9B6C2C-8A0F-6EB9-D0A3-8AB5D79240A6}"/>
          </ac:spMkLst>
        </pc:spChg>
        <pc:picChg chg="add del mod">
          <ac:chgData name="Clements, William" userId="cbdb0636-a496-422a-8d40-98c53d494d26" providerId="ADAL" clId="{2CEE2221-1218-1D46-8A0A-5F98BF272895}" dt="2022-10-27T16:08:04.974" v="2195" actId="478"/>
          <ac:picMkLst>
            <pc:docMk/>
            <pc:sldMk cId="3282661180" sldId="434"/>
            <ac:picMk id="2" creationId="{AD4CE2BA-D1E5-3F9A-6200-48AFEE20A352}"/>
          </ac:picMkLst>
        </pc:picChg>
        <pc:picChg chg="del">
          <ac:chgData name="Clements, William" userId="cbdb0636-a496-422a-8d40-98c53d494d26" providerId="ADAL" clId="{2CEE2221-1218-1D46-8A0A-5F98BF272895}" dt="2022-10-26T23:25:42.948" v="1662" actId="478"/>
          <ac:picMkLst>
            <pc:docMk/>
            <pc:sldMk cId="3282661180" sldId="434"/>
            <ac:picMk id="2" creationId="{F9885400-E445-7E88-BAD9-32946D2E4DF0}"/>
          </ac:picMkLst>
        </pc:picChg>
        <pc:picChg chg="add mod">
          <ac:chgData name="Clements, William" userId="cbdb0636-a496-422a-8d40-98c53d494d26" providerId="ADAL" clId="{2CEE2221-1218-1D46-8A0A-5F98BF272895}" dt="2022-10-26T23:25:48.044" v="1664" actId="14100"/>
          <ac:picMkLst>
            <pc:docMk/>
            <pc:sldMk cId="3282661180" sldId="434"/>
            <ac:picMk id="17" creationId="{2DA8BD1F-40B7-A548-F7BA-5028BF7C5DA8}"/>
          </ac:picMkLst>
        </pc:picChg>
      </pc:sldChg>
      <pc:sldChg chg="addSp delSp modSp add mod">
        <pc:chgData name="Clements, William" userId="cbdb0636-a496-422a-8d40-98c53d494d26" providerId="ADAL" clId="{2CEE2221-1218-1D46-8A0A-5F98BF272895}" dt="2022-11-14T18:47:21.805" v="2288" actId="14100"/>
        <pc:sldMkLst>
          <pc:docMk/>
          <pc:sldMk cId="432581272" sldId="435"/>
        </pc:sldMkLst>
        <pc:spChg chg="add mod">
          <ac:chgData name="Clements, William" userId="cbdb0636-a496-422a-8d40-98c53d494d26" providerId="ADAL" clId="{2CEE2221-1218-1D46-8A0A-5F98BF272895}" dt="2022-10-26T23:26:58.529" v="1697" actId="1076"/>
          <ac:spMkLst>
            <pc:docMk/>
            <pc:sldMk cId="432581272" sldId="435"/>
            <ac:spMk id="2" creationId="{20B6D040-E54E-1B90-4737-02786D78FD3D}"/>
          </ac:spMkLst>
        </pc:spChg>
        <pc:spChg chg="mod">
          <ac:chgData name="Clements, William" userId="cbdb0636-a496-422a-8d40-98c53d494d26" providerId="ADAL" clId="{2CEE2221-1218-1D46-8A0A-5F98BF272895}" dt="2022-10-26T23:29:55.091" v="1785" actId="14100"/>
          <ac:spMkLst>
            <pc:docMk/>
            <pc:sldMk cId="432581272" sldId="435"/>
            <ac:spMk id="3" creationId="{10D11129-82CA-4E8B-D617-6FB19F24B9FE}"/>
          </ac:spMkLst>
        </pc:spChg>
        <pc:spChg chg="add mod">
          <ac:chgData name="Clements, William" userId="cbdb0636-a496-422a-8d40-98c53d494d26" providerId="ADAL" clId="{2CEE2221-1218-1D46-8A0A-5F98BF272895}" dt="2022-10-26T23:26:20.786" v="1667" actId="1076"/>
          <ac:spMkLst>
            <pc:docMk/>
            <pc:sldMk cId="432581272" sldId="435"/>
            <ac:spMk id="19" creationId="{9845A4CB-9BF9-CA92-1136-5478509CF1D3}"/>
          </ac:spMkLst>
        </pc:spChg>
        <pc:spChg chg="mod">
          <ac:chgData name="Clements, William" userId="cbdb0636-a496-422a-8d40-98c53d494d26" providerId="ADAL" clId="{2CEE2221-1218-1D46-8A0A-5F98BF272895}" dt="2022-10-26T23:27:05.962" v="1698" actId="1076"/>
          <ac:spMkLst>
            <pc:docMk/>
            <pc:sldMk cId="432581272" sldId="435"/>
            <ac:spMk id="32" creationId="{D1A25006-85CF-8574-B28E-57C10B6177CF}"/>
          </ac:spMkLst>
        </pc:spChg>
        <pc:spChg chg="mod">
          <ac:chgData name="Clements, William" userId="cbdb0636-a496-422a-8d40-98c53d494d26" providerId="ADAL" clId="{2CEE2221-1218-1D46-8A0A-5F98BF272895}" dt="2022-10-26T23:27:05.962" v="1698" actId="1076"/>
          <ac:spMkLst>
            <pc:docMk/>
            <pc:sldMk cId="432581272" sldId="435"/>
            <ac:spMk id="33" creationId="{2FE128B8-D5E6-4D5E-A7E8-1659E1475EDF}"/>
          </ac:spMkLst>
        </pc:spChg>
        <pc:spChg chg="add mod">
          <ac:chgData name="Clements, William" userId="cbdb0636-a496-422a-8d40-98c53d494d26" providerId="ADAL" clId="{2CEE2221-1218-1D46-8A0A-5F98BF272895}" dt="2022-10-26T23:27:13.476" v="1700" actId="1076"/>
          <ac:spMkLst>
            <pc:docMk/>
            <pc:sldMk cId="432581272" sldId="435"/>
            <ac:spMk id="35" creationId="{24DF7FF6-D6B4-BDED-627F-F4D4595E5A50}"/>
          </ac:spMkLst>
        </pc:spChg>
        <pc:spChg chg="add mod">
          <ac:chgData name="Clements, William" userId="cbdb0636-a496-422a-8d40-98c53d494d26" providerId="ADAL" clId="{2CEE2221-1218-1D46-8A0A-5F98BF272895}" dt="2022-10-26T23:27:13.476" v="1700" actId="1076"/>
          <ac:spMkLst>
            <pc:docMk/>
            <pc:sldMk cId="432581272" sldId="435"/>
            <ac:spMk id="36" creationId="{347296DF-29B8-D85D-A543-00A63AB68595}"/>
          </ac:spMkLst>
        </pc:spChg>
        <pc:spChg chg="add mod">
          <ac:chgData name="Clements, William" userId="cbdb0636-a496-422a-8d40-98c53d494d26" providerId="ADAL" clId="{2CEE2221-1218-1D46-8A0A-5F98BF272895}" dt="2022-10-26T23:27:13.476" v="1700" actId="1076"/>
          <ac:spMkLst>
            <pc:docMk/>
            <pc:sldMk cId="432581272" sldId="435"/>
            <ac:spMk id="38" creationId="{B566E2A3-336B-572C-DCFF-2206F0A32C6A}"/>
          </ac:spMkLst>
        </pc:spChg>
        <pc:spChg chg="add del mod">
          <ac:chgData name="Clements, William" userId="cbdb0636-a496-422a-8d40-98c53d494d26" providerId="ADAL" clId="{2CEE2221-1218-1D46-8A0A-5F98BF272895}" dt="2022-10-26T23:27:08.561" v="1699" actId="478"/>
          <ac:spMkLst>
            <pc:docMk/>
            <pc:sldMk cId="432581272" sldId="435"/>
            <ac:spMk id="39" creationId="{69A84796-C563-A936-8910-D2B60564A84E}"/>
          </ac:spMkLst>
        </pc:spChg>
        <pc:spChg chg="add mod">
          <ac:chgData name="Clements, William" userId="cbdb0636-a496-422a-8d40-98c53d494d26" providerId="ADAL" clId="{2CEE2221-1218-1D46-8A0A-5F98BF272895}" dt="2022-10-26T23:27:52.253" v="1745" actId="1035"/>
          <ac:spMkLst>
            <pc:docMk/>
            <pc:sldMk cId="432581272" sldId="435"/>
            <ac:spMk id="41" creationId="{9FD3E32A-2103-FE9A-3A22-A5B4F688B5F4}"/>
          </ac:spMkLst>
        </pc:spChg>
        <pc:spChg chg="add mod">
          <ac:chgData name="Clements, William" userId="cbdb0636-a496-422a-8d40-98c53d494d26" providerId="ADAL" clId="{2CEE2221-1218-1D46-8A0A-5F98BF272895}" dt="2022-10-26T23:27:52.253" v="1745" actId="1035"/>
          <ac:spMkLst>
            <pc:docMk/>
            <pc:sldMk cId="432581272" sldId="435"/>
            <ac:spMk id="42" creationId="{FADE1A68-2613-C04C-8C08-5140B773F425}"/>
          </ac:spMkLst>
        </pc:spChg>
        <pc:spChg chg="add mod">
          <ac:chgData name="Clements, William" userId="cbdb0636-a496-422a-8d40-98c53d494d26" providerId="ADAL" clId="{2CEE2221-1218-1D46-8A0A-5F98BF272895}" dt="2022-10-26T23:27:52.253" v="1745" actId="1035"/>
          <ac:spMkLst>
            <pc:docMk/>
            <pc:sldMk cId="432581272" sldId="435"/>
            <ac:spMk id="44" creationId="{5AABFDF7-40FE-3822-429D-7D7CB48FAAD1}"/>
          </ac:spMkLst>
        </pc:spChg>
        <pc:spChg chg="add mod">
          <ac:chgData name="Clements, William" userId="cbdb0636-a496-422a-8d40-98c53d494d26" providerId="ADAL" clId="{2CEE2221-1218-1D46-8A0A-5F98BF272895}" dt="2022-10-26T23:27:52.253" v="1745" actId="1035"/>
          <ac:spMkLst>
            <pc:docMk/>
            <pc:sldMk cId="432581272" sldId="435"/>
            <ac:spMk id="45" creationId="{C9F30510-25B3-A893-9CC4-41A3B5C02774}"/>
          </ac:spMkLst>
        </pc:spChg>
        <pc:spChg chg="add mod">
          <ac:chgData name="Clements, William" userId="cbdb0636-a496-422a-8d40-98c53d494d26" providerId="ADAL" clId="{2CEE2221-1218-1D46-8A0A-5F98BF272895}" dt="2022-10-26T23:27:13.476" v="1700" actId="1076"/>
          <ac:spMkLst>
            <pc:docMk/>
            <pc:sldMk cId="432581272" sldId="435"/>
            <ac:spMk id="47" creationId="{FB984D0C-B97E-3D5F-F1EB-5224B6A7FC42}"/>
          </ac:spMkLst>
        </pc:spChg>
        <pc:spChg chg="add mod">
          <ac:chgData name="Clements, William" userId="cbdb0636-a496-422a-8d40-98c53d494d26" providerId="ADAL" clId="{2CEE2221-1218-1D46-8A0A-5F98BF272895}" dt="2022-10-26T23:28:13.921" v="1758" actId="1076"/>
          <ac:spMkLst>
            <pc:docMk/>
            <pc:sldMk cId="432581272" sldId="435"/>
            <ac:spMk id="50" creationId="{8D874347-D4AD-192F-9960-012700FEC4AB}"/>
          </ac:spMkLst>
        </pc:spChg>
        <pc:spChg chg="add mod">
          <ac:chgData name="Clements, William" userId="cbdb0636-a496-422a-8d40-98c53d494d26" providerId="ADAL" clId="{2CEE2221-1218-1D46-8A0A-5F98BF272895}" dt="2022-10-26T23:28:17.122" v="1759" actId="1076"/>
          <ac:spMkLst>
            <pc:docMk/>
            <pc:sldMk cId="432581272" sldId="435"/>
            <ac:spMk id="51" creationId="{A10699EC-E96B-482D-15F1-D9329BA5236D}"/>
          </ac:spMkLst>
        </pc:spChg>
        <pc:spChg chg="add mod">
          <ac:chgData name="Clements, William" userId="cbdb0636-a496-422a-8d40-98c53d494d26" providerId="ADAL" clId="{2CEE2221-1218-1D46-8A0A-5F98BF272895}" dt="2022-10-26T23:32:29.949" v="1823" actId="1076"/>
          <ac:spMkLst>
            <pc:docMk/>
            <pc:sldMk cId="432581272" sldId="435"/>
            <ac:spMk id="53" creationId="{0D88C551-6656-B166-50A2-8C147AAF9D46}"/>
          </ac:spMkLst>
        </pc:spChg>
        <pc:spChg chg="add mod">
          <ac:chgData name="Clements, William" userId="cbdb0636-a496-422a-8d40-98c53d494d26" providerId="ADAL" clId="{2CEE2221-1218-1D46-8A0A-5F98BF272895}" dt="2022-10-26T23:32:29.949" v="1823" actId="1076"/>
          <ac:spMkLst>
            <pc:docMk/>
            <pc:sldMk cId="432581272" sldId="435"/>
            <ac:spMk id="54" creationId="{B256AD2D-5553-6D57-21A9-4CBFD10284C4}"/>
          </ac:spMkLst>
        </pc:spChg>
        <pc:spChg chg="add mod">
          <ac:chgData name="Clements, William" userId="cbdb0636-a496-422a-8d40-98c53d494d26" providerId="ADAL" clId="{2CEE2221-1218-1D46-8A0A-5F98BF272895}" dt="2022-10-26T23:29:19.753" v="1782"/>
          <ac:spMkLst>
            <pc:docMk/>
            <pc:sldMk cId="432581272" sldId="435"/>
            <ac:spMk id="56" creationId="{C649E3A8-5C61-ED59-CC57-EFA6F0C39D6E}"/>
          </ac:spMkLst>
        </pc:spChg>
        <pc:spChg chg="add mod">
          <ac:chgData name="Clements, William" userId="cbdb0636-a496-422a-8d40-98c53d494d26" providerId="ADAL" clId="{2CEE2221-1218-1D46-8A0A-5F98BF272895}" dt="2022-10-26T23:29:19.753" v="1782"/>
          <ac:spMkLst>
            <pc:docMk/>
            <pc:sldMk cId="432581272" sldId="435"/>
            <ac:spMk id="57" creationId="{292AAE89-D498-3625-20FD-FFE8E817D89B}"/>
          </ac:spMkLst>
        </pc:spChg>
        <pc:spChg chg="add mod">
          <ac:chgData name="Clements, William" userId="cbdb0636-a496-422a-8d40-98c53d494d26" providerId="ADAL" clId="{2CEE2221-1218-1D46-8A0A-5F98BF272895}" dt="2022-10-26T23:29:19.753" v="1782"/>
          <ac:spMkLst>
            <pc:docMk/>
            <pc:sldMk cId="432581272" sldId="435"/>
            <ac:spMk id="59" creationId="{828658F1-944C-CCA9-024D-EAEDEB19713F}"/>
          </ac:spMkLst>
        </pc:spChg>
        <pc:spChg chg="add mod">
          <ac:chgData name="Clements, William" userId="cbdb0636-a496-422a-8d40-98c53d494d26" providerId="ADAL" clId="{2CEE2221-1218-1D46-8A0A-5F98BF272895}" dt="2022-10-26T23:29:19.753" v="1782"/>
          <ac:spMkLst>
            <pc:docMk/>
            <pc:sldMk cId="432581272" sldId="435"/>
            <ac:spMk id="60" creationId="{5BABD026-6B78-6255-A150-9D7397B6C44D}"/>
          </ac:spMkLst>
        </pc:spChg>
        <pc:spChg chg="add mod">
          <ac:chgData name="Clements, William" userId="cbdb0636-a496-422a-8d40-98c53d494d26" providerId="ADAL" clId="{2CEE2221-1218-1D46-8A0A-5F98BF272895}" dt="2022-10-26T23:29:19.753" v="1782"/>
          <ac:spMkLst>
            <pc:docMk/>
            <pc:sldMk cId="432581272" sldId="435"/>
            <ac:spMk id="62" creationId="{171D2FB7-5480-FE54-91BB-DD635327BCAD}"/>
          </ac:spMkLst>
        </pc:spChg>
        <pc:spChg chg="add mod">
          <ac:chgData name="Clements, William" userId="cbdb0636-a496-422a-8d40-98c53d494d26" providerId="ADAL" clId="{2CEE2221-1218-1D46-8A0A-5F98BF272895}" dt="2022-10-26T23:29:19.753" v="1782"/>
          <ac:spMkLst>
            <pc:docMk/>
            <pc:sldMk cId="432581272" sldId="435"/>
            <ac:spMk id="63" creationId="{DF5E8C07-6F04-962D-326F-C61D2AAFE463}"/>
          </ac:spMkLst>
        </pc:spChg>
        <pc:spChg chg="add mod">
          <ac:chgData name="Clements, William" userId="cbdb0636-a496-422a-8d40-98c53d494d26" providerId="ADAL" clId="{2CEE2221-1218-1D46-8A0A-5F98BF272895}" dt="2022-10-26T23:29:19.753" v="1782"/>
          <ac:spMkLst>
            <pc:docMk/>
            <pc:sldMk cId="432581272" sldId="435"/>
            <ac:spMk id="65" creationId="{A9EF6418-B2AC-4258-0D5C-8E9F5C2FC14F}"/>
          </ac:spMkLst>
        </pc:spChg>
        <pc:spChg chg="add mod">
          <ac:chgData name="Clements, William" userId="cbdb0636-a496-422a-8d40-98c53d494d26" providerId="ADAL" clId="{2CEE2221-1218-1D46-8A0A-5F98BF272895}" dt="2022-10-26T23:30:25.984" v="1811" actId="1036"/>
          <ac:spMkLst>
            <pc:docMk/>
            <pc:sldMk cId="432581272" sldId="435"/>
            <ac:spMk id="66" creationId="{C02E03F5-DDF6-B930-1E9D-A9F7C0C67481}"/>
          </ac:spMkLst>
        </pc:spChg>
        <pc:spChg chg="add mod">
          <ac:chgData name="Clements, William" userId="cbdb0636-a496-422a-8d40-98c53d494d26" providerId="ADAL" clId="{2CEE2221-1218-1D46-8A0A-5F98BF272895}" dt="2022-10-26T23:30:25.984" v="1811" actId="1036"/>
          <ac:spMkLst>
            <pc:docMk/>
            <pc:sldMk cId="432581272" sldId="435"/>
            <ac:spMk id="68" creationId="{2D91ACC8-2FED-951D-1C94-1A138201D734}"/>
          </ac:spMkLst>
        </pc:spChg>
        <pc:spChg chg="add del mod">
          <ac:chgData name="Clements, William" userId="cbdb0636-a496-422a-8d40-98c53d494d26" providerId="ADAL" clId="{2CEE2221-1218-1D46-8A0A-5F98BF272895}" dt="2022-10-26T23:30:05.035" v="1796"/>
          <ac:spMkLst>
            <pc:docMk/>
            <pc:sldMk cId="432581272" sldId="435"/>
            <ac:spMk id="69" creationId="{CE28BE2A-ACD5-9E31-889E-DCE592BDA198}"/>
          </ac:spMkLst>
        </pc:spChg>
        <pc:spChg chg="add del mod">
          <ac:chgData name="Clements, William" userId="cbdb0636-a496-422a-8d40-98c53d494d26" providerId="ADAL" clId="{2CEE2221-1218-1D46-8A0A-5F98BF272895}" dt="2022-10-26T23:30:05.035" v="1796"/>
          <ac:spMkLst>
            <pc:docMk/>
            <pc:sldMk cId="432581272" sldId="435"/>
            <ac:spMk id="70" creationId="{CBBB14C8-FD75-6869-AD54-EEDEBAC88B80}"/>
          </ac:spMkLst>
        </pc:spChg>
        <pc:spChg chg="add mod">
          <ac:chgData name="Clements, William" userId="cbdb0636-a496-422a-8d40-98c53d494d26" providerId="ADAL" clId="{2CEE2221-1218-1D46-8A0A-5F98BF272895}" dt="2022-10-26T23:30:44.532" v="1814" actId="1076"/>
          <ac:spMkLst>
            <pc:docMk/>
            <pc:sldMk cId="432581272" sldId="435"/>
            <ac:spMk id="73" creationId="{614C7400-A428-217C-0209-F8E939D21201}"/>
          </ac:spMkLst>
        </pc:spChg>
        <pc:spChg chg="add mod">
          <ac:chgData name="Clements, William" userId="cbdb0636-a496-422a-8d40-98c53d494d26" providerId="ADAL" clId="{2CEE2221-1218-1D46-8A0A-5F98BF272895}" dt="2022-10-26T23:30:51.726" v="1816" actId="1076"/>
          <ac:spMkLst>
            <pc:docMk/>
            <pc:sldMk cId="432581272" sldId="435"/>
            <ac:spMk id="74" creationId="{380DD214-EA2F-29D6-9A8E-6319BB47D2EE}"/>
          </ac:spMkLst>
        </pc:spChg>
        <pc:picChg chg="add mod">
          <ac:chgData name="Clements, William" userId="cbdb0636-a496-422a-8d40-98c53d494d26" providerId="ADAL" clId="{2CEE2221-1218-1D46-8A0A-5F98BF272895}" dt="2022-11-14T18:47:21.805" v="2288" actId="14100"/>
          <ac:picMkLst>
            <pc:docMk/>
            <pc:sldMk cId="432581272" sldId="435"/>
            <ac:picMk id="76" creationId="{8C441C42-2130-8AE5-32DB-B41C4E444220}"/>
          </ac:picMkLst>
        </pc:picChg>
        <pc:cxnChg chg="mod">
          <ac:chgData name="Clements, William" userId="cbdb0636-a496-422a-8d40-98c53d494d26" providerId="ADAL" clId="{2CEE2221-1218-1D46-8A0A-5F98BF272895}" dt="2022-10-26T23:27:05.962" v="1698" actId="1076"/>
          <ac:cxnSpMkLst>
            <pc:docMk/>
            <pc:sldMk cId="432581272" sldId="435"/>
            <ac:cxnSpMk id="72" creationId="{FF0F92B6-5394-D63A-35B2-14276C046883}"/>
          </ac:cxnSpMkLst>
        </pc:cxnChg>
      </pc:sldChg>
      <pc:sldChg chg="addSp modSp add">
        <pc:chgData name="Clements, William" userId="cbdb0636-a496-422a-8d40-98c53d494d26" providerId="ADAL" clId="{2CEE2221-1218-1D46-8A0A-5F98BF272895}" dt="2022-10-27T15:51:47.306" v="1830"/>
        <pc:sldMkLst>
          <pc:docMk/>
          <pc:sldMk cId="3402487510" sldId="436"/>
        </pc:sldMkLst>
        <pc:picChg chg="add mod">
          <ac:chgData name="Clements, William" userId="cbdb0636-a496-422a-8d40-98c53d494d26" providerId="ADAL" clId="{2CEE2221-1218-1D46-8A0A-5F98BF272895}" dt="2022-10-27T15:51:47.306" v="1830"/>
          <ac:picMkLst>
            <pc:docMk/>
            <pc:sldMk cId="3402487510" sldId="436"/>
            <ac:picMk id="2" creationId="{99F2B6CB-70C9-FBB9-EC62-D6A5B8809586}"/>
          </ac:picMkLst>
        </pc:picChg>
        <pc:picChg chg="add mod">
          <ac:chgData name="Clements, William" userId="cbdb0636-a496-422a-8d40-98c53d494d26" providerId="ADAL" clId="{2CEE2221-1218-1D46-8A0A-5F98BF272895}" dt="2022-10-27T15:51:47.306" v="1830"/>
          <ac:picMkLst>
            <pc:docMk/>
            <pc:sldMk cId="3402487510" sldId="436"/>
            <ac:picMk id="4" creationId="{6430CCCE-3E86-F680-60BF-C88F9F402CA1}"/>
          </ac:picMkLst>
        </pc:picChg>
      </pc:sldChg>
      <pc:sldChg chg="addSp delSp modSp add del mod">
        <pc:chgData name="Clements, William" userId="cbdb0636-a496-422a-8d40-98c53d494d26" providerId="ADAL" clId="{2CEE2221-1218-1D46-8A0A-5F98BF272895}" dt="2022-10-27T15:58:30.396" v="1895" actId="2696"/>
        <pc:sldMkLst>
          <pc:docMk/>
          <pc:sldMk cId="3288026633" sldId="437"/>
        </pc:sldMkLst>
        <pc:spChg chg="add mod">
          <ac:chgData name="Clements, William" userId="cbdb0636-a496-422a-8d40-98c53d494d26" providerId="ADAL" clId="{2CEE2221-1218-1D46-8A0A-5F98BF272895}" dt="2022-10-27T15:54:40.832" v="1860"/>
          <ac:spMkLst>
            <pc:docMk/>
            <pc:sldMk cId="3288026633" sldId="437"/>
            <ac:spMk id="13" creationId="{A4C7C841-7C30-8EBA-5F80-BC7F7901D3CD}"/>
          </ac:spMkLst>
        </pc:spChg>
        <pc:spChg chg="add del mod">
          <ac:chgData name="Clements, William" userId="cbdb0636-a496-422a-8d40-98c53d494d26" providerId="ADAL" clId="{2CEE2221-1218-1D46-8A0A-5F98BF272895}" dt="2022-10-27T15:56:33.602" v="1878"/>
          <ac:spMkLst>
            <pc:docMk/>
            <pc:sldMk cId="3288026633" sldId="437"/>
            <ac:spMk id="14" creationId="{E3923147-D524-C01F-F1D2-B34B9125BB87}"/>
          </ac:spMkLst>
        </pc:spChg>
        <pc:spChg chg="add del mod">
          <ac:chgData name="Clements, William" userId="cbdb0636-a496-422a-8d40-98c53d494d26" providerId="ADAL" clId="{2CEE2221-1218-1D46-8A0A-5F98BF272895}" dt="2022-10-27T15:56:33.602" v="1878"/>
          <ac:spMkLst>
            <pc:docMk/>
            <pc:sldMk cId="3288026633" sldId="437"/>
            <ac:spMk id="15" creationId="{A56099BD-9EFD-5358-0667-A4C9EA091146}"/>
          </ac:spMkLst>
        </pc:spChg>
        <pc:spChg chg="add del mod">
          <ac:chgData name="Clements, William" userId="cbdb0636-a496-422a-8d40-98c53d494d26" providerId="ADAL" clId="{2CEE2221-1218-1D46-8A0A-5F98BF272895}" dt="2022-10-27T15:56:33.602" v="1878"/>
          <ac:spMkLst>
            <pc:docMk/>
            <pc:sldMk cId="3288026633" sldId="437"/>
            <ac:spMk id="18" creationId="{A6493670-6404-2893-DF00-2B22E4B0E53A}"/>
          </ac:spMkLst>
        </pc:spChg>
        <pc:spChg chg="add del mod">
          <ac:chgData name="Clements, William" userId="cbdb0636-a496-422a-8d40-98c53d494d26" providerId="ADAL" clId="{2CEE2221-1218-1D46-8A0A-5F98BF272895}" dt="2022-10-27T15:56:33.602" v="1878"/>
          <ac:spMkLst>
            <pc:docMk/>
            <pc:sldMk cId="3288026633" sldId="437"/>
            <ac:spMk id="19" creationId="{F1A34223-ED94-8996-8B5E-A07C6AE6A63A}"/>
          </ac:spMkLst>
        </pc:spChg>
        <pc:spChg chg="add del mod">
          <ac:chgData name="Clements, William" userId="cbdb0636-a496-422a-8d40-98c53d494d26" providerId="ADAL" clId="{2CEE2221-1218-1D46-8A0A-5F98BF272895}" dt="2022-10-27T15:56:33.602" v="1878"/>
          <ac:spMkLst>
            <pc:docMk/>
            <pc:sldMk cId="3288026633" sldId="437"/>
            <ac:spMk id="21" creationId="{3E10ABE0-1768-A222-57BC-4E69134AECFF}"/>
          </ac:spMkLst>
        </pc:spChg>
        <pc:spChg chg="del">
          <ac:chgData name="Clements, William" userId="cbdb0636-a496-422a-8d40-98c53d494d26" providerId="ADAL" clId="{2CEE2221-1218-1D46-8A0A-5F98BF272895}" dt="2022-10-27T15:58:26.319" v="1894" actId="478"/>
          <ac:spMkLst>
            <pc:docMk/>
            <pc:sldMk cId="3288026633" sldId="437"/>
            <ac:spMk id="22" creationId="{9ADA13CC-511A-657C-D026-8F8CD57A63ED}"/>
          </ac:spMkLst>
        </pc:spChg>
        <pc:spChg chg="del">
          <ac:chgData name="Clements, William" userId="cbdb0636-a496-422a-8d40-98c53d494d26" providerId="ADAL" clId="{2CEE2221-1218-1D46-8A0A-5F98BF272895}" dt="2022-10-27T15:58:26.319" v="1894" actId="478"/>
          <ac:spMkLst>
            <pc:docMk/>
            <pc:sldMk cId="3288026633" sldId="437"/>
            <ac:spMk id="23" creationId="{21D406B0-2FEC-8758-3B8C-3918FCA1FC32}"/>
          </ac:spMkLst>
        </pc:spChg>
        <pc:spChg chg="add del mod">
          <ac:chgData name="Clements, William" userId="cbdb0636-a496-422a-8d40-98c53d494d26" providerId="ADAL" clId="{2CEE2221-1218-1D46-8A0A-5F98BF272895}" dt="2022-10-27T15:56:33.602" v="1878"/>
          <ac:spMkLst>
            <pc:docMk/>
            <pc:sldMk cId="3288026633" sldId="437"/>
            <ac:spMk id="24" creationId="{2823AF7E-9667-2DB3-78A6-23E5A71E1EAD}"/>
          </ac:spMkLst>
        </pc:spChg>
        <pc:spChg chg="del">
          <ac:chgData name="Clements, William" userId="cbdb0636-a496-422a-8d40-98c53d494d26" providerId="ADAL" clId="{2CEE2221-1218-1D46-8A0A-5F98BF272895}" dt="2022-10-27T15:58:26.319" v="1894" actId="478"/>
          <ac:spMkLst>
            <pc:docMk/>
            <pc:sldMk cId="3288026633" sldId="437"/>
            <ac:spMk id="25" creationId="{CB42C5DE-ED1A-A49A-907D-6C3D0294838F}"/>
          </ac:spMkLst>
        </pc:spChg>
        <pc:spChg chg="add del mod">
          <ac:chgData name="Clements, William" userId="cbdb0636-a496-422a-8d40-98c53d494d26" providerId="ADAL" clId="{2CEE2221-1218-1D46-8A0A-5F98BF272895}" dt="2022-10-27T15:56:33.602" v="1878"/>
          <ac:spMkLst>
            <pc:docMk/>
            <pc:sldMk cId="3288026633" sldId="437"/>
            <ac:spMk id="26" creationId="{9F0360DB-4BB1-0AD4-0BB2-01CDCF26043E}"/>
          </ac:spMkLst>
        </pc:spChg>
        <pc:spChg chg="del">
          <ac:chgData name="Clements, William" userId="cbdb0636-a496-422a-8d40-98c53d494d26" providerId="ADAL" clId="{2CEE2221-1218-1D46-8A0A-5F98BF272895}" dt="2022-10-27T15:58:26.319" v="1894" actId="478"/>
          <ac:spMkLst>
            <pc:docMk/>
            <pc:sldMk cId="3288026633" sldId="437"/>
            <ac:spMk id="27" creationId="{9A8D303F-CD54-E05F-A1BF-F074FB921F1F}"/>
          </ac:spMkLst>
        </pc:spChg>
        <pc:spChg chg="del">
          <ac:chgData name="Clements, William" userId="cbdb0636-a496-422a-8d40-98c53d494d26" providerId="ADAL" clId="{2CEE2221-1218-1D46-8A0A-5F98BF272895}" dt="2022-10-27T15:58:26.319" v="1894" actId="478"/>
          <ac:spMkLst>
            <pc:docMk/>
            <pc:sldMk cId="3288026633" sldId="437"/>
            <ac:spMk id="29" creationId="{9ADA2CD7-CCE7-152F-A631-0CA85DC124AD}"/>
          </ac:spMkLst>
        </pc:spChg>
        <pc:spChg chg="del">
          <ac:chgData name="Clements, William" userId="cbdb0636-a496-422a-8d40-98c53d494d26" providerId="ADAL" clId="{2CEE2221-1218-1D46-8A0A-5F98BF272895}" dt="2022-10-27T15:58:26.319" v="1894" actId="478"/>
          <ac:spMkLst>
            <pc:docMk/>
            <pc:sldMk cId="3288026633" sldId="437"/>
            <ac:spMk id="30" creationId="{BA86EB95-A76E-E332-2797-037B307493FD}"/>
          </ac:spMkLst>
        </pc:spChg>
        <pc:spChg chg="del">
          <ac:chgData name="Clements, William" userId="cbdb0636-a496-422a-8d40-98c53d494d26" providerId="ADAL" clId="{2CEE2221-1218-1D46-8A0A-5F98BF272895}" dt="2022-10-27T15:58:26.319" v="1894" actId="478"/>
          <ac:spMkLst>
            <pc:docMk/>
            <pc:sldMk cId="3288026633" sldId="437"/>
            <ac:spMk id="31" creationId="{7C13F73F-23D9-409B-B812-72229CF31B85}"/>
          </ac:spMkLst>
        </pc:spChg>
      </pc:sldChg>
      <pc:sldChg chg="addSp delSp modSp add mod">
        <pc:chgData name="Clements, William" userId="cbdb0636-a496-422a-8d40-98c53d494d26" providerId="ADAL" clId="{2CEE2221-1218-1D46-8A0A-5F98BF272895}" dt="2022-10-27T15:53:05.287" v="1843"/>
        <pc:sldMkLst>
          <pc:docMk/>
          <pc:sldMk cId="4145837024" sldId="438"/>
        </pc:sldMkLst>
        <pc:spChg chg="add mod">
          <ac:chgData name="Clements, William" userId="cbdb0636-a496-422a-8d40-98c53d494d26" providerId="ADAL" clId="{2CEE2221-1218-1D46-8A0A-5F98BF272895}" dt="2022-10-27T15:53:05.287" v="1843"/>
          <ac:spMkLst>
            <pc:docMk/>
            <pc:sldMk cId="4145837024" sldId="438"/>
            <ac:spMk id="15" creationId="{E4CD4D9D-2EC6-263F-86AC-8CEB52BDBDCF}"/>
          </ac:spMkLst>
        </pc:spChg>
        <pc:spChg chg="add mod">
          <ac:chgData name="Clements, William" userId="cbdb0636-a496-422a-8d40-98c53d494d26" providerId="ADAL" clId="{2CEE2221-1218-1D46-8A0A-5F98BF272895}" dt="2022-10-27T15:53:05.287" v="1843"/>
          <ac:spMkLst>
            <pc:docMk/>
            <pc:sldMk cId="4145837024" sldId="438"/>
            <ac:spMk id="18" creationId="{940958D4-2254-6626-A1C1-F5EF3BB04143}"/>
          </ac:spMkLst>
        </pc:spChg>
        <pc:spChg chg="add mod">
          <ac:chgData name="Clements, William" userId="cbdb0636-a496-422a-8d40-98c53d494d26" providerId="ADAL" clId="{2CEE2221-1218-1D46-8A0A-5F98BF272895}" dt="2022-10-27T15:53:05.287" v="1843"/>
          <ac:spMkLst>
            <pc:docMk/>
            <pc:sldMk cId="4145837024" sldId="438"/>
            <ac:spMk id="19" creationId="{9AC64D15-24D4-290B-0345-4D4B21A1A9FA}"/>
          </ac:spMkLst>
        </pc:spChg>
        <pc:spChg chg="add mod">
          <ac:chgData name="Clements, William" userId="cbdb0636-a496-422a-8d40-98c53d494d26" providerId="ADAL" clId="{2CEE2221-1218-1D46-8A0A-5F98BF272895}" dt="2022-10-27T15:53:05.287" v="1843"/>
          <ac:spMkLst>
            <pc:docMk/>
            <pc:sldMk cId="4145837024" sldId="438"/>
            <ac:spMk id="21" creationId="{A1573C44-99DF-F40A-372D-4DCFE5A3D31F}"/>
          </ac:spMkLst>
        </pc:spChg>
        <pc:spChg chg="del">
          <ac:chgData name="Clements, William" userId="cbdb0636-a496-422a-8d40-98c53d494d26" providerId="ADAL" clId="{2CEE2221-1218-1D46-8A0A-5F98BF272895}" dt="2022-10-27T15:52:27.048" v="1836" actId="478"/>
          <ac:spMkLst>
            <pc:docMk/>
            <pc:sldMk cId="4145837024" sldId="438"/>
            <ac:spMk id="22" creationId="{9ADA13CC-511A-657C-D026-8F8CD57A63ED}"/>
          </ac:spMkLst>
        </pc:spChg>
        <pc:spChg chg="del">
          <ac:chgData name="Clements, William" userId="cbdb0636-a496-422a-8d40-98c53d494d26" providerId="ADAL" clId="{2CEE2221-1218-1D46-8A0A-5F98BF272895}" dt="2022-10-27T15:52:27.048" v="1836" actId="478"/>
          <ac:spMkLst>
            <pc:docMk/>
            <pc:sldMk cId="4145837024" sldId="438"/>
            <ac:spMk id="23" creationId="{21D406B0-2FEC-8758-3B8C-3918FCA1FC32}"/>
          </ac:spMkLst>
        </pc:spChg>
        <pc:spChg chg="add mod">
          <ac:chgData name="Clements, William" userId="cbdb0636-a496-422a-8d40-98c53d494d26" providerId="ADAL" clId="{2CEE2221-1218-1D46-8A0A-5F98BF272895}" dt="2022-10-27T15:53:05.287" v="1843"/>
          <ac:spMkLst>
            <pc:docMk/>
            <pc:sldMk cId="4145837024" sldId="438"/>
            <ac:spMk id="24" creationId="{E7890AF7-86A2-7AEA-A23B-7D49F107A326}"/>
          </ac:spMkLst>
        </pc:spChg>
        <pc:spChg chg="del">
          <ac:chgData name="Clements, William" userId="cbdb0636-a496-422a-8d40-98c53d494d26" providerId="ADAL" clId="{2CEE2221-1218-1D46-8A0A-5F98BF272895}" dt="2022-10-27T15:52:27.048" v="1836" actId="478"/>
          <ac:spMkLst>
            <pc:docMk/>
            <pc:sldMk cId="4145837024" sldId="438"/>
            <ac:spMk id="25" creationId="{CB42C5DE-ED1A-A49A-907D-6C3D0294838F}"/>
          </ac:spMkLst>
        </pc:spChg>
        <pc:spChg chg="add mod">
          <ac:chgData name="Clements, William" userId="cbdb0636-a496-422a-8d40-98c53d494d26" providerId="ADAL" clId="{2CEE2221-1218-1D46-8A0A-5F98BF272895}" dt="2022-10-27T15:53:05.287" v="1843"/>
          <ac:spMkLst>
            <pc:docMk/>
            <pc:sldMk cId="4145837024" sldId="438"/>
            <ac:spMk id="26" creationId="{480EC44C-05ED-13AA-E2D5-A86056952097}"/>
          </ac:spMkLst>
        </pc:spChg>
        <pc:spChg chg="del">
          <ac:chgData name="Clements, William" userId="cbdb0636-a496-422a-8d40-98c53d494d26" providerId="ADAL" clId="{2CEE2221-1218-1D46-8A0A-5F98BF272895}" dt="2022-10-27T15:52:27.048" v="1836" actId="478"/>
          <ac:spMkLst>
            <pc:docMk/>
            <pc:sldMk cId="4145837024" sldId="438"/>
            <ac:spMk id="27" creationId="{9A8D303F-CD54-E05F-A1BF-F074FB921F1F}"/>
          </ac:spMkLst>
        </pc:spChg>
        <pc:spChg chg="del">
          <ac:chgData name="Clements, William" userId="cbdb0636-a496-422a-8d40-98c53d494d26" providerId="ADAL" clId="{2CEE2221-1218-1D46-8A0A-5F98BF272895}" dt="2022-10-27T15:52:27.048" v="1836" actId="478"/>
          <ac:spMkLst>
            <pc:docMk/>
            <pc:sldMk cId="4145837024" sldId="438"/>
            <ac:spMk id="29" creationId="{9ADA2CD7-CCE7-152F-A631-0CA85DC124AD}"/>
          </ac:spMkLst>
        </pc:spChg>
        <pc:spChg chg="del">
          <ac:chgData name="Clements, William" userId="cbdb0636-a496-422a-8d40-98c53d494d26" providerId="ADAL" clId="{2CEE2221-1218-1D46-8A0A-5F98BF272895}" dt="2022-10-27T15:52:27.048" v="1836" actId="478"/>
          <ac:spMkLst>
            <pc:docMk/>
            <pc:sldMk cId="4145837024" sldId="438"/>
            <ac:spMk id="30" creationId="{BA86EB95-A76E-E332-2797-037B307493FD}"/>
          </ac:spMkLst>
        </pc:spChg>
        <pc:spChg chg="del">
          <ac:chgData name="Clements, William" userId="cbdb0636-a496-422a-8d40-98c53d494d26" providerId="ADAL" clId="{2CEE2221-1218-1D46-8A0A-5F98BF272895}" dt="2022-10-27T15:52:27.048" v="1836" actId="478"/>
          <ac:spMkLst>
            <pc:docMk/>
            <pc:sldMk cId="4145837024" sldId="438"/>
            <ac:spMk id="31" creationId="{7C13F73F-23D9-409B-B812-72229CF31B85}"/>
          </ac:spMkLst>
        </pc:spChg>
        <pc:picChg chg="add mod">
          <ac:chgData name="Clements, William" userId="cbdb0636-a496-422a-8d40-98c53d494d26" providerId="ADAL" clId="{2CEE2221-1218-1D46-8A0A-5F98BF272895}" dt="2022-10-27T15:52:37.443" v="1839" actId="14100"/>
          <ac:picMkLst>
            <pc:docMk/>
            <pc:sldMk cId="4145837024" sldId="438"/>
            <ac:picMk id="13" creationId="{50FF3957-A4F0-D434-BCCC-04DB33B2D301}"/>
          </ac:picMkLst>
        </pc:picChg>
        <pc:picChg chg="add mod">
          <ac:chgData name="Clements, William" userId="cbdb0636-a496-422a-8d40-98c53d494d26" providerId="ADAL" clId="{2CEE2221-1218-1D46-8A0A-5F98BF272895}" dt="2022-10-27T15:52:45.380" v="1842" actId="14100"/>
          <ac:picMkLst>
            <pc:docMk/>
            <pc:sldMk cId="4145837024" sldId="438"/>
            <ac:picMk id="14" creationId="{9497C11C-1E78-A444-4854-5CBBCBA0AB5D}"/>
          </ac:picMkLst>
        </pc:picChg>
      </pc:sldChg>
      <pc:sldChg chg="addSp delSp modSp add del mod ord">
        <pc:chgData name="Clements, William" userId="cbdb0636-a496-422a-8d40-98c53d494d26" providerId="ADAL" clId="{2CEE2221-1218-1D46-8A0A-5F98BF272895}" dt="2022-10-27T15:58:14.259" v="1892" actId="2696"/>
        <pc:sldMkLst>
          <pc:docMk/>
          <pc:sldMk cId="1916347142" sldId="439"/>
        </pc:sldMkLst>
        <pc:spChg chg="add mod">
          <ac:chgData name="Clements, William" userId="cbdb0636-a496-422a-8d40-98c53d494d26" providerId="ADAL" clId="{2CEE2221-1218-1D46-8A0A-5F98BF272895}" dt="2022-10-27T15:56:13.034" v="1874"/>
          <ac:spMkLst>
            <pc:docMk/>
            <pc:sldMk cId="1916347142" sldId="439"/>
            <ac:spMk id="14" creationId="{63C238A2-EECC-E7B0-F37A-09A01E3B1581}"/>
          </ac:spMkLst>
        </pc:spChg>
        <pc:spChg chg="add mod">
          <ac:chgData name="Clements, William" userId="cbdb0636-a496-422a-8d40-98c53d494d26" providerId="ADAL" clId="{2CEE2221-1218-1D46-8A0A-5F98BF272895}" dt="2022-10-27T15:56:13.034" v="1874"/>
          <ac:spMkLst>
            <pc:docMk/>
            <pc:sldMk cId="1916347142" sldId="439"/>
            <ac:spMk id="15" creationId="{B437007D-F8A3-0CDD-955B-0264C7A4EE90}"/>
          </ac:spMkLst>
        </pc:spChg>
        <pc:spChg chg="add mod">
          <ac:chgData name="Clements, William" userId="cbdb0636-a496-422a-8d40-98c53d494d26" providerId="ADAL" clId="{2CEE2221-1218-1D46-8A0A-5F98BF272895}" dt="2022-10-27T15:56:13.034" v="1874"/>
          <ac:spMkLst>
            <pc:docMk/>
            <pc:sldMk cId="1916347142" sldId="439"/>
            <ac:spMk id="18" creationId="{C5988643-B443-D7BD-F87E-91C406FDF3C3}"/>
          </ac:spMkLst>
        </pc:spChg>
        <pc:spChg chg="add mod">
          <ac:chgData name="Clements, William" userId="cbdb0636-a496-422a-8d40-98c53d494d26" providerId="ADAL" clId="{2CEE2221-1218-1D46-8A0A-5F98BF272895}" dt="2022-10-27T15:56:13.034" v="1874"/>
          <ac:spMkLst>
            <pc:docMk/>
            <pc:sldMk cId="1916347142" sldId="439"/>
            <ac:spMk id="19" creationId="{CF57C4A0-4FC2-71F2-9A58-87CB4DE5CBCA}"/>
          </ac:spMkLst>
        </pc:spChg>
        <pc:spChg chg="add mod">
          <ac:chgData name="Clements, William" userId="cbdb0636-a496-422a-8d40-98c53d494d26" providerId="ADAL" clId="{2CEE2221-1218-1D46-8A0A-5F98BF272895}" dt="2022-10-27T15:56:13.034" v="1874"/>
          <ac:spMkLst>
            <pc:docMk/>
            <pc:sldMk cId="1916347142" sldId="439"/>
            <ac:spMk id="21" creationId="{B3B46A3B-3566-AF03-BCB8-A2B7126A4EDB}"/>
          </ac:spMkLst>
        </pc:spChg>
        <pc:spChg chg="del">
          <ac:chgData name="Clements, William" userId="cbdb0636-a496-422a-8d40-98c53d494d26" providerId="ADAL" clId="{2CEE2221-1218-1D46-8A0A-5F98BF272895}" dt="2022-10-27T15:53:41.101" v="1848" actId="478"/>
          <ac:spMkLst>
            <pc:docMk/>
            <pc:sldMk cId="1916347142" sldId="439"/>
            <ac:spMk id="22" creationId="{9ADA13CC-511A-657C-D026-8F8CD57A63ED}"/>
          </ac:spMkLst>
        </pc:spChg>
        <pc:spChg chg="del">
          <ac:chgData name="Clements, William" userId="cbdb0636-a496-422a-8d40-98c53d494d26" providerId="ADAL" clId="{2CEE2221-1218-1D46-8A0A-5F98BF272895}" dt="2022-10-27T15:53:41.101" v="1848" actId="478"/>
          <ac:spMkLst>
            <pc:docMk/>
            <pc:sldMk cId="1916347142" sldId="439"/>
            <ac:spMk id="23" creationId="{21D406B0-2FEC-8758-3B8C-3918FCA1FC32}"/>
          </ac:spMkLst>
        </pc:spChg>
        <pc:spChg chg="add mod">
          <ac:chgData name="Clements, William" userId="cbdb0636-a496-422a-8d40-98c53d494d26" providerId="ADAL" clId="{2CEE2221-1218-1D46-8A0A-5F98BF272895}" dt="2022-10-27T15:56:13.034" v="1874"/>
          <ac:spMkLst>
            <pc:docMk/>
            <pc:sldMk cId="1916347142" sldId="439"/>
            <ac:spMk id="24" creationId="{3E561DD8-BBDC-38C0-1F56-3C8A3F436B00}"/>
          </ac:spMkLst>
        </pc:spChg>
        <pc:spChg chg="del">
          <ac:chgData name="Clements, William" userId="cbdb0636-a496-422a-8d40-98c53d494d26" providerId="ADAL" clId="{2CEE2221-1218-1D46-8A0A-5F98BF272895}" dt="2022-10-27T15:53:41.101" v="1848" actId="478"/>
          <ac:spMkLst>
            <pc:docMk/>
            <pc:sldMk cId="1916347142" sldId="439"/>
            <ac:spMk id="25" creationId="{CB42C5DE-ED1A-A49A-907D-6C3D0294838F}"/>
          </ac:spMkLst>
        </pc:spChg>
        <pc:spChg chg="add mod">
          <ac:chgData name="Clements, William" userId="cbdb0636-a496-422a-8d40-98c53d494d26" providerId="ADAL" clId="{2CEE2221-1218-1D46-8A0A-5F98BF272895}" dt="2022-10-27T15:56:13.034" v="1874"/>
          <ac:spMkLst>
            <pc:docMk/>
            <pc:sldMk cId="1916347142" sldId="439"/>
            <ac:spMk id="26" creationId="{27E156CA-9F80-D48D-0646-D83D5B1C08A7}"/>
          </ac:spMkLst>
        </pc:spChg>
        <pc:spChg chg="del">
          <ac:chgData name="Clements, William" userId="cbdb0636-a496-422a-8d40-98c53d494d26" providerId="ADAL" clId="{2CEE2221-1218-1D46-8A0A-5F98BF272895}" dt="2022-10-27T15:53:41.101" v="1848" actId="478"/>
          <ac:spMkLst>
            <pc:docMk/>
            <pc:sldMk cId="1916347142" sldId="439"/>
            <ac:spMk id="27" creationId="{9A8D303F-CD54-E05F-A1BF-F074FB921F1F}"/>
          </ac:spMkLst>
        </pc:spChg>
        <pc:spChg chg="add mod">
          <ac:chgData name="Clements, William" userId="cbdb0636-a496-422a-8d40-98c53d494d26" providerId="ADAL" clId="{2CEE2221-1218-1D46-8A0A-5F98BF272895}" dt="2022-10-27T15:56:13.034" v="1874"/>
          <ac:spMkLst>
            <pc:docMk/>
            <pc:sldMk cId="1916347142" sldId="439"/>
            <ac:spMk id="28" creationId="{A74838CA-F293-77EB-635E-A44EFCFA4D61}"/>
          </ac:spMkLst>
        </pc:spChg>
        <pc:spChg chg="del">
          <ac:chgData name="Clements, William" userId="cbdb0636-a496-422a-8d40-98c53d494d26" providerId="ADAL" clId="{2CEE2221-1218-1D46-8A0A-5F98BF272895}" dt="2022-10-27T15:53:41.101" v="1848" actId="478"/>
          <ac:spMkLst>
            <pc:docMk/>
            <pc:sldMk cId="1916347142" sldId="439"/>
            <ac:spMk id="29" creationId="{9ADA2CD7-CCE7-152F-A631-0CA85DC124AD}"/>
          </ac:spMkLst>
        </pc:spChg>
        <pc:spChg chg="del">
          <ac:chgData name="Clements, William" userId="cbdb0636-a496-422a-8d40-98c53d494d26" providerId="ADAL" clId="{2CEE2221-1218-1D46-8A0A-5F98BF272895}" dt="2022-10-27T15:53:41.101" v="1848" actId="478"/>
          <ac:spMkLst>
            <pc:docMk/>
            <pc:sldMk cId="1916347142" sldId="439"/>
            <ac:spMk id="30" creationId="{BA86EB95-A76E-E332-2797-037B307493FD}"/>
          </ac:spMkLst>
        </pc:spChg>
        <pc:spChg chg="del">
          <ac:chgData name="Clements, William" userId="cbdb0636-a496-422a-8d40-98c53d494d26" providerId="ADAL" clId="{2CEE2221-1218-1D46-8A0A-5F98BF272895}" dt="2022-10-27T15:53:41.101" v="1848" actId="478"/>
          <ac:spMkLst>
            <pc:docMk/>
            <pc:sldMk cId="1916347142" sldId="439"/>
            <ac:spMk id="31" creationId="{7C13F73F-23D9-409B-B812-72229CF31B85}"/>
          </ac:spMkLst>
        </pc:spChg>
        <pc:spChg chg="add mod">
          <ac:chgData name="Clements, William" userId="cbdb0636-a496-422a-8d40-98c53d494d26" providerId="ADAL" clId="{2CEE2221-1218-1D46-8A0A-5F98BF272895}" dt="2022-10-27T15:56:13.034" v="1874"/>
          <ac:spMkLst>
            <pc:docMk/>
            <pc:sldMk cId="1916347142" sldId="439"/>
            <ac:spMk id="38" creationId="{C88C717C-AE73-1945-E164-86272D7AD8EA}"/>
          </ac:spMkLst>
        </pc:spChg>
        <pc:picChg chg="add mod">
          <ac:chgData name="Clements, William" userId="cbdb0636-a496-422a-8d40-98c53d494d26" providerId="ADAL" clId="{2CEE2221-1218-1D46-8A0A-5F98BF272895}" dt="2022-10-27T15:56:17.150" v="1875" actId="166"/>
          <ac:picMkLst>
            <pc:docMk/>
            <pc:sldMk cId="1916347142" sldId="439"/>
            <ac:picMk id="13" creationId="{580010E8-7174-DD88-3B50-F78999B8CB59}"/>
          </ac:picMkLst>
        </pc:picChg>
      </pc:sldChg>
      <pc:sldChg chg="addSp delSp modSp add mod">
        <pc:chgData name="Clements, William" userId="cbdb0636-a496-422a-8d40-98c53d494d26" providerId="ADAL" clId="{2CEE2221-1218-1D46-8A0A-5F98BF272895}" dt="2022-10-27T15:54:17.317" v="1855" actId="1076"/>
        <pc:sldMkLst>
          <pc:docMk/>
          <pc:sldMk cId="347783744" sldId="440"/>
        </pc:sldMkLst>
        <pc:spChg chg="add mod">
          <ac:chgData name="Clements, William" userId="cbdb0636-a496-422a-8d40-98c53d494d26" providerId="ADAL" clId="{2CEE2221-1218-1D46-8A0A-5F98BF272895}" dt="2022-10-27T15:54:17.317" v="1855" actId="1076"/>
          <ac:spMkLst>
            <pc:docMk/>
            <pc:sldMk cId="347783744" sldId="440"/>
            <ac:spMk id="22" creationId="{284CD46F-05CA-122B-175D-E294F3469FB9}"/>
          </ac:spMkLst>
        </pc:spChg>
        <pc:picChg chg="del">
          <ac:chgData name="Clements, William" userId="cbdb0636-a496-422a-8d40-98c53d494d26" providerId="ADAL" clId="{2CEE2221-1218-1D46-8A0A-5F98BF272895}" dt="2022-10-27T15:53:55.650" v="1851" actId="478"/>
          <ac:picMkLst>
            <pc:docMk/>
            <pc:sldMk cId="347783744" sldId="440"/>
            <ac:picMk id="13" creationId="{50FF3957-A4F0-D434-BCCC-04DB33B2D301}"/>
          </ac:picMkLst>
        </pc:picChg>
        <pc:picChg chg="del">
          <ac:chgData name="Clements, William" userId="cbdb0636-a496-422a-8d40-98c53d494d26" providerId="ADAL" clId="{2CEE2221-1218-1D46-8A0A-5F98BF272895}" dt="2022-10-27T15:53:56.118" v="1852" actId="478"/>
          <ac:picMkLst>
            <pc:docMk/>
            <pc:sldMk cId="347783744" sldId="440"/>
            <ac:picMk id="14" creationId="{9497C11C-1E78-A444-4854-5CBBCBA0AB5D}"/>
          </ac:picMkLst>
        </pc:picChg>
      </pc:sldChg>
      <pc:sldChg chg="addSp delSp modSp add mod">
        <pc:chgData name="Clements, William" userId="cbdb0636-a496-422a-8d40-98c53d494d26" providerId="ADAL" clId="{2CEE2221-1218-1D46-8A0A-5F98BF272895}" dt="2022-10-27T15:58:06.761" v="1891" actId="478"/>
        <pc:sldMkLst>
          <pc:docMk/>
          <pc:sldMk cId="1302823323" sldId="441"/>
        </pc:sldMkLst>
        <pc:spChg chg="add mod">
          <ac:chgData name="Clements, William" userId="cbdb0636-a496-422a-8d40-98c53d494d26" providerId="ADAL" clId="{2CEE2221-1218-1D46-8A0A-5F98BF272895}" dt="2022-10-27T15:58:04.872" v="1890" actId="1076"/>
          <ac:spMkLst>
            <pc:docMk/>
            <pc:sldMk cId="1302823323" sldId="441"/>
            <ac:spMk id="21" creationId="{27E0C008-EA02-C087-DD65-F4851FD9D196}"/>
          </ac:spMkLst>
        </pc:spChg>
        <pc:spChg chg="del">
          <ac:chgData name="Clements, William" userId="cbdb0636-a496-422a-8d40-98c53d494d26" providerId="ADAL" clId="{2CEE2221-1218-1D46-8A0A-5F98BF272895}" dt="2022-10-27T15:58:06.761" v="1891" actId="478"/>
          <ac:spMkLst>
            <pc:docMk/>
            <pc:sldMk cId="1302823323" sldId="441"/>
            <ac:spMk id="22" creationId="{9ADA13CC-511A-657C-D026-8F8CD57A63ED}"/>
          </ac:spMkLst>
        </pc:spChg>
        <pc:spChg chg="del">
          <ac:chgData name="Clements, William" userId="cbdb0636-a496-422a-8d40-98c53d494d26" providerId="ADAL" clId="{2CEE2221-1218-1D46-8A0A-5F98BF272895}" dt="2022-10-27T15:58:06.761" v="1891" actId="478"/>
          <ac:spMkLst>
            <pc:docMk/>
            <pc:sldMk cId="1302823323" sldId="441"/>
            <ac:spMk id="23" creationId="{21D406B0-2FEC-8758-3B8C-3918FCA1FC32}"/>
          </ac:spMkLst>
        </pc:spChg>
        <pc:spChg chg="del">
          <ac:chgData name="Clements, William" userId="cbdb0636-a496-422a-8d40-98c53d494d26" providerId="ADAL" clId="{2CEE2221-1218-1D46-8A0A-5F98BF272895}" dt="2022-10-27T15:58:06.761" v="1891" actId="478"/>
          <ac:spMkLst>
            <pc:docMk/>
            <pc:sldMk cId="1302823323" sldId="441"/>
            <ac:spMk id="25" creationId="{CB42C5DE-ED1A-A49A-907D-6C3D0294838F}"/>
          </ac:spMkLst>
        </pc:spChg>
        <pc:spChg chg="del">
          <ac:chgData name="Clements, William" userId="cbdb0636-a496-422a-8d40-98c53d494d26" providerId="ADAL" clId="{2CEE2221-1218-1D46-8A0A-5F98BF272895}" dt="2022-10-27T15:58:06.761" v="1891" actId="478"/>
          <ac:spMkLst>
            <pc:docMk/>
            <pc:sldMk cId="1302823323" sldId="441"/>
            <ac:spMk id="27" creationId="{9A8D303F-CD54-E05F-A1BF-F074FB921F1F}"/>
          </ac:spMkLst>
        </pc:spChg>
        <pc:spChg chg="del">
          <ac:chgData name="Clements, William" userId="cbdb0636-a496-422a-8d40-98c53d494d26" providerId="ADAL" clId="{2CEE2221-1218-1D46-8A0A-5F98BF272895}" dt="2022-10-27T15:58:06.761" v="1891" actId="478"/>
          <ac:spMkLst>
            <pc:docMk/>
            <pc:sldMk cId="1302823323" sldId="441"/>
            <ac:spMk id="29" creationId="{9ADA2CD7-CCE7-152F-A631-0CA85DC124AD}"/>
          </ac:spMkLst>
        </pc:spChg>
        <pc:spChg chg="del">
          <ac:chgData name="Clements, William" userId="cbdb0636-a496-422a-8d40-98c53d494d26" providerId="ADAL" clId="{2CEE2221-1218-1D46-8A0A-5F98BF272895}" dt="2022-10-27T15:58:06.761" v="1891" actId="478"/>
          <ac:spMkLst>
            <pc:docMk/>
            <pc:sldMk cId="1302823323" sldId="441"/>
            <ac:spMk id="30" creationId="{BA86EB95-A76E-E332-2797-037B307493FD}"/>
          </ac:spMkLst>
        </pc:spChg>
        <pc:spChg chg="del">
          <ac:chgData name="Clements, William" userId="cbdb0636-a496-422a-8d40-98c53d494d26" providerId="ADAL" clId="{2CEE2221-1218-1D46-8A0A-5F98BF272895}" dt="2022-10-27T15:58:06.761" v="1891" actId="478"/>
          <ac:spMkLst>
            <pc:docMk/>
            <pc:sldMk cId="1302823323" sldId="441"/>
            <ac:spMk id="31" creationId="{7C13F73F-23D9-409B-B812-72229CF31B85}"/>
          </ac:spMkLst>
        </pc:spChg>
        <pc:picChg chg="add del mod">
          <ac:chgData name="Clements, William" userId="cbdb0636-a496-422a-8d40-98c53d494d26" providerId="ADAL" clId="{2CEE2221-1218-1D46-8A0A-5F98BF272895}" dt="2022-10-27T15:55:01.142" v="1863"/>
          <ac:picMkLst>
            <pc:docMk/>
            <pc:sldMk cId="1302823323" sldId="441"/>
            <ac:picMk id="15" creationId="{5C0F8176-83B4-8C9D-2ECD-7BB772ACE888}"/>
          </ac:picMkLst>
        </pc:picChg>
      </pc:sldChg>
      <pc:sldChg chg="addSp delSp modSp add mod">
        <pc:chgData name="Clements, William" userId="cbdb0636-a496-422a-8d40-98c53d494d26" providerId="ADAL" clId="{2CEE2221-1218-1D46-8A0A-5F98BF272895}" dt="2022-10-31T20:36:28.397" v="2270"/>
        <pc:sldMkLst>
          <pc:docMk/>
          <pc:sldMk cId="2137096850" sldId="442"/>
        </pc:sldMkLst>
        <pc:spChg chg="add mod">
          <ac:chgData name="Clements, William" userId="cbdb0636-a496-422a-8d40-98c53d494d26" providerId="ADAL" clId="{2CEE2221-1218-1D46-8A0A-5F98BF272895}" dt="2022-10-31T20:36:28.397" v="2270"/>
          <ac:spMkLst>
            <pc:docMk/>
            <pc:sldMk cId="2137096850" sldId="442"/>
            <ac:spMk id="14" creationId="{D2F56939-7C89-F237-C550-CD1885C18462}"/>
          </ac:spMkLst>
        </pc:spChg>
        <pc:spChg chg="add mod">
          <ac:chgData name="Clements, William" userId="cbdb0636-a496-422a-8d40-98c53d494d26" providerId="ADAL" clId="{2CEE2221-1218-1D46-8A0A-5F98BF272895}" dt="2022-10-31T20:36:28.397" v="2270"/>
          <ac:spMkLst>
            <pc:docMk/>
            <pc:sldMk cId="2137096850" sldId="442"/>
            <ac:spMk id="18" creationId="{3B7E8FE0-F48B-93FA-0192-EE7432554360}"/>
          </ac:spMkLst>
        </pc:spChg>
        <pc:spChg chg="add mod">
          <ac:chgData name="Clements, William" userId="cbdb0636-a496-422a-8d40-98c53d494d26" providerId="ADAL" clId="{2CEE2221-1218-1D46-8A0A-5F98BF272895}" dt="2022-10-31T20:36:28.397" v="2270"/>
          <ac:spMkLst>
            <pc:docMk/>
            <pc:sldMk cId="2137096850" sldId="442"/>
            <ac:spMk id="19" creationId="{5D2F47E8-FB33-F852-A2A6-D6272FCFC241}"/>
          </ac:spMkLst>
        </pc:spChg>
        <pc:spChg chg="add mod">
          <ac:chgData name="Clements, William" userId="cbdb0636-a496-422a-8d40-98c53d494d26" providerId="ADAL" clId="{2CEE2221-1218-1D46-8A0A-5F98BF272895}" dt="2022-10-31T20:36:28.397" v="2270"/>
          <ac:spMkLst>
            <pc:docMk/>
            <pc:sldMk cId="2137096850" sldId="442"/>
            <ac:spMk id="21" creationId="{73E305CD-D94E-3249-45BA-93EC2392F06A}"/>
          </ac:spMkLst>
        </pc:spChg>
        <pc:spChg chg="add mod">
          <ac:chgData name="Clements, William" userId="cbdb0636-a496-422a-8d40-98c53d494d26" providerId="ADAL" clId="{2CEE2221-1218-1D46-8A0A-5F98BF272895}" dt="2022-10-31T20:36:28.397" v="2270"/>
          <ac:spMkLst>
            <pc:docMk/>
            <pc:sldMk cId="2137096850" sldId="442"/>
            <ac:spMk id="22" creationId="{330DD88B-A2AE-C643-8596-99169A587E89}"/>
          </ac:spMkLst>
        </pc:spChg>
        <pc:spChg chg="del">
          <ac:chgData name="Clements, William" userId="cbdb0636-a496-422a-8d40-98c53d494d26" providerId="ADAL" clId="{2CEE2221-1218-1D46-8A0A-5F98BF272895}" dt="2022-10-27T15:58:36.729" v="1896" actId="478"/>
          <ac:spMkLst>
            <pc:docMk/>
            <pc:sldMk cId="2137096850" sldId="442"/>
            <ac:spMk id="22" creationId="{9ADA13CC-511A-657C-D026-8F8CD57A63ED}"/>
          </ac:spMkLst>
        </pc:spChg>
        <pc:spChg chg="add mod">
          <ac:chgData name="Clements, William" userId="cbdb0636-a496-422a-8d40-98c53d494d26" providerId="ADAL" clId="{2CEE2221-1218-1D46-8A0A-5F98BF272895}" dt="2022-10-31T20:36:28.397" v="2270"/>
          <ac:spMkLst>
            <pc:docMk/>
            <pc:sldMk cId="2137096850" sldId="442"/>
            <ac:spMk id="23" creationId="{02C5E459-F446-17DF-59A7-6BA35E0559D2}"/>
          </ac:spMkLst>
        </pc:spChg>
        <pc:spChg chg="del">
          <ac:chgData name="Clements, William" userId="cbdb0636-a496-422a-8d40-98c53d494d26" providerId="ADAL" clId="{2CEE2221-1218-1D46-8A0A-5F98BF272895}" dt="2022-10-27T15:58:36.729" v="1896" actId="478"/>
          <ac:spMkLst>
            <pc:docMk/>
            <pc:sldMk cId="2137096850" sldId="442"/>
            <ac:spMk id="23" creationId="{21D406B0-2FEC-8758-3B8C-3918FCA1FC32}"/>
          </ac:spMkLst>
        </pc:spChg>
        <pc:spChg chg="del">
          <ac:chgData name="Clements, William" userId="cbdb0636-a496-422a-8d40-98c53d494d26" providerId="ADAL" clId="{2CEE2221-1218-1D46-8A0A-5F98BF272895}" dt="2022-10-27T15:58:36.729" v="1896" actId="478"/>
          <ac:spMkLst>
            <pc:docMk/>
            <pc:sldMk cId="2137096850" sldId="442"/>
            <ac:spMk id="25" creationId="{CB42C5DE-ED1A-A49A-907D-6C3D0294838F}"/>
          </ac:spMkLst>
        </pc:spChg>
        <pc:spChg chg="del">
          <ac:chgData name="Clements, William" userId="cbdb0636-a496-422a-8d40-98c53d494d26" providerId="ADAL" clId="{2CEE2221-1218-1D46-8A0A-5F98BF272895}" dt="2022-10-27T15:58:36.729" v="1896" actId="478"/>
          <ac:spMkLst>
            <pc:docMk/>
            <pc:sldMk cId="2137096850" sldId="442"/>
            <ac:spMk id="27" creationId="{9A8D303F-CD54-E05F-A1BF-F074FB921F1F}"/>
          </ac:spMkLst>
        </pc:spChg>
        <pc:spChg chg="del">
          <ac:chgData name="Clements, William" userId="cbdb0636-a496-422a-8d40-98c53d494d26" providerId="ADAL" clId="{2CEE2221-1218-1D46-8A0A-5F98BF272895}" dt="2022-10-27T15:58:36.729" v="1896" actId="478"/>
          <ac:spMkLst>
            <pc:docMk/>
            <pc:sldMk cId="2137096850" sldId="442"/>
            <ac:spMk id="29" creationId="{9ADA2CD7-CCE7-152F-A631-0CA85DC124AD}"/>
          </ac:spMkLst>
        </pc:spChg>
        <pc:spChg chg="del">
          <ac:chgData name="Clements, William" userId="cbdb0636-a496-422a-8d40-98c53d494d26" providerId="ADAL" clId="{2CEE2221-1218-1D46-8A0A-5F98BF272895}" dt="2022-10-27T15:58:36.729" v="1896" actId="478"/>
          <ac:spMkLst>
            <pc:docMk/>
            <pc:sldMk cId="2137096850" sldId="442"/>
            <ac:spMk id="30" creationId="{BA86EB95-A76E-E332-2797-037B307493FD}"/>
          </ac:spMkLst>
        </pc:spChg>
        <pc:spChg chg="del">
          <ac:chgData name="Clements, William" userId="cbdb0636-a496-422a-8d40-98c53d494d26" providerId="ADAL" clId="{2CEE2221-1218-1D46-8A0A-5F98BF272895}" dt="2022-10-27T15:58:36.729" v="1896" actId="478"/>
          <ac:spMkLst>
            <pc:docMk/>
            <pc:sldMk cId="2137096850" sldId="442"/>
            <ac:spMk id="31" creationId="{7C13F73F-23D9-409B-B812-72229CF31B85}"/>
          </ac:spMkLst>
        </pc:spChg>
        <pc:picChg chg="add del mod">
          <ac:chgData name="Clements, William" userId="cbdb0636-a496-422a-8d40-98c53d494d26" providerId="ADAL" clId="{2CEE2221-1218-1D46-8A0A-5F98BF272895}" dt="2022-10-27T15:55:53.536" v="1872" actId="478"/>
          <ac:picMkLst>
            <pc:docMk/>
            <pc:sldMk cId="2137096850" sldId="442"/>
            <ac:picMk id="14" creationId="{A8B47731-8D90-0748-0D35-9DBD802C731F}"/>
          </ac:picMkLst>
        </pc:picChg>
        <pc:picChg chg="add mod">
          <ac:chgData name="Clements, William" userId="cbdb0636-a496-422a-8d40-98c53d494d26" providerId="ADAL" clId="{2CEE2221-1218-1D46-8A0A-5F98BF272895}" dt="2022-10-27T15:55:53.931" v="1873"/>
          <ac:picMkLst>
            <pc:docMk/>
            <pc:sldMk cId="2137096850" sldId="442"/>
            <ac:picMk id="15" creationId="{241D67CD-E232-2E79-CAC4-BA77C7572D95}"/>
          </ac:picMkLst>
        </pc:picChg>
      </pc:sldChg>
      <pc:sldChg chg="addSp modSp add del">
        <pc:chgData name="Clements, William" userId="cbdb0636-a496-422a-8d40-98c53d494d26" providerId="ADAL" clId="{2CEE2221-1218-1D46-8A0A-5F98BF272895}" dt="2022-10-27T15:58:18.024" v="1893" actId="2696"/>
        <pc:sldMkLst>
          <pc:docMk/>
          <pc:sldMk cId="1522186987" sldId="443"/>
        </pc:sldMkLst>
        <pc:spChg chg="add mod">
          <ac:chgData name="Clements, William" userId="cbdb0636-a496-422a-8d40-98c53d494d26" providerId="ADAL" clId="{2CEE2221-1218-1D46-8A0A-5F98BF272895}" dt="2022-10-27T15:56:34.894" v="1879"/>
          <ac:spMkLst>
            <pc:docMk/>
            <pc:sldMk cId="1522186987" sldId="443"/>
            <ac:spMk id="22" creationId="{D2F57A34-4CCC-DD5F-2229-1DDC3BFB41AF}"/>
          </ac:spMkLst>
        </pc:spChg>
        <pc:spChg chg="add mod">
          <ac:chgData name="Clements, William" userId="cbdb0636-a496-422a-8d40-98c53d494d26" providerId="ADAL" clId="{2CEE2221-1218-1D46-8A0A-5F98BF272895}" dt="2022-10-27T15:56:34.894" v="1879"/>
          <ac:spMkLst>
            <pc:docMk/>
            <pc:sldMk cId="1522186987" sldId="443"/>
            <ac:spMk id="23" creationId="{83371959-D9F7-568D-A477-1AE2F7486013}"/>
          </ac:spMkLst>
        </pc:spChg>
        <pc:spChg chg="add mod">
          <ac:chgData name="Clements, William" userId="cbdb0636-a496-422a-8d40-98c53d494d26" providerId="ADAL" clId="{2CEE2221-1218-1D46-8A0A-5F98BF272895}" dt="2022-10-27T15:56:34.894" v="1879"/>
          <ac:spMkLst>
            <pc:docMk/>
            <pc:sldMk cId="1522186987" sldId="443"/>
            <ac:spMk id="25" creationId="{D3AD2394-633B-1197-1362-0D69AAA086B2}"/>
          </ac:spMkLst>
        </pc:spChg>
        <pc:spChg chg="add mod">
          <ac:chgData name="Clements, William" userId="cbdb0636-a496-422a-8d40-98c53d494d26" providerId="ADAL" clId="{2CEE2221-1218-1D46-8A0A-5F98BF272895}" dt="2022-10-27T15:56:34.894" v="1879"/>
          <ac:spMkLst>
            <pc:docMk/>
            <pc:sldMk cId="1522186987" sldId="443"/>
            <ac:spMk id="27" creationId="{C871A395-5C4A-20AD-2C7E-EE0703778F26}"/>
          </ac:spMkLst>
        </pc:spChg>
        <pc:spChg chg="add mod">
          <ac:chgData name="Clements, William" userId="cbdb0636-a496-422a-8d40-98c53d494d26" providerId="ADAL" clId="{2CEE2221-1218-1D46-8A0A-5F98BF272895}" dt="2022-10-27T15:56:34.894" v="1879"/>
          <ac:spMkLst>
            <pc:docMk/>
            <pc:sldMk cId="1522186987" sldId="443"/>
            <ac:spMk id="29" creationId="{5BD0ACB0-069F-F90B-C1B4-56D9503BE18D}"/>
          </ac:spMkLst>
        </pc:spChg>
        <pc:spChg chg="add mod">
          <ac:chgData name="Clements, William" userId="cbdb0636-a496-422a-8d40-98c53d494d26" providerId="ADAL" clId="{2CEE2221-1218-1D46-8A0A-5F98BF272895}" dt="2022-10-27T15:56:34.894" v="1879"/>
          <ac:spMkLst>
            <pc:docMk/>
            <pc:sldMk cId="1522186987" sldId="443"/>
            <ac:spMk id="30" creationId="{31DC8F3A-AB1F-F8A1-2E1E-39B8D09DC0B9}"/>
          </ac:spMkLst>
        </pc:spChg>
        <pc:spChg chg="add mod">
          <ac:chgData name="Clements, William" userId="cbdb0636-a496-422a-8d40-98c53d494d26" providerId="ADAL" clId="{2CEE2221-1218-1D46-8A0A-5F98BF272895}" dt="2022-10-27T15:56:34.894" v="1879"/>
          <ac:spMkLst>
            <pc:docMk/>
            <pc:sldMk cId="1522186987" sldId="443"/>
            <ac:spMk id="31" creationId="{4B426E39-A06C-9BB0-A3D0-659462BE4A29}"/>
          </ac:spMkLst>
        </pc:spChg>
      </pc:sldChg>
      <pc:sldChg chg="addSp modSp add mod">
        <pc:chgData name="Clements, William" userId="cbdb0636-a496-422a-8d40-98c53d494d26" providerId="ADAL" clId="{2CEE2221-1218-1D46-8A0A-5F98BF272895}" dt="2022-10-27T15:59:50.687" v="1907" actId="14100"/>
        <pc:sldMkLst>
          <pc:docMk/>
          <pc:sldMk cId="888904545" sldId="444"/>
        </pc:sldMkLst>
        <pc:cxnChg chg="add mod">
          <ac:chgData name="Clements, William" userId="cbdb0636-a496-422a-8d40-98c53d494d26" providerId="ADAL" clId="{2CEE2221-1218-1D46-8A0A-5F98BF272895}" dt="2022-10-27T15:59:41.637" v="1904" actId="14100"/>
          <ac:cxnSpMkLst>
            <pc:docMk/>
            <pc:sldMk cId="888904545" sldId="444"/>
            <ac:cxnSpMk id="15" creationId="{C72217FA-5E6D-F31B-9124-D354EC117532}"/>
          </ac:cxnSpMkLst>
        </pc:cxnChg>
        <pc:cxnChg chg="add mod">
          <ac:chgData name="Clements, William" userId="cbdb0636-a496-422a-8d40-98c53d494d26" providerId="ADAL" clId="{2CEE2221-1218-1D46-8A0A-5F98BF272895}" dt="2022-10-27T15:59:50.687" v="1907" actId="14100"/>
          <ac:cxnSpMkLst>
            <pc:docMk/>
            <pc:sldMk cId="888904545" sldId="444"/>
            <ac:cxnSpMk id="40" creationId="{EC122C77-716C-C301-9F22-BDB9CFEDDEB4}"/>
          </ac:cxnSpMkLst>
        </pc:cxnChg>
      </pc:sldChg>
      <pc:sldChg chg="addSp delSp modSp add mod">
        <pc:chgData name="Clements, William" userId="cbdb0636-a496-422a-8d40-98c53d494d26" providerId="ADAL" clId="{2CEE2221-1218-1D46-8A0A-5F98BF272895}" dt="2022-10-27T15:57:34.991" v="1886" actId="478"/>
        <pc:sldMkLst>
          <pc:docMk/>
          <pc:sldMk cId="110648087" sldId="445"/>
        </pc:sldMkLst>
        <pc:spChg chg="add del">
          <ac:chgData name="Clements, William" userId="cbdb0636-a496-422a-8d40-98c53d494d26" providerId="ADAL" clId="{2CEE2221-1218-1D46-8A0A-5F98BF272895}" dt="2022-10-27T15:57:34.991" v="1886" actId="478"/>
          <ac:spMkLst>
            <pc:docMk/>
            <pc:sldMk cId="110648087" sldId="445"/>
            <ac:spMk id="22" creationId="{9ADA13CC-511A-657C-D026-8F8CD57A63ED}"/>
          </ac:spMkLst>
        </pc:spChg>
        <pc:spChg chg="add del">
          <ac:chgData name="Clements, William" userId="cbdb0636-a496-422a-8d40-98c53d494d26" providerId="ADAL" clId="{2CEE2221-1218-1D46-8A0A-5F98BF272895}" dt="2022-10-27T15:57:34.991" v="1886" actId="478"/>
          <ac:spMkLst>
            <pc:docMk/>
            <pc:sldMk cId="110648087" sldId="445"/>
            <ac:spMk id="23" creationId="{21D406B0-2FEC-8758-3B8C-3918FCA1FC32}"/>
          </ac:spMkLst>
        </pc:spChg>
        <pc:spChg chg="add del">
          <ac:chgData name="Clements, William" userId="cbdb0636-a496-422a-8d40-98c53d494d26" providerId="ADAL" clId="{2CEE2221-1218-1D46-8A0A-5F98BF272895}" dt="2022-10-27T15:57:34.991" v="1886" actId="478"/>
          <ac:spMkLst>
            <pc:docMk/>
            <pc:sldMk cId="110648087" sldId="445"/>
            <ac:spMk id="25" creationId="{CB42C5DE-ED1A-A49A-907D-6C3D0294838F}"/>
          </ac:spMkLst>
        </pc:spChg>
        <pc:spChg chg="add del">
          <ac:chgData name="Clements, William" userId="cbdb0636-a496-422a-8d40-98c53d494d26" providerId="ADAL" clId="{2CEE2221-1218-1D46-8A0A-5F98BF272895}" dt="2022-10-27T15:57:34.991" v="1886" actId="478"/>
          <ac:spMkLst>
            <pc:docMk/>
            <pc:sldMk cId="110648087" sldId="445"/>
            <ac:spMk id="27" creationId="{9A8D303F-CD54-E05F-A1BF-F074FB921F1F}"/>
          </ac:spMkLst>
        </pc:spChg>
        <pc:spChg chg="add del">
          <ac:chgData name="Clements, William" userId="cbdb0636-a496-422a-8d40-98c53d494d26" providerId="ADAL" clId="{2CEE2221-1218-1D46-8A0A-5F98BF272895}" dt="2022-10-27T15:57:34.991" v="1886" actId="478"/>
          <ac:spMkLst>
            <pc:docMk/>
            <pc:sldMk cId="110648087" sldId="445"/>
            <ac:spMk id="29" creationId="{9ADA2CD7-CCE7-152F-A631-0CA85DC124AD}"/>
          </ac:spMkLst>
        </pc:spChg>
        <pc:spChg chg="add del">
          <ac:chgData name="Clements, William" userId="cbdb0636-a496-422a-8d40-98c53d494d26" providerId="ADAL" clId="{2CEE2221-1218-1D46-8A0A-5F98BF272895}" dt="2022-10-27T15:57:34.991" v="1886" actId="478"/>
          <ac:spMkLst>
            <pc:docMk/>
            <pc:sldMk cId="110648087" sldId="445"/>
            <ac:spMk id="30" creationId="{BA86EB95-A76E-E332-2797-037B307493FD}"/>
          </ac:spMkLst>
        </pc:spChg>
        <pc:spChg chg="add del">
          <ac:chgData name="Clements, William" userId="cbdb0636-a496-422a-8d40-98c53d494d26" providerId="ADAL" clId="{2CEE2221-1218-1D46-8A0A-5F98BF272895}" dt="2022-10-27T15:57:34.991" v="1886" actId="478"/>
          <ac:spMkLst>
            <pc:docMk/>
            <pc:sldMk cId="110648087" sldId="445"/>
            <ac:spMk id="31" creationId="{7C13F73F-23D9-409B-B812-72229CF31B85}"/>
          </ac:spMkLst>
        </pc:spChg>
        <pc:picChg chg="add mod">
          <ac:chgData name="Clements, William" userId="cbdb0636-a496-422a-8d40-98c53d494d26" providerId="ADAL" clId="{2CEE2221-1218-1D46-8A0A-5F98BF272895}" dt="2022-10-27T15:57:20.215" v="1884" actId="14100"/>
          <ac:picMkLst>
            <pc:docMk/>
            <pc:sldMk cId="110648087" sldId="445"/>
            <ac:picMk id="15" creationId="{63D7D542-325B-19C3-834D-EC74200DC7DC}"/>
          </ac:picMkLst>
        </pc:picChg>
      </pc:sldChg>
      <pc:sldChg chg="delSp add mod ord">
        <pc:chgData name="Clements, William" userId="cbdb0636-a496-422a-8d40-98c53d494d26" providerId="ADAL" clId="{2CEE2221-1218-1D46-8A0A-5F98BF272895}" dt="2022-10-27T15:58:48.211" v="1898" actId="20578"/>
        <pc:sldMkLst>
          <pc:docMk/>
          <pc:sldMk cId="907677549" sldId="446"/>
        </pc:sldMkLst>
        <pc:spChg chg="del">
          <ac:chgData name="Clements, William" userId="cbdb0636-a496-422a-8d40-98c53d494d26" providerId="ADAL" clId="{2CEE2221-1218-1D46-8A0A-5F98BF272895}" dt="2022-10-27T15:57:46.339" v="1888" actId="478"/>
          <ac:spMkLst>
            <pc:docMk/>
            <pc:sldMk cId="907677549" sldId="446"/>
            <ac:spMk id="22" creationId="{9ADA13CC-511A-657C-D026-8F8CD57A63ED}"/>
          </ac:spMkLst>
        </pc:spChg>
        <pc:spChg chg="del">
          <ac:chgData name="Clements, William" userId="cbdb0636-a496-422a-8d40-98c53d494d26" providerId="ADAL" clId="{2CEE2221-1218-1D46-8A0A-5F98BF272895}" dt="2022-10-27T15:57:46.339" v="1888" actId="478"/>
          <ac:spMkLst>
            <pc:docMk/>
            <pc:sldMk cId="907677549" sldId="446"/>
            <ac:spMk id="23" creationId="{21D406B0-2FEC-8758-3B8C-3918FCA1FC32}"/>
          </ac:spMkLst>
        </pc:spChg>
        <pc:spChg chg="del">
          <ac:chgData name="Clements, William" userId="cbdb0636-a496-422a-8d40-98c53d494d26" providerId="ADAL" clId="{2CEE2221-1218-1D46-8A0A-5F98BF272895}" dt="2022-10-27T15:57:46.339" v="1888" actId="478"/>
          <ac:spMkLst>
            <pc:docMk/>
            <pc:sldMk cId="907677549" sldId="446"/>
            <ac:spMk id="25" creationId="{CB42C5DE-ED1A-A49A-907D-6C3D0294838F}"/>
          </ac:spMkLst>
        </pc:spChg>
        <pc:spChg chg="del">
          <ac:chgData name="Clements, William" userId="cbdb0636-a496-422a-8d40-98c53d494d26" providerId="ADAL" clId="{2CEE2221-1218-1D46-8A0A-5F98BF272895}" dt="2022-10-27T15:57:46.339" v="1888" actId="478"/>
          <ac:spMkLst>
            <pc:docMk/>
            <pc:sldMk cId="907677549" sldId="446"/>
            <ac:spMk id="27" creationId="{9A8D303F-CD54-E05F-A1BF-F074FB921F1F}"/>
          </ac:spMkLst>
        </pc:spChg>
        <pc:spChg chg="del">
          <ac:chgData name="Clements, William" userId="cbdb0636-a496-422a-8d40-98c53d494d26" providerId="ADAL" clId="{2CEE2221-1218-1D46-8A0A-5F98BF272895}" dt="2022-10-27T15:57:46.339" v="1888" actId="478"/>
          <ac:spMkLst>
            <pc:docMk/>
            <pc:sldMk cId="907677549" sldId="446"/>
            <ac:spMk id="29" creationId="{9ADA2CD7-CCE7-152F-A631-0CA85DC124AD}"/>
          </ac:spMkLst>
        </pc:spChg>
        <pc:spChg chg="del">
          <ac:chgData name="Clements, William" userId="cbdb0636-a496-422a-8d40-98c53d494d26" providerId="ADAL" clId="{2CEE2221-1218-1D46-8A0A-5F98BF272895}" dt="2022-10-27T15:57:46.339" v="1888" actId="478"/>
          <ac:spMkLst>
            <pc:docMk/>
            <pc:sldMk cId="907677549" sldId="446"/>
            <ac:spMk id="30" creationId="{BA86EB95-A76E-E332-2797-037B307493FD}"/>
          </ac:spMkLst>
        </pc:spChg>
        <pc:spChg chg="del">
          <ac:chgData name="Clements, William" userId="cbdb0636-a496-422a-8d40-98c53d494d26" providerId="ADAL" clId="{2CEE2221-1218-1D46-8A0A-5F98BF272895}" dt="2022-10-27T15:57:46.339" v="1888" actId="478"/>
          <ac:spMkLst>
            <pc:docMk/>
            <pc:sldMk cId="907677549" sldId="446"/>
            <ac:spMk id="31" creationId="{7C13F73F-23D9-409B-B812-72229CF31B85}"/>
          </ac:spMkLst>
        </pc:spChg>
      </pc:sldChg>
      <pc:sldChg chg="new">
        <pc:chgData name="Clements, William" userId="cbdb0636-a496-422a-8d40-98c53d494d26" providerId="ADAL" clId="{2CEE2221-1218-1D46-8A0A-5F98BF272895}" dt="2022-10-27T15:59:13.857" v="1899" actId="680"/>
        <pc:sldMkLst>
          <pc:docMk/>
          <pc:sldMk cId="696645349" sldId="447"/>
        </pc:sldMkLst>
      </pc:sldChg>
      <pc:sldChg chg="addSp modSp add mod">
        <pc:chgData name="Clements, William" userId="cbdb0636-a496-422a-8d40-98c53d494d26" providerId="ADAL" clId="{2CEE2221-1218-1D46-8A0A-5F98BF272895}" dt="2022-10-31T20:38:34.228" v="2286" actId="14100"/>
        <pc:sldMkLst>
          <pc:docMk/>
          <pc:sldMk cId="3265778856" sldId="448"/>
        </pc:sldMkLst>
        <pc:spChg chg="mod">
          <ac:chgData name="Clements, William" userId="cbdb0636-a496-422a-8d40-98c53d494d26" providerId="ADAL" clId="{2CEE2221-1218-1D46-8A0A-5F98BF272895}" dt="2022-10-27T16:01:27.826" v="1972" actId="1076"/>
          <ac:spMkLst>
            <pc:docMk/>
            <pc:sldMk cId="3265778856" sldId="448"/>
            <ac:spMk id="3" creationId="{10D11129-82CA-4E8B-D617-6FB19F24B9FE}"/>
          </ac:spMkLst>
        </pc:spChg>
        <pc:spChg chg="mod">
          <ac:chgData name="Clements, William" userId="cbdb0636-a496-422a-8d40-98c53d494d26" providerId="ADAL" clId="{2CEE2221-1218-1D46-8A0A-5F98BF272895}" dt="2022-10-27T16:03:12.665" v="2047" actId="1037"/>
          <ac:spMkLst>
            <pc:docMk/>
            <pc:sldMk cId="3265778856" sldId="448"/>
            <ac:spMk id="13" creationId="{C211945C-6F2C-4969-CC33-01CB62B28ED3}"/>
          </ac:spMkLst>
        </pc:spChg>
        <pc:spChg chg="mod">
          <ac:chgData name="Clements, William" userId="cbdb0636-a496-422a-8d40-98c53d494d26" providerId="ADAL" clId="{2CEE2221-1218-1D46-8A0A-5F98BF272895}" dt="2022-10-27T16:06:19.327" v="2190" actId="20577"/>
          <ac:spMkLst>
            <pc:docMk/>
            <pc:sldMk cId="3265778856" sldId="448"/>
            <ac:spMk id="14" creationId="{93FD2275-A2F3-1C10-C5C1-39848A5984F2}"/>
          </ac:spMkLst>
        </pc:spChg>
        <pc:spChg chg="mod">
          <ac:chgData name="Clements, William" userId="cbdb0636-a496-422a-8d40-98c53d494d26" providerId="ADAL" clId="{2CEE2221-1218-1D46-8A0A-5F98BF272895}" dt="2022-10-27T16:03:12.665" v="2047" actId="1037"/>
          <ac:spMkLst>
            <pc:docMk/>
            <pc:sldMk cId="3265778856" sldId="448"/>
            <ac:spMk id="18" creationId="{CCEEEA71-13D0-0776-3B3A-DBE0EADBE222}"/>
          </ac:spMkLst>
        </pc:spChg>
        <pc:spChg chg="mod">
          <ac:chgData name="Clements, William" userId="cbdb0636-a496-422a-8d40-98c53d494d26" providerId="ADAL" clId="{2CEE2221-1218-1D46-8A0A-5F98BF272895}" dt="2022-10-27T16:03:58.004" v="2103" actId="5793"/>
          <ac:spMkLst>
            <pc:docMk/>
            <pc:sldMk cId="3265778856" sldId="448"/>
            <ac:spMk id="19" creationId="{64CA467F-580A-E854-2CA5-42FE02ACB2BD}"/>
          </ac:spMkLst>
        </pc:spChg>
        <pc:spChg chg="add mod">
          <ac:chgData name="Clements, William" userId="cbdb0636-a496-422a-8d40-98c53d494d26" providerId="ADAL" clId="{2CEE2221-1218-1D46-8A0A-5F98BF272895}" dt="2022-10-27T16:03:02.089" v="2021" actId="1076"/>
          <ac:spMkLst>
            <pc:docMk/>
            <pc:sldMk cId="3265778856" sldId="448"/>
            <ac:spMk id="21" creationId="{D4F25907-32FA-9176-F779-2CB5AF5E01E2}"/>
          </ac:spMkLst>
        </pc:spChg>
        <pc:spChg chg="add mod">
          <ac:chgData name="Clements, William" userId="cbdb0636-a496-422a-8d40-98c53d494d26" providerId="ADAL" clId="{2CEE2221-1218-1D46-8A0A-5F98BF272895}" dt="2022-10-27T16:03:02.089" v="2021" actId="1076"/>
          <ac:spMkLst>
            <pc:docMk/>
            <pc:sldMk cId="3265778856" sldId="448"/>
            <ac:spMk id="24" creationId="{A6F03225-5865-2EDC-DA6B-5F88A43A0B2B}"/>
          </ac:spMkLst>
        </pc:spChg>
        <pc:spChg chg="mod">
          <ac:chgData name="Clements, William" userId="cbdb0636-a496-422a-8d40-98c53d494d26" providerId="ADAL" clId="{2CEE2221-1218-1D46-8A0A-5F98BF272895}" dt="2022-10-27T16:02:26.753" v="1974" actId="1076"/>
          <ac:spMkLst>
            <pc:docMk/>
            <pc:sldMk cId="3265778856" sldId="448"/>
            <ac:spMk id="32" creationId="{33EFF022-263A-93A1-DBBE-6635501CEA49}"/>
          </ac:spMkLst>
        </pc:spChg>
        <pc:spChg chg="mod">
          <ac:chgData name="Clements, William" userId="cbdb0636-a496-422a-8d40-98c53d494d26" providerId="ADAL" clId="{2CEE2221-1218-1D46-8A0A-5F98BF272895}" dt="2022-10-27T16:02:26.753" v="1974" actId="1076"/>
          <ac:spMkLst>
            <pc:docMk/>
            <pc:sldMk cId="3265778856" sldId="448"/>
            <ac:spMk id="33" creationId="{564C79BA-63BA-0AE3-C4A2-B77AB3D5E070}"/>
          </ac:spMkLst>
        </pc:spChg>
        <pc:spChg chg="mod">
          <ac:chgData name="Clements, William" userId="cbdb0636-a496-422a-8d40-98c53d494d26" providerId="ADAL" clId="{2CEE2221-1218-1D46-8A0A-5F98BF272895}" dt="2022-10-27T16:02:26.753" v="1974" actId="1076"/>
          <ac:spMkLst>
            <pc:docMk/>
            <pc:sldMk cId="3265778856" sldId="448"/>
            <ac:spMk id="34" creationId="{68C2E835-4AE3-01CB-5F1D-498059CB298B}"/>
          </ac:spMkLst>
        </pc:spChg>
        <pc:spChg chg="mod">
          <ac:chgData name="Clements, William" userId="cbdb0636-a496-422a-8d40-98c53d494d26" providerId="ADAL" clId="{2CEE2221-1218-1D46-8A0A-5F98BF272895}" dt="2022-10-27T16:02:26.753" v="1974" actId="1076"/>
          <ac:spMkLst>
            <pc:docMk/>
            <pc:sldMk cId="3265778856" sldId="448"/>
            <ac:spMk id="35" creationId="{E0AFDD86-F835-D3C1-E7F0-7202261B98B0}"/>
          </ac:spMkLst>
        </pc:spChg>
        <pc:spChg chg="mod">
          <ac:chgData name="Clements, William" userId="cbdb0636-a496-422a-8d40-98c53d494d26" providerId="ADAL" clId="{2CEE2221-1218-1D46-8A0A-5F98BF272895}" dt="2022-10-27T16:02:26.753" v="1974" actId="1076"/>
          <ac:spMkLst>
            <pc:docMk/>
            <pc:sldMk cId="3265778856" sldId="448"/>
            <ac:spMk id="36" creationId="{2C28EF27-1011-33DF-46C4-34901569D889}"/>
          </ac:spMkLst>
        </pc:spChg>
        <pc:spChg chg="mod">
          <ac:chgData name="Clements, William" userId="cbdb0636-a496-422a-8d40-98c53d494d26" providerId="ADAL" clId="{2CEE2221-1218-1D46-8A0A-5F98BF272895}" dt="2022-10-27T16:02:26.753" v="1974" actId="1076"/>
          <ac:spMkLst>
            <pc:docMk/>
            <pc:sldMk cId="3265778856" sldId="448"/>
            <ac:spMk id="37" creationId="{4B922311-6AF0-57CF-7DAB-510379C681EB}"/>
          </ac:spMkLst>
        </pc:spChg>
        <pc:spChg chg="mod">
          <ac:chgData name="Clements, William" userId="cbdb0636-a496-422a-8d40-98c53d494d26" providerId="ADAL" clId="{2CEE2221-1218-1D46-8A0A-5F98BF272895}" dt="2022-10-27T16:03:12.665" v="2047" actId="1037"/>
          <ac:spMkLst>
            <pc:docMk/>
            <pc:sldMk cId="3265778856" sldId="448"/>
            <ac:spMk id="38" creationId="{533A2B72-0D83-B1A1-6D7D-12E2D3CCC94B}"/>
          </ac:spMkLst>
        </pc:spChg>
        <pc:spChg chg="mod">
          <ac:chgData name="Clements, William" userId="cbdb0636-a496-422a-8d40-98c53d494d26" providerId="ADAL" clId="{2CEE2221-1218-1D46-8A0A-5F98BF272895}" dt="2022-10-27T16:04:39.326" v="2167" actId="20577"/>
          <ac:spMkLst>
            <pc:docMk/>
            <pc:sldMk cId="3265778856" sldId="448"/>
            <ac:spMk id="39" creationId="{35BD00A9-AB80-C81B-3D7C-2B0A5C2BCE1D}"/>
          </ac:spMkLst>
        </pc:spChg>
        <pc:cxnChg chg="mod">
          <ac:chgData name="Clements, William" userId="cbdb0636-a496-422a-8d40-98c53d494d26" providerId="ADAL" clId="{2CEE2221-1218-1D46-8A0A-5F98BF272895}" dt="2022-10-31T20:38:34.228" v="2286" actId="14100"/>
          <ac:cxnSpMkLst>
            <pc:docMk/>
            <pc:sldMk cId="3265778856" sldId="448"/>
            <ac:cxnSpMk id="15" creationId="{C72217FA-5E6D-F31B-9124-D354EC117532}"/>
          </ac:cxnSpMkLst>
        </pc:cxnChg>
        <pc:cxnChg chg="add mod">
          <ac:chgData name="Clements, William" userId="cbdb0636-a496-422a-8d40-98c53d494d26" providerId="ADAL" clId="{2CEE2221-1218-1D46-8A0A-5F98BF272895}" dt="2022-10-27T16:03:02.089" v="2021" actId="1076"/>
          <ac:cxnSpMkLst>
            <pc:docMk/>
            <pc:sldMk cId="3265778856" sldId="448"/>
            <ac:cxnSpMk id="26" creationId="{1EEE36E5-0DD9-C14B-BE08-4A61F3A49621}"/>
          </ac:cxnSpMkLst>
        </pc:cxnChg>
        <pc:cxnChg chg="add mod">
          <ac:chgData name="Clements, William" userId="cbdb0636-a496-422a-8d40-98c53d494d26" providerId="ADAL" clId="{2CEE2221-1218-1D46-8A0A-5F98BF272895}" dt="2022-10-27T16:03:02.089" v="2021" actId="1076"/>
          <ac:cxnSpMkLst>
            <pc:docMk/>
            <pc:sldMk cId="3265778856" sldId="448"/>
            <ac:cxnSpMk id="51" creationId="{EA81C588-ED31-9888-A275-D11EC314E7B7}"/>
          </ac:cxnSpMkLst>
        </pc:cxnChg>
        <pc:cxnChg chg="add mod">
          <ac:chgData name="Clements, William" userId="cbdb0636-a496-422a-8d40-98c53d494d26" providerId="ADAL" clId="{2CEE2221-1218-1D46-8A0A-5F98BF272895}" dt="2022-10-27T16:06:19.327" v="2190" actId="20577"/>
          <ac:cxnSpMkLst>
            <pc:docMk/>
            <pc:sldMk cId="3265778856" sldId="448"/>
            <ac:cxnSpMk id="57" creationId="{6C85F002-0A21-50F5-6204-799A6508D163}"/>
          </ac:cxnSpMkLst>
        </pc:cxnChg>
        <pc:cxnChg chg="add mod">
          <ac:chgData name="Clements, William" userId="cbdb0636-a496-422a-8d40-98c53d494d26" providerId="ADAL" clId="{2CEE2221-1218-1D46-8A0A-5F98BF272895}" dt="2022-10-27T16:06:02.279" v="2186" actId="14100"/>
          <ac:cxnSpMkLst>
            <pc:docMk/>
            <pc:sldMk cId="3265778856" sldId="448"/>
            <ac:cxnSpMk id="60" creationId="{170BA140-95E3-B50F-18A4-0ACCA603DD17}"/>
          </ac:cxnSpMkLst>
        </pc:cxnChg>
        <pc:cxnChg chg="add mod">
          <ac:chgData name="Clements, William" userId="cbdb0636-a496-422a-8d40-98c53d494d26" providerId="ADAL" clId="{2CEE2221-1218-1D46-8A0A-5F98BF272895}" dt="2022-10-27T16:06:09.412" v="2189" actId="14100"/>
          <ac:cxnSpMkLst>
            <pc:docMk/>
            <pc:sldMk cId="3265778856" sldId="448"/>
            <ac:cxnSpMk id="63" creationId="{5B5C587E-E5EE-C131-4185-DE0B03C7B503}"/>
          </ac:cxnSpMkLst>
        </pc:cxnChg>
      </pc:sldChg>
      <pc:sldChg chg="addSp modSp add mod">
        <pc:chgData name="Clements, William" userId="cbdb0636-a496-422a-8d40-98c53d494d26" providerId="ADAL" clId="{2CEE2221-1218-1D46-8A0A-5F98BF272895}" dt="2022-10-31T20:38:24.397" v="2285" actId="14100"/>
        <pc:sldMkLst>
          <pc:docMk/>
          <pc:sldMk cId="966077944" sldId="449"/>
        </pc:sldMkLst>
        <pc:spChg chg="mod">
          <ac:chgData name="Clements, William" userId="cbdb0636-a496-422a-8d40-98c53d494d26" providerId="ADAL" clId="{2CEE2221-1218-1D46-8A0A-5F98BF272895}" dt="2022-10-31T20:38:13.841" v="2282" actId="1076"/>
          <ac:spMkLst>
            <pc:docMk/>
            <pc:sldMk cId="966077944" sldId="449"/>
            <ac:spMk id="3" creationId="{10D11129-82CA-4E8B-D617-6FB19F24B9FE}"/>
          </ac:spMkLst>
        </pc:spChg>
        <pc:cxnChg chg="add mod">
          <ac:chgData name="Clements, William" userId="cbdb0636-a496-422a-8d40-98c53d494d26" providerId="ADAL" clId="{2CEE2221-1218-1D46-8A0A-5F98BF272895}" dt="2022-10-31T20:37:54.672" v="2273" actId="14100"/>
          <ac:cxnSpMkLst>
            <pc:docMk/>
            <pc:sldMk cId="966077944" sldId="449"/>
            <ac:cxnSpMk id="39" creationId="{F9117665-CAED-B599-F7BB-9373B0045F09}"/>
          </ac:cxnSpMkLst>
        </pc:cxnChg>
        <pc:cxnChg chg="add mod">
          <ac:chgData name="Clements, William" userId="cbdb0636-a496-422a-8d40-98c53d494d26" providerId="ADAL" clId="{2CEE2221-1218-1D46-8A0A-5F98BF272895}" dt="2022-10-31T20:38:04.318" v="2276" actId="14100"/>
          <ac:cxnSpMkLst>
            <pc:docMk/>
            <pc:sldMk cId="966077944" sldId="449"/>
            <ac:cxnSpMk id="69" creationId="{13931255-2D84-5F7C-10AE-8A6DAB1EF072}"/>
          </ac:cxnSpMkLst>
        </pc:cxnChg>
        <pc:cxnChg chg="add mod">
          <ac:chgData name="Clements, William" userId="cbdb0636-a496-422a-8d40-98c53d494d26" providerId="ADAL" clId="{2CEE2221-1218-1D46-8A0A-5F98BF272895}" dt="2022-10-31T20:38:10.472" v="2279" actId="14100"/>
          <ac:cxnSpMkLst>
            <pc:docMk/>
            <pc:sldMk cId="966077944" sldId="449"/>
            <ac:cxnSpMk id="77" creationId="{44CAC6FB-F8DB-501C-4DDD-01A21AA1B05E}"/>
          </ac:cxnSpMkLst>
        </pc:cxnChg>
        <pc:cxnChg chg="add mod">
          <ac:chgData name="Clements, William" userId="cbdb0636-a496-422a-8d40-98c53d494d26" providerId="ADAL" clId="{2CEE2221-1218-1D46-8A0A-5F98BF272895}" dt="2022-10-31T20:38:24.397" v="2285" actId="14100"/>
          <ac:cxnSpMkLst>
            <pc:docMk/>
            <pc:sldMk cId="966077944" sldId="449"/>
            <ac:cxnSpMk id="80" creationId="{B244A676-E58D-2AA0-7FB2-964392D3356A}"/>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674967-8870-7C45-9AD0-6E308866FA20}" type="datetimeFigureOut">
              <a:rPr lang="en-US" smtClean="0"/>
              <a:t>11/14/22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A4E4C-6090-2E4D-936C-9AC9C56DCA91}" type="slidenum">
              <a:rPr lang="en-US" smtClean="0"/>
              <a:t>‹#›</a:t>
            </a:fld>
            <a:endParaRPr lang="en-US"/>
          </a:p>
        </p:txBody>
      </p:sp>
    </p:spTree>
    <p:extLst>
      <p:ext uri="{BB962C8B-B14F-4D97-AF65-F5344CB8AC3E}">
        <p14:creationId xmlns:p14="http://schemas.microsoft.com/office/powerpoint/2010/main" val="1994945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9</a:t>
            </a:fld>
            <a:endParaRPr lang="en-US"/>
          </a:p>
        </p:txBody>
      </p:sp>
    </p:spTree>
    <p:extLst>
      <p:ext uri="{BB962C8B-B14F-4D97-AF65-F5344CB8AC3E}">
        <p14:creationId xmlns:p14="http://schemas.microsoft.com/office/powerpoint/2010/main" val="3885061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19</a:t>
            </a:fld>
            <a:endParaRPr lang="en-US"/>
          </a:p>
        </p:txBody>
      </p:sp>
    </p:spTree>
    <p:extLst>
      <p:ext uri="{BB962C8B-B14F-4D97-AF65-F5344CB8AC3E}">
        <p14:creationId xmlns:p14="http://schemas.microsoft.com/office/powerpoint/2010/main" val="422029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20</a:t>
            </a:fld>
            <a:endParaRPr lang="en-US"/>
          </a:p>
        </p:txBody>
      </p:sp>
    </p:spTree>
    <p:extLst>
      <p:ext uri="{BB962C8B-B14F-4D97-AF65-F5344CB8AC3E}">
        <p14:creationId xmlns:p14="http://schemas.microsoft.com/office/powerpoint/2010/main" val="3341881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21</a:t>
            </a:fld>
            <a:endParaRPr lang="en-US"/>
          </a:p>
        </p:txBody>
      </p:sp>
    </p:spTree>
    <p:extLst>
      <p:ext uri="{BB962C8B-B14F-4D97-AF65-F5344CB8AC3E}">
        <p14:creationId xmlns:p14="http://schemas.microsoft.com/office/powerpoint/2010/main" val="819936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22</a:t>
            </a:fld>
            <a:endParaRPr lang="en-US"/>
          </a:p>
        </p:txBody>
      </p:sp>
    </p:spTree>
    <p:extLst>
      <p:ext uri="{BB962C8B-B14F-4D97-AF65-F5344CB8AC3E}">
        <p14:creationId xmlns:p14="http://schemas.microsoft.com/office/powerpoint/2010/main" val="2230781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25</a:t>
            </a:fld>
            <a:endParaRPr lang="en-US"/>
          </a:p>
        </p:txBody>
      </p:sp>
    </p:spTree>
    <p:extLst>
      <p:ext uri="{BB962C8B-B14F-4D97-AF65-F5344CB8AC3E}">
        <p14:creationId xmlns:p14="http://schemas.microsoft.com/office/powerpoint/2010/main" val="478022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26</a:t>
            </a:fld>
            <a:endParaRPr lang="en-US"/>
          </a:p>
        </p:txBody>
      </p:sp>
    </p:spTree>
    <p:extLst>
      <p:ext uri="{BB962C8B-B14F-4D97-AF65-F5344CB8AC3E}">
        <p14:creationId xmlns:p14="http://schemas.microsoft.com/office/powerpoint/2010/main" val="1419504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27</a:t>
            </a:fld>
            <a:endParaRPr lang="en-US"/>
          </a:p>
        </p:txBody>
      </p:sp>
    </p:spTree>
    <p:extLst>
      <p:ext uri="{BB962C8B-B14F-4D97-AF65-F5344CB8AC3E}">
        <p14:creationId xmlns:p14="http://schemas.microsoft.com/office/powerpoint/2010/main" val="4040255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10</a:t>
            </a:fld>
            <a:endParaRPr lang="en-US"/>
          </a:p>
        </p:txBody>
      </p:sp>
    </p:spTree>
    <p:extLst>
      <p:ext uri="{BB962C8B-B14F-4D97-AF65-F5344CB8AC3E}">
        <p14:creationId xmlns:p14="http://schemas.microsoft.com/office/powerpoint/2010/main" val="1983171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11</a:t>
            </a:fld>
            <a:endParaRPr lang="en-US"/>
          </a:p>
        </p:txBody>
      </p:sp>
    </p:spTree>
    <p:extLst>
      <p:ext uri="{BB962C8B-B14F-4D97-AF65-F5344CB8AC3E}">
        <p14:creationId xmlns:p14="http://schemas.microsoft.com/office/powerpoint/2010/main" val="3839777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13</a:t>
            </a:fld>
            <a:endParaRPr lang="en-US"/>
          </a:p>
        </p:txBody>
      </p:sp>
    </p:spTree>
    <p:extLst>
      <p:ext uri="{BB962C8B-B14F-4D97-AF65-F5344CB8AC3E}">
        <p14:creationId xmlns:p14="http://schemas.microsoft.com/office/powerpoint/2010/main" val="3467049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14</a:t>
            </a:fld>
            <a:endParaRPr lang="en-US"/>
          </a:p>
        </p:txBody>
      </p:sp>
    </p:spTree>
    <p:extLst>
      <p:ext uri="{BB962C8B-B14F-4D97-AF65-F5344CB8AC3E}">
        <p14:creationId xmlns:p14="http://schemas.microsoft.com/office/powerpoint/2010/main" val="261273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15</a:t>
            </a:fld>
            <a:endParaRPr lang="en-US"/>
          </a:p>
        </p:txBody>
      </p:sp>
    </p:spTree>
    <p:extLst>
      <p:ext uri="{BB962C8B-B14F-4D97-AF65-F5344CB8AC3E}">
        <p14:creationId xmlns:p14="http://schemas.microsoft.com/office/powerpoint/2010/main" val="3408636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16</a:t>
            </a:fld>
            <a:endParaRPr lang="en-US"/>
          </a:p>
        </p:txBody>
      </p:sp>
    </p:spTree>
    <p:extLst>
      <p:ext uri="{BB962C8B-B14F-4D97-AF65-F5344CB8AC3E}">
        <p14:creationId xmlns:p14="http://schemas.microsoft.com/office/powerpoint/2010/main" val="3084867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17</a:t>
            </a:fld>
            <a:endParaRPr lang="en-US"/>
          </a:p>
        </p:txBody>
      </p:sp>
    </p:spTree>
    <p:extLst>
      <p:ext uri="{BB962C8B-B14F-4D97-AF65-F5344CB8AC3E}">
        <p14:creationId xmlns:p14="http://schemas.microsoft.com/office/powerpoint/2010/main" val="575669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18</a:t>
            </a:fld>
            <a:endParaRPr lang="en-US"/>
          </a:p>
        </p:txBody>
      </p:sp>
    </p:spTree>
    <p:extLst>
      <p:ext uri="{BB962C8B-B14F-4D97-AF65-F5344CB8AC3E}">
        <p14:creationId xmlns:p14="http://schemas.microsoft.com/office/powerpoint/2010/main" val="707871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951397-242C-504E-AB27-D15F5D229A5E}" type="datetimeFigureOut">
              <a:rPr lang="en-US" smtClean="0"/>
              <a:t>11/14/22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50EA5E-CC42-0746-A3EA-D9EE8E9D7569}" type="slidenum">
              <a:rPr lang="en-US" smtClean="0"/>
              <a:t>‹#›</a:t>
            </a:fld>
            <a:endParaRPr lang="en-US"/>
          </a:p>
        </p:txBody>
      </p:sp>
    </p:spTree>
    <p:extLst>
      <p:ext uri="{BB962C8B-B14F-4D97-AF65-F5344CB8AC3E}">
        <p14:creationId xmlns:p14="http://schemas.microsoft.com/office/powerpoint/2010/main" val="1323205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951397-242C-504E-AB27-D15F5D229A5E}" type="datetimeFigureOut">
              <a:rPr lang="en-US" smtClean="0"/>
              <a:t>11/14/22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50EA5E-CC42-0746-A3EA-D9EE8E9D7569}" type="slidenum">
              <a:rPr lang="en-US" smtClean="0"/>
              <a:t>‹#›</a:t>
            </a:fld>
            <a:endParaRPr lang="en-US"/>
          </a:p>
        </p:txBody>
      </p:sp>
    </p:spTree>
    <p:extLst>
      <p:ext uri="{BB962C8B-B14F-4D97-AF65-F5344CB8AC3E}">
        <p14:creationId xmlns:p14="http://schemas.microsoft.com/office/powerpoint/2010/main" val="3810602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951397-242C-504E-AB27-D15F5D229A5E}" type="datetimeFigureOut">
              <a:rPr lang="en-US" smtClean="0"/>
              <a:t>11/14/22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50EA5E-CC42-0746-A3EA-D9EE8E9D7569}" type="slidenum">
              <a:rPr lang="en-US" smtClean="0"/>
              <a:t>‹#›</a:t>
            </a:fld>
            <a:endParaRPr lang="en-US"/>
          </a:p>
        </p:txBody>
      </p:sp>
    </p:spTree>
    <p:extLst>
      <p:ext uri="{BB962C8B-B14F-4D97-AF65-F5344CB8AC3E}">
        <p14:creationId xmlns:p14="http://schemas.microsoft.com/office/powerpoint/2010/main" val="26400838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ster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p:cNvSpPr>
            <a:spLocks noGrp="1"/>
          </p:cNvSpPr>
          <p:nvPr>
            <p:ph type="body" sz="quarter" idx="10"/>
          </p:nvPr>
        </p:nvSpPr>
        <p:spPr>
          <a:xfrm>
            <a:off x="203200" y="6400800"/>
            <a:ext cx="11785600" cy="457200"/>
          </a:xfrm>
        </p:spPr>
        <p:txBody>
          <a:bodyPr>
            <a:noAutofit/>
          </a:bodyPr>
          <a:lstStyle>
            <a:lvl1pPr>
              <a:buNone/>
              <a:defRPr sz="1200">
                <a:effectLst>
                  <a:outerShdw blurRad="38100" dist="38100" dir="2700000" algn="tl">
                    <a:srgbClr val="000000">
                      <a:alpha val="43137"/>
                    </a:srgbClr>
                  </a:outerShdw>
                </a:effectLst>
              </a:defRPr>
            </a:lvl1pPr>
            <a:lvl2pPr>
              <a:defRPr sz="1200">
                <a:effectLst>
                  <a:outerShdw blurRad="38100" dist="38100" dir="2700000" algn="tl">
                    <a:srgbClr val="000000">
                      <a:alpha val="43137"/>
                    </a:srgbClr>
                  </a:outerShdw>
                </a:effectLst>
              </a:defRPr>
            </a:lvl2pPr>
            <a:lvl3pPr>
              <a:defRPr sz="1200">
                <a:effectLst>
                  <a:outerShdw blurRad="38100" dist="38100" dir="2700000" algn="tl">
                    <a:srgbClr val="000000">
                      <a:alpha val="43137"/>
                    </a:srgbClr>
                  </a:outerShdw>
                </a:effectLst>
              </a:defRPr>
            </a:lvl3pPr>
            <a:lvl4pPr>
              <a:defRPr sz="1200">
                <a:effectLst>
                  <a:outerShdw blurRad="38100" dist="38100" dir="2700000" algn="tl">
                    <a:srgbClr val="000000">
                      <a:alpha val="43137"/>
                    </a:srgbClr>
                  </a:outerShdw>
                </a:effectLst>
              </a:defRPr>
            </a:lvl4pPr>
            <a:lvl5pPr>
              <a:defRPr sz="1200">
                <a:effectLst>
                  <a:outerShdw blurRad="38100" dist="38100" dir="2700000" algn="tl">
                    <a:srgbClr val="000000">
                      <a:alpha val="43137"/>
                    </a:srgbClr>
                  </a:outerShdw>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9242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951397-242C-504E-AB27-D15F5D229A5E}" type="datetimeFigureOut">
              <a:rPr lang="en-US" smtClean="0"/>
              <a:t>11/14/22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50EA5E-CC42-0746-A3EA-D9EE8E9D7569}" type="slidenum">
              <a:rPr lang="en-US" smtClean="0"/>
              <a:t>‹#›</a:t>
            </a:fld>
            <a:endParaRPr lang="en-US"/>
          </a:p>
        </p:txBody>
      </p:sp>
    </p:spTree>
    <p:extLst>
      <p:ext uri="{BB962C8B-B14F-4D97-AF65-F5344CB8AC3E}">
        <p14:creationId xmlns:p14="http://schemas.microsoft.com/office/powerpoint/2010/main" val="2568964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951397-242C-504E-AB27-D15F5D229A5E}" type="datetimeFigureOut">
              <a:rPr lang="en-US" smtClean="0"/>
              <a:t>11/14/22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50EA5E-CC42-0746-A3EA-D9EE8E9D7569}" type="slidenum">
              <a:rPr lang="en-US" smtClean="0"/>
              <a:t>‹#›</a:t>
            </a:fld>
            <a:endParaRPr lang="en-US"/>
          </a:p>
        </p:txBody>
      </p:sp>
    </p:spTree>
    <p:extLst>
      <p:ext uri="{BB962C8B-B14F-4D97-AF65-F5344CB8AC3E}">
        <p14:creationId xmlns:p14="http://schemas.microsoft.com/office/powerpoint/2010/main" val="3066654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951397-242C-504E-AB27-D15F5D229A5E}" type="datetimeFigureOut">
              <a:rPr lang="en-US" smtClean="0"/>
              <a:t>11/14/22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50EA5E-CC42-0746-A3EA-D9EE8E9D7569}" type="slidenum">
              <a:rPr lang="en-US" smtClean="0"/>
              <a:t>‹#›</a:t>
            </a:fld>
            <a:endParaRPr lang="en-US"/>
          </a:p>
        </p:txBody>
      </p:sp>
    </p:spTree>
    <p:extLst>
      <p:ext uri="{BB962C8B-B14F-4D97-AF65-F5344CB8AC3E}">
        <p14:creationId xmlns:p14="http://schemas.microsoft.com/office/powerpoint/2010/main" val="10602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951397-242C-504E-AB27-D15F5D229A5E}" type="datetimeFigureOut">
              <a:rPr lang="en-US" smtClean="0"/>
              <a:t>11/14/22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50EA5E-CC42-0746-A3EA-D9EE8E9D7569}" type="slidenum">
              <a:rPr lang="en-US" smtClean="0"/>
              <a:t>‹#›</a:t>
            </a:fld>
            <a:endParaRPr lang="en-US"/>
          </a:p>
        </p:txBody>
      </p:sp>
    </p:spTree>
    <p:extLst>
      <p:ext uri="{BB962C8B-B14F-4D97-AF65-F5344CB8AC3E}">
        <p14:creationId xmlns:p14="http://schemas.microsoft.com/office/powerpoint/2010/main" val="1436192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951397-242C-504E-AB27-D15F5D229A5E}" type="datetimeFigureOut">
              <a:rPr lang="en-US" smtClean="0"/>
              <a:t>11/14/22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50EA5E-CC42-0746-A3EA-D9EE8E9D7569}" type="slidenum">
              <a:rPr lang="en-US" smtClean="0"/>
              <a:t>‹#›</a:t>
            </a:fld>
            <a:endParaRPr lang="en-US"/>
          </a:p>
        </p:txBody>
      </p:sp>
    </p:spTree>
    <p:extLst>
      <p:ext uri="{BB962C8B-B14F-4D97-AF65-F5344CB8AC3E}">
        <p14:creationId xmlns:p14="http://schemas.microsoft.com/office/powerpoint/2010/main" val="3401541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951397-242C-504E-AB27-D15F5D229A5E}" type="datetimeFigureOut">
              <a:rPr lang="en-US" smtClean="0"/>
              <a:t>11/14/22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50EA5E-CC42-0746-A3EA-D9EE8E9D7569}" type="slidenum">
              <a:rPr lang="en-US" smtClean="0"/>
              <a:t>‹#›</a:t>
            </a:fld>
            <a:endParaRPr lang="en-US"/>
          </a:p>
        </p:txBody>
      </p:sp>
    </p:spTree>
    <p:extLst>
      <p:ext uri="{BB962C8B-B14F-4D97-AF65-F5344CB8AC3E}">
        <p14:creationId xmlns:p14="http://schemas.microsoft.com/office/powerpoint/2010/main" val="1692827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951397-242C-504E-AB27-D15F5D229A5E}" type="datetimeFigureOut">
              <a:rPr lang="en-US" smtClean="0"/>
              <a:t>11/14/22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50EA5E-CC42-0746-A3EA-D9EE8E9D7569}" type="slidenum">
              <a:rPr lang="en-US" smtClean="0"/>
              <a:t>‹#›</a:t>
            </a:fld>
            <a:endParaRPr lang="en-US"/>
          </a:p>
        </p:txBody>
      </p:sp>
    </p:spTree>
    <p:extLst>
      <p:ext uri="{BB962C8B-B14F-4D97-AF65-F5344CB8AC3E}">
        <p14:creationId xmlns:p14="http://schemas.microsoft.com/office/powerpoint/2010/main" val="2400525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951397-242C-504E-AB27-D15F5D229A5E}" type="datetimeFigureOut">
              <a:rPr lang="en-US" smtClean="0"/>
              <a:t>11/14/22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50EA5E-CC42-0746-A3EA-D9EE8E9D7569}" type="slidenum">
              <a:rPr lang="en-US" smtClean="0"/>
              <a:t>‹#›</a:t>
            </a:fld>
            <a:endParaRPr lang="en-US"/>
          </a:p>
        </p:txBody>
      </p:sp>
    </p:spTree>
    <p:extLst>
      <p:ext uri="{BB962C8B-B14F-4D97-AF65-F5344CB8AC3E}">
        <p14:creationId xmlns:p14="http://schemas.microsoft.com/office/powerpoint/2010/main" val="30800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951397-242C-504E-AB27-D15F5D229A5E}" type="datetimeFigureOut">
              <a:rPr lang="en-US" smtClean="0"/>
              <a:t>11/14/22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50EA5E-CC42-0746-A3EA-D9EE8E9D7569}" type="slidenum">
              <a:rPr lang="en-US" smtClean="0"/>
              <a:t>‹#›</a:t>
            </a:fld>
            <a:endParaRPr lang="en-US"/>
          </a:p>
        </p:txBody>
      </p:sp>
    </p:spTree>
    <p:extLst>
      <p:ext uri="{BB962C8B-B14F-4D97-AF65-F5344CB8AC3E}">
        <p14:creationId xmlns:p14="http://schemas.microsoft.com/office/powerpoint/2010/main" val="19417628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hyperlink" Target="https://byui-cse.github.io/cse111-course/lesson02/teach.html" TargetMode="Externa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s://byui-cse.github.io/cse111-course/lesson02/prove.html" TargetMode="External"/><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hyperlink" Target="https://docs.python.org/3/library/functions.html#open" TargetMode="External"/><Relationship Id="rId2" Type="http://schemas.openxmlformats.org/officeDocument/2006/relationships/hyperlink" Target="https://docs.python.org/3/library/datetime.html#datetime.datetime.now" TargetMode="External"/><Relationship Id="rId1" Type="http://schemas.openxmlformats.org/officeDocument/2006/relationships/slideLayout" Target="../slideLayouts/slideLayout4.xml"/><Relationship Id="rId5" Type="http://schemas.openxmlformats.org/officeDocument/2006/relationships/hyperlink" Target="https://byui-cse.github.io/cse110-course/lesson11/prepare.html" TargetMode="External"/><Relationship Id="rId4" Type="http://schemas.openxmlformats.org/officeDocument/2006/relationships/hyperlink" Target="https://docs.python.org/3/library/functions.html#print"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byui-cse.github.io/cse111-course/lesson02/prepare.html" TargetMode="External"/><Relationship Id="rId2" Type="http://schemas.openxmlformats.org/officeDocument/2006/relationships/hyperlink" Target="https://docs.python.org/3/library/functions.html" TargetMode="External"/><Relationship Id="rId1" Type="http://schemas.openxmlformats.org/officeDocument/2006/relationships/slideLayout" Target="../slideLayouts/slideLayout4.xml"/><Relationship Id="rId4" Type="http://schemas.openxmlformats.org/officeDocument/2006/relationships/hyperlink" Target="https://www.w3schools.com/python/python_functions.asp"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byui-cse.github.io/cse111-course/lesson02/check.html" TargetMode="External"/><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51D36-1372-87D5-8DAE-D9F6112564C0}"/>
              </a:ext>
            </a:extLst>
          </p:cNvPr>
          <p:cNvSpPr>
            <a:spLocks noGrp="1"/>
          </p:cNvSpPr>
          <p:nvPr>
            <p:ph type="ctrTitle"/>
          </p:nvPr>
        </p:nvSpPr>
        <p:spPr/>
        <p:txBody>
          <a:bodyPr/>
          <a:lstStyle/>
          <a:p>
            <a:r>
              <a:rPr lang="en-US" dirty="0"/>
              <a:t>CSE 111</a:t>
            </a:r>
          </a:p>
        </p:txBody>
      </p:sp>
      <p:sp>
        <p:nvSpPr>
          <p:cNvPr id="3" name="Subtitle 2">
            <a:extLst>
              <a:ext uri="{FF2B5EF4-FFF2-40B4-BE49-F238E27FC236}">
                <a16:creationId xmlns:a16="http://schemas.microsoft.com/office/drawing/2014/main" id="{FCDC53A2-7007-E584-5B29-853F99F6110B}"/>
              </a:ext>
            </a:extLst>
          </p:cNvPr>
          <p:cNvSpPr>
            <a:spLocks noGrp="1"/>
          </p:cNvSpPr>
          <p:nvPr>
            <p:ph type="subTitle" idx="1"/>
          </p:nvPr>
        </p:nvSpPr>
        <p:spPr/>
        <p:txBody>
          <a:bodyPr/>
          <a:lstStyle/>
          <a:p>
            <a:r>
              <a:rPr lang="en-US" dirty="0"/>
              <a:t>Week 02: Calling Functions</a:t>
            </a:r>
          </a:p>
          <a:p>
            <a:r>
              <a:rPr lang="en-US" dirty="0"/>
              <a:t>W. Clements</a:t>
            </a:r>
          </a:p>
        </p:txBody>
      </p:sp>
    </p:spTree>
    <p:extLst>
      <p:ext uri="{BB962C8B-B14F-4D97-AF65-F5344CB8AC3E}">
        <p14:creationId xmlns:p14="http://schemas.microsoft.com/office/powerpoint/2010/main" val="3694611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2" name="Picture 1">
            <a:extLst>
              <a:ext uri="{FF2B5EF4-FFF2-40B4-BE49-F238E27FC236}">
                <a16:creationId xmlns:a16="http://schemas.microsoft.com/office/drawing/2014/main" id="{99F2B6CB-70C9-FBB9-EC62-D6A5B8809586}"/>
              </a:ext>
            </a:extLst>
          </p:cNvPr>
          <p:cNvPicPr>
            <a:picLocks noChangeAspect="1"/>
          </p:cNvPicPr>
          <p:nvPr/>
        </p:nvPicPr>
        <p:blipFill>
          <a:blip r:embed="rId3"/>
          <a:stretch>
            <a:fillRect/>
          </a:stretch>
        </p:blipFill>
        <p:spPr>
          <a:xfrm>
            <a:off x="6369866" y="0"/>
            <a:ext cx="5794830" cy="1948049"/>
          </a:xfrm>
          <a:prstGeom prst="rect">
            <a:avLst/>
          </a:prstGeom>
        </p:spPr>
      </p:pic>
      <p:pic>
        <p:nvPicPr>
          <p:cNvPr id="4" name="Picture 3">
            <a:extLst>
              <a:ext uri="{FF2B5EF4-FFF2-40B4-BE49-F238E27FC236}">
                <a16:creationId xmlns:a16="http://schemas.microsoft.com/office/drawing/2014/main" id="{6430CCCE-3E86-F680-60BF-C88F9F402CA1}"/>
              </a:ext>
            </a:extLst>
          </p:cNvPr>
          <p:cNvPicPr>
            <a:picLocks noChangeAspect="1"/>
          </p:cNvPicPr>
          <p:nvPr/>
        </p:nvPicPr>
        <p:blipFill>
          <a:blip r:embed="rId4"/>
          <a:stretch>
            <a:fillRect/>
          </a:stretch>
        </p:blipFill>
        <p:spPr>
          <a:xfrm>
            <a:off x="391275" y="1"/>
            <a:ext cx="4447853" cy="1881000"/>
          </a:xfrm>
          <a:prstGeom prst="rect">
            <a:avLst/>
          </a:prstGeom>
        </p:spPr>
      </p:pic>
    </p:spTree>
    <p:extLst>
      <p:ext uri="{BB962C8B-B14F-4D97-AF65-F5344CB8AC3E}">
        <p14:creationId xmlns:p14="http://schemas.microsoft.com/office/powerpoint/2010/main" val="3402487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2" name="Picture 1">
            <a:extLst>
              <a:ext uri="{FF2B5EF4-FFF2-40B4-BE49-F238E27FC236}">
                <a16:creationId xmlns:a16="http://schemas.microsoft.com/office/drawing/2014/main" id="{230A78E8-67F9-4ED7-5679-AA5F629A1945}"/>
              </a:ext>
            </a:extLst>
          </p:cNvPr>
          <p:cNvPicPr>
            <a:picLocks noChangeAspect="1"/>
          </p:cNvPicPr>
          <p:nvPr/>
        </p:nvPicPr>
        <p:blipFill>
          <a:blip r:embed="rId3"/>
          <a:stretch>
            <a:fillRect/>
          </a:stretch>
        </p:blipFill>
        <p:spPr>
          <a:xfrm>
            <a:off x="6369866" y="0"/>
            <a:ext cx="5794830" cy="1948049"/>
          </a:xfrm>
          <a:prstGeom prst="rect">
            <a:avLst/>
          </a:prstGeom>
        </p:spPr>
      </p:pic>
      <p:pic>
        <p:nvPicPr>
          <p:cNvPr id="4" name="Picture 3">
            <a:extLst>
              <a:ext uri="{FF2B5EF4-FFF2-40B4-BE49-F238E27FC236}">
                <a16:creationId xmlns:a16="http://schemas.microsoft.com/office/drawing/2014/main" id="{F57EF5C8-81C6-0626-2604-1FFC50CC3166}"/>
              </a:ext>
            </a:extLst>
          </p:cNvPr>
          <p:cNvPicPr>
            <a:picLocks noChangeAspect="1"/>
          </p:cNvPicPr>
          <p:nvPr/>
        </p:nvPicPr>
        <p:blipFill>
          <a:blip r:embed="rId4"/>
          <a:stretch>
            <a:fillRect/>
          </a:stretch>
        </p:blipFill>
        <p:spPr>
          <a:xfrm>
            <a:off x="391275" y="1"/>
            <a:ext cx="4447853" cy="1881000"/>
          </a:xfrm>
          <a:prstGeom prst="rect">
            <a:avLst/>
          </a:prstGeom>
        </p:spPr>
      </p:pic>
      <p:sp>
        <p:nvSpPr>
          <p:cNvPr id="5" name="Rectangle 4">
            <a:extLst>
              <a:ext uri="{FF2B5EF4-FFF2-40B4-BE49-F238E27FC236}">
                <a16:creationId xmlns:a16="http://schemas.microsoft.com/office/drawing/2014/main" id="{DB816182-5DC3-F869-0996-6F2EAB87229A}"/>
              </a:ext>
            </a:extLst>
          </p:cNvPr>
          <p:cNvSpPr/>
          <p:nvPr/>
        </p:nvSpPr>
        <p:spPr>
          <a:xfrm>
            <a:off x="38190" y="265024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Get_items</a:t>
            </a:r>
            <a:r>
              <a:rPr lang="en-US" dirty="0"/>
              <a:t>()</a:t>
            </a:r>
          </a:p>
        </p:txBody>
      </p:sp>
      <p:sp>
        <p:nvSpPr>
          <p:cNvPr id="9" name="Magnetic Disk 8">
            <a:extLst>
              <a:ext uri="{FF2B5EF4-FFF2-40B4-BE49-F238E27FC236}">
                <a16:creationId xmlns:a16="http://schemas.microsoft.com/office/drawing/2014/main" id="{F3DF94B4-7143-C10A-4A12-36E10E9E18FB}"/>
              </a:ext>
            </a:extLst>
          </p:cNvPr>
          <p:cNvSpPr/>
          <p:nvPr/>
        </p:nvSpPr>
        <p:spPr>
          <a:xfrm rot="5595791">
            <a:off x="2287939" y="264861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851EC3DB-B68D-8B27-F22F-3206B18AB15E}"/>
              </a:ext>
            </a:extLst>
          </p:cNvPr>
          <p:cNvSpPr txBox="1"/>
          <p:nvPr/>
        </p:nvSpPr>
        <p:spPr>
          <a:xfrm>
            <a:off x="2193006" y="2822058"/>
            <a:ext cx="686213" cy="369332"/>
          </a:xfrm>
          <a:prstGeom prst="rect">
            <a:avLst/>
          </a:prstGeom>
          <a:noFill/>
        </p:spPr>
        <p:txBody>
          <a:bodyPr wrap="none" rtlCol="0">
            <a:spAutoFit/>
          </a:bodyPr>
          <a:lstStyle/>
          <a:p>
            <a:r>
              <a:rPr lang="en-US" dirty="0"/>
              <a:t>value</a:t>
            </a:r>
          </a:p>
        </p:txBody>
      </p:sp>
      <p:sp>
        <p:nvSpPr>
          <p:cNvPr id="11" name="Rectangle 10">
            <a:extLst>
              <a:ext uri="{FF2B5EF4-FFF2-40B4-BE49-F238E27FC236}">
                <a16:creationId xmlns:a16="http://schemas.microsoft.com/office/drawing/2014/main" id="{0814A3F1-55F8-4D92-74B8-DC3C669124FB}"/>
              </a:ext>
            </a:extLst>
          </p:cNvPr>
          <p:cNvSpPr/>
          <p:nvPr/>
        </p:nvSpPr>
        <p:spPr>
          <a:xfrm>
            <a:off x="38190" y="3291840"/>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Get_items_per_box</a:t>
            </a:r>
            <a:r>
              <a:rPr lang="en-US" dirty="0"/>
              <a:t>()</a:t>
            </a:r>
          </a:p>
        </p:txBody>
      </p:sp>
      <p:sp>
        <p:nvSpPr>
          <p:cNvPr id="12" name="Magnetic Disk 11">
            <a:extLst>
              <a:ext uri="{FF2B5EF4-FFF2-40B4-BE49-F238E27FC236}">
                <a16:creationId xmlns:a16="http://schemas.microsoft.com/office/drawing/2014/main" id="{C91F3D91-6E27-078E-BF38-AA73647F0382}"/>
              </a:ext>
            </a:extLst>
          </p:cNvPr>
          <p:cNvSpPr/>
          <p:nvPr/>
        </p:nvSpPr>
        <p:spPr>
          <a:xfrm rot="5595791">
            <a:off x="2287939" y="329021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EAC368CF-8B35-52CF-ECAD-6577D17D93AE}"/>
              </a:ext>
            </a:extLst>
          </p:cNvPr>
          <p:cNvSpPr txBox="1"/>
          <p:nvPr/>
        </p:nvSpPr>
        <p:spPr>
          <a:xfrm>
            <a:off x="2193006" y="3463652"/>
            <a:ext cx="686213" cy="369332"/>
          </a:xfrm>
          <a:prstGeom prst="rect">
            <a:avLst/>
          </a:prstGeom>
          <a:noFill/>
        </p:spPr>
        <p:txBody>
          <a:bodyPr wrap="none" rtlCol="0">
            <a:spAutoFit/>
          </a:bodyPr>
          <a:lstStyle/>
          <a:p>
            <a:r>
              <a:rPr lang="en-US" dirty="0"/>
              <a:t>value</a:t>
            </a:r>
          </a:p>
        </p:txBody>
      </p:sp>
      <p:sp>
        <p:nvSpPr>
          <p:cNvPr id="14" name="Magnetic Disk 13">
            <a:extLst>
              <a:ext uri="{FF2B5EF4-FFF2-40B4-BE49-F238E27FC236}">
                <a16:creationId xmlns:a16="http://schemas.microsoft.com/office/drawing/2014/main" id="{B7124E28-3548-E313-5E0C-73F86ABD60ED}"/>
              </a:ext>
            </a:extLst>
          </p:cNvPr>
          <p:cNvSpPr/>
          <p:nvPr/>
        </p:nvSpPr>
        <p:spPr>
          <a:xfrm>
            <a:off x="3051884" y="268489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94393A2F-9E71-E680-AC5A-C1DAA4CF2E75}"/>
              </a:ext>
            </a:extLst>
          </p:cNvPr>
          <p:cNvSpPr txBox="1"/>
          <p:nvPr/>
        </p:nvSpPr>
        <p:spPr>
          <a:xfrm>
            <a:off x="3274285" y="2623514"/>
            <a:ext cx="701539" cy="369332"/>
          </a:xfrm>
          <a:prstGeom prst="rect">
            <a:avLst/>
          </a:prstGeom>
          <a:noFill/>
        </p:spPr>
        <p:txBody>
          <a:bodyPr wrap="none" rtlCol="0">
            <a:spAutoFit/>
          </a:bodyPr>
          <a:lstStyle/>
          <a:p>
            <a:r>
              <a:rPr lang="en-US" dirty="0"/>
              <a:t>items</a:t>
            </a:r>
          </a:p>
        </p:txBody>
      </p:sp>
      <p:sp>
        <p:nvSpPr>
          <p:cNvPr id="16" name="Magnetic Disk 15">
            <a:extLst>
              <a:ext uri="{FF2B5EF4-FFF2-40B4-BE49-F238E27FC236}">
                <a16:creationId xmlns:a16="http://schemas.microsoft.com/office/drawing/2014/main" id="{AC94A691-AAC3-2047-012F-D2CF69E7EE57}"/>
              </a:ext>
            </a:extLst>
          </p:cNvPr>
          <p:cNvSpPr/>
          <p:nvPr/>
        </p:nvSpPr>
        <p:spPr>
          <a:xfrm>
            <a:off x="3051884" y="329947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B0CE22FF-084E-5173-7DE5-A99B361B5930}"/>
              </a:ext>
            </a:extLst>
          </p:cNvPr>
          <p:cNvSpPr txBox="1"/>
          <p:nvPr/>
        </p:nvSpPr>
        <p:spPr>
          <a:xfrm>
            <a:off x="3274285" y="3238094"/>
            <a:ext cx="1593128" cy="369332"/>
          </a:xfrm>
          <a:prstGeom prst="rect">
            <a:avLst/>
          </a:prstGeom>
          <a:noFill/>
        </p:spPr>
        <p:txBody>
          <a:bodyPr wrap="none" rtlCol="0">
            <a:spAutoFit/>
          </a:bodyPr>
          <a:lstStyle/>
          <a:p>
            <a:r>
              <a:rPr lang="en-US" dirty="0" err="1"/>
              <a:t>Items_per_box</a:t>
            </a:r>
            <a:endParaRPr lang="en-US" dirty="0"/>
          </a:p>
        </p:txBody>
      </p:sp>
      <p:sp>
        <p:nvSpPr>
          <p:cNvPr id="18" name="Rectangle 17">
            <a:extLst>
              <a:ext uri="{FF2B5EF4-FFF2-40B4-BE49-F238E27FC236}">
                <a16:creationId xmlns:a16="http://schemas.microsoft.com/office/drawing/2014/main" id="{55A4AB51-B18E-0BE0-246A-A019AA827E3A}"/>
              </a:ext>
            </a:extLst>
          </p:cNvPr>
          <p:cNvSpPr/>
          <p:nvPr/>
        </p:nvSpPr>
        <p:spPr>
          <a:xfrm>
            <a:off x="9290862" y="3731415"/>
            <a:ext cx="269787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Display_boxs</a:t>
            </a:r>
            <a:r>
              <a:rPr lang="en-US" dirty="0"/>
              <a:t>()</a:t>
            </a:r>
          </a:p>
        </p:txBody>
      </p:sp>
      <p:sp>
        <p:nvSpPr>
          <p:cNvPr id="19" name="Magnetic Disk 18">
            <a:extLst>
              <a:ext uri="{FF2B5EF4-FFF2-40B4-BE49-F238E27FC236}">
                <a16:creationId xmlns:a16="http://schemas.microsoft.com/office/drawing/2014/main" id="{2543D656-B5EE-3B64-CE7E-E8AF229AA381}"/>
              </a:ext>
            </a:extLst>
          </p:cNvPr>
          <p:cNvSpPr/>
          <p:nvPr/>
        </p:nvSpPr>
        <p:spPr>
          <a:xfrm rot="16200000">
            <a:off x="9099988" y="372264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B26C287-BFBE-F0FC-C9AD-BD784B0784D1}"/>
              </a:ext>
            </a:extLst>
          </p:cNvPr>
          <p:cNvSpPr txBox="1"/>
          <p:nvPr/>
        </p:nvSpPr>
        <p:spPr>
          <a:xfrm>
            <a:off x="4930750" y="4168421"/>
            <a:ext cx="4019764" cy="369332"/>
          </a:xfrm>
          <a:prstGeom prst="rect">
            <a:avLst/>
          </a:prstGeom>
          <a:noFill/>
        </p:spPr>
        <p:txBody>
          <a:bodyPr wrap="square">
            <a:spAutoFit/>
          </a:bodyPr>
          <a:lstStyle/>
          <a:p>
            <a:r>
              <a:rPr lang="en-US" dirty="0" err="1"/>
              <a:t>boxes_needed</a:t>
            </a:r>
            <a:r>
              <a:rPr lang="en-US" dirty="0"/>
              <a:t> = items/ </a:t>
            </a:r>
            <a:r>
              <a:rPr lang="en-US" dirty="0" err="1"/>
              <a:t>items_per_box</a:t>
            </a:r>
            <a:endParaRPr lang="en-US" dirty="0"/>
          </a:p>
        </p:txBody>
      </p:sp>
      <p:sp>
        <p:nvSpPr>
          <p:cNvPr id="21" name="Magnetic Disk 20">
            <a:extLst>
              <a:ext uri="{FF2B5EF4-FFF2-40B4-BE49-F238E27FC236}">
                <a16:creationId xmlns:a16="http://schemas.microsoft.com/office/drawing/2014/main" id="{70E8E65E-A9AE-A55C-F0DE-44E7111D1568}"/>
              </a:ext>
            </a:extLst>
          </p:cNvPr>
          <p:cNvSpPr/>
          <p:nvPr/>
        </p:nvSpPr>
        <p:spPr>
          <a:xfrm>
            <a:off x="4719475" y="421077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Curved Connector 21">
            <a:extLst>
              <a:ext uri="{FF2B5EF4-FFF2-40B4-BE49-F238E27FC236}">
                <a16:creationId xmlns:a16="http://schemas.microsoft.com/office/drawing/2014/main" id="{1F09CA33-B5E6-0C68-F2E9-AE6704C6190F}"/>
              </a:ext>
            </a:extLst>
          </p:cNvPr>
          <p:cNvCxnSpPr>
            <a:cxnSpLocks/>
            <a:stCxn id="17" idx="3"/>
            <a:endCxn id="20" idx="0"/>
          </p:cNvCxnSpPr>
          <p:nvPr/>
        </p:nvCxnSpPr>
        <p:spPr>
          <a:xfrm>
            <a:off x="4867413" y="3422760"/>
            <a:ext cx="2073219" cy="745661"/>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5" name="Curved Connector 24">
            <a:extLst>
              <a:ext uri="{FF2B5EF4-FFF2-40B4-BE49-F238E27FC236}">
                <a16:creationId xmlns:a16="http://schemas.microsoft.com/office/drawing/2014/main" id="{6F78D347-4390-2B4D-BAB6-094CC965750D}"/>
              </a:ext>
            </a:extLst>
          </p:cNvPr>
          <p:cNvCxnSpPr>
            <a:cxnSpLocks/>
            <a:stCxn id="15" idx="3"/>
            <a:endCxn id="20" idx="0"/>
          </p:cNvCxnSpPr>
          <p:nvPr/>
        </p:nvCxnSpPr>
        <p:spPr>
          <a:xfrm>
            <a:off x="3975824" y="2808180"/>
            <a:ext cx="2964808" cy="1360241"/>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8" name="Curved Connector 27">
            <a:extLst>
              <a:ext uri="{FF2B5EF4-FFF2-40B4-BE49-F238E27FC236}">
                <a16:creationId xmlns:a16="http://schemas.microsoft.com/office/drawing/2014/main" id="{7389B992-6434-7BAB-1FDD-0E35B5AD56F8}"/>
              </a:ext>
            </a:extLst>
          </p:cNvPr>
          <p:cNvCxnSpPr>
            <a:cxnSpLocks/>
            <a:stCxn id="9" idx="1"/>
            <a:endCxn id="14" idx="2"/>
          </p:cNvCxnSpPr>
          <p:nvPr/>
        </p:nvCxnSpPr>
        <p:spPr>
          <a:xfrm>
            <a:off x="2552807" y="2793584"/>
            <a:ext cx="499077" cy="28474"/>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1" name="Curved Connector 30">
            <a:extLst>
              <a:ext uri="{FF2B5EF4-FFF2-40B4-BE49-F238E27FC236}">
                <a16:creationId xmlns:a16="http://schemas.microsoft.com/office/drawing/2014/main" id="{62F14090-552A-91EE-D025-AD1FAABD5B31}"/>
              </a:ext>
            </a:extLst>
          </p:cNvPr>
          <p:cNvCxnSpPr>
            <a:cxnSpLocks/>
            <a:stCxn id="12" idx="1"/>
            <a:endCxn id="16" idx="2"/>
          </p:cNvCxnSpPr>
          <p:nvPr/>
        </p:nvCxnSpPr>
        <p:spPr>
          <a:xfrm>
            <a:off x="2552807" y="3435178"/>
            <a:ext cx="499077" cy="1460"/>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4" name="Curved Connector 33">
            <a:extLst>
              <a:ext uri="{FF2B5EF4-FFF2-40B4-BE49-F238E27FC236}">
                <a16:creationId xmlns:a16="http://schemas.microsoft.com/office/drawing/2014/main" id="{73B1EE64-ADCB-DD77-29A4-9EC226F01954}"/>
              </a:ext>
            </a:extLst>
          </p:cNvPr>
          <p:cNvCxnSpPr>
            <a:cxnSpLocks/>
            <a:stCxn id="20" idx="3"/>
            <a:endCxn id="19" idx="1"/>
          </p:cNvCxnSpPr>
          <p:nvPr/>
        </p:nvCxnSpPr>
        <p:spPr>
          <a:xfrm flipV="1">
            <a:off x="8950514" y="3859807"/>
            <a:ext cx="140245" cy="493280"/>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968834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C2B52-D5B5-FA6D-827A-D1078B706DFE}"/>
              </a:ext>
            </a:extLst>
          </p:cNvPr>
          <p:cNvSpPr>
            <a:spLocks noGrp="1"/>
          </p:cNvSpPr>
          <p:nvPr>
            <p:ph type="title"/>
          </p:nvPr>
        </p:nvSpPr>
        <p:spPr/>
        <p:txBody>
          <a:bodyPr/>
          <a:lstStyle/>
          <a:p>
            <a:r>
              <a:rPr lang="en-US" b="1" dirty="0"/>
              <a:t>02 Team Activity: Calling Functions</a:t>
            </a:r>
            <a:br>
              <a:rPr lang="en-US" b="1" dirty="0"/>
            </a:br>
            <a:endParaRPr lang="en-US" dirty="0"/>
          </a:p>
        </p:txBody>
      </p:sp>
      <p:sp>
        <p:nvSpPr>
          <p:cNvPr id="3" name="Content Placeholder 2">
            <a:extLst>
              <a:ext uri="{FF2B5EF4-FFF2-40B4-BE49-F238E27FC236}">
                <a16:creationId xmlns:a16="http://schemas.microsoft.com/office/drawing/2014/main" id="{5E3FB7AF-B2DD-EC15-0AF4-9FB45BAF138B}"/>
              </a:ext>
            </a:extLst>
          </p:cNvPr>
          <p:cNvSpPr>
            <a:spLocks noGrp="1"/>
          </p:cNvSpPr>
          <p:nvPr>
            <p:ph sz="half" idx="1"/>
          </p:nvPr>
        </p:nvSpPr>
        <p:spPr/>
        <p:txBody>
          <a:bodyPr>
            <a:normAutofit fontScale="55000" lnSpcReduction="20000"/>
          </a:bodyPr>
          <a:lstStyle/>
          <a:p>
            <a:r>
              <a:rPr lang="en-US" dirty="0"/>
              <a:t>Purpose: </a:t>
            </a:r>
          </a:p>
          <a:p>
            <a:pPr lvl="1"/>
            <a:r>
              <a:rPr lang="en-US" dirty="0"/>
              <a:t>Improve your understanding of calling built-in Python functions and calling functions and methods that are in a standard Python module.</a:t>
            </a:r>
          </a:p>
          <a:p>
            <a:r>
              <a:rPr lang="en-US" dirty="0"/>
              <a:t>You work for a retail store that wants to increase sales on Tuesday and Wednesday, which are the store's slowest sales days. </a:t>
            </a:r>
          </a:p>
          <a:p>
            <a:r>
              <a:rPr lang="en-US" dirty="0"/>
              <a:t>On Tuesday and Wednesday, if a customer's subtotal is $50 or greater, the store will discount the customer's subtotal by 10%.</a:t>
            </a:r>
          </a:p>
        </p:txBody>
      </p:sp>
      <p:sp>
        <p:nvSpPr>
          <p:cNvPr id="4" name="Content Placeholder 3">
            <a:extLst>
              <a:ext uri="{FF2B5EF4-FFF2-40B4-BE49-F238E27FC236}">
                <a16:creationId xmlns:a16="http://schemas.microsoft.com/office/drawing/2014/main" id="{C24B6B36-3F03-C023-9C0A-6CBBA9552FD0}"/>
              </a:ext>
            </a:extLst>
          </p:cNvPr>
          <p:cNvSpPr>
            <a:spLocks noGrp="1"/>
          </p:cNvSpPr>
          <p:nvPr>
            <p:ph sz="half" idx="2"/>
          </p:nvPr>
        </p:nvSpPr>
        <p:spPr/>
        <p:txBody>
          <a:bodyPr>
            <a:normAutofit fontScale="55000" lnSpcReduction="20000"/>
          </a:bodyPr>
          <a:lstStyle/>
          <a:p>
            <a:r>
              <a:rPr lang="en-US" b="1" dirty="0"/>
              <a:t>Core Requirements¶</a:t>
            </a:r>
          </a:p>
          <a:p>
            <a:pPr lvl="1">
              <a:buFont typeface="+mj-lt"/>
              <a:buAutoNum type="arabicPeriod"/>
            </a:pPr>
            <a:r>
              <a:rPr lang="en-US" dirty="0"/>
              <a:t>Your program asks the user for the subtotal but does </a:t>
            </a:r>
            <a:r>
              <a:rPr lang="en-US" b="1" dirty="0"/>
              <a:t>not</a:t>
            </a:r>
            <a:r>
              <a:rPr lang="en-US" dirty="0"/>
              <a:t> ask the user for the day of the week. Your program gets the day of the week from your computer's operating system.</a:t>
            </a:r>
          </a:p>
          <a:p>
            <a:pPr lvl="1">
              <a:buFont typeface="+mj-lt"/>
              <a:buAutoNum type="arabicPeriod"/>
            </a:pPr>
            <a:r>
              <a:rPr lang="en-US" dirty="0"/>
              <a:t>Your program correctly computes and prints the discount amount if applicable.</a:t>
            </a:r>
          </a:p>
          <a:p>
            <a:pPr lvl="1">
              <a:buFont typeface="+mj-lt"/>
              <a:buAutoNum type="arabicPeriod"/>
            </a:pPr>
            <a:r>
              <a:rPr lang="en-US" dirty="0"/>
              <a:t>Your program correctly computes and prints the sales tax amount and the total amount due.</a:t>
            </a:r>
          </a:p>
          <a:p>
            <a:r>
              <a:rPr lang="en-US" b="1" dirty="0"/>
              <a:t>Stretch Challenges</a:t>
            </a:r>
          </a:p>
          <a:p>
            <a:pPr marL="457200" lvl="1" indent="0">
              <a:buNone/>
            </a:pPr>
            <a:r>
              <a:rPr lang="en-US" dirty="0"/>
              <a:t>If your team finishes the core requirements in less than an hour, complete one or more of these stretch challenges. Note that the stretch challenges are optional.</a:t>
            </a:r>
          </a:p>
          <a:p>
            <a:pPr lvl="1">
              <a:buFont typeface="+mj-lt"/>
              <a:buAutoNum type="arabicPeriod"/>
            </a:pPr>
            <a:r>
              <a:rPr lang="en-US" dirty="0"/>
              <a:t>Add code to your program that the computer will execute if today is Tuesday or Wednesday and the customer is not purchasing enough to receive the discount. This added code should compute and print the difference between $50 and the subtotal which is the additional amount the customer would need to purchase in order to receive the discount.</a:t>
            </a:r>
          </a:p>
          <a:p>
            <a:pPr lvl="1">
              <a:buFont typeface="+mj-lt"/>
              <a:buAutoNum type="arabicPeriod"/>
            </a:pPr>
            <a:r>
              <a:rPr lang="en-US" dirty="0"/>
              <a:t>Near the beginning of your program replace the code that asks the user for the subtotal with a loop that repeatedly asks the user for a price and a quantity and computes the subtotal. This loop should repeat until the user enters "0" for the price.</a:t>
            </a:r>
          </a:p>
          <a:p>
            <a:pPr>
              <a:buFont typeface="+mj-lt"/>
              <a:buAutoNum type="arabicPeriod"/>
            </a:pPr>
            <a:endParaRPr lang="en-US" dirty="0"/>
          </a:p>
          <a:p>
            <a:endParaRPr lang="en-US" dirty="0"/>
          </a:p>
        </p:txBody>
      </p:sp>
      <p:pic>
        <p:nvPicPr>
          <p:cNvPr id="5" name="Picture 4">
            <a:extLst>
              <a:ext uri="{FF2B5EF4-FFF2-40B4-BE49-F238E27FC236}">
                <a16:creationId xmlns:a16="http://schemas.microsoft.com/office/drawing/2014/main" id="{AA7EE564-080C-E1D6-78CD-0639EB23A236}"/>
              </a:ext>
            </a:extLst>
          </p:cNvPr>
          <p:cNvPicPr>
            <a:picLocks noChangeAspect="1"/>
          </p:cNvPicPr>
          <p:nvPr/>
        </p:nvPicPr>
        <p:blipFill>
          <a:blip r:embed="rId2"/>
          <a:stretch>
            <a:fillRect/>
          </a:stretch>
        </p:blipFill>
        <p:spPr>
          <a:xfrm>
            <a:off x="0" y="4074736"/>
            <a:ext cx="4109663" cy="2783264"/>
          </a:xfrm>
          <a:prstGeom prst="rect">
            <a:avLst/>
          </a:prstGeom>
        </p:spPr>
      </p:pic>
      <p:pic>
        <p:nvPicPr>
          <p:cNvPr id="6" name="Picture 5">
            <a:extLst>
              <a:ext uri="{FF2B5EF4-FFF2-40B4-BE49-F238E27FC236}">
                <a16:creationId xmlns:a16="http://schemas.microsoft.com/office/drawing/2014/main" id="{63D7BB50-CCB2-D152-FB35-93DBF82BE0C9}"/>
              </a:ext>
            </a:extLst>
          </p:cNvPr>
          <p:cNvPicPr>
            <a:picLocks noChangeAspect="1"/>
          </p:cNvPicPr>
          <p:nvPr/>
        </p:nvPicPr>
        <p:blipFill>
          <a:blip r:embed="rId3"/>
          <a:stretch>
            <a:fillRect/>
          </a:stretch>
        </p:blipFill>
        <p:spPr>
          <a:xfrm>
            <a:off x="4262063" y="5965432"/>
            <a:ext cx="2975225" cy="892568"/>
          </a:xfrm>
          <a:prstGeom prst="rect">
            <a:avLst/>
          </a:prstGeom>
        </p:spPr>
      </p:pic>
      <p:pic>
        <p:nvPicPr>
          <p:cNvPr id="7" name="Picture 6">
            <a:extLst>
              <a:ext uri="{FF2B5EF4-FFF2-40B4-BE49-F238E27FC236}">
                <a16:creationId xmlns:a16="http://schemas.microsoft.com/office/drawing/2014/main" id="{2C82F21E-44C8-EADD-66D3-84FFEB39E470}"/>
              </a:ext>
            </a:extLst>
          </p:cNvPr>
          <p:cNvPicPr>
            <a:picLocks noChangeAspect="1"/>
          </p:cNvPicPr>
          <p:nvPr/>
        </p:nvPicPr>
        <p:blipFill>
          <a:blip r:embed="rId4"/>
          <a:stretch>
            <a:fillRect/>
          </a:stretch>
        </p:blipFill>
        <p:spPr>
          <a:xfrm>
            <a:off x="7237288" y="5965432"/>
            <a:ext cx="2673630" cy="892568"/>
          </a:xfrm>
          <a:prstGeom prst="rect">
            <a:avLst/>
          </a:prstGeom>
        </p:spPr>
      </p:pic>
      <p:sp>
        <p:nvSpPr>
          <p:cNvPr id="9" name="TextBox 8">
            <a:extLst>
              <a:ext uri="{FF2B5EF4-FFF2-40B4-BE49-F238E27FC236}">
                <a16:creationId xmlns:a16="http://schemas.microsoft.com/office/drawing/2014/main" id="{591E1FC5-4E54-4D3E-16B8-54C78BFAF69E}"/>
              </a:ext>
            </a:extLst>
          </p:cNvPr>
          <p:cNvSpPr txBox="1"/>
          <p:nvPr/>
        </p:nvSpPr>
        <p:spPr>
          <a:xfrm>
            <a:off x="6244119" y="-4207"/>
            <a:ext cx="6097712" cy="369332"/>
          </a:xfrm>
          <a:prstGeom prst="rect">
            <a:avLst/>
          </a:prstGeom>
          <a:noFill/>
        </p:spPr>
        <p:txBody>
          <a:bodyPr wrap="square">
            <a:spAutoFit/>
          </a:bodyPr>
          <a:lstStyle/>
          <a:p>
            <a:r>
              <a:rPr lang="en-US" dirty="0">
                <a:hlinkClick r:id="rId5"/>
              </a:rPr>
              <a:t>https://byui-cse.github.io/cse111-course/lesson02/teach.html</a:t>
            </a:r>
            <a:r>
              <a:rPr lang="en-US" dirty="0"/>
              <a:t> </a:t>
            </a:r>
          </a:p>
        </p:txBody>
      </p:sp>
    </p:spTree>
    <p:extLst>
      <p:ext uri="{BB962C8B-B14F-4D97-AF65-F5344CB8AC3E}">
        <p14:creationId xmlns:p14="http://schemas.microsoft.com/office/powerpoint/2010/main" val="1155137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2" name="Picture 1">
            <a:extLst>
              <a:ext uri="{FF2B5EF4-FFF2-40B4-BE49-F238E27FC236}">
                <a16:creationId xmlns:a16="http://schemas.microsoft.com/office/drawing/2014/main" id="{CD460322-4AB1-FA07-B88C-45431A329CE7}"/>
              </a:ext>
            </a:extLst>
          </p:cNvPr>
          <p:cNvPicPr>
            <a:picLocks noChangeAspect="1"/>
          </p:cNvPicPr>
          <p:nvPr/>
        </p:nvPicPr>
        <p:blipFill>
          <a:blip r:embed="rId3"/>
          <a:stretch>
            <a:fillRect/>
          </a:stretch>
        </p:blipFill>
        <p:spPr>
          <a:xfrm>
            <a:off x="4345970" y="133563"/>
            <a:ext cx="2480366" cy="1679825"/>
          </a:xfrm>
          <a:prstGeom prst="rect">
            <a:avLst/>
          </a:prstGeom>
        </p:spPr>
      </p:pic>
      <p:pic>
        <p:nvPicPr>
          <p:cNvPr id="4" name="Picture 3">
            <a:extLst>
              <a:ext uri="{FF2B5EF4-FFF2-40B4-BE49-F238E27FC236}">
                <a16:creationId xmlns:a16="http://schemas.microsoft.com/office/drawing/2014/main" id="{33BD84FF-DB95-4291-D3F6-25AD5622D1CE}"/>
              </a:ext>
            </a:extLst>
          </p:cNvPr>
          <p:cNvPicPr>
            <a:picLocks noChangeAspect="1"/>
          </p:cNvPicPr>
          <p:nvPr/>
        </p:nvPicPr>
        <p:blipFill>
          <a:blip r:embed="rId4"/>
          <a:stretch>
            <a:fillRect/>
          </a:stretch>
        </p:blipFill>
        <p:spPr>
          <a:xfrm>
            <a:off x="9189471" y="0"/>
            <a:ext cx="2975225" cy="892568"/>
          </a:xfrm>
          <a:prstGeom prst="rect">
            <a:avLst/>
          </a:prstGeom>
        </p:spPr>
      </p:pic>
      <p:pic>
        <p:nvPicPr>
          <p:cNvPr id="5" name="Picture 4">
            <a:extLst>
              <a:ext uri="{FF2B5EF4-FFF2-40B4-BE49-F238E27FC236}">
                <a16:creationId xmlns:a16="http://schemas.microsoft.com/office/drawing/2014/main" id="{505773DC-9B06-B406-F410-8C42753E166F}"/>
              </a:ext>
            </a:extLst>
          </p:cNvPr>
          <p:cNvPicPr>
            <a:picLocks noChangeAspect="1"/>
          </p:cNvPicPr>
          <p:nvPr/>
        </p:nvPicPr>
        <p:blipFill>
          <a:blip r:embed="rId5"/>
          <a:stretch>
            <a:fillRect/>
          </a:stretch>
        </p:blipFill>
        <p:spPr>
          <a:xfrm>
            <a:off x="9189471" y="920820"/>
            <a:ext cx="2673630" cy="892568"/>
          </a:xfrm>
          <a:prstGeom prst="rect">
            <a:avLst/>
          </a:prstGeom>
        </p:spPr>
      </p:pic>
      <p:pic>
        <p:nvPicPr>
          <p:cNvPr id="9" name="Picture 8">
            <a:extLst>
              <a:ext uri="{FF2B5EF4-FFF2-40B4-BE49-F238E27FC236}">
                <a16:creationId xmlns:a16="http://schemas.microsoft.com/office/drawing/2014/main" id="{FB8982F9-91CF-212F-C647-93522BB3599A}"/>
              </a:ext>
            </a:extLst>
          </p:cNvPr>
          <p:cNvPicPr>
            <a:picLocks noChangeAspect="1"/>
          </p:cNvPicPr>
          <p:nvPr/>
        </p:nvPicPr>
        <p:blipFill>
          <a:blip r:embed="rId6"/>
          <a:stretch>
            <a:fillRect/>
          </a:stretch>
        </p:blipFill>
        <p:spPr>
          <a:xfrm>
            <a:off x="235504" y="0"/>
            <a:ext cx="2369354" cy="1890403"/>
          </a:xfrm>
          <a:prstGeom prst="rect">
            <a:avLst/>
          </a:prstGeom>
        </p:spPr>
      </p:pic>
      <p:sp>
        <p:nvSpPr>
          <p:cNvPr id="13" name="Explosion 1 12">
            <a:extLst>
              <a:ext uri="{FF2B5EF4-FFF2-40B4-BE49-F238E27FC236}">
                <a16:creationId xmlns:a16="http://schemas.microsoft.com/office/drawing/2014/main" id="{6F470157-D436-D063-8669-D8754EFD7D24}"/>
              </a:ext>
            </a:extLst>
          </p:cNvPr>
          <p:cNvSpPr/>
          <p:nvPr/>
        </p:nvSpPr>
        <p:spPr>
          <a:xfrm>
            <a:off x="686894" y="2800191"/>
            <a:ext cx="1242030" cy="1023503"/>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4" name="Explosion 1 13">
            <a:extLst>
              <a:ext uri="{FF2B5EF4-FFF2-40B4-BE49-F238E27FC236}">
                <a16:creationId xmlns:a16="http://schemas.microsoft.com/office/drawing/2014/main" id="{6B850662-80A5-0900-652B-5365B7E7328F}"/>
              </a:ext>
            </a:extLst>
          </p:cNvPr>
          <p:cNvSpPr/>
          <p:nvPr/>
        </p:nvSpPr>
        <p:spPr>
          <a:xfrm>
            <a:off x="9991352" y="2884672"/>
            <a:ext cx="1242030" cy="1023503"/>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Tree>
    <p:extLst>
      <p:ext uri="{BB962C8B-B14F-4D97-AF65-F5344CB8AC3E}">
        <p14:creationId xmlns:p14="http://schemas.microsoft.com/office/powerpoint/2010/main" val="2621017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2" name="Picture 1">
            <a:extLst>
              <a:ext uri="{FF2B5EF4-FFF2-40B4-BE49-F238E27FC236}">
                <a16:creationId xmlns:a16="http://schemas.microsoft.com/office/drawing/2014/main" id="{CD460322-4AB1-FA07-B88C-45431A329CE7}"/>
              </a:ext>
            </a:extLst>
          </p:cNvPr>
          <p:cNvPicPr>
            <a:picLocks noChangeAspect="1"/>
          </p:cNvPicPr>
          <p:nvPr/>
        </p:nvPicPr>
        <p:blipFill>
          <a:blip r:embed="rId3"/>
          <a:stretch>
            <a:fillRect/>
          </a:stretch>
        </p:blipFill>
        <p:spPr>
          <a:xfrm>
            <a:off x="4345970" y="133563"/>
            <a:ext cx="2480366" cy="1679825"/>
          </a:xfrm>
          <a:prstGeom prst="rect">
            <a:avLst/>
          </a:prstGeom>
        </p:spPr>
      </p:pic>
      <p:pic>
        <p:nvPicPr>
          <p:cNvPr id="4" name="Picture 3">
            <a:extLst>
              <a:ext uri="{FF2B5EF4-FFF2-40B4-BE49-F238E27FC236}">
                <a16:creationId xmlns:a16="http://schemas.microsoft.com/office/drawing/2014/main" id="{33BD84FF-DB95-4291-D3F6-25AD5622D1CE}"/>
              </a:ext>
            </a:extLst>
          </p:cNvPr>
          <p:cNvPicPr>
            <a:picLocks noChangeAspect="1"/>
          </p:cNvPicPr>
          <p:nvPr/>
        </p:nvPicPr>
        <p:blipFill>
          <a:blip r:embed="rId4"/>
          <a:stretch>
            <a:fillRect/>
          </a:stretch>
        </p:blipFill>
        <p:spPr>
          <a:xfrm>
            <a:off x="9189471" y="0"/>
            <a:ext cx="2975225" cy="892568"/>
          </a:xfrm>
          <a:prstGeom prst="rect">
            <a:avLst/>
          </a:prstGeom>
        </p:spPr>
      </p:pic>
      <p:pic>
        <p:nvPicPr>
          <p:cNvPr id="5" name="Picture 4">
            <a:extLst>
              <a:ext uri="{FF2B5EF4-FFF2-40B4-BE49-F238E27FC236}">
                <a16:creationId xmlns:a16="http://schemas.microsoft.com/office/drawing/2014/main" id="{505773DC-9B06-B406-F410-8C42753E166F}"/>
              </a:ext>
            </a:extLst>
          </p:cNvPr>
          <p:cNvPicPr>
            <a:picLocks noChangeAspect="1"/>
          </p:cNvPicPr>
          <p:nvPr/>
        </p:nvPicPr>
        <p:blipFill>
          <a:blip r:embed="rId5"/>
          <a:stretch>
            <a:fillRect/>
          </a:stretch>
        </p:blipFill>
        <p:spPr>
          <a:xfrm>
            <a:off x="9189471" y="920820"/>
            <a:ext cx="2673630" cy="892568"/>
          </a:xfrm>
          <a:prstGeom prst="rect">
            <a:avLst/>
          </a:prstGeom>
        </p:spPr>
      </p:pic>
      <p:pic>
        <p:nvPicPr>
          <p:cNvPr id="9" name="Picture 8">
            <a:extLst>
              <a:ext uri="{FF2B5EF4-FFF2-40B4-BE49-F238E27FC236}">
                <a16:creationId xmlns:a16="http://schemas.microsoft.com/office/drawing/2014/main" id="{FB8982F9-91CF-212F-C647-93522BB3599A}"/>
              </a:ext>
            </a:extLst>
          </p:cNvPr>
          <p:cNvPicPr>
            <a:picLocks noChangeAspect="1"/>
          </p:cNvPicPr>
          <p:nvPr/>
        </p:nvPicPr>
        <p:blipFill>
          <a:blip r:embed="rId6"/>
          <a:stretch>
            <a:fillRect/>
          </a:stretch>
        </p:blipFill>
        <p:spPr>
          <a:xfrm>
            <a:off x="235504" y="0"/>
            <a:ext cx="2369354" cy="1890403"/>
          </a:xfrm>
          <a:prstGeom prst="rect">
            <a:avLst/>
          </a:prstGeom>
        </p:spPr>
      </p:pic>
      <p:sp>
        <p:nvSpPr>
          <p:cNvPr id="10" name="Rectangle 9">
            <a:extLst>
              <a:ext uri="{FF2B5EF4-FFF2-40B4-BE49-F238E27FC236}">
                <a16:creationId xmlns:a16="http://schemas.microsoft.com/office/drawing/2014/main" id="{96D927D2-A5B2-01F0-FEE1-25A3D4CA87BD}"/>
              </a:ext>
            </a:extLst>
          </p:cNvPr>
          <p:cNvSpPr/>
          <p:nvPr/>
        </p:nvSpPr>
        <p:spPr>
          <a:xfrm>
            <a:off x="38190" y="265024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Get_subtotal</a:t>
            </a:r>
            <a:r>
              <a:rPr lang="en-US" dirty="0"/>
              <a:t>()</a:t>
            </a:r>
          </a:p>
        </p:txBody>
      </p:sp>
      <p:sp>
        <p:nvSpPr>
          <p:cNvPr id="11" name="Magnetic Disk 10">
            <a:extLst>
              <a:ext uri="{FF2B5EF4-FFF2-40B4-BE49-F238E27FC236}">
                <a16:creationId xmlns:a16="http://schemas.microsoft.com/office/drawing/2014/main" id="{E8294FFC-57C0-0F22-18D2-B53D398EEA5B}"/>
              </a:ext>
            </a:extLst>
          </p:cNvPr>
          <p:cNvSpPr/>
          <p:nvPr/>
        </p:nvSpPr>
        <p:spPr>
          <a:xfrm rot="5595791">
            <a:off x="2287939" y="264861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44E9ADD4-D9AE-2F9C-8475-2A356A0C4B41}"/>
              </a:ext>
            </a:extLst>
          </p:cNvPr>
          <p:cNvSpPr txBox="1"/>
          <p:nvPr/>
        </p:nvSpPr>
        <p:spPr>
          <a:xfrm>
            <a:off x="2193006" y="2822058"/>
            <a:ext cx="686213" cy="369332"/>
          </a:xfrm>
          <a:prstGeom prst="rect">
            <a:avLst/>
          </a:prstGeom>
          <a:noFill/>
        </p:spPr>
        <p:txBody>
          <a:bodyPr wrap="none" rtlCol="0">
            <a:spAutoFit/>
          </a:bodyPr>
          <a:lstStyle/>
          <a:p>
            <a:r>
              <a:rPr lang="en-US" dirty="0"/>
              <a:t>value</a:t>
            </a:r>
          </a:p>
        </p:txBody>
      </p:sp>
      <p:sp>
        <p:nvSpPr>
          <p:cNvPr id="16" name="Magnetic Disk 15">
            <a:extLst>
              <a:ext uri="{FF2B5EF4-FFF2-40B4-BE49-F238E27FC236}">
                <a16:creationId xmlns:a16="http://schemas.microsoft.com/office/drawing/2014/main" id="{78287A5F-9010-8A98-4CFC-2F70FD0984D8}"/>
              </a:ext>
            </a:extLst>
          </p:cNvPr>
          <p:cNvSpPr/>
          <p:nvPr/>
        </p:nvSpPr>
        <p:spPr>
          <a:xfrm>
            <a:off x="3051884" y="268489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8E635500-D5D0-8D55-9143-F9498ED5BFBD}"/>
              </a:ext>
            </a:extLst>
          </p:cNvPr>
          <p:cNvSpPr txBox="1"/>
          <p:nvPr/>
        </p:nvSpPr>
        <p:spPr>
          <a:xfrm>
            <a:off x="3274285" y="2623514"/>
            <a:ext cx="951222" cy="369332"/>
          </a:xfrm>
          <a:prstGeom prst="rect">
            <a:avLst/>
          </a:prstGeom>
          <a:noFill/>
        </p:spPr>
        <p:txBody>
          <a:bodyPr wrap="none" rtlCol="0">
            <a:spAutoFit/>
          </a:bodyPr>
          <a:lstStyle/>
          <a:p>
            <a:r>
              <a:rPr lang="en-US" dirty="0"/>
              <a:t>subtotal</a:t>
            </a:r>
          </a:p>
        </p:txBody>
      </p:sp>
      <p:cxnSp>
        <p:nvCxnSpPr>
          <p:cNvPr id="20" name="Curved Connector 19">
            <a:extLst>
              <a:ext uri="{FF2B5EF4-FFF2-40B4-BE49-F238E27FC236}">
                <a16:creationId xmlns:a16="http://schemas.microsoft.com/office/drawing/2014/main" id="{F68FC045-DD94-8E88-4C71-FDDFC1180364}"/>
              </a:ext>
            </a:extLst>
          </p:cNvPr>
          <p:cNvCxnSpPr>
            <a:cxnSpLocks/>
            <a:stCxn id="11" idx="1"/>
            <a:endCxn id="16" idx="2"/>
          </p:cNvCxnSpPr>
          <p:nvPr/>
        </p:nvCxnSpPr>
        <p:spPr>
          <a:xfrm>
            <a:off x="2552807" y="2793584"/>
            <a:ext cx="499077" cy="28474"/>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32" name="Rectangle 31">
            <a:extLst>
              <a:ext uri="{FF2B5EF4-FFF2-40B4-BE49-F238E27FC236}">
                <a16:creationId xmlns:a16="http://schemas.microsoft.com/office/drawing/2014/main" id="{33EFF022-263A-93A1-DBBE-6635501CEA49}"/>
              </a:ext>
            </a:extLst>
          </p:cNvPr>
          <p:cNvSpPr/>
          <p:nvPr/>
        </p:nvSpPr>
        <p:spPr>
          <a:xfrm>
            <a:off x="9260143" y="3518917"/>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display_discount_amount</a:t>
            </a:r>
            <a:r>
              <a:rPr lang="en-US" dirty="0"/>
              <a:t>()</a:t>
            </a:r>
          </a:p>
        </p:txBody>
      </p:sp>
      <p:sp>
        <p:nvSpPr>
          <p:cNvPr id="33" name="Magnetic Disk 32">
            <a:extLst>
              <a:ext uri="{FF2B5EF4-FFF2-40B4-BE49-F238E27FC236}">
                <a16:creationId xmlns:a16="http://schemas.microsoft.com/office/drawing/2014/main" id="{564C79BA-63BA-0AE3-C4A2-B77AB3D5E070}"/>
              </a:ext>
            </a:extLst>
          </p:cNvPr>
          <p:cNvSpPr/>
          <p:nvPr/>
        </p:nvSpPr>
        <p:spPr>
          <a:xfrm rot="16200000">
            <a:off x="9069269" y="351014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8C2E835-4AE3-01CB-5F1D-498059CB298B}"/>
              </a:ext>
            </a:extLst>
          </p:cNvPr>
          <p:cNvSpPr/>
          <p:nvPr/>
        </p:nvSpPr>
        <p:spPr>
          <a:xfrm>
            <a:off x="9260142" y="3917897"/>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display_sales_tax</a:t>
            </a:r>
            <a:r>
              <a:rPr lang="en-US" dirty="0"/>
              <a:t>()</a:t>
            </a:r>
          </a:p>
        </p:txBody>
      </p:sp>
      <p:sp>
        <p:nvSpPr>
          <p:cNvPr id="35" name="Magnetic Disk 34">
            <a:extLst>
              <a:ext uri="{FF2B5EF4-FFF2-40B4-BE49-F238E27FC236}">
                <a16:creationId xmlns:a16="http://schemas.microsoft.com/office/drawing/2014/main" id="{E0AFDD86-F835-D3C1-E7F0-7202261B98B0}"/>
              </a:ext>
            </a:extLst>
          </p:cNvPr>
          <p:cNvSpPr/>
          <p:nvPr/>
        </p:nvSpPr>
        <p:spPr>
          <a:xfrm rot="16200000">
            <a:off x="9069268" y="390912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C28EF27-1011-33DF-46C4-34901569D889}"/>
              </a:ext>
            </a:extLst>
          </p:cNvPr>
          <p:cNvSpPr/>
          <p:nvPr/>
        </p:nvSpPr>
        <p:spPr>
          <a:xfrm>
            <a:off x="9260142" y="4295261"/>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display_total</a:t>
            </a:r>
            <a:r>
              <a:rPr lang="en-US" dirty="0"/>
              <a:t>()</a:t>
            </a:r>
          </a:p>
        </p:txBody>
      </p:sp>
      <p:sp>
        <p:nvSpPr>
          <p:cNvPr id="37" name="Magnetic Disk 36">
            <a:extLst>
              <a:ext uri="{FF2B5EF4-FFF2-40B4-BE49-F238E27FC236}">
                <a16:creationId xmlns:a16="http://schemas.microsoft.com/office/drawing/2014/main" id="{4B922311-6AF0-57CF-7DAB-510379C681EB}"/>
              </a:ext>
            </a:extLst>
          </p:cNvPr>
          <p:cNvSpPr/>
          <p:nvPr/>
        </p:nvSpPr>
        <p:spPr>
          <a:xfrm rot="16200000">
            <a:off x="9069268" y="428649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50FF3957-A4F0-D434-BCCC-04DB33B2D301}"/>
              </a:ext>
            </a:extLst>
          </p:cNvPr>
          <p:cNvPicPr>
            <a:picLocks noChangeAspect="1"/>
          </p:cNvPicPr>
          <p:nvPr/>
        </p:nvPicPr>
        <p:blipFill>
          <a:blip r:embed="rId4"/>
          <a:stretch>
            <a:fillRect/>
          </a:stretch>
        </p:blipFill>
        <p:spPr>
          <a:xfrm>
            <a:off x="540771" y="4525788"/>
            <a:ext cx="6927366" cy="2078211"/>
          </a:xfrm>
          <a:prstGeom prst="rect">
            <a:avLst/>
          </a:prstGeom>
        </p:spPr>
      </p:pic>
      <p:pic>
        <p:nvPicPr>
          <p:cNvPr id="14" name="Picture 13">
            <a:extLst>
              <a:ext uri="{FF2B5EF4-FFF2-40B4-BE49-F238E27FC236}">
                <a16:creationId xmlns:a16="http://schemas.microsoft.com/office/drawing/2014/main" id="{9497C11C-1E78-A444-4854-5CBBCBA0AB5D}"/>
              </a:ext>
            </a:extLst>
          </p:cNvPr>
          <p:cNvPicPr>
            <a:picLocks noChangeAspect="1"/>
          </p:cNvPicPr>
          <p:nvPr/>
        </p:nvPicPr>
        <p:blipFill>
          <a:blip r:embed="rId5"/>
          <a:stretch>
            <a:fillRect/>
          </a:stretch>
        </p:blipFill>
        <p:spPr>
          <a:xfrm>
            <a:off x="6660728" y="4603815"/>
            <a:ext cx="6373065" cy="2127592"/>
          </a:xfrm>
          <a:prstGeom prst="rect">
            <a:avLst/>
          </a:prstGeom>
        </p:spPr>
      </p:pic>
      <p:sp>
        <p:nvSpPr>
          <p:cNvPr id="15" name="Magnetic Disk 14">
            <a:extLst>
              <a:ext uri="{FF2B5EF4-FFF2-40B4-BE49-F238E27FC236}">
                <a16:creationId xmlns:a16="http://schemas.microsoft.com/office/drawing/2014/main" id="{E4CD4D9D-2EC6-263F-86AC-8CEB52BDBDCF}"/>
              </a:ext>
            </a:extLst>
          </p:cNvPr>
          <p:cNvSpPr/>
          <p:nvPr/>
        </p:nvSpPr>
        <p:spPr>
          <a:xfrm>
            <a:off x="7670798" y="35382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940958D4-2254-6626-A1C1-F5EF3BB04143}"/>
              </a:ext>
            </a:extLst>
          </p:cNvPr>
          <p:cNvSpPr txBox="1"/>
          <p:nvPr/>
        </p:nvSpPr>
        <p:spPr>
          <a:xfrm>
            <a:off x="7893199" y="3476896"/>
            <a:ext cx="985334" cy="369332"/>
          </a:xfrm>
          <a:prstGeom prst="rect">
            <a:avLst/>
          </a:prstGeom>
          <a:noFill/>
        </p:spPr>
        <p:txBody>
          <a:bodyPr wrap="none" rtlCol="0">
            <a:spAutoFit/>
          </a:bodyPr>
          <a:lstStyle/>
          <a:p>
            <a:r>
              <a:rPr lang="en-US" dirty="0"/>
              <a:t>discount</a:t>
            </a:r>
          </a:p>
        </p:txBody>
      </p:sp>
      <p:sp>
        <p:nvSpPr>
          <p:cNvPr id="19" name="Magnetic Disk 18">
            <a:extLst>
              <a:ext uri="{FF2B5EF4-FFF2-40B4-BE49-F238E27FC236}">
                <a16:creationId xmlns:a16="http://schemas.microsoft.com/office/drawing/2014/main" id="{9AC64D15-24D4-290B-0345-4D4B21A1A9FA}"/>
              </a:ext>
            </a:extLst>
          </p:cNvPr>
          <p:cNvSpPr/>
          <p:nvPr/>
        </p:nvSpPr>
        <p:spPr>
          <a:xfrm>
            <a:off x="7670798" y="391679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A1573C44-99DF-F40A-372D-4DCFE5A3D31F}"/>
              </a:ext>
            </a:extLst>
          </p:cNvPr>
          <p:cNvSpPr txBox="1"/>
          <p:nvPr/>
        </p:nvSpPr>
        <p:spPr>
          <a:xfrm>
            <a:off x="7893199" y="3855413"/>
            <a:ext cx="922560" cy="369332"/>
          </a:xfrm>
          <a:prstGeom prst="rect">
            <a:avLst/>
          </a:prstGeom>
          <a:noFill/>
        </p:spPr>
        <p:txBody>
          <a:bodyPr wrap="none" rtlCol="0">
            <a:spAutoFit/>
          </a:bodyPr>
          <a:lstStyle/>
          <a:p>
            <a:r>
              <a:rPr lang="en-US" dirty="0" err="1"/>
              <a:t>salestax</a:t>
            </a:r>
            <a:endParaRPr lang="en-US" dirty="0"/>
          </a:p>
        </p:txBody>
      </p:sp>
      <p:sp>
        <p:nvSpPr>
          <p:cNvPr id="24" name="Magnetic Disk 23">
            <a:extLst>
              <a:ext uri="{FF2B5EF4-FFF2-40B4-BE49-F238E27FC236}">
                <a16:creationId xmlns:a16="http://schemas.microsoft.com/office/drawing/2014/main" id="{E7890AF7-86A2-7AEA-A23B-7D49F107A326}"/>
              </a:ext>
            </a:extLst>
          </p:cNvPr>
          <p:cNvSpPr/>
          <p:nvPr/>
        </p:nvSpPr>
        <p:spPr>
          <a:xfrm>
            <a:off x="7670798" y="430500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480EC44C-05ED-13AA-E2D5-A86056952097}"/>
              </a:ext>
            </a:extLst>
          </p:cNvPr>
          <p:cNvSpPr txBox="1"/>
          <p:nvPr/>
        </p:nvSpPr>
        <p:spPr>
          <a:xfrm>
            <a:off x="7893199" y="4243620"/>
            <a:ext cx="618824" cy="369332"/>
          </a:xfrm>
          <a:prstGeom prst="rect">
            <a:avLst/>
          </a:prstGeom>
          <a:noFill/>
        </p:spPr>
        <p:txBody>
          <a:bodyPr wrap="none" rtlCol="0">
            <a:spAutoFit/>
          </a:bodyPr>
          <a:lstStyle/>
          <a:p>
            <a:r>
              <a:rPr lang="en-US" dirty="0"/>
              <a:t>total</a:t>
            </a:r>
          </a:p>
        </p:txBody>
      </p:sp>
    </p:spTree>
    <p:extLst>
      <p:ext uri="{BB962C8B-B14F-4D97-AF65-F5344CB8AC3E}">
        <p14:creationId xmlns:p14="http://schemas.microsoft.com/office/powerpoint/2010/main" val="4145837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2" name="Picture 1">
            <a:extLst>
              <a:ext uri="{FF2B5EF4-FFF2-40B4-BE49-F238E27FC236}">
                <a16:creationId xmlns:a16="http://schemas.microsoft.com/office/drawing/2014/main" id="{CD460322-4AB1-FA07-B88C-45431A329CE7}"/>
              </a:ext>
            </a:extLst>
          </p:cNvPr>
          <p:cNvPicPr>
            <a:picLocks noChangeAspect="1"/>
          </p:cNvPicPr>
          <p:nvPr/>
        </p:nvPicPr>
        <p:blipFill>
          <a:blip r:embed="rId3"/>
          <a:stretch>
            <a:fillRect/>
          </a:stretch>
        </p:blipFill>
        <p:spPr>
          <a:xfrm>
            <a:off x="4345970" y="133563"/>
            <a:ext cx="2480366" cy="1679825"/>
          </a:xfrm>
          <a:prstGeom prst="rect">
            <a:avLst/>
          </a:prstGeom>
        </p:spPr>
      </p:pic>
      <p:pic>
        <p:nvPicPr>
          <p:cNvPr id="4" name="Picture 3">
            <a:extLst>
              <a:ext uri="{FF2B5EF4-FFF2-40B4-BE49-F238E27FC236}">
                <a16:creationId xmlns:a16="http://schemas.microsoft.com/office/drawing/2014/main" id="{33BD84FF-DB95-4291-D3F6-25AD5622D1CE}"/>
              </a:ext>
            </a:extLst>
          </p:cNvPr>
          <p:cNvPicPr>
            <a:picLocks noChangeAspect="1"/>
          </p:cNvPicPr>
          <p:nvPr/>
        </p:nvPicPr>
        <p:blipFill>
          <a:blip r:embed="rId4"/>
          <a:stretch>
            <a:fillRect/>
          </a:stretch>
        </p:blipFill>
        <p:spPr>
          <a:xfrm>
            <a:off x="9189471" y="0"/>
            <a:ext cx="2975225" cy="892568"/>
          </a:xfrm>
          <a:prstGeom prst="rect">
            <a:avLst/>
          </a:prstGeom>
        </p:spPr>
      </p:pic>
      <p:pic>
        <p:nvPicPr>
          <p:cNvPr id="5" name="Picture 4">
            <a:extLst>
              <a:ext uri="{FF2B5EF4-FFF2-40B4-BE49-F238E27FC236}">
                <a16:creationId xmlns:a16="http://schemas.microsoft.com/office/drawing/2014/main" id="{505773DC-9B06-B406-F410-8C42753E166F}"/>
              </a:ext>
            </a:extLst>
          </p:cNvPr>
          <p:cNvPicPr>
            <a:picLocks noChangeAspect="1"/>
          </p:cNvPicPr>
          <p:nvPr/>
        </p:nvPicPr>
        <p:blipFill>
          <a:blip r:embed="rId5"/>
          <a:stretch>
            <a:fillRect/>
          </a:stretch>
        </p:blipFill>
        <p:spPr>
          <a:xfrm>
            <a:off x="9189471" y="920820"/>
            <a:ext cx="2673630" cy="892568"/>
          </a:xfrm>
          <a:prstGeom prst="rect">
            <a:avLst/>
          </a:prstGeom>
        </p:spPr>
      </p:pic>
      <p:pic>
        <p:nvPicPr>
          <p:cNvPr id="9" name="Picture 8">
            <a:extLst>
              <a:ext uri="{FF2B5EF4-FFF2-40B4-BE49-F238E27FC236}">
                <a16:creationId xmlns:a16="http://schemas.microsoft.com/office/drawing/2014/main" id="{FB8982F9-91CF-212F-C647-93522BB3599A}"/>
              </a:ext>
            </a:extLst>
          </p:cNvPr>
          <p:cNvPicPr>
            <a:picLocks noChangeAspect="1"/>
          </p:cNvPicPr>
          <p:nvPr/>
        </p:nvPicPr>
        <p:blipFill>
          <a:blip r:embed="rId6"/>
          <a:stretch>
            <a:fillRect/>
          </a:stretch>
        </p:blipFill>
        <p:spPr>
          <a:xfrm>
            <a:off x="235504" y="0"/>
            <a:ext cx="2369354" cy="1890403"/>
          </a:xfrm>
          <a:prstGeom prst="rect">
            <a:avLst/>
          </a:prstGeom>
        </p:spPr>
      </p:pic>
      <p:sp>
        <p:nvSpPr>
          <p:cNvPr id="10" name="Rectangle 9">
            <a:extLst>
              <a:ext uri="{FF2B5EF4-FFF2-40B4-BE49-F238E27FC236}">
                <a16:creationId xmlns:a16="http://schemas.microsoft.com/office/drawing/2014/main" id="{96D927D2-A5B2-01F0-FEE1-25A3D4CA87BD}"/>
              </a:ext>
            </a:extLst>
          </p:cNvPr>
          <p:cNvSpPr/>
          <p:nvPr/>
        </p:nvSpPr>
        <p:spPr>
          <a:xfrm>
            <a:off x="38190" y="265024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Get_subtotal</a:t>
            </a:r>
            <a:r>
              <a:rPr lang="en-US" dirty="0"/>
              <a:t>()</a:t>
            </a:r>
          </a:p>
        </p:txBody>
      </p:sp>
      <p:sp>
        <p:nvSpPr>
          <p:cNvPr id="11" name="Magnetic Disk 10">
            <a:extLst>
              <a:ext uri="{FF2B5EF4-FFF2-40B4-BE49-F238E27FC236}">
                <a16:creationId xmlns:a16="http://schemas.microsoft.com/office/drawing/2014/main" id="{E8294FFC-57C0-0F22-18D2-B53D398EEA5B}"/>
              </a:ext>
            </a:extLst>
          </p:cNvPr>
          <p:cNvSpPr/>
          <p:nvPr/>
        </p:nvSpPr>
        <p:spPr>
          <a:xfrm rot="5595791">
            <a:off x="2287939" y="264861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44E9ADD4-D9AE-2F9C-8475-2A356A0C4B41}"/>
              </a:ext>
            </a:extLst>
          </p:cNvPr>
          <p:cNvSpPr txBox="1"/>
          <p:nvPr/>
        </p:nvSpPr>
        <p:spPr>
          <a:xfrm>
            <a:off x="2193006" y="2822058"/>
            <a:ext cx="686213" cy="369332"/>
          </a:xfrm>
          <a:prstGeom prst="rect">
            <a:avLst/>
          </a:prstGeom>
          <a:noFill/>
        </p:spPr>
        <p:txBody>
          <a:bodyPr wrap="none" rtlCol="0">
            <a:spAutoFit/>
          </a:bodyPr>
          <a:lstStyle/>
          <a:p>
            <a:r>
              <a:rPr lang="en-US" dirty="0"/>
              <a:t>value</a:t>
            </a:r>
          </a:p>
        </p:txBody>
      </p:sp>
      <p:sp>
        <p:nvSpPr>
          <p:cNvPr id="16" name="Magnetic Disk 15">
            <a:extLst>
              <a:ext uri="{FF2B5EF4-FFF2-40B4-BE49-F238E27FC236}">
                <a16:creationId xmlns:a16="http://schemas.microsoft.com/office/drawing/2014/main" id="{78287A5F-9010-8A98-4CFC-2F70FD0984D8}"/>
              </a:ext>
            </a:extLst>
          </p:cNvPr>
          <p:cNvSpPr/>
          <p:nvPr/>
        </p:nvSpPr>
        <p:spPr>
          <a:xfrm>
            <a:off x="3051884" y="268489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8E635500-D5D0-8D55-9143-F9498ED5BFBD}"/>
              </a:ext>
            </a:extLst>
          </p:cNvPr>
          <p:cNvSpPr txBox="1"/>
          <p:nvPr/>
        </p:nvSpPr>
        <p:spPr>
          <a:xfrm>
            <a:off x="3274285" y="2623514"/>
            <a:ext cx="951222" cy="369332"/>
          </a:xfrm>
          <a:prstGeom prst="rect">
            <a:avLst/>
          </a:prstGeom>
          <a:noFill/>
        </p:spPr>
        <p:txBody>
          <a:bodyPr wrap="none" rtlCol="0">
            <a:spAutoFit/>
          </a:bodyPr>
          <a:lstStyle/>
          <a:p>
            <a:r>
              <a:rPr lang="en-US" dirty="0"/>
              <a:t>subtotal</a:t>
            </a:r>
          </a:p>
        </p:txBody>
      </p:sp>
      <p:cxnSp>
        <p:nvCxnSpPr>
          <p:cNvPr id="20" name="Curved Connector 19">
            <a:extLst>
              <a:ext uri="{FF2B5EF4-FFF2-40B4-BE49-F238E27FC236}">
                <a16:creationId xmlns:a16="http://schemas.microsoft.com/office/drawing/2014/main" id="{F68FC045-DD94-8E88-4C71-FDDFC1180364}"/>
              </a:ext>
            </a:extLst>
          </p:cNvPr>
          <p:cNvCxnSpPr>
            <a:cxnSpLocks/>
            <a:stCxn id="11" idx="1"/>
            <a:endCxn id="16" idx="2"/>
          </p:cNvCxnSpPr>
          <p:nvPr/>
        </p:nvCxnSpPr>
        <p:spPr>
          <a:xfrm>
            <a:off x="2552807" y="2793584"/>
            <a:ext cx="499077" cy="28474"/>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32" name="Rectangle 31">
            <a:extLst>
              <a:ext uri="{FF2B5EF4-FFF2-40B4-BE49-F238E27FC236}">
                <a16:creationId xmlns:a16="http://schemas.microsoft.com/office/drawing/2014/main" id="{33EFF022-263A-93A1-DBBE-6635501CEA49}"/>
              </a:ext>
            </a:extLst>
          </p:cNvPr>
          <p:cNvSpPr/>
          <p:nvPr/>
        </p:nvSpPr>
        <p:spPr>
          <a:xfrm>
            <a:off x="9260143" y="3518917"/>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display_discount_amount</a:t>
            </a:r>
            <a:r>
              <a:rPr lang="en-US" dirty="0"/>
              <a:t>()</a:t>
            </a:r>
          </a:p>
        </p:txBody>
      </p:sp>
      <p:sp>
        <p:nvSpPr>
          <p:cNvPr id="33" name="Magnetic Disk 32">
            <a:extLst>
              <a:ext uri="{FF2B5EF4-FFF2-40B4-BE49-F238E27FC236}">
                <a16:creationId xmlns:a16="http://schemas.microsoft.com/office/drawing/2014/main" id="{564C79BA-63BA-0AE3-C4A2-B77AB3D5E070}"/>
              </a:ext>
            </a:extLst>
          </p:cNvPr>
          <p:cNvSpPr/>
          <p:nvPr/>
        </p:nvSpPr>
        <p:spPr>
          <a:xfrm rot="16200000">
            <a:off x="9069269" y="351014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8C2E835-4AE3-01CB-5F1D-498059CB298B}"/>
              </a:ext>
            </a:extLst>
          </p:cNvPr>
          <p:cNvSpPr/>
          <p:nvPr/>
        </p:nvSpPr>
        <p:spPr>
          <a:xfrm>
            <a:off x="9260142" y="3917897"/>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display_sales_tax</a:t>
            </a:r>
            <a:r>
              <a:rPr lang="en-US" dirty="0"/>
              <a:t>()</a:t>
            </a:r>
          </a:p>
        </p:txBody>
      </p:sp>
      <p:sp>
        <p:nvSpPr>
          <p:cNvPr id="35" name="Magnetic Disk 34">
            <a:extLst>
              <a:ext uri="{FF2B5EF4-FFF2-40B4-BE49-F238E27FC236}">
                <a16:creationId xmlns:a16="http://schemas.microsoft.com/office/drawing/2014/main" id="{E0AFDD86-F835-D3C1-E7F0-7202261B98B0}"/>
              </a:ext>
            </a:extLst>
          </p:cNvPr>
          <p:cNvSpPr/>
          <p:nvPr/>
        </p:nvSpPr>
        <p:spPr>
          <a:xfrm rot="16200000">
            <a:off x="9069268" y="390912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C28EF27-1011-33DF-46C4-34901569D889}"/>
              </a:ext>
            </a:extLst>
          </p:cNvPr>
          <p:cNvSpPr/>
          <p:nvPr/>
        </p:nvSpPr>
        <p:spPr>
          <a:xfrm>
            <a:off x="9260142" y="4295261"/>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display_total</a:t>
            </a:r>
            <a:r>
              <a:rPr lang="en-US" dirty="0"/>
              <a:t>()</a:t>
            </a:r>
          </a:p>
        </p:txBody>
      </p:sp>
      <p:sp>
        <p:nvSpPr>
          <p:cNvPr id="37" name="Magnetic Disk 36">
            <a:extLst>
              <a:ext uri="{FF2B5EF4-FFF2-40B4-BE49-F238E27FC236}">
                <a16:creationId xmlns:a16="http://schemas.microsoft.com/office/drawing/2014/main" id="{4B922311-6AF0-57CF-7DAB-510379C681EB}"/>
              </a:ext>
            </a:extLst>
          </p:cNvPr>
          <p:cNvSpPr/>
          <p:nvPr/>
        </p:nvSpPr>
        <p:spPr>
          <a:xfrm rot="16200000">
            <a:off x="9069268" y="428649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agnetic Disk 14">
            <a:extLst>
              <a:ext uri="{FF2B5EF4-FFF2-40B4-BE49-F238E27FC236}">
                <a16:creationId xmlns:a16="http://schemas.microsoft.com/office/drawing/2014/main" id="{E4CD4D9D-2EC6-263F-86AC-8CEB52BDBDCF}"/>
              </a:ext>
            </a:extLst>
          </p:cNvPr>
          <p:cNvSpPr/>
          <p:nvPr/>
        </p:nvSpPr>
        <p:spPr>
          <a:xfrm>
            <a:off x="7670798" y="35382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940958D4-2254-6626-A1C1-F5EF3BB04143}"/>
              </a:ext>
            </a:extLst>
          </p:cNvPr>
          <p:cNvSpPr txBox="1"/>
          <p:nvPr/>
        </p:nvSpPr>
        <p:spPr>
          <a:xfrm>
            <a:off x="7893199" y="3476896"/>
            <a:ext cx="985334" cy="369332"/>
          </a:xfrm>
          <a:prstGeom prst="rect">
            <a:avLst/>
          </a:prstGeom>
          <a:noFill/>
        </p:spPr>
        <p:txBody>
          <a:bodyPr wrap="none" rtlCol="0">
            <a:spAutoFit/>
          </a:bodyPr>
          <a:lstStyle/>
          <a:p>
            <a:r>
              <a:rPr lang="en-US" dirty="0"/>
              <a:t>discount</a:t>
            </a:r>
          </a:p>
        </p:txBody>
      </p:sp>
      <p:sp>
        <p:nvSpPr>
          <p:cNvPr id="19" name="Magnetic Disk 18">
            <a:extLst>
              <a:ext uri="{FF2B5EF4-FFF2-40B4-BE49-F238E27FC236}">
                <a16:creationId xmlns:a16="http://schemas.microsoft.com/office/drawing/2014/main" id="{9AC64D15-24D4-290B-0345-4D4B21A1A9FA}"/>
              </a:ext>
            </a:extLst>
          </p:cNvPr>
          <p:cNvSpPr/>
          <p:nvPr/>
        </p:nvSpPr>
        <p:spPr>
          <a:xfrm>
            <a:off x="7670798" y="391679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A1573C44-99DF-F40A-372D-4DCFE5A3D31F}"/>
              </a:ext>
            </a:extLst>
          </p:cNvPr>
          <p:cNvSpPr txBox="1"/>
          <p:nvPr/>
        </p:nvSpPr>
        <p:spPr>
          <a:xfrm>
            <a:off x="7893199" y="3855413"/>
            <a:ext cx="922560" cy="369332"/>
          </a:xfrm>
          <a:prstGeom prst="rect">
            <a:avLst/>
          </a:prstGeom>
          <a:noFill/>
        </p:spPr>
        <p:txBody>
          <a:bodyPr wrap="none" rtlCol="0">
            <a:spAutoFit/>
          </a:bodyPr>
          <a:lstStyle/>
          <a:p>
            <a:r>
              <a:rPr lang="en-US" dirty="0" err="1"/>
              <a:t>salestax</a:t>
            </a:r>
            <a:endParaRPr lang="en-US" dirty="0"/>
          </a:p>
        </p:txBody>
      </p:sp>
      <p:sp>
        <p:nvSpPr>
          <p:cNvPr id="24" name="Magnetic Disk 23">
            <a:extLst>
              <a:ext uri="{FF2B5EF4-FFF2-40B4-BE49-F238E27FC236}">
                <a16:creationId xmlns:a16="http://schemas.microsoft.com/office/drawing/2014/main" id="{E7890AF7-86A2-7AEA-A23B-7D49F107A326}"/>
              </a:ext>
            </a:extLst>
          </p:cNvPr>
          <p:cNvSpPr/>
          <p:nvPr/>
        </p:nvSpPr>
        <p:spPr>
          <a:xfrm>
            <a:off x="7670798" y="430500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480EC44C-05ED-13AA-E2D5-A86056952097}"/>
              </a:ext>
            </a:extLst>
          </p:cNvPr>
          <p:cNvSpPr txBox="1"/>
          <p:nvPr/>
        </p:nvSpPr>
        <p:spPr>
          <a:xfrm>
            <a:off x="7893199" y="4243620"/>
            <a:ext cx="618824" cy="369332"/>
          </a:xfrm>
          <a:prstGeom prst="rect">
            <a:avLst/>
          </a:prstGeom>
          <a:noFill/>
        </p:spPr>
        <p:txBody>
          <a:bodyPr wrap="none" rtlCol="0">
            <a:spAutoFit/>
          </a:bodyPr>
          <a:lstStyle/>
          <a:p>
            <a:r>
              <a:rPr lang="en-US" dirty="0"/>
              <a:t>total</a:t>
            </a:r>
          </a:p>
        </p:txBody>
      </p:sp>
      <p:sp>
        <p:nvSpPr>
          <p:cNvPr id="22" name="Explosion 1 21">
            <a:extLst>
              <a:ext uri="{FF2B5EF4-FFF2-40B4-BE49-F238E27FC236}">
                <a16:creationId xmlns:a16="http://schemas.microsoft.com/office/drawing/2014/main" id="{284CD46F-05CA-122B-175D-E294F3469FB9}"/>
              </a:ext>
            </a:extLst>
          </p:cNvPr>
          <p:cNvSpPr/>
          <p:nvPr/>
        </p:nvSpPr>
        <p:spPr>
          <a:xfrm>
            <a:off x="5100678" y="3066891"/>
            <a:ext cx="1242030" cy="1023503"/>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Tree>
    <p:extLst>
      <p:ext uri="{BB962C8B-B14F-4D97-AF65-F5344CB8AC3E}">
        <p14:creationId xmlns:p14="http://schemas.microsoft.com/office/powerpoint/2010/main" val="347783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2" name="Picture 1">
            <a:extLst>
              <a:ext uri="{FF2B5EF4-FFF2-40B4-BE49-F238E27FC236}">
                <a16:creationId xmlns:a16="http://schemas.microsoft.com/office/drawing/2014/main" id="{CD460322-4AB1-FA07-B88C-45431A329CE7}"/>
              </a:ext>
            </a:extLst>
          </p:cNvPr>
          <p:cNvPicPr>
            <a:picLocks noChangeAspect="1"/>
          </p:cNvPicPr>
          <p:nvPr/>
        </p:nvPicPr>
        <p:blipFill>
          <a:blip r:embed="rId3"/>
          <a:stretch>
            <a:fillRect/>
          </a:stretch>
        </p:blipFill>
        <p:spPr>
          <a:xfrm>
            <a:off x="4345970" y="133563"/>
            <a:ext cx="2480366" cy="1679825"/>
          </a:xfrm>
          <a:prstGeom prst="rect">
            <a:avLst/>
          </a:prstGeom>
        </p:spPr>
      </p:pic>
      <p:pic>
        <p:nvPicPr>
          <p:cNvPr id="4" name="Picture 3">
            <a:extLst>
              <a:ext uri="{FF2B5EF4-FFF2-40B4-BE49-F238E27FC236}">
                <a16:creationId xmlns:a16="http://schemas.microsoft.com/office/drawing/2014/main" id="{33BD84FF-DB95-4291-D3F6-25AD5622D1CE}"/>
              </a:ext>
            </a:extLst>
          </p:cNvPr>
          <p:cNvPicPr>
            <a:picLocks noChangeAspect="1"/>
          </p:cNvPicPr>
          <p:nvPr/>
        </p:nvPicPr>
        <p:blipFill>
          <a:blip r:embed="rId4"/>
          <a:stretch>
            <a:fillRect/>
          </a:stretch>
        </p:blipFill>
        <p:spPr>
          <a:xfrm>
            <a:off x="9189471" y="0"/>
            <a:ext cx="2975225" cy="892568"/>
          </a:xfrm>
          <a:prstGeom prst="rect">
            <a:avLst/>
          </a:prstGeom>
        </p:spPr>
      </p:pic>
      <p:pic>
        <p:nvPicPr>
          <p:cNvPr id="5" name="Picture 4">
            <a:extLst>
              <a:ext uri="{FF2B5EF4-FFF2-40B4-BE49-F238E27FC236}">
                <a16:creationId xmlns:a16="http://schemas.microsoft.com/office/drawing/2014/main" id="{505773DC-9B06-B406-F410-8C42753E166F}"/>
              </a:ext>
            </a:extLst>
          </p:cNvPr>
          <p:cNvPicPr>
            <a:picLocks noChangeAspect="1"/>
          </p:cNvPicPr>
          <p:nvPr/>
        </p:nvPicPr>
        <p:blipFill>
          <a:blip r:embed="rId5"/>
          <a:stretch>
            <a:fillRect/>
          </a:stretch>
        </p:blipFill>
        <p:spPr>
          <a:xfrm>
            <a:off x="9189471" y="920820"/>
            <a:ext cx="2673630" cy="892568"/>
          </a:xfrm>
          <a:prstGeom prst="rect">
            <a:avLst/>
          </a:prstGeom>
        </p:spPr>
      </p:pic>
      <p:pic>
        <p:nvPicPr>
          <p:cNvPr id="9" name="Picture 8">
            <a:extLst>
              <a:ext uri="{FF2B5EF4-FFF2-40B4-BE49-F238E27FC236}">
                <a16:creationId xmlns:a16="http://schemas.microsoft.com/office/drawing/2014/main" id="{FB8982F9-91CF-212F-C647-93522BB3599A}"/>
              </a:ext>
            </a:extLst>
          </p:cNvPr>
          <p:cNvPicPr>
            <a:picLocks noChangeAspect="1"/>
          </p:cNvPicPr>
          <p:nvPr/>
        </p:nvPicPr>
        <p:blipFill>
          <a:blip r:embed="rId6"/>
          <a:stretch>
            <a:fillRect/>
          </a:stretch>
        </p:blipFill>
        <p:spPr>
          <a:xfrm>
            <a:off x="235504" y="0"/>
            <a:ext cx="2369354" cy="1890403"/>
          </a:xfrm>
          <a:prstGeom prst="rect">
            <a:avLst/>
          </a:prstGeom>
        </p:spPr>
      </p:pic>
      <p:sp>
        <p:nvSpPr>
          <p:cNvPr id="10" name="Rectangle 9">
            <a:extLst>
              <a:ext uri="{FF2B5EF4-FFF2-40B4-BE49-F238E27FC236}">
                <a16:creationId xmlns:a16="http://schemas.microsoft.com/office/drawing/2014/main" id="{96D927D2-A5B2-01F0-FEE1-25A3D4CA87BD}"/>
              </a:ext>
            </a:extLst>
          </p:cNvPr>
          <p:cNvSpPr/>
          <p:nvPr/>
        </p:nvSpPr>
        <p:spPr>
          <a:xfrm>
            <a:off x="38190" y="265024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Get_subtotal</a:t>
            </a:r>
            <a:r>
              <a:rPr lang="en-US" dirty="0"/>
              <a:t>()</a:t>
            </a:r>
          </a:p>
        </p:txBody>
      </p:sp>
      <p:sp>
        <p:nvSpPr>
          <p:cNvPr id="11" name="Magnetic Disk 10">
            <a:extLst>
              <a:ext uri="{FF2B5EF4-FFF2-40B4-BE49-F238E27FC236}">
                <a16:creationId xmlns:a16="http://schemas.microsoft.com/office/drawing/2014/main" id="{E8294FFC-57C0-0F22-18D2-B53D398EEA5B}"/>
              </a:ext>
            </a:extLst>
          </p:cNvPr>
          <p:cNvSpPr/>
          <p:nvPr/>
        </p:nvSpPr>
        <p:spPr>
          <a:xfrm rot="5595791">
            <a:off x="2287939" y="264861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44E9ADD4-D9AE-2F9C-8475-2A356A0C4B41}"/>
              </a:ext>
            </a:extLst>
          </p:cNvPr>
          <p:cNvSpPr txBox="1"/>
          <p:nvPr/>
        </p:nvSpPr>
        <p:spPr>
          <a:xfrm>
            <a:off x="2193006" y="2822058"/>
            <a:ext cx="686213" cy="369332"/>
          </a:xfrm>
          <a:prstGeom prst="rect">
            <a:avLst/>
          </a:prstGeom>
          <a:noFill/>
        </p:spPr>
        <p:txBody>
          <a:bodyPr wrap="none" rtlCol="0">
            <a:spAutoFit/>
          </a:bodyPr>
          <a:lstStyle/>
          <a:p>
            <a:r>
              <a:rPr lang="en-US" dirty="0"/>
              <a:t>value</a:t>
            </a:r>
          </a:p>
        </p:txBody>
      </p:sp>
      <p:sp>
        <p:nvSpPr>
          <p:cNvPr id="16" name="Magnetic Disk 15">
            <a:extLst>
              <a:ext uri="{FF2B5EF4-FFF2-40B4-BE49-F238E27FC236}">
                <a16:creationId xmlns:a16="http://schemas.microsoft.com/office/drawing/2014/main" id="{78287A5F-9010-8A98-4CFC-2F70FD0984D8}"/>
              </a:ext>
            </a:extLst>
          </p:cNvPr>
          <p:cNvSpPr/>
          <p:nvPr/>
        </p:nvSpPr>
        <p:spPr>
          <a:xfrm>
            <a:off x="3051884" y="268489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8E635500-D5D0-8D55-9143-F9498ED5BFBD}"/>
              </a:ext>
            </a:extLst>
          </p:cNvPr>
          <p:cNvSpPr txBox="1"/>
          <p:nvPr/>
        </p:nvSpPr>
        <p:spPr>
          <a:xfrm>
            <a:off x="3274285" y="2623514"/>
            <a:ext cx="951222" cy="369332"/>
          </a:xfrm>
          <a:prstGeom prst="rect">
            <a:avLst/>
          </a:prstGeom>
          <a:noFill/>
        </p:spPr>
        <p:txBody>
          <a:bodyPr wrap="none" rtlCol="0">
            <a:spAutoFit/>
          </a:bodyPr>
          <a:lstStyle/>
          <a:p>
            <a:r>
              <a:rPr lang="en-US" dirty="0"/>
              <a:t>subtotal</a:t>
            </a:r>
          </a:p>
        </p:txBody>
      </p:sp>
      <p:cxnSp>
        <p:nvCxnSpPr>
          <p:cNvPr id="20" name="Curved Connector 19">
            <a:extLst>
              <a:ext uri="{FF2B5EF4-FFF2-40B4-BE49-F238E27FC236}">
                <a16:creationId xmlns:a16="http://schemas.microsoft.com/office/drawing/2014/main" id="{F68FC045-DD94-8E88-4C71-FDDFC1180364}"/>
              </a:ext>
            </a:extLst>
          </p:cNvPr>
          <p:cNvCxnSpPr>
            <a:cxnSpLocks/>
            <a:stCxn id="11" idx="1"/>
            <a:endCxn id="16" idx="2"/>
          </p:cNvCxnSpPr>
          <p:nvPr/>
        </p:nvCxnSpPr>
        <p:spPr>
          <a:xfrm>
            <a:off x="2552807" y="2793584"/>
            <a:ext cx="499077" cy="28474"/>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32" name="Rectangle 31">
            <a:extLst>
              <a:ext uri="{FF2B5EF4-FFF2-40B4-BE49-F238E27FC236}">
                <a16:creationId xmlns:a16="http://schemas.microsoft.com/office/drawing/2014/main" id="{33EFF022-263A-93A1-DBBE-6635501CEA49}"/>
              </a:ext>
            </a:extLst>
          </p:cNvPr>
          <p:cNvSpPr/>
          <p:nvPr/>
        </p:nvSpPr>
        <p:spPr>
          <a:xfrm>
            <a:off x="9260143" y="3518917"/>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display_discount_amount</a:t>
            </a:r>
            <a:r>
              <a:rPr lang="en-US" dirty="0"/>
              <a:t>()</a:t>
            </a:r>
          </a:p>
        </p:txBody>
      </p:sp>
      <p:sp>
        <p:nvSpPr>
          <p:cNvPr id="33" name="Magnetic Disk 32">
            <a:extLst>
              <a:ext uri="{FF2B5EF4-FFF2-40B4-BE49-F238E27FC236}">
                <a16:creationId xmlns:a16="http://schemas.microsoft.com/office/drawing/2014/main" id="{564C79BA-63BA-0AE3-C4A2-B77AB3D5E070}"/>
              </a:ext>
            </a:extLst>
          </p:cNvPr>
          <p:cNvSpPr/>
          <p:nvPr/>
        </p:nvSpPr>
        <p:spPr>
          <a:xfrm rot="16200000">
            <a:off x="9069269" y="351014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8C2E835-4AE3-01CB-5F1D-498059CB298B}"/>
              </a:ext>
            </a:extLst>
          </p:cNvPr>
          <p:cNvSpPr/>
          <p:nvPr/>
        </p:nvSpPr>
        <p:spPr>
          <a:xfrm>
            <a:off x="9260142" y="3917897"/>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display_sales_tax</a:t>
            </a:r>
            <a:r>
              <a:rPr lang="en-US" dirty="0"/>
              <a:t>()</a:t>
            </a:r>
          </a:p>
        </p:txBody>
      </p:sp>
      <p:sp>
        <p:nvSpPr>
          <p:cNvPr id="35" name="Magnetic Disk 34">
            <a:extLst>
              <a:ext uri="{FF2B5EF4-FFF2-40B4-BE49-F238E27FC236}">
                <a16:creationId xmlns:a16="http://schemas.microsoft.com/office/drawing/2014/main" id="{E0AFDD86-F835-D3C1-E7F0-7202261B98B0}"/>
              </a:ext>
            </a:extLst>
          </p:cNvPr>
          <p:cNvSpPr/>
          <p:nvPr/>
        </p:nvSpPr>
        <p:spPr>
          <a:xfrm rot="16200000">
            <a:off x="9069268" y="390912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C28EF27-1011-33DF-46C4-34901569D889}"/>
              </a:ext>
            </a:extLst>
          </p:cNvPr>
          <p:cNvSpPr/>
          <p:nvPr/>
        </p:nvSpPr>
        <p:spPr>
          <a:xfrm>
            <a:off x="9260142" y="4295261"/>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display_total</a:t>
            </a:r>
            <a:r>
              <a:rPr lang="en-US" dirty="0"/>
              <a:t>()</a:t>
            </a:r>
          </a:p>
        </p:txBody>
      </p:sp>
      <p:sp>
        <p:nvSpPr>
          <p:cNvPr id="37" name="Magnetic Disk 36">
            <a:extLst>
              <a:ext uri="{FF2B5EF4-FFF2-40B4-BE49-F238E27FC236}">
                <a16:creationId xmlns:a16="http://schemas.microsoft.com/office/drawing/2014/main" id="{4B922311-6AF0-57CF-7DAB-510379C681EB}"/>
              </a:ext>
            </a:extLst>
          </p:cNvPr>
          <p:cNvSpPr/>
          <p:nvPr/>
        </p:nvSpPr>
        <p:spPr>
          <a:xfrm rot="16200000">
            <a:off x="9069268" y="428649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xplosion 1 12">
            <a:extLst>
              <a:ext uri="{FF2B5EF4-FFF2-40B4-BE49-F238E27FC236}">
                <a16:creationId xmlns:a16="http://schemas.microsoft.com/office/drawing/2014/main" id="{A4C7C841-7C30-8EBA-5F80-BC7F7901D3CD}"/>
              </a:ext>
            </a:extLst>
          </p:cNvPr>
          <p:cNvSpPr/>
          <p:nvPr/>
        </p:nvSpPr>
        <p:spPr>
          <a:xfrm>
            <a:off x="5100678" y="3066891"/>
            <a:ext cx="1242030" cy="1023503"/>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pic>
        <p:nvPicPr>
          <p:cNvPr id="15" name="Picture 14">
            <a:extLst>
              <a:ext uri="{FF2B5EF4-FFF2-40B4-BE49-F238E27FC236}">
                <a16:creationId xmlns:a16="http://schemas.microsoft.com/office/drawing/2014/main" id="{241D67CD-E232-2E79-CAC4-BA77C7572D95}"/>
              </a:ext>
            </a:extLst>
          </p:cNvPr>
          <p:cNvPicPr>
            <a:picLocks noChangeAspect="1"/>
          </p:cNvPicPr>
          <p:nvPr/>
        </p:nvPicPr>
        <p:blipFill>
          <a:blip r:embed="rId6"/>
          <a:stretch>
            <a:fillRect/>
          </a:stretch>
        </p:blipFill>
        <p:spPr>
          <a:xfrm>
            <a:off x="32507" y="2334342"/>
            <a:ext cx="4592061" cy="3663803"/>
          </a:xfrm>
          <a:prstGeom prst="rect">
            <a:avLst/>
          </a:prstGeom>
        </p:spPr>
      </p:pic>
      <p:sp>
        <p:nvSpPr>
          <p:cNvPr id="14" name="Magnetic Disk 13">
            <a:extLst>
              <a:ext uri="{FF2B5EF4-FFF2-40B4-BE49-F238E27FC236}">
                <a16:creationId xmlns:a16="http://schemas.microsoft.com/office/drawing/2014/main" id="{D2F56939-7C89-F237-C550-CD1885C18462}"/>
              </a:ext>
            </a:extLst>
          </p:cNvPr>
          <p:cNvSpPr/>
          <p:nvPr/>
        </p:nvSpPr>
        <p:spPr>
          <a:xfrm>
            <a:off x="7670798" y="35382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3B7E8FE0-F48B-93FA-0192-EE7432554360}"/>
              </a:ext>
            </a:extLst>
          </p:cNvPr>
          <p:cNvSpPr txBox="1"/>
          <p:nvPr/>
        </p:nvSpPr>
        <p:spPr>
          <a:xfrm>
            <a:off x="7893199" y="3476896"/>
            <a:ext cx="985334" cy="369332"/>
          </a:xfrm>
          <a:prstGeom prst="rect">
            <a:avLst/>
          </a:prstGeom>
          <a:noFill/>
        </p:spPr>
        <p:txBody>
          <a:bodyPr wrap="none" rtlCol="0">
            <a:spAutoFit/>
          </a:bodyPr>
          <a:lstStyle/>
          <a:p>
            <a:r>
              <a:rPr lang="en-US" dirty="0"/>
              <a:t>discount</a:t>
            </a:r>
          </a:p>
        </p:txBody>
      </p:sp>
      <p:sp>
        <p:nvSpPr>
          <p:cNvPr id="19" name="Magnetic Disk 18">
            <a:extLst>
              <a:ext uri="{FF2B5EF4-FFF2-40B4-BE49-F238E27FC236}">
                <a16:creationId xmlns:a16="http://schemas.microsoft.com/office/drawing/2014/main" id="{5D2F47E8-FB33-F852-A2A6-D6272FCFC241}"/>
              </a:ext>
            </a:extLst>
          </p:cNvPr>
          <p:cNvSpPr/>
          <p:nvPr/>
        </p:nvSpPr>
        <p:spPr>
          <a:xfrm>
            <a:off x="7670798" y="391679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73E305CD-D94E-3249-45BA-93EC2392F06A}"/>
              </a:ext>
            </a:extLst>
          </p:cNvPr>
          <p:cNvSpPr txBox="1"/>
          <p:nvPr/>
        </p:nvSpPr>
        <p:spPr>
          <a:xfrm>
            <a:off x="7893199" y="3855413"/>
            <a:ext cx="922560" cy="369332"/>
          </a:xfrm>
          <a:prstGeom prst="rect">
            <a:avLst/>
          </a:prstGeom>
          <a:noFill/>
        </p:spPr>
        <p:txBody>
          <a:bodyPr wrap="none" rtlCol="0">
            <a:spAutoFit/>
          </a:bodyPr>
          <a:lstStyle/>
          <a:p>
            <a:r>
              <a:rPr lang="en-US" dirty="0" err="1"/>
              <a:t>salestax</a:t>
            </a:r>
            <a:endParaRPr lang="en-US" dirty="0"/>
          </a:p>
        </p:txBody>
      </p:sp>
      <p:sp>
        <p:nvSpPr>
          <p:cNvPr id="22" name="Magnetic Disk 21">
            <a:extLst>
              <a:ext uri="{FF2B5EF4-FFF2-40B4-BE49-F238E27FC236}">
                <a16:creationId xmlns:a16="http://schemas.microsoft.com/office/drawing/2014/main" id="{330DD88B-A2AE-C643-8596-99169A587E89}"/>
              </a:ext>
            </a:extLst>
          </p:cNvPr>
          <p:cNvSpPr/>
          <p:nvPr/>
        </p:nvSpPr>
        <p:spPr>
          <a:xfrm>
            <a:off x="7670798" y="430500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02C5E459-F446-17DF-59A7-6BA35E0559D2}"/>
              </a:ext>
            </a:extLst>
          </p:cNvPr>
          <p:cNvSpPr txBox="1"/>
          <p:nvPr/>
        </p:nvSpPr>
        <p:spPr>
          <a:xfrm>
            <a:off x="7893199" y="4243620"/>
            <a:ext cx="618824" cy="369332"/>
          </a:xfrm>
          <a:prstGeom prst="rect">
            <a:avLst/>
          </a:prstGeom>
          <a:noFill/>
        </p:spPr>
        <p:txBody>
          <a:bodyPr wrap="none" rtlCol="0">
            <a:spAutoFit/>
          </a:bodyPr>
          <a:lstStyle/>
          <a:p>
            <a:r>
              <a:rPr lang="en-US" dirty="0"/>
              <a:t>total</a:t>
            </a:r>
          </a:p>
        </p:txBody>
      </p:sp>
    </p:spTree>
    <p:extLst>
      <p:ext uri="{BB962C8B-B14F-4D97-AF65-F5344CB8AC3E}">
        <p14:creationId xmlns:p14="http://schemas.microsoft.com/office/powerpoint/2010/main" val="2137096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2" name="Picture 1">
            <a:extLst>
              <a:ext uri="{FF2B5EF4-FFF2-40B4-BE49-F238E27FC236}">
                <a16:creationId xmlns:a16="http://schemas.microsoft.com/office/drawing/2014/main" id="{CD460322-4AB1-FA07-B88C-45431A329CE7}"/>
              </a:ext>
            </a:extLst>
          </p:cNvPr>
          <p:cNvPicPr>
            <a:picLocks noChangeAspect="1"/>
          </p:cNvPicPr>
          <p:nvPr/>
        </p:nvPicPr>
        <p:blipFill>
          <a:blip r:embed="rId3"/>
          <a:stretch>
            <a:fillRect/>
          </a:stretch>
        </p:blipFill>
        <p:spPr>
          <a:xfrm>
            <a:off x="4345970" y="133563"/>
            <a:ext cx="2480366" cy="1679825"/>
          </a:xfrm>
          <a:prstGeom prst="rect">
            <a:avLst/>
          </a:prstGeom>
        </p:spPr>
      </p:pic>
      <p:pic>
        <p:nvPicPr>
          <p:cNvPr id="4" name="Picture 3">
            <a:extLst>
              <a:ext uri="{FF2B5EF4-FFF2-40B4-BE49-F238E27FC236}">
                <a16:creationId xmlns:a16="http://schemas.microsoft.com/office/drawing/2014/main" id="{33BD84FF-DB95-4291-D3F6-25AD5622D1CE}"/>
              </a:ext>
            </a:extLst>
          </p:cNvPr>
          <p:cNvPicPr>
            <a:picLocks noChangeAspect="1"/>
          </p:cNvPicPr>
          <p:nvPr/>
        </p:nvPicPr>
        <p:blipFill>
          <a:blip r:embed="rId4"/>
          <a:stretch>
            <a:fillRect/>
          </a:stretch>
        </p:blipFill>
        <p:spPr>
          <a:xfrm>
            <a:off x="9189471" y="0"/>
            <a:ext cx="2975225" cy="892568"/>
          </a:xfrm>
          <a:prstGeom prst="rect">
            <a:avLst/>
          </a:prstGeom>
        </p:spPr>
      </p:pic>
      <p:pic>
        <p:nvPicPr>
          <p:cNvPr id="5" name="Picture 4">
            <a:extLst>
              <a:ext uri="{FF2B5EF4-FFF2-40B4-BE49-F238E27FC236}">
                <a16:creationId xmlns:a16="http://schemas.microsoft.com/office/drawing/2014/main" id="{505773DC-9B06-B406-F410-8C42753E166F}"/>
              </a:ext>
            </a:extLst>
          </p:cNvPr>
          <p:cNvPicPr>
            <a:picLocks noChangeAspect="1"/>
          </p:cNvPicPr>
          <p:nvPr/>
        </p:nvPicPr>
        <p:blipFill>
          <a:blip r:embed="rId5"/>
          <a:stretch>
            <a:fillRect/>
          </a:stretch>
        </p:blipFill>
        <p:spPr>
          <a:xfrm>
            <a:off x="9189471" y="920820"/>
            <a:ext cx="2673630" cy="892568"/>
          </a:xfrm>
          <a:prstGeom prst="rect">
            <a:avLst/>
          </a:prstGeom>
        </p:spPr>
      </p:pic>
      <p:pic>
        <p:nvPicPr>
          <p:cNvPr id="9" name="Picture 8">
            <a:extLst>
              <a:ext uri="{FF2B5EF4-FFF2-40B4-BE49-F238E27FC236}">
                <a16:creationId xmlns:a16="http://schemas.microsoft.com/office/drawing/2014/main" id="{FB8982F9-91CF-212F-C647-93522BB3599A}"/>
              </a:ext>
            </a:extLst>
          </p:cNvPr>
          <p:cNvPicPr>
            <a:picLocks noChangeAspect="1"/>
          </p:cNvPicPr>
          <p:nvPr/>
        </p:nvPicPr>
        <p:blipFill>
          <a:blip r:embed="rId6"/>
          <a:stretch>
            <a:fillRect/>
          </a:stretch>
        </p:blipFill>
        <p:spPr>
          <a:xfrm>
            <a:off x="235504" y="0"/>
            <a:ext cx="2369354" cy="1890403"/>
          </a:xfrm>
          <a:prstGeom prst="rect">
            <a:avLst/>
          </a:prstGeom>
        </p:spPr>
      </p:pic>
      <p:sp>
        <p:nvSpPr>
          <p:cNvPr id="10" name="Rectangle 9">
            <a:extLst>
              <a:ext uri="{FF2B5EF4-FFF2-40B4-BE49-F238E27FC236}">
                <a16:creationId xmlns:a16="http://schemas.microsoft.com/office/drawing/2014/main" id="{96D927D2-A5B2-01F0-FEE1-25A3D4CA87BD}"/>
              </a:ext>
            </a:extLst>
          </p:cNvPr>
          <p:cNvSpPr/>
          <p:nvPr/>
        </p:nvSpPr>
        <p:spPr>
          <a:xfrm>
            <a:off x="38190" y="265024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Get_subtotal</a:t>
            </a:r>
            <a:r>
              <a:rPr lang="en-US" dirty="0"/>
              <a:t>()</a:t>
            </a:r>
          </a:p>
        </p:txBody>
      </p:sp>
      <p:sp>
        <p:nvSpPr>
          <p:cNvPr id="11" name="Magnetic Disk 10">
            <a:extLst>
              <a:ext uri="{FF2B5EF4-FFF2-40B4-BE49-F238E27FC236}">
                <a16:creationId xmlns:a16="http://schemas.microsoft.com/office/drawing/2014/main" id="{E8294FFC-57C0-0F22-18D2-B53D398EEA5B}"/>
              </a:ext>
            </a:extLst>
          </p:cNvPr>
          <p:cNvSpPr/>
          <p:nvPr/>
        </p:nvSpPr>
        <p:spPr>
          <a:xfrm rot="5595791">
            <a:off x="2287939" y="264861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44E9ADD4-D9AE-2F9C-8475-2A356A0C4B41}"/>
              </a:ext>
            </a:extLst>
          </p:cNvPr>
          <p:cNvSpPr txBox="1"/>
          <p:nvPr/>
        </p:nvSpPr>
        <p:spPr>
          <a:xfrm>
            <a:off x="2193006" y="2822058"/>
            <a:ext cx="686213" cy="369332"/>
          </a:xfrm>
          <a:prstGeom prst="rect">
            <a:avLst/>
          </a:prstGeom>
          <a:noFill/>
        </p:spPr>
        <p:txBody>
          <a:bodyPr wrap="none" rtlCol="0">
            <a:spAutoFit/>
          </a:bodyPr>
          <a:lstStyle/>
          <a:p>
            <a:r>
              <a:rPr lang="en-US" dirty="0"/>
              <a:t>value</a:t>
            </a:r>
          </a:p>
        </p:txBody>
      </p:sp>
      <p:sp>
        <p:nvSpPr>
          <p:cNvPr id="16" name="Magnetic Disk 15">
            <a:extLst>
              <a:ext uri="{FF2B5EF4-FFF2-40B4-BE49-F238E27FC236}">
                <a16:creationId xmlns:a16="http://schemas.microsoft.com/office/drawing/2014/main" id="{78287A5F-9010-8A98-4CFC-2F70FD0984D8}"/>
              </a:ext>
            </a:extLst>
          </p:cNvPr>
          <p:cNvSpPr/>
          <p:nvPr/>
        </p:nvSpPr>
        <p:spPr>
          <a:xfrm>
            <a:off x="3051884" y="268489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8E635500-D5D0-8D55-9143-F9498ED5BFBD}"/>
              </a:ext>
            </a:extLst>
          </p:cNvPr>
          <p:cNvSpPr txBox="1"/>
          <p:nvPr/>
        </p:nvSpPr>
        <p:spPr>
          <a:xfrm>
            <a:off x="3274285" y="2623514"/>
            <a:ext cx="951222" cy="369332"/>
          </a:xfrm>
          <a:prstGeom prst="rect">
            <a:avLst/>
          </a:prstGeom>
          <a:noFill/>
        </p:spPr>
        <p:txBody>
          <a:bodyPr wrap="none" rtlCol="0">
            <a:spAutoFit/>
          </a:bodyPr>
          <a:lstStyle/>
          <a:p>
            <a:r>
              <a:rPr lang="en-US" dirty="0"/>
              <a:t>subtotal</a:t>
            </a:r>
          </a:p>
        </p:txBody>
      </p:sp>
      <p:cxnSp>
        <p:nvCxnSpPr>
          <p:cNvPr id="20" name="Curved Connector 19">
            <a:extLst>
              <a:ext uri="{FF2B5EF4-FFF2-40B4-BE49-F238E27FC236}">
                <a16:creationId xmlns:a16="http://schemas.microsoft.com/office/drawing/2014/main" id="{F68FC045-DD94-8E88-4C71-FDDFC1180364}"/>
              </a:ext>
            </a:extLst>
          </p:cNvPr>
          <p:cNvCxnSpPr>
            <a:cxnSpLocks/>
            <a:stCxn id="11" idx="1"/>
            <a:endCxn id="16" idx="2"/>
          </p:cNvCxnSpPr>
          <p:nvPr/>
        </p:nvCxnSpPr>
        <p:spPr>
          <a:xfrm>
            <a:off x="2552807" y="2793584"/>
            <a:ext cx="499077" cy="28474"/>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32" name="Rectangle 31">
            <a:extLst>
              <a:ext uri="{FF2B5EF4-FFF2-40B4-BE49-F238E27FC236}">
                <a16:creationId xmlns:a16="http://schemas.microsoft.com/office/drawing/2014/main" id="{33EFF022-263A-93A1-DBBE-6635501CEA49}"/>
              </a:ext>
            </a:extLst>
          </p:cNvPr>
          <p:cNvSpPr/>
          <p:nvPr/>
        </p:nvSpPr>
        <p:spPr>
          <a:xfrm>
            <a:off x="9260143" y="3518917"/>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display_discount_amount</a:t>
            </a:r>
            <a:r>
              <a:rPr lang="en-US" dirty="0"/>
              <a:t>()</a:t>
            </a:r>
          </a:p>
        </p:txBody>
      </p:sp>
      <p:sp>
        <p:nvSpPr>
          <p:cNvPr id="33" name="Magnetic Disk 32">
            <a:extLst>
              <a:ext uri="{FF2B5EF4-FFF2-40B4-BE49-F238E27FC236}">
                <a16:creationId xmlns:a16="http://schemas.microsoft.com/office/drawing/2014/main" id="{564C79BA-63BA-0AE3-C4A2-B77AB3D5E070}"/>
              </a:ext>
            </a:extLst>
          </p:cNvPr>
          <p:cNvSpPr/>
          <p:nvPr/>
        </p:nvSpPr>
        <p:spPr>
          <a:xfrm rot="16200000">
            <a:off x="9069269" y="351014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8C2E835-4AE3-01CB-5F1D-498059CB298B}"/>
              </a:ext>
            </a:extLst>
          </p:cNvPr>
          <p:cNvSpPr/>
          <p:nvPr/>
        </p:nvSpPr>
        <p:spPr>
          <a:xfrm>
            <a:off x="9260142" y="3917897"/>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display_sales_tax</a:t>
            </a:r>
            <a:r>
              <a:rPr lang="en-US" dirty="0"/>
              <a:t>()</a:t>
            </a:r>
          </a:p>
        </p:txBody>
      </p:sp>
      <p:sp>
        <p:nvSpPr>
          <p:cNvPr id="35" name="Magnetic Disk 34">
            <a:extLst>
              <a:ext uri="{FF2B5EF4-FFF2-40B4-BE49-F238E27FC236}">
                <a16:creationId xmlns:a16="http://schemas.microsoft.com/office/drawing/2014/main" id="{E0AFDD86-F835-D3C1-E7F0-7202261B98B0}"/>
              </a:ext>
            </a:extLst>
          </p:cNvPr>
          <p:cNvSpPr/>
          <p:nvPr/>
        </p:nvSpPr>
        <p:spPr>
          <a:xfrm rot="16200000">
            <a:off x="9069268" y="390912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C28EF27-1011-33DF-46C4-34901569D889}"/>
              </a:ext>
            </a:extLst>
          </p:cNvPr>
          <p:cNvSpPr/>
          <p:nvPr/>
        </p:nvSpPr>
        <p:spPr>
          <a:xfrm>
            <a:off x="9260142" y="4295261"/>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display_total</a:t>
            </a:r>
            <a:r>
              <a:rPr lang="en-US" dirty="0"/>
              <a:t>()</a:t>
            </a:r>
          </a:p>
        </p:txBody>
      </p:sp>
      <p:sp>
        <p:nvSpPr>
          <p:cNvPr id="37" name="Magnetic Disk 36">
            <a:extLst>
              <a:ext uri="{FF2B5EF4-FFF2-40B4-BE49-F238E27FC236}">
                <a16:creationId xmlns:a16="http://schemas.microsoft.com/office/drawing/2014/main" id="{4B922311-6AF0-57CF-7DAB-510379C681EB}"/>
              </a:ext>
            </a:extLst>
          </p:cNvPr>
          <p:cNvSpPr/>
          <p:nvPr/>
        </p:nvSpPr>
        <p:spPr>
          <a:xfrm rot="16200000">
            <a:off x="9069268" y="428649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agnetic Disk 12">
            <a:extLst>
              <a:ext uri="{FF2B5EF4-FFF2-40B4-BE49-F238E27FC236}">
                <a16:creationId xmlns:a16="http://schemas.microsoft.com/office/drawing/2014/main" id="{C211945C-6F2C-4969-CC33-01CB62B28ED3}"/>
              </a:ext>
            </a:extLst>
          </p:cNvPr>
          <p:cNvSpPr/>
          <p:nvPr/>
        </p:nvSpPr>
        <p:spPr>
          <a:xfrm>
            <a:off x="7670798" y="35382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93FD2275-A2F3-1C10-C5C1-39848A5984F2}"/>
              </a:ext>
            </a:extLst>
          </p:cNvPr>
          <p:cNvSpPr txBox="1"/>
          <p:nvPr/>
        </p:nvSpPr>
        <p:spPr>
          <a:xfrm>
            <a:off x="7893199" y="3476896"/>
            <a:ext cx="985334" cy="369332"/>
          </a:xfrm>
          <a:prstGeom prst="rect">
            <a:avLst/>
          </a:prstGeom>
          <a:noFill/>
        </p:spPr>
        <p:txBody>
          <a:bodyPr wrap="none" rtlCol="0">
            <a:spAutoFit/>
          </a:bodyPr>
          <a:lstStyle/>
          <a:p>
            <a:r>
              <a:rPr lang="en-US" dirty="0"/>
              <a:t>discount</a:t>
            </a:r>
          </a:p>
        </p:txBody>
      </p:sp>
      <p:sp>
        <p:nvSpPr>
          <p:cNvPr id="18" name="Magnetic Disk 17">
            <a:extLst>
              <a:ext uri="{FF2B5EF4-FFF2-40B4-BE49-F238E27FC236}">
                <a16:creationId xmlns:a16="http://schemas.microsoft.com/office/drawing/2014/main" id="{CCEEEA71-13D0-0776-3B3A-DBE0EADBE222}"/>
              </a:ext>
            </a:extLst>
          </p:cNvPr>
          <p:cNvSpPr/>
          <p:nvPr/>
        </p:nvSpPr>
        <p:spPr>
          <a:xfrm>
            <a:off x="7670798" y="391679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64CA467F-580A-E854-2CA5-42FE02ACB2BD}"/>
              </a:ext>
            </a:extLst>
          </p:cNvPr>
          <p:cNvSpPr txBox="1"/>
          <p:nvPr/>
        </p:nvSpPr>
        <p:spPr>
          <a:xfrm>
            <a:off x="7893199" y="3855413"/>
            <a:ext cx="922560" cy="369332"/>
          </a:xfrm>
          <a:prstGeom prst="rect">
            <a:avLst/>
          </a:prstGeom>
          <a:noFill/>
        </p:spPr>
        <p:txBody>
          <a:bodyPr wrap="none" rtlCol="0">
            <a:spAutoFit/>
          </a:bodyPr>
          <a:lstStyle/>
          <a:p>
            <a:r>
              <a:rPr lang="en-US" dirty="0" err="1"/>
              <a:t>salestax</a:t>
            </a:r>
            <a:endParaRPr lang="en-US" dirty="0"/>
          </a:p>
        </p:txBody>
      </p:sp>
      <p:sp>
        <p:nvSpPr>
          <p:cNvPr id="38" name="Magnetic Disk 37">
            <a:extLst>
              <a:ext uri="{FF2B5EF4-FFF2-40B4-BE49-F238E27FC236}">
                <a16:creationId xmlns:a16="http://schemas.microsoft.com/office/drawing/2014/main" id="{533A2B72-0D83-B1A1-6D7D-12E2D3CCC94B}"/>
              </a:ext>
            </a:extLst>
          </p:cNvPr>
          <p:cNvSpPr/>
          <p:nvPr/>
        </p:nvSpPr>
        <p:spPr>
          <a:xfrm>
            <a:off x="7670798" y="430500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35BD00A9-AB80-C81B-3D7C-2B0A5C2BCE1D}"/>
              </a:ext>
            </a:extLst>
          </p:cNvPr>
          <p:cNvSpPr txBox="1"/>
          <p:nvPr/>
        </p:nvSpPr>
        <p:spPr>
          <a:xfrm>
            <a:off x="7893199" y="4243620"/>
            <a:ext cx="618824" cy="369332"/>
          </a:xfrm>
          <a:prstGeom prst="rect">
            <a:avLst/>
          </a:prstGeom>
          <a:noFill/>
        </p:spPr>
        <p:txBody>
          <a:bodyPr wrap="none" rtlCol="0">
            <a:spAutoFit/>
          </a:bodyPr>
          <a:lstStyle/>
          <a:p>
            <a:r>
              <a:rPr lang="en-US" dirty="0"/>
              <a:t>total</a:t>
            </a:r>
          </a:p>
        </p:txBody>
      </p:sp>
      <p:sp>
        <p:nvSpPr>
          <p:cNvPr id="41" name="Magnetic Disk 40">
            <a:extLst>
              <a:ext uri="{FF2B5EF4-FFF2-40B4-BE49-F238E27FC236}">
                <a16:creationId xmlns:a16="http://schemas.microsoft.com/office/drawing/2014/main" id="{F91129EE-373E-267E-FF5A-971AD4EAF0BE}"/>
              </a:ext>
            </a:extLst>
          </p:cNvPr>
          <p:cNvSpPr/>
          <p:nvPr/>
        </p:nvSpPr>
        <p:spPr>
          <a:xfrm>
            <a:off x="3169361" y="417197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BEDBAB69-DAB0-7627-DF21-9B8EBF556027}"/>
              </a:ext>
            </a:extLst>
          </p:cNvPr>
          <p:cNvSpPr txBox="1"/>
          <p:nvPr/>
        </p:nvSpPr>
        <p:spPr>
          <a:xfrm>
            <a:off x="3391762" y="4110595"/>
            <a:ext cx="1205458" cy="369332"/>
          </a:xfrm>
          <a:prstGeom prst="rect">
            <a:avLst/>
          </a:prstGeom>
          <a:noFill/>
        </p:spPr>
        <p:txBody>
          <a:bodyPr wrap="none" rtlCol="0">
            <a:spAutoFit/>
          </a:bodyPr>
          <a:lstStyle/>
          <a:p>
            <a:r>
              <a:rPr lang="en-US" dirty="0" err="1"/>
              <a:t>dayofweek</a:t>
            </a:r>
            <a:endParaRPr lang="en-US" dirty="0"/>
          </a:p>
        </p:txBody>
      </p:sp>
      <p:sp>
        <p:nvSpPr>
          <p:cNvPr id="43" name="Diamond 42">
            <a:extLst>
              <a:ext uri="{FF2B5EF4-FFF2-40B4-BE49-F238E27FC236}">
                <a16:creationId xmlns:a16="http://schemas.microsoft.com/office/drawing/2014/main" id="{B50D8297-2E5E-33B2-7BB9-CB55EA9F2BCF}"/>
              </a:ext>
            </a:extLst>
          </p:cNvPr>
          <p:cNvSpPr/>
          <p:nvPr/>
        </p:nvSpPr>
        <p:spPr>
          <a:xfrm>
            <a:off x="4699966" y="2793584"/>
            <a:ext cx="622047" cy="39780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a:t>
            </a:r>
          </a:p>
        </p:txBody>
      </p:sp>
      <p:sp>
        <p:nvSpPr>
          <p:cNvPr id="44" name="TextBox 43">
            <a:extLst>
              <a:ext uri="{FF2B5EF4-FFF2-40B4-BE49-F238E27FC236}">
                <a16:creationId xmlns:a16="http://schemas.microsoft.com/office/drawing/2014/main" id="{1C126C3A-05C2-5A53-346A-2DECE53DF048}"/>
              </a:ext>
            </a:extLst>
          </p:cNvPr>
          <p:cNvSpPr txBox="1"/>
          <p:nvPr/>
        </p:nvSpPr>
        <p:spPr>
          <a:xfrm>
            <a:off x="5311000" y="2793584"/>
            <a:ext cx="2486258" cy="646331"/>
          </a:xfrm>
          <a:prstGeom prst="rect">
            <a:avLst/>
          </a:prstGeom>
          <a:noFill/>
        </p:spPr>
        <p:txBody>
          <a:bodyPr wrap="none" rtlCol="0">
            <a:spAutoFit/>
          </a:bodyPr>
          <a:lstStyle/>
          <a:p>
            <a:r>
              <a:rPr lang="en-US" dirty="0" err="1"/>
              <a:t>Dayofweek</a:t>
            </a:r>
            <a:r>
              <a:rPr lang="en-US" dirty="0"/>
              <a:t> == T(2)/W(3)</a:t>
            </a:r>
          </a:p>
          <a:p>
            <a:r>
              <a:rPr lang="en-US" dirty="0"/>
              <a:t>Or subtotal &gt; 50</a:t>
            </a:r>
          </a:p>
        </p:txBody>
      </p:sp>
      <p:sp>
        <p:nvSpPr>
          <p:cNvPr id="45" name="Magnetic Disk 44">
            <a:extLst>
              <a:ext uri="{FF2B5EF4-FFF2-40B4-BE49-F238E27FC236}">
                <a16:creationId xmlns:a16="http://schemas.microsoft.com/office/drawing/2014/main" id="{03DA52B4-B256-AE2E-FDE6-31DCA57994EB}"/>
              </a:ext>
            </a:extLst>
          </p:cNvPr>
          <p:cNvSpPr/>
          <p:nvPr/>
        </p:nvSpPr>
        <p:spPr>
          <a:xfrm>
            <a:off x="5322198" y="337550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CFF7182B-918A-0261-E239-6A99B45019A7}"/>
              </a:ext>
            </a:extLst>
          </p:cNvPr>
          <p:cNvSpPr txBox="1"/>
          <p:nvPr/>
        </p:nvSpPr>
        <p:spPr>
          <a:xfrm>
            <a:off x="5544599" y="3314125"/>
            <a:ext cx="1953099" cy="369332"/>
          </a:xfrm>
          <a:prstGeom prst="rect">
            <a:avLst/>
          </a:prstGeom>
          <a:noFill/>
        </p:spPr>
        <p:txBody>
          <a:bodyPr wrap="none" rtlCol="0">
            <a:spAutoFit/>
          </a:bodyPr>
          <a:lstStyle/>
          <a:p>
            <a:r>
              <a:rPr lang="en-US" dirty="0" err="1"/>
              <a:t>Discount_ratio</a:t>
            </a:r>
            <a:r>
              <a:rPr lang="en-US" dirty="0"/>
              <a:t> = .1</a:t>
            </a:r>
          </a:p>
        </p:txBody>
      </p:sp>
      <p:sp>
        <p:nvSpPr>
          <p:cNvPr id="47" name="Magnetic Disk 46">
            <a:extLst>
              <a:ext uri="{FF2B5EF4-FFF2-40B4-BE49-F238E27FC236}">
                <a16:creationId xmlns:a16="http://schemas.microsoft.com/office/drawing/2014/main" id="{DC3DC4E2-383E-CBF6-7C95-0076FD96DBF8}"/>
              </a:ext>
            </a:extLst>
          </p:cNvPr>
          <p:cNvSpPr/>
          <p:nvPr/>
        </p:nvSpPr>
        <p:spPr>
          <a:xfrm>
            <a:off x="5322198" y="368825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DB770F3C-068E-2842-977A-308F5A62CB3B}"/>
              </a:ext>
            </a:extLst>
          </p:cNvPr>
          <p:cNvSpPr txBox="1"/>
          <p:nvPr/>
        </p:nvSpPr>
        <p:spPr>
          <a:xfrm>
            <a:off x="5544599" y="3626872"/>
            <a:ext cx="1895391" cy="369332"/>
          </a:xfrm>
          <a:prstGeom prst="rect">
            <a:avLst/>
          </a:prstGeom>
          <a:noFill/>
        </p:spPr>
        <p:txBody>
          <a:bodyPr wrap="none" rtlCol="0">
            <a:spAutoFit/>
          </a:bodyPr>
          <a:lstStyle/>
          <a:p>
            <a:r>
              <a:rPr lang="en-US" dirty="0" err="1"/>
              <a:t>Discount_ratio</a:t>
            </a:r>
            <a:r>
              <a:rPr lang="en-US" dirty="0"/>
              <a:t> = 0</a:t>
            </a:r>
          </a:p>
        </p:txBody>
      </p:sp>
      <p:pic>
        <p:nvPicPr>
          <p:cNvPr id="15" name="Picture 14">
            <a:extLst>
              <a:ext uri="{FF2B5EF4-FFF2-40B4-BE49-F238E27FC236}">
                <a16:creationId xmlns:a16="http://schemas.microsoft.com/office/drawing/2014/main" id="{E2B8E090-48B8-27F1-FA67-EC0A461A2D37}"/>
              </a:ext>
            </a:extLst>
          </p:cNvPr>
          <p:cNvPicPr>
            <a:picLocks noChangeAspect="1"/>
          </p:cNvPicPr>
          <p:nvPr/>
        </p:nvPicPr>
        <p:blipFill>
          <a:blip r:embed="rId6"/>
          <a:stretch>
            <a:fillRect/>
          </a:stretch>
        </p:blipFill>
        <p:spPr>
          <a:xfrm>
            <a:off x="32507" y="2334342"/>
            <a:ext cx="4592061" cy="3663803"/>
          </a:xfrm>
          <a:prstGeom prst="rect">
            <a:avLst/>
          </a:prstGeom>
        </p:spPr>
      </p:pic>
    </p:spTree>
    <p:extLst>
      <p:ext uri="{BB962C8B-B14F-4D97-AF65-F5344CB8AC3E}">
        <p14:creationId xmlns:p14="http://schemas.microsoft.com/office/powerpoint/2010/main" val="407674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2" name="Picture 1">
            <a:extLst>
              <a:ext uri="{FF2B5EF4-FFF2-40B4-BE49-F238E27FC236}">
                <a16:creationId xmlns:a16="http://schemas.microsoft.com/office/drawing/2014/main" id="{CD460322-4AB1-FA07-B88C-45431A329CE7}"/>
              </a:ext>
            </a:extLst>
          </p:cNvPr>
          <p:cNvPicPr>
            <a:picLocks noChangeAspect="1"/>
          </p:cNvPicPr>
          <p:nvPr/>
        </p:nvPicPr>
        <p:blipFill>
          <a:blip r:embed="rId3"/>
          <a:stretch>
            <a:fillRect/>
          </a:stretch>
        </p:blipFill>
        <p:spPr>
          <a:xfrm>
            <a:off x="4345970" y="133563"/>
            <a:ext cx="2480366" cy="1679825"/>
          </a:xfrm>
          <a:prstGeom prst="rect">
            <a:avLst/>
          </a:prstGeom>
        </p:spPr>
      </p:pic>
      <p:pic>
        <p:nvPicPr>
          <p:cNvPr id="4" name="Picture 3">
            <a:extLst>
              <a:ext uri="{FF2B5EF4-FFF2-40B4-BE49-F238E27FC236}">
                <a16:creationId xmlns:a16="http://schemas.microsoft.com/office/drawing/2014/main" id="{33BD84FF-DB95-4291-D3F6-25AD5622D1CE}"/>
              </a:ext>
            </a:extLst>
          </p:cNvPr>
          <p:cNvPicPr>
            <a:picLocks noChangeAspect="1"/>
          </p:cNvPicPr>
          <p:nvPr/>
        </p:nvPicPr>
        <p:blipFill>
          <a:blip r:embed="rId4"/>
          <a:stretch>
            <a:fillRect/>
          </a:stretch>
        </p:blipFill>
        <p:spPr>
          <a:xfrm>
            <a:off x="9189471" y="0"/>
            <a:ext cx="2975225" cy="892568"/>
          </a:xfrm>
          <a:prstGeom prst="rect">
            <a:avLst/>
          </a:prstGeom>
        </p:spPr>
      </p:pic>
      <p:pic>
        <p:nvPicPr>
          <p:cNvPr id="5" name="Picture 4">
            <a:extLst>
              <a:ext uri="{FF2B5EF4-FFF2-40B4-BE49-F238E27FC236}">
                <a16:creationId xmlns:a16="http://schemas.microsoft.com/office/drawing/2014/main" id="{505773DC-9B06-B406-F410-8C42753E166F}"/>
              </a:ext>
            </a:extLst>
          </p:cNvPr>
          <p:cNvPicPr>
            <a:picLocks noChangeAspect="1"/>
          </p:cNvPicPr>
          <p:nvPr/>
        </p:nvPicPr>
        <p:blipFill>
          <a:blip r:embed="rId5"/>
          <a:stretch>
            <a:fillRect/>
          </a:stretch>
        </p:blipFill>
        <p:spPr>
          <a:xfrm>
            <a:off x="9189471" y="920820"/>
            <a:ext cx="2673630" cy="892568"/>
          </a:xfrm>
          <a:prstGeom prst="rect">
            <a:avLst/>
          </a:prstGeom>
        </p:spPr>
      </p:pic>
      <p:pic>
        <p:nvPicPr>
          <p:cNvPr id="9" name="Picture 8">
            <a:extLst>
              <a:ext uri="{FF2B5EF4-FFF2-40B4-BE49-F238E27FC236}">
                <a16:creationId xmlns:a16="http://schemas.microsoft.com/office/drawing/2014/main" id="{FB8982F9-91CF-212F-C647-93522BB3599A}"/>
              </a:ext>
            </a:extLst>
          </p:cNvPr>
          <p:cNvPicPr>
            <a:picLocks noChangeAspect="1"/>
          </p:cNvPicPr>
          <p:nvPr/>
        </p:nvPicPr>
        <p:blipFill>
          <a:blip r:embed="rId6"/>
          <a:stretch>
            <a:fillRect/>
          </a:stretch>
        </p:blipFill>
        <p:spPr>
          <a:xfrm>
            <a:off x="235504" y="0"/>
            <a:ext cx="2369354" cy="1890403"/>
          </a:xfrm>
          <a:prstGeom prst="rect">
            <a:avLst/>
          </a:prstGeom>
        </p:spPr>
      </p:pic>
      <p:sp>
        <p:nvSpPr>
          <p:cNvPr id="10" name="Rectangle 9">
            <a:extLst>
              <a:ext uri="{FF2B5EF4-FFF2-40B4-BE49-F238E27FC236}">
                <a16:creationId xmlns:a16="http://schemas.microsoft.com/office/drawing/2014/main" id="{96D927D2-A5B2-01F0-FEE1-25A3D4CA87BD}"/>
              </a:ext>
            </a:extLst>
          </p:cNvPr>
          <p:cNvSpPr/>
          <p:nvPr/>
        </p:nvSpPr>
        <p:spPr>
          <a:xfrm>
            <a:off x="38190" y="265024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Get_subtotal</a:t>
            </a:r>
            <a:r>
              <a:rPr lang="en-US" dirty="0"/>
              <a:t>()</a:t>
            </a:r>
          </a:p>
        </p:txBody>
      </p:sp>
      <p:sp>
        <p:nvSpPr>
          <p:cNvPr id="11" name="Magnetic Disk 10">
            <a:extLst>
              <a:ext uri="{FF2B5EF4-FFF2-40B4-BE49-F238E27FC236}">
                <a16:creationId xmlns:a16="http://schemas.microsoft.com/office/drawing/2014/main" id="{E8294FFC-57C0-0F22-18D2-B53D398EEA5B}"/>
              </a:ext>
            </a:extLst>
          </p:cNvPr>
          <p:cNvSpPr/>
          <p:nvPr/>
        </p:nvSpPr>
        <p:spPr>
          <a:xfrm rot="5595791">
            <a:off x="2287939" y="264861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44E9ADD4-D9AE-2F9C-8475-2A356A0C4B41}"/>
              </a:ext>
            </a:extLst>
          </p:cNvPr>
          <p:cNvSpPr txBox="1"/>
          <p:nvPr/>
        </p:nvSpPr>
        <p:spPr>
          <a:xfrm>
            <a:off x="2193006" y="2822058"/>
            <a:ext cx="686213" cy="369332"/>
          </a:xfrm>
          <a:prstGeom prst="rect">
            <a:avLst/>
          </a:prstGeom>
          <a:noFill/>
        </p:spPr>
        <p:txBody>
          <a:bodyPr wrap="none" rtlCol="0">
            <a:spAutoFit/>
          </a:bodyPr>
          <a:lstStyle/>
          <a:p>
            <a:r>
              <a:rPr lang="en-US" dirty="0"/>
              <a:t>value</a:t>
            </a:r>
          </a:p>
        </p:txBody>
      </p:sp>
      <p:sp>
        <p:nvSpPr>
          <p:cNvPr id="16" name="Magnetic Disk 15">
            <a:extLst>
              <a:ext uri="{FF2B5EF4-FFF2-40B4-BE49-F238E27FC236}">
                <a16:creationId xmlns:a16="http://schemas.microsoft.com/office/drawing/2014/main" id="{78287A5F-9010-8A98-4CFC-2F70FD0984D8}"/>
              </a:ext>
            </a:extLst>
          </p:cNvPr>
          <p:cNvSpPr/>
          <p:nvPr/>
        </p:nvSpPr>
        <p:spPr>
          <a:xfrm>
            <a:off x="3051884" y="268489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8E635500-D5D0-8D55-9143-F9498ED5BFBD}"/>
              </a:ext>
            </a:extLst>
          </p:cNvPr>
          <p:cNvSpPr txBox="1"/>
          <p:nvPr/>
        </p:nvSpPr>
        <p:spPr>
          <a:xfrm>
            <a:off x="3274285" y="2623514"/>
            <a:ext cx="951222" cy="369332"/>
          </a:xfrm>
          <a:prstGeom prst="rect">
            <a:avLst/>
          </a:prstGeom>
          <a:noFill/>
        </p:spPr>
        <p:txBody>
          <a:bodyPr wrap="none" rtlCol="0">
            <a:spAutoFit/>
          </a:bodyPr>
          <a:lstStyle/>
          <a:p>
            <a:r>
              <a:rPr lang="en-US" dirty="0"/>
              <a:t>subtotal</a:t>
            </a:r>
          </a:p>
        </p:txBody>
      </p:sp>
      <p:cxnSp>
        <p:nvCxnSpPr>
          <p:cNvPr id="20" name="Curved Connector 19">
            <a:extLst>
              <a:ext uri="{FF2B5EF4-FFF2-40B4-BE49-F238E27FC236}">
                <a16:creationId xmlns:a16="http://schemas.microsoft.com/office/drawing/2014/main" id="{F68FC045-DD94-8E88-4C71-FDDFC1180364}"/>
              </a:ext>
            </a:extLst>
          </p:cNvPr>
          <p:cNvCxnSpPr>
            <a:cxnSpLocks/>
            <a:stCxn id="11" idx="1"/>
            <a:endCxn id="16" idx="2"/>
          </p:cNvCxnSpPr>
          <p:nvPr/>
        </p:nvCxnSpPr>
        <p:spPr>
          <a:xfrm>
            <a:off x="2552807" y="2793584"/>
            <a:ext cx="499077" cy="28474"/>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32" name="Rectangle 31">
            <a:extLst>
              <a:ext uri="{FF2B5EF4-FFF2-40B4-BE49-F238E27FC236}">
                <a16:creationId xmlns:a16="http://schemas.microsoft.com/office/drawing/2014/main" id="{33EFF022-263A-93A1-DBBE-6635501CEA49}"/>
              </a:ext>
            </a:extLst>
          </p:cNvPr>
          <p:cNvSpPr/>
          <p:nvPr/>
        </p:nvSpPr>
        <p:spPr>
          <a:xfrm>
            <a:off x="9260143" y="3518917"/>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display_discount_amount</a:t>
            </a:r>
            <a:r>
              <a:rPr lang="en-US" dirty="0"/>
              <a:t>()</a:t>
            </a:r>
          </a:p>
        </p:txBody>
      </p:sp>
      <p:sp>
        <p:nvSpPr>
          <p:cNvPr id="33" name="Magnetic Disk 32">
            <a:extLst>
              <a:ext uri="{FF2B5EF4-FFF2-40B4-BE49-F238E27FC236}">
                <a16:creationId xmlns:a16="http://schemas.microsoft.com/office/drawing/2014/main" id="{564C79BA-63BA-0AE3-C4A2-B77AB3D5E070}"/>
              </a:ext>
            </a:extLst>
          </p:cNvPr>
          <p:cNvSpPr/>
          <p:nvPr/>
        </p:nvSpPr>
        <p:spPr>
          <a:xfrm rot="16200000">
            <a:off x="9069269" y="351014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8C2E835-4AE3-01CB-5F1D-498059CB298B}"/>
              </a:ext>
            </a:extLst>
          </p:cNvPr>
          <p:cNvSpPr/>
          <p:nvPr/>
        </p:nvSpPr>
        <p:spPr>
          <a:xfrm>
            <a:off x="9260142" y="3917897"/>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display_sales_tax</a:t>
            </a:r>
            <a:r>
              <a:rPr lang="en-US" dirty="0"/>
              <a:t>()</a:t>
            </a:r>
          </a:p>
        </p:txBody>
      </p:sp>
      <p:sp>
        <p:nvSpPr>
          <p:cNvPr id="35" name="Magnetic Disk 34">
            <a:extLst>
              <a:ext uri="{FF2B5EF4-FFF2-40B4-BE49-F238E27FC236}">
                <a16:creationId xmlns:a16="http://schemas.microsoft.com/office/drawing/2014/main" id="{E0AFDD86-F835-D3C1-E7F0-7202261B98B0}"/>
              </a:ext>
            </a:extLst>
          </p:cNvPr>
          <p:cNvSpPr/>
          <p:nvPr/>
        </p:nvSpPr>
        <p:spPr>
          <a:xfrm rot="16200000">
            <a:off x="9069268" y="390912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C28EF27-1011-33DF-46C4-34901569D889}"/>
              </a:ext>
            </a:extLst>
          </p:cNvPr>
          <p:cNvSpPr/>
          <p:nvPr/>
        </p:nvSpPr>
        <p:spPr>
          <a:xfrm>
            <a:off x="9260142" y="4295261"/>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display_total</a:t>
            </a:r>
            <a:r>
              <a:rPr lang="en-US" dirty="0"/>
              <a:t>()</a:t>
            </a:r>
          </a:p>
        </p:txBody>
      </p:sp>
      <p:sp>
        <p:nvSpPr>
          <p:cNvPr id="37" name="Magnetic Disk 36">
            <a:extLst>
              <a:ext uri="{FF2B5EF4-FFF2-40B4-BE49-F238E27FC236}">
                <a16:creationId xmlns:a16="http://schemas.microsoft.com/office/drawing/2014/main" id="{4B922311-6AF0-57CF-7DAB-510379C681EB}"/>
              </a:ext>
            </a:extLst>
          </p:cNvPr>
          <p:cNvSpPr/>
          <p:nvPr/>
        </p:nvSpPr>
        <p:spPr>
          <a:xfrm rot="16200000">
            <a:off x="9069268" y="428649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agnetic Disk 12">
            <a:extLst>
              <a:ext uri="{FF2B5EF4-FFF2-40B4-BE49-F238E27FC236}">
                <a16:creationId xmlns:a16="http://schemas.microsoft.com/office/drawing/2014/main" id="{C211945C-6F2C-4969-CC33-01CB62B28ED3}"/>
              </a:ext>
            </a:extLst>
          </p:cNvPr>
          <p:cNvSpPr/>
          <p:nvPr/>
        </p:nvSpPr>
        <p:spPr>
          <a:xfrm>
            <a:off x="7670798" y="35382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93FD2275-A2F3-1C10-C5C1-39848A5984F2}"/>
              </a:ext>
            </a:extLst>
          </p:cNvPr>
          <p:cNvSpPr txBox="1"/>
          <p:nvPr/>
        </p:nvSpPr>
        <p:spPr>
          <a:xfrm>
            <a:off x="7893199" y="3476896"/>
            <a:ext cx="985334" cy="369332"/>
          </a:xfrm>
          <a:prstGeom prst="rect">
            <a:avLst/>
          </a:prstGeom>
          <a:noFill/>
        </p:spPr>
        <p:txBody>
          <a:bodyPr wrap="none" rtlCol="0">
            <a:spAutoFit/>
          </a:bodyPr>
          <a:lstStyle/>
          <a:p>
            <a:r>
              <a:rPr lang="en-US" dirty="0"/>
              <a:t>discount</a:t>
            </a:r>
          </a:p>
        </p:txBody>
      </p:sp>
      <p:sp>
        <p:nvSpPr>
          <p:cNvPr id="18" name="Magnetic Disk 17">
            <a:extLst>
              <a:ext uri="{FF2B5EF4-FFF2-40B4-BE49-F238E27FC236}">
                <a16:creationId xmlns:a16="http://schemas.microsoft.com/office/drawing/2014/main" id="{CCEEEA71-13D0-0776-3B3A-DBE0EADBE222}"/>
              </a:ext>
            </a:extLst>
          </p:cNvPr>
          <p:cNvSpPr/>
          <p:nvPr/>
        </p:nvSpPr>
        <p:spPr>
          <a:xfrm>
            <a:off x="7670798" y="391679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64CA467F-580A-E854-2CA5-42FE02ACB2BD}"/>
              </a:ext>
            </a:extLst>
          </p:cNvPr>
          <p:cNvSpPr txBox="1"/>
          <p:nvPr/>
        </p:nvSpPr>
        <p:spPr>
          <a:xfrm>
            <a:off x="7893199" y="3855413"/>
            <a:ext cx="922560" cy="369332"/>
          </a:xfrm>
          <a:prstGeom prst="rect">
            <a:avLst/>
          </a:prstGeom>
          <a:noFill/>
        </p:spPr>
        <p:txBody>
          <a:bodyPr wrap="none" rtlCol="0">
            <a:spAutoFit/>
          </a:bodyPr>
          <a:lstStyle/>
          <a:p>
            <a:r>
              <a:rPr lang="en-US" dirty="0" err="1"/>
              <a:t>salestax</a:t>
            </a:r>
            <a:endParaRPr lang="en-US" dirty="0"/>
          </a:p>
        </p:txBody>
      </p:sp>
      <p:sp>
        <p:nvSpPr>
          <p:cNvPr id="38" name="Magnetic Disk 37">
            <a:extLst>
              <a:ext uri="{FF2B5EF4-FFF2-40B4-BE49-F238E27FC236}">
                <a16:creationId xmlns:a16="http://schemas.microsoft.com/office/drawing/2014/main" id="{533A2B72-0D83-B1A1-6D7D-12E2D3CCC94B}"/>
              </a:ext>
            </a:extLst>
          </p:cNvPr>
          <p:cNvSpPr/>
          <p:nvPr/>
        </p:nvSpPr>
        <p:spPr>
          <a:xfrm>
            <a:off x="7670798" y="430500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35BD00A9-AB80-C81B-3D7C-2B0A5C2BCE1D}"/>
              </a:ext>
            </a:extLst>
          </p:cNvPr>
          <p:cNvSpPr txBox="1"/>
          <p:nvPr/>
        </p:nvSpPr>
        <p:spPr>
          <a:xfrm>
            <a:off x="7893199" y="4243620"/>
            <a:ext cx="618824" cy="369332"/>
          </a:xfrm>
          <a:prstGeom prst="rect">
            <a:avLst/>
          </a:prstGeom>
          <a:noFill/>
        </p:spPr>
        <p:txBody>
          <a:bodyPr wrap="none" rtlCol="0">
            <a:spAutoFit/>
          </a:bodyPr>
          <a:lstStyle/>
          <a:p>
            <a:r>
              <a:rPr lang="en-US" dirty="0"/>
              <a:t>total</a:t>
            </a:r>
          </a:p>
        </p:txBody>
      </p:sp>
      <p:sp>
        <p:nvSpPr>
          <p:cNvPr id="41" name="Magnetic Disk 40">
            <a:extLst>
              <a:ext uri="{FF2B5EF4-FFF2-40B4-BE49-F238E27FC236}">
                <a16:creationId xmlns:a16="http://schemas.microsoft.com/office/drawing/2014/main" id="{F91129EE-373E-267E-FF5A-971AD4EAF0BE}"/>
              </a:ext>
            </a:extLst>
          </p:cNvPr>
          <p:cNvSpPr/>
          <p:nvPr/>
        </p:nvSpPr>
        <p:spPr>
          <a:xfrm>
            <a:off x="3169361" y="417197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BEDBAB69-DAB0-7627-DF21-9B8EBF556027}"/>
              </a:ext>
            </a:extLst>
          </p:cNvPr>
          <p:cNvSpPr txBox="1"/>
          <p:nvPr/>
        </p:nvSpPr>
        <p:spPr>
          <a:xfrm>
            <a:off x="3391762" y="4110595"/>
            <a:ext cx="1205458" cy="369332"/>
          </a:xfrm>
          <a:prstGeom prst="rect">
            <a:avLst/>
          </a:prstGeom>
          <a:noFill/>
        </p:spPr>
        <p:txBody>
          <a:bodyPr wrap="none" rtlCol="0">
            <a:spAutoFit/>
          </a:bodyPr>
          <a:lstStyle/>
          <a:p>
            <a:r>
              <a:rPr lang="en-US" dirty="0" err="1"/>
              <a:t>dayofweek</a:t>
            </a:r>
            <a:endParaRPr lang="en-US" dirty="0"/>
          </a:p>
        </p:txBody>
      </p:sp>
      <p:sp>
        <p:nvSpPr>
          <p:cNvPr id="43" name="Diamond 42">
            <a:extLst>
              <a:ext uri="{FF2B5EF4-FFF2-40B4-BE49-F238E27FC236}">
                <a16:creationId xmlns:a16="http://schemas.microsoft.com/office/drawing/2014/main" id="{B50D8297-2E5E-33B2-7BB9-CB55EA9F2BCF}"/>
              </a:ext>
            </a:extLst>
          </p:cNvPr>
          <p:cNvSpPr/>
          <p:nvPr/>
        </p:nvSpPr>
        <p:spPr>
          <a:xfrm>
            <a:off x="4699966" y="2793584"/>
            <a:ext cx="622047" cy="39780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a:t>
            </a:r>
          </a:p>
        </p:txBody>
      </p:sp>
      <p:sp>
        <p:nvSpPr>
          <p:cNvPr id="44" name="TextBox 43">
            <a:extLst>
              <a:ext uri="{FF2B5EF4-FFF2-40B4-BE49-F238E27FC236}">
                <a16:creationId xmlns:a16="http://schemas.microsoft.com/office/drawing/2014/main" id="{1C126C3A-05C2-5A53-346A-2DECE53DF048}"/>
              </a:ext>
            </a:extLst>
          </p:cNvPr>
          <p:cNvSpPr txBox="1"/>
          <p:nvPr/>
        </p:nvSpPr>
        <p:spPr>
          <a:xfrm>
            <a:off x="5311000" y="2793584"/>
            <a:ext cx="2486258" cy="646331"/>
          </a:xfrm>
          <a:prstGeom prst="rect">
            <a:avLst/>
          </a:prstGeom>
          <a:noFill/>
        </p:spPr>
        <p:txBody>
          <a:bodyPr wrap="none" rtlCol="0">
            <a:spAutoFit/>
          </a:bodyPr>
          <a:lstStyle/>
          <a:p>
            <a:r>
              <a:rPr lang="en-US" dirty="0" err="1"/>
              <a:t>Dayofweek</a:t>
            </a:r>
            <a:r>
              <a:rPr lang="en-US" dirty="0"/>
              <a:t> == T(2)/W(3)</a:t>
            </a:r>
          </a:p>
          <a:p>
            <a:r>
              <a:rPr lang="en-US" dirty="0"/>
              <a:t>Or subtotal &gt; 50</a:t>
            </a:r>
          </a:p>
        </p:txBody>
      </p:sp>
      <p:sp>
        <p:nvSpPr>
          <p:cNvPr id="45" name="Magnetic Disk 44">
            <a:extLst>
              <a:ext uri="{FF2B5EF4-FFF2-40B4-BE49-F238E27FC236}">
                <a16:creationId xmlns:a16="http://schemas.microsoft.com/office/drawing/2014/main" id="{03DA52B4-B256-AE2E-FDE6-31DCA57994EB}"/>
              </a:ext>
            </a:extLst>
          </p:cNvPr>
          <p:cNvSpPr/>
          <p:nvPr/>
        </p:nvSpPr>
        <p:spPr>
          <a:xfrm>
            <a:off x="5322198" y="337550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CFF7182B-918A-0261-E239-6A99B45019A7}"/>
              </a:ext>
            </a:extLst>
          </p:cNvPr>
          <p:cNvSpPr txBox="1"/>
          <p:nvPr/>
        </p:nvSpPr>
        <p:spPr>
          <a:xfrm>
            <a:off x="5544599" y="3314125"/>
            <a:ext cx="1953099" cy="369332"/>
          </a:xfrm>
          <a:prstGeom prst="rect">
            <a:avLst/>
          </a:prstGeom>
          <a:noFill/>
        </p:spPr>
        <p:txBody>
          <a:bodyPr wrap="none" rtlCol="0">
            <a:spAutoFit/>
          </a:bodyPr>
          <a:lstStyle/>
          <a:p>
            <a:r>
              <a:rPr lang="en-US" dirty="0" err="1"/>
              <a:t>Discount_ratio</a:t>
            </a:r>
            <a:r>
              <a:rPr lang="en-US" dirty="0"/>
              <a:t> = .1</a:t>
            </a:r>
          </a:p>
        </p:txBody>
      </p:sp>
      <p:sp>
        <p:nvSpPr>
          <p:cNvPr id="47" name="Magnetic Disk 46">
            <a:extLst>
              <a:ext uri="{FF2B5EF4-FFF2-40B4-BE49-F238E27FC236}">
                <a16:creationId xmlns:a16="http://schemas.microsoft.com/office/drawing/2014/main" id="{DC3DC4E2-383E-CBF6-7C95-0076FD96DBF8}"/>
              </a:ext>
            </a:extLst>
          </p:cNvPr>
          <p:cNvSpPr/>
          <p:nvPr/>
        </p:nvSpPr>
        <p:spPr>
          <a:xfrm>
            <a:off x="5322198" y="368825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DB770F3C-068E-2842-977A-308F5A62CB3B}"/>
              </a:ext>
            </a:extLst>
          </p:cNvPr>
          <p:cNvSpPr txBox="1"/>
          <p:nvPr/>
        </p:nvSpPr>
        <p:spPr>
          <a:xfrm>
            <a:off x="5544599" y="3626872"/>
            <a:ext cx="1895391" cy="369332"/>
          </a:xfrm>
          <a:prstGeom prst="rect">
            <a:avLst/>
          </a:prstGeom>
          <a:noFill/>
        </p:spPr>
        <p:txBody>
          <a:bodyPr wrap="none" rtlCol="0">
            <a:spAutoFit/>
          </a:bodyPr>
          <a:lstStyle/>
          <a:p>
            <a:r>
              <a:rPr lang="en-US" dirty="0" err="1"/>
              <a:t>Discount_ratio</a:t>
            </a:r>
            <a:r>
              <a:rPr lang="en-US" dirty="0"/>
              <a:t> = 0</a:t>
            </a:r>
          </a:p>
        </p:txBody>
      </p:sp>
      <p:sp>
        <p:nvSpPr>
          <p:cNvPr id="21" name="Explosion 1 20">
            <a:extLst>
              <a:ext uri="{FF2B5EF4-FFF2-40B4-BE49-F238E27FC236}">
                <a16:creationId xmlns:a16="http://schemas.microsoft.com/office/drawing/2014/main" id="{27E0C008-EA02-C087-DD65-F4851FD9D196}"/>
              </a:ext>
            </a:extLst>
          </p:cNvPr>
          <p:cNvSpPr/>
          <p:nvPr/>
        </p:nvSpPr>
        <p:spPr>
          <a:xfrm>
            <a:off x="3248065" y="4398831"/>
            <a:ext cx="1242030" cy="1023503"/>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Tree>
    <p:extLst>
      <p:ext uri="{BB962C8B-B14F-4D97-AF65-F5344CB8AC3E}">
        <p14:creationId xmlns:p14="http://schemas.microsoft.com/office/powerpoint/2010/main" val="1302823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2" name="Picture 1">
            <a:extLst>
              <a:ext uri="{FF2B5EF4-FFF2-40B4-BE49-F238E27FC236}">
                <a16:creationId xmlns:a16="http://schemas.microsoft.com/office/drawing/2014/main" id="{CD460322-4AB1-FA07-B88C-45431A329CE7}"/>
              </a:ext>
            </a:extLst>
          </p:cNvPr>
          <p:cNvPicPr>
            <a:picLocks noChangeAspect="1"/>
          </p:cNvPicPr>
          <p:nvPr/>
        </p:nvPicPr>
        <p:blipFill>
          <a:blip r:embed="rId3"/>
          <a:stretch>
            <a:fillRect/>
          </a:stretch>
        </p:blipFill>
        <p:spPr>
          <a:xfrm>
            <a:off x="4345970" y="133563"/>
            <a:ext cx="2480366" cy="1679825"/>
          </a:xfrm>
          <a:prstGeom prst="rect">
            <a:avLst/>
          </a:prstGeom>
        </p:spPr>
      </p:pic>
      <p:pic>
        <p:nvPicPr>
          <p:cNvPr id="4" name="Picture 3">
            <a:extLst>
              <a:ext uri="{FF2B5EF4-FFF2-40B4-BE49-F238E27FC236}">
                <a16:creationId xmlns:a16="http://schemas.microsoft.com/office/drawing/2014/main" id="{33BD84FF-DB95-4291-D3F6-25AD5622D1CE}"/>
              </a:ext>
            </a:extLst>
          </p:cNvPr>
          <p:cNvPicPr>
            <a:picLocks noChangeAspect="1"/>
          </p:cNvPicPr>
          <p:nvPr/>
        </p:nvPicPr>
        <p:blipFill>
          <a:blip r:embed="rId4"/>
          <a:stretch>
            <a:fillRect/>
          </a:stretch>
        </p:blipFill>
        <p:spPr>
          <a:xfrm>
            <a:off x="9189471" y="0"/>
            <a:ext cx="2975225" cy="892568"/>
          </a:xfrm>
          <a:prstGeom prst="rect">
            <a:avLst/>
          </a:prstGeom>
        </p:spPr>
      </p:pic>
      <p:pic>
        <p:nvPicPr>
          <p:cNvPr id="5" name="Picture 4">
            <a:extLst>
              <a:ext uri="{FF2B5EF4-FFF2-40B4-BE49-F238E27FC236}">
                <a16:creationId xmlns:a16="http://schemas.microsoft.com/office/drawing/2014/main" id="{505773DC-9B06-B406-F410-8C42753E166F}"/>
              </a:ext>
            </a:extLst>
          </p:cNvPr>
          <p:cNvPicPr>
            <a:picLocks noChangeAspect="1"/>
          </p:cNvPicPr>
          <p:nvPr/>
        </p:nvPicPr>
        <p:blipFill>
          <a:blip r:embed="rId5"/>
          <a:stretch>
            <a:fillRect/>
          </a:stretch>
        </p:blipFill>
        <p:spPr>
          <a:xfrm>
            <a:off x="9189471" y="920820"/>
            <a:ext cx="2673630" cy="892568"/>
          </a:xfrm>
          <a:prstGeom prst="rect">
            <a:avLst/>
          </a:prstGeom>
        </p:spPr>
      </p:pic>
      <p:pic>
        <p:nvPicPr>
          <p:cNvPr id="9" name="Picture 8">
            <a:extLst>
              <a:ext uri="{FF2B5EF4-FFF2-40B4-BE49-F238E27FC236}">
                <a16:creationId xmlns:a16="http://schemas.microsoft.com/office/drawing/2014/main" id="{FB8982F9-91CF-212F-C647-93522BB3599A}"/>
              </a:ext>
            </a:extLst>
          </p:cNvPr>
          <p:cNvPicPr>
            <a:picLocks noChangeAspect="1"/>
          </p:cNvPicPr>
          <p:nvPr/>
        </p:nvPicPr>
        <p:blipFill>
          <a:blip r:embed="rId6"/>
          <a:stretch>
            <a:fillRect/>
          </a:stretch>
        </p:blipFill>
        <p:spPr>
          <a:xfrm>
            <a:off x="235504" y="0"/>
            <a:ext cx="2369354" cy="1890403"/>
          </a:xfrm>
          <a:prstGeom prst="rect">
            <a:avLst/>
          </a:prstGeom>
        </p:spPr>
      </p:pic>
      <p:sp>
        <p:nvSpPr>
          <p:cNvPr id="10" name="Rectangle 9">
            <a:extLst>
              <a:ext uri="{FF2B5EF4-FFF2-40B4-BE49-F238E27FC236}">
                <a16:creationId xmlns:a16="http://schemas.microsoft.com/office/drawing/2014/main" id="{96D927D2-A5B2-01F0-FEE1-25A3D4CA87BD}"/>
              </a:ext>
            </a:extLst>
          </p:cNvPr>
          <p:cNvSpPr/>
          <p:nvPr/>
        </p:nvSpPr>
        <p:spPr>
          <a:xfrm>
            <a:off x="38190" y="265024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Get_subtotal</a:t>
            </a:r>
            <a:r>
              <a:rPr lang="en-US" dirty="0"/>
              <a:t>()</a:t>
            </a:r>
          </a:p>
        </p:txBody>
      </p:sp>
      <p:sp>
        <p:nvSpPr>
          <p:cNvPr id="11" name="Magnetic Disk 10">
            <a:extLst>
              <a:ext uri="{FF2B5EF4-FFF2-40B4-BE49-F238E27FC236}">
                <a16:creationId xmlns:a16="http://schemas.microsoft.com/office/drawing/2014/main" id="{E8294FFC-57C0-0F22-18D2-B53D398EEA5B}"/>
              </a:ext>
            </a:extLst>
          </p:cNvPr>
          <p:cNvSpPr/>
          <p:nvPr/>
        </p:nvSpPr>
        <p:spPr>
          <a:xfrm rot="5595791">
            <a:off x="2287939" y="264861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44E9ADD4-D9AE-2F9C-8475-2A356A0C4B41}"/>
              </a:ext>
            </a:extLst>
          </p:cNvPr>
          <p:cNvSpPr txBox="1"/>
          <p:nvPr/>
        </p:nvSpPr>
        <p:spPr>
          <a:xfrm>
            <a:off x="2193006" y="2822058"/>
            <a:ext cx="686213" cy="369332"/>
          </a:xfrm>
          <a:prstGeom prst="rect">
            <a:avLst/>
          </a:prstGeom>
          <a:noFill/>
        </p:spPr>
        <p:txBody>
          <a:bodyPr wrap="none" rtlCol="0">
            <a:spAutoFit/>
          </a:bodyPr>
          <a:lstStyle/>
          <a:p>
            <a:r>
              <a:rPr lang="en-US" dirty="0"/>
              <a:t>value</a:t>
            </a:r>
          </a:p>
        </p:txBody>
      </p:sp>
      <p:sp>
        <p:nvSpPr>
          <p:cNvPr id="16" name="Magnetic Disk 15">
            <a:extLst>
              <a:ext uri="{FF2B5EF4-FFF2-40B4-BE49-F238E27FC236}">
                <a16:creationId xmlns:a16="http://schemas.microsoft.com/office/drawing/2014/main" id="{78287A5F-9010-8A98-4CFC-2F70FD0984D8}"/>
              </a:ext>
            </a:extLst>
          </p:cNvPr>
          <p:cNvSpPr/>
          <p:nvPr/>
        </p:nvSpPr>
        <p:spPr>
          <a:xfrm>
            <a:off x="3051884" y="268489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8E635500-D5D0-8D55-9143-F9498ED5BFBD}"/>
              </a:ext>
            </a:extLst>
          </p:cNvPr>
          <p:cNvSpPr txBox="1"/>
          <p:nvPr/>
        </p:nvSpPr>
        <p:spPr>
          <a:xfrm>
            <a:off x="3274285" y="2623514"/>
            <a:ext cx="951222" cy="369332"/>
          </a:xfrm>
          <a:prstGeom prst="rect">
            <a:avLst/>
          </a:prstGeom>
          <a:noFill/>
        </p:spPr>
        <p:txBody>
          <a:bodyPr wrap="none" rtlCol="0">
            <a:spAutoFit/>
          </a:bodyPr>
          <a:lstStyle/>
          <a:p>
            <a:r>
              <a:rPr lang="en-US" dirty="0"/>
              <a:t>subtotal</a:t>
            </a:r>
          </a:p>
        </p:txBody>
      </p:sp>
      <p:cxnSp>
        <p:nvCxnSpPr>
          <p:cNvPr id="20" name="Curved Connector 19">
            <a:extLst>
              <a:ext uri="{FF2B5EF4-FFF2-40B4-BE49-F238E27FC236}">
                <a16:creationId xmlns:a16="http://schemas.microsoft.com/office/drawing/2014/main" id="{F68FC045-DD94-8E88-4C71-FDDFC1180364}"/>
              </a:ext>
            </a:extLst>
          </p:cNvPr>
          <p:cNvCxnSpPr>
            <a:cxnSpLocks/>
            <a:stCxn id="11" idx="1"/>
            <a:endCxn id="16" idx="2"/>
          </p:cNvCxnSpPr>
          <p:nvPr/>
        </p:nvCxnSpPr>
        <p:spPr>
          <a:xfrm>
            <a:off x="2552807" y="2793584"/>
            <a:ext cx="499077" cy="28474"/>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32" name="Rectangle 31">
            <a:extLst>
              <a:ext uri="{FF2B5EF4-FFF2-40B4-BE49-F238E27FC236}">
                <a16:creationId xmlns:a16="http://schemas.microsoft.com/office/drawing/2014/main" id="{33EFF022-263A-93A1-DBBE-6635501CEA49}"/>
              </a:ext>
            </a:extLst>
          </p:cNvPr>
          <p:cNvSpPr/>
          <p:nvPr/>
        </p:nvSpPr>
        <p:spPr>
          <a:xfrm>
            <a:off x="9260143" y="3518917"/>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display_discount_amount</a:t>
            </a:r>
            <a:r>
              <a:rPr lang="en-US" dirty="0"/>
              <a:t>()</a:t>
            </a:r>
          </a:p>
        </p:txBody>
      </p:sp>
      <p:sp>
        <p:nvSpPr>
          <p:cNvPr id="33" name="Magnetic Disk 32">
            <a:extLst>
              <a:ext uri="{FF2B5EF4-FFF2-40B4-BE49-F238E27FC236}">
                <a16:creationId xmlns:a16="http://schemas.microsoft.com/office/drawing/2014/main" id="{564C79BA-63BA-0AE3-C4A2-B77AB3D5E070}"/>
              </a:ext>
            </a:extLst>
          </p:cNvPr>
          <p:cNvSpPr/>
          <p:nvPr/>
        </p:nvSpPr>
        <p:spPr>
          <a:xfrm rot="16200000">
            <a:off x="9069269" y="351014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8C2E835-4AE3-01CB-5F1D-498059CB298B}"/>
              </a:ext>
            </a:extLst>
          </p:cNvPr>
          <p:cNvSpPr/>
          <p:nvPr/>
        </p:nvSpPr>
        <p:spPr>
          <a:xfrm>
            <a:off x="9260142" y="3917897"/>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display_sales_tax</a:t>
            </a:r>
            <a:r>
              <a:rPr lang="en-US" dirty="0"/>
              <a:t>()</a:t>
            </a:r>
          </a:p>
        </p:txBody>
      </p:sp>
      <p:sp>
        <p:nvSpPr>
          <p:cNvPr id="35" name="Magnetic Disk 34">
            <a:extLst>
              <a:ext uri="{FF2B5EF4-FFF2-40B4-BE49-F238E27FC236}">
                <a16:creationId xmlns:a16="http://schemas.microsoft.com/office/drawing/2014/main" id="{E0AFDD86-F835-D3C1-E7F0-7202261B98B0}"/>
              </a:ext>
            </a:extLst>
          </p:cNvPr>
          <p:cNvSpPr/>
          <p:nvPr/>
        </p:nvSpPr>
        <p:spPr>
          <a:xfrm rot="16200000">
            <a:off x="9069268" y="390912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C28EF27-1011-33DF-46C4-34901569D889}"/>
              </a:ext>
            </a:extLst>
          </p:cNvPr>
          <p:cNvSpPr/>
          <p:nvPr/>
        </p:nvSpPr>
        <p:spPr>
          <a:xfrm>
            <a:off x="9260142" y="4295261"/>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display_total</a:t>
            </a:r>
            <a:r>
              <a:rPr lang="en-US" dirty="0"/>
              <a:t>()</a:t>
            </a:r>
          </a:p>
        </p:txBody>
      </p:sp>
      <p:sp>
        <p:nvSpPr>
          <p:cNvPr id="37" name="Magnetic Disk 36">
            <a:extLst>
              <a:ext uri="{FF2B5EF4-FFF2-40B4-BE49-F238E27FC236}">
                <a16:creationId xmlns:a16="http://schemas.microsoft.com/office/drawing/2014/main" id="{4B922311-6AF0-57CF-7DAB-510379C681EB}"/>
              </a:ext>
            </a:extLst>
          </p:cNvPr>
          <p:cNvSpPr/>
          <p:nvPr/>
        </p:nvSpPr>
        <p:spPr>
          <a:xfrm rot="16200000">
            <a:off x="9069268" y="428649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agnetic Disk 12">
            <a:extLst>
              <a:ext uri="{FF2B5EF4-FFF2-40B4-BE49-F238E27FC236}">
                <a16:creationId xmlns:a16="http://schemas.microsoft.com/office/drawing/2014/main" id="{C211945C-6F2C-4969-CC33-01CB62B28ED3}"/>
              </a:ext>
            </a:extLst>
          </p:cNvPr>
          <p:cNvSpPr/>
          <p:nvPr/>
        </p:nvSpPr>
        <p:spPr>
          <a:xfrm>
            <a:off x="7670798" y="35382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93FD2275-A2F3-1C10-C5C1-39848A5984F2}"/>
              </a:ext>
            </a:extLst>
          </p:cNvPr>
          <p:cNvSpPr txBox="1"/>
          <p:nvPr/>
        </p:nvSpPr>
        <p:spPr>
          <a:xfrm>
            <a:off x="7893199" y="3476896"/>
            <a:ext cx="985334" cy="369332"/>
          </a:xfrm>
          <a:prstGeom prst="rect">
            <a:avLst/>
          </a:prstGeom>
          <a:noFill/>
        </p:spPr>
        <p:txBody>
          <a:bodyPr wrap="none" rtlCol="0">
            <a:spAutoFit/>
          </a:bodyPr>
          <a:lstStyle/>
          <a:p>
            <a:r>
              <a:rPr lang="en-US" dirty="0"/>
              <a:t>discount</a:t>
            </a:r>
          </a:p>
        </p:txBody>
      </p:sp>
      <p:sp>
        <p:nvSpPr>
          <p:cNvPr id="18" name="Magnetic Disk 17">
            <a:extLst>
              <a:ext uri="{FF2B5EF4-FFF2-40B4-BE49-F238E27FC236}">
                <a16:creationId xmlns:a16="http://schemas.microsoft.com/office/drawing/2014/main" id="{CCEEEA71-13D0-0776-3B3A-DBE0EADBE222}"/>
              </a:ext>
            </a:extLst>
          </p:cNvPr>
          <p:cNvSpPr/>
          <p:nvPr/>
        </p:nvSpPr>
        <p:spPr>
          <a:xfrm>
            <a:off x="7670798" y="391679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64CA467F-580A-E854-2CA5-42FE02ACB2BD}"/>
              </a:ext>
            </a:extLst>
          </p:cNvPr>
          <p:cNvSpPr txBox="1"/>
          <p:nvPr/>
        </p:nvSpPr>
        <p:spPr>
          <a:xfrm>
            <a:off x="7893199" y="3855413"/>
            <a:ext cx="922560" cy="369332"/>
          </a:xfrm>
          <a:prstGeom prst="rect">
            <a:avLst/>
          </a:prstGeom>
          <a:noFill/>
        </p:spPr>
        <p:txBody>
          <a:bodyPr wrap="none" rtlCol="0">
            <a:spAutoFit/>
          </a:bodyPr>
          <a:lstStyle/>
          <a:p>
            <a:r>
              <a:rPr lang="en-US" dirty="0" err="1"/>
              <a:t>salestax</a:t>
            </a:r>
            <a:endParaRPr lang="en-US" dirty="0"/>
          </a:p>
        </p:txBody>
      </p:sp>
      <p:sp>
        <p:nvSpPr>
          <p:cNvPr id="38" name="Magnetic Disk 37">
            <a:extLst>
              <a:ext uri="{FF2B5EF4-FFF2-40B4-BE49-F238E27FC236}">
                <a16:creationId xmlns:a16="http://schemas.microsoft.com/office/drawing/2014/main" id="{533A2B72-0D83-B1A1-6D7D-12E2D3CCC94B}"/>
              </a:ext>
            </a:extLst>
          </p:cNvPr>
          <p:cNvSpPr/>
          <p:nvPr/>
        </p:nvSpPr>
        <p:spPr>
          <a:xfrm>
            <a:off x="7670798" y="430500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35BD00A9-AB80-C81B-3D7C-2B0A5C2BCE1D}"/>
              </a:ext>
            </a:extLst>
          </p:cNvPr>
          <p:cNvSpPr txBox="1"/>
          <p:nvPr/>
        </p:nvSpPr>
        <p:spPr>
          <a:xfrm>
            <a:off x="7893199" y="4243620"/>
            <a:ext cx="618824" cy="369332"/>
          </a:xfrm>
          <a:prstGeom prst="rect">
            <a:avLst/>
          </a:prstGeom>
          <a:noFill/>
        </p:spPr>
        <p:txBody>
          <a:bodyPr wrap="none" rtlCol="0">
            <a:spAutoFit/>
          </a:bodyPr>
          <a:lstStyle/>
          <a:p>
            <a:r>
              <a:rPr lang="en-US" dirty="0"/>
              <a:t>total</a:t>
            </a:r>
          </a:p>
        </p:txBody>
      </p:sp>
      <p:sp>
        <p:nvSpPr>
          <p:cNvPr id="41" name="Magnetic Disk 40">
            <a:extLst>
              <a:ext uri="{FF2B5EF4-FFF2-40B4-BE49-F238E27FC236}">
                <a16:creationId xmlns:a16="http://schemas.microsoft.com/office/drawing/2014/main" id="{F91129EE-373E-267E-FF5A-971AD4EAF0BE}"/>
              </a:ext>
            </a:extLst>
          </p:cNvPr>
          <p:cNvSpPr/>
          <p:nvPr/>
        </p:nvSpPr>
        <p:spPr>
          <a:xfrm>
            <a:off x="3169361" y="417197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BEDBAB69-DAB0-7627-DF21-9B8EBF556027}"/>
              </a:ext>
            </a:extLst>
          </p:cNvPr>
          <p:cNvSpPr txBox="1"/>
          <p:nvPr/>
        </p:nvSpPr>
        <p:spPr>
          <a:xfrm>
            <a:off x="3391762" y="4110595"/>
            <a:ext cx="1205458" cy="369332"/>
          </a:xfrm>
          <a:prstGeom prst="rect">
            <a:avLst/>
          </a:prstGeom>
          <a:noFill/>
        </p:spPr>
        <p:txBody>
          <a:bodyPr wrap="none" rtlCol="0">
            <a:spAutoFit/>
          </a:bodyPr>
          <a:lstStyle/>
          <a:p>
            <a:r>
              <a:rPr lang="en-US" dirty="0" err="1"/>
              <a:t>dayofweek</a:t>
            </a:r>
            <a:endParaRPr lang="en-US" dirty="0"/>
          </a:p>
        </p:txBody>
      </p:sp>
      <p:sp>
        <p:nvSpPr>
          <p:cNvPr id="43" name="Diamond 42">
            <a:extLst>
              <a:ext uri="{FF2B5EF4-FFF2-40B4-BE49-F238E27FC236}">
                <a16:creationId xmlns:a16="http://schemas.microsoft.com/office/drawing/2014/main" id="{B50D8297-2E5E-33B2-7BB9-CB55EA9F2BCF}"/>
              </a:ext>
            </a:extLst>
          </p:cNvPr>
          <p:cNvSpPr/>
          <p:nvPr/>
        </p:nvSpPr>
        <p:spPr>
          <a:xfrm>
            <a:off x="4699966" y="2793584"/>
            <a:ext cx="622047" cy="39780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a:t>
            </a:r>
          </a:p>
        </p:txBody>
      </p:sp>
      <p:sp>
        <p:nvSpPr>
          <p:cNvPr id="44" name="TextBox 43">
            <a:extLst>
              <a:ext uri="{FF2B5EF4-FFF2-40B4-BE49-F238E27FC236}">
                <a16:creationId xmlns:a16="http://schemas.microsoft.com/office/drawing/2014/main" id="{1C126C3A-05C2-5A53-346A-2DECE53DF048}"/>
              </a:ext>
            </a:extLst>
          </p:cNvPr>
          <p:cNvSpPr txBox="1"/>
          <p:nvPr/>
        </p:nvSpPr>
        <p:spPr>
          <a:xfrm>
            <a:off x="5311000" y="2793584"/>
            <a:ext cx="2486258" cy="646331"/>
          </a:xfrm>
          <a:prstGeom prst="rect">
            <a:avLst/>
          </a:prstGeom>
          <a:noFill/>
        </p:spPr>
        <p:txBody>
          <a:bodyPr wrap="none" rtlCol="0">
            <a:spAutoFit/>
          </a:bodyPr>
          <a:lstStyle/>
          <a:p>
            <a:r>
              <a:rPr lang="en-US" dirty="0" err="1"/>
              <a:t>Dayofweek</a:t>
            </a:r>
            <a:r>
              <a:rPr lang="en-US" dirty="0"/>
              <a:t> == T(2)/W(3)</a:t>
            </a:r>
          </a:p>
          <a:p>
            <a:r>
              <a:rPr lang="en-US" dirty="0"/>
              <a:t>Or subtotal &gt; 50</a:t>
            </a:r>
          </a:p>
        </p:txBody>
      </p:sp>
      <p:sp>
        <p:nvSpPr>
          <p:cNvPr id="45" name="Magnetic Disk 44">
            <a:extLst>
              <a:ext uri="{FF2B5EF4-FFF2-40B4-BE49-F238E27FC236}">
                <a16:creationId xmlns:a16="http://schemas.microsoft.com/office/drawing/2014/main" id="{03DA52B4-B256-AE2E-FDE6-31DCA57994EB}"/>
              </a:ext>
            </a:extLst>
          </p:cNvPr>
          <p:cNvSpPr/>
          <p:nvPr/>
        </p:nvSpPr>
        <p:spPr>
          <a:xfrm>
            <a:off x="5322198" y="337550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CFF7182B-918A-0261-E239-6A99B45019A7}"/>
              </a:ext>
            </a:extLst>
          </p:cNvPr>
          <p:cNvSpPr txBox="1"/>
          <p:nvPr/>
        </p:nvSpPr>
        <p:spPr>
          <a:xfrm>
            <a:off x="5544599" y="3314125"/>
            <a:ext cx="1953099" cy="369332"/>
          </a:xfrm>
          <a:prstGeom prst="rect">
            <a:avLst/>
          </a:prstGeom>
          <a:noFill/>
        </p:spPr>
        <p:txBody>
          <a:bodyPr wrap="none" rtlCol="0">
            <a:spAutoFit/>
          </a:bodyPr>
          <a:lstStyle/>
          <a:p>
            <a:r>
              <a:rPr lang="en-US" dirty="0" err="1"/>
              <a:t>Discount_ratio</a:t>
            </a:r>
            <a:r>
              <a:rPr lang="en-US" dirty="0"/>
              <a:t> = .1</a:t>
            </a:r>
          </a:p>
        </p:txBody>
      </p:sp>
      <p:sp>
        <p:nvSpPr>
          <p:cNvPr id="47" name="Magnetic Disk 46">
            <a:extLst>
              <a:ext uri="{FF2B5EF4-FFF2-40B4-BE49-F238E27FC236}">
                <a16:creationId xmlns:a16="http://schemas.microsoft.com/office/drawing/2014/main" id="{DC3DC4E2-383E-CBF6-7C95-0076FD96DBF8}"/>
              </a:ext>
            </a:extLst>
          </p:cNvPr>
          <p:cNvSpPr/>
          <p:nvPr/>
        </p:nvSpPr>
        <p:spPr>
          <a:xfrm>
            <a:off x="5322198" y="368825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DB770F3C-068E-2842-977A-308F5A62CB3B}"/>
              </a:ext>
            </a:extLst>
          </p:cNvPr>
          <p:cNvSpPr txBox="1"/>
          <p:nvPr/>
        </p:nvSpPr>
        <p:spPr>
          <a:xfrm>
            <a:off x="5544599" y="3626872"/>
            <a:ext cx="1895391" cy="369332"/>
          </a:xfrm>
          <a:prstGeom prst="rect">
            <a:avLst/>
          </a:prstGeom>
          <a:noFill/>
        </p:spPr>
        <p:txBody>
          <a:bodyPr wrap="none" rtlCol="0">
            <a:spAutoFit/>
          </a:bodyPr>
          <a:lstStyle/>
          <a:p>
            <a:r>
              <a:rPr lang="en-US" dirty="0" err="1"/>
              <a:t>Discount_ratio</a:t>
            </a:r>
            <a:r>
              <a:rPr lang="en-US" dirty="0"/>
              <a:t> = 0</a:t>
            </a:r>
          </a:p>
        </p:txBody>
      </p:sp>
      <p:pic>
        <p:nvPicPr>
          <p:cNvPr id="15" name="Picture 14">
            <a:extLst>
              <a:ext uri="{FF2B5EF4-FFF2-40B4-BE49-F238E27FC236}">
                <a16:creationId xmlns:a16="http://schemas.microsoft.com/office/drawing/2014/main" id="{63D7D542-325B-19C3-834D-EC74200DC7DC}"/>
              </a:ext>
            </a:extLst>
          </p:cNvPr>
          <p:cNvPicPr>
            <a:picLocks noChangeAspect="1"/>
          </p:cNvPicPr>
          <p:nvPr/>
        </p:nvPicPr>
        <p:blipFill>
          <a:blip r:embed="rId3"/>
          <a:stretch>
            <a:fillRect/>
          </a:stretch>
        </p:blipFill>
        <p:spPr>
          <a:xfrm>
            <a:off x="2632312" y="2091224"/>
            <a:ext cx="5673488" cy="3842363"/>
          </a:xfrm>
          <a:prstGeom prst="rect">
            <a:avLst/>
          </a:prstGeom>
        </p:spPr>
      </p:pic>
    </p:spTree>
    <p:extLst>
      <p:ext uri="{BB962C8B-B14F-4D97-AF65-F5344CB8AC3E}">
        <p14:creationId xmlns:p14="http://schemas.microsoft.com/office/powerpoint/2010/main" val="90767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CFE09-C1EB-C345-B0C3-D8396320ADA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4F48BEA-78DA-E2C2-5ABA-14C306075BEE}"/>
              </a:ext>
            </a:extLst>
          </p:cNvPr>
          <p:cNvSpPr>
            <a:spLocks noGrp="1"/>
          </p:cNvSpPr>
          <p:nvPr>
            <p:ph idx="1"/>
          </p:nvPr>
        </p:nvSpPr>
        <p:spPr/>
        <p:txBody>
          <a:bodyPr/>
          <a:lstStyle/>
          <a:p>
            <a:r>
              <a:rPr lang="en-US" dirty="0"/>
              <a:t>Prepare: 		Reading, Video</a:t>
            </a:r>
          </a:p>
          <a:p>
            <a:r>
              <a:rPr lang="en-US" dirty="0"/>
              <a:t>Checkpoint</a:t>
            </a:r>
          </a:p>
          <a:p>
            <a:r>
              <a:rPr lang="en-US" dirty="0"/>
              <a:t>Icebreaker</a:t>
            </a:r>
          </a:p>
          <a:p>
            <a:r>
              <a:rPr lang="en-US" dirty="0"/>
              <a:t>Teach: Class Activity</a:t>
            </a:r>
          </a:p>
          <a:p>
            <a:r>
              <a:rPr lang="en-US" dirty="0"/>
              <a:t>Prove: Milestone</a:t>
            </a:r>
          </a:p>
          <a:p>
            <a:r>
              <a:rPr lang="en-US" dirty="0"/>
              <a:t>Ponder: Check your understanding</a:t>
            </a:r>
          </a:p>
        </p:txBody>
      </p:sp>
    </p:spTree>
    <p:extLst>
      <p:ext uri="{BB962C8B-B14F-4D97-AF65-F5344CB8AC3E}">
        <p14:creationId xmlns:p14="http://schemas.microsoft.com/office/powerpoint/2010/main" val="1165957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2" name="Picture 1">
            <a:extLst>
              <a:ext uri="{FF2B5EF4-FFF2-40B4-BE49-F238E27FC236}">
                <a16:creationId xmlns:a16="http://schemas.microsoft.com/office/drawing/2014/main" id="{CD460322-4AB1-FA07-B88C-45431A329CE7}"/>
              </a:ext>
            </a:extLst>
          </p:cNvPr>
          <p:cNvPicPr>
            <a:picLocks noChangeAspect="1"/>
          </p:cNvPicPr>
          <p:nvPr/>
        </p:nvPicPr>
        <p:blipFill>
          <a:blip r:embed="rId3"/>
          <a:stretch>
            <a:fillRect/>
          </a:stretch>
        </p:blipFill>
        <p:spPr>
          <a:xfrm>
            <a:off x="4345970" y="133563"/>
            <a:ext cx="2480366" cy="1679825"/>
          </a:xfrm>
          <a:prstGeom prst="rect">
            <a:avLst/>
          </a:prstGeom>
        </p:spPr>
      </p:pic>
      <p:pic>
        <p:nvPicPr>
          <p:cNvPr id="4" name="Picture 3">
            <a:extLst>
              <a:ext uri="{FF2B5EF4-FFF2-40B4-BE49-F238E27FC236}">
                <a16:creationId xmlns:a16="http://schemas.microsoft.com/office/drawing/2014/main" id="{33BD84FF-DB95-4291-D3F6-25AD5622D1CE}"/>
              </a:ext>
            </a:extLst>
          </p:cNvPr>
          <p:cNvPicPr>
            <a:picLocks noChangeAspect="1"/>
          </p:cNvPicPr>
          <p:nvPr/>
        </p:nvPicPr>
        <p:blipFill>
          <a:blip r:embed="rId4"/>
          <a:stretch>
            <a:fillRect/>
          </a:stretch>
        </p:blipFill>
        <p:spPr>
          <a:xfrm>
            <a:off x="9189471" y="0"/>
            <a:ext cx="2975225" cy="892568"/>
          </a:xfrm>
          <a:prstGeom prst="rect">
            <a:avLst/>
          </a:prstGeom>
        </p:spPr>
      </p:pic>
      <p:pic>
        <p:nvPicPr>
          <p:cNvPr id="5" name="Picture 4">
            <a:extLst>
              <a:ext uri="{FF2B5EF4-FFF2-40B4-BE49-F238E27FC236}">
                <a16:creationId xmlns:a16="http://schemas.microsoft.com/office/drawing/2014/main" id="{505773DC-9B06-B406-F410-8C42753E166F}"/>
              </a:ext>
            </a:extLst>
          </p:cNvPr>
          <p:cNvPicPr>
            <a:picLocks noChangeAspect="1"/>
          </p:cNvPicPr>
          <p:nvPr/>
        </p:nvPicPr>
        <p:blipFill>
          <a:blip r:embed="rId5"/>
          <a:stretch>
            <a:fillRect/>
          </a:stretch>
        </p:blipFill>
        <p:spPr>
          <a:xfrm>
            <a:off x="9189471" y="920820"/>
            <a:ext cx="2673630" cy="892568"/>
          </a:xfrm>
          <a:prstGeom prst="rect">
            <a:avLst/>
          </a:prstGeom>
        </p:spPr>
      </p:pic>
      <p:pic>
        <p:nvPicPr>
          <p:cNvPr id="9" name="Picture 8">
            <a:extLst>
              <a:ext uri="{FF2B5EF4-FFF2-40B4-BE49-F238E27FC236}">
                <a16:creationId xmlns:a16="http://schemas.microsoft.com/office/drawing/2014/main" id="{FB8982F9-91CF-212F-C647-93522BB3599A}"/>
              </a:ext>
            </a:extLst>
          </p:cNvPr>
          <p:cNvPicPr>
            <a:picLocks noChangeAspect="1"/>
          </p:cNvPicPr>
          <p:nvPr/>
        </p:nvPicPr>
        <p:blipFill>
          <a:blip r:embed="rId6"/>
          <a:stretch>
            <a:fillRect/>
          </a:stretch>
        </p:blipFill>
        <p:spPr>
          <a:xfrm>
            <a:off x="235504" y="0"/>
            <a:ext cx="2369354" cy="1890403"/>
          </a:xfrm>
          <a:prstGeom prst="rect">
            <a:avLst/>
          </a:prstGeom>
        </p:spPr>
      </p:pic>
      <p:sp>
        <p:nvSpPr>
          <p:cNvPr id="10" name="Rectangle 9">
            <a:extLst>
              <a:ext uri="{FF2B5EF4-FFF2-40B4-BE49-F238E27FC236}">
                <a16:creationId xmlns:a16="http://schemas.microsoft.com/office/drawing/2014/main" id="{96D927D2-A5B2-01F0-FEE1-25A3D4CA87BD}"/>
              </a:ext>
            </a:extLst>
          </p:cNvPr>
          <p:cNvSpPr/>
          <p:nvPr/>
        </p:nvSpPr>
        <p:spPr>
          <a:xfrm>
            <a:off x="38190" y="265024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Get_subtotal</a:t>
            </a:r>
            <a:r>
              <a:rPr lang="en-US" dirty="0"/>
              <a:t>()</a:t>
            </a:r>
          </a:p>
        </p:txBody>
      </p:sp>
      <p:sp>
        <p:nvSpPr>
          <p:cNvPr id="11" name="Magnetic Disk 10">
            <a:extLst>
              <a:ext uri="{FF2B5EF4-FFF2-40B4-BE49-F238E27FC236}">
                <a16:creationId xmlns:a16="http://schemas.microsoft.com/office/drawing/2014/main" id="{E8294FFC-57C0-0F22-18D2-B53D398EEA5B}"/>
              </a:ext>
            </a:extLst>
          </p:cNvPr>
          <p:cNvSpPr/>
          <p:nvPr/>
        </p:nvSpPr>
        <p:spPr>
          <a:xfrm rot="5595791">
            <a:off x="2287939" y="264861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44E9ADD4-D9AE-2F9C-8475-2A356A0C4B41}"/>
              </a:ext>
            </a:extLst>
          </p:cNvPr>
          <p:cNvSpPr txBox="1"/>
          <p:nvPr/>
        </p:nvSpPr>
        <p:spPr>
          <a:xfrm>
            <a:off x="2193006" y="2822058"/>
            <a:ext cx="686213" cy="369332"/>
          </a:xfrm>
          <a:prstGeom prst="rect">
            <a:avLst/>
          </a:prstGeom>
          <a:noFill/>
        </p:spPr>
        <p:txBody>
          <a:bodyPr wrap="none" rtlCol="0">
            <a:spAutoFit/>
          </a:bodyPr>
          <a:lstStyle/>
          <a:p>
            <a:r>
              <a:rPr lang="en-US" dirty="0"/>
              <a:t>value</a:t>
            </a:r>
          </a:p>
        </p:txBody>
      </p:sp>
      <p:sp>
        <p:nvSpPr>
          <p:cNvPr id="16" name="Magnetic Disk 15">
            <a:extLst>
              <a:ext uri="{FF2B5EF4-FFF2-40B4-BE49-F238E27FC236}">
                <a16:creationId xmlns:a16="http://schemas.microsoft.com/office/drawing/2014/main" id="{78287A5F-9010-8A98-4CFC-2F70FD0984D8}"/>
              </a:ext>
            </a:extLst>
          </p:cNvPr>
          <p:cNvSpPr/>
          <p:nvPr/>
        </p:nvSpPr>
        <p:spPr>
          <a:xfrm>
            <a:off x="3051884" y="268489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8E635500-D5D0-8D55-9143-F9498ED5BFBD}"/>
              </a:ext>
            </a:extLst>
          </p:cNvPr>
          <p:cNvSpPr txBox="1"/>
          <p:nvPr/>
        </p:nvSpPr>
        <p:spPr>
          <a:xfrm>
            <a:off x="3274285" y="2623514"/>
            <a:ext cx="951222" cy="369332"/>
          </a:xfrm>
          <a:prstGeom prst="rect">
            <a:avLst/>
          </a:prstGeom>
          <a:noFill/>
        </p:spPr>
        <p:txBody>
          <a:bodyPr wrap="none" rtlCol="0">
            <a:spAutoFit/>
          </a:bodyPr>
          <a:lstStyle/>
          <a:p>
            <a:r>
              <a:rPr lang="en-US" dirty="0"/>
              <a:t>subtotal</a:t>
            </a:r>
          </a:p>
        </p:txBody>
      </p:sp>
      <p:cxnSp>
        <p:nvCxnSpPr>
          <p:cNvPr id="20" name="Curved Connector 19">
            <a:extLst>
              <a:ext uri="{FF2B5EF4-FFF2-40B4-BE49-F238E27FC236}">
                <a16:creationId xmlns:a16="http://schemas.microsoft.com/office/drawing/2014/main" id="{F68FC045-DD94-8E88-4C71-FDDFC1180364}"/>
              </a:ext>
            </a:extLst>
          </p:cNvPr>
          <p:cNvCxnSpPr>
            <a:cxnSpLocks/>
            <a:stCxn id="11" idx="1"/>
            <a:endCxn id="16" idx="2"/>
          </p:cNvCxnSpPr>
          <p:nvPr/>
        </p:nvCxnSpPr>
        <p:spPr>
          <a:xfrm>
            <a:off x="2552807" y="2793584"/>
            <a:ext cx="499077" cy="28474"/>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22" name="Rectangle 21">
            <a:extLst>
              <a:ext uri="{FF2B5EF4-FFF2-40B4-BE49-F238E27FC236}">
                <a16:creationId xmlns:a16="http://schemas.microsoft.com/office/drawing/2014/main" id="{9ADA13CC-511A-657C-D026-8F8CD57A63ED}"/>
              </a:ext>
            </a:extLst>
          </p:cNvPr>
          <p:cNvSpPr/>
          <p:nvPr/>
        </p:nvSpPr>
        <p:spPr>
          <a:xfrm>
            <a:off x="2850317" y="6231717"/>
            <a:ext cx="5913649" cy="626283"/>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datetime</a:t>
            </a:r>
          </a:p>
        </p:txBody>
      </p:sp>
      <p:sp>
        <p:nvSpPr>
          <p:cNvPr id="23" name="Rectangle 22">
            <a:extLst>
              <a:ext uri="{FF2B5EF4-FFF2-40B4-BE49-F238E27FC236}">
                <a16:creationId xmlns:a16="http://schemas.microsoft.com/office/drawing/2014/main" id="{21D406B0-2FEC-8758-3B8C-3918FCA1FC32}"/>
              </a:ext>
            </a:extLst>
          </p:cNvPr>
          <p:cNvSpPr/>
          <p:nvPr/>
        </p:nvSpPr>
        <p:spPr>
          <a:xfrm>
            <a:off x="4325420" y="6350108"/>
            <a:ext cx="881951"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Now()</a:t>
            </a:r>
          </a:p>
        </p:txBody>
      </p:sp>
      <p:sp>
        <p:nvSpPr>
          <p:cNvPr id="25" name="Magnetic Disk 24">
            <a:extLst>
              <a:ext uri="{FF2B5EF4-FFF2-40B4-BE49-F238E27FC236}">
                <a16:creationId xmlns:a16="http://schemas.microsoft.com/office/drawing/2014/main" id="{CB42C5DE-ED1A-A49A-907D-6C3D0294838F}"/>
              </a:ext>
            </a:extLst>
          </p:cNvPr>
          <p:cNvSpPr/>
          <p:nvPr/>
        </p:nvSpPr>
        <p:spPr>
          <a:xfrm rot="5400000">
            <a:off x="5200713" y="635056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A8D303F-CD54-E05F-A1BF-F074FB921F1F}"/>
              </a:ext>
            </a:extLst>
          </p:cNvPr>
          <p:cNvSpPr txBox="1"/>
          <p:nvPr/>
        </p:nvSpPr>
        <p:spPr>
          <a:xfrm>
            <a:off x="3996647" y="6539771"/>
            <a:ext cx="1890445" cy="369332"/>
          </a:xfrm>
          <a:prstGeom prst="rect">
            <a:avLst/>
          </a:prstGeom>
          <a:noFill/>
        </p:spPr>
        <p:txBody>
          <a:bodyPr wrap="square">
            <a:spAutoFit/>
          </a:bodyPr>
          <a:lstStyle/>
          <a:p>
            <a:r>
              <a:rPr lang="en-US" dirty="0" err="1"/>
              <a:t>Date_time_value</a:t>
            </a:r>
            <a:endParaRPr lang="en-US" dirty="0"/>
          </a:p>
        </p:txBody>
      </p:sp>
      <p:sp>
        <p:nvSpPr>
          <p:cNvPr id="29" name="Rectangle 28">
            <a:extLst>
              <a:ext uri="{FF2B5EF4-FFF2-40B4-BE49-F238E27FC236}">
                <a16:creationId xmlns:a16="http://schemas.microsoft.com/office/drawing/2014/main" id="{9ADA2CD7-CCE7-152F-A631-0CA85DC124AD}"/>
              </a:ext>
            </a:extLst>
          </p:cNvPr>
          <p:cNvSpPr/>
          <p:nvPr/>
        </p:nvSpPr>
        <p:spPr>
          <a:xfrm>
            <a:off x="6660641" y="6350108"/>
            <a:ext cx="123255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weekday()</a:t>
            </a:r>
          </a:p>
        </p:txBody>
      </p:sp>
      <p:sp>
        <p:nvSpPr>
          <p:cNvPr id="30" name="Magnetic Disk 29">
            <a:extLst>
              <a:ext uri="{FF2B5EF4-FFF2-40B4-BE49-F238E27FC236}">
                <a16:creationId xmlns:a16="http://schemas.microsoft.com/office/drawing/2014/main" id="{BA86EB95-A76E-E332-2797-037B307493FD}"/>
              </a:ext>
            </a:extLst>
          </p:cNvPr>
          <p:cNvSpPr/>
          <p:nvPr/>
        </p:nvSpPr>
        <p:spPr>
          <a:xfrm rot="5400000">
            <a:off x="7886540" y="635056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7C13F73F-23D9-409B-B812-72229CF31B85}"/>
              </a:ext>
            </a:extLst>
          </p:cNvPr>
          <p:cNvSpPr txBox="1"/>
          <p:nvPr/>
        </p:nvSpPr>
        <p:spPr>
          <a:xfrm>
            <a:off x="6682474" y="6539771"/>
            <a:ext cx="1890445" cy="369332"/>
          </a:xfrm>
          <a:prstGeom prst="rect">
            <a:avLst/>
          </a:prstGeom>
          <a:noFill/>
        </p:spPr>
        <p:txBody>
          <a:bodyPr wrap="square">
            <a:spAutoFit/>
          </a:bodyPr>
          <a:lstStyle/>
          <a:p>
            <a:r>
              <a:rPr lang="en-US" dirty="0" err="1"/>
              <a:t>Day_ofweek</a:t>
            </a:r>
            <a:endParaRPr lang="en-US" dirty="0"/>
          </a:p>
        </p:txBody>
      </p:sp>
      <p:sp>
        <p:nvSpPr>
          <p:cNvPr id="32" name="Rectangle 31">
            <a:extLst>
              <a:ext uri="{FF2B5EF4-FFF2-40B4-BE49-F238E27FC236}">
                <a16:creationId xmlns:a16="http://schemas.microsoft.com/office/drawing/2014/main" id="{33EFF022-263A-93A1-DBBE-6635501CEA49}"/>
              </a:ext>
            </a:extLst>
          </p:cNvPr>
          <p:cNvSpPr/>
          <p:nvPr/>
        </p:nvSpPr>
        <p:spPr>
          <a:xfrm>
            <a:off x="9260143" y="3518917"/>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display_discount_amount</a:t>
            </a:r>
            <a:r>
              <a:rPr lang="en-US" dirty="0"/>
              <a:t>()</a:t>
            </a:r>
          </a:p>
        </p:txBody>
      </p:sp>
      <p:sp>
        <p:nvSpPr>
          <p:cNvPr id="33" name="Magnetic Disk 32">
            <a:extLst>
              <a:ext uri="{FF2B5EF4-FFF2-40B4-BE49-F238E27FC236}">
                <a16:creationId xmlns:a16="http://schemas.microsoft.com/office/drawing/2014/main" id="{564C79BA-63BA-0AE3-C4A2-B77AB3D5E070}"/>
              </a:ext>
            </a:extLst>
          </p:cNvPr>
          <p:cNvSpPr/>
          <p:nvPr/>
        </p:nvSpPr>
        <p:spPr>
          <a:xfrm rot="16200000">
            <a:off x="9069269" y="351014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8C2E835-4AE3-01CB-5F1D-498059CB298B}"/>
              </a:ext>
            </a:extLst>
          </p:cNvPr>
          <p:cNvSpPr/>
          <p:nvPr/>
        </p:nvSpPr>
        <p:spPr>
          <a:xfrm>
            <a:off x="9260142" y="3917897"/>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display_sales_tax</a:t>
            </a:r>
            <a:r>
              <a:rPr lang="en-US" dirty="0"/>
              <a:t>()</a:t>
            </a:r>
          </a:p>
        </p:txBody>
      </p:sp>
      <p:sp>
        <p:nvSpPr>
          <p:cNvPr id="35" name="Magnetic Disk 34">
            <a:extLst>
              <a:ext uri="{FF2B5EF4-FFF2-40B4-BE49-F238E27FC236}">
                <a16:creationId xmlns:a16="http://schemas.microsoft.com/office/drawing/2014/main" id="{E0AFDD86-F835-D3C1-E7F0-7202261B98B0}"/>
              </a:ext>
            </a:extLst>
          </p:cNvPr>
          <p:cNvSpPr/>
          <p:nvPr/>
        </p:nvSpPr>
        <p:spPr>
          <a:xfrm rot="16200000">
            <a:off x="9069268" y="390912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C28EF27-1011-33DF-46C4-34901569D889}"/>
              </a:ext>
            </a:extLst>
          </p:cNvPr>
          <p:cNvSpPr/>
          <p:nvPr/>
        </p:nvSpPr>
        <p:spPr>
          <a:xfrm>
            <a:off x="9260142" y="4295261"/>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display_total</a:t>
            </a:r>
            <a:r>
              <a:rPr lang="en-US" dirty="0"/>
              <a:t>()</a:t>
            </a:r>
          </a:p>
        </p:txBody>
      </p:sp>
      <p:sp>
        <p:nvSpPr>
          <p:cNvPr id="37" name="Magnetic Disk 36">
            <a:extLst>
              <a:ext uri="{FF2B5EF4-FFF2-40B4-BE49-F238E27FC236}">
                <a16:creationId xmlns:a16="http://schemas.microsoft.com/office/drawing/2014/main" id="{4B922311-6AF0-57CF-7DAB-510379C681EB}"/>
              </a:ext>
            </a:extLst>
          </p:cNvPr>
          <p:cNvSpPr/>
          <p:nvPr/>
        </p:nvSpPr>
        <p:spPr>
          <a:xfrm rot="16200000">
            <a:off x="9069268" y="428649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agnetic Disk 12">
            <a:extLst>
              <a:ext uri="{FF2B5EF4-FFF2-40B4-BE49-F238E27FC236}">
                <a16:creationId xmlns:a16="http://schemas.microsoft.com/office/drawing/2014/main" id="{C211945C-6F2C-4969-CC33-01CB62B28ED3}"/>
              </a:ext>
            </a:extLst>
          </p:cNvPr>
          <p:cNvSpPr/>
          <p:nvPr/>
        </p:nvSpPr>
        <p:spPr>
          <a:xfrm>
            <a:off x="7670798" y="35382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93FD2275-A2F3-1C10-C5C1-39848A5984F2}"/>
              </a:ext>
            </a:extLst>
          </p:cNvPr>
          <p:cNvSpPr txBox="1"/>
          <p:nvPr/>
        </p:nvSpPr>
        <p:spPr>
          <a:xfrm>
            <a:off x="7893199" y="3476896"/>
            <a:ext cx="985334" cy="369332"/>
          </a:xfrm>
          <a:prstGeom prst="rect">
            <a:avLst/>
          </a:prstGeom>
          <a:noFill/>
        </p:spPr>
        <p:txBody>
          <a:bodyPr wrap="none" rtlCol="0">
            <a:spAutoFit/>
          </a:bodyPr>
          <a:lstStyle/>
          <a:p>
            <a:r>
              <a:rPr lang="en-US" dirty="0"/>
              <a:t>discount</a:t>
            </a:r>
          </a:p>
        </p:txBody>
      </p:sp>
      <p:sp>
        <p:nvSpPr>
          <p:cNvPr id="18" name="Magnetic Disk 17">
            <a:extLst>
              <a:ext uri="{FF2B5EF4-FFF2-40B4-BE49-F238E27FC236}">
                <a16:creationId xmlns:a16="http://schemas.microsoft.com/office/drawing/2014/main" id="{CCEEEA71-13D0-0776-3B3A-DBE0EADBE222}"/>
              </a:ext>
            </a:extLst>
          </p:cNvPr>
          <p:cNvSpPr/>
          <p:nvPr/>
        </p:nvSpPr>
        <p:spPr>
          <a:xfrm>
            <a:off x="7670798" y="391679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64CA467F-580A-E854-2CA5-42FE02ACB2BD}"/>
              </a:ext>
            </a:extLst>
          </p:cNvPr>
          <p:cNvSpPr txBox="1"/>
          <p:nvPr/>
        </p:nvSpPr>
        <p:spPr>
          <a:xfrm>
            <a:off x="7893199" y="3855413"/>
            <a:ext cx="922560" cy="369332"/>
          </a:xfrm>
          <a:prstGeom prst="rect">
            <a:avLst/>
          </a:prstGeom>
          <a:noFill/>
        </p:spPr>
        <p:txBody>
          <a:bodyPr wrap="none" rtlCol="0">
            <a:spAutoFit/>
          </a:bodyPr>
          <a:lstStyle/>
          <a:p>
            <a:r>
              <a:rPr lang="en-US" dirty="0" err="1"/>
              <a:t>salestax</a:t>
            </a:r>
            <a:endParaRPr lang="en-US" dirty="0"/>
          </a:p>
        </p:txBody>
      </p:sp>
      <p:sp>
        <p:nvSpPr>
          <p:cNvPr id="38" name="Magnetic Disk 37">
            <a:extLst>
              <a:ext uri="{FF2B5EF4-FFF2-40B4-BE49-F238E27FC236}">
                <a16:creationId xmlns:a16="http://schemas.microsoft.com/office/drawing/2014/main" id="{533A2B72-0D83-B1A1-6D7D-12E2D3CCC94B}"/>
              </a:ext>
            </a:extLst>
          </p:cNvPr>
          <p:cNvSpPr/>
          <p:nvPr/>
        </p:nvSpPr>
        <p:spPr>
          <a:xfrm>
            <a:off x="7670798" y="430500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35BD00A9-AB80-C81B-3D7C-2B0A5C2BCE1D}"/>
              </a:ext>
            </a:extLst>
          </p:cNvPr>
          <p:cNvSpPr txBox="1"/>
          <p:nvPr/>
        </p:nvSpPr>
        <p:spPr>
          <a:xfrm>
            <a:off x="7893199" y="4243620"/>
            <a:ext cx="618824" cy="369332"/>
          </a:xfrm>
          <a:prstGeom prst="rect">
            <a:avLst/>
          </a:prstGeom>
          <a:noFill/>
        </p:spPr>
        <p:txBody>
          <a:bodyPr wrap="none" rtlCol="0">
            <a:spAutoFit/>
          </a:bodyPr>
          <a:lstStyle/>
          <a:p>
            <a:r>
              <a:rPr lang="en-US" dirty="0"/>
              <a:t>total</a:t>
            </a:r>
          </a:p>
        </p:txBody>
      </p:sp>
      <p:sp>
        <p:nvSpPr>
          <p:cNvPr id="41" name="Magnetic Disk 40">
            <a:extLst>
              <a:ext uri="{FF2B5EF4-FFF2-40B4-BE49-F238E27FC236}">
                <a16:creationId xmlns:a16="http://schemas.microsoft.com/office/drawing/2014/main" id="{F91129EE-373E-267E-FF5A-971AD4EAF0BE}"/>
              </a:ext>
            </a:extLst>
          </p:cNvPr>
          <p:cNvSpPr/>
          <p:nvPr/>
        </p:nvSpPr>
        <p:spPr>
          <a:xfrm>
            <a:off x="3169361" y="417197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BEDBAB69-DAB0-7627-DF21-9B8EBF556027}"/>
              </a:ext>
            </a:extLst>
          </p:cNvPr>
          <p:cNvSpPr txBox="1"/>
          <p:nvPr/>
        </p:nvSpPr>
        <p:spPr>
          <a:xfrm>
            <a:off x="3391762" y="4110595"/>
            <a:ext cx="1205458" cy="369332"/>
          </a:xfrm>
          <a:prstGeom prst="rect">
            <a:avLst/>
          </a:prstGeom>
          <a:noFill/>
        </p:spPr>
        <p:txBody>
          <a:bodyPr wrap="none" rtlCol="0">
            <a:spAutoFit/>
          </a:bodyPr>
          <a:lstStyle/>
          <a:p>
            <a:r>
              <a:rPr lang="en-US" dirty="0" err="1"/>
              <a:t>dayofweek</a:t>
            </a:r>
            <a:endParaRPr lang="en-US" dirty="0"/>
          </a:p>
        </p:txBody>
      </p:sp>
      <p:sp>
        <p:nvSpPr>
          <p:cNvPr id="43" name="Diamond 42">
            <a:extLst>
              <a:ext uri="{FF2B5EF4-FFF2-40B4-BE49-F238E27FC236}">
                <a16:creationId xmlns:a16="http://schemas.microsoft.com/office/drawing/2014/main" id="{B50D8297-2E5E-33B2-7BB9-CB55EA9F2BCF}"/>
              </a:ext>
            </a:extLst>
          </p:cNvPr>
          <p:cNvSpPr/>
          <p:nvPr/>
        </p:nvSpPr>
        <p:spPr>
          <a:xfrm>
            <a:off x="4699966" y="2793584"/>
            <a:ext cx="622047" cy="39780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a:t>
            </a:r>
          </a:p>
        </p:txBody>
      </p:sp>
      <p:sp>
        <p:nvSpPr>
          <p:cNvPr id="44" name="TextBox 43">
            <a:extLst>
              <a:ext uri="{FF2B5EF4-FFF2-40B4-BE49-F238E27FC236}">
                <a16:creationId xmlns:a16="http://schemas.microsoft.com/office/drawing/2014/main" id="{1C126C3A-05C2-5A53-346A-2DECE53DF048}"/>
              </a:ext>
            </a:extLst>
          </p:cNvPr>
          <p:cNvSpPr txBox="1"/>
          <p:nvPr/>
        </p:nvSpPr>
        <p:spPr>
          <a:xfrm>
            <a:off x="5311000" y="2793584"/>
            <a:ext cx="2486258" cy="646331"/>
          </a:xfrm>
          <a:prstGeom prst="rect">
            <a:avLst/>
          </a:prstGeom>
          <a:noFill/>
        </p:spPr>
        <p:txBody>
          <a:bodyPr wrap="none" rtlCol="0">
            <a:spAutoFit/>
          </a:bodyPr>
          <a:lstStyle/>
          <a:p>
            <a:r>
              <a:rPr lang="en-US" dirty="0" err="1"/>
              <a:t>Dayofweek</a:t>
            </a:r>
            <a:r>
              <a:rPr lang="en-US" dirty="0"/>
              <a:t> == T(2)/W(3)</a:t>
            </a:r>
          </a:p>
          <a:p>
            <a:r>
              <a:rPr lang="en-US" dirty="0"/>
              <a:t>Or subtotal &gt; 50</a:t>
            </a:r>
          </a:p>
        </p:txBody>
      </p:sp>
      <p:sp>
        <p:nvSpPr>
          <p:cNvPr id="45" name="Magnetic Disk 44">
            <a:extLst>
              <a:ext uri="{FF2B5EF4-FFF2-40B4-BE49-F238E27FC236}">
                <a16:creationId xmlns:a16="http://schemas.microsoft.com/office/drawing/2014/main" id="{03DA52B4-B256-AE2E-FDE6-31DCA57994EB}"/>
              </a:ext>
            </a:extLst>
          </p:cNvPr>
          <p:cNvSpPr/>
          <p:nvPr/>
        </p:nvSpPr>
        <p:spPr>
          <a:xfrm>
            <a:off x="5322198" y="337550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CFF7182B-918A-0261-E239-6A99B45019A7}"/>
              </a:ext>
            </a:extLst>
          </p:cNvPr>
          <p:cNvSpPr txBox="1"/>
          <p:nvPr/>
        </p:nvSpPr>
        <p:spPr>
          <a:xfrm>
            <a:off x="5544599" y="3314125"/>
            <a:ext cx="1953099" cy="369332"/>
          </a:xfrm>
          <a:prstGeom prst="rect">
            <a:avLst/>
          </a:prstGeom>
          <a:noFill/>
        </p:spPr>
        <p:txBody>
          <a:bodyPr wrap="none" rtlCol="0">
            <a:spAutoFit/>
          </a:bodyPr>
          <a:lstStyle/>
          <a:p>
            <a:r>
              <a:rPr lang="en-US" dirty="0" err="1"/>
              <a:t>Discount_ratio</a:t>
            </a:r>
            <a:r>
              <a:rPr lang="en-US" dirty="0"/>
              <a:t> = .1</a:t>
            </a:r>
          </a:p>
        </p:txBody>
      </p:sp>
      <p:sp>
        <p:nvSpPr>
          <p:cNvPr id="47" name="Magnetic Disk 46">
            <a:extLst>
              <a:ext uri="{FF2B5EF4-FFF2-40B4-BE49-F238E27FC236}">
                <a16:creationId xmlns:a16="http://schemas.microsoft.com/office/drawing/2014/main" id="{DC3DC4E2-383E-CBF6-7C95-0076FD96DBF8}"/>
              </a:ext>
            </a:extLst>
          </p:cNvPr>
          <p:cNvSpPr/>
          <p:nvPr/>
        </p:nvSpPr>
        <p:spPr>
          <a:xfrm>
            <a:off x="5322198" y="368825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DB770F3C-068E-2842-977A-308F5A62CB3B}"/>
              </a:ext>
            </a:extLst>
          </p:cNvPr>
          <p:cNvSpPr txBox="1"/>
          <p:nvPr/>
        </p:nvSpPr>
        <p:spPr>
          <a:xfrm>
            <a:off x="5544599" y="3626872"/>
            <a:ext cx="1895391" cy="369332"/>
          </a:xfrm>
          <a:prstGeom prst="rect">
            <a:avLst/>
          </a:prstGeom>
          <a:noFill/>
        </p:spPr>
        <p:txBody>
          <a:bodyPr wrap="none" rtlCol="0">
            <a:spAutoFit/>
          </a:bodyPr>
          <a:lstStyle/>
          <a:p>
            <a:r>
              <a:rPr lang="en-US" dirty="0" err="1"/>
              <a:t>Discount_ratio</a:t>
            </a:r>
            <a:r>
              <a:rPr lang="en-US" dirty="0"/>
              <a:t> = 0</a:t>
            </a:r>
          </a:p>
        </p:txBody>
      </p:sp>
      <p:pic>
        <p:nvPicPr>
          <p:cNvPr id="15" name="Picture 14">
            <a:extLst>
              <a:ext uri="{FF2B5EF4-FFF2-40B4-BE49-F238E27FC236}">
                <a16:creationId xmlns:a16="http://schemas.microsoft.com/office/drawing/2014/main" id="{63D7D542-325B-19C3-834D-EC74200DC7DC}"/>
              </a:ext>
            </a:extLst>
          </p:cNvPr>
          <p:cNvPicPr>
            <a:picLocks noChangeAspect="1"/>
          </p:cNvPicPr>
          <p:nvPr/>
        </p:nvPicPr>
        <p:blipFill>
          <a:blip r:embed="rId3"/>
          <a:stretch>
            <a:fillRect/>
          </a:stretch>
        </p:blipFill>
        <p:spPr>
          <a:xfrm>
            <a:off x="2632312" y="2091224"/>
            <a:ext cx="5673488" cy="3842363"/>
          </a:xfrm>
          <a:prstGeom prst="rect">
            <a:avLst/>
          </a:prstGeom>
        </p:spPr>
      </p:pic>
    </p:spTree>
    <p:extLst>
      <p:ext uri="{BB962C8B-B14F-4D97-AF65-F5344CB8AC3E}">
        <p14:creationId xmlns:p14="http://schemas.microsoft.com/office/powerpoint/2010/main" val="110648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2" name="Picture 1">
            <a:extLst>
              <a:ext uri="{FF2B5EF4-FFF2-40B4-BE49-F238E27FC236}">
                <a16:creationId xmlns:a16="http://schemas.microsoft.com/office/drawing/2014/main" id="{CD460322-4AB1-FA07-B88C-45431A329CE7}"/>
              </a:ext>
            </a:extLst>
          </p:cNvPr>
          <p:cNvPicPr>
            <a:picLocks noChangeAspect="1"/>
          </p:cNvPicPr>
          <p:nvPr/>
        </p:nvPicPr>
        <p:blipFill>
          <a:blip r:embed="rId3"/>
          <a:stretch>
            <a:fillRect/>
          </a:stretch>
        </p:blipFill>
        <p:spPr>
          <a:xfrm>
            <a:off x="4345970" y="133563"/>
            <a:ext cx="2480366" cy="1679825"/>
          </a:xfrm>
          <a:prstGeom prst="rect">
            <a:avLst/>
          </a:prstGeom>
        </p:spPr>
      </p:pic>
      <p:pic>
        <p:nvPicPr>
          <p:cNvPr id="4" name="Picture 3">
            <a:extLst>
              <a:ext uri="{FF2B5EF4-FFF2-40B4-BE49-F238E27FC236}">
                <a16:creationId xmlns:a16="http://schemas.microsoft.com/office/drawing/2014/main" id="{33BD84FF-DB95-4291-D3F6-25AD5622D1CE}"/>
              </a:ext>
            </a:extLst>
          </p:cNvPr>
          <p:cNvPicPr>
            <a:picLocks noChangeAspect="1"/>
          </p:cNvPicPr>
          <p:nvPr/>
        </p:nvPicPr>
        <p:blipFill>
          <a:blip r:embed="rId4"/>
          <a:stretch>
            <a:fillRect/>
          </a:stretch>
        </p:blipFill>
        <p:spPr>
          <a:xfrm>
            <a:off x="9189471" y="0"/>
            <a:ext cx="2975225" cy="892568"/>
          </a:xfrm>
          <a:prstGeom prst="rect">
            <a:avLst/>
          </a:prstGeom>
        </p:spPr>
      </p:pic>
      <p:pic>
        <p:nvPicPr>
          <p:cNvPr id="5" name="Picture 4">
            <a:extLst>
              <a:ext uri="{FF2B5EF4-FFF2-40B4-BE49-F238E27FC236}">
                <a16:creationId xmlns:a16="http://schemas.microsoft.com/office/drawing/2014/main" id="{505773DC-9B06-B406-F410-8C42753E166F}"/>
              </a:ext>
            </a:extLst>
          </p:cNvPr>
          <p:cNvPicPr>
            <a:picLocks noChangeAspect="1"/>
          </p:cNvPicPr>
          <p:nvPr/>
        </p:nvPicPr>
        <p:blipFill>
          <a:blip r:embed="rId5"/>
          <a:stretch>
            <a:fillRect/>
          </a:stretch>
        </p:blipFill>
        <p:spPr>
          <a:xfrm>
            <a:off x="9189471" y="920820"/>
            <a:ext cx="2673630" cy="892568"/>
          </a:xfrm>
          <a:prstGeom prst="rect">
            <a:avLst/>
          </a:prstGeom>
        </p:spPr>
      </p:pic>
      <p:pic>
        <p:nvPicPr>
          <p:cNvPr id="9" name="Picture 8">
            <a:extLst>
              <a:ext uri="{FF2B5EF4-FFF2-40B4-BE49-F238E27FC236}">
                <a16:creationId xmlns:a16="http://schemas.microsoft.com/office/drawing/2014/main" id="{FB8982F9-91CF-212F-C647-93522BB3599A}"/>
              </a:ext>
            </a:extLst>
          </p:cNvPr>
          <p:cNvPicPr>
            <a:picLocks noChangeAspect="1"/>
          </p:cNvPicPr>
          <p:nvPr/>
        </p:nvPicPr>
        <p:blipFill>
          <a:blip r:embed="rId6"/>
          <a:stretch>
            <a:fillRect/>
          </a:stretch>
        </p:blipFill>
        <p:spPr>
          <a:xfrm>
            <a:off x="235504" y="0"/>
            <a:ext cx="2369354" cy="1890403"/>
          </a:xfrm>
          <a:prstGeom prst="rect">
            <a:avLst/>
          </a:prstGeom>
        </p:spPr>
      </p:pic>
      <p:sp>
        <p:nvSpPr>
          <p:cNvPr id="10" name="Rectangle 9">
            <a:extLst>
              <a:ext uri="{FF2B5EF4-FFF2-40B4-BE49-F238E27FC236}">
                <a16:creationId xmlns:a16="http://schemas.microsoft.com/office/drawing/2014/main" id="{96D927D2-A5B2-01F0-FEE1-25A3D4CA87BD}"/>
              </a:ext>
            </a:extLst>
          </p:cNvPr>
          <p:cNvSpPr/>
          <p:nvPr/>
        </p:nvSpPr>
        <p:spPr>
          <a:xfrm>
            <a:off x="38190" y="265024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Get_subtotal</a:t>
            </a:r>
            <a:r>
              <a:rPr lang="en-US" dirty="0"/>
              <a:t>()</a:t>
            </a:r>
          </a:p>
        </p:txBody>
      </p:sp>
      <p:sp>
        <p:nvSpPr>
          <p:cNvPr id="11" name="Magnetic Disk 10">
            <a:extLst>
              <a:ext uri="{FF2B5EF4-FFF2-40B4-BE49-F238E27FC236}">
                <a16:creationId xmlns:a16="http://schemas.microsoft.com/office/drawing/2014/main" id="{E8294FFC-57C0-0F22-18D2-B53D398EEA5B}"/>
              </a:ext>
            </a:extLst>
          </p:cNvPr>
          <p:cNvSpPr/>
          <p:nvPr/>
        </p:nvSpPr>
        <p:spPr>
          <a:xfrm rot="5595791">
            <a:off x="2287939" y="264861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44E9ADD4-D9AE-2F9C-8475-2A356A0C4B41}"/>
              </a:ext>
            </a:extLst>
          </p:cNvPr>
          <p:cNvSpPr txBox="1"/>
          <p:nvPr/>
        </p:nvSpPr>
        <p:spPr>
          <a:xfrm>
            <a:off x="2193006" y="2822058"/>
            <a:ext cx="686213" cy="369332"/>
          </a:xfrm>
          <a:prstGeom prst="rect">
            <a:avLst/>
          </a:prstGeom>
          <a:noFill/>
        </p:spPr>
        <p:txBody>
          <a:bodyPr wrap="none" rtlCol="0">
            <a:spAutoFit/>
          </a:bodyPr>
          <a:lstStyle/>
          <a:p>
            <a:r>
              <a:rPr lang="en-US" dirty="0"/>
              <a:t>value</a:t>
            </a:r>
          </a:p>
        </p:txBody>
      </p:sp>
      <p:sp>
        <p:nvSpPr>
          <p:cNvPr id="16" name="Magnetic Disk 15">
            <a:extLst>
              <a:ext uri="{FF2B5EF4-FFF2-40B4-BE49-F238E27FC236}">
                <a16:creationId xmlns:a16="http://schemas.microsoft.com/office/drawing/2014/main" id="{78287A5F-9010-8A98-4CFC-2F70FD0984D8}"/>
              </a:ext>
            </a:extLst>
          </p:cNvPr>
          <p:cNvSpPr/>
          <p:nvPr/>
        </p:nvSpPr>
        <p:spPr>
          <a:xfrm>
            <a:off x="3051884" y="268489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8E635500-D5D0-8D55-9143-F9498ED5BFBD}"/>
              </a:ext>
            </a:extLst>
          </p:cNvPr>
          <p:cNvSpPr txBox="1"/>
          <p:nvPr/>
        </p:nvSpPr>
        <p:spPr>
          <a:xfrm>
            <a:off x="3274285" y="2623514"/>
            <a:ext cx="951222" cy="369332"/>
          </a:xfrm>
          <a:prstGeom prst="rect">
            <a:avLst/>
          </a:prstGeom>
          <a:noFill/>
        </p:spPr>
        <p:txBody>
          <a:bodyPr wrap="none" rtlCol="0">
            <a:spAutoFit/>
          </a:bodyPr>
          <a:lstStyle/>
          <a:p>
            <a:r>
              <a:rPr lang="en-US" dirty="0"/>
              <a:t>subtotal</a:t>
            </a:r>
          </a:p>
        </p:txBody>
      </p:sp>
      <p:cxnSp>
        <p:nvCxnSpPr>
          <p:cNvPr id="20" name="Curved Connector 19">
            <a:extLst>
              <a:ext uri="{FF2B5EF4-FFF2-40B4-BE49-F238E27FC236}">
                <a16:creationId xmlns:a16="http://schemas.microsoft.com/office/drawing/2014/main" id="{F68FC045-DD94-8E88-4C71-FDDFC1180364}"/>
              </a:ext>
            </a:extLst>
          </p:cNvPr>
          <p:cNvCxnSpPr>
            <a:cxnSpLocks/>
            <a:stCxn id="11" idx="1"/>
            <a:endCxn id="16" idx="2"/>
          </p:cNvCxnSpPr>
          <p:nvPr/>
        </p:nvCxnSpPr>
        <p:spPr>
          <a:xfrm>
            <a:off x="2552807" y="2793584"/>
            <a:ext cx="499077" cy="28474"/>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22" name="Rectangle 21">
            <a:extLst>
              <a:ext uri="{FF2B5EF4-FFF2-40B4-BE49-F238E27FC236}">
                <a16:creationId xmlns:a16="http://schemas.microsoft.com/office/drawing/2014/main" id="{9ADA13CC-511A-657C-D026-8F8CD57A63ED}"/>
              </a:ext>
            </a:extLst>
          </p:cNvPr>
          <p:cNvSpPr/>
          <p:nvPr/>
        </p:nvSpPr>
        <p:spPr>
          <a:xfrm>
            <a:off x="2850317" y="6231717"/>
            <a:ext cx="5913649" cy="626283"/>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datetime</a:t>
            </a:r>
          </a:p>
        </p:txBody>
      </p:sp>
      <p:sp>
        <p:nvSpPr>
          <p:cNvPr id="23" name="Rectangle 22">
            <a:extLst>
              <a:ext uri="{FF2B5EF4-FFF2-40B4-BE49-F238E27FC236}">
                <a16:creationId xmlns:a16="http://schemas.microsoft.com/office/drawing/2014/main" id="{21D406B0-2FEC-8758-3B8C-3918FCA1FC32}"/>
              </a:ext>
            </a:extLst>
          </p:cNvPr>
          <p:cNvSpPr/>
          <p:nvPr/>
        </p:nvSpPr>
        <p:spPr>
          <a:xfrm>
            <a:off x="4325420" y="6350108"/>
            <a:ext cx="881951"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Now()</a:t>
            </a:r>
          </a:p>
        </p:txBody>
      </p:sp>
      <p:sp>
        <p:nvSpPr>
          <p:cNvPr id="25" name="Magnetic Disk 24">
            <a:extLst>
              <a:ext uri="{FF2B5EF4-FFF2-40B4-BE49-F238E27FC236}">
                <a16:creationId xmlns:a16="http://schemas.microsoft.com/office/drawing/2014/main" id="{CB42C5DE-ED1A-A49A-907D-6C3D0294838F}"/>
              </a:ext>
            </a:extLst>
          </p:cNvPr>
          <p:cNvSpPr/>
          <p:nvPr/>
        </p:nvSpPr>
        <p:spPr>
          <a:xfrm rot="5400000">
            <a:off x="5200713" y="635056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A8D303F-CD54-E05F-A1BF-F074FB921F1F}"/>
              </a:ext>
            </a:extLst>
          </p:cNvPr>
          <p:cNvSpPr txBox="1"/>
          <p:nvPr/>
        </p:nvSpPr>
        <p:spPr>
          <a:xfrm>
            <a:off x="3996647" y="6539771"/>
            <a:ext cx="1890445" cy="369332"/>
          </a:xfrm>
          <a:prstGeom prst="rect">
            <a:avLst/>
          </a:prstGeom>
          <a:noFill/>
        </p:spPr>
        <p:txBody>
          <a:bodyPr wrap="square">
            <a:spAutoFit/>
          </a:bodyPr>
          <a:lstStyle/>
          <a:p>
            <a:r>
              <a:rPr lang="en-US" dirty="0" err="1"/>
              <a:t>Date_time_value</a:t>
            </a:r>
            <a:endParaRPr lang="en-US" dirty="0"/>
          </a:p>
        </p:txBody>
      </p:sp>
      <p:sp>
        <p:nvSpPr>
          <p:cNvPr id="29" name="Rectangle 28">
            <a:extLst>
              <a:ext uri="{FF2B5EF4-FFF2-40B4-BE49-F238E27FC236}">
                <a16:creationId xmlns:a16="http://schemas.microsoft.com/office/drawing/2014/main" id="{9ADA2CD7-CCE7-152F-A631-0CA85DC124AD}"/>
              </a:ext>
            </a:extLst>
          </p:cNvPr>
          <p:cNvSpPr/>
          <p:nvPr/>
        </p:nvSpPr>
        <p:spPr>
          <a:xfrm>
            <a:off x="6660641" y="6350108"/>
            <a:ext cx="123255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weekday()</a:t>
            </a:r>
          </a:p>
        </p:txBody>
      </p:sp>
      <p:sp>
        <p:nvSpPr>
          <p:cNvPr id="30" name="Magnetic Disk 29">
            <a:extLst>
              <a:ext uri="{FF2B5EF4-FFF2-40B4-BE49-F238E27FC236}">
                <a16:creationId xmlns:a16="http://schemas.microsoft.com/office/drawing/2014/main" id="{BA86EB95-A76E-E332-2797-037B307493FD}"/>
              </a:ext>
            </a:extLst>
          </p:cNvPr>
          <p:cNvSpPr/>
          <p:nvPr/>
        </p:nvSpPr>
        <p:spPr>
          <a:xfrm rot="5400000">
            <a:off x="7886540" y="635056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7C13F73F-23D9-409B-B812-72229CF31B85}"/>
              </a:ext>
            </a:extLst>
          </p:cNvPr>
          <p:cNvSpPr txBox="1"/>
          <p:nvPr/>
        </p:nvSpPr>
        <p:spPr>
          <a:xfrm>
            <a:off x="6682474" y="6539771"/>
            <a:ext cx="1890445" cy="369332"/>
          </a:xfrm>
          <a:prstGeom prst="rect">
            <a:avLst/>
          </a:prstGeom>
          <a:noFill/>
        </p:spPr>
        <p:txBody>
          <a:bodyPr wrap="square">
            <a:spAutoFit/>
          </a:bodyPr>
          <a:lstStyle/>
          <a:p>
            <a:r>
              <a:rPr lang="en-US" dirty="0" err="1"/>
              <a:t>Day_ofweek</a:t>
            </a:r>
            <a:endParaRPr lang="en-US" dirty="0"/>
          </a:p>
        </p:txBody>
      </p:sp>
      <p:sp>
        <p:nvSpPr>
          <p:cNvPr id="32" name="Rectangle 31">
            <a:extLst>
              <a:ext uri="{FF2B5EF4-FFF2-40B4-BE49-F238E27FC236}">
                <a16:creationId xmlns:a16="http://schemas.microsoft.com/office/drawing/2014/main" id="{33EFF022-263A-93A1-DBBE-6635501CEA49}"/>
              </a:ext>
            </a:extLst>
          </p:cNvPr>
          <p:cNvSpPr/>
          <p:nvPr/>
        </p:nvSpPr>
        <p:spPr>
          <a:xfrm>
            <a:off x="9260143" y="3518917"/>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display_discount_amount</a:t>
            </a:r>
            <a:r>
              <a:rPr lang="en-US" dirty="0"/>
              <a:t>()</a:t>
            </a:r>
          </a:p>
        </p:txBody>
      </p:sp>
      <p:sp>
        <p:nvSpPr>
          <p:cNvPr id="33" name="Magnetic Disk 32">
            <a:extLst>
              <a:ext uri="{FF2B5EF4-FFF2-40B4-BE49-F238E27FC236}">
                <a16:creationId xmlns:a16="http://schemas.microsoft.com/office/drawing/2014/main" id="{564C79BA-63BA-0AE3-C4A2-B77AB3D5E070}"/>
              </a:ext>
            </a:extLst>
          </p:cNvPr>
          <p:cNvSpPr/>
          <p:nvPr/>
        </p:nvSpPr>
        <p:spPr>
          <a:xfrm rot="16200000">
            <a:off x="9069269" y="351014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8C2E835-4AE3-01CB-5F1D-498059CB298B}"/>
              </a:ext>
            </a:extLst>
          </p:cNvPr>
          <p:cNvSpPr/>
          <p:nvPr/>
        </p:nvSpPr>
        <p:spPr>
          <a:xfrm>
            <a:off x="9260142" y="3917897"/>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display_sales_tax</a:t>
            </a:r>
            <a:r>
              <a:rPr lang="en-US" dirty="0"/>
              <a:t>()</a:t>
            </a:r>
          </a:p>
        </p:txBody>
      </p:sp>
      <p:sp>
        <p:nvSpPr>
          <p:cNvPr id="35" name="Magnetic Disk 34">
            <a:extLst>
              <a:ext uri="{FF2B5EF4-FFF2-40B4-BE49-F238E27FC236}">
                <a16:creationId xmlns:a16="http://schemas.microsoft.com/office/drawing/2014/main" id="{E0AFDD86-F835-D3C1-E7F0-7202261B98B0}"/>
              </a:ext>
            </a:extLst>
          </p:cNvPr>
          <p:cNvSpPr/>
          <p:nvPr/>
        </p:nvSpPr>
        <p:spPr>
          <a:xfrm rot="16200000">
            <a:off x="9069268" y="390912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C28EF27-1011-33DF-46C4-34901569D889}"/>
              </a:ext>
            </a:extLst>
          </p:cNvPr>
          <p:cNvSpPr/>
          <p:nvPr/>
        </p:nvSpPr>
        <p:spPr>
          <a:xfrm>
            <a:off x="9260142" y="4295261"/>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display_total</a:t>
            </a:r>
            <a:r>
              <a:rPr lang="en-US" dirty="0"/>
              <a:t>()</a:t>
            </a:r>
          </a:p>
        </p:txBody>
      </p:sp>
      <p:sp>
        <p:nvSpPr>
          <p:cNvPr id="37" name="Magnetic Disk 36">
            <a:extLst>
              <a:ext uri="{FF2B5EF4-FFF2-40B4-BE49-F238E27FC236}">
                <a16:creationId xmlns:a16="http://schemas.microsoft.com/office/drawing/2014/main" id="{4B922311-6AF0-57CF-7DAB-510379C681EB}"/>
              </a:ext>
            </a:extLst>
          </p:cNvPr>
          <p:cNvSpPr/>
          <p:nvPr/>
        </p:nvSpPr>
        <p:spPr>
          <a:xfrm rot="16200000">
            <a:off x="9069268" y="428649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agnetic Disk 12">
            <a:extLst>
              <a:ext uri="{FF2B5EF4-FFF2-40B4-BE49-F238E27FC236}">
                <a16:creationId xmlns:a16="http://schemas.microsoft.com/office/drawing/2014/main" id="{C211945C-6F2C-4969-CC33-01CB62B28ED3}"/>
              </a:ext>
            </a:extLst>
          </p:cNvPr>
          <p:cNvSpPr/>
          <p:nvPr/>
        </p:nvSpPr>
        <p:spPr>
          <a:xfrm>
            <a:off x="7670798" y="35382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93FD2275-A2F3-1C10-C5C1-39848A5984F2}"/>
              </a:ext>
            </a:extLst>
          </p:cNvPr>
          <p:cNvSpPr txBox="1"/>
          <p:nvPr/>
        </p:nvSpPr>
        <p:spPr>
          <a:xfrm>
            <a:off x="7893199" y="3476896"/>
            <a:ext cx="985334" cy="369332"/>
          </a:xfrm>
          <a:prstGeom prst="rect">
            <a:avLst/>
          </a:prstGeom>
          <a:noFill/>
        </p:spPr>
        <p:txBody>
          <a:bodyPr wrap="none" rtlCol="0">
            <a:spAutoFit/>
          </a:bodyPr>
          <a:lstStyle/>
          <a:p>
            <a:r>
              <a:rPr lang="en-US" dirty="0"/>
              <a:t>discount</a:t>
            </a:r>
          </a:p>
        </p:txBody>
      </p:sp>
      <p:sp>
        <p:nvSpPr>
          <p:cNvPr id="18" name="Magnetic Disk 17">
            <a:extLst>
              <a:ext uri="{FF2B5EF4-FFF2-40B4-BE49-F238E27FC236}">
                <a16:creationId xmlns:a16="http://schemas.microsoft.com/office/drawing/2014/main" id="{CCEEEA71-13D0-0776-3B3A-DBE0EADBE222}"/>
              </a:ext>
            </a:extLst>
          </p:cNvPr>
          <p:cNvSpPr/>
          <p:nvPr/>
        </p:nvSpPr>
        <p:spPr>
          <a:xfrm>
            <a:off x="7670798" y="391679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64CA467F-580A-E854-2CA5-42FE02ACB2BD}"/>
              </a:ext>
            </a:extLst>
          </p:cNvPr>
          <p:cNvSpPr txBox="1"/>
          <p:nvPr/>
        </p:nvSpPr>
        <p:spPr>
          <a:xfrm>
            <a:off x="7893199" y="3855413"/>
            <a:ext cx="922560" cy="369332"/>
          </a:xfrm>
          <a:prstGeom prst="rect">
            <a:avLst/>
          </a:prstGeom>
          <a:noFill/>
        </p:spPr>
        <p:txBody>
          <a:bodyPr wrap="none" rtlCol="0">
            <a:spAutoFit/>
          </a:bodyPr>
          <a:lstStyle/>
          <a:p>
            <a:r>
              <a:rPr lang="en-US" dirty="0" err="1"/>
              <a:t>salestax</a:t>
            </a:r>
            <a:endParaRPr lang="en-US" dirty="0"/>
          </a:p>
        </p:txBody>
      </p:sp>
      <p:sp>
        <p:nvSpPr>
          <p:cNvPr id="38" name="Magnetic Disk 37">
            <a:extLst>
              <a:ext uri="{FF2B5EF4-FFF2-40B4-BE49-F238E27FC236}">
                <a16:creationId xmlns:a16="http://schemas.microsoft.com/office/drawing/2014/main" id="{533A2B72-0D83-B1A1-6D7D-12E2D3CCC94B}"/>
              </a:ext>
            </a:extLst>
          </p:cNvPr>
          <p:cNvSpPr/>
          <p:nvPr/>
        </p:nvSpPr>
        <p:spPr>
          <a:xfrm>
            <a:off x="7670798" y="430500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35BD00A9-AB80-C81B-3D7C-2B0A5C2BCE1D}"/>
              </a:ext>
            </a:extLst>
          </p:cNvPr>
          <p:cNvSpPr txBox="1"/>
          <p:nvPr/>
        </p:nvSpPr>
        <p:spPr>
          <a:xfrm>
            <a:off x="7893199" y="4243620"/>
            <a:ext cx="618824" cy="369332"/>
          </a:xfrm>
          <a:prstGeom prst="rect">
            <a:avLst/>
          </a:prstGeom>
          <a:noFill/>
        </p:spPr>
        <p:txBody>
          <a:bodyPr wrap="none" rtlCol="0">
            <a:spAutoFit/>
          </a:bodyPr>
          <a:lstStyle/>
          <a:p>
            <a:r>
              <a:rPr lang="en-US" dirty="0"/>
              <a:t>total</a:t>
            </a:r>
          </a:p>
        </p:txBody>
      </p:sp>
      <p:sp>
        <p:nvSpPr>
          <p:cNvPr id="41" name="Magnetic Disk 40">
            <a:extLst>
              <a:ext uri="{FF2B5EF4-FFF2-40B4-BE49-F238E27FC236}">
                <a16:creationId xmlns:a16="http://schemas.microsoft.com/office/drawing/2014/main" id="{F91129EE-373E-267E-FF5A-971AD4EAF0BE}"/>
              </a:ext>
            </a:extLst>
          </p:cNvPr>
          <p:cNvSpPr/>
          <p:nvPr/>
        </p:nvSpPr>
        <p:spPr>
          <a:xfrm>
            <a:off x="3169361" y="417197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BEDBAB69-DAB0-7627-DF21-9B8EBF556027}"/>
              </a:ext>
            </a:extLst>
          </p:cNvPr>
          <p:cNvSpPr txBox="1"/>
          <p:nvPr/>
        </p:nvSpPr>
        <p:spPr>
          <a:xfrm>
            <a:off x="3391762" y="4110595"/>
            <a:ext cx="1205458" cy="369332"/>
          </a:xfrm>
          <a:prstGeom prst="rect">
            <a:avLst/>
          </a:prstGeom>
          <a:noFill/>
        </p:spPr>
        <p:txBody>
          <a:bodyPr wrap="none" rtlCol="0">
            <a:spAutoFit/>
          </a:bodyPr>
          <a:lstStyle/>
          <a:p>
            <a:r>
              <a:rPr lang="en-US" dirty="0" err="1"/>
              <a:t>dayofweek</a:t>
            </a:r>
            <a:endParaRPr lang="en-US" dirty="0"/>
          </a:p>
        </p:txBody>
      </p:sp>
      <p:sp>
        <p:nvSpPr>
          <p:cNvPr id="43" name="Diamond 42">
            <a:extLst>
              <a:ext uri="{FF2B5EF4-FFF2-40B4-BE49-F238E27FC236}">
                <a16:creationId xmlns:a16="http://schemas.microsoft.com/office/drawing/2014/main" id="{B50D8297-2E5E-33B2-7BB9-CB55EA9F2BCF}"/>
              </a:ext>
            </a:extLst>
          </p:cNvPr>
          <p:cNvSpPr/>
          <p:nvPr/>
        </p:nvSpPr>
        <p:spPr>
          <a:xfrm>
            <a:off x="4699966" y="2793584"/>
            <a:ext cx="622047" cy="39780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a:t>
            </a:r>
          </a:p>
        </p:txBody>
      </p:sp>
      <p:sp>
        <p:nvSpPr>
          <p:cNvPr id="44" name="TextBox 43">
            <a:extLst>
              <a:ext uri="{FF2B5EF4-FFF2-40B4-BE49-F238E27FC236}">
                <a16:creationId xmlns:a16="http://schemas.microsoft.com/office/drawing/2014/main" id="{1C126C3A-05C2-5A53-346A-2DECE53DF048}"/>
              </a:ext>
            </a:extLst>
          </p:cNvPr>
          <p:cNvSpPr txBox="1"/>
          <p:nvPr/>
        </p:nvSpPr>
        <p:spPr>
          <a:xfrm>
            <a:off x="5311000" y="2793584"/>
            <a:ext cx="2486258" cy="646331"/>
          </a:xfrm>
          <a:prstGeom prst="rect">
            <a:avLst/>
          </a:prstGeom>
          <a:noFill/>
        </p:spPr>
        <p:txBody>
          <a:bodyPr wrap="none" rtlCol="0">
            <a:spAutoFit/>
          </a:bodyPr>
          <a:lstStyle/>
          <a:p>
            <a:r>
              <a:rPr lang="en-US" dirty="0" err="1"/>
              <a:t>Dayofweek</a:t>
            </a:r>
            <a:r>
              <a:rPr lang="en-US" dirty="0"/>
              <a:t> == T(2)/W(3)</a:t>
            </a:r>
          </a:p>
          <a:p>
            <a:r>
              <a:rPr lang="en-US" dirty="0"/>
              <a:t>Or subtotal &gt; 50</a:t>
            </a:r>
          </a:p>
        </p:txBody>
      </p:sp>
      <p:sp>
        <p:nvSpPr>
          <p:cNvPr id="45" name="Magnetic Disk 44">
            <a:extLst>
              <a:ext uri="{FF2B5EF4-FFF2-40B4-BE49-F238E27FC236}">
                <a16:creationId xmlns:a16="http://schemas.microsoft.com/office/drawing/2014/main" id="{03DA52B4-B256-AE2E-FDE6-31DCA57994EB}"/>
              </a:ext>
            </a:extLst>
          </p:cNvPr>
          <p:cNvSpPr/>
          <p:nvPr/>
        </p:nvSpPr>
        <p:spPr>
          <a:xfrm>
            <a:off x="5322198" y="337550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CFF7182B-918A-0261-E239-6A99B45019A7}"/>
              </a:ext>
            </a:extLst>
          </p:cNvPr>
          <p:cNvSpPr txBox="1"/>
          <p:nvPr/>
        </p:nvSpPr>
        <p:spPr>
          <a:xfrm>
            <a:off x="5544599" y="3314125"/>
            <a:ext cx="1953099" cy="369332"/>
          </a:xfrm>
          <a:prstGeom prst="rect">
            <a:avLst/>
          </a:prstGeom>
          <a:noFill/>
        </p:spPr>
        <p:txBody>
          <a:bodyPr wrap="none" rtlCol="0">
            <a:spAutoFit/>
          </a:bodyPr>
          <a:lstStyle/>
          <a:p>
            <a:r>
              <a:rPr lang="en-US" dirty="0" err="1"/>
              <a:t>Discount_ratio</a:t>
            </a:r>
            <a:r>
              <a:rPr lang="en-US" dirty="0"/>
              <a:t> = .1</a:t>
            </a:r>
          </a:p>
        </p:txBody>
      </p:sp>
      <p:sp>
        <p:nvSpPr>
          <p:cNvPr id="47" name="Magnetic Disk 46">
            <a:extLst>
              <a:ext uri="{FF2B5EF4-FFF2-40B4-BE49-F238E27FC236}">
                <a16:creationId xmlns:a16="http://schemas.microsoft.com/office/drawing/2014/main" id="{DC3DC4E2-383E-CBF6-7C95-0076FD96DBF8}"/>
              </a:ext>
            </a:extLst>
          </p:cNvPr>
          <p:cNvSpPr/>
          <p:nvPr/>
        </p:nvSpPr>
        <p:spPr>
          <a:xfrm>
            <a:off x="5322198" y="368825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DB770F3C-068E-2842-977A-308F5A62CB3B}"/>
              </a:ext>
            </a:extLst>
          </p:cNvPr>
          <p:cNvSpPr txBox="1"/>
          <p:nvPr/>
        </p:nvSpPr>
        <p:spPr>
          <a:xfrm>
            <a:off x="5544599" y="3626872"/>
            <a:ext cx="1895391" cy="369332"/>
          </a:xfrm>
          <a:prstGeom prst="rect">
            <a:avLst/>
          </a:prstGeom>
          <a:noFill/>
        </p:spPr>
        <p:txBody>
          <a:bodyPr wrap="none" rtlCol="0">
            <a:spAutoFit/>
          </a:bodyPr>
          <a:lstStyle/>
          <a:p>
            <a:r>
              <a:rPr lang="en-US" dirty="0" err="1"/>
              <a:t>Discount_ratio</a:t>
            </a:r>
            <a:r>
              <a:rPr lang="en-US" dirty="0"/>
              <a:t> = 0</a:t>
            </a:r>
          </a:p>
        </p:txBody>
      </p:sp>
      <p:cxnSp>
        <p:nvCxnSpPr>
          <p:cNvPr id="15" name="Curved Connector 14">
            <a:extLst>
              <a:ext uri="{FF2B5EF4-FFF2-40B4-BE49-F238E27FC236}">
                <a16:creationId xmlns:a16="http://schemas.microsoft.com/office/drawing/2014/main" id="{C72217FA-5E6D-F31B-9124-D354EC117532}"/>
              </a:ext>
            </a:extLst>
          </p:cNvPr>
          <p:cNvCxnSpPr>
            <a:cxnSpLocks/>
            <a:endCxn id="41" idx="3"/>
          </p:cNvCxnSpPr>
          <p:nvPr/>
        </p:nvCxnSpPr>
        <p:spPr>
          <a:xfrm rot="16200000" flipV="1">
            <a:off x="3105921" y="4637670"/>
            <a:ext cx="1785418" cy="1402676"/>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0" name="Curved Connector 39">
            <a:extLst>
              <a:ext uri="{FF2B5EF4-FFF2-40B4-BE49-F238E27FC236}">
                <a16:creationId xmlns:a16="http://schemas.microsoft.com/office/drawing/2014/main" id="{EC122C77-716C-C301-9F22-BDB9CFEDDEB4}"/>
              </a:ext>
            </a:extLst>
          </p:cNvPr>
          <p:cNvCxnSpPr>
            <a:cxnSpLocks/>
            <a:stCxn id="41" idx="0"/>
            <a:endCxn id="43" idx="1"/>
          </p:cNvCxnSpPr>
          <p:nvPr/>
        </p:nvCxnSpPr>
        <p:spPr>
          <a:xfrm rot="5400000" flipH="1" flipV="1">
            <a:off x="3363163" y="2926616"/>
            <a:ext cx="1270932" cy="1402674"/>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888904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4"/>
            <a:ext cx="5913649" cy="3770571"/>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2" name="Picture 1">
            <a:extLst>
              <a:ext uri="{FF2B5EF4-FFF2-40B4-BE49-F238E27FC236}">
                <a16:creationId xmlns:a16="http://schemas.microsoft.com/office/drawing/2014/main" id="{CD460322-4AB1-FA07-B88C-45431A329CE7}"/>
              </a:ext>
            </a:extLst>
          </p:cNvPr>
          <p:cNvPicPr>
            <a:picLocks noChangeAspect="1"/>
          </p:cNvPicPr>
          <p:nvPr/>
        </p:nvPicPr>
        <p:blipFill>
          <a:blip r:embed="rId3"/>
          <a:stretch>
            <a:fillRect/>
          </a:stretch>
        </p:blipFill>
        <p:spPr>
          <a:xfrm>
            <a:off x="4345970" y="133563"/>
            <a:ext cx="2480366" cy="1679825"/>
          </a:xfrm>
          <a:prstGeom prst="rect">
            <a:avLst/>
          </a:prstGeom>
        </p:spPr>
      </p:pic>
      <p:pic>
        <p:nvPicPr>
          <p:cNvPr id="4" name="Picture 3">
            <a:extLst>
              <a:ext uri="{FF2B5EF4-FFF2-40B4-BE49-F238E27FC236}">
                <a16:creationId xmlns:a16="http://schemas.microsoft.com/office/drawing/2014/main" id="{33BD84FF-DB95-4291-D3F6-25AD5622D1CE}"/>
              </a:ext>
            </a:extLst>
          </p:cNvPr>
          <p:cNvPicPr>
            <a:picLocks noChangeAspect="1"/>
          </p:cNvPicPr>
          <p:nvPr/>
        </p:nvPicPr>
        <p:blipFill>
          <a:blip r:embed="rId4"/>
          <a:stretch>
            <a:fillRect/>
          </a:stretch>
        </p:blipFill>
        <p:spPr>
          <a:xfrm>
            <a:off x="9189471" y="0"/>
            <a:ext cx="2975225" cy="892568"/>
          </a:xfrm>
          <a:prstGeom prst="rect">
            <a:avLst/>
          </a:prstGeom>
        </p:spPr>
      </p:pic>
      <p:pic>
        <p:nvPicPr>
          <p:cNvPr id="5" name="Picture 4">
            <a:extLst>
              <a:ext uri="{FF2B5EF4-FFF2-40B4-BE49-F238E27FC236}">
                <a16:creationId xmlns:a16="http://schemas.microsoft.com/office/drawing/2014/main" id="{505773DC-9B06-B406-F410-8C42753E166F}"/>
              </a:ext>
            </a:extLst>
          </p:cNvPr>
          <p:cNvPicPr>
            <a:picLocks noChangeAspect="1"/>
          </p:cNvPicPr>
          <p:nvPr/>
        </p:nvPicPr>
        <p:blipFill>
          <a:blip r:embed="rId5"/>
          <a:stretch>
            <a:fillRect/>
          </a:stretch>
        </p:blipFill>
        <p:spPr>
          <a:xfrm>
            <a:off x="9189471" y="920820"/>
            <a:ext cx="2673630" cy="892568"/>
          </a:xfrm>
          <a:prstGeom prst="rect">
            <a:avLst/>
          </a:prstGeom>
        </p:spPr>
      </p:pic>
      <p:pic>
        <p:nvPicPr>
          <p:cNvPr id="9" name="Picture 8">
            <a:extLst>
              <a:ext uri="{FF2B5EF4-FFF2-40B4-BE49-F238E27FC236}">
                <a16:creationId xmlns:a16="http://schemas.microsoft.com/office/drawing/2014/main" id="{FB8982F9-91CF-212F-C647-93522BB3599A}"/>
              </a:ext>
            </a:extLst>
          </p:cNvPr>
          <p:cNvPicPr>
            <a:picLocks noChangeAspect="1"/>
          </p:cNvPicPr>
          <p:nvPr/>
        </p:nvPicPr>
        <p:blipFill>
          <a:blip r:embed="rId6"/>
          <a:stretch>
            <a:fillRect/>
          </a:stretch>
        </p:blipFill>
        <p:spPr>
          <a:xfrm>
            <a:off x="235504" y="0"/>
            <a:ext cx="2369354" cy="1890403"/>
          </a:xfrm>
          <a:prstGeom prst="rect">
            <a:avLst/>
          </a:prstGeom>
        </p:spPr>
      </p:pic>
      <p:sp>
        <p:nvSpPr>
          <p:cNvPr id="10" name="Rectangle 9">
            <a:extLst>
              <a:ext uri="{FF2B5EF4-FFF2-40B4-BE49-F238E27FC236}">
                <a16:creationId xmlns:a16="http://schemas.microsoft.com/office/drawing/2014/main" id="{96D927D2-A5B2-01F0-FEE1-25A3D4CA87BD}"/>
              </a:ext>
            </a:extLst>
          </p:cNvPr>
          <p:cNvSpPr/>
          <p:nvPr/>
        </p:nvSpPr>
        <p:spPr>
          <a:xfrm>
            <a:off x="38190" y="265024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Get_subtotal</a:t>
            </a:r>
            <a:r>
              <a:rPr lang="en-US" dirty="0"/>
              <a:t>()</a:t>
            </a:r>
          </a:p>
        </p:txBody>
      </p:sp>
      <p:sp>
        <p:nvSpPr>
          <p:cNvPr id="11" name="Magnetic Disk 10">
            <a:extLst>
              <a:ext uri="{FF2B5EF4-FFF2-40B4-BE49-F238E27FC236}">
                <a16:creationId xmlns:a16="http://schemas.microsoft.com/office/drawing/2014/main" id="{E8294FFC-57C0-0F22-18D2-B53D398EEA5B}"/>
              </a:ext>
            </a:extLst>
          </p:cNvPr>
          <p:cNvSpPr/>
          <p:nvPr/>
        </p:nvSpPr>
        <p:spPr>
          <a:xfrm rot="5595791">
            <a:off x="2287939" y="264861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44E9ADD4-D9AE-2F9C-8475-2A356A0C4B41}"/>
              </a:ext>
            </a:extLst>
          </p:cNvPr>
          <p:cNvSpPr txBox="1"/>
          <p:nvPr/>
        </p:nvSpPr>
        <p:spPr>
          <a:xfrm>
            <a:off x="2193006" y="2822058"/>
            <a:ext cx="686213" cy="369332"/>
          </a:xfrm>
          <a:prstGeom prst="rect">
            <a:avLst/>
          </a:prstGeom>
          <a:noFill/>
        </p:spPr>
        <p:txBody>
          <a:bodyPr wrap="none" rtlCol="0">
            <a:spAutoFit/>
          </a:bodyPr>
          <a:lstStyle/>
          <a:p>
            <a:r>
              <a:rPr lang="en-US" dirty="0"/>
              <a:t>value</a:t>
            </a:r>
          </a:p>
        </p:txBody>
      </p:sp>
      <p:sp>
        <p:nvSpPr>
          <p:cNvPr id="16" name="Magnetic Disk 15">
            <a:extLst>
              <a:ext uri="{FF2B5EF4-FFF2-40B4-BE49-F238E27FC236}">
                <a16:creationId xmlns:a16="http://schemas.microsoft.com/office/drawing/2014/main" id="{78287A5F-9010-8A98-4CFC-2F70FD0984D8}"/>
              </a:ext>
            </a:extLst>
          </p:cNvPr>
          <p:cNvSpPr/>
          <p:nvPr/>
        </p:nvSpPr>
        <p:spPr>
          <a:xfrm>
            <a:off x="3051884" y="268489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8E635500-D5D0-8D55-9143-F9498ED5BFBD}"/>
              </a:ext>
            </a:extLst>
          </p:cNvPr>
          <p:cNvSpPr txBox="1"/>
          <p:nvPr/>
        </p:nvSpPr>
        <p:spPr>
          <a:xfrm>
            <a:off x="3274285" y="2623514"/>
            <a:ext cx="951222" cy="369332"/>
          </a:xfrm>
          <a:prstGeom prst="rect">
            <a:avLst/>
          </a:prstGeom>
          <a:noFill/>
        </p:spPr>
        <p:txBody>
          <a:bodyPr wrap="none" rtlCol="0">
            <a:spAutoFit/>
          </a:bodyPr>
          <a:lstStyle/>
          <a:p>
            <a:r>
              <a:rPr lang="en-US" dirty="0"/>
              <a:t>subtotal</a:t>
            </a:r>
          </a:p>
        </p:txBody>
      </p:sp>
      <p:cxnSp>
        <p:nvCxnSpPr>
          <p:cNvPr id="20" name="Curved Connector 19">
            <a:extLst>
              <a:ext uri="{FF2B5EF4-FFF2-40B4-BE49-F238E27FC236}">
                <a16:creationId xmlns:a16="http://schemas.microsoft.com/office/drawing/2014/main" id="{F68FC045-DD94-8E88-4C71-FDDFC1180364}"/>
              </a:ext>
            </a:extLst>
          </p:cNvPr>
          <p:cNvCxnSpPr>
            <a:cxnSpLocks/>
            <a:stCxn id="11" idx="1"/>
            <a:endCxn id="16" idx="2"/>
          </p:cNvCxnSpPr>
          <p:nvPr/>
        </p:nvCxnSpPr>
        <p:spPr>
          <a:xfrm>
            <a:off x="2552807" y="2793584"/>
            <a:ext cx="499077" cy="28474"/>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22" name="Rectangle 21">
            <a:extLst>
              <a:ext uri="{FF2B5EF4-FFF2-40B4-BE49-F238E27FC236}">
                <a16:creationId xmlns:a16="http://schemas.microsoft.com/office/drawing/2014/main" id="{9ADA13CC-511A-657C-D026-8F8CD57A63ED}"/>
              </a:ext>
            </a:extLst>
          </p:cNvPr>
          <p:cNvSpPr/>
          <p:nvPr/>
        </p:nvSpPr>
        <p:spPr>
          <a:xfrm>
            <a:off x="2850317" y="6231717"/>
            <a:ext cx="5913649" cy="626283"/>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datetime</a:t>
            </a:r>
          </a:p>
        </p:txBody>
      </p:sp>
      <p:sp>
        <p:nvSpPr>
          <p:cNvPr id="23" name="Rectangle 22">
            <a:extLst>
              <a:ext uri="{FF2B5EF4-FFF2-40B4-BE49-F238E27FC236}">
                <a16:creationId xmlns:a16="http://schemas.microsoft.com/office/drawing/2014/main" id="{21D406B0-2FEC-8758-3B8C-3918FCA1FC32}"/>
              </a:ext>
            </a:extLst>
          </p:cNvPr>
          <p:cNvSpPr/>
          <p:nvPr/>
        </p:nvSpPr>
        <p:spPr>
          <a:xfrm>
            <a:off x="4325420" y="6350108"/>
            <a:ext cx="881951"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Now()</a:t>
            </a:r>
          </a:p>
        </p:txBody>
      </p:sp>
      <p:sp>
        <p:nvSpPr>
          <p:cNvPr id="25" name="Magnetic Disk 24">
            <a:extLst>
              <a:ext uri="{FF2B5EF4-FFF2-40B4-BE49-F238E27FC236}">
                <a16:creationId xmlns:a16="http://schemas.microsoft.com/office/drawing/2014/main" id="{CB42C5DE-ED1A-A49A-907D-6C3D0294838F}"/>
              </a:ext>
            </a:extLst>
          </p:cNvPr>
          <p:cNvSpPr/>
          <p:nvPr/>
        </p:nvSpPr>
        <p:spPr>
          <a:xfrm rot="5400000">
            <a:off x="5200713" y="635056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A8D303F-CD54-E05F-A1BF-F074FB921F1F}"/>
              </a:ext>
            </a:extLst>
          </p:cNvPr>
          <p:cNvSpPr txBox="1"/>
          <p:nvPr/>
        </p:nvSpPr>
        <p:spPr>
          <a:xfrm>
            <a:off x="3996647" y="6539771"/>
            <a:ext cx="1890445" cy="369332"/>
          </a:xfrm>
          <a:prstGeom prst="rect">
            <a:avLst/>
          </a:prstGeom>
          <a:noFill/>
        </p:spPr>
        <p:txBody>
          <a:bodyPr wrap="square">
            <a:spAutoFit/>
          </a:bodyPr>
          <a:lstStyle/>
          <a:p>
            <a:r>
              <a:rPr lang="en-US" dirty="0" err="1"/>
              <a:t>Date_time_value</a:t>
            </a:r>
            <a:endParaRPr lang="en-US" dirty="0"/>
          </a:p>
        </p:txBody>
      </p:sp>
      <p:sp>
        <p:nvSpPr>
          <p:cNvPr id="29" name="Rectangle 28">
            <a:extLst>
              <a:ext uri="{FF2B5EF4-FFF2-40B4-BE49-F238E27FC236}">
                <a16:creationId xmlns:a16="http://schemas.microsoft.com/office/drawing/2014/main" id="{9ADA2CD7-CCE7-152F-A631-0CA85DC124AD}"/>
              </a:ext>
            </a:extLst>
          </p:cNvPr>
          <p:cNvSpPr/>
          <p:nvPr/>
        </p:nvSpPr>
        <p:spPr>
          <a:xfrm>
            <a:off x="6660641" y="6350108"/>
            <a:ext cx="123255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weekday()</a:t>
            </a:r>
          </a:p>
        </p:txBody>
      </p:sp>
      <p:sp>
        <p:nvSpPr>
          <p:cNvPr id="30" name="Magnetic Disk 29">
            <a:extLst>
              <a:ext uri="{FF2B5EF4-FFF2-40B4-BE49-F238E27FC236}">
                <a16:creationId xmlns:a16="http://schemas.microsoft.com/office/drawing/2014/main" id="{BA86EB95-A76E-E332-2797-037B307493FD}"/>
              </a:ext>
            </a:extLst>
          </p:cNvPr>
          <p:cNvSpPr/>
          <p:nvPr/>
        </p:nvSpPr>
        <p:spPr>
          <a:xfrm rot="5400000">
            <a:off x="7886540" y="635056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7C13F73F-23D9-409B-B812-72229CF31B85}"/>
              </a:ext>
            </a:extLst>
          </p:cNvPr>
          <p:cNvSpPr txBox="1"/>
          <p:nvPr/>
        </p:nvSpPr>
        <p:spPr>
          <a:xfrm>
            <a:off x="6682474" y="6539771"/>
            <a:ext cx="1890445" cy="369332"/>
          </a:xfrm>
          <a:prstGeom prst="rect">
            <a:avLst/>
          </a:prstGeom>
          <a:noFill/>
        </p:spPr>
        <p:txBody>
          <a:bodyPr wrap="square">
            <a:spAutoFit/>
          </a:bodyPr>
          <a:lstStyle/>
          <a:p>
            <a:r>
              <a:rPr lang="en-US" dirty="0" err="1"/>
              <a:t>Day_ofweek</a:t>
            </a:r>
            <a:endParaRPr lang="en-US" dirty="0"/>
          </a:p>
        </p:txBody>
      </p:sp>
      <p:sp>
        <p:nvSpPr>
          <p:cNvPr id="32" name="Rectangle 31">
            <a:extLst>
              <a:ext uri="{FF2B5EF4-FFF2-40B4-BE49-F238E27FC236}">
                <a16:creationId xmlns:a16="http://schemas.microsoft.com/office/drawing/2014/main" id="{33EFF022-263A-93A1-DBBE-6635501CEA49}"/>
              </a:ext>
            </a:extLst>
          </p:cNvPr>
          <p:cNvSpPr/>
          <p:nvPr/>
        </p:nvSpPr>
        <p:spPr>
          <a:xfrm>
            <a:off x="9210942" y="4776547"/>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display_discount_amount</a:t>
            </a:r>
            <a:r>
              <a:rPr lang="en-US" dirty="0"/>
              <a:t>()</a:t>
            </a:r>
          </a:p>
        </p:txBody>
      </p:sp>
      <p:sp>
        <p:nvSpPr>
          <p:cNvPr id="33" name="Magnetic Disk 32">
            <a:extLst>
              <a:ext uri="{FF2B5EF4-FFF2-40B4-BE49-F238E27FC236}">
                <a16:creationId xmlns:a16="http://schemas.microsoft.com/office/drawing/2014/main" id="{564C79BA-63BA-0AE3-C4A2-B77AB3D5E070}"/>
              </a:ext>
            </a:extLst>
          </p:cNvPr>
          <p:cNvSpPr/>
          <p:nvPr/>
        </p:nvSpPr>
        <p:spPr>
          <a:xfrm rot="16200000">
            <a:off x="9020068" y="476777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8C2E835-4AE3-01CB-5F1D-498059CB298B}"/>
              </a:ext>
            </a:extLst>
          </p:cNvPr>
          <p:cNvSpPr/>
          <p:nvPr/>
        </p:nvSpPr>
        <p:spPr>
          <a:xfrm>
            <a:off x="9210941" y="5175527"/>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display_sales_tax</a:t>
            </a:r>
            <a:r>
              <a:rPr lang="en-US" dirty="0"/>
              <a:t>()</a:t>
            </a:r>
          </a:p>
        </p:txBody>
      </p:sp>
      <p:sp>
        <p:nvSpPr>
          <p:cNvPr id="35" name="Magnetic Disk 34">
            <a:extLst>
              <a:ext uri="{FF2B5EF4-FFF2-40B4-BE49-F238E27FC236}">
                <a16:creationId xmlns:a16="http://schemas.microsoft.com/office/drawing/2014/main" id="{E0AFDD86-F835-D3C1-E7F0-7202261B98B0}"/>
              </a:ext>
            </a:extLst>
          </p:cNvPr>
          <p:cNvSpPr/>
          <p:nvPr/>
        </p:nvSpPr>
        <p:spPr>
          <a:xfrm rot="16200000">
            <a:off x="9020067" y="516675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C28EF27-1011-33DF-46C4-34901569D889}"/>
              </a:ext>
            </a:extLst>
          </p:cNvPr>
          <p:cNvSpPr/>
          <p:nvPr/>
        </p:nvSpPr>
        <p:spPr>
          <a:xfrm>
            <a:off x="9210941" y="5552891"/>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display_total</a:t>
            </a:r>
            <a:r>
              <a:rPr lang="en-US" dirty="0"/>
              <a:t>()</a:t>
            </a:r>
          </a:p>
        </p:txBody>
      </p:sp>
      <p:sp>
        <p:nvSpPr>
          <p:cNvPr id="37" name="Magnetic Disk 36">
            <a:extLst>
              <a:ext uri="{FF2B5EF4-FFF2-40B4-BE49-F238E27FC236}">
                <a16:creationId xmlns:a16="http://schemas.microsoft.com/office/drawing/2014/main" id="{4B922311-6AF0-57CF-7DAB-510379C681EB}"/>
              </a:ext>
            </a:extLst>
          </p:cNvPr>
          <p:cNvSpPr/>
          <p:nvPr/>
        </p:nvSpPr>
        <p:spPr>
          <a:xfrm rot="16200000">
            <a:off x="9020067" y="554412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agnetic Disk 12">
            <a:extLst>
              <a:ext uri="{FF2B5EF4-FFF2-40B4-BE49-F238E27FC236}">
                <a16:creationId xmlns:a16="http://schemas.microsoft.com/office/drawing/2014/main" id="{C211945C-6F2C-4969-CC33-01CB62B28ED3}"/>
              </a:ext>
            </a:extLst>
          </p:cNvPr>
          <p:cNvSpPr/>
          <p:nvPr/>
        </p:nvSpPr>
        <p:spPr>
          <a:xfrm>
            <a:off x="5449897" y="479591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93FD2275-A2F3-1C10-C5C1-39848A5984F2}"/>
              </a:ext>
            </a:extLst>
          </p:cNvPr>
          <p:cNvSpPr txBox="1"/>
          <p:nvPr/>
        </p:nvSpPr>
        <p:spPr>
          <a:xfrm>
            <a:off x="5672298" y="4734526"/>
            <a:ext cx="3566810" cy="369332"/>
          </a:xfrm>
          <a:prstGeom prst="rect">
            <a:avLst/>
          </a:prstGeom>
          <a:noFill/>
        </p:spPr>
        <p:txBody>
          <a:bodyPr wrap="none" rtlCol="0">
            <a:spAutoFit/>
          </a:bodyPr>
          <a:lstStyle/>
          <a:p>
            <a:r>
              <a:rPr lang="en-US" dirty="0"/>
              <a:t>Discount = subtotal * </a:t>
            </a:r>
            <a:r>
              <a:rPr lang="en-US" dirty="0" err="1"/>
              <a:t>discount_ratio</a:t>
            </a:r>
            <a:endParaRPr lang="en-US" dirty="0"/>
          </a:p>
        </p:txBody>
      </p:sp>
      <p:sp>
        <p:nvSpPr>
          <p:cNvPr id="18" name="Magnetic Disk 17">
            <a:extLst>
              <a:ext uri="{FF2B5EF4-FFF2-40B4-BE49-F238E27FC236}">
                <a16:creationId xmlns:a16="http://schemas.microsoft.com/office/drawing/2014/main" id="{CCEEEA71-13D0-0776-3B3A-DBE0EADBE222}"/>
              </a:ext>
            </a:extLst>
          </p:cNvPr>
          <p:cNvSpPr/>
          <p:nvPr/>
        </p:nvSpPr>
        <p:spPr>
          <a:xfrm>
            <a:off x="5449897" y="517442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64CA467F-580A-E854-2CA5-42FE02ACB2BD}"/>
              </a:ext>
            </a:extLst>
          </p:cNvPr>
          <p:cNvSpPr txBox="1"/>
          <p:nvPr/>
        </p:nvSpPr>
        <p:spPr>
          <a:xfrm>
            <a:off x="5672298" y="5113043"/>
            <a:ext cx="3602268" cy="369332"/>
          </a:xfrm>
          <a:prstGeom prst="rect">
            <a:avLst/>
          </a:prstGeom>
          <a:noFill/>
        </p:spPr>
        <p:txBody>
          <a:bodyPr wrap="none" rtlCol="0">
            <a:spAutoFit/>
          </a:bodyPr>
          <a:lstStyle/>
          <a:p>
            <a:r>
              <a:rPr lang="en-US" dirty="0" err="1"/>
              <a:t>Salestax</a:t>
            </a:r>
            <a:r>
              <a:rPr lang="en-US" dirty="0"/>
              <a:t> = .06 * (subtotal – discount)</a:t>
            </a:r>
          </a:p>
        </p:txBody>
      </p:sp>
      <p:sp>
        <p:nvSpPr>
          <p:cNvPr id="38" name="Magnetic Disk 37">
            <a:extLst>
              <a:ext uri="{FF2B5EF4-FFF2-40B4-BE49-F238E27FC236}">
                <a16:creationId xmlns:a16="http://schemas.microsoft.com/office/drawing/2014/main" id="{533A2B72-0D83-B1A1-6D7D-12E2D3CCC94B}"/>
              </a:ext>
            </a:extLst>
          </p:cNvPr>
          <p:cNvSpPr/>
          <p:nvPr/>
        </p:nvSpPr>
        <p:spPr>
          <a:xfrm>
            <a:off x="5449897" y="556263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35BD00A9-AB80-C81B-3D7C-2B0A5C2BCE1D}"/>
              </a:ext>
            </a:extLst>
          </p:cNvPr>
          <p:cNvSpPr txBox="1"/>
          <p:nvPr/>
        </p:nvSpPr>
        <p:spPr>
          <a:xfrm>
            <a:off x="5672298" y="5501250"/>
            <a:ext cx="3594958" cy="369332"/>
          </a:xfrm>
          <a:prstGeom prst="rect">
            <a:avLst/>
          </a:prstGeom>
          <a:noFill/>
        </p:spPr>
        <p:txBody>
          <a:bodyPr wrap="none" rtlCol="0">
            <a:spAutoFit/>
          </a:bodyPr>
          <a:lstStyle/>
          <a:p>
            <a:r>
              <a:rPr lang="en-US" dirty="0"/>
              <a:t>Total = (subtotal-discount) + </a:t>
            </a:r>
            <a:r>
              <a:rPr lang="en-US" dirty="0" err="1"/>
              <a:t>salestax</a:t>
            </a:r>
            <a:endParaRPr lang="en-US" dirty="0"/>
          </a:p>
        </p:txBody>
      </p:sp>
      <p:sp>
        <p:nvSpPr>
          <p:cNvPr id="41" name="Magnetic Disk 40">
            <a:extLst>
              <a:ext uri="{FF2B5EF4-FFF2-40B4-BE49-F238E27FC236}">
                <a16:creationId xmlns:a16="http://schemas.microsoft.com/office/drawing/2014/main" id="{F91129EE-373E-267E-FF5A-971AD4EAF0BE}"/>
              </a:ext>
            </a:extLst>
          </p:cNvPr>
          <p:cNvSpPr/>
          <p:nvPr/>
        </p:nvSpPr>
        <p:spPr>
          <a:xfrm>
            <a:off x="3169361" y="417197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BEDBAB69-DAB0-7627-DF21-9B8EBF556027}"/>
              </a:ext>
            </a:extLst>
          </p:cNvPr>
          <p:cNvSpPr txBox="1"/>
          <p:nvPr/>
        </p:nvSpPr>
        <p:spPr>
          <a:xfrm>
            <a:off x="3391762" y="4110595"/>
            <a:ext cx="1205458" cy="369332"/>
          </a:xfrm>
          <a:prstGeom prst="rect">
            <a:avLst/>
          </a:prstGeom>
          <a:noFill/>
        </p:spPr>
        <p:txBody>
          <a:bodyPr wrap="none" rtlCol="0">
            <a:spAutoFit/>
          </a:bodyPr>
          <a:lstStyle/>
          <a:p>
            <a:r>
              <a:rPr lang="en-US" dirty="0" err="1"/>
              <a:t>dayofweek</a:t>
            </a:r>
            <a:endParaRPr lang="en-US" dirty="0"/>
          </a:p>
        </p:txBody>
      </p:sp>
      <p:sp>
        <p:nvSpPr>
          <p:cNvPr id="43" name="Diamond 42">
            <a:extLst>
              <a:ext uri="{FF2B5EF4-FFF2-40B4-BE49-F238E27FC236}">
                <a16:creationId xmlns:a16="http://schemas.microsoft.com/office/drawing/2014/main" id="{B50D8297-2E5E-33B2-7BB9-CB55EA9F2BCF}"/>
              </a:ext>
            </a:extLst>
          </p:cNvPr>
          <p:cNvSpPr/>
          <p:nvPr/>
        </p:nvSpPr>
        <p:spPr>
          <a:xfrm>
            <a:off x="4699966" y="2793584"/>
            <a:ext cx="622047" cy="39780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a:t>
            </a:r>
          </a:p>
        </p:txBody>
      </p:sp>
      <p:sp>
        <p:nvSpPr>
          <p:cNvPr id="44" name="TextBox 43">
            <a:extLst>
              <a:ext uri="{FF2B5EF4-FFF2-40B4-BE49-F238E27FC236}">
                <a16:creationId xmlns:a16="http://schemas.microsoft.com/office/drawing/2014/main" id="{1C126C3A-05C2-5A53-346A-2DECE53DF048}"/>
              </a:ext>
            </a:extLst>
          </p:cNvPr>
          <p:cNvSpPr txBox="1"/>
          <p:nvPr/>
        </p:nvSpPr>
        <p:spPr>
          <a:xfrm>
            <a:off x="5311000" y="2793584"/>
            <a:ext cx="2486258" cy="646331"/>
          </a:xfrm>
          <a:prstGeom prst="rect">
            <a:avLst/>
          </a:prstGeom>
          <a:noFill/>
        </p:spPr>
        <p:txBody>
          <a:bodyPr wrap="none" rtlCol="0">
            <a:spAutoFit/>
          </a:bodyPr>
          <a:lstStyle/>
          <a:p>
            <a:r>
              <a:rPr lang="en-US" dirty="0" err="1"/>
              <a:t>Dayofweek</a:t>
            </a:r>
            <a:r>
              <a:rPr lang="en-US" dirty="0"/>
              <a:t> == T(2)/W(3)</a:t>
            </a:r>
          </a:p>
          <a:p>
            <a:r>
              <a:rPr lang="en-US" dirty="0"/>
              <a:t>Or subtotal &gt; 50</a:t>
            </a:r>
          </a:p>
        </p:txBody>
      </p:sp>
      <p:sp>
        <p:nvSpPr>
          <p:cNvPr id="45" name="Magnetic Disk 44">
            <a:extLst>
              <a:ext uri="{FF2B5EF4-FFF2-40B4-BE49-F238E27FC236}">
                <a16:creationId xmlns:a16="http://schemas.microsoft.com/office/drawing/2014/main" id="{03DA52B4-B256-AE2E-FDE6-31DCA57994EB}"/>
              </a:ext>
            </a:extLst>
          </p:cNvPr>
          <p:cNvSpPr/>
          <p:nvPr/>
        </p:nvSpPr>
        <p:spPr>
          <a:xfrm>
            <a:off x="5322198" y="337550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CFF7182B-918A-0261-E239-6A99B45019A7}"/>
              </a:ext>
            </a:extLst>
          </p:cNvPr>
          <p:cNvSpPr txBox="1"/>
          <p:nvPr/>
        </p:nvSpPr>
        <p:spPr>
          <a:xfrm>
            <a:off x="5544599" y="3314125"/>
            <a:ext cx="1953099" cy="369332"/>
          </a:xfrm>
          <a:prstGeom prst="rect">
            <a:avLst/>
          </a:prstGeom>
          <a:noFill/>
        </p:spPr>
        <p:txBody>
          <a:bodyPr wrap="none" rtlCol="0">
            <a:spAutoFit/>
          </a:bodyPr>
          <a:lstStyle/>
          <a:p>
            <a:r>
              <a:rPr lang="en-US" dirty="0" err="1"/>
              <a:t>Discount_ratio</a:t>
            </a:r>
            <a:r>
              <a:rPr lang="en-US" dirty="0"/>
              <a:t> = .1</a:t>
            </a:r>
          </a:p>
        </p:txBody>
      </p:sp>
      <p:sp>
        <p:nvSpPr>
          <p:cNvPr id="47" name="Magnetic Disk 46">
            <a:extLst>
              <a:ext uri="{FF2B5EF4-FFF2-40B4-BE49-F238E27FC236}">
                <a16:creationId xmlns:a16="http://schemas.microsoft.com/office/drawing/2014/main" id="{DC3DC4E2-383E-CBF6-7C95-0076FD96DBF8}"/>
              </a:ext>
            </a:extLst>
          </p:cNvPr>
          <p:cNvSpPr/>
          <p:nvPr/>
        </p:nvSpPr>
        <p:spPr>
          <a:xfrm>
            <a:off x="5322198" y="368825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DB770F3C-068E-2842-977A-308F5A62CB3B}"/>
              </a:ext>
            </a:extLst>
          </p:cNvPr>
          <p:cNvSpPr txBox="1"/>
          <p:nvPr/>
        </p:nvSpPr>
        <p:spPr>
          <a:xfrm>
            <a:off x="5544599" y="3626872"/>
            <a:ext cx="1895391" cy="369332"/>
          </a:xfrm>
          <a:prstGeom prst="rect">
            <a:avLst/>
          </a:prstGeom>
          <a:noFill/>
        </p:spPr>
        <p:txBody>
          <a:bodyPr wrap="none" rtlCol="0">
            <a:spAutoFit/>
          </a:bodyPr>
          <a:lstStyle/>
          <a:p>
            <a:r>
              <a:rPr lang="en-US" dirty="0" err="1"/>
              <a:t>Discount_ratio</a:t>
            </a:r>
            <a:r>
              <a:rPr lang="en-US" dirty="0"/>
              <a:t> = 0</a:t>
            </a:r>
          </a:p>
        </p:txBody>
      </p:sp>
      <p:cxnSp>
        <p:nvCxnSpPr>
          <p:cNvPr id="15" name="Curved Connector 14">
            <a:extLst>
              <a:ext uri="{FF2B5EF4-FFF2-40B4-BE49-F238E27FC236}">
                <a16:creationId xmlns:a16="http://schemas.microsoft.com/office/drawing/2014/main" id="{C72217FA-5E6D-F31B-9124-D354EC117532}"/>
              </a:ext>
            </a:extLst>
          </p:cNvPr>
          <p:cNvCxnSpPr>
            <a:cxnSpLocks/>
            <a:stCxn id="29" idx="1"/>
            <a:endCxn id="41" idx="3"/>
          </p:cNvCxnSpPr>
          <p:nvPr/>
        </p:nvCxnSpPr>
        <p:spPr>
          <a:xfrm rot="10800000">
            <a:off x="3297293" y="4446300"/>
            <a:ext cx="3363349" cy="2040969"/>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0" name="Curved Connector 39">
            <a:extLst>
              <a:ext uri="{FF2B5EF4-FFF2-40B4-BE49-F238E27FC236}">
                <a16:creationId xmlns:a16="http://schemas.microsoft.com/office/drawing/2014/main" id="{EC122C77-716C-C301-9F22-BDB9CFEDDEB4}"/>
              </a:ext>
            </a:extLst>
          </p:cNvPr>
          <p:cNvCxnSpPr>
            <a:cxnSpLocks/>
            <a:stCxn id="41" idx="0"/>
            <a:endCxn id="43" idx="1"/>
          </p:cNvCxnSpPr>
          <p:nvPr/>
        </p:nvCxnSpPr>
        <p:spPr>
          <a:xfrm rot="5400000" flipH="1" flipV="1">
            <a:off x="3363163" y="2926616"/>
            <a:ext cx="1270932" cy="1402674"/>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sp>
        <p:nvSpPr>
          <p:cNvPr id="21" name="Diamond 20">
            <a:extLst>
              <a:ext uri="{FF2B5EF4-FFF2-40B4-BE49-F238E27FC236}">
                <a16:creationId xmlns:a16="http://schemas.microsoft.com/office/drawing/2014/main" id="{D4F25907-32FA-9176-F779-2CB5AF5E01E2}"/>
              </a:ext>
            </a:extLst>
          </p:cNvPr>
          <p:cNvSpPr/>
          <p:nvPr/>
        </p:nvSpPr>
        <p:spPr>
          <a:xfrm>
            <a:off x="4691690" y="4124050"/>
            <a:ext cx="622047" cy="39780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a:t>
            </a:r>
          </a:p>
        </p:txBody>
      </p:sp>
      <p:sp>
        <p:nvSpPr>
          <p:cNvPr id="24" name="TextBox 23">
            <a:extLst>
              <a:ext uri="{FF2B5EF4-FFF2-40B4-BE49-F238E27FC236}">
                <a16:creationId xmlns:a16="http://schemas.microsoft.com/office/drawing/2014/main" id="{A6F03225-5865-2EDC-DA6B-5F88A43A0B2B}"/>
              </a:ext>
            </a:extLst>
          </p:cNvPr>
          <p:cNvSpPr txBox="1"/>
          <p:nvPr/>
        </p:nvSpPr>
        <p:spPr>
          <a:xfrm>
            <a:off x="5302724" y="4124050"/>
            <a:ext cx="1344407" cy="369332"/>
          </a:xfrm>
          <a:prstGeom prst="rect">
            <a:avLst/>
          </a:prstGeom>
          <a:noFill/>
        </p:spPr>
        <p:txBody>
          <a:bodyPr wrap="none" rtlCol="0">
            <a:spAutoFit/>
          </a:bodyPr>
          <a:lstStyle/>
          <a:p>
            <a:r>
              <a:rPr lang="en-US" dirty="0"/>
              <a:t>Discount &gt; 0</a:t>
            </a:r>
          </a:p>
        </p:txBody>
      </p:sp>
      <p:cxnSp>
        <p:nvCxnSpPr>
          <p:cNvPr id="26" name="Curved Connector 25">
            <a:extLst>
              <a:ext uri="{FF2B5EF4-FFF2-40B4-BE49-F238E27FC236}">
                <a16:creationId xmlns:a16="http://schemas.microsoft.com/office/drawing/2014/main" id="{1EEE36E5-0DD9-C14B-BE08-4A61F3A49621}"/>
              </a:ext>
            </a:extLst>
          </p:cNvPr>
          <p:cNvCxnSpPr>
            <a:cxnSpLocks/>
            <a:stCxn id="43" idx="2"/>
            <a:endCxn id="21" idx="0"/>
          </p:cNvCxnSpPr>
          <p:nvPr/>
        </p:nvCxnSpPr>
        <p:spPr>
          <a:xfrm rot="5400000">
            <a:off x="4540522" y="3653582"/>
            <a:ext cx="932660" cy="8276"/>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1" name="Curved Connector 50">
            <a:extLst>
              <a:ext uri="{FF2B5EF4-FFF2-40B4-BE49-F238E27FC236}">
                <a16:creationId xmlns:a16="http://schemas.microsoft.com/office/drawing/2014/main" id="{EA81C588-ED31-9888-A275-D11EC314E7B7}"/>
              </a:ext>
            </a:extLst>
          </p:cNvPr>
          <p:cNvCxnSpPr>
            <a:cxnSpLocks/>
            <a:stCxn id="24" idx="3"/>
            <a:endCxn id="33" idx="1"/>
          </p:cNvCxnSpPr>
          <p:nvPr/>
        </p:nvCxnSpPr>
        <p:spPr>
          <a:xfrm>
            <a:off x="6647131" y="4308716"/>
            <a:ext cx="2363708" cy="596223"/>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7" name="Curved Connector 56">
            <a:extLst>
              <a:ext uri="{FF2B5EF4-FFF2-40B4-BE49-F238E27FC236}">
                <a16:creationId xmlns:a16="http://schemas.microsoft.com/office/drawing/2014/main" id="{6C85F002-0A21-50F5-6204-799A6508D163}"/>
              </a:ext>
            </a:extLst>
          </p:cNvPr>
          <p:cNvCxnSpPr>
            <a:cxnSpLocks/>
            <a:stCxn id="46" idx="3"/>
            <a:endCxn id="14" idx="0"/>
          </p:cNvCxnSpPr>
          <p:nvPr/>
        </p:nvCxnSpPr>
        <p:spPr>
          <a:xfrm flipH="1">
            <a:off x="7455703" y="3498791"/>
            <a:ext cx="41995" cy="1235735"/>
          </a:xfrm>
          <a:prstGeom prst="curvedConnector4">
            <a:avLst>
              <a:gd name="adj1" fmla="val -544351"/>
              <a:gd name="adj2" fmla="val 5747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0" name="Curved Connector 59">
            <a:extLst>
              <a:ext uri="{FF2B5EF4-FFF2-40B4-BE49-F238E27FC236}">
                <a16:creationId xmlns:a16="http://schemas.microsoft.com/office/drawing/2014/main" id="{170BA140-95E3-B50F-18A4-0ACCA603DD17}"/>
              </a:ext>
            </a:extLst>
          </p:cNvPr>
          <p:cNvCxnSpPr>
            <a:cxnSpLocks/>
            <a:stCxn id="18" idx="2"/>
            <a:endCxn id="38" idx="2"/>
          </p:cNvCxnSpPr>
          <p:nvPr/>
        </p:nvCxnSpPr>
        <p:spPr>
          <a:xfrm rot="10800000" flipV="1">
            <a:off x="5449897" y="5311586"/>
            <a:ext cx="12700" cy="388207"/>
          </a:xfrm>
          <a:prstGeom prst="curvedConnector3">
            <a:avLst>
              <a:gd name="adj1" fmla="val 180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3" name="Curved Connector 62">
            <a:extLst>
              <a:ext uri="{FF2B5EF4-FFF2-40B4-BE49-F238E27FC236}">
                <a16:creationId xmlns:a16="http://schemas.microsoft.com/office/drawing/2014/main" id="{5B5C587E-E5EE-C131-4185-DE0B03C7B503}"/>
              </a:ext>
            </a:extLst>
          </p:cNvPr>
          <p:cNvCxnSpPr>
            <a:cxnSpLocks/>
            <a:stCxn id="13" idx="2"/>
            <a:endCxn id="38" idx="2"/>
          </p:cNvCxnSpPr>
          <p:nvPr/>
        </p:nvCxnSpPr>
        <p:spPr>
          <a:xfrm rot="10800000" flipV="1">
            <a:off x="5449897" y="4933070"/>
            <a:ext cx="12700" cy="766724"/>
          </a:xfrm>
          <a:prstGeom prst="curvedConnector3">
            <a:avLst>
              <a:gd name="adj1" fmla="val 1800000"/>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265778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C0F75-2F1E-AF06-E473-EB5A9891AE87}"/>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696645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2D4FF-C9BE-37CD-868C-D27A5ED3E0C0}"/>
              </a:ext>
            </a:extLst>
          </p:cNvPr>
          <p:cNvSpPr>
            <a:spLocks noGrp="1"/>
          </p:cNvSpPr>
          <p:nvPr>
            <p:ph type="title"/>
          </p:nvPr>
        </p:nvSpPr>
        <p:spPr/>
        <p:txBody>
          <a:bodyPr>
            <a:normAutofit/>
          </a:bodyPr>
          <a:lstStyle/>
          <a:p>
            <a:r>
              <a:rPr lang="en-US" b="1" dirty="0"/>
              <a:t>L02 Prove: Assignment</a:t>
            </a:r>
            <a:br>
              <a:rPr lang="en-US" b="1" dirty="0"/>
            </a:br>
            <a:r>
              <a:rPr lang="en-US" b="1" dirty="0"/>
              <a:t>02 Prove: Calling Functions</a:t>
            </a:r>
            <a:endParaRPr lang="en-US" dirty="0"/>
          </a:p>
        </p:txBody>
      </p:sp>
      <p:sp>
        <p:nvSpPr>
          <p:cNvPr id="3" name="Content Placeholder 2">
            <a:extLst>
              <a:ext uri="{FF2B5EF4-FFF2-40B4-BE49-F238E27FC236}">
                <a16:creationId xmlns:a16="http://schemas.microsoft.com/office/drawing/2014/main" id="{B912225A-8A85-1811-474C-915AC58D52F0}"/>
              </a:ext>
            </a:extLst>
          </p:cNvPr>
          <p:cNvSpPr>
            <a:spLocks noGrp="1"/>
          </p:cNvSpPr>
          <p:nvPr>
            <p:ph sz="half" idx="1"/>
          </p:nvPr>
        </p:nvSpPr>
        <p:spPr/>
        <p:txBody>
          <a:bodyPr>
            <a:normAutofit fontScale="77500" lnSpcReduction="20000"/>
          </a:bodyPr>
          <a:lstStyle/>
          <a:p>
            <a:r>
              <a:rPr lang="en-US" dirty="0"/>
              <a:t>Purpose:</a:t>
            </a:r>
          </a:p>
          <a:p>
            <a:pPr lvl="1"/>
            <a:r>
              <a:rPr lang="en-US" dirty="0"/>
              <a:t>Prove that you can write a Python program that calls functions and methods to get the current date and to append values to a text file.</a:t>
            </a:r>
          </a:p>
          <a:p>
            <a:r>
              <a:rPr lang="en-US" dirty="0"/>
              <a:t>Many companies wish to understand the needs and wants of their customers more deeply so the company can create products that fill those needs and wants. One way to understand customers more deeply is to record the values entered by customers while they are using a program and then to analyze those values. One common way to record values is for a program to store them in a file.</a:t>
            </a:r>
          </a:p>
        </p:txBody>
      </p:sp>
      <p:pic>
        <p:nvPicPr>
          <p:cNvPr id="6" name="Picture 5">
            <a:extLst>
              <a:ext uri="{FF2B5EF4-FFF2-40B4-BE49-F238E27FC236}">
                <a16:creationId xmlns:a16="http://schemas.microsoft.com/office/drawing/2014/main" id="{72CB8B4C-B854-BE78-C565-A7C28502B4FB}"/>
              </a:ext>
            </a:extLst>
          </p:cNvPr>
          <p:cNvPicPr>
            <a:picLocks noChangeAspect="1"/>
          </p:cNvPicPr>
          <p:nvPr/>
        </p:nvPicPr>
        <p:blipFill>
          <a:blip r:embed="rId2"/>
          <a:stretch>
            <a:fillRect/>
          </a:stretch>
        </p:blipFill>
        <p:spPr>
          <a:xfrm>
            <a:off x="2327953" y="5481696"/>
            <a:ext cx="4774058" cy="1006971"/>
          </a:xfrm>
          <a:prstGeom prst="rect">
            <a:avLst/>
          </a:prstGeom>
        </p:spPr>
      </p:pic>
      <p:sp>
        <p:nvSpPr>
          <p:cNvPr id="8" name="TextBox 7">
            <a:extLst>
              <a:ext uri="{FF2B5EF4-FFF2-40B4-BE49-F238E27FC236}">
                <a16:creationId xmlns:a16="http://schemas.microsoft.com/office/drawing/2014/main" id="{B917E007-66B0-A33F-3AA5-34BD944A934F}"/>
              </a:ext>
            </a:extLst>
          </p:cNvPr>
          <p:cNvSpPr txBox="1"/>
          <p:nvPr/>
        </p:nvSpPr>
        <p:spPr>
          <a:xfrm>
            <a:off x="-1712" y="6488667"/>
            <a:ext cx="6097712" cy="369332"/>
          </a:xfrm>
          <a:prstGeom prst="rect">
            <a:avLst/>
          </a:prstGeom>
          <a:noFill/>
        </p:spPr>
        <p:txBody>
          <a:bodyPr wrap="square">
            <a:spAutoFit/>
          </a:bodyPr>
          <a:lstStyle/>
          <a:p>
            <a:r>
              <a:rPr lang="en-US" dirty="0">
                <a:hlinkClick r:id="rId3"/>
              </a:rPr>
              <a:t>https://byui-cse.github.io/cse111-course/lesson02/prove.html</a:t>
            </a:r>
            <a:r>
              <a:rPr lang="en-US" dirty="0"/>
              <a:t> </a:t>
            </a:r>
          </a:p>
        </p:txBody>
      </p:sp>
      <p:pic>
        <p:nvPicPr>
          <p:cNvPr id="5" name="Picture 4">
            <a:extLst>
              <a:ext uri="{FF2B5EF4-FFF2-40B4-BE49-F238E27FC236}">
                <a16:creationId xmlns:a16="http://schemas.microsoft.com/office/drawing/2014/main" id="{26B0F642-90FD-7DFC-7C41-F38B2A69447F}"/>
              </a:ext>
            </a:extLst>
          </p:cNvPr>
          <p:cNvPicPr>
            <a:picLocks noChangeAspect="1"/>
          </p:cNvPicPr>
          <p:nvPr/>
        </p:nvPicPr>
        <p:blipFill>
          <a:blip r:embed="rId4"/>
          <a:stretch>
            <a:fillRect/>
          </a:stretch>
        </p:blipFill>
        <p:spPr>
          <a:xfrm>
            <a:off x="6427342" y="4891240"/>
            <a:ext cx="4774058" cy="1034986"/>
          </a:xfrm>
          <a:prstGeom prst="rect">
            <a:avLst/>
          </a:prstGeom>
        </p:spPr>
      </p:pic>
      <p:pic>
        <p:nvPicPr>
          <p:cNvPr id="7" name="Picture 6">
            <a:extLst>
              <a:ext uri="{FF2B5EF4-FFF2-40B4-BE49-F238E27FC236}">
                <a16:creationId xmlns:a16="http://schemas.microsoft.com/office/drawing/2014/main" id="{CB6F388A-B27B-2CA8-774E-557AAAE7D7B8}"/>
              </a:ext>
            </a:extLst>
          </p:cNvPr>
          <p:cNvPicPr>
            <a:picLocks noChangeAspect="1"/>
          </p:cNvPicPr>
          <p:nvPr/>
        </p:nvPicPr>
        <p:blipFill>
          <a:blip r:embed="rId5"/>
          <a:stretch>
            <a:fillRect/>
          </a:stretch>
        </p:blipFill>
        <p:spPr>
          <a:xfrm>
            <a:off x="6019800" y="1718703"/>
            <a:ext cx="6059177" cy="3172537"/>
          </a:xfrm>
          <a:prstGeom prst="rect">
            <a:avLst/>
          </a:prstGeom>
        </p:spPr>
      </p:pic>
    </p:spTree>
    <p:extLst>
      <p:ext uri="{BB962C8B-B14F-4D97-AF65-F5344CB8AC3E}">
        <p14:creationId xmlns:p14="http://schemas.microsoft.com/office/powerpoint/2010/main" val="2798279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4" name="Picture 3">
            <a:extLst>
              <a:ext uri="{FF2B5EF4-FFF2-40B4-BE49-F238E27FC236}">
                <a16:creationId xmlns:a16="http://schemas.microsoft.com/office/drawing/2014/main" id="{EE125F3A-E84A-4093-1B53-C68976C65F30}"/>
              </a:ext>
            </a:extLst>
          </p:cNvPr>
          <p:cNvPicPr>
            <a:picLocks noChangeAspect="1"/>
          </p:cNvPicPr>
          <p:nvPr/>
        </p:nvPicPr>
        <p:blipFill>
          <a:blip r:embed="rId3"/>
          <a:stretch>
            <a:fillRect/>
          </a:stretch>
        </p:blipFill>
        <p:spPr>
          <a:xfrm>
            <a:off x="7397393" y="60174"/>
            <a:ext cx="4447922" cy="1848223"/>
          </a:xfrm>
          <a:prstGeom prst="rect">
            <a:avLst/>
          </a:prstGeom>
        </p:spPr>
      </p:pic>
      <p:sp>
        <p:nvSpPr>
          <p:cNvPr id="5" name="Rectangle 4">
            <a:extLst>
              <a:ext uri="{FF2B5EF4-FFF2-40B4-BE49-F238E27FC236}">
                <a16:creationId xmlns:a16="http://schemas.microsoft.com/office/drawing/2014/main" id="{E250A11A-24F5-991A-B083-30F8685DF66E}"/>
              </a:ext>
            </a:extLst>
          </p:cNvPr>
          <p:cNvSpPr/>
          <p:nvPr/>
        </p:nvSpPr>
        <p:spPr>
          <a:xfrm>
            <a:off x="38190" y="265024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Get_width</a:t>
            </a:r>
            <a:r>
              <a:rPr lang="en-US" dirty="0"/>
              <a:t>()</a:t>
            </a:r>
          </a:p>
        </p:txBody>
      </p:sp>
      <p:sp>
        <p:nvSpPr>
          <p:cNvPr id="9" name="Magnetic Disk 8">
            <a:extLst>
              <a:ext uri="{FF2B5EF4-FFF2-40B4-BE49-F238E27FC236}">
                <a16:creationId xmlns:a16="http://schemas.microsoft.com/office/drawing/2014/main" id="{07C1E7E3-1AC6-941A-4617-84E49610A81F}"/>
              </a:ext>
            </a:extLst>
          </p:cNvPr>
          <p:cNvSpPr/>
          <p:nvPr/>
        </p:nvSpPr>
        <p:spPr>
          <a:xfrm rot="5595791">
            <a:off x="2287939" y="264861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0EA26AE9-FEF0-DD78-8D23-0F6CA77F40E2}"/>
              </a:ext>
            </a:extLst>
          </p:cNvPr>
          <p:cNvSpPr txBox="1"/>
          <p:nvPr/>
        </p:nvSpPr>
        <p:spPr>
          <a:xfrm>
            <a:off x="2193006" y="2822058"/>
            <a:ext cx="686213" cy="369332"/>
          </a:xfrm>
          <a:prstGeom prst="rect">
            <a:avLst/>
          </a:prstGeom>
          <a:noFill/>
        </p:spPr>
        <p:txBody>
          <a:bodyPr wrap="none" rtlCol="0">
            <a:spAutoFit/>
          </a:bodyPr>
          <a:lstStyle/>
          <a:p>
            <a:r>
              <a:rPr lang="en-US" dirty="0"/>
              <a:t>value</a:t>
            </a:r>
          </a:p>
        </p:txBody>
      </p:sp>
      <p:sp>
        <p:nvSpPr>
          <p:cNvPr id="11" name="Rectangle 10">
            <a:extLst>
              <a:ext uri="{FF2B5EF4-FFF2-40B4-BE49-F238E27FC236}">
                <a16:creationId xmlns:a16="http://schemas.microsoft.com/office/drawing/2014/main" id="{7B5531BA-C994-0840-769E-2172EA2FA418}"/>
              </a:ext>
            </a:extLst>
          </p:cNvPr>
          <p:cNvSpPr/>
          <p:nvPr/>
        </p:nvSpPr>
        <p:spPr>
          <a:xfrm>
            <a:off x="38190" y="3291840"/>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Get_ratio</a:t>
            </a:r>
            <a:r>
              <a:rPr lang="en-US" dirty="0"/>
              <a:t>()</a:t>
            </a:r>
          </a:p>
        </p:txBody>
      </p:sp>
      <p:sp>
        <p:nvSpPr>
          <p:cNvPr id="12" name="Magnetic Disk 11">
            <a:extLst>
              <a:ext uri="{FF2B5EF4-FFF2-40B4-BE49-F238E27FC236}">
                <a16:creationId xmlns:a16="http://schemas.microsoft.com/office/drawing/2014/main" id="{7C1C17B5-3DBA-961B-58DC-A9EAE21845E0}"/>
              </a:ext>
            </a:extLst>
          </p:cNvPr>
          <p:cNvSpPr/>
          <p:nvPr/>
        </p:nvSpPr>
        <p:spPr>
          <a:xfrm rot="5595791">
            <a:off x="2287939" y="329021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3FE62980-01F0-C197-EA1F-199C848E7E18}"/>
              </a:ext>
            </a:extLst>
          </p:cNvPr>
          <p:cNvSpPr txBox="1"/>
          <p:nvPr/>
        </p:nvSpPr>
        <p:spPr>
          <a:xfrm>
            <a:off x="2193006" y="3463652"/>
            <a:ext cx="686213" cy="369332"/>
          </a:xfrm>
          <a:prstGeom prst="rect">
            <a:avLst/>
          </a:prstGeom>
          <a:noFill/>
        </p:spPr>
        <p:txBody>
          <a:bodyPr wrap="none" rtlCol="0">
            <a:spAutoFit/>
          </a:bodyPr>
          <a:lstStyle/>
          <a:p>
            <a:r>
              <a:rPr lang="en-US" dirty="0"/>
              <a:t>value</a:t>
            </a:r>
          </a:p>
        </p:txBody>
      </p:sp>
      <p:sp>
        <p:nvSpPr>
          <p:cNvPr id="14" name="Rectangle 13">
            <a:extLst>
              <a:ext uri="{FF2B5EF4-FFF2-40B4-BE49-F238E27FC236}">
                <a16:creationId xmlns:a16="http://schemas.microsoft.com/office/drawing/2014/main" id="{EE426E07-9E74-548E-7E4E-333F28347BB8}"/>
              </a:ext>
            </a:extLst>
          </p:cNvPr>
          <p:cNvSpPr/>
          <p:nvPr/>
        </p:nvSpPr>
        <p:spPr>
          <a:xfrm>
            <a:off x="66763" y="392542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Get_diameter</a:t>
            </a:r>
            <a:r>
              <a:rPr lang="en-US" dirty="0"/>
              <a:t>()</a:t>
            </a:r>
          </a:p>
        </p:txBody>
      </p:sp>
      <p:sp>
        <p:nvSpPr>
          <p:cNvPr id="15" name="Magnetic Disk 14">
            <a:extLst>
              <a:ext uri="{FF2B5EF4-FFF2-40B4-BE49-F238E27FC236}">
                <a16:creationId xmlns:a16="http://schemas.microsoft.com/office/drawing/2014/main" id="{4D98D9FA-BC99-B045-6188-0D41052199BF}"/>
              </a:ext>
            </a:extLst>
          </p:cNvPr>
          <p:cNvSpPr/>
          <p:nvPr/>
        </p:nvSpPr>
        <p:spPr>
          <a:xfrm rot="5595791">
            <a:off x="2316512" y="392379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7D968D20-773B-56C8-CEA8-EA67D415F9A0}"/>
              </a:ext>
            </a:extLst>
          </p:cNvPr>
          <p:cNvSpPr txBox="1"/>
          <p:nvPr/>
        </p:nvSpPr>
        <p:spPr>
          <a:xfrm>
            <a:off x="2221579" y="4097238"/>
            <a:ext cx="686213" cy="369332"/>
          </a:xfrm>
          <a:prstGeom prst="rect">
            <a:avLst/>
          </a:prstGeom>
          <a:noFill/>
        </p:spPr>
        <p:txBody>
          <a:bodyPr wrap="none" rtlCol="0">
            <a:spAutoFit/>
          </a:bodyPr>
          <a:lstStyle/>
          <a:p>
            <a:r>
              <a:rPr lang="en-US" dirty="0"/>
              <a:t>value</a:t>
            </a:r>
          </a:p>
        </p:txBody>
      </p:sp>
      <p:sp>
        <p:nvSpPr>
          <p:cNvPr id="18" name="TextBox 17">
            <a:extLst>
              <a:ext uri="{FF2B5EF4-FFF2-40B4-BE49-F238E27FC236}">
                <a16:creationId xmlns:a16="http://schemas.microsoft.com/office/drawing/2014/main" id="{B99C4EEB-7B71-F0CE-B4D6-AE7E95B72F25}"/>
              </a:ext>
            </a:extLst>
          </p:cNvPr>
          <p:cNvSpPr txBox="1"/>
          <p:nvPr/>
        </p:nvSpPr>
        <p:spPr>
          <a:xfrm>
            <a:off x="5750960" y="4097238"/>
            <a:ext cx="2838236" cy="369332"/>
          </a:xfrm>
          <a:prstGeom prst="rect">
            <a:avLst/>
          </a:prstGeom>
          <a:noFill/>
        </p:spPr>
        <p:txBody>
          <a:bodyPr wrap="square">
            <a:spAutoFit/>
          </a:bodyPr>
          <a:lstStyle/>
          <a:p>
            <a:r>
              <a:rPr lang="en-US" dirty="0"/>
              <a:t>volume	= numerator/10M</a:t>
            </a:r>
          </a:p>
        </p:txBody>
      </p:sp>
      <p:sp>
        <p:nvSpPr>
          <p:cNvPr id="20" name="TextBox 19">
            <a:extLst>
              <a:ext uri="{FF2B5EF4-FFF2-40B4-BE49-F238E27FC236}">
                <a16:creationId xmlns:a16="http://schemas.microsoft.com/office/drawing/2014/main" id="{4858FD69-EF47-C406-79A4-CE5E984BB661}"/>
              </a:ext>
            </a:extLst>
          </p:cNvPr>
          <p:cNvSpPr txBox="1"/>
          <p:nvPr/>
        </p:nvSpPr>
        <p:spPr>
          <a:xfrm>
            <a:off x="4853282" y="2563309"/>
            <a:ext cx="3220149" cy="1200329"/>
          </a:xfrm>
          <a:prstGeom prst="rect">
            <a:avLst/>
          </a:prstGeom>
          <a:noFill/>
        </p:spPr>
        <p:txBody>
          <a:bodyPr wrap="square">
            <a:spAutoFit/>
          </a:bodyPr>
          <a:lstStyle/>
          <a:p>
            <a:pPr lvl="1"/>
            <a:r>
              <a:rPr lang="en-US" dirty="0"/>
              <a:t>Numerator = p1*(p2-p3)</a:t>
            </a:r>
          </a:p>
          <a:p>
            <a:pPr lvl="1"/>
            <a:r>
              <a:rPr lang="en-US" dirty="0"/>
              <a:t>Numerator_p1= pi*w2*a</a:t>
            </a:r>
          </a:p>
          <a:p>
            <a:pPr lvl="1"/>
            <a:r>
              <a:rPr lang="en-US" dirty="0"/>
              <a:t>Numerator_p2= w*a</a:t>
            </a:r>
          </a:p>
          <a:p>
            <a:pPr lvl="1"/>
            <a:r>
              <a:rPr lang="en-US" dirty="0"/>
              <a:t>Numerator_p3= 2540*d</a:t>
            </a:r>
          </a:p>
        </p:txBody>
      </p:sp>
      <p:sp>
        <p:nvSpPr>
          <p:cNvPr id="21" name="Magnetic Disk 20">
            <a:extLst>
              <a:ext uri="{FF2B5EF4-FFF2-40B4-BE49-F238E27FC236}">
                <a16:creationId xmlns:a16="http://schemas.microsoft.com/office/drawing/2014/main" id="{1FFEEBFA-2830-FAB0-4886-799E962E8C46}"/>
              </a:ext>
            </a:extLst>
          </p:cNvPr>
          <p:cNvSpPr/>
          <p:nvPr/>
        </p:nvSpPr>
        <p:spPr>
          <a:xfrm>
            <a:off x="5539685" y="413959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agnetic Disk 21">
            <a:extLst>
              <a:ext uri="{FF2B5EF4-FFF2-40B4-BE49-F238E27FC236}">
                <a16:creationId xmlns:a16="http://schemas.microsoft.com/office/drawing/2014/main" id="{86CE3CE0-5616-0E5B-8308-BDF202D78553}"/>
              </a:ext>
            </a:extLst>
          </p:cNvPr>
          <p:cNvSpPr/>
          <p:nvPr/>
        </p:nvSpPr>
        <p:spPr>
          <a:xfrm>
            <a:off x="4957403" y="25914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agnetic Disk 22">
            <a:extLst>
              <a:ext uri="{FF2B5EF4-FFF2-40B4-BE49-F238E27FC236}">
                <a16:creationId xmlns:a16="http://schemas.microsoft.com/office/drawing/2014/main" id="{C2A66CC3-2D26-16FF-62EC-06565F5FF951}"/>
              </a:ext>
            </a:extLst>
          </p:cNvPr>
          <p:cNvSpPr/>
          <p:nvPr/>
        </p:nvSpPr>
        <p:spPr>
          <a:xfrm>
            <a:off x="4957402" y="287835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agnetic Disk 23">
            <a:extLst>
              <a:ext uri="{FF2B5EF4-FFF2-40B4-BE49-F238E27FC236}">
                <a16:creationId xmlns:a16="http://schemas.microsoft.com/office/drawing/2014/main" id="{B42C8D3C-50E8-8002-EA44-F05DC73AC64F}"/>
              </a:ext>
            </a:extLst>
          </p:cNvPr>
          <p:cNvSpPr/>
          <p:nvPr/>
        </p:nvSpPr>
        <p:spPr>
          <a:xfrm>
            <a:off x="4957401" y="317427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Magnetic Disk 24">
            <a:extLst>
              <a:ext uri="{FF2B5EF4-FFF2-40B4-BE49-F238E27FC236}">
                <a16:creationId xmlns:a16="http://schemas.microsoft.com/office/drawing/2014/main" id="{A54A9D53-C9BE-7173-8A55-BFB0E5F962C5}"/>
              </a:ext>
            </a:extLst>
          </p:cNvPr>
          <p:cNvSpPr/>
          <p:nvPr/>
        </p:nvSpPr>
        <p:spPr>
          <a:xfrm>
            <a:off x="4951739" y="346193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agnetic Disk 25">
            <a:extLst>
              <a:ext uri="{FF2B5EF4-FFF2-40B4-BE49-F238E27FC236}">
                <a16:creationId xmlns:a16="http://schemas.microsoft.com/office/drawing/2014/main" id="{229CAD39-EB2F-C919-CC2E-1460F2F7C86B}"/>
              </a:ext>
            </a:extLst>
          </p:cNvPr>
          <p:cNvSpPr/>
          <p:nvPr/>
        </p:nvSpPr>
        <p:spPr>
          <a:xfrm>
            <a:off x="3051884" y="268489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6C5731C3-A4D4-8659-7829-33FD6E9C31CF}"/>
              </a:ext>
            </a:extLst>
          </p:cNvPr>
          <p:cNvSpPr txBox="1"/>
          <p:nvPr/>
        </p:nvSpPr>
        <p:spPr>
          <a:xfrm>
            <a:off x="3274285" y="2623514"/>
            <a:ext cx="1003801" cy="369332"/>
          </a:xfrm>
          <a:prstGeom prst="rect">
            <a:avLst/>
          </a:prstGeom>
          <a:noFill/>
        </p:spPr>
        <p:txBody>
          <a:bodyPr wrap="none" rtlCol="0">
            <a:spAutoFit/>
          </a:bodyPr>
          <a:lstStyle/>
          <a:p>
            <a:r>
              <a:rPr lang="en-US" dirty="0" err="1"/>
              <a:t>w_width</a:t>
            </a:r>
            <a:endParaRPr lang="en-US" dirty="0"/>
          </a:p>
        </p:txBody>
      </p:sp>
      <p:sp>
        <p:nvSpPr>
          <p:cNvPr id="28" name="Magnetic Disk 27">
            <a:extLst>
              <a:ext uri="{FF2B5EF4-FFF2-40B4-BE49-F238E27FC236}">
                <a16:creationId xmlns:a16="http://schemas.microsoft.com/office/drawing/2014/main" id="{AE7C3B00-F06A-B490-27BF-FB55E39D8DF5}"/>
              </a:ext>
            </a:extLst>
          </p:cNvPr>
          <p:cNvSpPr/>
          <p:nvPr/>
        </p:nvSpPr>
        <p:spPr>
          <a:xfrm>
            <a:off x="3051884" y="329947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AA664C10-F260-BBDD-CD77-6CCDE609D9C4}"/>
              </a:ext>
            </a:extLst>
          </p:cNvPr>
          <p:cNvSpPr txBox="1"/>
          <p:nvPr/>
        </p:nvSpPr>
        <p:spPr>
          <a:xfrm>
            <a:off x="3274285" y="3238094"/>
            <a:ext cx="845103" cy="369332"/>
          </a:xfrm>
          <a:prstGeom prst="rect">
            <a:avLst/>
          </a:prstGeom>
          <a:noFill/>
        </p:spPr>
        <p:txBody>
          <a:bodyPr wrap="none" rtlCol="0">
            <a:spAutoFit/>
          </a:bodyPr>
          <a:lstStyle/>
          <a:p>
            <a:r>
              <a:rPr lang="en-US" dirty="0" err="1"/>
              <a:t>a_ratio</a:t>
            </a:r>
            <a:endParaRPr lang="en-US" dirty="0"/>
          </a:p>
        </p:txBody>
      </p:sp>
      <p:sp>
        <p:nvSpPr>
          <p:cNvPr id="30" name="Magnetic Disk 29">
            <a:extLst>
              <a:ext uri="{FF2B5EF4-FFF2-40B4-BE49-F238E27FC236}">
                <a16:creationId xmlns:a16="http://schemas.microsoft.com/office/drawing/2014/main" id="{705D333C-30F4-62A0-ADB7-08F085D5E56E}"/>
              </a:ext>
            </a:extLst>
          </p:cNvPr>
          <p:cNvSpPr/>
          <p:nvPr/>
        </p:nvSpPr>
        <p:spPr>
          <a:xfrm>
            <a:off x="3037591" y="391405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888DDE8F-39E4-AAF0-7CE4-7EA98F94AEC9}"/>
              </a:ext>
            </a:extLst>
          </p:cNvPr>
          <p:cNvSpPr txBox="1"/>
          <p:nvPr/>
        </p:nvSpPr>
        <p:spPr>
          <a:xfrm>
            <a:off x="3259992" y="3852674"/>
            <a:ext cx="1275798" cy="369332"/>
          </a:xfrm>
          <a:prstGeom prst="rect">
            <a:avLst/>
          </a:prstGeom>
          <a:noFill/>
        </p:spPr>
        <p:txBody>
          <a:bodyPr wrap="none" rtlCol="0">
            <a:spAutoFit/>
          </a:bodyPr>
          <a:lstStyle/>
          <a:p>
            <a:r>
              <a:rPr lang="en-US" dirty="0" err="1"/>
              <a:t>d_diameter</a:t>
            </a:r>
            <a:endParaRPr lang="en-US" dirty="0"/>
          </a:p>
        </p:txBody>
      </p:sp>
      <p:sp>
        <p:nvSpPr>
          <p:cNvPr id="32" name="Rectangle 31">
            <a:extLst>
              <a:ext uri="{FF2B5EF4-FFF2-40B4-BE49-F238E27FC236}">
                <a16:creationId xmlns:a16="http://schemas.microsoft.com/office/drawing/2014/main" id="{D1A25006-85CF-8574-B28E-57C10B6177CF}"/>
              </a:ext>
            </a:extLst>
          </p:cNvPr>
          <p:cNvSpPr/>
          <p:nvPr/>
        </p:nvSpPr>
        <p:spPr>
          <a:xfrm>
            <a:off x="9290862" y="3731415"/>
            <a:ext cx="269787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Display_volume</a:t>
            </a:r>
            <a:r>
              <a:rPr lang="en-US" dirty="0"/>
              <a:t>()</a:t>
            </a:r>
          </a:p>
        </p:txBody>
      </p:sp>
      <p:sp>
        <p:nvSpPr>
          <p:cNvPr id="33" name="Magnetic Disk 32">
            <a:extLst>
              <a:ext uri="{FF2B5EF4-FFF2-40B4-BE49-F238E27FC236}">
                <a16:creationId xmlns:a16="http://schemas.microsoft.com/office/drawing/2014/main" id="{2FE128B8-D5E6-4D5E-A7E8-1659E1475EDF}"/>
              </a:ext>
            </a:extLst>
          </p:cNvPr>
          <p:cNvSpPr/>
          <p:nvPr/>
        </p:nvSpPr>
        <p:spPr>
          <a:xfrm rot="16200000">
            <a:off x="9099988" y="372264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Curved Connector 33">
            <a:extLst>
              <a:ext uri="{FF2B5EF4-FFF2-40B4-BE49-F238E27FC236}">
                <a16:creationId xmlns:a16="http://schemas.microsoft.com/office/drawing/2014/main" id="{0AD97163-937B-AEA5-7643-EC8C76C19C26}"/>
              </a:ext>
            </a:extLst>
          </p:cNvPr>
          <p:cNvCxnSpPr>
            <a:cxnSpLocks/>
            <a:stCxn id="9" idx="1"/>
            <a:endCxn id="26" idx="2"/>
          </p:cNvCxnSpPr>
          <p:nvPr/>
        </p:nvCxnSpPr>
        <p:spPr>
          <a:xfrm>
            <a:off x="2552807" y="2793584"/>
            <a:ext cx="499077" cy="28474"/>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7" name="Curved Connector 36">
            <a:extLst>
              <a:ext uri="{FF2B5EF4-FFF2-40B4-BE49-F238E27FC236}">
                <a16:creationId xmlns:a16="http://schemas.microsoft.com/office/drawing/2014/main" id="{3F65282A-8D8A-B863-D24D-3EDD836E37B9}"/>
              </a:ext>
            </a:extLst>
          </p:cNvPr>
          <p:cNvCxnSpPr>
            <a:cxnSpLocks/>
            <a:stCxn id="12" idx="1"/>
            <a:endCxn id="28" idx="2"/>
          </p:cNvCxnSpPr>
          <p:nvPr/>
        </p:nvCxnSpPr>
        <p:spPr>
          <a:xfrm>
            <a:off x="2552807" y="3435178"/>
            <a:ext cx="499077" cy="1460"/>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0" name="Curved Connector 39">
            <a:extLst>
              <a:ext uri="{FF2B5EF4-FFF2-40B4-BE49-F238E27FC236}">
                <a16:creationId xmlns:a16="http://schemas.microsoft.com/office/drawing/2014/main" id="{72682162-36C9-1CD0-E127-CF7BFCBDD73B}"/>
              </a:ext>
            </a:extLst>
          </p:cNvPr>
          <p:cNvCxnSpPr>
            <a:cxnSpLocks/>
            <a:stCxn id="15" idx="1"/>
            <a:endCxn id="30" idx="2"/>
          </p:cNvCxnSpPr>
          <p:nvPr/>
        </p:nvCxnSpPr>
        <p:spPr>
          <a:xfrm flipV="1">
            <a:off x="2581380" y="4051218"/>
            <a:ext cx="456211" cy="17546"/>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3" name="Curved Connector 42">
            <a:extLst>
              <a:ext uri="{FF2B5EF4-FFF2-40B4-BE49-F238E27FC236}">
                <a16:creationId xmlns:a16="http://schemas.microsoft.com/office/drawing/2014/main" id="{4BA8B536-EB02-B980-E103-85D951BB5260}"/>
              </a:ext>
            </a:extLst>
          </p:cNvPr>
          <p:cNvCxnSpPr>
            <a:cxnSpLocks/>
            <a:stCxn id="27" idx="3"/>
          </p:cNvCxnSpPr>
          <p:nvPr/>
        </p:nvCxnSpPr>
        <p:spPr>
          <a:xfrm>
            <a:off x="4278086" y="2808180"/>
            <a:ext cx="817489" cy="197146"/>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6" name="Curved Connector 45">
            <a:extLst>
              <a:ext uri="{FF2B5EF4-FFF2-40B4-BE49-F238E27FC236}">
                <a16:creationId xmlns:a16="http://schemas.microsoft.com/office/drawing/2014/main" id="{C2B61DDC-4472-B1E0-614B-BD56B629A568}"/>
              </a:ext>
            </a:extLst>
          </p:cNvPr>
          <p:cNvCxnSpPr>
            <a:cxnSpLocks/>
            <a:stCxn id="27" idx="3"/>
          </p:cNvCxnSpPr>
          <p:nvPr/>
        </p:nvCxnSpPr>
        <p:spPr>
          <a:xfrm>
            <a:off x="4278086" y="2808180"/>
            <a:ext cx="817489" cy="491298"/>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9" name="Curved Connector 48">
            <a:extLst>
              <a:ext uri="{FF2B5EF4-FFF2-40B4-BE49-F238E27FC236}">
                <a16:creationId xmlns:a16="http://schemas.microsoft.com/office/drawing/2014/main" id="{F0FD63DA-25A1-6862-B70C-23D6A56230F6}"/>
              </a:ext>
            </a:extLst>
          </p:cNvPr>
          <p:cNvCxnSpPr>
            <a:cxnSpLocks/>
            <a:stCxn id="29" idx="3"/>
            <a:endCxn id="23" idx="2"/>
          </p:cNvCxnSpPr>
          <p:nvPr/>
        </p:nvCxnSpPr>
        <p:spPr>
          <a:xfrm flipV="1">
            <a:off x="4119388" y="3015519"/>
            <a:ext cx="838014" cy="407241"/>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2" name="Curved Connector 51">
            <a:extLst>
              <a:ext uri="{FF2B5EF4-FFF2-40B4-BE49-F238E27FC236}">
                <a16:creationId xmlns:a16="http://schemas.microsoft.com/office/drawing/2014/main" id="{ABA3C4AE-7A55-10B0-D945-77807300A554}"/>
              </a:ext>
            </a:extLst>
          </p:cNvPr>
          <p:cNvCxnSpPr>
            <a:cxnSpLocks/>
            <a:stCxn id="29" idx="3"/>
            <a:endCxn id="24" idx="2"/>
          </p:cNvCxnSpPr>
          <p:nvPr/>
        </p:nvCxnSpPr>
        <p:spPr>
          <a:xfrm flipV="1">
            <a:off x="4119388" y="3311432"/>
            <a:ext cx="838013" cy="111328"/>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5" name="Curved Connector 54">
            <a:extLst>
              <a:ext uri="{FF2B5EF4-FFF2-40B4-BE49-F238E27FC236}">
                <a16:creationId xmlns:a16="http://schemas.microsoft.com/office/drawing/2014/main" id="{0A84576C-3CA1-6FB8-69A7-798FB64282E8}"/>
              </a:ext>
            </a:extLst>
          </p:cNvPr>
          <p:cNvCxnSpPr>
            <a:cxnSpLocks/>
            <a:stCxn id="31" idx="3"/>
            <a:endCxn id="25" idx="2"/>
          </p:cNvCxnSpPr>
          <p:nvPr/>
        </p:nvCxnSpPr>
        <p:spPr>
          <a:xfrm flipV="1">
            <a:off x="4535790" y="3599092"/>
            <a:ext cx="415949" cy="438248"/>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8" name="Curved Connector 57">
            <a:extLst>
              <a:ext uri="{FF2B5EF4-FFF2-40B4-BE49-F238E27FC236}">
                <a16:creationId xmlns:a16="http://schemas.microsoft.com/office/drawing/2014/main" id="{36F90F9E-05B2-1441-7703-DBD44C749715}"/>
              </a:ext>
            </a:extLst>
          </p:cNvPr>
          <p:cNvCxnSpPr>
            <a:cxnSpLocks/>
            <a:stCxn id="22" idx="1"/>
            <a:endCxn id="21" idx="2"/>
          </p:cNvCxnSpPr>
          <p:nvPr/>
        </p:nvCxnSpPr>
        <p:spPr>
          <a:xfrm rot="16200000" flipH="1">
            <a:off x="4469872" y="3206942"/>
            <a:ext cx="1685274" cy="454351"/>
          </a:xfrm>
          <a:prstGeom prst="curvedConnector4">
            <a:avLst>
              <a:gd name="adj1" fmla="val -13565"/>
              <a:gd name="adj2" fmla="val 188449"/>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1" name="Curved Connector 60">
            <a:extLst>
              <a:ext uri="{FF2B5EF4-FFF2-40B4-BE49-F238E27FC236}">
                <a16:creationId xmlns:a16="http://schemas.microsoft.com/office/drawing/2014/main" id="{697A7D36-AE8F-BC0B-315A-ECC19C154521}"/>
              </a:ext>
            </a:extLst>
          </p:cNvPr>
          <p:cNvCxnSpPr>
            <a:cxnSpLocks/>
            <a:stCxn id="23" idx="4"/>
            <a:endCxn id="22" idx="4"/>
          </p:cNvCxnSpPr>
          <p:nvPr/>
        </p:nvCxnSpPr>
        <p:spPr>
          <a:xfrm flipV="1">
            <a:off x="5213263" y="2728640"/>
            <a:ext cx="1" cy="286879"/>
          </a:xfrm>
          <a:prstGeom prst="curvedConnector3">
            <a:avLst>
              <a:gd name="adj1" fmla="val 2286010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4" name="Curved Connector 63">
            <a:extLst>
              <a:ext uri="{FF2B5EF4-FFF2-40B4-BE49-F238E27FC236}">
                <a16:creationId xmlns:a16="http://schemas.microsoft.com/office/drawing/2014/main" id="{74332E1F-BE4F-FC58-760B-18BEC37A58AD}"/>
              </a:ext>
            </a:extLst>
          </p:cNvPr>
          <p:cNvCxnSpPr>
            <a:cxnSpLocks/>
            <a:stCxn id="24" idx="4"/>
            <a:endCxn id="22" idx="4"/>
          </p:cNvCxnSpPr>
          <p:nvPr/>
        </p:nvCxnSpPr>
        <p:spPr>
          <a:xfrm flipV="1">
            <a:off x="5213262" y="2728640"/>
            <a:ext cx="2" cy="582792"/>
          </a:xfrm>
          <a:prstGeom prst="curvedConnector3">
            <a:avLst>
              <a:gd name="adj1" fmla="val 1143010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7" name="Curved Connector 66">
            <a:extLst>
              <a:ext uri="{FF2B5EF4-FFF2-40B4-BE49-F238E27FC236}">
                <a16:creationId xmlns:a16="http://schemas.microsoft.com/office/drawing/2014/main" id="{16A350C2-74C1-734C-14AD-FFF6C1B6D0E0}"/>
              </a:ext>
            </a:extLst>
          </p:cNvPr>
          <p:cNvCxnSpPr>
            <a:cxnSpLocks/>
            <a:stCxn id="25" idx="4"/>
            <a:endCxn id="22" idx="4"/>
          </p:cNvCxnSpPr>
          <p:nvPr/>
        </p:nvCxnSpPr>
        <p:spPr>
          <a:xfrm flipV="1">
            <a:off x="5207600" y="2728640"/>
            <a:ext cx="5664" cy="870452"/>
          </a:xfrm>
          <a:prstGeom prst="curvedConnector3">
            <a:avLst>
              <a:gd name="adj1" fmla="val 4136017"/>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2" name="Curved Connector 71">
            <a:extLst>
              <a:ext uri="{FF2B5EF4-FFF2-40B4-BE49-F238E27FC236}">
                <a16:creationId xmlns:a16="http://schemas.microsoft.com/office/drawing/2014/main" id="{FF0F92B6-5394-D63A-35B2-14276C046883}"/>
              </a:ext>
            </a:extLst>
          </p:cNvPr>
          <p:cNvCxnSpPr>
            <a:cxnSpLocks/>
            <a:stCxn id="18" idx="3"/>
            <a:endCxn id="33" idx="1"/>
          </p:cNvCxnSpPr>
          <p:nvPr/>
        </p:nvCxnSpPr>
        <p:spPr>
          <a:xfrm flipV="1">
            <a:off x="8589196" y="3859807"/>
            <a:ext cx="501563" cy="422097"/>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75" name="Striped Right Arrow 74">
            <a:extLst>
              <a:ext uri="{FF2B5EF4-FFF2-40B4-BE49-F238E27FC236}">
                <a16:creationId xmlns:a16="http://schemas.microsoft.com/office/drawing/2014/main" id="{9A5F96D9-39B3-6424-39FC-5BF1BAAADE96}"/>
              </a:ext>
            </a:extLst>
          </p:cNvPr>
          <p:cNvSpPr/>
          <p:nvPr/>
        </p:nvSpPr>
        <p:spPr>
          <a:xfrm>
            <a:off x="5240367" y="698588"/>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2DA8BD1F-40B7-A548-F7BA-5028BF7C5DA8}"/>
              </a:ext>
            </a:extLst>
          </p:cNvPr>
          <p:cNvPicPr>
            <a:picLocks noChangeAspect="1"/>
          </p:cNvPicPr>
          <p:nvPr/>
        </p:nvPicPr>
        <p:blipFill>
          <a:blip r:embed="rId4"/>
          <a:stretch>
            <a:fillRect/>
          </a:stretch>
        </p:blipFill>
        <p:spPr>
          <a:xfrm>
            <a:off x="443176" y="586"/>
            <a:ext cx="3676212" cy="1957680"/>
          </a:xfrm>
          <a:prstGeom prst="rect">
            <a:avLst/>
          </a:prstGeom>
        </p:spPr>
      </p:pic>
      <p:sp>
        <p:nvSpPr>
          <p:cNvPr id="19" name="Explosion 1 18">
            <a:extLst>
              <a:ext uri="{FF2B5EF4-FFF2-40B4-BE49-F238E27FC236}">
                <a16:creationId xmlns:a16="http://schemas.microsoft.com/office/drawing/2014/main" id="{2D9B6C2C-8A0F-6EB9-D0A3-8AB5D79240A6}"/>
              </a:ext>
            </a:extLst>
          </p:cNvPr>
          <p:cNvSpPr/>
          <p:nvPr/>
        </p:nvSpPr>
        <p:spPr>
          <a:xfrm>
            <a:off x="2879219" y="4868888"/>
            <a:ext cx="5575300" cy="14478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Previous Ponder 1</a:t>
            </a:r>
          </a:p>
        </p:txBody>
      </p:sp>
    </p:spTree>
    <p:extLst>
      <p:ext uri="{BB962C8B-B14F-4D97-AF65-F5344CB8AC3E}">
        <p14:creationId xmlns:p14="http://schemas.microsoft.com/office/powerpoint/2010/main" val="3282661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Picture 75">
            <a:extLst>
              <a:ext uri="{FF2B5EF4-FFF2-40B4-BE49-F238E27FC236}">
                <a16:creationId xmlns:a16="http://schemas.microsoft.com/office/drawing/2014/main" id="{8C441C42-2130-8AE5-32DB-B41C4E444220}"/>
              </a:ext>
            </a:extLst>
          </p:cNvPr>
          <p:cNvPicPr>
            <a:picLocks noChangeAspect="1"/>
          </p:cNvPicPr>
          <p:nvPr/>
        </p:nvPicPr>
        <p:blipFill>
          <a:blip r:embed="rId3"/>
          <a:stretch>
            <a:fillRect/>
          </a:stretch>
        </p:blipFill>
        <p:spPr>
          <a:xfrm>
            <a:off x="8337607" y="5452439"/>
            <a:ext cx="3785952" cy="1277033"/>
          </a:xfrm>
          <a:prstGeom prst="rect">
            <a:avLst/>
          </a:prstGeom>
        </p:spPr>
      </p:pic>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3155208"/>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4" name="Picture 3">
            <a:extLst>
              <a:ext uri="{FF2B5EF4-FFF2-40B4-BE49-F238E27FC236}">
                <a16:creationId xmlns:a16="http://schemas.microsoft.com/office/drawing/2014/main" id="{EE125F3A-E84A-4093-1B53-C68976C65F30}"/>
              </a:ext>
            </a:extLst>
          </p:cNvPr>
          <p:cNvPicPr>
            <a:picLocks noChangeAspect="1"/>
          </p:cNvPicPr>
          <p:nvPr/>
        </p:nvPicPr>
        <p:blipFill>
          <a:blip r:embed="rId4"/>
          <a:stretch>
            <a:fillRect/>
          </a:stretch>
        </p:blipFill>
        <p:spPr>
          <a:xfrm>
            <a:off x="7397393" y="60174"/>
            <a:ext cx="4447922" cy="1848223"/>
          </a:xfrm>
          <a:prstGeom prst="rect">
            <a:avLst/>
          </a:prstGeom>
        </p:spPr>
      </p:pic>
      <p:sp>
        <p:nvSpPr>
          <p:cNvPr id="5" name="Rectangle 4">
            <a:extLst>
              <a:ext uri="{FF2B5EF4-FFF2-40B4-BE49-F238E27FC236}">
                <a16:creationId xmlns:a16="http://schemas.microsoft.com/office/drawing/2014/main" id="{E250A11A-24F5-991A-B083-30F8685DF66E}"/>
              </a:ext>
            </a:extLst>
          </p:cNvPr>
          <p:cNvSpPr/>
          <p:nvPr/>
        </p:nvSpPr>
        <p:spPr>
          <a:xfrm>
            <a:off x="38190" y="265024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Get_width</a:t>
            </a:r>
            <a:r>
              <a:rPr lang="en-US" dirty="0"/>
              <a:t>()</a:t>
            </a:r>
          </a:p>
        </p:txBody>
      </p:sp>
      <p:sp>
        <p:nvSpPr>
          <p:cNvPr id="9" name="Magnetic Disk 8">
            <a:extLst>
              <a:ext uri="{FF2B5EF4-FFF2-40B4-BE49-F238E27FC236}">
                <a16:creationId xmlns:a16="http://schemas.microsoft.com/office/drawing/2014/main" id="{07C1E7E3-1AC6-941A-4617-84E49610A81F}"/>
              </a:ext>
            </a:extLst>
          </p:cNvPr>
          <p:cNvSpPr/>
          <p:nvPr/>
        </p:nvSpPr>
        <p:spPr>
          <a:xfrm rot="5595791">
            <a:off x="2287939" y="264861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0EA26AE9-FEF0-DD78-8D23-0F6CA77F40E2}"/>
              </a:ext>
            </a:extLst>
          </p:cNvPr>
          <p:cNvSpPr txBox="1"/>
          <p:nvPr/>
        </p:nvSpPr>
        <p:spPr>
          <a:xfrm>
            <a:off x="2193006" y="2822058"/>
            <a:ext cx="686213" cy="369332"/>
          </a:xfrm>
          <a:prstGeom prst="rect">
            <a:avLst/>
          </a:prstGeom>
          <a:noFill/>
        </p:spPr>
        <p:txBody>
          <a:bodyPr wrap="none" rtlCol="0">
            <a:spAutoFit/>
          </a:bodyPr>
          <a:lstStyle/>
          <a:p>
            <a:r>
              <a:rPr lang="en-US" dirty="0"/>
              <a:t>value</a:t>
            </a:r>
          </a:p>
        </p:txBody>
      </p:sp>
      <p:sp>
        <p:nvSpPr>
          <p:cNvPr id="11" name="Rectangle 10">
            <a:extLst>
              <a:ext uri="{FF2B5EF4-FFF2-40B4-BE49-F238E27FC236}">
                <a16:creationId xmlns:a16="http://schemas.microsoft.com/office/drawing/2014/main" id="{7B5531BA-C994-0840-769E-2172EA2FA418}"/>
              </a:ext>
            </a:extLst>
          </p:cNvPr>
          <p:cNvSpPr/>
          <p:nvPr/>
        </p:nvSpPr>
        <p:spPr>
          <a:xfrm>
            <a:off x="38190" y="3291840"/>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Get_ratio</a:t>
            </a:r>
            <a:r>
              <a:rPr lang="en-US" dirty="0"/>
              <a:t>()</a:t>
            </a:r>
          </a:p>
        </p:txBody>
      </p:sp>
      <p:sp>
        <p:nvSpPr>
          <p:cNvPr id="12" name="Magnetic Disk 11">
            <a:extLst>
              <a:ext uri="{FF2B5EF4-FFF2-40B4-BE49-F238E27FC236}">
                <a16:creationId xmlns:a16="http://schemas.microsoft.com/office/drawing/2014/main" id="{7C1C17B5-3DBA-961B-58DC-A9EAE21845E0}"/>
              </a:ext>
            </a:extLst>
          </p:cNvPr>
          <p:cNvSpPr/>
          <p:nvPr/>
        </p:nvSpPr>
        <p:spPr>
          <a:xfrm rot="5595791">
            <a:off x="2287939" y="329021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3FE62980-01F0-C197-EA1F-199C848E7E18}"/>
              </a:ext>
            </a:extLst>
          </p:cNvPr>
          <p:cNvSpPr txBox="1"/>
          <p:nvPr/>
        </p:nvSpPr>
        <p:spPr>
          <a:xfrm>
            <a:off x="2193006" y="3463652"/>
            <a:ext cx="686213" cy="369332"/>
          </a:xfrm>
          <a:prstGeom prst="rect">
            <a:avLst/>
          </a:prstGeom>
          <a:noFill/>
        </p:spPr>
        <p:txBody>
          <a:bodyPr wrap="none" rtlCol="0">
            <a:spAutoFit/>
          </a:bodyPr>
          <a:lstStyle/>
          <a:p>
            <a:r>
              <a:rPr lang="en-US" dirty="0"/>
              <a:t>value</a:t>
            </a:r>
          </a:p>
        </p:txBody>
      </p:sp>
      <p:sp>
        <p:nvSpPr>
          <p:cNvPr id="14" name="Rectangle 13">
            <a:extLst>
              <a:ext uri="{FF2B5EF4-FFF2-40B4-BE49-F238E27FC236}">
                <a16:creationId xmlns:a16="http://schemas.microsoft.com/office/drawing/2014/main" id="{EE426E07-9E74-548E-7E4E-333F28347BB8}"/>
              </a:ext>
            </a:extLst>
          </p:cNvPr>
          <p:cNvSpPr/>
          <p:nvPr/>
        </p:nvSpPr>
        <p:spPr>
          <a:xfrm>
            <a:off x="66763" y="392542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Get_diameter</a:t>
            </a:r>
            <a:r>
              <a:rPr lang="en-US" dirty="0"/>
              <a:t>()</a:t>
            </a:r>
          </a:p>
        </p:txBody>
      </p:sp>
      <p:sp>
        <p:nvSpPr>
          <p:cNvPr id="15" name="Magnetic Disk 14">
            <a:extLst>
              <a:ext uri="{FF2B5EF4-FFF2-40B4-BE49-F238E27FC236}">
                <a16:creationId xmlns:a16="http://schemas.microsoft.com/office/drawing/2014/main" id="{4D98D9FA-BC99-B045-6188-0D41052199BF}"/>
              </a:ext>
            </a:extLst>
          </p:cNvPr>
          <p:cNvSpPr/>
          <p:nvPr/>
        </p:nvSpPr>
        <p:spPr>
          <a:xfrm rot="5595791">
            <a:off x="2316512" y="392379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7D968D20-773B-56C8-CEA8-EA67D415F9A0}"/>
              </a:ext>
            </a:extLst>
          </p:cNvPr>
          <p:cNvSpPr txBox="1"/>
          <p:nvPr/>
        </p:nvSpPr>
        <p:spPr>
          <a:xfrm>
            <a:off x="2221579" y="4097238"/>
            <a:ext cx="686213" cy="369332"/>
          </a:xfrm>
          <a:prstGeom prst="rect">
            <a:avLst/>
          </a:prstGeom>
          <a:noFill/>
        </p:spPr>
        <p:txBody>
          <a:bodyPr wrap="none" rtlCol="0">
            <a:spAutoFit/>
          </a:bodyPr>
          <a:lstStyle/>
          <a:p>
            <a:r>
              <a:rPr lang="en-US" dirty="0"/>
              <a:t>value</a:t>
            </a:r>
          </a:p>
        </p:txBody>
      </p:sp>
      <p:sp>
        <p:nvSpPr>
          <p:cNvPr id="18" name="TextBox 17">
            <a:extLst>
              <a:ext uri="{FF2B5EF4-FFF2-40B4-BE49-F238E27FC236}">
                <a16:creationId xmlns:a16="http://schemas.microsoft.com/office/drawing/2014/main" id="{B99C4EEB-7B71-F0CE-B4D6-AE7E95B72F25}"/>
              </a:ext>
            </a:extLst>
          </p:cNvPr>
          <p:cNvSpPr txBox="1"/>
          <p:nvPr/>
        </p:nvSpPr>
        <p:spPr>
          <a:xfrm>
            <a:off x="5750960" y="4097238"/>
            <a:ext cx="2838236" cy="369332"/>
          </a:xfrm>
          <a:prstGeom prst="rect">
            <a:avLst/>
          </a:prstGeom>
          <a:noFill/>
        </p:spPr>
        <p:txBody>
          <a:bodyPr wrap="square">
            <a:spAutoFit/>
          </a:bodyPr>
          <a:lstStyle/>
          <a:p>
            <a:r>
              <a:rPr lang="en-US" dirty="0"/>
              <a:t>volume	= numerator/10M</a:t>
            </a:r>
          </a:p>
        </p:txBody>
      </p:sp>
      <p:sp>
        <p:nvSpPr>
          <p:cNvPr id="20" name="TextBox 19">
            <a:extLst>
              <a:ext uri="{FF2B5EF4-FFF2-40B4-BE49-F238E27FC236}">
                <a16:creationId xmlns:a16="http://schemas.microsoft.com/office/drawing/2014/main" id="{4858FD69-EF47-C406-79A4-CE5E984BB661}"/>
              </a:ext>
            </a:extLst>
          </p:cNvPr>
          <p:cNvSpPr txBox="1"/>
          <p:nvPr/>
        </p:nvSpPr>
        <p:spPr>
          <a:xfrm>
            <a:off x="4853282" y="2563309"/>
            <a:ext cx="3220149" cy="1200329"/>
          </a:xfrm>
          <a:prstGeom prst="rect">
            <a:avLst/>
          </a:prstGeom>
          <a:noFill/>
        </p:spPr>
        <p:txBody>
          <a:bodyPr wrap="square">
            <a:spAutoFit/>
          </a:bodyPr>
          <a:lstStyle/>
          <a:p>
            <a:pPr lvl="1"/>
            <a:r>
              <a:rPr lang="en-US" dirty="0"/>
              <a:t>Numerator = p1*(p2-p3)</a:t>
            </a:r>
          </a:p>
          <a:p>
            <a:pPr lvl="1"/>
            <a:r>
              <a:rPr lang="en-US" dirty="0"/>
              <a:t>Numerator_p1= pi*w2*a</a:t>
            </a:r>
          </a:p>
          <a:p>
            <a:pPr lvl="1"/>
            <a:r>
              <a:rPr lang="en-US" dirty="0"/>
              <a:t>Numerator_p2= w*a</a:t>
            </a:r>
          </a:p>
          <a:p>
            <a:pPr lvl="1"/>
            <a:r>
              <a:rPr lang="en-US" dirty="0"/>
              <a:t>Numerator_p3= 2540*d</a:t>
            </a:r>
          </a:p>
        </p:txBody>
      </p:sp>
      <p:sp>
        <p:nvSpPr>
          <p:cNvPr id="21" name="Magnetic Disk 20">
            <a:extLst>
              <a:ext uri="{FF2B5EF4-FFF2-40B4-BE49-F238E27FC236}">
                <a16:creationId xmlns:a16="http://schemas.microsoft.com/office/drawing/2014/main" id="{1FFEEBFA-2830-FAB0-4886-799E962E8C46}"/>
              </a:ext>
            </a:extLst>
          </p:cNvPr>
          <p:cNvSpPr/>
          <p:nvPr/>
        </p:nvSpPr>
        <p:spPr>
          <a:xfrm>
            <a:off x="5539685" y="413959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agnetic Disk 21">
            <a:extLst>
              <a:ext uri="{FF2B5EF4-FFF2-40B4-BE49-F238E27FC236}">
                <a16:creationId xmlns:a16="http://schemas.microsoft.com/office/drawing/2014/main" id="{86CE3CE0-5616-0E5B-8308-BDF202D78553}"/>
              </a:ext>
            </a:extLst>
          </p:cNvPr>
          <p:cNvSpPr/>
          <p:nvPr/>
        </p:nvSpPr>
        <p:spPr>
          <a:xfrm>
            <a:off x="4957403" y="25914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agnetic Disk 22">
            <a:extLst>
              <a:ext uri="{FF2B5EF4-FFF2-40B4-BE49-F238E27FC236}">
                <a16:creationId xmlns:a16="http://schemas.microsoft.com/office/drawing/2014/main" id="{C2A66CC3-2D26-16FF-62EC-06565F5FF951}"/>
              </a:ext>
            </a:extLst>
          </p:cNvPr>
          <p:cNvSpPr/>
          <p:nvPr/>
        </p:nvSpPr>
        <p:spPr>
          <a:xfrm>
            <a:off x="4957402" y="287835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agnetic Disk 23">
            <a:extLst>
              <a:ext uri="{FF2B5EF4-FFF2-40B4-BE49-F238E27FC236}">
                <a16:creationId xmlns:a16="http://schemas.microsoft.com/office/drawing/2014/main" id="{B42C8D3C-50E8-8002-EA44-F05DC73AC64F}"/>
              </a:ext>
            </a:extLst>
          </p:cNvPr>
          <p:cNvSpPr/>
          <p:nvPr/>
        </p:nvSpPr>
        <p:spPr>
          <a:xfrm>
            <a:off x="4957401" y="317427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Magnetic Disk 24">
            <a:extLst>
              <a:ext uri="{FF2B5EF4-FFF2-40B4-BE49-F238E27FC236}">
                <a16:creationId xmlns:a16="http://schemas.microsoft.com/office/drawing/2014/main" id="{A54A9D53-C9BE-7173-8A55-BFB0E5F962C5}"/>
              </a:ext>
            </a:extLst>
          </p:cNvPr>
          <p:cNvSpPr/>
          <p:nvPr/>
        </p:nvSpPr>
        <p:spPr>
          <a:xfrm>
            <a:off x="4951739" y="346193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agnetic Disk 25">
            <a:extLst>
              <a:ext uri="{FF2B5EF4-FFF2-40B4-BE49-F238E27FC236}">
                <a16:creationId xmlns:a16="http://schemas.microsoft.com/office/drawing/2014/main" id="{229CAD39-EB2F-C919-CC2E-1460F2F7C86B}"/>
              </a:ext>
            </a:extLst>
          </p:cNvPr>
          <p:cNvSpPr/>
          <p:nvPr/>
        </p:nvSpPr>
        <p:spPr>
          <a:xfrm>
            <a:off x="3051884" y="268489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6C5731C3-A4D4-8659-7829-33FD6E9C31CF}"/>
              </a:ext>
            </a:extLst>
          </p:cNvPr>
          <p:cNvSpPr txBox="1"/>
          <p:nvPr/>
        </p:nvSpPr>
        <p:spPr>
          <a:xfrm>
            <a:off x="3274285" y="2623514"/>
            <a:ext cx="1003801" cy="369332"/>
          </a:xfrm>
          <a:prstGeom prst="rect">
            <a:avLst/>
          </a:prstGeom>
          <a:noFill/>
        </p:spPr>
        <p:txBody>
          <a:bodyPr wrap="none" rtlCol="0">
            <a:spAutoFit/>
          </a:bodyPr>
          <a:lstStyle/>
          <a:p>
            <a:r>
              <a:rPr lang="en-US" dirty="0" err="1"/>
              <a:t>w_width</a:t>
            </a:r>
            <a:endParaRPr lang="en-US" dirty="0"/>
          </a:p>
        </p:txBody>
      </p:sp>
      <p:sp>
        <p:nvSpPr>
          <p:cNvPr id="28" name="Magnetic Disk 27">
            <a:extLst>
              <a:ext uri="{FF2B5EF4-FFF2-40B4-BE49-F238E27FC236}">
                <a16:creationId xmlns:a16="http://schemas.microsoft.com/office/drawing/2014/main" id="{AE7C3B00-F06A-B490-27BF-FB55E39D8DF5}"/>
              </a:ext>
            </a:extLst>
          </p:cNvPr>
          <p:cNvSpPr/>
          <p:nvPr/>
        </p:nvSpPr>
        <p:spPr>
          <a:xfrm>
            <a:off x="3051884" y="329947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AA664C10-F260-BBDD-CD77-6CCDE609D9C4}"/>
              </a:ext>
            </a:extLst>
          </p:cNvPr>
          <p:cNvSpPr txBox="1"/>
          <p:nvPr/>
        </p:nvSpPr>
        <p:spPr>
          <a:xfrm>
            <a:off x="3274285" y="3238094"/>
            <a:ext cx="845103" cy="369332"/>
          </a:xfrm>
          <a:prstGeom prst="rect">
            <a:avLst/>
          </a:prstGeom>
          <a:noFill/>
        </p:spPr>
        <p:txBody>
          <a:bodyPr wrap="none" rtlCol="0">
            <a:spAutoFit/>
          </a:bodyPr>
          <a:lstStyle/>
          <a:p>
            <a:r>
              <a:rPr lang="en-US" dirty="0" err="1"/>
              <a:t>a_ratio</a:t>
            </a:r>
            <a:endParaRPr lang="en-US" dirty="0"/>
          </a:p>
        </p:txBody>
      </p:sp>
      <p:sp>
        <p:nvSpPr>
          <p:cNvPr id="30" name="Magnetic Disk 29">
            <a:extLst>
              <a:ext uri="{FF2B5EF4-FFF2-40B4-BE49-F238E27FC236}">
                <a16:creationId xmlns:a16="http://schemas.microsoft.com/office/drawing/2014/main" id="{705D333C-30F4-62A0-ADB7-08F085D5E56E}"/>
              </a:ext>
            </a:extLst>
          </p:cNvPr>
          <p:cNvSpPr/>
          <p:nvPr/>
        </p:nvSpPr>
        <p:spPr>
          <a:xfrm>
            <a:off x="3037591" y="391405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888DDE8F-39E4-AAF0-7CE4-7EA98F94AEC9}"/>
              </a:ext>
            </a:extLst>
          </p:cNvPr>
          <p:cNvSpPr txBox="1"/>
          <p:nvPr/>
        </p:nvSpPr>
        <p:spPr>
          <a:xfrm>
            <a:off x="3259992" y="3852674"/>
            <a:ext cx="1275798" cy="369332"/>
          </a:xfrm>
          <a:prstGeom prst="rect">
            <a:avLst/>
          </a:prstGeom>
          <a:noFill/>
        </p:spPr>
        <p:txBody>
          <a:bodyPr wrap="none" rtlCol="0">
            <a:spAutoFit/>
          </a:bodyPr>
          <a:lstStyle/>
          <a:p>
            <a:r>
              <a:rPr lang="en-US" dirty="0" err="1"/>
              <a:t>d_diameter</a:t>
            </a:r>
            <a:endParaRPr lang="en-US" dirty="0"/>
          </a:p>
        </p:txBody>
      </p:sp>
      <p:sp>
        <p:nvSpPr>
          <p:cNvPr id="32" name="Rectangle 31">
            <a:extLst>
              <a:ext uri="{FF2B5EF4-FFF2-40B4-BE49-F238E27FC236}">
                <a16:creationId xmlns:a16="http://schemas.microsoft.com/office/drawing/2014/main" id="{D1A25006-85CF-8574-B28E-57C10B6177CF}"/>
              </a:ext>
            </a:extLst>
          </p:cNvPr>
          <p:cNvSpPr/>
          <p:nvPr/>
        </p:nvSpPr>
        <p:spPr>
          <a:xfrm>
            <a:off x="9260511" y="2458869"/>
            <a:ext cx="269787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Display_volume</a:t>
            </a:r>
            <a:r>
              <a:rPr lang="en-US" dirty="0"/>
              <a:t>()</a:t>
            </a:r>
          </a:p>
        </p:txBody>
      </p:sp>
      <p:sp>
        <p:nvSpPr>
          <p:cNvPr id="33" name="Magnetic Disk 32">
            <a:extLst>
              <a:ext uri="{FF2B5EF4-FFF2-40B4-BE49-F238E27FC236}">
                <a16:creationId xmlns:a16="http://schemas.microsoft.com/office/drawing/2014/main" id="{2FE128B8-D5E6-4D5E-A7E8-1659E1475EDF}"/>
              </a:ext>
            </a:extLst>
          </p:cNvPr>
          <p:cNvSpPr/>
          <p:nvPr/>
        </p:nvSpPr>
        <p:spPr>
          <a:xfrm rot="16200000">
            <a:off x="9069637" y="245010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Curved Connector 33">
            <a:extLst>
              <a:ext uri="{FF2B5EF4-FFF2-40B4-BE49-F238E27FC236}">
                <a16:creationId xmlns:a16="http://schemas.microsoft.com/office/drawing/2014/main" id="{0AD97163-937B-AEA5-7643-EC8C76C19C26}"/>
              </a:ext>
            </a:extLst>
          </p:cNvPr>
          <p:cNvCxnSpPr>
            <a:cxnSpLocks/>
            <a:stCxn id="9" idx="1"/>
            <a:endCxn id="26" idx="2"/>
          </p:cNvCxnSpPr>
          <p:nvPr/>
        </p:nvCxnSpPr>
        <p:spPr>
          <a:xfrm>
            <a:off x="2552807" y="2793584"/>
            <a:ext cx="499077" cy="28474"/>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7" name="Curved Connector 36">
            <a:extLst>
              <a:ext uri="{FF2B5EF4-FFF2-40B4-BE49-F238E27FC236}">
                <a16:creationId xmlns:a16="http://schemas.microsoft.com/office/drawing/2014/main" id="{3F65282A-8D8A-B863-D24D-3EDD836E37B9}"/>
              </a:ext>
            </a:extLst>
          </p:cNvPr>
          <p:cNvCxnSpPr>
            <a:cxnSpLocks/>
            <a:stCxn id="12" idx="1"/>
            <a:endCxn id="28" idx="2"/>
          </p:cNvCxnSpPr>
          <p:nvPr/>
        </p:nvCxnSpPr>
        <p:spPr>
          <a:xfrm>
            <a:off x="2552807" y="3435178"/>
            <a:ext cx="499077" cy="1460"/>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0" name="Curved Connector 39">
            <a:extLst>
              <a:ext uri="{FF2B5EF4-FFF2-40B4-BE49-F238E27FC236}">
                <a16:creationId xmlns:a16="http://schemas.microsoft.com/office/drawing/2014/main" id="{72682162-36C9-1CD0-E127-CF7BFCBDD73B}"/>
              </a:ext>
            </a:extLst>
          </p:cNvPr>
          <p:cNvCxnSpPr>
            <a:cxnSpLocks/>
            <a:stCxn id="15" idx="1"/>
            <a:endCxn id="30" idx="2"/>
          </p:cNvCxnSpPr>
          <p:nvPr/>
        </p:nvCxnSpPr>
        <p:spPr>
          <a:xfrm flipV="1">
            <a:off x="2581380" y="4051218"/>
            <a:ext cx="456211" cy="17546"/>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3" name="Curved Connector 42">
            <a:extLst>
              <a:ext uri="{FF2B5EF4-FFF2-40B4-BE49-F238E27FC236}">
                <a16:creationId xmlns:a16="http://schemas.microsoft.com/office/drawing/2014/main" id="{4BA8B536-EB02-B980-E103-85D951BB5260}"/>
              </a:ext>
            </a:extLst>
          </p:cNvPr>
          <p:cNvCxnSpPr>
            <a:cxnSpLocks/>
            <a:stCxn id="27" idx="3"/>
          </p:cNvCxnSpPr>
          <p:nvPr/>
        </p:nvCxnSpPr>
        <p:spPr>
          <a:xfrm>
            <a:off x="4278086" y="2808180"/>
            <a:ext cx="817489" cy="197146"/>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6" name="Curved Connector 45">
            <a:extLst>
              <a:ext uri="{FF2B5EF4-FFF2-40B4-BE49-F238E27FC236}">
                <a16:creationId xmlns:a16="http://schemas.microsoft.com/office/drawing/2014/main" id="{C2B61DDC-4472-B1E0-614B-BD56B629A568}"/>
              </a:ext>
            </a:extLst>
          </p:cNvPr>
          <p:cNvCxnSpPr>
            <a:cxnSpLocks/>
            <a:stCxn id="27" idx="3"/>
          </p:cNvCxnSpPr>
          <p:nvPr/>
        </p:nvCxnSpPr>
        <p:spPr>
          <a:xfrm>
            <a:off x="4278086" y="2808180"/>
            <a:ext cx="817489" cy="491298"/>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9" name="Curved Connector 48">
            <a:extLst>
              <a:ext uri="{FF2B5EF4-FFF2-40B4-BE49-F238E27FC236}">
                <a16:creationId xmlns:a16="http://schemas.microsoft.com/office/drawing/2014/main" id="{F0FD63DA-25A1-6862-B70C-23D6A56230F6}"/>
              </a:ext>
            </a:extLst>
          </p:cNvPr>
          <p:cNvCxnSpPr>
            <a:cxnSpLocks/>
            <a:stCxn id="29" idx="3"/>
            <a:endCxn id="23" idx="2"/>
          </p:cNvCxnSpPr>
          <p:nvPr/>
        </p:nvCxnSpPr>
        <p:spPr>
          <a:xfrm flipV="1">
            <a:off x="4119388" y="3015519"/>
            <a:ext cx="838014" cy="407241"/>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2" name="Curved Connector 51">
            <a:extLst>
              <a:ext uri="{FF2B5EF4-FFF2-40B4-BE49-F238E27FC236}">
                <a16:creationId xmlns:a16="http://schemas.microsoft.com/office/drawing/2014/main" id="{ABA3C4AE-7A55-10B0-D945-77807300A554}"/>
              </a:ext>
            </a:extLst>
          </p:cNvPr>
          <p:cNvCxnSpPr>
            <a:cxnSpLocks/>
            <a:stCxn id="29" idx="3"/>
            <a:endCxn id="24" idx="2"/>
          </p:cNvCxnSpPr>
          <p:nvPr/>
        </p:nvCxnSpPr>
        <p:spPr>
          <a:xfrm flipV="1">
            <a:off x="4119388" y="3311432"/>
            <a:ext cx="838013" cy="111328"/>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5" name="Curved Connector 54">
            <a:extLst>
              <a:ext uri="{FF2B5EF4-FFF2-40B4-BE49-F238E27FC236}">
                <a16:creationId xmlns:a16="http://schemas.microsoft.com/office/drawing/2014/main" id="{0A84576C-3CA1-6FB8-69A7-798FB64282E8}"/>
              </a:ext>
            </a:extLst>
          </p:cNvPr>
          <p:cNvCxnSpPr>
            <a:cxnSpLocks/>
            <a:stCxn id="31" idx="3"/>
            <a:endCxn id="25" idx="2"/>
          </p:cNvCxnSpPr>
          <p:nvPr/>
        </p:nvCxnSpPr>
        <p:spPr>
          <a:xfrm flipV="1">
            <a:off x="4535790" y="3599092"/>
            <a:ext cx="415949" cy="438248"/>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8" name="Curved Connector 57">
            <a:extLst>
              <a:ext uri="{FF2B5EF4-FFF2-40B4-BE49-F238E27FC236}">
                <a16:creationId xmlns:a16="http://schemas.microsoft.com/office/drawing/2014/main" id="{36F90F9E-05B2-1441-7703-DBD44C749715}"/>
              </a:ext>
            </a:extLst>
          </p:cNvPr>
          <p:cNvCxnSpPr>
            <a:cxnSpLocks/>
            <a:stCxn id="22" idx="1"/>
            <a:endCxn id="21" idx="2"/>
          </p:cNvCxnSpPr>
          <p:nvPr/>
        </p:nvCxnSpPr>
        <p:spPr>
          <a:xfrm rot="16200000" flipH="1">
            <a:off x="4469872" y="3206942"/>
            <a:ext cx="1685274" cy="454351"/>
          </a:xfrm>
          <a:prstGeom prst="curvedConnector4">
            <a:avLst>
              <a:gd name="adj1" fmla="val -13565"/>
              <a:gd name="adj2" fmla="val 188449"/>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1" name="Curved Connector 60">
            <a:extLst>
              <a:ext uri="{FF2B5EF4-FFF2-40B4-BE49-F238E27FC236}">
                <a16:creationId xmlns:a16="http://schemas.microsoft.com/office/drawing/2014/main" id="{697A7D36-AE8F-BC0B-315A-ECC19C154521}"/>
              </a:ext>
            </a:extLst>
          </p:cNvPr>
          <p:cNvCxnSpPr>
            <a:cxnSpLocks/>
            <a:stCxn id="23" idx="4"/>
            <a:endCxn id="22" idx="4"/>
          </p:cNvCxnSpPr>
          <p:nvPr/>
        </p:nvCxnSpPr>
        <p:spPr>
          <a:xfrm flipV="1">
            <a:off x="5213263" y="2728640"/>
            <a:ext cx="1" cy="286879"/>
          </a:xfrm>
          <a:prstGeom prst="curvedConnector3">
            <a:avLst>
              <a:gd name="adj1" fmla="val 2286010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4" name="Curved Connector 63">
            <a:extLst>
              <a:ext uri="{FF2B5EF4-FFF2-40B4-BE49-F238E27FC236}">
                <a16:creationId xmlns:a16="http://schemas.microsoft.com/office/drawing/2014/main" id="{74332E1F-BE4F-FC58-760B-18BEC37A58AD}"/>
              </a:ext>
            </a:extLst>
          </p:cNvPr>
          <p:cNvCxnSpPr>
            <a:cxnSpLocks/>
            <a:stCxn id="24" idx="4"/>
            <a:endCxn id="22" idx="4"/>
          </p:cNvCxnSpPr>
          <p:nvPr/>
        </p:nvCxnSpPr>
        <p:spPr>
          <a:xfrm flipV="1">
            <a:off x="5213262" y="2728640"/>
            <a:ext cx="2" cy="582792"/>
          </a:xfrm>
          <a:prstGeom prst="curvedConnector3">
            <a:avLst>
              <a:gd name="adj1" fmla="val 1143010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7" name="Curved Connector 66">
            <a:extLst>
              <a:ext uri="{FF2B5EF4-FFF2-40B4-BE49-F238E27FC236}">
                <a16:creationId xmlns:a16="http://schemas.microsoft.com/office/drawing/2014/main" id="{16A350C2-74C1-734C-14AD-FFF6C1B6D0E0}"/>
              </a:ext>
            </a:extLst>
          </p:cNvPr>
          <p:cNvCxnSpPr>
            <a:cxnSpLocks/>
            <a:stCxn id="25" idx="4"/>
            <a:endCxn id="22" idx="4"/>
          </p:cNvCxnSpPr>
          <p:nvPr/>
        </p:nvCxnSpPr>
        <p:spPr>
          <a:xfrm flipV="1">
            <a:off x="5207600" y="2728640"/>
            <a:ext cx="5664" cy="870452"/>
          </a:xfrm>
          <a:prstGeom prst="curvedConnector3">
            <a:avLst>
              <a:gd name="adj1" fmla="val 4136017"/>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2" name="Curved Connector 71">
            <a:extLst>
              <a:ext uri="{FF2B5EF4-FFF2-40B4-BE49-F238E27FC236}">
                <a16:creationId xmlns:a16="http://schemas.microsoft.com/office/drawing/2014/main" id="{FF0F92B6-5394-D63A-35B2-14276C046883}"/>
              </a:ext>
            </a:extLst>
          </p:cNvPr>
          <p:cNvCxnSpPr>
            <a:cxnSpLocks/>
            <a:stCxn id="18" idx="3"/>
            <a:endCxn id="33" idx="1"/>
          </p:cNvCxnSpPr>
          <p:nvPr/>
        </p:nvCxnSpPr>
        <p:spPr>
          <a:xfrm flipV="1">
            <a:off x="8589196" y="2587261"/>
            <a:ext cx="471212" cy="1694643"/>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75" name="Striped Right Arrow 74">
            <a:extLst>
              <a:ext uri="{FF2B5EF4-FFF2-40B4-BE49-F238E27FC236}">
                <a16:creationId xmlns:a16="http://schemas.microsoft.com/office/drawing/2014/main" id="{9A5F96D9-39B3-6424-39FC-5BF1BAAADE96}"/>
              </a:ext>
            </a:extLst>
          </p:cNvPr>
          <p:cNvSpPr/>
          <p:nvPr/>
        </p:nvSpPr>
        <p:spPr>
          <a:xfrm>
            <a:off x="5240367" y="698588"/>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2DA8BD1F-40B7-A548-F7BA-5028BF7C5DA8}"/>
              </a:ext>
            </a:extLst>
          </p:cNvPr>
          <p:cNvPicPr>
            <a:picLocks noChangeAspect="1"/>
          </p:cNvPicPr>
          <p:nvPr/>
        </p:nvPicPr>
        <p:blipFill>
          <a:blip r:embed="rId5"/>
          <a:stretch>
            <a:fillRect/>
          </a:stretch>
        </p:blipFill>
        <p:spPr>
          <a:xfrm>
            <a:off x="443176" y="586"/>
            <a:ext cx="3676212" cy="1957680"/>
          </a:xfrm>
          <a:prstGeom prst="rect">
            <a:avLst/>
          </a:prstGeom>
        </p:spPr>
      </p:pic>
      <p:sp>
        <p:nvSpPr>
          <p:cNvPr id="2" name="Rectangle 1">
            <a:extLst>
              <a:ext uri="{FF2B5EF4-FFF2-40B4-BE49-F238E27FC236}">
                <a16:creationId xmlns:a16="http://schemas.microsoft.com/office/drawing/2014/main" id="{20B6D040-E54E-1B90-4737-02786D78FD3D}"/>
              </a:ext>
            </a:extLst>
          </p:cNvPr>
          <p:cNvSpPr/>
          <p:nvPr/>
        </p:nvSpPr>
        <p:spPr>
          <a:xfrm>
            <a:off x="9290862" y="4286138"/>
            <a:ext cx="269787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Write_to_file</a:t>
            </a:r>
            <a:r>
              <a:rPr lang="en-US" dirty="0"/>
              <a:t>()</a:t>
            </a:r>
          </a:p>
        </p:txBody>
      </p:sp>
      <p:sp>
        <p:nvSpPr>
          <p:cNvPr id="19" name="Magnetic Disk 18">
            <a:extLst>
              <a:ext uri="{FF2B5EF4-FFF2-40B4-BE49-F238E27FC236}">
                <a16:creationId xmlns:a16="http://schemas.microsoft.com/office/drawing/2014/main" id="{9845A4CB-9BF9-CA92-1136-5478509CF1D3}"/>
              </a:ext>
            </a:extLst>
          </p:cNvPr>
          <p:cNvSpPr/>
          <p:nvPr/>
        </p:nvSpPr>
        <p:spPr>
          <a:xfrm rot="16200000">
            <a:off x="9099988" y="427737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Magnetic Disk 34">
            <a:extLst>
              <a:ext uri="{FF2B5EF4-FFF2-40B4-BE49-F238E27FC236}">
                <a16:creationId xmlns:a16="http://schemas.microsoft.com/office/drawing/2014/main" id="{24DF7FF6-D6B4-BDED-627F-F4D4595E5A50}"/>
              </a:ext>
            </a:extLst>
          </p:cNvPr>
          <p:cNvSpPr/>
          <p:nvPr/>
        </p:nvSpPr>
        <p:spPr>
          <a:xfrm>
            <a:off x="9925272" y="401181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Magnetic Disk 35">
            <a:extLst>
              <a:ext uri="{FF2B5EF4-FFF2-40B4-BE49-F238E27FC236}">
                <a16:creationId xmlns:a16="http://schemas.microsoft.com/office/drawing/2014/main" id="{347296DF-29B8-D85D-A543-00A63AB68595}"/>
              </a:ext>
            </a:extLst>
          </p:cNvPr>
          <p:cNvSpPr/>
          <p:nvPr/>
        </p:nvSpPr>
        <p:spPr>
          <a:xfrm>
            <a:off x="10321508" y="401181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Magnetic Disk 37">
            <a:extLst>
              <a:ext uri="{FF2B5EF4-FFF2-40B4-BE49-F238E27FC236}">
                <a16:creationId xmlns:a16="http://schemas.microsoft.com/office/drawing/2014/main" id="{B566E2A3-336B-572C-DCFF-2206F0A32C6A}"/>
              </a:ext>
            </a:extLst>
          </p:cNvPr>
          <p:cNvSpPr/>
          <p:nvPr/>
        </p:nvSpPr>
        <p:spPr>
          <a:xfrm>
            <a:off x="10733664" y="401181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9FD3E32A-2103-FE9A-3A22-A5B4F688B5F4}"/>
              </a:ext>
            </a:extLst>
          </p:cNvPr>
          <p:cNvSpPr txBox="1"/>
          <p:nvPr/>
        </p:nvSpPr>
        <p:spPr>
          <a:xfrm>
            <a:off x="10302195" y="2778992"/>
            <a:ext cx="914044" cy="369332"/>
          </a:xfrm>
          <a:prstGeom prst="rect">
            <a:avLst/>
          </a:prstGeom>
          <a:noFill/>
        </p:spPr>
        <p:txBody>
          <a:bodyPr wrap="square">
            <a:spAutoFit/>
          </a:bodyPr>
          <a:lstStyle/>
          <a:p>
            <a:r>
              <a:rPr lang="en-US" dirty="0"/>
              <a:t>date</a:t>
            </a:r>
          </a:p>
        </p:txBody>
      </p:sp>
      <p:sp>
        <p:nvSpPr>
          <p:cNvPr id="42" name="TextBox 41">
            <a:extLst>
              <a:ext uri="{FF2B5EF4-FFF2-40B4-BE49-F238E27FC236}">
                <a16:creationId xmlns:a16="http://schemas.microsoft.com/office/drawing/2014/main" id="{FADE1A68-2613-C04C-8C08-5140B773F425}"/>
              </a:ext>
            </a:extLst>
          </p:cNvPr>
          <p:cNvSpPr txBox="1"/>
          <p:nvPr/>
        </p:nvSpPr>
        <p:spPr>
          <a:xfrm>
            <a:off x="10302201" y="3024825"/>
            <a:ext cx="914044" cy="369332"/>
          </a:xfrm>
          <a:prstGeom prst="rect">
            <a:avLst/>
          </a:prstGeom>
          <a:noFill/>
        </p:spPr>
        <p:txBody>
          <a:bodyPr wrap="square">
            <a:spAutoFit/>
          </a:bodyPr>
          <a:lstStyle/>
          <a:p>
            <a:r>
              <a:rPr lang="en-US" dirty="0"/>
              <a:t>width</a:t>
            </a:r>
          </a:p>
        </p:txBody>
      </p:sp>
      <p:sp>
        <p:nvSpPr>
          <p:cNvPr id="44" name="TextBox 43">
            <a:extLst>
              <a:ext uri="{FF2B5EF4-FFF2-40B4-BE49-F238E27FC236}">
                <a16:creationId xmlns:a16="http://schemas.microsoft.com/office/drawing/2014/main" id="{5AABFDF7-40FE-3822-429D-7D7CB48FAAD1}"/>
              </a:ext>
            </a:extLst>
          </p:cNvPr>
          <p:cNvSpPr txBox="1"/>
          <p:nvPr/>
        </p:nvSpPr>
        <p:spPr>
          <a:xfrm>
            <a:off x="10302201" y="3279103"/>
            <a:ext cx="914044" cy="369332"/>
          </a:xfrm>
          <a:prstGeom prst="rect">
            <a:avLst/>
          </a:prstGeom>
          <a:noFill/>
        </p:spPr>
        <p:txBody>
          <a:bodyPr wrap="square">
            <a:spAutoFit/>
          </a:bodyPr>
          <a:lstStyle/>
          <a:p>
            <a:r>
              <a:rPr lang="en-US" dirty="0"/>
              <a:t>ratio</a:t>
            </a:r>
          </a:p>
        </p:txBody>
      </p:sp>
      <p:sp>
        <p:nvSpPr>
          <p:cNvPr id="45" name="TextBox 44">
            <a:extLst>
              <a:ext uri="{FF2B5EF4-FFF2-40B4-BE49-F238E27FC236}">
                <a16:creationId xmlns:a16="http://schemas.microsoft.com/office/drawing/2014/main" id="{C9F30510-25B3-A893-9CC4-41A3B5C02774}"/>
              </a:ext>
            </a:extLst>
          </p:cNvPr>
          <p:cNvSpPr txBox="1"/>
          <p:nvPr/>
        </p:nvSpPr>
        <p:spPr>
          <a:xfrm>
            <a:off x="10302201" y="3495105"/>
            <a:ext cx="1543114" cy="369332"/>
          </a:xfrm>
          <a:prstGeom prst="rect">
            <a:avLst/>
          </a:prstGeom>
          <a:noFill/>
        </p:spPr>
        <p:txBody>
          <a:bodyPr wrap="square">
            <a:spAutoFit/>
          </a:bodyPr>
          <a:lstStyle/>
          <a:p>
            <a:r>
              <a:rPr lang="en-US" dirty="0"/>
              <a:t>diameter</a:t>
            </a:r>
          </a:p>
        </p:txBody>
      </p:sp>
      <p:sp>
        <p:nvSpPr>
          <p:cNvPr id="47" name="Magnetic Disk 46">
            <a:extLst>
              <a:ext uri="{FF2B5EF4-FFF2-40B4-BE49-F238E27FC236}">
                <a16:creationId xmlns:a16="http://schemas.microsoft.com/office/drawing/2014/main" id="{FB984D0C-B97E-3D5F-F1EB-5224B6A7FC42}"/>
              </a:ext>
            </a:extLst>
          </p:cNvPr>
          <p:cNvSpPr/>
          <p:nvPr/>
        </p:nvSpPr>
        <p:spPr>
          <a:xfrm>
            <a:off x="11086803" y="399449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8D874347-D4AD-192F-9960-012700FEC4AB}"/>
              </a:ext>
            </a:extLst>
          </p:cNvPr>
          <p:cNvSpPr txBox="1"/>
          <p:nvPr/>
        </p:nvSpPr>
        <p:spPr>
          <a:xfrm>
            <a:off x="10321508" y="3747849"/>
            <a:ext cx="1543114" cy="369332"/>
          </a:xfrm>
          <a:prstGeom prst="rect">
            <a:avLst/>
          </a:prstGeom>
          <a:noFill/>
        </p:spPr>
        <p:txBody>
          <a:bodyPr wrap="square">
            <a:spAutoFit/>
          </a:bodyPr>
          <a:lstStyle/>
          <a:p>
            <a:r>
              <a:rPr lang="en-US" dirty="0"/>
              <a:t>volume</a:t>
            </a:r>
          </a:p>
        </p:txBody>
      </p:sp>
      <p:sp>
        <p:nvSpPr>
          <p:cNvPr id="51" name="Magnetic Disk 50">
            <a:extLst>
              <a:ext uri="{FF2B5EF4-FFF2-40B4-BE49-F238E27FC236}">
                <a16:creationId xmlns:a16="http://schemas.microsoft.com/office/drawing/2014/main" id="{A10699EC-E96B-482D-15F1-D9329BA5236D}"/>
              </a:ext>
            </a:extLst>
          </p:cNvPr>
          <p:cNvSpPr/>
          <p:nvPr/>
        </p:nvSpPr>
        <p:spPr>
          <a:xfrm>
            <a:off x="11410823" y="398002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Magnetic Disk 52">
            <a:extLst>
              <a:ext uri="{FF2B5EF4-FFF2-40B4-BE49-F238E27FC236}">
                <a16:creationId xmlns:a16="http://schemas.microsoft.com/office/drawing/2014/main" id="{0D88C551-6656-B166-50A2-8C147AAF9D46}"/>
              </a:ext>
            </a:extLst>
          </p:cNvPr>
          <p:cNvSpPr/>
          <p:nvPr/>
        </p:nvSpPr>
        <p:spPr>
          <a:xfrm>
            <a:off x="10879547" y="4995727"/>
            <a:ext cx="1057504" cy="329382"/>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B256AD2D-5553-6D57-21A9-4CBFD10284C4}"/>
              </a:ext>
            </a:extLst>
          </p:cNvPr>
          <p:cNvSpPr txBox="1"/>
          <p:nvPr/>
        </p:nvSpPr>
        <p:spPr>
          <a:xfrm>
            <a:off x="10879547" y="5235524"/>
            <a:ext cx="1240229" cy="369332"/>
          </a:xfrm>
          <a:prstGeom prst="rect">
            <a:avLst/>
          </a:prstGeom>
          <a:noFill/>
        </p:spPr>
        <p:txBody>
          <a:bodyPr wrap="square">
            <a:spAutoFit/>
          </a:bodyPr>
          <a:lstStyle/>
          <a:p>
            <a:r>
              <a:rPr lang="en-US" dirty="0" err="1"/>
              <a:t>Volume.txt</a:t>
            </a:r>
            <a:endParaRPr lang="en-US" dirty="0"/>
          </a:p>
        </p:txBody>
      </p:sp>
      <p:sp>
        <p:nvSpPr>
          <p:cNvPr id="56" name="Rectangle 55">
            <a:extLst>
              <a:ext uri="{FF2B5EF4-FFF2-40B4-BE49-F238E27FC236}">
                <a16:creationId xmlns:a16="http://schemas.microsoft.com/office/drawing/2014/main" id="{C649E3A8-5C61-ED59-CC57-EFA6F0C39D6E}"/>
              </a:ext>
            </a:extLst>
          </p:cNvPr>
          <p:cNvSpPr/>
          <p:nvPr/>
        </p:nvSpPr>
        <p:spPr>
          <a:xfrm>
            <a:off x="2850317" y="6231717"/>
            <a:ext cx="5913649" cy="626283"/>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datetime</a:t>
            </a:r>
          </a:p>
        </p:txBody>
      </p:sp>
      <p:sp>
        <p:nvSpPr>
          <p:cNvPr id="57" name="Rectangle 56">
            <a:extLst>
              <a:ext uri="{FF2B5EF4-FFF2-40B4-BE49-F238E27FC236}">
                <a16:creationId xmlns:a16="http://schemas.microsoft.com/office/drawing/2014/main" id="{292AAE89-D498-3625-20FD-FFE8E817D89B}"/>
              </a:ext>
            </a:extLst>
          </p:cNvPr>
          <p:cNvSpPr/>
          <p:nvPr/>
        </p:nvSpPr>
        <p:spPr>
          <a:xfrm>
            <a:off x="4325420" y="6350108"/>
            <a:ext cx="881951"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Now()</a:t>
            </a:r>
          </a:p>
        </p:txBody>
      </p:sp>
      <p:sp>
        <p:nvSpPr>
          <p:cNvPr id="59" name="Magnetic Disk 58">
            <a:extLst>
              <a:ext uri="{FF2B5EF4-FFF2-40B4-BE49-F238E27FC236}">
                <a16:creationId xmlns:a16="http://schemas.microsoft.com/office/drawing/2014/main" id="{828658F1-944C-CCA9-024D-EAEDEB19713F}"/>
              </a:ext>
            </a:extLst>
          </p:cNvPr>
          <p:cNvSpPr/>
          <p:nvPr/>
        </p:nvSpPr>
        <p:spPr>
          <a:xfrm rot="5400000">
            <a:off x="5200713" y="635056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5BABD026-6B78-6255-A150-9D7397B6C44D}"/>
              </a:ext>
            </a:extLst>
          </p:cNvPr>
          <p:cNvSpPr txBox="1"/>
          <p:nvPr/>
        </p:nvSpPr>
        <p:spPr>
          <a:xfrm>
            <a:off x="3996647" y="6539771"/>
            <a:ext cx="1890445" cy="369332"/>
          </a:xfrm>
          <a:prstGeom prst="rect">
            <a:avLst/>
          </a:prstGeom>
          <a:noFill/>
        </p:spPr>
        <p:txBody>
          <a:bodyPr wrap="square">
            <a:spAutoFit/>
          </a:bodyPr>
          <a:lstStyle/>
          <a:p>
            <a:r>
              <a:rPr lang="en-US" dirty="0" err="1"/>
              <a:t>Date_time_value</a:t>
            </a:r>
            <a:endParaRPr lang="en-US" dirty="0"/>
          </a:p>
        </p:txBody>
      </p:sp>
      <p:sp>
        <p:nvSpPr>
          <p:cNvPr id="62" name="Rectangle 61">
            <a:extLst>
              <a:ext uri="{FF2B5EF4-FFF2-40B4-BE49-F238E27FC236}">
                <a16:creationId xmlns:a16="http://schemas.microsoft.com/office/drawing/2014/main" id="{171D2FB7-5480-FE54-91BB-DD635327BCAD}"/>
              </a:ext>
            </a:extLst>
          </p:cNvPr>
          <p:cNvSpPr/>
          <p:nvPr/>
        </p:nvSpPr>
        <p:spPr>
          <a:xfrm>
            <a:off x="6660641" y="6350108"/>
            <a:ext cx="123255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weekday()</a:t>
            </a:r>
          </a:p>
        </p:txBody>
      </p:sp>
      <p:sp>
        <p:nvSpPr>
          <p:cNvPr id="63" name="Magnetic Disk 62">
            <a:extLst>
              <a:ext uri="{FF2B5EF4-FFF2-40B4-BE49-F238E27FC236}">
                <a16:creationId xmlns:a16="http://schemas.microsoft.com/office/drawing/2014/main" id="{DF5E8C07-6F04-962D-326F-C61D2AAFE463}"/>
              </a:ext>
            </a:extLst>
          </p:cNvPr>
          <p:cNvSpPr/>
          <p:nvPr/>
        </p:nvSpPr>
        <p:spPr>
          <a:xfrm rot="5400000">
            <a:off x="7886540" y="635056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A9EF6418-B2AC-4258-0D5C-8E9F5C2FC14F}"/>
              </a:ext>
            </a:extLst>
          </p:cNvPr>
          <p:cNvSpPr txBox="1"/>
          <p:nvPr/>
        </p:nvSpPr>
        <p:spPr>
          <a:xfrm>
            <a:off x="6682474" y="6539771"/>
            <a:ext cx="1890445" cy="369332"/>
          </a:xfrm>
          <a:prstGeom prst="rect">
            <a:avLst/>
          </a:prstGeom>
          <a:noFill/>
        </p:spPr>
        <p:txBody>
          <a:bodyPr wrap="square">
            <a:spAutoFit/>
          </a:bodyPr>
          <a:lstStyle/>
          <a:p>
            <a:r>
              <a:rPr lang="en-US" dirty="0" err="1"/>
              <a:t>Day_ofweek</a:t>
            </a:r>
            <a:endParaRPr lang="en-US" dirty="0"/>
          </a:p>
        </p:txBody>
      </p:sp>
      <p:sp>
        <p:nvSpPr>
          <p:cNvPr id="66" name="TextBox 65">
            <a:extLst>
              <a:ext uri="{FF2B5EF4-FFF2-40B4-BE49-F238E27FC236}">
                <a16:creationId xmlns:a16="http://schemas.microsoft.com/office/drawing/2014/main" id="{C02E03F5-DDF6-B930-1E9D-A9F7C0C67481}"/>
              </a:ext>
            </a:extLst>
          </p:cNvPr>
          <p:cNvSpPr txBox="1"/>
          <p:nvPr/>
        </p:nvSpPr>
        <p:spPr>
          <a:xfrm>
            <a:off x="5750959" y="4587988"/>
            <a:ext cx="5465279" cy="369332"/>
          </a:xfrm>
          <a:prstGeom prst="rect">
            <a:avLst/>
          </a:prstGeom>
          <a:noFill/>
        </p:spPr>
        <p:txBody>
          <a:bodyPr wrap="square">
            <a:spAutoFit/>
          </a:bodyPr>
          <a:lstStyle/>
          <a:p>
            <a:r>
              <a:rPr lang="en-US" dirty="0" err="1"/>
              <a:t>Date_str</a:t>
            </a:r>
            <a:r>
              <a:rPr lang="en-US" dirty="0"/>
              <a:t>	= f"{</a:t>
            </a:r>
            <a:r>
              <a:rPr lang="en-US" dirty="0" err="1"/>
              <a:t>current_date_and_time</a:t>
            </a:r>
            <a:r>
              <a:rPr lang="en-US" dirty="0"/>
              <a:t>:%Y-%m-%d}"</a:t>
            </a:r>
          </a:p>
        </p:txBody>
      </p:sp>
      <p:sp>
        <p:nvSpPr>
          <p:cNvPr id="68" name="Magnetic Disk 67">
            <a:extLst>
              <a:ext uri="{FF2B5EF4-FFF2-40B4-BE49-F238E27FC236}">
                <a16:creationId xmlns:a16="http://schemas.microsoft.com/office/drawing/2014/main" id="{2D91ACC8-2FED-951D-1C94-1A138201D734}"/>
              </a:ext>
            </a:extLst>
          </p:cNvPr>
          <p:cNvSpPr/>
          <p:nvPr/>
        </p:nvSpPr>
        <p:spPr>
          <a:xfrm>
            <a:off x="5539685" y="463034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614C7400-A428-217C-0209-F8E939D21201}"/>
              </a:ext>
            </a:extLst>
          </p:cNvPr>
          <p:cNvSpPr txBox="1"/>
          <p:nvPr/>
        </p:nvSpPr>
        <p:spPr>
          <a:xfrm>
            <a:off x="3373251" y="5055390"/>
            <a:ext cx="2741026" cy="369332"/>
          </a:xfrm>
          <a:prstGeom prst="rect">
            <a:avLst/>
          </a:prstGeom>
          <a:noFill/>
        </p:spPr>
        <p:txBody>
          <a:bodyPr wrap="square">
            <a:spAutoFit/>
          </a:bodyPr>
          <a:lstStyle/>
          <a:p>
            <a:r>
              <a:rPr lang="en-US" dirty="0" err="1"/>
              <a:t>current_date_and_time</a:t>
            </a:r>
            <a:endParaRPr lang="en-US" dirty="0"/>
          </a:p>
        </p:txBody>
      </p:sp>
      <p:sp>
        <p:nvSpPr>
          <p:cNvPr id="74" name="Magnetic Disk 73">
            <a:extLst>
              <a:ext uri="{FF2B5EF4-FFF2-40B4-BE49-F238E27FC236}">
                <a16:creationId xmlns:a16="http://schemas.microsoft.com/office/drawing/2014/main" id="{380DD214-EA2F-29D6-9A8E-6319BB47D2EE}"/>
              </a:ext>
            </a:extLst>
          </p:cNvPr>
          <p:cNvSpPr/>
          <p:nvPr/>
        </p:nvSpPr>
        <p:spPr>
          <a:xfrm>
            <a:off x="3190526" y="513184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25812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Picture 75">
            <a:extLst>
              <a:ext uri="{FF2B5EF4-FFF2-40B4-BE49-F238E27FC236}">
                <a16:creationId xmlns:a16="http://schemas.microsoft.com/office/drawing/2014/main" id="{8C441C42-2130-8AE5-32DB-B41C4E444220}"/>
              </a:ext>
            </a:extLst>
          </p:cNvPr>
          <p:cNvPicPr>
            <a:picLocks noChangeAspect="1"/>
          </p:cNvPicPr>
          <p:nvPr/>
        </p:nvPicPr>
        <p:blipFill>
          <a:blip r:embed="rId3"/>
          <a:stretch>
            <a:fillRect/>
          </a:stretch>
        </p:blipFill>
        <p:spPr>
          <a:xfrm>
            <a:off x="8824751" y="5616757"/>
            <a:ext cx="3298807" cy="1112715"/>
          </a:xfrm>
          <a:prstGeom prst="rect">
            <a:avLst/>
          </a:prstGeom>
        </p:spPr>
      </p:pic>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3155208"/>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4" name="Picture 3">
            <a:extLst>
              <a:ext uri="{FF2B5EF4-FFF2-40B4-BE49-F238E27FC236}">
                <a16:creationId xmlns:a16="http://schemas.microsoft.com/office/drawing/2014/main" id="{EE125F3A-E84A-4093-1B53-C68976C65F30}"/>
              </a:ext>
            </a:extLst>
          </p:cNvPr>
          <p:cNvPicPr>
            <a:picLocks noChangeAspect="1"/>
          </p:cNvPicPr>
          <p:nvPr/>
        </p:nvPicPr>
        <p:blipFill>
          <a:blip r:embed="rId4"/>
          <a:stretch>
            <a:fillRect/>
          </a:stretch>
        </p:blipFill>
        <p:spPr>
          <a:xfrm>
            <a:off x="7397393" y="60174"/>
            <a:ext cx="4447922" cy="1848223"/>
          </a:xfrm>
          <a:prstGeom prst="rect">
            <a:avLst/>
          </a:prstGeom>
        </p:spPr>
      </p:pic>
      <p:sp>
        <p:nvSpPr>
          <p:cNvPr id="5" name="Rectangle 4">
            <a:extLst>
              <a:ext uri="{FF2B5EF4-FFF2-40B4-BE49-F238E27FC236}">
                <a16:creationId xmlns:a16="http://schemas.microsoft.com/office/drawing/2014/main" id="{E250A11A-24F5-991A-B083-30F8685DF66E}"/>
              </a:ext>
            </a:extLst>
          </p:cNvPr>
          <p:cNvSpPr/>
          <p:nvPr/>
        </p:nvSpPr>
        <p:spPr>
          <a:xfrm>
            <a:off x="38190" y="265024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Get_width</a:t>
            </a:r>
            <a:r>
              <a:rPr lang="en-US" dirty="0"/>
              <a:t>()</a:t>
            </a:r>
          </a:p>
        </p:txBody>
      </p:sp>
      <p:sp>
        <p:nvSpPr>
          <p:cNvPr id="9" name="Magnetic Disk 8">
            <a:extLst>
              <a:ext uri="{FF2B5EF4-FFF2-40B4-BE49-F238E27FC236}">
                <a16:creationId xmlns:a16="http://schemas.microsoft.com/office/drawing/2014/main" id="{07C1E7E3-1AC6-941A-4617-84E49610A81F}"/>
              </a:ext>
            </a:extLst>
          </p:cNvPr>
          <p:cNvSpPr/>
          <p:nvPr/>
        </p:nvSpPr>
        <p:spPr>
          <a:xfrm rot="5595791">
            <a:off x="2287939" y="264861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0EA26AE9-FEF0-DD78-8D23-0F6CA77F40E2}"/>
              </a:ext>
            </a:extLst>
          </p:cNvPr>
          <p:cNvSpPr txBox="1"/>
          <p:nvPr/>
        </p:nvSpPr>
        <p:spPr>
          <a:xfrm>
            <a:off x="2193006" y="2822058"/>
            <a:ext cx="686213" cy="369332"/>
          </a:xfrm>
          <a:prstGeom prst="rect">
            <a:avLst/>
          </a:prstGeom>
          <a:noFill/>
        </p:spPr>
        <p:txBody>
          <a:bodyPr wrap="none" rtlCol="0">
            <a:spAutoFit/>
          </a:bodyPr>
          <a:lstStyle/>
          <a:p>
            <a:r>
              <a:rPr lang="en-US" dirty="0"/>
              <a:t>value</a:t>
            </a:r>
          </a:p>
        </p:txBody>
      </p:sp>
      <p:sp>
        <p:nvSpPr>
          <p:cNvPr id="11" name="Rectangle 10">
            <a:extLst>
              <a:ext uri="{FF2B5EF4-FFF2-40B4-BE49-F238E27FC236}">
                <a16:creationId xmlns:a16="http://schemas.microsoft.com/office/drawing/2014/main" id="{7B5531BA-C994-0840-769E-2172EA2FA418}"/>
              </a:ext>
            </a:extLst>
          </p:cNvPr>
          <p:cNvSpPr/>
          <p:nvPr/>
        </p:nvSpPr>
        <p:spPr>
          <a:xfrm>
            <a:off x="38190" y="3291840"/>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Get_ratio</a:t>
            </a:r>
            <a:r>
              <a:rPr lang="en-US" dirty="0"/>
              <a:t>()</a:t>
            </a:r>
          </a:p>
        </p:txBody>
      </p:sp>
      <p:sp>
        <p:nvSpPr>
          <p:cNvPr id="12" name="Magnetic Disk 11">
            <a:extLst>
              <a:ext uri="{FF2B5EF4-FFF2-40B4-BE49-F238E27FC236}">
                <a16:creationId xmlns:a16="http://schemas.microsoft.com/office/drawing/2014/main" id="{7C1C17B5-3DBA-961B-58DC-A9EAE21845E0}"/>
              </a:ext>
            </a:extLst>
          </p:cNvPr>
          <p:cNvSpPr/>
          <p:nvPr/>
        </p:nvSpPr>
        <p:spPr>
          <a:xfrm rot="5595791">
            <a:off x="2287939" y="329021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3FE62980-01F0-C197-EA1F-199C848E7E18}"/>
              </a:ext>
            </a:extLst>
          </p:cNvPr>
          <p:cNvSpPr txBox="1"/>
          <p:nvPr/>
        </p:nvSpPr>
        <p:spPr>
          <a:xfrm>
            <a:off x="2193006" y="3463652"/>
            <a:ext cx="686213" cy="369332"/>
          </a:xfrm>
          <a:prstGeom prst="rect">
            <a:avLst/>
          </a:prstGeom>
          <a:noFill/>
        </p:spPr>
        <p:txBody>
          <a:bodyPr wrap="none" rtlCol="0">
            <a:spAutoFit/>
          </a:bodyPr>
          <a:lstStyle/>
          <a:p>
            <a:r>
              <a:rPr lang="en-US" dirty="0"/>
              <a:t>value</a:t>
            </a:r>
          </a:p>
        </p:txBody>
      </p:sp>
      <p:sp>
        <p:nvSpPr>
          <p:cNvPr id="14" name="Rectangle 13">
            <a:extLst>
              <a:ext uri="{FF2B5EF4-FFF2-40B4-BE49-F238E27FC236}">
                <a16:creationId xmlns:a16="http://schemas.microsoft.com/office/drawing/2014/main" id="{EE426E07-9E74-548E-7E4E-333F28347BB8}"/>
              </a:ext>
            </a:extLst>
          </p:cNvPr>
          <p:cNvSpPr/>
          <p:nvPr/>
        </p:nvSpPr>
        <p:spPr>
          <a:xfrm>
            <a:off x="66763" y="392542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Get_diameter</a:t>
            </a:r>
            <a:r>
              <a:rPr lang="en-US" dirty="0"/>
              <a:t>()</a:t>
            </a:r>
          </a:p>
        </p:txBody>
      </p:sp>
      <p:sp>
        <p:nvSpPr>
          <p:cNvPr id="15" name="Magnetic Disk 14">
            <a:extLst>
              <a:ext uri="{FF2B5EF4-FFF2-40B4-BE49-F238E27FC236}">
                <a16:creationId xmlns:a16="http://schemas.microsoft.com/office/drawing/2014/main" id="{4D98D9FA-BC99-B045-6188-0D41052199BF}"/>
              </a:ext>
            </a:extLst>
          </p:cNvPr>
          <p:cNvSpPr/>
          <p:nvPr/>
        </p:nvSpPr>
        <p:spPr>
          <a:xfrm rot="5595791">
            <a:off x="2316512" y="392379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7D968D20-773B-56C8-CEA8-EA67D415F9A0}"/>
              </a:ext>
            </a:extLst>
          </p:cNvPr>
          <p:cNvSpPr txBox="1"/>
          <p:nvPr/>
        </p:nvSpPr>
        <p:spPr>
          <a:xfrm>
            <a:off x="2221579" y="4097238"/>
            <a:ext cx="686213" cy="369332"/>
          </a:xfrm>
          <a:prstGeom prst="rect">
            <a:avLst/>
          </a:prstGeom>
          <a:noFill/>
        </p:spPr>
        <p:txBody>
          <a:bodyPr wrap="none" rtlCol="0">
            <a:spAutoFit/>
          </a:bodyPr>
          <a:lstStyle/>
          <a:p>
            <a:r>
              <a:rPr lang="en-US" dirty="0"/>
              <a:t>value</a:t>
            </a:r>
          </a:p>
        </p:txBody>
      </p:sp>
      <p:sp>
        <p:nvSpPr>
          <p:cNvPr id="18" name="TextBox 17">
            <a:extLst>
              <a:ext uri="{FF2B5EF4-FFF2-40B4-BE49-F238E27FC236}">
                <a16:creationId xmlns:a16="http://schemas.microsoft.com/office/drawing/2014/main" id="{B99C4EEB-7B71-F0CE-B4D6-AE7E95B72F25}"/>
              </a:ext>
            </a:extLst>
          </p:cNvPr>
          <p:cNvSpPr txBox="1"/>
          <p:nvPr/>
        </p:nvSpPr>
        <p:spPr>
          <a:xfrm>
            <a:off x="5750960" y="4097238"/>
            <a:ext cx="2838236" cy="369332"/>
          </a:xfrm>
          <a:prstGeom prst="rect">
            <a:avLst/>
          </a:prstGeom>
          <a:noFill/>
        </p:spPr>
        <p:txBody>
          <a:bodyPr wrap="square">
            <a:spAutoFit/>
          </a:bodyPr>
          <a:lstStyle/>
          <a:p>
            <a:r>
              <a:rPr lang="en-US" dirty="0"/>
              <a:t>volume	= numerator/10M</a:t>
            </a:r>
          </a:p>
        </p:txBody>
      </p:sp>
      <p:sp>
        <p:nvSpPr>
          <p:cNvPr id="20" name="TextBox 19">
            <a:extLst>
              <a:ext uri="{FF2B5EF4-FFF2-40B4-BE49-F238E27FC236}">
                <a16:creationId xmlns:a16="http://schemas.microsoft.com/office/drawing/2014/main" id="{4858FD69-EF47-C406-79A4-CE5E984BB661}"/>
              </a:ext>
            </a:extLst>
          </p:cNvPr>
          <p:cNvSpPr txBox="1"/>
          <p:nvPr/>
        </p:nvSpPr>
        <p:spPr>
          <a:xfrm>
            <a:off x="4853282" y="2563309"/>
            <a:ext cx="3220149" cy="1200329"/>
          </a:xfrm>
          <a:prstGeom prst="rect">
            <a:avLst/>
          </a:prstGeom>
          <a:noFill/>
        </p:spPr>
        <p:txBody>
          <a:bodyPr wrap="square">
            <a:spAutoFit/>
          </a:bodyPr>
          <a:lstStyle/>
          <a:p>
            <a:pPr lvl="1"/>
            <a:r>
              <a:rPr lang="en-US" dirty="0"/>
              <a:t>Numerator = p1*(p2-p3)</a:t>
            </a:r>
          </a:p>
          <a:p>
            <a:pPr lvl="1"/>
            <a:r>
              <a:rPr lang="en-US" dirty="0"/>
              <a:t>Numerator_p1= pi*w2*a</a:t>
            </a:r>
          </a:p>
          <a:p>
            <a:pPr lvl="1"/>
            <a:r>
              <a:rPr lang="en-US" dirty="0"/>
              <a:t>Numerator_p2= w*a</a:t>
            </a:r>
          </a:p>
          <a:p>
            <a:pPr lvl="1"/>
            <a:r>
              <a:rPr lang="en-US" dirty="0"/>
              <a:t>Numerator_p3= 2540*d</a:t>
            </a:r>
          </a:p>
        </p:txBody>
      </p:sp>
      <p:sp>
        <p:nvSpPr>
          <p:cNvPr id="21" name="Magnetic Disk 20">
            <a:extLst>
              <a:ext uri="{FF2B5EF4-FFF2-40B4-BE49-F238E27FC236}">
                <a16:creationId xmlns:a16="http://schemas.microsoft.com/office/drawing/2014/main" id="{1FFEEBFA-2830-FAB0-4886-799E962E8C46}"/>
              </a:ext>
            </a:extLst>
          </p:cNvPr>
          <p:cNvSpPr/>
          <p:nvPr/>
        </p:nvSpPr>
        <p:spPr>
          <a:xfrm>
            <a:off x="5539685" y="413959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agnetic Disk 21">
            <a:extLst>
              <a:ext uri="{FF2B5EF4-FFF2-40B4-BE49-F238E27FC236}">
                <a16:creationId xmlns:a16="http://schemas.microsoft.com/office/drawing/2014/main" id="{86CE3CE0-5616-0E5B-8308-BDF202D78553}"/>
              </a:ext>
            </a:extLst>
          </p:cNvPr>
          <p:cNvSpPr/>
          <p:nvPr/>
        </p:nvSpPr>
        <p:spPr>
          <a:xfrm>
            <a:off x="4957403" y="25914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agnetic Disk 22">
            <a:extLst>
              <a:ext uri="{FF2B5EF4-FFF2-40B4-BE49-F238E27FC236}">
                <a16:creationId xmlns:a16="http://schemas.microsoft.com/office/drawing/2014/main" id="{C2A66CC3-2D26-16FF-62EC-06565F5FF951}"/>
              </a:ext>
            </a:extLst>
          </p:cNvPr>
          <p:cNvSpPr/>
          <p:nvPr/>
        </p:nvSpPr>
        <p:spPr>
          <a:xfrm>
            <a:off x="4957402" y="287835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agnetic Disk 23">
            <a:extLst>
              <a:ext uri="{FF2B5EF4-FFF2-40B4-BE49-F238E27FC236}">
                <a16:creationId xmlns:a16="http://schemas.microsoft.com/office/drawing/2014/main" id="{B42C8D3C-50E8-8002-EA44-F05DC73AC64F}"/>
              </a:ext>
            </a:extLst>
          </p:cNvPr>
          <p:cNvSpPr/>
          <p:nvPr/>
        </p:nvSpPr>
        <p:spPr>
          <a:xfrm>
            <a:off x="4957401" y="317427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Magnetic Disk 24">
            <a:extLst>
              <a:ext uri="{FF2B5EF4-FFF2-40B4-BE49-F238E27FC236}">
                <a16:creationId xmlns:a16="http://schemas.microsoft.com/office/drawing/2014/main" id="{A54A9D53-C9BE-7173-8A55-BFB0E5F962C5}"/>
              </a:ext>
            </a:extLst>
          </p:cNvPr>
          <p:cNvSpPr/>
          <p:nvPr/>
        </p:nvSpPr>
        <p:spPr>
          <a:xfrm>
            <a:off x="4951739" y="346193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agnetic Disk 25">
            <a:extLst>
              <a:ext uri="{FF2B5EF4-FFF2-40B4-BE49-F238E27FC236}">
                <a16:creationId xmlns:a16="http://schemas.microsoft.com/office/drawing/2014/main" id="{229CAD39-EB2F-C919-CC2E-1460F2F7C86B}"/>
              </a:ext>
            </a:extLst>
          </p:cNvPr>
          <p:cNvSpPr/>
          <p:nvPr/>
        </p:nvSpPr>
        <p:spPr>
          <a:xfrm>
            <a:off x="3051884" y="268489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6C5731C3-A4D4-8659-7829-33FD6E9C31CF}"/>
              </a:ext>
            </a:extLst>
          </p:cNvPr>
          <p:cNvSpPr txBox="1"/>
          <p:nvPr/>
        </p:nvSpPr>
        <p:spPr>
          <a:xfrm>
            <a:off x="3274285" y="2623514"/>
            <a:ext cx="1003801" cy="369332"/>
          </a:xfrm>
          <a:prstGeom prst="rect">
            <a:avLst/>
          </a:prstGeom>
          <a:noFill/>
        </p:spPr>
        <p:txBody>
          <a:bodyPr wrap="none" rtlCol="0">
            <a:spAutoFit/>
          </a:bodyPr>
          <a:lstStyle/>
          <a:p>
            <a:r>
              <a:rPr lang="en-US" dirty="0" err="1"/>
              <a:t>w_width</a:t>
            </a:r>
            <a:endParaRPr lang="en-US" dirty="0"/>
          </a:p>
        </p:txBody>
      </p:sp>
      <p:sp>
        <p:nvSpPr>
          <p:cNvPr id="28" name="Magnetic Disk 27">
            <a:extLst>
              <a:ext uri="{FF2B5EF4-FFF2-40B4-BE49-F238E27FC236}">
                <a16:creationId xmlns:a16="http://schemas.microsoft.com/office/drawing/2014/main" id="{AE7C3B00-F06A-B490-27BF-FB55E39D8DF5}"/>
              </a:ext>
            </a:extLst>
          </p:cNvPr>
          <p:cNvSpPr/>
          <p:nvPr/>
        </p:nvSpPr>
        <p:spPr>
          <a:xfrm>
            <a:off x="3051884" y="329947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AA664C10-F260-BBDD-CD77-6CCDE609D9C4}"/>
              </a:ext>
            </a:extLst>
          </p:cNvPr>
          <p:cNvSpPr txBox="1"/>
          <p:nvPr/>
        </p:nvSpPr>
        <p:spPr>
          <a:xfrm>
            <a:off x="3274285" y="3238094"/>
            <a:ext cx="845103" cy="369332"/>
          </a:xfrm>
          <a:prstGeom prst="rect">
            <a:avLst/>
          </a:prstGeom>
          <a:noFill/>
        </p:spPr>
        <p:txBody>
          <a:bodyPr wrap="none" rtlCol="0">
            <a:spAutoFit/>
          </a:bodyPr>
          <a:lstStyle/>
          <a:p>
            <a:r>
              <a:rPr lang="en-US" dirty="0" err="1"/>
              <a:t>a_ratio</a:t>
            </a:r>
            <a:endParaRPr lang="en-US" dirty="0"/>
          </a:p>
        </p:txBody>
      </p:sp>
      <p:sp>
        <p:nvSpPr>
          <p:cNvPr id="30" name="Magnetic Disk 29">
            <a:extLst>
              <a:ext uri="{FF2B5EF4-FFF2-40B4-BE49-F238E27FC236}">
                <a16:creationId xmlns:a16="http://schemas.microsoft.com/office/drawing/2014/main" id="{705D333C-30F4-62A0-ADB7-08F085D5E56E}"/>
              </a:ext>
            </a:extLst>
          </p:cNvPr>
          <p:cNvSpPr/>
          <p:nvPr/>
        </p:nvSpPr>
        <p:spPr>
          <a:xfrm>
            <a:off x="3037591" y="391405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888DDE8F-39E4-AAF0-7CE4-7EA98F94AEC9}"/>
              </a:ext>
            </a:extLst>
          </p:cNvPr>
          <p:cNvSpPr txBox="1"/>
          <p:nvPr/>
        </p:nvSpPr>
        <p:spPr>
          <a:xfrm>
            <a:off x="3259992" y="3852674"/>
            <a:ext cx="1275798" cy="369332"/>
          </a:xfrm>
          <a:prstGeom prst="rect">
            <a:avLst/>
          </a:prstGeom>
          <a:noFill/>
        </p:spPr>
        <p:txBody>
          <a:bodyPr wrap="none" rtlCol="0">
            <a:spAutoFit/>
          </a:bodyPr>
          <a:lstStyle/>
          <a:p>
            <a:r>
              <a:rPr lang="en-US" dirty="0" err="1"/>
              <a:t>d_diameter</a:t>
            </a:r>
            <a:endParaRPr lang="en-US" dirty="0"/>
          </a:p>
        </p:txBody>
      </p:sp>
      <p:sp>
        <p:nvSpPr>
          <p:cNvPr id="32" name="Rectangle 31">
            <a:extLst>
              <a:ext uri="{FF2B5EF4-FFF2-40B4-BE49-F238E27FC236}">
                <a16:creationId xmlns:a16="http://schemas.microsoft.com/office/drawing/2014/main" id="{D1A25006-85CF-8574-B28E-57C10B6177CF}"/>
              </a:ext>
            </a:extLst>
          </p:cNvPr>
          <p:cNvSpPr/>
          <p:nvPr/>
        </p:nvSpPr>
        <p:spPr>
          <a:xfrm>
            <a:off x="9260511" y="2458869"/>
            <a:ext cx="269787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Display_volume</a:t>
            </a:r>
            <a:r>
              <a:rPr lang="en-US" dirty="0"/>
              <a:t>()</a:t>
            </a:r>
          </a:p>
        </p:txBody>
      </p:sp>
      <p:sp>
        <p:nvSpPr>
          <p:cNvPr id="33" name="Magnetic Disk 32">
            <a:extLst>
              <a:ext uri="{FF2B5EF4-FFF2-40B4-BE49-F238E27FC236}">
                <a16:creationId xmlns:a16="http://schemas.microsoft.com/office/drawing/2014/main" id="{2FE128B8-D5E6-4D5E-A7E8-1659E1475EDF}"/>
              </a:ext>
            </a:extLst>
          </p:cNvPr>
          <p:cNvSpPr/>
          <p:nvPr/>
        </p:nvSpPr>
        <p:spPr>
          <a:xfrm rot="16200000">
            <a:off x="9069637" y="245010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Curved Connector 33">
            <a:extLst>
              <a:ext uri="{FF2B5EF4-FFF2-40B4-BE49-F238E27FC236}">
                <a16:creationId xmlns:a16="http://schemas.microsoft.com/office/drawing/2014/main" id="{0AD97163-937B-AEA5-7643-EC8C76C19C26}"/>
              </a:ext>
            </a:extLst>
          </p:cNvPr>
          <p:cNvCxnSpPr>
            <a:cxnSpLocks/>
            <a:stCxn id="9" idx="1"/>
            <a:endCxn id="26" idx="2"/>
          </p:cNvCxnSpPr>
          <p:nvPr/>
        </p:nvCxnSpPr>
        <p:spPr>
          <a:xfrm>
            <a:off x="2552807" y="2793584"/>
            <a:ext cx="499077" cy="28474"/>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7" name="Curved Connector 36">
            <a:extLst>
              <a:ext uri="{FF2B5EF4-FFF2-40B4-BE49-F238E27FC236}">
                <a16:creationId xmlns:a16="http://schemas.microsoft.com/office/drawing/2014/main" id="{3F65282A-8D8A-B863-D24D-3EDD836E37B9}"/>
              </a:ext>
            </a:extLst>
          </p:cNvPr>
          <p:cNvCxnSpPr>
            <a:cxnSpLocks/>
            <a:stCxn id="12" idx="1"/>
            <a:endCxn id="28" idx="2"/>
          </p:cNvCxnSpPr>
          <p:nvPr/>
        </p:nvCxnSpPr>
        <p:spPr>
          <a:xfrm>
            <a:off x="2552807" y="3435178"/>
            <a:ext cx="499077" cy="1460"/>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0" name="Curved Connector 39">
            <a:extLst>
              <a:ext uri="{FF2B5EF4-FFF2-40B4-BE49-F238E27FC236}">
                <a16:creationId xmlns:a16="http://schemas.microsoft.com/office/drawing/2014/main" id="{72682162-36C9-1CD0-E127-CF7BFCBDD73B}"/>
              </a:ext>
            </a:extLst>
          </p:cNvPr>
          <p:cNvCxnSpPr>
            <a:cxnSpLocks/>
            <a:stCxn id="15" idx="1"/>
            <a:endCxn id="30" idx="2"/>
          </p:cNvCxnSpPr>
          <p:nvPr/>
        </p:nvCxnSpPr>
        <p:spPr>
          <a:xfrm flipV="1">
            <a:off x="2581380" y="4051218"/>
            <a:ext cx="456211" cy="17546"/>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3" name="Curved Connector 42">
            <a:extLst>
              <a:ext uri="{FF2B5EF4-FFF2-40B4-BE49-F238E27FC236}">
                <a16:creationId xmlns:a16="http://schemas.microsoft.com/office/drawing/2014/main" id="{4BA8B536-EB02-B980-E103-85D951BB5260}"/>
              </a:ext>
            </a:extLst>
          </p:cNvPr>
          <p:cNvCxnSpPr>
            <a:cxnSpLocks/>
            <a:stCxn id="27" idx="3"/>
          </p:cNvCxnSpPr>
          <p:nvPr/>
        </p:nvCxnSpPr>
        <p:spPr>
          <a:xfrm>
            <a:off x="4278086" y="2808180"/>
            <a:ext cx="817489" cy="197146"/>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6" name="Curved Connector 45">
            <a:extLst>
              <a:ext uri="{FF2B5EF4-FFF2-40B4-BE49-F238E27FC236}">
                <a16:creationId xmlns:a16="http://schemas.microsoft.com/office/drawing/2014/main" id="{C2B61DDC-4472-B1E0-614B-BD56B629A568}"/>
              </a:ext>
            </a:extLst>
          </p:cNvPr>
          <p:cNvCxnSpPr>
            <a:cxnSpLocks/>
            <a:stCxn id="27" idx="3"/>
          </p:cNvCxnSpPr>
          <p:nvPr/>
        </p:nvCxnSpPr>
        <p:spPr>
          <a:xfrm>
            <a:off x="4278086" y="2808180"/>
            <a:ext cx="817489" cy="491298"/>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9" name="Curved Connector 48">
            <a:extLst>
              <a:ext uri="{FF2B5EF4-FFF2-40B4-BE49-F238E27FC236}">
                <a16:creationId xmlns:a16="http://schemas.microsoft.com/office/drawing/2014/main" id="{F0FD63DA-25A1-6862-B70C-23D6A56230F6}"/>
              </a:ext>
            </a:extLst>
          </p:cNvPr>
          <p:cNvCxnSpPr>
            <a:cxnSpLocks/>
            <a:stCxn id="29" idx="3"/>
            <a:endCxn id="23" idx="2"/>
          </p:cNvCxnSpPr>
          <p:nvPr/>
        </p:nvCxnSpPr>
        <p:spPr>
          <a:xfrm flipV="1">
            <a:off x="4119388" y="3015519"/>
            <a:ext cx="838014" cy="407241"/>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2" name="Curved Connector 51">
            <a:extLst>
              <a:ext uri="{FF2B5EF4-FFF2-40B4-BE49-F238E27FC236}">
                <a16:creationId xmlns:a16="http://schemas.microsoft.com/office/drawing/2014/main" id="{ABA3C4AE-7A55-10B0-D945-77807300A554}"/>
              </a:ext>
            </a:extLst>
          </p:cNvPr>
          <p:cNvCxnSpPr>
            <a:cxnSpLocks/>
            <a:stCxn id="29" idx="3"/>
            <a:endCxn id="24" idx="2"/>
          </p:cNvCxnSpPr>
          <p:nvPr/>
        </p:nvCxnSpPr>
        <p:spPr>
          <a:xfrm flipV="1">
            <a:off x="4119388" y="3311432"/>
            <a:ext cx="838013" cy="111328"/>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5" name="Curved Connector 54">
            <a:extLst>
              <a:ext uri="{FF2B5EF4-FFF2-40B4-BE49-F238E27FC236}">
                <a16:creationId xmlns:a16="http://schemas.microsoft.com/office/drawing/2014/main" id="{0A84576C-3CA1-6FB8-69A7-798FB64282E8}"/>
              </a:ext>
            </a:extLst>
          </p:cNvPr>
          <p:cNvCxnSpPr>
            <a:cxnSpLocks/>
            <a:stCxn id="31" idx="3"/>
            <a:endCxn id="25" idx="2"/>
          </p:cNvCxnSpPr>
          <p:nvPr/>
        </p:nvCxnSpPr>
        <p:spPr>
          <a:xfrm flipV="1">
            <a:off x="4535790" y="3599092"/>
            <a:ext cx="415949" cy="438248"/>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8" name="Curved Connector 57">
            <a:extLst>
              <a:ext uri="{FF2B5EF4-FFF2-40B4-BE49-F238E27FC236}">
                <a16:creationId xmlns:a16="http://schemas.microsoft.com/office/drawing/2014/main" id="{36F90F9E-05B2-1441-7703-DBD44C749715}"/>
              </a:ext>
            </a:extLst>
          </p:cNvPr>
          <p:cNvCxnSpPr>
            <a:cxnSpLocks/>
            <a:stCxn id="22" idx="1"/>
            <a:endCxn id="21" idx="2"/>
          </p:cNvCxnSpPr>
          <p:nvPr/>
        </p:nvCxnSpPr>
        <p:spPr>
          <a:xfrm rot="16200000" flipH="1">
            <a:off x="4469872" y="3206942"/>
            <a:ext cx="1685274" cy="454351"/>
          </a:xfrm>
          <a:prstGeom prst="curvedConnector4">
            <a:avLst>
              <a:gd name="adj1" fmla="val -13565"/>
              <a:gd name="adj2" fmla="val 188449"/>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1" name="Curved Connector 60">
            <a:extLst>
              <a:ext uri="{FF2B5EF4-FFF2-40B4-BE49-F238E27FC236}">
                <a16:creationId xmlns:a16="http://schemas.microsoft.com/office/drawing/2014/main" id="{697A7D36-AE8F-BC0B-315A-ECC19C154521}"/>
              </a:ext>
            </a:extLst>
          </p:cNvPr>
          <p:cNvCxnSpPr>
            <a:cxnSpLocks/>
            <a:stCxn id="23" idx="4"/>
            <a:endCxn id="22" idx="4"/>
          </p:cNvCxnSpPr>
          <p:nvPr/>
        </p:nvCxnSpPr>
        <p:spPr>
          <a:xfrm flipV="1">
            <a:off x="5213263" y="2728640"/>
            <a:ext cx="1" cy="286879"/>
          </a:xfrm>
          <a:prstGeom prst="curvedConnector3">
            <a:avLst>
              <a:gd name="adj1" fmla="val 2286010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4" name="Curved Connector 63">
            <a:extLst>
              <a:ext uri="{FF2B5EF4-FFF2-40B4-BE49-F238E27FC236}">
                <a16:creationId xmlns:a16="http://schemas.microsoft.com/office/drawing/2014/main" id="{74332E1F-BE4F-FC58-760B-18BEC37A58AD}"/>
              </a:ext>
            </a:extLst>
          </p:cNvPr>
          <p:cNvCxnSpPr>
            <a:cxnSpLocks/>
            <a:stCxn id="24" idx="4"/>
            <a:endCxn id="22" idx="4"/>
          </p:cNvCxnSpPr>
          <p:nvPr/>
        </p:nvCxnSpPr>
        <p:spPr>
          <a:xfrm flipV="1">
            <a:off x="5213262" y="2728640"/>
            <a:ext cx="2" cy="582792"/>
          </a:xfrm>
          <a:prstGeom prst="curvedConnector3">
            <a:avLst>
              <a:gd name="adj1" fmla="val 1143010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7" name="Curved Connector 66">
            <a:extLst>
              <a:ext uri="{FF2B5EF4-FFF2-40B4-BE49-F238E27FC236}">
                <a16:creationId xmlns:a16="http://schemas.microsoft.com/office/drawing/2014/main" id="{16A350C2-74C1-734C-14AD-FFF6C1B6D0E0}"/>
              </a:ext>
            </a:extLst>
          </p:cNvPr>
          <p:cNvCxnSpPr>
            <a:cxnSpLocks/>
            <a:stCxn id="25" idx="4"/>
            <a:endCxn id="22" idx="4"/>
          </p:cNvCxnSpPr>
          <p:nvPr/>
        </p:nvCxnSpPr>
        <p:spPr>
          <a:xfrm flipV="1">
            <a:off x="5207600" y="2728640"/>
            <a:ext cx="5664" cy="870452"/>
          </a:xfrm>
          <a:prstGeom prst="curvedConnector3">
            <a:avLst>
              <a:gd name="adj1" fmla="val 4136017"/>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2" name="Curved Connector 71">
            <a:extLst>
              <a:ext uri="{FF2B5EF4-FFF2-40B4-BE49-F238E27FC236}">
                <a16:creationId xmlns:a16="http://schemas.microsoft.com/office/drawing/2014/main" id="{FF0F92B6-5394-D63A-35B2-14276C046883}"/>
              </a:ext>
            </a:extLst>
          </p:cNvPr>
          <p:cNvCxnSpPr>
            <a:cxnSpLocks/>
            <a:stCxn id="18" idx="3"/>
            <a:endCxn id="33" idx="1"/>
          </p:cNvCxnSpPr>
          <p:nvPr/>
        </p:nvCxnSpPr>
        <p:spPr>
          <a:xfrm flipV="1">
            <a:off x="8589196" y="2587261"/>
            <a:ext cx="471212" cy="1694643"/>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75" name="Striped Right Arrow 74">
            <a:extLst>
              <a:ext uri="{FF2B5EF4-FFF2-40B4-BE49-F238E27FC236}">
                <a16:creationId xmlns:a16="http://schemas.microsoft.com/office/drawing/2014/main" id="{9A5F96D9-39B3-6424-39FC-5BF1BAAADE96}"/>
              </a:ext>
            </a:extLst>
          </p:cNvPr>
          <p:cNvSpPr/>
          <p:nvPr/>
        </p:nvSpPr>
        <p:spPr>
          <a:xfrm>
            <a:off x="5240367" y="698588"/>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2DA8BD1F-40B7-A548-F7BA-5028BF7C5DA8}"/>
              </a:ext>
            </a:extLst>
          </p:cNvPr>
          <p:cNvPicPr>
            <a:picLocks noChangeAspect="1"/>
          </p:cNvPicPr>
          <p:nvPr/>
        </p:nvPicPr>
        <p:blipFill>
          <a:blip r:embed="rId5"/>
          <a:stretch>
            <a:fillRect/>
          </a:stretch>
        </p:blipFill>
        <p:spPr>
          <a:xfrm>
            <a:off x="443176" y="586"/>
            <a:ext cx="3676212" cy="1957680"/>
          </a:xfrm>
          <a:prstGeom prst="rect">
            <a:avLst/>
          </a:prstGeom>
        </p:spPr>
      </p:pic>
      <p:sp>
        <p:nvSpPr>
          <p:cNvPr id="2" name="Rectangle 1">
            <a:extLst>
              <a:ext uri="{FF2B5EF4-FFF2-40B4-BE49-F238E27FC236}">
                <a16:creationId xmlns:a16="http://schemas.microsoft.com/office/drawing/2014/main" id="{20B6D040-E54E-1B90-4737-02786D78FD3D}"/>
              </a:ext>
            </a:extLst>
          </p:cNvPr>
          <p:cNvSpPr/>
          <p:nvPr/>
        </p:nvSpPr>
        <p:spPr>
          <a:xfrm>
            <a:off x="9290862" y="4286138"/>
            <a:ext cx="269787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Write_to_file</a:t>
            </a:r>
            <a:r>
              <a:rPr lang="en-US" dirty="0"/>
              <a:t>()</a:t>
            </a:r>
          </a:p>
        </p:txBody>
      </p:sp>
      <p:sp>
        <p:nvSpPr>
          <p:cNvPr id="19" name="Magnetic Disk 18">
            <a:extLst>
              <a:ext uri="{FF2B5EF4-FFF2-40B4-BE49-F238E27FC236}">
                <a16:creationId xmlns:a16="http://schemas.microsoft.com/office/drawing/2014/main" id="{9845A4CB-9BF9-CA92-1136-5478509CF1D3}"/>
              </a:ext>
            </a:extLst>
          </p:cNvPr>
          <p:cNvSpPr/>
          <p:nvPr/>
        </p:nvSpPr>
        <p:spPr>
          <a:xfrm rot="16200000">
            <a:off x="9099988" y="427737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Magnetic Disk 34">
            <a:extLst>
              <a:ext uri="{FF2B5EF4-FFF2-40B4-BE49-F238E27FC236}">
                <a16:creationId xmlns:a16="http://schemas.microsoft.com/office/drawing/2014/main" id="{24DF7FF6-D6B4-BDED-627F-F4D4595E5A50}"/>
              </a:ext>
            </a:extLst>
          </p:cNvPr>
          <p:cNvSpPr/>
          <p:nvPr/>
        </p:nvSpPr>
        <p:spPr>
          <a:xfrm>
            <a:off x="9925272" y="401181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Magnetic Disk 35">
            <a:extLst>
              <a:ext uri="{FF2B5EF4-FFF2-40B4-BE49-F238E27FC236}">
                <a16:creationId xmlns:a16="http://schemas.microsoft.com/office/drawing/2014/main" id="{347296DF-29B8-D85D-A543-00A63AB68595}"/>
              </a:ext>
            </a:extLst>
          </p:cNvPr>
          <p:cNvSpPr/>
          <p:nvPr/>
        </p:nvSpPr>
        <p:spPr>
          <a:xfrm>
            <a:off x="10321508" y="401181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Magnetic Disk 37">
            <a:extLst>
              <a:ext uri="{FF2B5EF4-FFF2-40B4-BE49-F238E27FC236}">
                <a16:creationId xmlns:a16="http://schemas.microsoft.com/office/drawing/2014/main" id="{B566E2A3-336B-572C-DCFF-2206F0A32C6A}"/>
              </a:ext>
            </a:extLst>
          </p:cNvPr>
          <p:cNvSpPr/>
          <p:nvPr/>
        </p:nvSpPr>
        <p:spPr>
          <a:xfrm>
            <a:off x="10733664" y="401181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9FD3E32A-2103-FE9A-3A22-A5B4F688B5F4}"/>
              </a:ext>
            </a:extLst>
          </p:cNvPr>
          <p:cNvSpPr txBox="1"/>
          <p:nvPr/>
        </p:nvSpPr>
        <p:spPr>
          <a:xfrm>
            <a:off x="10302195" y="2778992"/>
            <a:ext cx="914044" cy="369332"/>
          </a:xfrm>
          <a:prstGeom prst="rect">
            <a:avLst/>
          </a:prstGeom>
          <a:noFill/>
        </p:spPr>
        <p:txBody>
          <a:bodyPr wrap="square">
            <a:spAutoFit/>
          </a:bodyPr>
          <a:lstStyle/>
          <a:p>
            <a:r>
              <a:rPr lang="en-US" dirty="0"/>
              <a:t>date</a:t>
            </a:r>
          </a:p>
        </p:txBody>
      </p:sp>
      <p:sp>
        <p:nvSpPr>
          <p:cNvPr id="42" name="TextBox 41">
            <a:extLst>
              <a:ext uri="{FF2B5EF4-FFF2-40B4-BE49-F238E27FC236}">
                <a16:creationId xmlns:a16="http://schemas.microsoft.com/office/drawing/2014/main" id="{FADE1A68-2613-C04C-8C08-5140B773F425}"/>
              </a:ext>
            </a:extLst>
          </p:cNvPr>
          <p:cNvSpPr txBox="1"/>
          <p:nvPr/>
        </p:nvSpPr>
        <p:spPr>
          <a:xfrm>
            <a:off x="10302201" y="3024825"/>
            <a:ext cx="914044" cy="369332"/>
          </a:xfrm>
          <a:prstGeom prst="rect">
            <a:avLst/>
          </a:prstGeom>
          <a:noFill/>
        </p:spPr>
        <p:txBody>
          <a:bodyPr wrap="square">
            <a:spAutoFit/>
          </a:bodyPr>
          <a:lstStyle/>
          <a:p>
            <a:r>
              <a:rPr lang="en-US" dirty="0"/>
              <a:t>width</a:t>
            </a:r>
          </a:p>
        </p:txBody>
      </p:sp>
      <p:sp>
        <p:nvSpPr>
          <p:cNvPr id="44" name="TextBox 43">
            <a:extLst>
              <a:ext uri="{FF2B5EF4-FFF2-40B4-BE49-F238E27FC236}">
                <a16:creationId xmlns:a16="http://schemas.microsoft.com/office/drawing/2014/main" id="{5AABFDF7-40FE-3822-429D-7D7CB48FAAD1}"/>
              </a:ext>
            </a:extLst>
          </p:cNvPr>
          <p:cNvSpPr txBox="1"/>
          <p:nvPr/>
        </p:nvSpPr>
        <p:spPr>
          <a:xfrm>
            <a:off x="10302201" y="3279103"/>
            <a:ext cx="914044" cy="369332"/>
          </a:xfrm>
          <a:prstGeom prst="rect">
            <a:avLst/>
          </a:prstGeom>
          <a:noFill/>
        </p:spPr>
        <p:txBody>
          <a:bodyPr wrap="square">
            <a:spAutoFit/>
          </a:bodyPr>
          <a:lstStyle/>
          <a:p>
            <a:r>
              <a:rPr lang="en-US" dirty="0"/>
              <a:t>ratio</a:t>
            </a:r>
          </a:p>
        </p:txBody>
      </p:sp>
      <p:sp>
        <p:nvSpPr>
          <p:cNvPr id="45" name="TextBox 44">
            <a:extLst>
              <a:ext uri="{FF2B5EF4-FFF2-40B4-BE49-F238E27FC236}">
                <a16:creationId xmlns:a16="http://schemas.microsoft.com/office/drawing/2014/main" id="{C9F30510-25B3-A893-9CC4-41A3B5C02774}"/>
              </a:ext>
            </a:extLst>
          </p:cNvPr>
          <p:cNvSpPr txBox="1"/>
          <p:nvPr/>
        </p:nvSpPr>
        <p:spPr>
          <a:xfrm>
            <a:off x="10302201" y="3495105"/>
            <a:ext cx="1543114" cy="369332"/>
          </a:xfrm>
          <a:prstGeom prst="rect">
            <a:avLst/>
          </a:prstGeom>
          <a:noFill/>
        </p:spPr>
        <p:txBody>
          <a:bodyPr wrap="square">
            <a:spAutoFit/>
          </a:bodyPr>
          <a:lstStyle/>
          <a:p>
            <a:r>
              <a:rPr lang="en-US" dirty="0"/>
              <a:t>diameter</a:t>
            </a:r>
          </a:p>
        </p:txBody>
      </p:sp>
      <p:sp>
        <p:nvSpPr>
          <p:cNvPr id="47" name="Magnetic Disk 46">
            <a:extLst>
              <a:ext uri="{FF2B5EF4-FFF2-40B4-BE49-F238E27FC236}">
                <a16:creationId xmlns:a16="http://schemas.microsoft.com/office/drawing/2014/main" id="{FB984D0C-B97E-3D5F-F1EB-5224B6A7FC42}"/>
              </a:ext>
            </a:extLst>
          </p:cNvPr>
          <p:cNvSpPr/>
          <p:nvPr/>
        </p:nvSpPr>
        <p:spPr>
          <a:xfrm>
            <a:off x="11086803" y="399449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8D874347-D4AD-192F-9960-012700FEC4AB}"/>
              </a:ext>
            </a:extLst>
          </p:cNvPr>
          <p:cNvSpPr txBox="1"/>
          <p:nvPr/>
        </p:nvSpPr>
        <p:spPr>
          <a:xfrm>
            <a:off x="10321508" y="3747849"/>
            <a:ext cx="1543114" cy="369332"/>
          </a:xfrm>
          <a:prstGeom prst="rect">
            <a:avLst/>
          </a:prstGeom>
          <a:noFill/>
        </p:spPr>
        <p:txBody>
          <a:bodyPr wrap="square">
            <a:spAutoFit/>
          </a:bodyPr>
          <a:lstStyle/>
          <a:p>
            <a:r>
              <a:rPr lang="en-US" dirty="0"/>
              <a:t>volume</a:t>
            </a:r>
          </a:p>
        </p:txBody>
      </p:sp>
      <p:sp>
        <p:nvSpPr>
          <p:cNvPr id="51" name="Magnetic Disk 50">
            <a:extLst>
              <a:ext uri="{FF2B5EF4-FFF2-40B4-BE49-F238E27FC236}">
                <a16:creationId xmlns:a16="http://schemas.microsoft.com/office/drawing/2014/main" id="{A10699EC-E96B-482D-15F1-D9329BA5236D}"/>
              </a:ext>
            </a:extLst>
          </p:cNvPr>
          <p:cNvSpPr/>
          <p:nvPr/>
        </p:nvSpPr>
        <p:spPr>
          <a:xfrm>
            <a:off x="11410823" y="398002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Magnetic Disk 52">
            <a:extLst>
              <a:ext uri="{FF2B5EF4-FFF2-40B4-BE49-F238E27FC236}">
                <a16:creationId xmlns:a16="http://schemas.microsoft.com/office/drawing/2014/main" id="{0D88C551-6656-B166-50A2-8C147AAF9D46}"/>
              </a:ext>
            </a:extLst>
          </p:cNvPr>
          <p:cNvSpPr/>
          <p:nvPr/>
        </p:nvSpPr>
        <p:spPr>
          <a:xfrm>
            <a:off x="10879547" y="4995727"/>
            <a:ext cx="1057504" cy="329382"/>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B256AD2D-5553-6D57-21A9-4CBFD10284C4}"/>
              </a:ext>
            </a:extLst>
          </p:cNvPr>
          <p:cNvSpPr txBox="1"/>
          <p:nvPr/>
        </p:nvSpPr>
        <p:spPr>
          <a:xfrm>
            <a:off x="10879547" y="5235524"/>
            <a:ext cx="1240229" cy="369332"/>
          </a:xfrm>
          <a:prstGeom prst="rect">
            <a:avLst/>
          </a:prstGeom>
          <a:noFill/>
        </p:spPr>
        <p:txBody>
          <a:bodyPr wrap="square">
            <a:spAutoFit/>
          </a:bodyPr>
          <a:lstStyle/>
          <a:p>
            <a:r>
              <a:rPr lang="en-US" dirty="0" err="1"/>
              <a:t>Volume.txt</a:t>
            </a:r>
            <a:endParaRPr lang="en-US" dirty="0"/>
          </a:p>
        </p:txBody>
      </p:sp>
      <p:sp>
        <p:nvSpPr>
          <p:cNvPr id="56" name="Rectangle 55">
            <a:extLst>
              <a:ext uri="{FF2B5EF4-FFF2-40B4-BE49-F238E27FC236}">
                <a16:creationId xmlns:a16="http://schemas.microsoft.com/office/drawing/2014/main" id="{C649E3A8-5C61-ED59-CC57-EFA6F0C39D6E}"/>
              </a:ext>
            </a:extLst>
          </p:cNvPr>
          <p:cNvSpPr/>
          <p:nvPr/>
        </p:nvSpPr>
        <p:spPr>
          <a:xfrm>
            <a:off x="2850317" y="6231717"/>
            <a:ext cx="5913649" cy="626283"/>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datetime</a:t>
            </a:r>
          </a:p>
        </p:txBody>
      </p:sp>
      <p:sp>
        <p:nvSpPr>
          <p:cNvPr id="57" name="Rectangle 56">
            <a:extLst>
              <a:ext uri="{FF2B5EF4-FFF2-40B4-BE49-F238E27FC236}">
                <a16:creationId xmlns:a16="http://schemas.microsoft.com/office/drawing/2014/main" id="{292AAE89-D498-3625-20FD-FFE8E817D89B}"/>
              </a:ext>
            </a:extLst>
          </p:cNvPr>
          <p:cNvSpPr/>
          <p:nvPr/>
        </p:nvSpPr>
        <p:spPr>
          <a:xfrm>
            <a:off x="4325420" y="6350108"/>
            <a:ext cx="881951"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Now()</a:t>
            </a:r>
          </a:p>
        </p:txBody>
      </p:sp>
      <p:sp>
        <p:nvSpPr>
          <p:cNvPr id="59" name="Magnetic Disk 58">
            <a:extLst>
              <a:ext uri="{FF2B5EF4-FFF2-40B4-BE49-F238E27FC236}">
                <a16:creationId xmlns:a16="http://schemas.microsoft.com/office/drawing/2014/main" id="{828658F1-944C-CCA9-024D-EAEDEB19713F}"/>
              </a:ext>
            </a:extLst>
          </p:cNvPr>
          <p:cNvSpPr/>
          <p:nvPr/>
        </p:nvSpPr>
        <p:spPr>
          <a:xfrm rot="5400000">
            <a:off x="5200713" y="635056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5BABD026-6B78-6255-A150-9D7397B6C44D}"/>
              </a:ext>
            </a:extLst>
          </p:cNvPr>
          <p:cNvSpPr txBox="1"/>
          <p:nvPr/>
        </p:nvSpPr>
        <p:spPr>
          <a:xfrm>
            <a:off x="3996647" y="6539771"/>
            <a:ext cx="1890445" cy="369332"/>
          </a:xfrm>
          <a:prstGeom prst="rect">
            <a:avLst/>
          </a:prstGeom>
          <a:noFill/>
        </p:spPr>
        <p:txBody>
          <a:bodyPr wrap="square">
            <a:spAutoFit/>
          </a:bodyPr>
          <a:lstStyle/>
          <a:p>
            <a:r>
              <a:rPr lang="en-US" dirty="0" err="1"/>
              <a:t>Date_time_value</a:t>
            </a:r>
            <a:endParaRPr lang="en-US" dirty="0"/>
          </a:p>
        </p:txBody>
      </p:sp>
      <p:sp>
        <p:nvSpPr>
          <p:cNvPr id="62" name="Rectangle 61">
            <a:extLst>
              <a:ext uri="{FF2B5EF4-FFF2-40B4-BE49-F238E27FC236}">
                <a16:creationId xmlns:a16="http://schemas.microsoft.com/office/drawing/2014/main" id="{171D2FB7-5480-FE54-91BB-DD635327BCAD}"/>
              </a:ext>
            </a:extLst>
          </p:cNvPr>
          <p:cNvSpPr/>
          <p:nvPr/>
        </p:nvSpPr>
        <p:spPr>
          <a:xfrm>
            <a:off x="6660641" y="6350108"/>
            <a:ext cx="123255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weekday()</a:t>
            </a:r>
          </a:p>
        </p:txBody>
      </p:sp>
      <p:sp>
        <p:nvSpPr>
          <p:cNvPr id="63" name="Magnetic Disk 62">
            <a:extLst>
              <a:ext uri="{FF2B5EF4-FFF2-40B4-BE49-F238E27FC236}">
                <a16:creationId xmlns:a16="http://schemas.microsoft.com/office/drawing/2014/main" id="{DF5E8C07-6F04-962D-326F-C61D2AAFE463}"/>
              </a:ext>
            </a:extLst>
          </p:cNvPr>
          <p:cNvSpPr/>
          <p:nvPr/>
        </p:nvSpPr>
        <p:spPr>
          <a:xfrm rot="5400000">
            <a:off x="7886540" y="635056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A9EF6418-B2AC-4258-0D5C-8E9F5C2FC14F}"/>
              </a:ext>
            </a:extLst>
          </p:cNvPr>
          <p:cNvSpPr txBox="1"/>
          <p:nvPr/>
        </p:nvSpPr>
        <p:spPr>
          <a:xfrm>
            <a:off x="6682474" y="6539771"/>
            <a:ext cx="1890445" cy="369332"/>
          </a:xfrm>
          <a:prstGeom prst="rect">
            <a:avLst/>
          </a:prstGeom>
          <a:noFill/>
        </p:spPr>
        <p:txBody>
          <a:bodyPr wrap="square">
            <a:spAutoFit/>
          </a:bodyPr>
          <a:lstStyle/>
          <a:p>
            <a:r>
              <a:rPr lang="en-US" dirty="0" err="1"/>
              <a:t>Day_ofweek</a:t>
            </a:r>
            <a:endParaRPr lang="en-US" dirty="0"/>
          </a:p>
        </p:txBody>
      </p:sp>
      <p:sp>
        <p:nvSpPr>
          <p:cNvPr id="66" name="TextBox 65">
            <a:extLst>
              <a:ext uri="{FF2B5EF4-FFF2-40B4-BE49-F238E27FC236}">
                <a16:creationId xmlns:a16="http://schemas.microsoft.com/office/drawing/2014/main" id="{C02E03F5-DDF6-B930-1E9D-A9F7C0C67481}"/>
              </a:ext>
            </a:extLst>
          </p:cNvPr>
          <p:cNvSpPr txBox="1"/>
          <p:nvPr/>
        </p:nvSpPr>
        <p:spPr>
          <a:xfrm>
            <a:off x="5750959" y="4587988"/>
            <a:ext cx="5465279" cy="369332"/>
          </a:xfrm>
          <a:prstGeom prst="rect">
            <a:avLst/>
          </a:prstGeom>
          <a:noFill/>
        </p:spPr>
        <p:txBody>
          <a:bodyPr wrap="square">
            <a:spAutoFit/>
          </a:bodyPr>
          <a:lstStyle/>
          <a:p>
            <a:r>
              <a:rPr lang="en-US" dirty="0" err="1"/>
              <a:t>Date_str</a:t>
            </a:r>
            <a:r>
              <a:rPr lang="en-US" dirty="0"/>
              <a:t>	= f"{</a:t>
            </a:r>
            <a:r>
              <a:rPr lang="en-US" dirty="0" err="1"/>
              <a:t>current_date_and_time</a:t>
            </a:r>
            <a:r>
              <a:rPr lang="en-US" dirty="0"/>
              <a:t>:%Y-%m-%d}"</a:t>
            </a:r>
          </a:p>
        </p:txBody>
      </p:sp>
      <p:sp>
        <p:nvSpPr>
          <p:cNvPr id="68" name="Magnetic Disk 67">
            <a:extLst>
              <a:ext uri="{FF2B5EF4-FFF2-40B4-BE49-F238E27FC236}">
                <a16:creationId xmlns:a16="http://schemas.microsoft.com/office/drawing/2014/main" id="{2D91ACC8-2FED-951D-1C94-1A138201D734}"/>
              </a:ext>
            </a:extLst>
          </p:cNvPr>
          <p:cNvSpPr/>
          <p:nvPr/>
        </p:nvSpPr>
        <p:spPr>
          <a:xfrm>
            <a:off x="5539685" y="463034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614C7400-A428-217C-0209-F8E939D21201}"/>
              </a:ext>
            </a:extLst>
          </p:cNvPr>
          <p:cNvSpPr txBox="1"/>
          <p:nvPr/>
        </p:nvSpPr>
        <p:spPr>
          <a:xfrm>
            <a:off x="3373251" y="5055390"/>
            <a:ext cx="2741026" cy="369332"/>
          </a:xfrm>
          <a:prstGeom prst="rect">
            <a:avLst/>
          </a:prstGeom>
          <a:noFill/>
        </p:spPr>
        <p:txBody>
          <a:bodyPr wrap="square">
            <a:spAutoFit/>
          </a:bodyPr>
          <a:lstStyle/>
          <a:p>
            <a:r>
              <a:rPr lang="en-US" dirty="0" err="1"/>
              <a:t>current_date_and_time</a:t>
            </a:r>
            <a:endParaRPr lang="en-US" dirty="0"/>
          </a:p>
        </p:txBody>
      </p:sp>
      <p:sp>
        <p:nvSpPr>
          <p:cNvPr id="74" name="Magnetic Disk 73">
            <a:extLst>
              <a:ext uri="{FF2B5EF4-FFF2-40B4-BE49-F238E27FC236}">
                <a16:creationId xmlns:a16="http://schemas.microsoft.com/office/drawing/2014/main" id="{380DD214-EA2F-29D6-9A8E-6319BB47D2EE}"/>
              </a:ext>
            </a:extLst>
          </p:cNvPr>
          <p:cNvSpPr/>
          <p:nvPr/>
        </p:nvSpPr>
        <p:spPr>
          <a:xfrm>
            <a:off x="3190526" y="513184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Curved Connector 38">
            <a:extLst>
              <a:ext uri="{FF2B5EF4-FFF2-40B4-BE49-F238E27FC236}">
                <a16:creationId xmlns:a16="http://schemas.microsoft.com/office/drawing/2014/main" id="{F9117665-CAED-B599-F7BB-9373B0045F09}"/>
              </a:ext>
            </a:extLst>
          </p:cNvPr>
          <p:cNvCxnSpPr>
            <a:cxnSpLocks/>
            <a:endCxn id="50" idx="1"/>
          </p:cNvCxnSpPr>
          <p:nvPr/>
        </p:nvCxnSpPr>
        <p:spPr>
          <a:xfrm>
            <a:off x="5237733" y="2743881"/>
            <a:ext cx="5083775" cy="1188634"/>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9" name="Curved Connector 68">
            <a:extLst>
              <a:ext uri="{FF2B5EF4-FFF2-40B4-BE49-F238E27FC236}">
                <a16:creationId xmlns:a16="http://schemas.microsoft.com/office/drawing/2014/main" id="{13931255-2D84-5F7C-10AE-8A6DAB1EF072}"/>
              </a:ext>
            </a:extLst>
          </p:cNvPr>
          <p:cNvCxnSpPr>
            <a:cxnSpLocks/>
            <a:endCxn id="41" idx="1"/>
          </p:cNvCxnSpPr>
          <p:nvPr/>
        </p:nvCxnSpPr>
        <p:spPr>
          <a:xfrm flipV="1">
            <a:off x="8470900" y="2963658"/>
            <a:ext cx="1831295" cy="1773443"/>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7" name="Curved Connector 76">
            <a:extLst>
              <a:ext uri="{FF2B5EF4-FFF2-40B4-BE49-F238E27FC236}">
                <a16:creationId xmlns:a16="http://schemas.microsoft.com/office/drawing/2014/main" id="{44CAC6FB-F8DB-501C-4DDD-01A21AA1B05E}"/>
              </a:ext>
            </a:extLst>
          </p:cNvPr>
          <p:cNvCxnSpPr>
            <a:cxnSpLocks/>
            <a:stCxn id="74" idx="0"/>
            <a:endCxn id="68" idx="2"/>
          </p:cNvCxnSpPr>
          <p:nvPr/>
        </p:nvCxnSpPr>
        <p:spPr>
          <a:xfrm rot="5400000" flipH="1" flipV="1">
            <a:off x="4201183" y="3884779"/>
            <a:ext cx="455777" cy="2221228"/>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80" name="Curved Connector 79">
            <a:extLst>
              <a:ext uri="{FF2B5EF4-FFF2-40B4-BE49-F238E27FC236}">
                <a16:creationId xmlns:a16="http://schemas.microsoft.com/office/drawing/2014/main" id="{B244A676-E58D-2AA0-7FB2-964392D3356A}"/>
              </a:ext>
            </a:extLst>
          </p:cNvPr>
          <p:cNvCxnSpPr>
            <a:cxnSpLocks/>
            <a:stCxn id="57" idx="0"/>
            <a:endCxn id="74" idx="3"/>
          </p:cNvCxnSpPr>
          <p:nvPr/>
        </p:nvCxnSpPr>
        <p:spPr>
          <a:xfrm rot="16200000" flipV="1">
            <a:off x="3570454" y="5154165"/>
            <a:ext cx="943947" cy="1447939"/>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966077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416DD-BBD0-9592-7A75-2B158D5562A2}"/>
              </a:ext>
            </a:extLst>
          </p:cNvPr>
          <p:cNvSpPr>
            <a:spLocks noGrp="1"/>
          </p:cNvSpPr>
          <p:nvPr>
            <p:ph type="title"/>
          </p:nvPr>
        </p:nvSpPr>
        <p:spPr/>
        <p:txBody>
          <a:bodyPr/>
          <a:lstStyle/>
          <a:p>
            <a:r>
              <a:rPr lang="en-US" dirty="0"/>
              <a:t>Helpful Hints</a:t>
            </a:r>
          </a:p>
        </p:txBody>
      </p:sp>
      <p:sp>
        <p:nvSpPr>
          <p:cNvPr id="3" name="Content Placeholder 2">
            <a:extLst>
              <a:ext uri="{FF2B5EF4-FFF2-40B4-BE49-F238E27FC236}">
                <a16:creationId xmlns:a16="http://schemas.microsoft.com/office/drawing/2014/main" id="{E2AEBF9B-9C52-0F5E-B542-3E32BD2B9B54}"/>
              </a:ext>
            </a:extLst>
          </p:cNvPr>
          <p:cNvSpPr>
            <a:spLocks noGrp="1"/>
          </p:cNvSpPr>
          <p:nvPr>
            <p:ph sz="half" idx="1"/>
          </p:nvPr>
        </p:nvSpPr>
        <p:spPr/>
        <p:txBody>
          <a:bodyPr/>
          <a:lstStyle/>
          <a:p>
            <a:r>
              <a:rPr lang="en-US" dirty="0">
                <a:hlinkClick r:id="rId2"/>
              </a:rPr>
              <a:t>datetime.now() method</a:t>
            </a:r>
            <a:r>
              <a:rPr lang="en-US" dirty="0"/>
              <a:t> </a:t>
            </a:r>
          </a:p>
          <a:p>
            <a:pPr lvl="1"/>
            <a:r>
              <a:rPr lang="en-US" dirty="0"/>
              <a:t>from datetime import datetime</a:t>
            </a:r>
          </a:p>
          <a:p>
            <a:pPr lvl="1"/>
            <a:r>
              <a:rPr lang="en-US" dirty="0" err="1"/>
              <a:t>current_date_and_time</a:t>
            </a:r>
            <a:r>
              <a:rPr lang="en-US" dirty="0"/>
              <a:t> = </a:t>
            </a:r>
            <a:r>
              <a:rPr lang="en-US" dirty="0" err="1"/>
              <a:t>datetime.now</a:t>
            </a:r>
            <a:r>
              <a:rPr lang="en-US" dirty="0"/>
              <a:t>()</a:t>
            </a:r>
          </a:p>
          <a:p>
            <a:pPr lvl="1"/>
            <a:r>
              <a:rPr lang="en-US" dirty="0"/>
              <a:t>print(f"{</a:t>
            </a:r>
            <a:r>
              <a:rPr lang="en-US" dirty="0" err="1"/>
              <a:t>current_date_and_time</a:t>
            </a:r>
            <a:r>
              <a:rPr lang="en-US" dirty="0"/>
              <a:t>:%Y-%m-%d}")</a:t>
            </a:r>
          </a:p>
          <a:p>
            <a:r>
              <a:rPr lang="en-US" dirty="0">
                <a:hlinkClick r:id="rId3"/>
              </a:rPr>
              <a:t>open() function</a:t>
            </a:r>
            <a:endParaRPr lang="en-US" dirty="0"/>
          </a:p>
          <a:p>
            <a:pPr lvl="1"/>
            <a:r>
              <a:rPr lang="en-US" dirty="0"/>
              <a:t>open(filename, mode="rt")</a:t>
            </a:r>
          </a:p>
        </p:txBody>
      </p:sp>
      <p:sp>
        <p:nvSpPr>
          <p:cNvPr id="4" name="Content Placeholder 3">
            <a:extLst>
              <a:ext uri="{FF2B5EF4-FFF2-40B4-BE49-F238E27FC236}">
                <a16:creationId xmlns:a16="http://schemas.microsoft.com/office/drawing/2014/main" id="{5DBF614F-6568-5602-8E67-287E4799DCC4}"/>
              </a:ext>
            </a:extLst>
          </p:cNvPr>
          <p:cNvSpPr>
            <a:spLocks noGrp="1"/>
          </p:cNvSpPr>
          <p:nvPr>
            <p:ph sz="half" idx="2"/>
          </p:nvPr>
        </p:nvSpPr>
        <p:spPr/>
        <p:txBody>
          <a:bodyPr/>
          <a:lstStyle/>
          <a:p>
            <a:r>
              <a:rPr lang="en-US" dirty="0">
                <a:hlinkClick r:id="rId4"/>
              </a:rPr>
              <a:t>print() function</a:t>
            </a:r>
            <a:r>
              <a:rPr lang="en-US" dirty="0"/>
              <a:t> </a:t>
            </a:r>
          </a:p>
          <a:p>
            <a:pPr lvl="1"/>
            <a:r>
              <a:rPr lang="en-US" dirty="0"/>
              <a:t>print(*objects, </a:t>
            </a:r>
            <a:r>
              <a:rPr lang="en-US" dirty="0" err="1"/>
              <a:t>sep</a:t>
            </a:r>
            <a:r>
              <a:rPr lang="en-US" dirty="0"/>
              <a:t>=" ", end="\n", file=</a:t>
            </a:r>
            <a:r>
              <a:rPr lang="en-US" dirty="0" err="1"/>
              <a:t>sys.stdout</a:t>
            </a:r>
            <a:r>
              <a:rPr lang="en-US" dirty="0"/>
              <a:t>, flush=False)</a:t>
            </a:r>
          </a:p>
          <a:p>
            <a:pPr lvl="1"/>
            <a:r>
              <a:rPr lang="en-US" dirty="0">
                <a:hlinkClick r:id="rId5"/>
              </a:rPr>
              <a:t>lesson 11 prepare content from CSE 110</a:t>
            </a:r>
            <a:r>
              <a:rPr lang="en-US" dirty="0"/>
              <a:t> </a:t>
            </a:r>
          </a:p>
        </p:txBody>
      </p:sp>
    </p:spTree>
    <p:extLst>
      <p:ext uri="{BB962C8B-B14F-4D97-AF65-F5344CB8AC3E}">
        <p14:creationId xmlns:p14="http://schemas.microsoft.com/office/powerpoint/2010/main" val="1384690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39DE7F-D573-69D3-DF87-B68201FDF849}"/>
              </a:ext>
            </a:extLst>
          </p:cNvPr>
          <p:cNvSpPr>
            <a:spLocks noGrp="1"/>
          </p:cNvSpPr>
          <p:nvPr>
            <p:ph type="title"/>
          </p:nvPr>
        </p:nvSpPr>
        <p:spPr/>
        <p:txBody>
          <a:bodyPr/>
          <a:lstStyle/>
          <a:p>
            <a:r>
              <a:rPr lang="en-US" b="1" dirty="0"/>
              <a:t>L02 Prove: Assignment</a:t>
            </a:r>
            <a:br>
              <a:rPr lang="en-US" b="1" dirty="0"/>
            </a:br>
            <a:r>
              <a:rPr lang="en-US" b="1" dirty="0"/>
              <a:t>02 Prove: Calling Functions</a:t>
            </a:r>
            <a:endParaRPr lang="en-US" dirty="0"/>
          </a:p>
        </p:txBody>
      </p:sp>
      <p:sp>
        <p:nvSpPr>
          <p:cNvPr id="6" name="Text Placeholder 5">
            <a:extLst>
              <a:ext uri="{FF2B5EF4-FFF2-40B4-BE49-F238E27FC236}">
                <a16:creationId xmlns:a16="http://schemas.microsoft.com/office/drawing/2014/main" id="{81A8A98B-E0E8-5F14-7D73-BE144408A9E6}"/>
              </a:ext>
            </a:extLst>
          </p:cNvPr>
          <p:cNvSpPr>
            <a:spLocks noGrp="1"/>
          </p:cNvSpPr>
          <p:nvPr>
            <p:ph type="body" idx="1"/>
          </p:nvPr>
        </p:nvSpPr>
        <p:spPr/>
        <p:txBody>
          <a:bodyPr/>
          <a:lstStyle/>
          <a:p>
            <a:r>
              <a:rPr lang="en-US" dirty="0"/>
              <a:t>Verify: Testing Procedures</a:t>
            </a:r>
          </a:p>
        </p:txBody>
      </p:sp>
      <p:sp>
        <p:nvSpPr>
          <p:cNvPr id="7" name="Content Placeholder 6">
            <a:extLst>
              <a:ext uri="{FF2B5EF4-FFF2-40B4-BE49-F238E27FC236}">
                <a16:creationId xmlns:a16="http://schemas.microsoft.com/office/drawing/2014/main" id="{1B099F86-50B0-6CA3-C4A3-BBD436603F74}"/>
              </a:ext>
            </a:extLst>
          </p:cNvPr>
          <p:cNvSpPr>
            <a:spLocks noGrp="1"/>
          </p:cNvSpPr>
          <p:nvPr>
            <p:ph sz="half" idx="2"/>
          </p:nvPr>
        </p:nvSpPr>
        <p:spPr/>
        <p:txBody>
          <a:bodyPr>
            <a:normAutofit fontScale="92500"/>
          </a:bodyPr>
          <a:lstStyle/>
          <a:p>
            <a:r>
              <a:rPr lang="en-US" dirty="0"/>
              <a:t>Run with the inputs</a:t>
            </a:r>
          </a:p>
          <a:p>
            <a:pPr lvl="1"/>
            <a:r>
              <a:rPr lang="en-US" dirty="0"/>
              <a:t>Tire width = 185, Ratio = 50, Diameter = 14</a:t>
            </a:r>
          </a:p>
          <a:p>
            <a:pPr lvl="2"/>
            <a:r>
              <a:rPr lang="en-US" dirty="0"/>
              <a:t>open the </a:t>
            </a:r>
            <a:r>
              <a:rPr lang="en-US" dirty="0" err="1"/>
              <a:t>volumes.txt</a:t>
            </a:r>
            <a:endParaRPr lang="en-US" dirty="0"/>
          </a:p>
          <a:p>
            <a:pPr lvl="2"/>
            <a:r>
              <a:rPr lang="en-US" dirty="0"/>
              <a:t>Verify: 2020-03-18, 185, 50, 14, 24.09</a:t>
            </a:r>
          </a:p>
          <a:p>
            <a:pPr lvl="1"/>
            <a:r>
              <a:rPr lang="en-US" dirty="0"/>
              <a:t>Tire width = 205, Ratio = 60, Diameter = 15</a:t>
            </a:r>
          </a:p>
          <a:p>
            <a:pPr lvl="2"/>
            <a:r>
              <a:rPr lang="en-US" dirty="0"/>
              <a:t>open the </a:t>
            </a:r>
            <a:r>
              <a:rPr lang="en-US" dirty="0" err="1"/>
              <a:t>volumes.txt</a:t>
            </a:r>
            <a:endParaRPr lang="en-US" dirty="0"/>
          </a:p>
          <a:p>
            <a:pPr lvl="2"/>
            <a:r>
              <a:rPr lang="en-US" dirty="0"/>
              <a:t>Verify: </a:t>
            </a:r>
          </a:p>
          <a:p>
            <a:pPr lvl="3"/>
            <a:r>
              <a:rPr lang="en-US" dirty="0"/>
              <a:t>2020-03-18, 185, 50, 14, 24.09 </a:t>
            </a:r>
          </a:p>
          <a:p>
            <a:pPr lvl="3"/>
            <a:r>
              <a:rPr lang="en-US" dirty="0"/>
              <a:t>2020-04-16, 205, 60, 15, 39.92</a:t>
            </a:r>
          </a:p>
          <a:p>
            <a:pPr lvl="1"/>
            <a:endParaRPr lang="en-US" dirty="0"/>
          </a:p>
          <a:p>
            <a:pPr lvl="1"/>
            <a:endParaRPr lang="en-US" dirty="0"/>
          </a:p>
        </p:txBody>
      </p:sp>
      <p:sp>
        <p:nvSpPr>
          <p:cNvPr id="8" name="Text Placeholder 7">
            <a:extLst>
              <a:ext uri="{FF2B5EF4-FFF2-40B4-BE49-F238E27FC236}">
                <a16:creationId xmlns:a16="http://schemas.microsoft.com/office/drawing/2014/main" id="{8FAD0E50-AC1E-982E-6F54-338D81D9AB29}"/>
              </a:ext>
            </a:extLst>
          </p:cNvPr>
          <p:cNvSpPr>
            <a:spLocks noGrp="1"/>
          </p:cNvSpPr>
          <p:nvPr>
            <p:ph type="body" sz="quarter" idx="3"/>
          </p:nvPr>
        </p:nvSpPr>
        <p:spPr/>
        <p:txBody>
          <a:bodyPr/>
          <a:lstStyle/>
          <a:p>
            <a:endParaRPr lang="en-US" dirty="0"/>
          </a:p>
        </p:txBody>
      </p:sp>
      <p:sp>
        <p:nvSpPr>
          <p:cNvPr id="9" name="Content Placeholder 8">
            <a:extLst>
              <a:ext uri="{FF2B5EF4-FFF2-40B4-BE49-F238E27FC236}">
                <a16:creationId xmlns:a16="http://schemas.microsoft.com/office/drawing/2014/main" id="{FEDF3184-4809-0FB6-5D3E-5D06B45B605F}"/>
              </a:ext>
            </a:extLst>
          </p:cNvPr>
          <p:cNvSpPr>
            <a:spLocks noGrp="1"/>
          </p:cNvSpPr>
          <p:nvPr>
            <p:ph sz="quarter" idx="4"/>
          </p:nvPr>
        </p:nvSpPr>
        <p:spPr/>
        <p:txBody>
          <a:bodyPr>
            <a:normAutofit fontScale="92500"/>
          </a:bodyPr>
          <a:lstStyle/>
          <a:p>
            <a:endParaRPr lang="en-US"/>
          </a:p>
        </p:txBody>
      </p:sp>
    </p:spTree>
    <p:extLst>
      <p:ext uri="{BB962C8B-B14F-4D97-AF65-F5344CB8AC3E}">
        <p14:creationId xmlns:p14="http://schemas.microsoft.com/office/powerpoint/2010/main" val="2635545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5398E-AF49-0CDA-CD7A-BDFFC160C1CD}"/>
              </a:ext>
            </a:extLst>
          </p:cNvPr>
          <p:cNvSpPr>
            <a:spLocks noGrp="1"/>
          </p:cNvSpPr>
          <p:nvPr>
            <p:ph type="title"/>
          </p:nvPr>
        </p:nvSpPr>
        <p:spPr/>
        <p:txBody>
          <a:bodyPr/>
          <a:lstStyle/>
          <a:p>
            <a:r>
              <a:rPr lang="en-US" dirty="0"/>
              <a:t>What is a function?</a:t>
            </a:r>
          </a:p>
        </p:txBody>
      </p:sp>
      <p:sp>
        <p:nvSpPr>
          <p:cNvPr id="5" name="Content Placeholder 4">
            <a:extLst>
              <a:ext uri="{FF2B5EF4-FFF2-40B4-BE49-F238E27FC236}">
                <a16:creationId xmlns:a16="http://schemas.microsoft.com/office/drawing/2014/main" id="{36FF75B2-BE1F-DC84-3266-DDA7EC6D3DD5}"/>
              </a:ext>
            </a:extLst>
          </p:cNvPr>
          <p:cNvSpPr>
            <a:spLocks noGrp="1"/>
          </p:cNvSpPr>
          <p:nvPr>
            <p:ph sz="half" idx="1"/>
          </p:nvPr>
        </p:nvSpPr>
        <p:spPr/>
        <p:txBody>
          <a:bodyPr/>
          <a:lstStyle/>
          <a:p>
            <a:r>
              <a:rPr lang="en-US" dirty="0"/>
              <a:t>A small set of instructions</a:t>
            </a:r>
          </a:p>
          <a:p>
            <a:endParaRPr lang="en-US" dirty="0"/>
          </a:p>
          <a:p>
            <a:r>
              <a:rPr lang="en-US" dirty="0"/>
              <a:t>Need to know</a:t>
            </a:r>
          </a:p>
          <a:p>
            <a:pPr lvl="1"/>
            <a:r>
              <a:rPr lang="en-US" dirty="0"/>
              <a:t>Arguments, parameters, signature</a:t>
            </a:r>
          </a:p>
          <a:p>
            <a:pPr lvl="1"/>
            <a:r>
              <a:rPr lang="en-US" dirty="0"/>
              <a:t>Optional arguments</a:t>
            </a:r>
          </a:p>
          <a:p>
            <a:pPr lvl="1"/>
            <a:r>
              <a:rPr lang="en-US" dirty="0"/>
              <a:t>Named arguments</a:t>
            </a:r>
          </a:p>
          <a:p>
            <a:pPr lvl="1"/>
            <a:r>
              <a:rPr lang="en-US" dirty="0"/>
              <a:t>Calling a function</a:t>
            </a:r>
          </a:p>
          <a:p>
            <a:pPr lvl="2"/>
            <a:r>
              <a:rPr lang="en-US" dirty="0"/>
              <a:t>Storing the results of a call</a:t>
            </a:r>
          </a:p>
          <a:p>
            <a:pPr lvl="1"/>
            <a:endParaRPr lang="en-US" dirty="0"/>
          </a:p>
          <a:p>
            <a:pPr lvl="1"/>
            <a:endParaRPr lang="en-US" dirty="0"/>
          </a:p>
          <a:p>
            <a:endParaRPr lang="en-US" dirty="0"/>
          </a:p>
        </p:txBody>
      </p:sp>
      <p:sp>
        <p:nvSpPr>
          <p:cNvPr id="6" name="Content Placeholder 5">
            <a:extLst>
              <a:ext uri="{FF2B5EF4-FFF2-40B4-BE49-F238E27FC236}">
                <a16:creationId xmlns:a16="http://schemas.microsoft.com/office/drawing/2014/main" id="{BEEB5248-C06B-7519-3143-52D3D3738218}"/>
              </a:ext>
            </a:extLst>
          </p:cNvPr>
          <p:cNvSpPr>
            <a:spLocks noGrp="1"/>
          </p:cNvSpPr>
          <p:nvPr>
            <p:ph sz="half" idx="2"/>
          </p:nvPr>
        </p:nvSpPr>
        <p:spPr/>
        <p:txBody>
          <a:bodyPr/>
          <a:lstStyle/>
          <a:p>
            <a:r>
              <a:rPr lang="en-US" dirty="0"/>
              <a:t>def </a:t>
            </a:r>
            <a:r>
              <a:rPr lang="en-US" dirty="0" err="1"/>
              <a:t>functionName</a:t>
            </a:r>
            <a:r>
              <a:rPr lang="en-US" dirty="0"/>
              <a:t> (params, …)</a:t>
            </a:r>
          </a:p>
          <a:p>
            <a:pPr lvl="1"/>
            <a:r>
              <a:rPr lang="en-US" dirty="0"/>
              <a:t>Instructions</a:t>
            </a:r>
          </a:p>
          <a:p>
            <a:pPr lvl="1"/>
            <a:r>
              <a:rPr lang="en-US" dirty="0"/>
              <a:t>return </a:t>
            </a:r>
            <a:r>
              <a:rPr lang="en-US" dirty="0" err="1"/>
              <a:t>optional_value</a:t>
            </a:r>
            <a:endParaRPr lang="en-US" dirty="0"/>
          </a:p>
          <a:p>
            <a:pPr lvl="1"/>
            <a:endParaRPr lang="en-US" dirty="0"/>
          </a:p>
          <a:p>
            <a:r>
              <a:rPr lang="en-US" dirty="0"/>
              <a:t>Calling a function</a:t>
            </a:r>
          </a:p>
          <a:p>
            <a:pPr lvl="1"/>
            <a:r>
              <a:rPr lang="en-US" dirty="0" err="1"/>
              <a:t>rvalue</a:t>
            </a:r>
            <a:r>
              <a:rPr lang="en-US" dirty="0"/>
              <a:t> = </a:t>
            </a:r>
            <a:r>
              <a:rPr lang="en-US" dirty="0" err="1"/>
              <a:t>functionName</a:t>
            </a:r>
            <a:r>
              <a:rPr lang="en-US" dirty="0"/>
              <a:t>(value, …)</a:t>
            </a:r>
          </a:p>
        </p:txBody>
      </p:sp>
    </p:spTree>
    <p:extLst>
      <p:ext uri="{BB962C8B-B14F-4D97-AF65-F5344CB8AC3E}">
        <p14:creationId xmlns:p14="http://schemas.microsoft.com/office/powerpoint/2010/main" val="18753720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F6A77-3D90-95D2-1E20-9D36B6B03CA5}"/>
              </a:ext>
            </a:extLst>
          </p:cNvPr>
          <p:cNvSpPr>
            <a:spLocks noGrp="1"/>
          </p:cNvSpPr>
          <p:nvPr>
            <p:ph type="title"/>
          </p:nvPr>
        </p:nvSpPr>
        <p:spPr/>
        <p:txBody>
          <a:bodyPr/>
          <a:lstStyle/>
          <a:p>
            <a:r>
              <a:rPr lang="en-US" b="1" dirty="0"/>
              <a:t>L02 Ponder: Reflection</a:t>
            </a:r>
            <a:endParaRPr lang="en-US" dirty="0"/>
          </a:p>
        </p:txBody>
      </p:sp>
      <p:sp>
        <p:nvSpPr>
          <p:cNvPr id="3" name="Content Placeholder 2">
            <a:extLst>
              <a:ext uri="{FF2B5EF4-FFF2-40B4-BE49-F238E27FC236}">
                <a16:creationId xmlns:a16="http://schemas.microsoft.com/office/drawing/2014/main" id="{C386973E-0498-A2D2-1B5B-3C34E62FEE38}"/>
              </a:ext>
            </a:extLst>
          </p:cNvPr>
          <p:cNvSpPr>
            <a:spLocks noGrp="1"/>
          </p:cNvSpPr>
          <p:nvPr>
            <p:ph sz="half" idx="1"/>
          </p:nvPr>
        </p:nvSpPr>
        <p:spPr/>
        <p:txBody>
          <a:bodyPr>
            <a:normAutofit fontScale="92500" lnSpcReduction="20000"/>
          </a:bodyPr>
          <a:lstStyle/>
          <a:p>
            <a:r>
              <a:rPr lang="en-US" b="1" dirty="0"/>
              <a:t>Quiz Instructions</a:t>
            </a:r>
          </a:p>
          <a:p>
            <a:r>
              <a:rPr lang="en-US" b="1" dirty="0"/>
              <a:t>Overview</a:t>
            </a:r>
          </a:p>
          <a:p>
            <a:pPr lvl="1"/>
            <a:r>
              <a:rPr lang="en-US" b="1" dirty="0"/>
              <a:t>Task:</a:t>
            </a:r>
            <a:r>
              <a:rPr lang="en-US" dirty="0"/>
              <a:t> Reflect on your learning.</a:t>
            </a:r>
          </a:p>
          <a:p>
            <a:pPr lvl="1"/>
            <a:r>
              <a:rPr lang="en-US" b="1" dirty="0"/>
              <a:t>Purpose:</a:t>
            </a:r>
            <a:r>
              <a:rPr lang="en-US" dirty="0"/>
              <a:t> Promote long-term retention of the subject matter.</a:t>
            </a:r>
          </a:p>
          <a:p>
            <a:r>
              <a:rPr lang="en-US" b="1" dirty="0"/>
              <a:t>Notes</a:t>
            </a:r>
          </a:p>
          <a:p>
            <a:pPr lvl="1"/>
            <a:r>
              <a:rPr lang="en-US" dirty="0"/>
              <a:t>Each question in this bi-weekly quiz requires a short essay response.</a:t>
            </a:r>
          </a:p>
          <a:p>
            <a:pPr lvl="1"/>
            <a:r>
              <a:rPr lang="en-US" dirty="0"/>
              <a:t>Your instructor will carefully review each response to determine possible areas of need and support.</a:t>
            </a:r>
          </a:p>
          <a:p>
            <a:pPr lvl="1"/>
            <a:r>
              <a:rPr lang="en-US" dirty="0"/>
              <a:t>Please answer each question honestly and completely to help your instructor better understand your needs.</a:t>
            </a:r>
          </a:p>
          <a:p>
            <a:endParaRPr lang="en-US" dirty="0"/>
          </a:p>
        </p:txBody>
      </p:sp>
      <p:sp>
        <p:nvSpPr>
          <p:cNvPr id="4" name="Content Placeholder 3">
            <a:extLst>
              <a:ext uri="{FF2B5EF4-FFF2-40B4-BE49-F238E27FC236}">
                <a16:creationId xmlns:a16="http://schemas.microsoft.com/office/drawing/2014/main" id="{DD845F67-3993-28AA-1354-EF54C1E2FAF1}"/>
              </a:ext>
            </a:extLst>
          </p:cNvPr>
          <p:cNvSpPr>
            <a:spLocks noGrp="1"/>
          </p:cNvSpPr>
          <p:nvPr>
            <p:ph sz="half" idx="2"/>
          </p:nvPr>
        </p:nvSpPr>
        <p:spPr/>
        <p:txBody>
          <a:bodyPr>
            <a:normAutofit fontScale="92500" lnSpcReduction="20000"/>
          </a:bodyPr>
          <a:lstStyle/>
          <a:p>
            <a:r>
              <a:rPr lang="en-US" dirty="0"/>
              <a:t>What topic from this week are you uncertain of or would like to know more about? </a:t>
            </a:r>
          </a:p>
          <a:p>
            <a:r>
              <a:rPr lang="en-US" dirty="0"/>
              <a:t>What accomplishment from this week are you the most proud of and why? </a:t>
            </a:r>
          </a:p>
          <a:p>
            <a:pPr marL="0" indent="0">
              <a:buNone/>
            </a:pPr>
            <a:endParaRPr lang="en-US" dirty="0"/>
          </a:p>
        </p:txBody>
      </p:sp>
    </p:spTree>
    <p:extLst>
      <p:ext uri="{BB962C8B-B14F-4D97-AF65-F5344CB8AC3E}">
        <p14:creationId xmlns:p14="http://schemas.microsoft.com/office/powerpoint/2010/main" val="2712485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1895E-1CEC-458D-E24F-7F88EB829F85}"/>
              </a:ext>
            </a:extLst>
          </p:cNvPr>
          <p:cNvSpPr>
            <a:spLocks noGrp="1"/>
          </p:cNvSpPr>
          <p:nvPr>
            <p:ph type="title"/>
          </p:nvPr>
        </p:nvSpPr>
        <p:spPr/>
        <p:txBody>
          <a:bodyPr/>
          <a:lstStyle/>
          <a:p>
            <a:r>
              <a:rPr lang="en-US" dirty="0"/>
              <a:t>Types of Functions</a:t>
            </a:r>
          </a:p>
        </p:txBody>
      </p:sp>
      <p:sp>
        <p:nvSpPr>
          <p:cNvPr id="3" name="Content Placeholder 2">
            <a:extLst>
              <a:ext uri="{FF2B5EF4-FFF2-40B4-BE49-F238E27FC236}">
                <a16:creationId xmlns:a16="http://schemas.microsoft.com/office/drawing/2014/main" id="{FDDD7C79-1C65-0467-1389-A05B72EAC164}"/>
              </a:ext>
            </a:extLst>
          </p:cNvPr>
          <p:cNvSpPr>
            <a:spLocks noGrp="1"/>
          </p:cNvSpPr>
          <p:nvPr>
            <p:ph sz="half" idx="1"/>
          </p:nvPr>
        </p:nvSpPr>
        <p:spPr/>
        <p:txBody>
          <a:bodyPr/>
          <a:lstStyle/>
          <a:p>
            <a:r>
              <a:rPr lang="en-US" dirty="0"/>
              <a:t>Built-in</a:t>
            </a:r>
          </a:p>
          <a:p>
            <a:r>
              <a:rPr lang="en-US" dirty="0"/>
              <a:t>Standard library Functions</a:t>
            </a:r>
          </a:p>
          <a:p>
            <a:r>
              <a:rPr lang="en-US" dirty="0"/>
              <a:t>Third-party Functions</a:t>
            </a:r>
          </a:p>
          <a:p>
            <a:r>
              <a:rPr lang="en-US" dirty="0"/>
              <a:t>User-defined functions </a:t>
            </a:r>
          </a:p>
        </p:txBody>
      </p:sp>
      <p:pic>
        <p:nvPicPr>
          <p:cNvPr id="1026" name="Picture 2" descr="What are Python Libraries - Ajay Tech">
            <a:extLst>
              <a:ext uri="{FF2B5EF4-FFF2-40B4-BE49-F238E27FC236}">
                <a16:creationId xmlns:a16="http://schemas.microsoft.com/office/drawing/2014/main" id="{E14E4AB9-E19B-97CC-4F14-D29891CC310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104620" y="4754740"/>
            <a:ext cx="2982074" cy="167741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BC05070-3458-83BE-5FC5-39926458C486}"/>
              </a:ext>
            </a:extLst>
          </p:cNvPr>
          <p:cNvSpPr/>
          <p:nvPr/>
        </p:nvSpPr>
        <p:spPr>
          <a:xfrm>
            <a:off x="7086694" y="5669140"/>
            <a:ext cx="2542502" cy="914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Python built-in functions</a:t>
            </a:r>
          </a:p>
        </p:txBody>
      </p:sp>
      <p:sp>
        <p:nvSpPr>
          <p:cNvPr id="12" name="Rectangle 11">
            <a:extLst>
              <a:ext uri="{FF2B5EF4-FFF2-40B4-BE49-F238E27FC236}">
                <a16:creationId xmlns:a16="http://schemas.microsoft.com/office/drawing/2014/main" id="{71C08569-CA1D-7858-B981-1FAC208D9284}"/>
              </a:ext>
            </a:extLst>
          </p:cNvPr>
          <p:cNvSpPr/>
          <p:nvPr/>
        </p:nvSpPr>
        <p:spPr>
          <a:xfrm>
            <a:off x="7086694" y="4754740"/>
            <a:ext cx="2542502" cy="914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Standard Library Functions</a:t>
            </a:r>
          </a:p>
        </p:txBody>
      </p:sp>
      <p:sp>
        <p:nvSpPr>
          <p:cNvPr id="13" name="Rectangle 12">
            <a:extLst>
              <a:ext uri="{FF2B5EF4-FFF2-40B4-BE49-F238E27FC236}">
                <a16:creationId xmlns:a16="http://schemas.microsoft.com/office/drawing/2014/main" id="{418D474E-D33A-431E-DBFE-7C511CC3E57A}"/>
              </a:ext>
            </a:extLst>
          </p:cNvPr>
          <p:cNvSpPr/>
          <p:nvPr/>
        </p:nvSpPr>
        <p:spPr>
          <a:xfrm>
            <a:off x="7086694" y="3840340"/>
            <a:ext cx="2542502"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Third-Party Functions</a:t>
            </a:r>
          </a:p>
        </p:txBody>
      </p:sp>
      <p:sp>
        <p:nvSpPr>
          <p:cNvPr id="14" name="Rectangle 13">
            <a:extLst>
              <a:ext uri="{FF2B5EF4-FFF2-40B4-BE49-F238E27FC236}">
                <a16:creationId xmlns:a16="http://schemas.microsoft.com/office/drawing/2014/main" id="{27705E70-7E19-DE55-F6EB-A757B73BE37E}"/>
              </a:ext>
            </a:extLst>
          </p:cNvPr>
          <p:cNvSpPr/>
          <p:nvPr/>
        </p:nvSpPr>
        <p:spPr>
          <a:xfrm>
            <a:off x="7086694" y="2925940"/>
            <a:ext cx="2542502"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Second-Party Functions</a:t>
            </a:r>
          </a:p>
          <a:p>
            <a:pPr algn="ctr"/>
            <a:r>
              <a:rPr lang="en-US" dirty="0"/>
              <a:t>(Company Library)</a:t>
            </a:r>
          </a:p>
        </p:txBody>
      </p:sp>
      <p:sp>
        <p:nvSpPr>
          <p:cNvPr id="15" name="Rectangle 14">
            <a:extLst>
              <a:ext uri="{FF2B5EF4-FFF2-40B4-BE49-F238E27FC236}">
                <a16:creationId xmlns:a16="http://schemas.microsoft.com/office/drawing/2014/main" id="{C794AEDD-60A6-A989-0C1E-607575323355}"/>
              </a:ext>
            </a:extLst>
          </p:cNvPr>
          <p:cNvSpPr/>
          <p:nvPr/>
        </p:nvSpPr>
        <p:spPr>
          <a:xfrm>
            <a:off x="7086694" y="2021066"/>
            <a:ext cx="2542502"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Second-Party Functions</a:t>
            </a:r>
          </a:p>
          <a:p>
            <a:pPr algn="ctr"/>
            <a:r>
              <a:rPr lang="en-US" dirty="0"/>
              <a:t>(Project Library)</a:t>
            </a:r>
          </a:p>
        </p:txBody>
      </p:sp>
      <p:sp>
        <p:nvSpPr>
          <p:cNvPr id="16" name="Rectangle 15">
            <a:extLst>
              <a:ext uri="{FF2B5EF4-FFF2-40B4-BE49-F238E27FC236}">
                <a16:creationId xmlns:a16="http://schemas.microsoft.com/office/drawing/2014/main" id="{719DFBF9-6DCC-A628-20A4-51713A88BB63}"/>
              </a:ext>
            </a:extLst>
          </p:cNvPr>
          <p:cNvSpPr/>
          <p:nvPr/>
        </p:nvSpPr>
        <p:spPr>
          <a:xfrm>
            <a:off x="7086694" y="1114317"/>
            <a:ext cx="2542502"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User-defined functions</a:t>
            </a:r>
          </a:p>
        </p:txBody>
      </p:sp>
      <p:sp>
        <p:nvSpPr>
          <p:cNvPr id="17" name="Rectangle 16">
            <a:extLst>
              <a:ext uri="{FF2B5EF4-FFF2-40B4-BE49-F238E27FC236}">
                <a16:creationId xmlns:a16="http://schemas.microsoft.com/office/drawing/2014/main" id="{8441F100-63B2-057F-82EE-B3905FFAE6F9}"/>
              </a:ext>
            </a:extLst>
          </p:cNvPr>
          <p:cNvSpPr/>
          <p:nvPr/>
        </p:nvSpPr>
        <p:spPr>
          <a:xfrm>
            <a:off x="7086694" y="189091"/>
            <a:ext cx="2542502" cy="914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Main</a:t>
            </a:r>
          </a:p>
        </p:txBody>
      </p:sp>
      <p:pic>
        <p:nvPicPr>
          <p:cNvPr id="1028" name="Picture 4" descr="Schematic view of the Python scientific software ecosystem. Figure... |  Download Scientific Diagram">
            <a:extLst>
              <a:ext uri="{FF2B5EF4-FFF2-40B4-BE49-F238E27FC236}">
                <a16:creationId xmlns:a16="http://schemas.microsoft.com/office/drawing/2014/main" id="{42B09110-4E62-F1D1-78C5-721B05B5C7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9196" y="3830494"/>
            <a:ext cx="1323056" cy="936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424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1752600" y="1219200"/>
            <a:ext cx="2057400" cy="51816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2" name="Rounded Rectangle 11"/>
          <p:cNvSpPr/>
          <p:nvPr/>
        </p:nvSpPr>
        <p:spPr>
          <a:xfrm>
            <a:off x="3962400" y="1219200"/>
            <a:ext cx="2057400" cy="51816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3" name="Rounded Rectangle 12"/>
          <p:cNvSpPr/>
          <p:nvPr/>
        </p:nvSpPr>
        <p:spPr>
          <a:xfrm>
            <a:off x="6172200" y="1219200"/>
            <a:ext cx="2057400" cy="51816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4" name="Rounded Rectangle 13"/>
          <p:cNvSpPr/>
          <p:nvPr/>
        </p:nvSpPr>
        <p:spPr>
          <a:xfrm>
            <a:off x="8382000" y="1219200"/>
            <a:ext cx="2057400" cy="51816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Four ways to pass parameters</a:t>
            </a:r>
          </a:p>
        </p:txBody>
      </p:sp>
      <p:sp>
        <p:nvSpPr>
          <p:cNvPr id="36" name="Text Placeholder 35"/>
          <p:cNvSpPr>
            <a:spLocks noGrp="1"/>
          </p:cNvSpPr>
          <p:nvPr>
            <p:ph type="body" sz="quarter" idx="10"/>
          </p:nvPr>
        </p:nvSpPr>
        <p:spPr/>
        <p:txBody>
          <a:bodyPr/>
          <a:lstStyle/>
          <a:p>
            <a:endParaRPr lang="en-US"/>
          </a:p>
        </p:txBody>
      </p:sp>
      <p:sp>
        <p:nvSpPr>
          <p:cNvPr id="5" name="Cube 4"/>
          <p:cNvSpPr/>
          <p:nvPr/>
        </p:nvSpPr>
        <p:spPr>
          <a:xfrm>
            <a:off x="2286000" y="3570383"/>
            <a:ext cx="957550" cy="762000"/>
          </a:xfrm>
          <a:prstGeom prst="cub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Magnetic Disk 3"/>
          <p:cNvSpPr/>
          <p:nvPr/>
        </p:nvSpPr>
        <p:spPr>
          <a:xfrm>
            <a:off x="2557749" y="3189383"/>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557749" y="3189383"/>
            <a:ext cx="381000" cy="174434"/>
          </a:xfrm>
          <a:prstGeom prst="ellips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rot="5400000">
            <a:off x="2552700" y="2933700"/>
            <a:ext cx="381000" cy="1588"/>
          </a:xfrm>
          <a:prstGeom prst="straightConnector1">
            <a:avLst/>
          </a:prstGeom>
          <a:ln w="57150">
            <a:solidFill>
              <a:schemeClr val="bg2"/>
            </a:solidFill>
            <a:headEnd type="none" w="med" len="med"/>
            <a:tailEnd type="triangle" w="med" len="me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752600" y="1219201"/>
            <a:ext cx="2133600" cy="461665"/>
          </a:xfrm>
          <a:prstGeom prst="rect">
            <a:avLst/>
          </a:prstGeom>
          <a:noFill/>
        </p:spPr>
        <p:txBody>
          <a:bodyPr wrap="square" rtlCol="0">
            <a:spAutoFit/>
          </a:bodyPr>
          <a:lstStyle/>
          <a:p>
            <a:pPr algn="ctr"/>
            <a:r>
              <a:rPr lang="en-US" sz="2400" dirty="0">
                <a:solidFill>
                  <a:schemeClr val="bg1"/>
                </a:solidFill>
                <a:effectLst>
                  <a:outerShdw blurRad="38100" dist="38100" dir="2700000" algn="tl">
                    <a:srgbClr val="000000">
                      <a:alpha val="43137"/>
                    </a:srgbClr>
                  </a:outerShdw>
                </a:effectLst>
                <a:latin typeface="+mj-lt"/>
              </a:rPr>
              <a:t>Input-only</a:t>
            </a:r>
          </a:p>
        </p:txBody>
      </p:sp>
      <p:sp>
        <p:nvSpPr>
          <p:cNvPr id="17" name="TextBox 16"/>
          <p:cNvSpPr txBox="1"/>
          <p:nvPr/>
        </p:nvSpPr>
        <p:spPr>
          <a:xfrm>
            <a:off x="3886200" y="1219201"/>
            <a:ext cx="2133600" cy="461665"/>
          </a:xfrm>
          <a:prstGeom prst="rect">
            <a:avLst/>
          </a:prstGeom>
          <a:noFill/>
        </p:spPr>
        <p:txBody>
          <a:bodyPr wrap="square" rtlCol="0">
            <a:spAutoFit/>
          </a:bodyPr>
          <a:lstStyle/>
          <a:p>
            <a:pPr algn="ctr"/>
            <a:r>
              <a:rPr lang="en-US" sz="2400" dirty="0">
                <a:solidFill>
                  <a:schemeClr val="bg1"/>
                </a:solidFill>
                <a:effectLst>
                  <a:outerShdw blurRad="38100" dist="38100" dir="2700000" algn="tl">
                    <a:srgbClr val="000000">
                      <a:alpha val="43137"/>
                    </a:srgbClr>
                  </a:outerShdw>
                </a:effectLst>
                <a:latin typeface="+mj-lt"/>
              </a:rPr>
              <a:t>Output-only</a:t>
            </a:r>
          </a:p>
        </p:txBody>
      </p:sp>
      <p:sp>
        <p:nvSpPr>
          <p:cNvPr id="18" name="TextBox 17"/>
          <p:cNvSpPr txBox="1"/>
          <p:nvPr/>
        </p:nvSpPr>
        <p:spPr>
          <a:xfrm>
            <a:off x="6096000" y="1219201"/>
            <a:ext cx="2133600" cy="461665"/>
          </a:xfrm>
          <a:prstGeom prst="rect">
            <a:avLst/>
          </a:prstGeom>
          <a:noFill/>
        </p:spPr>
        <p:txBody>
          <a:bodyPr wrap="square" rtlCol="0">
            <a:spAutoFit/>
          </a:bodyPr>
          <a:lstStyle/>
          <a:p>
            <a:pPr algn="ctr"/>
            <a:r>
              <a:rPr lang="en-US" sz="2400" dirty="0">
                <a:solidFill>
                  <a:schemeClr val="bg1"/>
                </a:solidFill>
                <a:effectLst>
                  <a:outerShdw blurRad="38100" dist="38100" dir="2700000" algn="tl">
                    <a:srgbClr val="000000">
                      <a:alpha val="43137"/>
                    </a:srgbClr>
                  </a:outerShdw>
                </a:effectLst>
                <a:latin typeface="+mj-lt"/>
              </a:rPr>
              <a:t>Processing</a:t>
            </a:r>
          </a:p>
        </p:txBody>
      </p:sp>
      <p:sp>
        <p:nvSpPr>
          <p:cNvPr id="19" name="TextBox 18"/>
          <p:cNvSpPr txBox="1"/>
          <p:nvPr/>
        </p:nvSpPr>
        <p:spPr>
          <a:xfrm>
            <a:off x="8305800" y="1219201"/>
            <a:ext cx="2133600" cy="461665"/>
          </a:xfrm>
          <a:prstGeom prst="rect">
            <a:avLst/>
          </a:prstGeom>
          <a:noFill/>
        </p:spPr>
        <p:txBody>
          <a:bodyPr wrap="square" rtlCol="0">
            <a:spAutoFit/>
          </a:bodyPr>
          <a:lstStyle/>
          <a:p>
            <a:pPr algn="ctr"/>
            <a:r>
              <a:rPr lang="en-US" sz="2400" dirty="0">
                <a:solidFill>
                  <a:schemeClr val="bg1"/>
                </a:solidFill>
                <a:effectLst>
                  <a:outerShdw blurRad="38100" dist="38100" dir="2700000" algn="tl">
                    <a:srgbClr val="000000">
                      <a:alpha val="43137"/>
                    </a:srgbClr>
                  </a:outerShdw>
                </a:effectLst>
                <a:latin typeface="+mj-lt"/>
              </a:rPr>
              <a:t>Update</a:t>
            </a:r>
          </a:p>
        </p:txBody>
      </p:sp>
      <p:sp>
        <p:nvSpPr>
          <p:cNvPr id="20" name="Text Box 4"/>
          <p:cNvSpPr txBox="1">
            <a:spLocks noChangeArrowheads="1"/>
          </p:cNvSpPr>
          <p:nvPr/>
        </p:nvSpPr>
        <p:spPr bwMode="auto">
          <a:xfrm>
            <a:off x="1828800" y="1752600"/>
            <a:ext cx="1828800"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void display(</a:t>
            </a:r>
          </a:p>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   int value);</a:t>
            </a:r>
          </a:p>
        </p:txBody>
      </p:sp>
      <p:sp>
        <p:nvSpPr>
          <p:cNvPr id="21" name="Text Box 4"/>
          <p:cNvSpPr txBox="1">
            <a:spLocks noChangeArrowheads="1"/>
          </p:cNvSpPr>
          <p:nvPr/>
        </p:nvSpPr>
        <p:spPr bwMode="auto">
          <a:xfrm>
            <a:off x="4038600" y="1752600"/>
            <a:ext cx="1828800"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int get();</a:t>
            </a:r>
          </a:p>
          <a:p>
            <a:pPr>
              <a:tabLst>
                <a:tab pos="463550" algn="l"/>
                <a:tab pos="914400" algn="l"/>
                <a:tab pos="1377950" algn="l"/>
                <a:tab pos="1828800" algn="l"/>
              </a:tabLst>
            </a:pPr>
            <a:endParaRPr lang="en-US" sz="1400" dirty="0">
              <a:solidFill>
                <a:schemeClr val="bg1"/>
              </a:solidFill>
              <a:latin typeface="Consolas" pitchFamily="49" charset="0"/>
              <a:cs typeface="Consolas" pitchFamily="49" charset="0"/>
            </a:endParaRPr>
          </a:p>
        </p:txBody>
      </p:sp>
      <p:sp>
        <p:nvSpPr>
          <p:cNvPr id="22" name="Text Box 4"/>
          <p:cNvSpPr txBox="1">
            <a:spLocks noChangeArrowheads="1"/>
          </p:cNvSpPr>
          <p:nvPr/>
        </p:nvSpPr>
        <p:spPr bwMode="auto">
          <a:xfrm>
            <a:off x="6248400" y="1752600"/>
            <a:ext cx="1828800"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463550" algn="l"/>
                <a:tab pos="914400" algn="l"/>
                <a:tab pos="1377950" algn="l"/>
                <a:tab pos="1828800" algn="l"/>
              </a:tabLst>
            </a:pPr>
            <a:r>
              <a:rPr lang="en-US" sz="1400" dirty="0" err="1">
                <a:solidFill>
                  <a:schemeClr val="bg1"/>
                </a:solidFill>
                <a:latin typeface="Consolas" pitchFamily="49" charset="0"/>
                <a:cs typeface="Consolas" pitchFamily="49" charset="0"/>
              </a:rPr>
              <a:t>bool</a:t>
            </a:r>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isLeap</a:t>
            </a:r>
            <a:r>
              <a:rPr lang="en-US" sz="1400" dirty="0">
                <a:solidFill>
                  <a:schemeClr val="bg1"/>
                </a:solidFill>
                <a:latin typeface="Consolas" pitchFamily="49" charset="0"/>
                <a:cs typeface="Consolas" pitchFamily="49" charset="0"/>
              </a:rPr>
              <a:t>(</a:t>
            </a:r>
          </a:p>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int</a:t>
            </a:r>
            <a:r>
              <a:rPr lang="en-US" sz="1400" dirty="0">
                <a:solidFill>
                  <a:schemeClr val="bg1"/>
                </a:solidFill>
                <a:latin typeface="Consolas" pitchFamily="49" charset="0"/>
                <a:cs typeface="Consolas" pitchFamily="49" charset="0"/>
              </a:rPr>
              <a:t> year);</a:t>
            </a:r>
          </a:p>
        </p:txBody>
      </p:sp>
      <p:sp>
        <p:nvSpPr>
          <p:cNvPr id="23" name="Text Box 4"/>
          <p:cNvSpPr txBox="1">
            <a:spLocks noChangeArrowheads="1"/>
          </p:cNvSpPr>
          <p:nvPr/>
        </p:nvSpPr>
        <p:spPr bwMode="auto">
          <a:xfrm>
            <a:off x="8458200" y="1752600"/>
            <a:ext cx="1828800"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void update(      	list);</a:t>
            </a:r>
          </a:p>
        </p:txBody>
      </p:sp>
      <p:sp>
        <p:nvSpPr>
          <p:cNvPr id="32" name="Flowchart: Magnetic Disk 31"/>
          <p:cNvSpPr/>
          <p:nvPr/>
        </p:nvSpPr>
        <p:spPr>
          <a:xfrm>
            <a:off x="4767549" y="4102989"/>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ube 32"/>
          <p:cNvSpPr/>
          <p:nvPr/>
        </p:nvSpPr>
        <p:spPr>
          <a:xfrm>
            <a:off x="4495800" y="3569589"/>
            <a:ext cx="957550" cy="762000"/>
          </a:xfrm>
          <a:prstGeom prst="cub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rot="5400000">
            <a:off x="4763294" y="4913312"/>
            <a:ext cx="381000" cy="1588"/>
          </a:xfrm>
          <a:prstGeom prst="straightConnector1">
            <a:avLst/>
          </a:prstGeom>
          <a:ln w="57150">
            <a:solidFill>
              <a:schemeClr val="bg2"/>
            </a:solidFill>
            <a:headEnd type="none" w="med" len="med"/>
            <a:tailEnd type="triangle" w="med" len="me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grpSp>
        <p:nvGrpSpPr>
          <p:cNvPr id="6" name="Group 37"/>
          <p:cNvGrpSpPr/>
          <p:nvPr/>
        </p:nvGrpSpPr>
        <p:grpSpPr>
          <a:xfrm>
            <a:off x="6705600" y="2743200"/>
            <a:ext cx="957550" cy="2361406"/>
            <a:chOff x="762000" y="2743994"/>
            <a:chExt cx="957550" cy="2361406"/>
          </a:xfrm>
        </p:grpSpPr>
        <p:sp>
          <p:nvSpPr>
            <p:cNvPr id="39" name="Flowchart: Magnetic Disk 38"/>
            <p:cNvSpPr/>
            <p:nvPr/>
          </p:nvSpPr>
          <p:spPr>
            <a:xfrm>
              <a:off x="1033749" y="4103783"/>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ube 39"/>
            <p:cNvSpPr/>
            <p:nvPr/>
          </p:nvSpPr>
          <p:spPr>
            <a:xfrm>
              <a:off x="762000" y="3570383"/>
              <a:ext cx="957550" cy="762000"/>
            </a:xfrm>
            <a:prstGeom prst="cube">
              <a:avLst/>
            </a:prstGeom>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Magnetic Disk 40"/>
            <p:cNvSpPr/>
            <p:nvPr/>
          </p:nvSpPr>
          <p:spPr>
            <a:xfrm>
              <a:off x="1033749" y="3189383"/>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033749" y="3189383"/>
              <a:ext cx="381000" cy="174434"/>
            </a:xfrm>
            <a:prstGeom prst="ellipse">
              <a:avLst/>
            </a:prstGeom>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p:cNvCxnSpPr/>
            <p:nvPr/>
          </p:nvCxnSpPr>
          <p:spPr>
            <a:xfrm rot="5400000">
              <a:off x="1028700" y="2933700"/>
              <a:ext cx="381000" cy="1588"/>
            </a:xfrm>
            <a:prstGeom prst="straightConnector1">
              <a:avLst/>
            </a:prstGeom>
            <a:ln w="57150">
              <a:solidFill>
                <a:schemeClr val="bg2"/>
              </a:solidFill>
              <a:headEnd type="none" w="med" len="med"/>
              <a:tailEnd type="triangle" w="med" len="me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a:off x="1029494" y="4914106"/>
              <a:ext cx="381000" cy="1588"/>
            </a:xfrm>
            <a:prstGeom prst="straightConnector1">
              <a:avLst/>
            </a:prstGeom>
            <a:ln w="57150">
              <a:solidFill>
                <a:schemeClr val="bg2"/>
              </a:solidFill>
              <a:headEnd type="none" w="med" len="med"/>
              <a:tailEnd type="triangle" w="med" len="me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grpSp>
      <p:sp>
        <p:nvSpPr>
          <p:cNvPr id="46" name="Flowchart: Magnetic Disk 45"/>
          <p:cNvSpPr/>
          <p:nvPr/>
        </p:nvSpPr>
        <p:spPr>
          <a:xfrm>
            <a:off x="9187149" y="4026789"/>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Cube 46"/>
          <p:cNvSpPr/>
          <p:nvPr/>
        </p:nvSpPr>
        <p:spPr>
          <a:xfrm>
            <a:off x="8915400" y="3493389"/>
            <a:ext cx="957550" cy="762000"/>
          </a:xfrm>
          <a:prstGeom prst="cub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Magnetic Disk 47"/>
          <p:cNvSpPr/>
          <p:nvPr/>
        </p:nvSpPr>
        <p:spPr>
          <a:xfrm>
            <a:off x="9187149" y="3112389"/>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9187149" y="3112389"/>
            <a:ext cx="381000" cy="174434"/>
          </a:xfrm>
          <a:prstGeom prst="ellips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p:cNvCxnSpPr/>
          <p:nvPr/>
        </p:nvCxnSpPr>
        <p:spPr>
          <a:xfrm rot="5400000">
            <a:off x="8153797" y="3885803"/>
            <a:ext cx="2438400" cy="794"/>
          </a:xfrm>
          <a:prstGeom prst="straightConnector1">
            <a:avLst/>
          </a:prstGeom>
          <a:ln w="57150">
            <a:solidFill>
              <a:schemeClr val="bg2"/>
            </a:solidFill>
            <a:headEnd type="none" w="med" len="med"/>
            <a:tailEnd type="triangle" w="med" len="me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7974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C42D1-F683-B4A9-E1D2-5337D57040C5}"/>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320B7DE5-446E-9EE0-806B-0DB92EBAAA07}"/>
              </a:ext>
            </a:extLst>
          </p:cNvPr>
          <p:cNvSpPr>
            <a:spLocks noGrp="1"/>
          </p:cNvSpPr>
          <p:nvPr>
            <p:ph sz="half" idx="1"/>
          </p:nvPr>
        </p:nvSpPr>
        <p:spPr/>
        <p:txBody>
          <a:bodyPr>
            <a:normAutofit/>
          </a:bodyPr>
          <a:lstStyle/>
          <a:p>
            <a:r>
              <a:rPr lang="en-US" b="1" dirty="0"/>
              <a:t>What Is a Function?¶</a:t>
            </a:r>
          </a:p>
          <a:p>
            <a:pPr lvl="1"/>
            <a:r>
              <a:rPr lang="en-US" dirty="0"/>
              <a:t>A </a:t>
            </a:r>
            <a:r>
              <a:rPr lang="en-US" i="1" dirty="0"/>
              <a:t>function</a:t>
            </a:r>
            <a:r>
              <a:rPr lang="en-US" dirty="0"/>
              <a:t> is a group of statements (computer commands) that together perform one task.</a:t>
            </a:r>
          </a:p>
          <a:p>
            <a:r>
              <a:rPr lang="en-US" dirty="0"/>
              <a:t>Types:</a:t>
            </a:r>
          </a:p>
          <a:p>
            <a:pPr lvl="1"/>
            <a:r>
              <a:rPr lang="en-US" dirty="0"/>
              <a:t>Built-in functions</a:t>
            </a:r>
          </a:p>
          <a:p>
            <a:pPr lvl="1"/>
            <a:r>
              <a:rPr lang="en-US" dirty="0"/>
              <a:t>Standard library functions</a:t>
            </a:r>
          </a:p>
          <a:p>
            <a:pPr lvl="1"/>
            <a:r>
              <a:rPr lang="en-US" dirty="0"/>
              <a:t>Third-party functions</a:t>
            </a:r>
          </a:p>
          <a:p>
            <a:pPr lvl="1"/>
            <a:r>
              <a:rPr lang="en-US" dirty="0"/>
              <a:t>User-defined functions</a:t>
            </a:r>
          </a:p>
        </p:txBody>
      </p:sp>
      <p:sp>
        <p:nvSpPr>
          <p:cNvPr id="9" name="Content Placeholder 8">
            <a:extLst>
              <a:ext uri="{FF2B5EF4-FFF2-40B4-BE49-F238E27FC236}">
                <a16:creationId xmlns:a16="http://schemas.microsoft.com/office/drawing/2014/main" id="{B9A0E8F9-039A-E304-BD80-3B78799AE673}"/>
              </a:ext>
            </a:extLst>
          </p:cNvPr>
          <p:cNvSpPr>
            <a:spLocks noGrp="1"/>
          </p:cNvSpPr>
          <p:nvPr>
            <p:ph sz="half" idx="2"/>
          </p:nvPr>
        </p:nvSpPr>
        <p:spPr/>
        <p:txBody>
          <a:bodyPr/>
          <a:lstStyle/>
          <a:p>
            <a:r>
              <a:rPr lang="en-US" b="1" dirty="0"/>
              <a:t>How to Call a Function¶</a:t>
            </a:r>
          </a:p>
          <a:p>
            <a:r>
              <a:rPr lang="en-US" b="1" dirty="0"/>
              <a:t>Optional Arguments¶</a:t>
            </a:r>
          </a:p>
          <a:p>
            <a:r>
              <a:rPr lang="en-US" b="1" dirty="0"/>
              <a:t>Named Arguments</a:t>
            </a:r>
          </a:p>
          <a:p>
            <a:r>
              <a:rPr lang="en-US" b="1" dirty="0"/>
              <a:t>How to Call a Function that Is inside a Module</a:t>
            </a:r>
          </a:p>
          <a:p>
            <a:r>
              <a:rPr lang="en-US" b="1" dirty="0"/>
              <a:t>How to Call a Method</a:t>
            </a:r>
          </a:p>
          <a:p>
            <a:r>
              <a:rPr lang="en-US" b="1" dirty="0"/>
              <a:t>How to Store a Returned Value</a:t>
            </a:r>
          </a:p>
          <a:p>
            <a:endParaRPr lang="en-US" dirty="0"/>
          </a:p>
        </p:txBody>
      </p:sp>
      <p:sp>
        <p:nvSpPr>
          <p:cNvPr id="4" name="TextBox 3">
            <a:extLst>
              <a:ext uri="{FF2B5EF4-FFF2-40B4-BE49-F238E27FC236}">
                <a16:creationId xmlns:a16="http://schemas.microsoft.com/office/drawing/2014/main" id="{3FEE1DD9-A46A-D2A4-E966-9965F6F6DC9D}"/>
              </a:ext>
            </a:extLst>
          </p:cNvPr>
          <p:cNvSpPr txBox="1"/>
          <p:nvPr/>
        </p:nvSpPr>
        <p:spPr>
          <a:xfrm>
            <a:off x="0" y="6494343"/>
            <a:ext cx="4843827" cy="369332"/>
          </a:xfrm>
          <a:prstGeom prst="rect">
            <a:avLst/>
          </a:prstGeom>
          <a:noFill/>
        </p:spPr>
        <p:txBody>
          <a:bodyPr wrap="none" rtlCol="0">
            <a:spAutoFit/>
          </a:bodyPr>
          <a:lstStyle/>
          <a:p>
            <a:r>
              <a:rPr lang="en-US" dirty="0">
                <a:hlinkClick r:id="rId2"/>
              </a:rPr>
              <a:t>https://docs.python.org/3/library/functions.html</a:t>
            </a:r>
            <a:r>
              <a:rPr lang="en-US" dirty="0"/>
              <a:t> </a:t>
            </a:r>
          </a:p>
        </p:txBody>
      </p:sp>
      <p:sp>
        <p:nvSpPr>
          <p:cNvPr id="6" name="TextBox 5">
            <a:extLst>
              <a:ext uri="{FF2B5EF4-FFF2-40B4-BE49-F238E27FC236}">
                <a16:creationId xmlns:a16="http://schemas.microsoft.com/office/drawing/2014/main" id="{EF174B91-7179-D235-76B4-9296B2253F10}"/>
              </a:ext>
            </a:extLst>
          </p:cNvPr>
          <p:cNvSpPr txBox="1"/>
          <p:nvPr/>
        </p:nvSpPr>
        <p:spPr>
          <a:xfrm>
            <a:off x="0" y="-4207"/>
            <a:ext cx="7492429" cy="369332"/>
          </a:xfrm>
          <a:prstGeom prst="rect">
            <a:avLst/>
          </a:prstGeom>
          <a:noFill/>
        </p:spPr>
        <p:txBody>
          <a:bodyPr wrap="square">
            <a:spAutoFit/>
          </a:bodyPr>
          <a:lstStyle/>
          <a:p>
            <a:r>
              <a:rPr lang="en-US" dirty="0">
                <a:hlinkClick r:id="rId3"/>
              </a:rPr>
              <a:t>https://byui-cse.github.io/cse111-course/lesson02/prepare.html</a:t>
            </a:r>
            <a:r>
              <a:rPr lang="en-US" dirty="0"/>
              <a:t> </a:t>
            </a:r>
          </a:p>
        </p:txBody>
      </p:sp>
      <p:sp>
        <p:nvSpPr>
          <p:cNvPr id="8" name="TextBox 7">
            <a:extLst>
              <a:ext uri="{FF2B5EF4-FFF2-40B4-BE49-F238E27FC236}">
                <a16:creationId xmlns:a16="http://schemas.microsoft.com/office/drawing/2014/main" id="{BE45042A-B4C9-CEC3-91D4-6A67F9E005DC}"/>
              </a:ext>
            </a:extLst>
          </p:cNvPr>
          <p:cNvSpPr txBox="1"/>
          <p:nvPr/>
        </p:nvSpPr>
        <p:spPr>
          <a:xfrm>
            <a:off x="6503541" y="6488668"/>
            <a:ext cx="6123398" cy="369332"/>
          </a:xfrm>
          <a:prstGeom prst="rect">
            <a:avLst/>
          </a:prstGeom>
          <a:noFill/>
        </p:spPr>
        <p:txBody>
          <a:bodyPr wrap="square">
            <a:spAutoFit/>
          </a:bodyPr>
          <a:lstStyle/>
          <a:p>
            <a:r>
              <a:rPr lang="en-US" dirty="0">
                <a:hlinkClick r:id="rId4"/>
              </a:rPr>
              <a:t>https://www.w3schools.com/python/python_functions.asp</a:t>
            </a:r>
            <a:r>
              <a:rPr lang="en-US" dirty="0"/>
              <a:t> </a:t>
            </a:r>
          </a:p>
        </p:txBody>
      </p:sp>
    </p:spTree>
    <p:extLst>
      <p:ext uri="{BB962C8B-B14F-4D97-AF65-F5344CB8AC3E}">
        <p14:creationId xmlns:p14="http://schemas.microsoft.com/office/powerpoint/2010/main" val="779774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FCAC8-7426-4504-60A5-3299E95119EF}"/>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36721D88-FB4F-7DB1-B39F-E8DA7ED883E5}"/>
              </a:ext>
            </a:extLst>
          </p:cNvPr>
          <p:cNvSpPr>
            <a:spLocks noGrp="1"/>
          </p:cNvSpPr>
          <p:nvPr>
            <p:ph sz="half" idx="1"/>
          </p:nvPr>
        </p:nvSpPr>
        <p:spPr/>
        <p:txBody>
          <a:bodyPr/>
          <a:lstStyle/>
          <a:p>
            <a:r>
              <a:rPr lang="en-US" dirty="0"/>
              <a:t>Another Python file that contains functions</a:t>
            </a:r>
          </a:p>
          <a:p>
            <a:endParaRPr lang="en-US" dirty="0"/>
          </a:p>
          <a:p>
            <a:r>
              <a:rPr lang="en-US" dirty="0"/>
              <a:t>You can call those functions after you have import the file.</a:t>
            </a:r>
          </a:p>
        </p:txBody>
      </p:sp>
      <p:pic>
        <p:nvPicPr>
          <p:cNvPr id="5" name="Content Placeholder 4">
            <a:extLst>
              <a:ext uri="{FF2B5EF4-FFF2-40B4-BE49-F238E27FC236}">
                <a16:creationId xmlns:a16="http://schemas.microsoft.com/office/drawing/2014/main" id="{81B6A3C3-4047-F58A-8FEC-105597B7B737}"/>
              </a:ext>
            </a:extLst>
          </p:cNvPr>
          <p:cNvPicPr>
            <a:picLocks noGrp="1" noChangeAspect="1"/>
          </p:cNvPicPr>
          <p:nvPr>
            <p:ph sz="half" idx="2"/>
          </p:nvPr>
        </p:nvPicPr>
        <p:blipFill>
          <a:blip r:embed="rId2"/>
          <a:stretch>
            <a:fillRect/>
          </a:stretch>
        </p:blipFill>
        <p:spPr>
          <a:xfrm>
            <a:off x="6799806" y="549416"/>
            <a:ext cx="4076700" cy="1968500"/>
          </a:xfrm>
          <a:prstGeom prst="rect">
            <a:avLst/>
          </a:prstGeom>
        </p:spPr>
      </p:pic>
    </p:spTree>
    <p:extLst>
      <p:ext uri="{BB962C8B-B14F-4D97-AF65-F5344CB8AC3E}">
        <p14:creationId xmlns:p14="http://schemas.microsoft.com/office/powerpoint/2010/main" val="2887935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3FFE1-2201-6951-74EC-A4C375D879A1}"/>
              </a:ext>
            </a:extLst>
          </p:cNvPr>
          <p:cNvSpPr>
            <a:spLocks noGrp="1"/>
          </p:cNvSpPr>
          <p:nvPr>
            <p:ph type="title"/>
          </p:nvPr>
        </p:nvSpPr>
        <p:spPr/>
        <p:txBody>
          <a:bodyPr>
            <a:normAutofit/>
          </a:bodyPr>
          <a:lstStyle/>
          <a:p>
            <a:r>
              <a:rPr lang="en-US" b="1" dirty="0"/>
              <a:t>Prepare: Checkpoint</a:t>
            </a:r>
            <a:br>
              <a:rPr lang="en-US" b="1" dirty="0"/>
            </a:br>
            <a:r>
              <a:rPr lang="en-US" b="1" dirty="0"/>
              <a:t>02 Checkpoint: Calling Functions</a:t>
            </a:r>
            <a:endParaRPr lang="en-US" dirty="0"/>
          </a:p>
        </p:txBody>
      </p:sp>
      <p:sp>
        <p:nvSpPr>
          <p:cNvPr id="3" name="Content Placeholder 2">
            <a:extLst>
              <a:ext uri="{FF2B5EF4-FFF2-40B4-BE49-F238E27FC236}">
                <a16:creationId xmlns:a16="http://schemas.microsoft.com/office/drawing/2014/main" id="{9BEEB170-E0F0-E733-F716-ECC2DACBEAA4}"/>
              </a:ext>
            </a:extLst>
          </p:cNvPr>
          <p:cNvSpPr>
            <a:spLocks noGrp="1"/>
          </p:cNvSpPr>
          <p:nvPr>
            <p:ph sz="half" idx="1"/>
          </p:nvPr>
        </p:nvSpPr>
        <p:spPr/>
        <p:txBody>
          <a:bodyPr>
            <a:normAutofit fontScale="92500" lnSpcReduction="10000"/>
          </a:bodyPr>
          <a:lstStyle/>
          <a:p>
            <a:r>
              <a:rPr lang="en-US" dirty="0"/>
              <a:t>Purpose: </a:t>
            </a:r>
          </a:p>
          <a:p>
            <a:pPr lvl="1"/>
            <a:r>
              <a:rPr lang="en-US" dirty="0"/>
              <a:t>Check your understanding of calling built-in Python functions and functions that are in a standard Python module.</a:t>
            </a:r>
          </a:p>
          <a:p>
            <a:r>
              <a:rPr lang="en-US" dirty="0"/>
              <a:t>In our modern world economy, many items are manufactured in large factories, then packed in boxes and shipped to distribution centers and retail stores. A common question for employees who pack items is "How many boxes do we need?"</a:t>
            </a:r>
          </a:p>
        </p:txBody>
      </p:sp>
      <p:sp>
        <p:nvSpPr>
          <p:cNvPr id="4" name="Content Placeholder 3">
            <a:extLst>
              <a:ext uri="{FF2B5EF4-FFF2-40B4-BE49-F238E27FC236}">
                <a16:creationId xmlns:a16="http://schemas.microsoft.com/office/drawing/2014/main" id="{47099EA9-5E50-C366-F90F-416CC4942AFA}"/>
              </a:ext>
            </a:extLst>
          </p:cNvPr>
          <p:cNvSpPr>
            <a:spLocks noGrp="1"/>
          </p:cNvSpPr>
          <p:nvPr>
            <p:ph sz="half" idx="2"/>
          </p:nvPr>
        </p:nvSpPr>
        <p:spPr/>
        <p:txBody>
          <a:bodyPr>
            <a:normAutofit fontScale="92500" lnSpcReduction="10000"/>
          </a:bodyPr>
          <a:lstStyle/>
          <a:p>
            <a:endParaRPr lang="en-US"/>
          </a:p>
        </p:txBody>
      </p:sp>
      <p:pic>
        <p:nvPicPr>
          <p:cNvPr id="5" name="Picture 4">
            <a:extLst>
              <a:ext uri="{FF2B5EF4-FFF2-40B4-BE49-F238E27FC236}">
                <a16:creationId xmlns:a16="http://schemas.microsoft.com/office/drawing/2014/main" id="{7A9B7A1A-AE19-7140-8A20-49790BDFDEFE}"/>
              </a:ext>
            </a:extLst>
          </p:cNvPr>
          <p:cNvPicPr>
            <a:picLocks noChangeAspect="1"/>
          </p:cNvPicPr>
          <p:nvPr/>
        </p:nvPicPr>
        <p:blipFill>
          <a:blip r:embed="rId2"/>
          <a:stretch>
            <a:fillRect/>
          </a:stretch>
        </p:blipFill>
        <p:spPr>
          <a:xfrm>
            <a:off x="6019800" y="4783090"/>
            <a:ext cx="6172200" cy="2074910"/>
          </a:xfrm>
          <a:prstGeom prst="rect">
            <a:avLst/>
          </a:prstGeom>
        </p:spPr>
      </p:pic>
      <p:sp>
        <p:nvSpPr>
          <p:cNvPr id="7" name="TextBox 6">
            <a:extLst>
              <a:ext uri="{FF2B5EF4-FFF2-40B4-BE49-F238E27FC236}">
                <a16:creationId xmlns:a16="http://schemas.microsoft.com/office/drawing/2014/main" id="{3FE0672D-0005-8F17-30FF-707510E243CA}"/>
              </a:ext>
            </a:extLst>
          </p:cNvPr>
          <p:cNvSpPr txBox="1"/>
          <p:nvPr/>
        </p:nvSpPr>
        <p:spPr>
          <a:xfrm>
            <a:off x="0" y="6492875"/>
            <a:ext cx="6093912" cy="369332"/>
          </a:xfrm>
          <a:prstGeom prst="rect">
            <a:avLst/>
          </a:prstGeom>
          <a:noFill/>
        </p:spPr>
        <p:txBody>
          <a:bodyPr wrap="square">
            <a:spAutoFit/>
          </a:bodyPr>
          <a:lstStyle/>
          <a:p>
            <a:r>
              <a:rPr lang="en-US" dirty="0">
                <a:hlinkClick r:id="rId3"/>
              </a:rPr>
              <a:t>https://byui-cse.github.io/cse111-course/lesson02/check.html</a:t>
            </a:r>
            <a:r>
              <a:rPr lang="en-US" dirty="0"/>
              <a:t> </a:t>
            </a:r>
          </a:p>
        </p:txBody>
      </p:sp>
      <p:pic>
        <p:nvPicPr>
          <p:cNvPr id="6" name="Picture 5">
            <a:extLst>
              <a:ext uri="{FF2B5EF4-FFF2-40B4-BE49-F238E27FC236}">
                <a16:creationId xmlns:a16="http://schemas.microsoft.com/office/drawing/2014/main" id="{A3D993E7-DA5F-0905-485C-A934EB70FA8F}"/>
              </a:ext>
            </a:extLst>
          </p:cNvPr>
          <p:cNvPicPr>
            <a:picLocks noChangeAspect="1"/>
          </p:cNvPicPr>
          <p:nvPr/>
        </p:nvPicPr>
        <p:blipFill>
          <a:blip r:embed="rId4"/>
          <a:stretch>
            <a:fillRect/>
          </a:stretch>
        </p:blipFill>
        <p:spPr>
          <a:xfrm>
            <a:off x="5870539" y="1793828"/>
            <a:ext cx="6321461" cy="2673350"/>
          </a:xfrm>
          <a:prstGeom prst="rect">
            <a:avLst/>
          </a:prstGeom>
        </p:spPr>
      </p:pic>
    </p:spTree>
    <p:extLst>
      <p:ext uri="{BB962C8B-B14F-4D97-AF65-F5344CB8AC3E}">
        <p14:creationId xmlns:p14="http://schemas.microsoft.com/office/powerpoint/2010/main" val="2123310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spTree>
    <p:extLst>
      <p:ext uri="{BB962C8B-B14F-4D97-AF65-F5344CB8AC3E}">
        <p14:creationId xmlns:p14="http://schemas.microsoft.com/office/powerpoint/2010/main" val="12098821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123</TotalTime>
  <Words>1937</Words>
  <Application>Microsoft Macintosh PowerPoint</Application>
  <PresentationFormat>Widescreen</PresentationFormat>
  <Paragraphs>429</Paragraphs>
  <Slides>30</Slides>
  <Notes>16</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Consolas</vt:lpstr>
      <vt:lpstr>Office Theme</vt:lpstr>
      <vt:lpstr>CSE 111</vt:lpstr>
      <vt:lpstr>Overview</vt:lpstr>
      <vt:lpstr>What is a function?</vt:lpstr>
      <vt:lpstr>Types of Functions</vt:lpstr>
      <vt:lpstr>Four ways to pass parameters</vt:lpstr>
      <vt:lpstr>Prepare:</vt:lpstr>
      <vt:lpstr>Modules</vt:lpstr>
      <vt:lpstr>Prepare: Checkpoint 02 Checkpoint: Calling Functions</vt:lpstr>
      <vt:lpstr>PowerPoint Presentation</vt:lpstr>
      <vt:lpstr>PowerPoint Presentation</vt:lpstr>
      <vt:lpstr>PowerPoint Presentation</vt:lpstr>
      <vt:lpstr>02 Team Activity: Calling Functions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L02 Prove: Assignment 02 Prove: Calling Functions</vt:lpstr>
      <vt:lpstr>PowerPoint Presentation</vt:lpstr>
      <vt:lpstr>PowerPoint Presentation</vt:lpstr>
      <vt:lpstr>PowerPoint Presentation</vt:lpstr>
      <vt:lpstr>Helpful Hints</vt:lpstr>
      <vt:lpstr>L02 Prove: Assignment 02 Prove: Calling Functions</vt:lpstr>
      <vt:lpstr>L02 Ponder: Reflection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Clements, William</dc:creator>
  <cp:lastModifiedBy>Clements, William</cp:lastModifiedBy>
  <cp:revision>1</cp:revision>
  <dcterms:created xsi:type="dcterms:W3CDTF">2022-09-28T18:10:58Z</dcterms:created>
  <dcterms:modified xsi:type="dcterms:W3CDTF">2022-11-14T18:47:31Z</dcterms:modified>
</cp:coreProperties>
</file>