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sldIdLst>
    <p:sldId id="256" r:id="rId2"/>
    <p:sldId id="257" r:id="rId3"/>
    <p:sldId id="407" r:id="rId4"/>
    <p:sldId id="414" r:id="rId5"/>
    <p:sldId id="264" r:id="rId6"/>
    <p:sldId id="416" r:id="rId7"/>
    <p:sldId id="258" r:id="rId8"/>
    <p:sldId id="259" r:id="rId9"/>
    <p:sldId id="278" r:id="rId10"/>
    <p:sldId id="292" r:id="rId11"/>
    <p:sldId id="267" r:id="rId12"/>
    <p:sldId id="260" r:id="rId13"/>
    <p:sldId id="261" r:id="rId14"/>
    <p:sldId id="262" r:id="rId15"/>
    <p:sldId id="263" r:id="rId16"/>
    <p:sldId id="393" r:id="rId17"/>
    <p:sldId id="291" r:id="rId18"/>
    <p:sldId id="283" r:id="rId19"/>
    <p:sldId id="284" r:id="rId20"/>
    <p:sldId id="415" r:id="rId21"/>
    <p:sldId id="409" r:id="rId22"/>
    <p:sldId id="417" r:id="rId23"/>
    <p:sldId id="423" r:id="rId24"/>
    <p:sldId id="420" r:id="rId25"/>
    <p:sldId id="435" r:id="rId26"/>
    <p:sldId id="424" r:id="rId27"/>
    <p:sldId id="418" r:id="rId28"/>
    <p:sldId id="436" r:id="rId29"/>
    <p:sldId id="438" r:id="rId30"/>
    <p:sldId id="419" r:id="rId31"/>
    <p:sldId id="421" r:id="rId32"/>
    <p:sldId id="441" r:id="rId33"/>
    <p:sldId id="440" r:id="rId34"/>
    <p:sldId id="422" r:id="rId35"/>
    <p:sldId id="439" r:id="rId36"/>
    <p:sldId id="426" r:id="rId37"/>
    <p:sldId id="444" r:id="rId38"/>
    <p:sldId id="427" r:id="rId39"/>
    <p:sldId id="443" r:id="rId40"/>
    <p:sldId id="442" r:id="rId41"/>
    <p:sldId id="445" r:id="rId42"/>
    <p:sldId id="450" r:id="rId43"/>
    <p:sldId id="430" r:id="rId44"/>
    <p:sldId id="432" r:id="rId45"/>
    <p:sldId id="453" r:id="rId46"/>
    <p:sldId id="446" r:id="rId47"/>
    <p:sldId id="452" r:id="rId48"/>
    <p:sldId id="454" r:id="rId49"/>
    <p:sldId id="451" r:id="rId50"/>
    <p:sldId id="447" r:id="rId51"/>
    <p:sldId id="428" r:id="rId52"/>
    <p:sldId id="448" r:id="rId53"/>
    <p:sldId id="449" r:id="rId54"/>
    <p:sldId id="455" r:id="rId55"/>
    <p:sldId id="456" r:id="rId56"/>
    <p:sldId id="457" r:id="rId57"/>
    <p:sldId id="431" r:id="rId58"/>
    <p:sldId id="458" r:id="rId59"/>
    <p:sldId id="459" r:id="rId60"/>
    <p:sldId id="433" r:id="rId61"/>
    <p:sldId id="434"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0A587-D9EA-D54F-9317-BA32D0711F26}" v="177" dt="2022-10-27T15:41:41.7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6"/>
    <p:restoredTop sz="95776"/>
  </p:normalViewPr>
  <p:slideViewPr>
    <p:cSldViewPr snapToGrid="0">
      <p:cViewPr varScale="1">
        <p:scale>
          <a:sx n="106" d="100"/>
          <a:sy n="106" d="100"/>
        </p:scale>
        <p:origin x="192" y="70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880A770E-D6DA-3847-9C10-9A7DDE94CF30}"/>
    <pc:docChg chg="undo custSel addSld delSld modSld">
      <pc:chgData name="Clements, William" userId="cbdb0636-a496-422a-8d40-98c53d494d26" providerId="ADAL" clId="{880A770E-D6DA-3847-9C10-9A7DDE94CF30}" dt="2022-10-24T20:28:42.181" v="1130" actId="1076"/>
      <pc:docMkLst>
        <pc:docMk/>
      </pc:docMkLst>
      <pc:sldChg chg="modSp">
        <pc:chgData name="Clements, William" userId="cbdb0636-a496-422a-8d40-98c53d494d26" providerId="ADAL" clId="{880A770E-D6DA-3847-9C10-9A7DDE94CF30}" dt="2022-10-24T19:59:02.432" v="948"/>
        <pc:sldMkLst>
          <pc:docMk/>
          <pc:sldMk cId="2062235628" sldId="256"/>
        </pc:sldMkLst>
        <pc:spChg chg="mod">
          <ac:chgData name="Clements, William" userId="cbdb0636-a496-422a-8d40-98c53d494d26" providerId="ADAL" clId="{880A770E-D6DA-3847-9C10-9A7DDE94CF30}" dt="2022-10-24T19:59:02.432" v="948"/>
          <ac:spMkLst>
            <pc:docMk/>
            <pc:sldMk cId="2062235628" sldId="256"/>
            <ac:spMk id="2" creationId="{A8EE38B4-5C01-7DD9-491A-B42FA6005B29}"/>
          </ac:spMkLst>
        </pc:spChg>
        <pc:spChg chg="mod">
          <ac:chgData name="Clements, William" userId="cbdb0636-a496-422a-8d40-98c53d494d26" providerId="ADAL" clId="{880A770E-D6DA-3847-9C10-9A7DDE94CF30}" dt="2022-10-24T19:59:02.432" v="948"/>
          <ac:spMkLst>
            <pc:docMk/>
            <pc:sldMk cId="2062235628" sldId="256"/>
            <ac:spMk id="3" creationId="{97973388-629C-49AA-03C8-9BD06275BB1F}"/>
          </ac:spMkLst>
        </pc:spChg>
      </pc:sldChg>
      <pc:sldChg chg="modSp">
        <pc:chgData name="Clements, William" userId="cbdb0636-a496-422a-8d40-98c53d494d26" providerId="ADAL" clId="{880A770E-D6DA-3847-9C10-9A7DDE94CF30}" dt="2022-10-24T19:59:02.432" v="948"/>
        <pc:sldMkLst>
          <pc:docMk/>
          <pc:sldMk cId="1165957260" sldId="257"/>
        </pc:sldMkLst>
        <pc:spChg chg="mod">
          <ac:chgData name="Clements, William" userId="cbdb0636-a496-422a-8d40-98c53d494d26" providerId="ADAL" clId="{880A770E-D6DA-3847-9C10-9A7DDE94CF30}" dt="2022-10-24T19:59:02.432" v="948"/>
          <ac:spMkLst>
            <pc:docMk/>
            <pc:sldMk cId="1165957260" sldId="257"/>
            <ac:spMk id="2" creationId="{1C2CFE09-C1EB-C345-B0C3-D8396320ADA1}"/>
          </ac:spMkLst>
        </pc:spChg>
        <pc:spChg chg="mod">
          <ac:chgData name="Clements, William" userId="cbdb0636-a496-422a-8d40-98c53d494d26" providerId="ADAL" clId="{880A770E-D6DA-3847-9C10-9A7DDE94CF30}" dt="2022-10-24T19:59:02.432" v="948"/>
          <ac:spMkLst>
            <pc:docMk/>
            <pc:sldMk cId="1165957260" sldId="257"/>
            <ac:spMk id="3" creationId="{84F48BEA-78DA-E2C2-5ABA-14C306075BEE}"/>
          </ac:spMkLst>
        </pc:spChg>
      </pc:sldChg>
      <pc:sldChg chg="modSp">
        <pc:chgData name="Clements, William" userId="cbdb0636-a496-422a-8d40-98c53d494d26" providerId="ADAL" clId="{880A770E-D6DA-3847-9C10-9A7DDE94CF30}" dt="2022-10-24T19:59:02.432" v="948"/>
        <pc:sldMkLst>
          <pc:docMk/>
          <pc:sldMk cId="2538918031" sldId="258"/>
        </pc:sldMkLst>
        <pc:spChg chg="mod">
          <ac:chgData name="Clements, William" userId="cbdb0636-a496-422a-8d40-98c53d494d26" providerId="ADAL" clId="{880A770E-D6DA-3847-9C10-9A7DDE94CF30}" dt="2022-10-24T19:59:02.432" v="948"/>
          <ac:spMkLst>
            <pc:docMk/>
            <pc:sldMk cId="2538918031" sldId="258"/>
            <ac:spMk id="2" creationId="{44AB84D4-40CA-F93A-5313-F40359C9138E}"/>
          </ac:spMkLst>
        </pc:spChg>
        <pc:spChg chg="mod">
          <ac:chgData name="Clements, William" userId="cbdb0636-a496-422a-8d40-98c53d494d26" providerId="ADAL" clId="{880A770E-D6DA-3847-9C10-9A7DDE94CF30}" dt="2022-10-24T19:59:02.432" v="948"/>
          <ac:spMkLst>
            <pc:docMk/>
            <pc:sldMk cId="2538918031" sldId="258"/>
            <ac:spMk id="3" creationId="{49CAF21D-FC8D-A7A9-4B90-28A1D676FFD6}"/>
          </ac:spMkLst>
        </pc:spChg>
      </pc:sldChg>
      <pc:sldChg chg="addSp modSp mod modClrScheme chgLayout">
        <pc:chgData name="Clements, William" userId="cbdb0636-a496-422a-8d40-98c53d494d26" providerId="ADAL" clId="{880A770E-D6DA-3847-9C10-9A7DDE94CF30}" dt="2022-10-24T20:25:28.327" v="1002" actId="313"/>
        <pc:sldMkLst>
          <pc:docMk/>
          <pc:sldMk cId="3447839633" sldId="259"/>
        </pc:sldMkLst>
        <pc:spChg chg="mod ord">
          <ac:chgData name="Clements, William" userId="cbdb0636-a496-422a-8d40-98c53d494d26" providerId="ADAL" clId="{880A770E-D6DA-3847-9C10-9A7DDE94CF30}" dt="2022-10-24T20:25:14.586" v="961" actId="700"/>
          <ac:spMkLst>
            <pc:docMk/>
            <pc:sldMk cId="3447839633" sldId="259"/>
            <ac:spMk id="2" creationId="{D70572AF-2970-F571-9BC9-E2093BEFDE79}"/>
          </ac:spMkLst>
        </pc:spChg>
        <pc:spChg chg="mod ord">
          <ac:chgData name="Clements, William" userId="cbdb0636-a496-422a-8d40-98c53d494d26" providerId="ADAL" clId="{880A770E-D6DA-3847-9C10-9A7DDE94CF30}" dt="2022-10-24T20:25:14.586" v="961" actId="700"/>
          <ac:spMkLst>
            <pc:docMk/>
            <pc:sldMk cId="3447839633" sldId="259"/>
            <ac:spMk id="3" creationId="{A026F7A3-95AF-9EFA-E31C-1BDF31E68170}"/>
          </ac:spMkLst>
        </pc:spChg>
        <pc:spChg chg="add mod ord">
          <ac:chgData name="Clements, William" userId="cbdb0636-a496-422a-8d40-98c53d494d26" providerId="ADAL" clId="{880A770E-D6DA-3847-9C10-9A7DDE94CF30}" dt="2022-10-24T20:25:28.327" v="1002" actId="313"/>
          <ac:spMkLst>
            <pc:docMk/>
            <pc:sldMk cId="3447839633" sldId="259"/>
            <ac:spMk id="4" creationId="{F12E21CE-DD88-DEDB-BEA7-A1C7E2A5A897}"/>
          </ac:spMkLst>
        </pc:spChg>
      </pc:sldChg>
      <pc:sldChg chg="modSp">
        <pc:chgData name="Clements, William" userId="cbdb0636-a496-422a-8d40-98c53d494d26" providerId="ADAL" clId="{880A770E-D6DA-3847-9C10-9A7DDE94CF30}" dt="2022-10-24T19:59:02.432" v="948"/>
        <pc:sldMkLst>
          <pc:docMk/>
          <pc:sldMk cId="2620329164" sldId="260"/>
        </pc:sldMkLst>
        <pc:spChg chg="mod">
          <ac:chgData name="Clements, William" userId="cbdb0636-a496-422a-8d40-98c53d494d26" providerId="ADAL" clId="{880A770E-D6DA-3847-9C10-9A7DDE94CF30}" dt="2022-10-24T19:59:02.432" v="948"/>
          <ac:spMkLst>
            <pc:docMk/>
            <pc:sldMk cId="2620329164" sldId="260"/>
            <ac:spMk id="2" creationId="{6C1F11ED-8530-A97C-B26E-395913DFB60B}"/>
          </ac:spMkLst>
        </pc:spChg>
        <pc:spChg chg="mod">
          <ac:chgData name="Clements, William" userId="cbdb0636-a496-422a-8d40-98c53d494d26" providerId="ADAL" clId="{880A770E-D6DA-3847-9C10-9A7DDE94CF30}" dt="2022-10-24T19:59:02.432" v="948"/>
          <ac:spMkLst>
            <pc:docMk/>
            <pc:sldMk cId="2620329164" sldId="260"/>
            <ac:spMk id="3" creationId="{84F1090F-9CF8-3DEB-479A-D8986598F1B2}"/>
          </ac:spMkLst>
        </pc:spChg>
      </pc:sldChg>
      <pc:sldChg chg="modSp">
        <pc:chgData name="Clements, William" userId="cbdb0636-a496-422a-8d40-98c53d494d26" providerId="ADAL" clId="{880A770E-D6DA-3847-9C10-9A7DDE94CF30}" dt="2022-10-24T19:59:02.432" v="948"/>
        <pc:sldMkLst>
          <pc:docMk/>
          <pc:sldMk cId="487255853" sldId="261"/>
        </pc:sldMkLst>
        <pc:spChg chg="mod">
          <ac:chgData name="Clements, William" userId="cbdb0636-a496-422a-8d40-98c53d494d26" providerId="ADAL" clId="{880A770E-D6DA-3847-9C10-9A7DDE94CF30}" dt="2022-10-24T19:59:02.432" v="948"/>
          <ac:spMkLst>
            <pc:docMk/>
            <pc:sldMk cId="487255853" sldId="261"/>
            <ac:spMk id="2" creationId="{A0692811-A091-2D28-1D5E-9D4C89AF783F}"/>
          </ac:spMkLst>
        </pc:spChg>
        <pc:spChg chg="mod">
          <ac:chgData name="Clements, William" userId="cbdb0636-a496-422a-8d40-98c53d494d26" providerId="ADAL" clId="{880A770E-D6DA-3847-9C10-9A7DDE94CF30}" dt="2022-10-24T19:59:02.432" v="948"/>
          <ac:spMkLst>
            <pc:docMk/>
            <pc:sldMk cId="487255853" sldId="261"/>
            <ac:spMk id="3" creationId="{72AC8F6B-EA4E-206A-281D-FD7C1167988A}"/>
          </ac:spMkLst>
        </pc:spChg>
        <pc:spChg chg="mod">
          <ac:chgData name="Clements, William" userId="cbdb0636-a496-422a-8d40-98c53d494d26" providerId="ADAL" clId="{880A770E-D6DA-3847-9C10-9A7DDE94CF30}" dt="2022-10-24T19:59:02.432" v="948"/>
          <ac:spMkLst>
            <pc:docMk/>
            <pc:sldMk cId="487255853" sldId="261"/>
            <ac:spMk id="4" creationId="{2FD0020A-5E04-2D19-FD3B-7E1C6F387B28}"/>
          </ac:spMkLst>
        </pc:spChg>
      </pc:sldChg>
      <pc:sldChg chg="modSp">
        <pc:chgData name="Clements, William" userId="cbdb0636-a496-422a-8d40-98c53d494d26" providerId="ADAL" clId="{880A770E-D6DA-3847-9C10-9A7DDE94CF30}" dt="2022-10-24T19:59:02.432" v="948"/>
        <pc:sldMkLst>
          <pc:docMk/>
          <pc:sldMk cId="2203836390" sldId="262"/>
        </pc:sldMkLst>
        <pc:spChg chg="mod">
          <ac:chgData name="Clements, William" userId="cbdb0636-a496-422a-8d40-98c53d494d26" providerId="ADAL" clId="{880A770E-D6DA-3847-9C10-9A7DDE94CF30}" dt="2022-10-24T19:59:02.432" v="948"/>
          <ac:spMkLst>
            <pc:docMk/>
            <pc:sldMk cId="2203836390" sldId="262"/>
            <ac:spMk id="2" creationId="{0CA04396-13BA-2EC6-2515-7E4445107A9D}"/>
          </ac:spMkLst>
        </pc:spChg>
        <pc:spChg chg="mod">
          <ac:chgData name="Clements, William" userId="cbdb0636-a496-422a-8d40-98c53d494d26" providerId="ADAL" clId="{880A770E-D6DA-3847-9C10-9A7DDE94CF30}" dt="2022-10-24T19:59:02.432" v="948"/>
          <ac:spMkLst>
            <pc:docMk/>
            <pc:sldMk cId="2203836390" sldId="262"/>
            <ac:spMk id="3" creationId="{DFB60C07-3CA2-8A83-F41A-A1533C787BB9}"/>
          </ac:spMkLst>
        </pc:spChg>
        <pc:spChg chg="mod">
          <ac:chgData name="Clements, William" userId="cbdb0636-a496-422a-8d40-98c53d494d26" providerId="ADAL" clId="{880A770E-D6DA-3847-9C10-9A7DDE94CF30}" dt="2022-10-24T19:59:02.432" v="948"/>
          <ac:spMkLst>
            <pc:docMk/>
            <pc:sldMk cId="2203836390" sldId="262"/>
            <ac:spMk id="4" creationId="{82852BBC-B98E-21F8-D317-6738C1127360}"/>
          </ac:spMkLst>
        </pc:spChg>
      </pc:sldChg>
      <pc:sldChg chg="modSp">
        <pc:chgData name="Clements, William" userId="cbdb0636-a496-422a-8d40-98c53d494d26" providerId="ADAL" clId="{880A770E-D6DA-3847-9C10-9A7DDE94CF30}" dt="2022-10-24T19:59:02.432" v="948"/>
        <pc:sldMkLst>
          <pc:docMk/>
          <pc:sldMk cId="2359282420" sldId="263"/>
        </pc:sldMkLst>
        <pc:spChg chg="mod">
          <ac:chgData name="Clements, William" userId="cbdb0636-a496-422a-8d40-98c53d494d26" providerId="ADAL" clId="{880A770E-D6DA-3847-9C10-9A7DDE94CF30}" dt="2022-10-24T19:59:02.432" v="948"/>
          <ac:spMkLst>
            <pc:docMk/>
            <pc:sldMk cId="2359282420" sldId="263"/>
            <ac:spMk id="2" creationId="{0FF8862C-335E-67E8-EAF4-74A533D3A900}"/>
          </ac:spMkLst>
        </pc:spChg>
        <pc:spChg chg="mod">
          <ac:chgData name="Clements, William" userId="cbdb0636-a496-422a-8d40-98c53d494d26" providerId="ADAL" clId="{880A770E-D6DA-3847-9C10-9A7DDE94CF30}" dt="2022-10-24T19:59:02.432" v="948"/>
          <ac:spMkLst>
            <pc:docMk/>
            <pc:sldMk cId="2359282420" sldId="263"/>
            <ac:spMk id="3" creationId="{C2D03A2C-3675-DADE-CFDF-7EB030116456}"/>
          </ac:spMkLst>
        </pc:spChg>
        <pc:spChg chg="mod">
          <ac:chgData name="Clements, William" userId="cbdb0636-a496-422a-8d40-98c53d494d26" providerId="ADAL" clId="{880A770E-D6DA-3847-9C10-9A7DDE94CF30}" dt="2022-10-24T19:59:02.432" v="948"/>
          <ac:spMkLst>
            <pc:docMk/>
            <pc:sldMk cId="2359282420" sldId="263"/>
            <ac:spMk id="4" creationId="{6CAA44F2-EDAD-6F01-3418-FAAAD1913E7A}"/>
          </ac:spMkLst>
        </pc:spChg>
      </pc:sldChg>
      <pc:sldChg chg="addSp delSp modSp new mod">
        <pc:chgData name="Clements, William" userId="cbdb0636-a496-422a-8d40-98c53d494d26" providerId="ADAL" clId="{880A770E-D6DA-3847-9C10-9A7DDE94CF30}" dt="2022-10-24T16:44:34.452" v="946" actId="113"/>
        <pc:sldMkLst>
          <pc:docMk/>
          <pc:sldMk cId="2357188223" sldId="264"/>
        </pc:sldMkLst>
        <pc:spChg chg="mod">
          <ac:chgData name="Clements, William" userId="cbdb0636-a496-422a-8d40-98c53d494d26" providerId="ADAL" clId="{880A770E-D6DA-3847-9C10-9A7DDE94CF30}" dt="2022-10-24T16:44:00.402" v="945" actId="20577"/>
          <ac:spMkLst>
            <pc:docMk/>
            <pc:sldMk cId="2357188223" sldId="264"/>
            <ac:spMk id="2" creationId="{58C42E55-69C9-C987-8524-D3F12D47EBE6}"/>
          </ac:spMkLst>
        </pc:spChg>
        <pc:spChg chg="del">
          <ac:chgData name="Clements, William" userId="cbdb0636-a496-422a-8d40-98c53d494d26" providerId="ADAL" clId="{880A770E-D6DA-3847-9C10-9A7DDE94CF30}" dt="2022-10-24T16:11:48.444" v="1" actId="3680"/>
          <ac:spMkLst>
            <pc:docMk/>
            <pc:sldMk cId="2357188223" sldId="264"/>
            <ac:spMk id="3" creationId="{D42DF1CF-0AE4-483F-FDA5-8FACDAD82E89}"/>
          </ac:spMkLst>
        </pc:spChg>
        <pc:graphicFrameChg chg="add mod ord modGraphic">
          <ac:chgData name="Clements, William" userId="cbdb0636-a496-422a-8d40-98c53d494d26" providerId="ADAL" clId="{880A770E-D6DA-3847-9C10-9A7DDE94CF30}" dt="2022-10-24T16:44:34.452" v="946" actId="113"/>
          <ac:graphicFrameMkLst>
            <pc:docMk/>
            <pc:sldMk cId="2357188223" sldId="264"/>
            <ac:graphicFrameMk id="4" creationId="{D6C71DA8-11F6-03B5-0ED6-33B40D34D735}"/>
          </ac:graphicFrameMkLst>
        </pc:graphicFrameChg>
      </pc:sldChg>
      <pc:sldChg chg="add">
        <pc:chgData name="Clements, William" userId="cbdb0636-a496-422a-8d40-98c53d494d26" providerId="ADAL" clId="{880A770E-D6DA-3847-9C10-9A7DDE94CF30}" dt="2022-10-24T20:25:51.099" v="1003"/>
        <pc:sldMkLst>
          <pc:docMk/>
          <pc:sldMk cId="3575365808" sldId="267"/>
        </pc:sldMkLst>
      </pc:sldChg>
      <pc:sldChg chg="addSp delSp modSp add mod">
        <pc:chgData name="Clements, William" userId="cbdb0636-a496-422a-8d40-98c53d494d26" providerId="ADAL" clId="{880A770E-D6DA-3847-9C10-9A7DDE94CF30}" dt="2022-10-24T20:28:42.181" v="1130" actId="1076"/>
        <pc:sldMkLst>
          <pc:docMk/>
          <pc:sldMk cId="2927260461" sldId="278"/>
        </pc:sldMkLst>
        <pc:spChg chg="add mod">
          <ac:chgData name="Clements, William" userId="cbdb0636-a496-422a-8d40-98c53d494d26" providerId="ADAL" clId="{880A770E-D6DA-3847-9C10-9A7DDE94CF30}" dt="2022-10-24T20:28:29.691" v="1127" actId="14100"/>
          <ac:spMkLst>
            <pc:docMk/>
            <pc:sldMk cId="2927260461" sldId="278"/>
            <ac:spMk id="35" creationId="{8241B4E5-084E-FFAA-C17D-19B95F430E59}"/>
          </ac:spMkLst>
        </pc:spChg>
        <pc:spChg chg="add del mod">
          <ac:chgData name="Clements, William" userId="cbdb0636-a496-422a-8d40-98c53d494d26" providerId="ADAL" clId="{880A770E-D6DA-3847-9C10-9A7DDE94CF30}" dt="2022-10-24T20:27:18.222" v="1055" actId="478"/>
          <ac:spMkLst>
            <pc:docMk/>
            <pc:sldMk cId="2927260461" sldId="278"/>
            <ac:spMk id="36" creationId="{25F19F5C-20B1-30E7-78CE-097080025ECE}"/>
          </ac:spMkLst>
        </pc:spChg>
        <pc:spChg chg="add del mod">
          <ac:chgData name="Clements, William" userId="cbdb0636-a496-422a-8d40-98c53d494d26" providerId="ADAL" clId="{880A770E-D6DA-3847-9C10-9A7DDE94CF30}" dt="2022-10-24T20:27:19.248" v="1056" actId="478"/>
          <ac:spMkLst>
            <pc:docMk/>
            <pc:sldMk cId="2927260461" sldId="278"/>
            <ac:spMk id="37" creationId="{F5E51823-7E53-6688-618F-8875B3961FFB}"/>
          </ac:spMkLst>
        </pc:spChg>
        <pc:spChg chg="add mod">
          <ac:chgData name="Clements, William" userId="cbdb0636-a496-422a-8d40-98c53d494d26" providerId="ADAL" clId="{880A770E-D6DA-3847-9C10-9A7DDE94CF30}" dt="2022-10-24T20:28:42.181" v="1130" actId="1076"/>
          <ac:spMkLst>
            <pc:docMk/>
            <pc:sldMk cId="2927260461" sldId="278"/>
            <ac:spMk id="38" creationId="{2117C631-0E3C-1AB6-B509-9EFF1B3AA333}"/>
          </ac:spMkLst>
        </pc:spChg>
      </pc:sldChg>
      <pc:sldChg chg="add">
        <pc:chgData name="Clements, William" userId="cbdb0636-a496-422a-8d40-98c53d494d26" providerId="ADAL" clId="{880A770E-D6DA-3847-9C10-9A7DDE94CF30}" dt="2022-10-24T20:19:20.806" v="956"/>
        <pc:sldMkLst>
          <pc:docMk/>
          <pc:sldMk cId="1533148214" sldId="283"/>
        </pc:sldMkLst>
      </pc:sldChg>
      <pc:sldChg chg="add">
        <pc:chgData name="Clements, William" userId="cbdb0636-a496-422a-8d40-98c53d494d26" providerId="ADAL" clId="{880A770E-D6DA-3847-9C10-9A7DDE94CF30}" dt="2022-10-24T20:19:20.806" v="956"/>
        <pc:sldMkLst>
          <pc:docMk/>
          <pc:sldMk cId="1124907246" sldId="284"/>
        </pc:sldMkLst>
      </pc:sldChg>
      <pc:sldChg chg="add">
        <pc:chgData name="Clements, William" userId="cbdb0636-a496-422a-8d40-98c53d494d26" providerId="ADAL" clId="{880A770E-D6DA-3847-9C10-9A7DDE94CF30}" dt="2022-10-24T20:18:49.879" v="954"/>
        <pc:sldMkLst>
          <pc:docMk/>
          <pc:sldMk cId="7141563" sldId="291"/>
        </pc:sldMkLst>
      </pc:sldChg>
      <pc:sldChg chg="add">
        <pc:chgData name="Clements, William" userId="cbdb0636-a496-422a-8d40-98c53d494d26" providerId="ADAL" clId="{880A770E-D6DA-3847-9C10-9A7DDE94CF30}" dt="2022-10-24T20:24:55.601" v="959"/>
        <pc:sldMkLst>
          <pc:docMk/>
          <pc:sldMk cId="4200773006" sldId="292"/>
        </pc:sldMkLst>
      </pc:sldChg>
      <pc:sldChg chg="add">
        <pc:chgData name="Clements, William" userId="cbdb0636-a496-422a-8d40-98c53d494d26" providerId="ADAL" clId="{880A770E-D6DA-3847-9C10-9A7DDE94CF30}" dt="2022-10-24T20:18:56.252" v="955"/>
        <pc:sldMkLst>
          <pc:docMk/>
          <pc:sldMk cId="1440146800" sldId="393"/>
        </pc:sldMkLst>
      </pc:sldChg>
      <pc:sldChg chg="modSp add">
        <pc:chgData name="Clements, William" userId="cbdb0636-a496-422a-8d40-98c53d494d26" providerId="ADAL" clId="{880A770E-D6DA-3847-9C10-9A7DDE94CF30}" dt="2022-10-24T19:59:02.432" v="948"/>
        <pc:sldMkLst>
          <pc:docMk/>
          <pc:sldMk cId="1415805029" sldId="407"/>
        </pc:sldMkLst>
        <pc:spChg chg="mod">
          <ac:chgData name="Clements, William" userId="cbdb0636-a496-422a-8d40-98c53d494d26" providerId="ADAL" clId="{880A770E-D6DA-3847-9C10-9A7DDE94CF30}" dt="2022-10-24T19:59:02.432" v="948"/>
          <ac:spMkLst>
            <pc:docMk/>
            <pc:sldMk cId="1415805029" sldId="407"/>
            <ac:spMk id="2" creationId="{5A68FF7C-1994-6A4E-8472-81638E7FAA38}"/>
          </ac:spMkLst>
        </pc:spChg>
        <pc:spChg chg="mod">
          <ac:chgData name="Clements, William" userId="cbdb0636-a496-422a-8d40-98c53d494d26" providerId="ADAL" clId="{880A770E-D6DA-3847-9C10-9A7DDE94CF30}" dt="2022-10-24T19:59:02.432" v="948"/>
          <ac:spMkLst>
            <pc:docMk/>
            <pc:sldMk cId="1415805029" sldId="407"/>
            <ac:spMk id="3" creationId="{CEE0EEEA-B97E-4DE4-A000-239FC72810E6}"/>
          </ac:spMkLst>
        </pc:spChg>
      </pc:sldChg>
      <pc:sldChg chg="modSp add mod">
        <pc:chgData name="Clements, William" userId="cbdb0636-a496-422a-8d40-98c53d494d26" providerId="ADAL" clId="{880A770E-D6DA-3847-9C10-9A7DDE94CF30}" dt="2022-10-24T20:19:40.099" v="957" actId="6549"/>
        <pc:sldMkLst>
          <pc:docMk/>
          <pc:sldMk cId="745963947" sldId="409"/>
        </pc:sldMkLst>
        <pc:spChg chg="mod">
          <ac:chgData name="Clements, William" userId="cbdb0636-a496-422a-8d40-98c53d494d26" providerId="ADAL" clId="{880A770E-D6DA-3847-9C10-9A7DDE94CF30}" dt="2022-10-24T20:19:40.099" v="957" actId="6549"/>
          <ac:spMkLst>
            <pc:docMk/>
            <pc:sldMk cId="745963947" sldId="409"/>
            <ac:spMk id="3" creationId="{9FEA205E-40A1-4A46-AD41-87B5D2187E85}"/>
          </ac:spMkLst>
        </pc:spChg>
      </pc:sldChg>
      <pc:sldChg chg="modSp add mod">
        <pc:chgData name="Clements, William" userId="cbdb0636-a496-422a-8d40-98c53d494d26" providerId="ADAL" clId="{880A770E-D6DA-3847-9C10-9A7DDE94CF30}" dt="2022-10-24T20:18:16.094" v="953" actId="20577"/>
        <pc:sldMkLst>
          <pc:docMk/>
          <pc:sldMk cId="3830522960" sldId="414"/>
        </pc:sldMkLst>
        <pc:spChg chg="mod">
          <ac:chgData name="Clements, William" userId="cbdb0636-a496-422a-8d40-98c53d494d26" providerId="ADAL" clId="{880A770E-D6DA-3847-9C10-9A7DDE94CF30}" dt="2022-10-24T19:59:02.432" v="948"/>
          <ac:spMkLst>
            <pc:docMk/>
            <pc:sldMk cId="3830522960" sldId="414"/>
            <ac:spMk id="2" creationId="{6EF34065-D815-4B6E-A280-D67E53EA2E5A}"/>
          </ac:spMkLst>
        </pc:spChg>
        <pc:spChg chg="mod">
          <ac:chgData name="Clements, William" userId="cbdb0636-a496-422a-8d40-98c53d494d26" providerId="ADAL" clId="{880A770E-D6DA-3847-9C10-9A7DDE94CF30}" dt="2022-10-24T20:18:16.094" v="953" actId="20577"/>
          <ac:spMkLst>
            <pc:docMk/>
            <pc:sldMk cId="3830522960" sldId="414"/>
            <ac:spMk id="3" creationId="{18FFB0C6-C9A3-4A56-A06B-B323898D7E01}"/>
          </ac:spMkLst>
        </pc:spChg>
      </pc:sldChg>
      <pc:sldChg chg="add">
        <pc:chgData name="Clements, William" userId="cbdb0636-a496-422a-8d40-98c53d494d26" providerId="ADAL" clId="{880A770E-D6DA-3847-9C10-9A7DDE94CF30}" dt="2022-10-24T20:19:20.806" v="956"/>
        <pc:sldMkLst>
          <pc:docMk/>
          <pc:sldMk cId="2936266736" sldId="415"/>
        </pc:sldMkLst>
      </pc:sldChg>
      <pc:sldChg chg="add del">
        <pc:chgData name="Clements, William" userId="cbdb0636-a496-422a-8d40-98c53d494d26" providerId="ADAL" clId="{880A770E-D6DA-3847-9C10-9A7DDE94CF30}" dt="2022-10-24T20:25:01.074" v="960" actId="2696"/>
        <pc:sldMkLst>
          <pc:docMk/>
          <pc:sldMk cId="2684054349" sldId="416"/>
        </pc:sldMkLst>
      </pc:sldChg>
    </pc:docChg>
  </pc:docChgLst>
  <pc:docChgLst>
    <pc:chgData name="Clements, William" userId="cbdb0636-a496-422a-8d40-98c53d494d26" providerId="ADAL" clId="{9080A587-D9EA-D54F-9317-BA32D0711F26}"/>
    <pc:docChg chg="undo custSel addSld delSld modSld sldOrd">
      <pc:chgData name="Clements, William" userId="cbdb0636-a496-422a-8d40-98c53d494d26" providerId="ADAL" clId="{9080A587-D9EA-D54F-9317-BA32D0711F26}" dt="2022-11-02T22:29:35.663" v="1486" actId="478"/>
      <pc:docMkLst>
        <pc:docMk/>
      </pc:docMkLst>
      <pc:sldChg chg="modSp mod">
        <pc:chgData name="Clements, William" userId="cbdb0636-a496-422a-8d40-98c53d494d26" providerId="ADAL" clId="{9080A587-D9EA-D54F-9317-BA32D0711F26}" dt="2022-10-26T22:34:55.572" v="148" actId="1076"/>
        <pc:sldMkLst>
          <pc:docMk/>
          <pc:sldMk cId="2359282420" sldId="263"/>
        </pc:sldMkLst>
        <pc:picChg chg="mod">
          <ac:chgData name="Clements, William" userId="cbdb0636-a496-422a-8d40-98c53d494d26" providerId="ADAL" clId="{9080A587-D9EA-D54F-9317-BA32D0711F26}" dt="2022-10-26T22:34:53.353" v="147" actId="14100"/>
          <ac:picMkLst>
            <pc:docMk/>
            <pc:sldMk cId="2359282420" sldId="263"/>
            <ac:picMk id="5" creationId="{2F7B843F-A0EA-C98D-4F87-B941120D4C8C}"/>
          </ac:picMkLst>
        </pc:picChg>
        <pc:picChg chg="mod">
          <ac:chgData name="Clements, William" userId="cbdb0636-a496-422a-8d40-98c53d494d26" providerId="ADAL" clId="{9080A587-D9EA-D54F-9317-BA32D0711F26}" dt="2022-10-26T22:34:55.572" v="148" actId="1076"/>
          <ac:picMkLst>
            <pc:docMk/>
            <pc:sldMk cId="2359282420" sldId="263"/>
            <ac:picMk id="6" creationId="{160EEE27-4CDF-3517-DC01-7D14977171AD}"/>
          </ac:picMkLst>
        </pc:picChg>
      </pc:sldChg>
      <pc:sldChg chg="addSp delSp modSp new mod">
        <pc:chgData name="Clements, William" userId="cbdb0636-a496-422a-8d40-98c53d494d26" providerId="ADAL" clId="{9080A587-D9EA-D54F-9317-BA32D0711F26}" dt="2022-10-25T22:59:05.536" v="135" actId="20577"/>
        <pc:sldMkLst>
          <pc:docMk/>
          <pc:sldMk cId="1555995004" sldId="416"/>
        </pc:sldMkLst>
        <pc:spChg chg="mod">
          <ac:chgData name="Clements, William" userId="cbdb0636-a496-422a-8d40-98c53d494d26" providerId="ADAL" clId="{9080A587-D9EA-D54F-9317-BA32D0711F26}" dt="2022-10-25T22:52:10.721" v="19" actId="20577"/>
          <ac:spMkLst>
            <pc:docMk/>
            <pc:sldMk cId="1555995004" sldId="416"/>
            <ac:spMk id="2" creationId="{5E77EDA3-E5D5-1651-3F69-E0B890F55A0A}"/>
          </ac:spMkLst>
        </pc:spChg>
        <pc:spChg chg="del">
          <ac:chgData name="Clements, William" userId="cbdb0636-a496-422a-8d40-98c53d494d26" providerId="ADAL" clId="{9080A587-D9EA-D54F-9317-BA32D0711F26}" dt="2022-10-25T22:52:53.987" v="20" actId="478"/>
          <ac:spMkLst>
            <pc:docMk/>
            <pc:sldMk cId="1555995004" sldId="416"/>
            <ac:spMk id="3" creationId="{0ABF13A0-2E7F-9699-632C-333217AF4D0F}"/>
          </ac:spMkLst>
        </pc:spChg>
        <pc:spChg chg="add mod">
          <ac:chgData name="Clements, William" userId="cbdb0636-a496-422a-8d40-98c53d494d26" providerId="ADAL" clId="{9080A587-D9EA-D54F-9317-BA32D0711F26}" dt="2022-10-25T22:56:28.717" v="73" actId="313"/>
          <ac:spMkLst>
            <pc:docMk/>
            <pc:sldMk cId="1555995004" sldId="416"/>
            <ac:spMk id="11" creationId="{21E6E5F5-BD71-1F53-E53D-688FABEF2832}"/>
          </ac:spMkLst>
        </pc:spChg>
        <pc:spChg chg="add mod">
          <ac:chgData name="Clements, William" userId="cbdb0636-a496-422a-8d40-98c53d494d26" providerId="ADAL" clId="{9080A587-D9EA-D54F-9317-BA32D0711F26}" dt="2022-10-25T22:56:47.303" v="86" actId="1076"/>
          <ac:spMkLst>
            <pc:docMk/>
            <pc:sldMk cId="1555995004" sldId="416"/>
            <ac:spMk id="12" creationId="{8D2C4068-A1A9-3021-EBA4-B7A6C4D75F7D}"/>
          </ac:spMkLst>
        </pc:spChg>
        <pc:spChg chg="add mod">
          <ac:chgData name="Clements, William" userId="cbdb0636-a496-422a-8d40-98c53d494d26" providerId="ADAL" clId="{9080A587-D9EA-D54F-9317-BA32D0711F26}" dt="2022-10-25T22:56:55.569" v="95" actId="20577"/>
          <ac:spMkLst>
            <pc:docMk/>
            <pc:sldMk cId="1555995004" sldId="416"/>
            <ac:spMk id="13" creationId="{8F2BB399-F8AE-BCE3-B4FF-70C28E435C33}"/>
          </ac:spMkLst>
        </pc:spChg>
        <pc:spChg chg="add mod">
          <ac:chgData name="Clements, William" userId="cbdb0636-a496-422a-8d40-98c53d494d26" providerId="ADAL" clId="{9080A587-D9EA-D54F-9317-BA32D0711F26}" dt="2022-10-25T22:57:11.628" v="107" actId="20577"/>
          <ac:spMkLst>
            <pc:docMk/>
            <pc:sldMk cId="1555995004" sldId="416"/>
            <ac:spMk id="14" creationId="{398147F4-FCEB-B4A0-491F-5E08446E77D8}"/>
          </ac:spMkLst>
        </pc:spChg>
        <pc:spChg chg="add mod">
          <ac:chgData name="Clements, William" userId="cbdb0636-a496-422a-8d40-98c53d494d26" providerId="ADAL" clId="{9080A587-D9EA-D54F-9317-BA32D0711F26}" dt="2022-10-25T22:57:25.382" v="119" actId="20577"/>
          <ac:spMkLst>
            <pc:docMk/>
            <pc:sldMk cId="1555995004" sldId="416"/>
            <ac:spMk id="15" creationId="{7778780A-2295-CCC4-4D34-9C5B92AD6FD7}"/>
          </ac:spMkLst>
        </pc:spChg>
        <pc:spChg chg="add mod">
          <ac:chgData name="Clements, William" userId="cbdb0636-a496-422a-8d40-98c53d494d26" providerId="ADAL" clId="{9080A587-D9EA-D54F-9317-BA32D0711F26}" dt="2022-10-25T22:57:53.391" v="125" actId="14100"/>
          <ac:spMkLst>
            <pc:docMk/>
            <pc:sldMk cId="1555995004" sldId="416"/>
            <ac:spMk id="17" creationId="{CB563610-FDFA-47E7-E4E4-D04F62E6634A}"/>
          </ac:spMkLst>
        </pc:spChg>
        <pc:spChg chg="add mod">
          <ac:chgData name="Clements, William" userId="cbdb0636-a496-422a-8d40-98c53d494d26" providerId="ADAL" clId="{9080A587-D9EA-D54F-9317-BA32D0711F26}" dt="2022-10-25T22:58:20.134" v="128" actId="1076"/>
          <ac:spMkLst>
            <pc:docMk/>
            <pc:sldMk cId="1555995004" sldId="416"/>
            <ac:spMk id="19" creationId="{4C4749F1-CA77-F656-C692-98AC0EFBDA7E}"/>
          </ac:spMkLst>
        </pc:spChg>
        <pc:spChg chg="add mod">
          <ac:chgData name="Clements, William" userId="cbdb0636-a496-422a-8d40-98c53d494d26" providerId="ADAL" clId="{9080A587-D9EA-D54F-9317-BA32D0711F26}" dt="2022-10-25T22:58:37.785" v="131" actId="1076"/>
          <ac:spMkLst>
            <pc:docMk/>
            <pc:sldMk cId="1555995004" sldId="416"/>
            <ac:spMk id="21" creationId="{95F03798-F168-3541-6B48-BEB1866C79B0}"/>
          </ac:spMkLst>
        </pc:spChg>
        <pc:spChg chg="add mod">
          <ac:chgData name="Clements, William" userId="cbdb0636-a496-422a-8d40-98c53d494d26" providerId="ADAL" clId="{9080A587-D9EA-D54F-9317-BA32D0711F26}" dt="2022-10-25T22:59:05.536" v="135" actId="20577"/>
          <ac:spMkLst>
            <pc:docMk/>
            <pc:sldMk cId="1555995004" sldId="416"/>
            <ac:spMk id="23" creationId="{C9074852-C2F8-42B6-DB00-0B01F84DC352}"/>
          </ac:spMkLst>
        </pc:spChg>
        <pc:picChg chg="add mod">
          <ac:chgData name="Clements, William" userId="cbdb0636-a496-422a-8d40-98c53d494d26" providerId="ADAL" clId="{9080A587-D9EA-D54F-9317-BA32D0711F26}" dt="2022-10-25T22:56:47.303" v="86" actId="1076"/>
          <ac:picMkLst>
            <pc:docMk/>
            <pc:sldMk cId="1555995004" sldId="416"/>
            <ac:picMk id="4" creationId="{22BD46EE-AAA4-C891-69A5-BBF41A5C0F79}"/>
          </ac:picMkLst>
        </pc:picChg>
        <pc:picChg chg="add mod">
          <ac:chgData name="Clements, William" userId="cbdb0636-a496-422a-8d40-98c53d494d26" providerId="ADAL" clId="{9080A587-D9EA-D54F-9317-BA32D0711F26}" dt="2022-10-25T22:53:56.544" v="31" actId="1076"/>
          <ac:picMkLst>
            <pc:docMk/>
            <pc:sldMk cId="1555995004" sldId="416"/>
            <ac:picMk id="5" creationId="{FACB71D5-204D-7777-8495-86D1D19A79CB}"/>
          </ac:picMkLst>
        </pc:picChg>
        <pc:picChg chg="add mod">
          <ac:chgData name="Clements, William" userId="cbdb0636-a496-422a-8d40-98c53d494d26" providerId="ADAL" clId="{9080A587-D9EA-D54F-9317-BA32D0711F26}" dt="2022-10-25T22:54:14.451" v="34" actId="14100"/>
          <ac:picMkLst>
            <pc:docMk/>
            <pc:sldMk cId="1555995004" sldId="416"/>
            <ac:picMk id="6" creationId="{20DEB544-27F9-3F5A-32E7-27C1BD652B82}"/>
          </ac:picMkLst>
        </pc:picChg>
        <pc:picChg chg="add mod">
          <ac:chgData name="Clements, William" userId="cbdb0636-a496-422a-8d40-98c53d494d26" providerId="ADAL" clId="{9080A587-D9EA-D54F-9317-BA32D0711F26}" dt="2022-10-25T22:57:21.203" v="110" actId="1076"/>
          <ac:picMkLst>
            <pc:docMk/>
            <pc:sldMk cId="1555995004" sldId="416"/>
            <ac:picMk id="7" creationId="{B9BE1337-CF3F-836F-4FBE-A43AF253D337}"/>
          </ac:picMkLst>
        </pc:picChg>
        <pc:picChg chg="add mod">
          <ac:chgData name="Clements, William" userId="cbdb0636-a496-422a-8d40-98c53d494d26" providerId="ADAL" clId="{9080A587-D9EA-D54F-9317-BA32D0711F26}" dt="2022-10-25T22:57:21.203" v="110" actId="1076"/>
          <ac:picMkLst>
            <pc:docMk/>
            <pc:sldMk cId="1555995004" sldId="416"/>
            <ac:picMk id="8" creationId="{CB1F0267-F360-934B-7753-E6B031CCF34B}"/>
          </ac:picMkLst>
        </pc:picChg>
        <pc:picChg chg="add mod">
          <ac:chgData name="Clements, William" userId="cbdb0636-a496-422a-8d40-98c53d494d26" providerId="ADAL" clId="{9080A587-D9EA-D54F-9317-BA32D0711F26}" dt="2022-10-25T22:55:40.225" v="46" actId="1076"/>
          <ac:picMkLst>
            <pc:docMk/>
            <pc:sldMk cId="1555995004" sldId="416"/>
            <ac:picMk id="9" creationId="{A5ACF5DA-5BC9-0BEC-6F88-352457E81E2C}"/>
          </ac:picMkLst>
        </pc:picChg>
        <pc:picChg chg="add del">
          <ac:chgData name="Clements, William" userId="cbdb0636-a496-422a-8d40-98c53d494d26" providerId="ADAL" clId="{9080A587-D9EA-D54F-9317-BA32D0711F26}" dt="2022-10-25T22:56:04.366" v="48"/>
          <ac:picMkLst>
            <pc:docMk/>
            <pc:sldMk cId="1555995004" sldId="416"/>
            <ac:picMk id="10" creationId="{68F1A69E-AEF6-0F60-8A73-ACC32DB46C7D}"/>
          </ac:picMkLst>
        </pc:picChg>
        <pc:picChg chg="add mod">
          <ac:chgData name="Clements, William" userId="cbdb0636-a496-422a-8d40-98c53d494d26" providerId="ADAL" clId="{9080A587-D9EA-D54F-9317-BA32D0711F26}" dt="2022-10-25T22:56:42.220" v="85" actId="1076"/>
          <ac:picMkLst>
            <pc:docMk/>
            <pc:sldMk cId="1555995004" sldId="416"/>
            <ac:picMk id="1026" creationId="{FA3E136C-BBDB-76C4-C921-1182DC2414EC}"/>
          </ac:picMkLst>
        </pc:picChg>
      </pc:sldChg>
      <pc:sldChg chg="new">
        <pc:chgData name="Clements, William" userId="cbdb0636-a496-422a-8d40-98c53d494d26" providerId="ADAL" clId="{9080A587-D9EA-D54F-9317-BA32D0711F26}" dt="2022-10-26T22:33:57.805" v="136" actId="680"/>
        <pc:sldMkLst>
          <pc:docMk/>
          <pc:sldMk cId="119668830" sldId="417"/>
        </pc:sldMkLst>
      </pc:sldChg>
      <pc:sldChg chg="addSp delSp modSp add del mod ord">
        <pc:chgData name="Clements, William" userId="cbdb0636-a496-422a-8d40-98c53d494d26" providerId="ADAL" clId="{9080A587-D9EA-D54F-9317-BA32D0711F26}" dt="2022-10-27T15:10:56.045" v="971" actId="1076"/>
        <pc:sldMkLst>
          <pc:docMk/>
          <pc:sldMk cId="3738418250" sldId="418"/>
        </pc:sldMkLst>
        <pc:spChg chg="del mod">
          <ac:chgData name="Clements, William" userId="cbdb0636-a496-422a-8d40-98c53d494d26" providerId="ADAL" clId="{9080A587-D9EA-D54F-9317-BA32D0711F26}" dt="2022-10-26T22:42:03.094" v="322" actId="478"/>
          <ac:spMkLst>
            <pc:docMk/>
            <pc:sldMk cId="3738418250" sldId="418"/>
            <ac:spMk id="2" creationId="{1146FDA9-A96A-6788-6E98-40520488B817}"/>
          </ac:spMkLst>
        </pc:spChg>
        <pc:spChg chg="del">
          <ac:chgData name="Clements, William" userId="cbdb0636-a496-422a-8d40-98c53d494d26" providerId="ADAL" clId="{9080A587-D9EA-D54F-9317-BA32D0711F26}" dt="2022-10-26T22:42:03.094" v="322" actId="478"/>
          <ac:spMkLst>
            <pc:docMk/>
            <pc:sldMk cId="3738418250" sldId="418"/>
            <ac:spMk id="5" creationId="{BEF2CFF4-41C6-E4DD-35A9-8C8894536CB0}"/>
          </ac:spMkLst>
        </pc:spChg>
        <pc:spChg chg="add mod">
          <ac:chgData name="Clements, William" userId="cbdb0636-a496-422a-8d40-98c53d494d26" providerId="ADAL" clId="{9080A587-D9EA-D54F-9317-BA32D0711F26}" dt="2022-10-27T15:10:51.626" v="969" actId="1076"/>
          <ac:spMkLst>
            <pc:docMk/>
            <pc:sldMk cId="3738418250" sldId="418"/>
            <ac:spMk id="9" creationId="{7CC7447D-7F43-BA0F-8E17-0C2887F66ADC}"/>
          </ac:spMkLst>
        </pc:spChg>
        <pc:spChg chg="del mod">
          <ac:chgData name="Clements, William" userId="cbdb0636-a496-422a-8d40-98c53d494d26" providerId="ADAL" clId="{9080A587-D9EA-D54F-9317-BA32D0711F26}" dt="2022-10-26T22:42:03.094" v="322" actId="478"/>
          <ac:spMkLst>
            <pc:docMk/>
            <pc:sldMk cId="3738418250" sldId="418"/>
            <ac:spMk id="9" creationId="{AAB3E9E3-813F-DC54-AFD1-C1C26D2B2610}"/>
          </ac:spMkLst>
        </pc:spChg>
        <pc:spChg chg="add mod">
          <ac:chgData name="Clements, William" userId="cbdb0636-a496-422a-8d40-98c53d494d26" providerId="ADAL" clId="{9080A587-D9EA-D54F-9317-BA32D0711F26}" dt="2022-10-27T15:10:56.045" v="971" actId="1076"/>
          <ac:spMkLst>
            <pc:docMk/>
            <pc:sldMk cId="3738418250" sldId="418"/>
            <ac:spMk id="10" creationId="{D0543F16-7334-9666-6077-93DCE36769E9}"/>
          </ac:spMkLst>
        </pc:spChg>
        <pc:spChg chg="del">
          <ac:chgData name="Clements, William" userId="cbdb0636-a496-422a-8d40-98c53d494d26" providerId="ADAL" clId="{9080A587-D9EA-D54F-9317-BA32D0711F26}" dt="2022-10-26T22:34:21.210" v="141" actId="478"/>
          <ac:spMkLst>
            <pc:docMk/>
            <pc:sldMk cId="3738418250" sldId="418"/>
            <ac:spMk id="12" creationId="{26A1CAF4-A5E2-80AB-EDEA-1962909115FD}"/>
          </ac:spMkLst>
        </pc:spChg>
        <pc:picChg chg="add mod">
          <ac:chgData name="Clements, William" userId="cbdb0636-a496-422a-8d40-98c53d494d26" providerId="ADAL" clId="{9080A587-D9EA-D54F-9317-BA32D0711F26}" dt="2022-10-27T15:05:44.356" v="882"/>
          <ac:picMkLst>
            <pc:docMk/>
            <pc:sldMk cId="3738418250" sldId="418"/>
            <ac:picMk id="2" creationId="{B7986CFA-7449-C4EB-C5A1-DC86975CC0A5}"/>
          </ac:picMkLst>
        </pc:picChg>
        <pc:picChg chg="del">
          <ac:chgData name="Clements, William" userId="cbdb0636-a496-422a-8d40-98c53d494d26" providerId="ADAL" clId="{9080A587-D9EA-D54F-9317-BA32D0711F26}" dt="2022-10-26T22:34:05.318" v="139" actId="478"/>
          <ac:picMkLst>
            <pc:docMk/>
            <pc:sldMk cId="3738418250" sldId="418"/>
            <ac:picMk id="4" creationId="{AB89A00D-79D4-43F1-79EA-C15AFF91E79B}"/>
          </ac:picMkLst>
        </pc:picChg>
        <pc:picChg chg="del">
          <ac:chgData name="Clements, William" userId="cbdb0636-a496-422a-8d40-98c53d494d26" providerId="ADAL" clId="{9080A587-D9EA-D54F-9317-BA32D0711F26}" dt="2022-10-26T22:34:05.844" v="140" actId="478"/>
          <ac:picMkLst>
            <pc:docMk/>
            <pc:sldMk cId="3738418250" sldId="418"/>
            <ac:picMk id="10" creationId="{8D371233-EA40-CA78-3CDD-5BBA20AFC4F8}"/>
          </ac:picMkLst>
        </pc:picChg>
        <pc:picChg chg="del">
          <ac:chgData name="Clements, William" userId="cbdb0636-a496-422a-8d40-98c53d494d26" providerId="ADAL" clId="{9080A587-D9EA-D54F-9317-BA32D0711F26}" dt="2022-10-26T22:34:04.703" v="138" actId="478"/>
          <ac:picMkLst>
            <pc:docMk/>
            <pc:sldMk cId="3738418250" sldId="418"/>
            <ac:picMk id="11" creationId="{7A262743-7255-B102-84E4-6EA94AEF443C}"/>
          </ac:picMkLst>
        </pc:picChg>
        <pc:picChg chg="add del mod">
          <ac:chgData name="Clements, William" userId="cbdb0636-a496-422a-8d40-98c53d494d26" providerId="ADAL" clId="{9080A587-D9EA-D54F-9317-BA32D0711F26}" dt="2022-10-26T22:42:03.094" v="322" actId="478"/>
          <ac:picMkLst>
            <pc:docMk/>
            <pc:sldMk cId="3738418250" sldId="418"/>
            <ac:picMk id="13" creationId="{F51C0CBB-33AD-3B3D-28DF-B3B68695D725}"/>
          </ac:picMkLst>
        </pc:picChg>
        <pc:picChg chg="add del mod">
          <ac:chgData name="Clements, William" userId="cbdb0636-a496-422a-8d40-98c53d494d26" providerId="ADAL" clId="{9080A587-D9EA-D54F-9317-BA32D0711F26}" dt="2022-10-26T22:42:03.094" v="322" actId="478"/>
          <ac:picMkLst>
            <pc:docMk/>
            <pc:sldMk cId="3738418250" sldId="418"/>
            <ac:picMk id="14" creationId="{77FA4ABE-CEC6-08F4-0264-327481768928}"/>
          </ac:picMkLst>
        </pc:picChg>
        <pc:picChg chg="add del mod">
          <ac:chgData name="Clements, William" userId="cbdb0636-a496-422a-8d40-98c53d494d26" providerId="ADAL" clId="{9080A587-D9EA-D54F-9317-BA32D0711F26}" dt="2022-10-26T22:42:03.094" v="322" actId="478"/>
          <ac:picMkLst>
            <pc:docMk/>
            <pc:sldMk cId="3738418250" sldId="418"/>
            <ac:picMk id="15" creationId="{5499F8F1-90C1-9EF1-AB95-89FC8DF16808}"/>
          </ac:picMkLst>
        </pc:picChg>
        <pc:cxnChg chg="add mod">
          <ac:chgData name="Clements, William" userId="cbdb0636-a496-422a-8d40-98c53d494d26" providerId="ADAL" clId="{9080A587-D9EA-D54F-9317-BA32D0711F26}" dt="2022-10-27T15:09:56.130" v="963"/>
          <ac:cxnSpMkLst>
            <pc:docMk/>
            <pc:sldMk cId="3738418250" sldId="418"/>
            <ac:cxnSpMk id="4" creationId="{69AF3ACE-4D1E-0DED-B794-FC0C1316E455}"/>
          </ac:cxnSpMkLst>
        </pc:cxnChg>
        <pc:cxnChg chg="add mod">
          <ac:chgData name="Clements, William" userId="cbdb0636-a496-422a-8d40-98c53d494d26" providerId="ADAL" clId="{9080A587-D9EA-D54F-9317-BA32D0711F26}" dt="2022-10-27T15:09:56.130" v="963"/>
          <ac:cxnSpMkLst>
            <pc:docMk/>
            <pc:sldMk cId="3738418250" sldId="418"/>
            <ac:cxnSpMk id="5" creationId="{3036BB35-D970-0BD2-B1CA-67A24174E6C2}"/>
          </ac:cxnSpMkLst>
        </pc:cxnChg>
      </pc:sldChg>
      <pc:sldChg chg="addSp delSp modSp add mod">
        <pc:chgData name="Clements, William" userId="cbdb0636-a496-422a-8d40-98c53d494d26" providerId="ADAL" clId="{9080A587-D9EA-D54F-9317-BA32D0711F26}" dt="2022-11-02T22:29:32.951" v="1485" actId="478"/>
        <pc:sldMkLst>
          <pc:docMk/>
          <pc:sldMk cId="4241613251" sldId="419"/>
        </pc:sldMkLst>
        <pc:spChg chg="add mod">
          <ac:chgData name="Clements, William" userId="cbdb0636-a496-422a-8d40-98c53d494d26" providerId="ADAL" clId="{9080A587-D9EA-D54F-9317-BA32D0711F26}" dt="2022-10-26T22:38:16.657" v="212" actId="20577"/>
          <ac:spMkLst>
            <pc:docMk/>
            <pc:sldMk cId="4241613251" sldId="419"/>
            <ac:spMk id="4" creationId="{F9FFDB3D-9C11-2CFB-FFE3-3CE1E6AC55AC}"/>
          </ac:spMkLst>
        </pc:spChg>
        <pc:spChg chg="add mod">
          <ac:chgData name="Clements, William" userId="cbdb0636-a496-422a-8d40-98c53d494d26" providerId="ADAL" clId="{9080A587-D9EA-D54F-9317-BA32D0711F26}" dt="2022-10-26T22:37:02.257" v="173"/>
          <ac:spMkLst>
            <pc:docMk/>
            <pc:sldMk cId="4241613251" sldId="419"/>
            <ac:spMk id="10" creationId="{8E4A570C-481A-20A4-A3DB-84AD3239CDF4}"/>
          </ac:spMkLst>
        </pc:spChg>
        <pc:spChg chg="add mod">
          <ac:chgData name="Clements, William" userId="cbdb0636-a496-422a-8d40-98c53d494d26" providerId="ADAL" clId="{9080A587-D9EA-D54F-9317-BA32D0711F26}" dt="2022-10-26T22:37:23.848" v="177"/>
          <ac:spMkLst>
            <pc:docMk/>
            <pc:sldMk cId="4241613251" sldId="419"/>
            <ac:spMk id="11" creationId="{CB577F9C-46F2-30E8-9928-06119B78C615}"/>
          </ac:spMkLst>
        </pc:spChg>
        <pc:spChg chg="add mod">
          <ac:chgData name="Clements, William" userId="cbdb0636-a496-422a-8d40-98c53d494d26" providerId="ADAL" clId="{9080A587-D9EA-D54F-9317-BA32D0711F26}" dt="2022-10-26T22:37:28.106" v="181" actId="1076"/>
          <ac:spMkLst>
            <pc:docMk/>
            <pc:sldMk cId="4241613251" sldId="419"/>
            <ac:spMk id="12" creationId="{8BF0E063-54B5-1992-8435-284373D5A5E0}"/>
          </ac:spMkLst>
        </pc:spChg>
        <pc:spChg chg="add mod">
          <ac:chgData name="Clements, William" userId="cbdb0636-a496-422a-8d40-98c53d494d26" providerId="ADAL" clId="{9080A587-D9EA-D54F-9317-BA32D0711F26}" dt="2022-10-26T22:37:36.085" v="183" actId="1076"/>
          <ac:spMkLst>
            <pc:docMk/>
            <pc:sldMk cId="4241613251" sldId="419"/>
            <ac:spMk id="16" creationId="{714BA9E8-8C52-9F52-7CCF-E245D9831722}"/>
          </ac:spMkLst>
        </pc:spChg>
        <pc:spChg chg="add mod">
          <ac:chgData name="Clements, William" userId="cbdb0636-a496-422a-8d40-98c53d494d26" providerId="ADAL" clId="{9080A587-D9EA-D54F-9317-BA32D0711F26}" dt="2022-10-26T22:37:58.763" v="204" actId="20577"/>
          <ac:spMkLst>
            <pc:docMk/>
            <pc:sldMk cId="4241613251" sldId="419"/>
            <ac:spMk id="17" creationId="{CB9D9A48-01A7-83C0-74A4-9AB3A29B8568}"/>
          </ac:spMkLst>
        </pc:spChg>
        <pc:spChg chg="add mod">
          <ac:chgData name="Clements, William" userId="cbdb0636-a496-422a-8d40-98c53d494d26" providerId="ADAL" clId="{9080A587-D9EA-D54F-9317-BA32D0711F26}" dt="2022-10-26T22:38:39.018" v="222" actId="20577"/>
          <ac:spMkLst>
            <pc:docMk/>
            <pc:sldMk cId="4241613251" sldId="419"/>
            <ac:spMk id="18" creationId="{99CBC0CE-A37D-C505-D94F-F081F3687A2F}"/>
          </ac:spMkLst>
        </pc:spChg>
        <pc:spChg chg="add mod">
          <ac:chgData name="Clements, William" userId="cbdb0636-a496-422a-8d40-98c53d494d26" providerId="ADAL" clId="{9080A587-D9EA-D54F-9317-BA32D0711F26}" dt="2022-10-26T22:39:05.562" v="229" actId="1076"/>
          <ac:spMkLst>
            <pc:docMk/>
            <pc:sldMk cId="4241613251" sldId="419"/>
            <ac:spMk id="27" creationId="{9CFF5747-C579-27EF-C1D0-B12B6874F6B5}"/>
          </ac:spMkLst>
        </pc:spChg>
        <pc:spChg chg="add mod">
          <ac:chgData name="Clements, William" userId="cbdb0636-a496-422a-8d40-98c53d494d26" providerId="ADAL" clId="{9080A587-D9EA-D54F-9317-BA32D0711F26}" dt="2022-10-26T22:39:31.316" v="255" actId="20577"/>
          <ac:spMkLst>
            <pc:docMk/>
            <pc:sldMk cId="4241613251" sldId="419"/>
            <ac:spMk id="28" creationId="{DB84DD29-B292-6A0C-FF39-CD54A3AA2F49}"/>
          </ac:spMkLst>
        </pc:spChg>
        <pc:spChg chg="add mod">
          <ac:chgData name="Clements, William" userId="cbdb0636-a496-422a-8d40-98c53d494d26" providerId="ADAL" clId="{9080A587-D9EA-D54F-9317-BA32D0711F26}" dt="2022-10-26T22:39:08.236" v="231" actId="1076"/>
          <ac:spMkLst>
            <pc:docMk/>
            <pc:sldMk cId="4241613251" sldId="419"/>
            <ac:spMk id="29" creationId="{15707726-2D78-4CE9-EFAF-A4CA013EF222}"/>
          </ac:spMkLst>
        </pc:spChg>
        <pc:spChg chg="add mod">
          <ac:chgData name="Clements, William" userId="cbdb0636-a496-422a-8d40-98c53d494d26" providerId="ADAL" clId="{9080A587-D9EA-D54F-9317-BA32D0711F26}" dt="2022-10-26T22:39:43.471" v="273" actId="20577"/>
          <ac:spMkLst>
            <pc:docMk/>
            <pc:sldMk cId="4241613251" sldId="419"/>
            <ac:spMk id="30" creationId="{F08E82AE-4BD5-B28B-66FE-F5E2706E32C8}"/>
          </ac:spMkLst>
        </pc:spChg>
        <pc:spChg chg="add mod">
          <ac:chgData name="Clements, William" userId="cbdb0636-a496-422a-8d40-98c53d494d26" providerId="ADAL" clId="{9080A587-D9EA-D54F-9317-BA32D0711F26}" dt="2022-10-26T22:40:42.335" v="305" actId="20577"/>
          <ac:spMkLst>
            <pc:docMk/>
            <pc:sldMk cId="4241613251" sldId="419"/>
            <ac:spMk id="31" creationId="{9DA913FD-4E77-F86E-1A65-90D9E141C834}"/>
          </ac:spMkLst>
        </pc:spChg>
        <pc:spChg chg="add mod">
          <ac:chgData name="Clements, William" userId="cbdb0636-a496-422a-8d40-98c53d494d26" providerId="ADAL" clId="{9080A587-D9EA-D54F-9317-BA32D0711F26}" dt="2022-10-26T22:39:53.678" v="274"/>
          <ac:spMkLst>
            <pc:docMk/>
            <pc:sldMk cId="4241613251" sldId="419"/>
            <ac:spMk id="32" creationId="{D9A12BF6-2755-F0F2-E33F-7E83116643FE}"/>
          </ac:spMkLst>
        </pc:spChg>
        <pc:picChg chg="del">
          <ac:chgData name="Clements, William" userId="cbdb0636-a496-422a-8d40-98c53d494d26" providerId="ADAL" clId="{9080A587-D9EA-D54F-9317-BA32D0711F26}" dt="2022-11-02T22:29:32.951" v="1485" actId="478"/>
          <ac:picMkLst>
            <pc:docMk/>
            <pc:sldMk cId="4241613251" sldId="419"/>
            <ac:picMk id="14" creationId="{77FA4ABE-CEC6-08F4-0264-327481768928}"/>
          </ac:picMkLst>
        </pc:picChg>
        <pc:cxnChg chg="add mod">
          <ac:chgData name="Clements, William" userId="cbdb0636-a496-422a-8d40-98c53d494d26" providerId="ADAL" clId="{9080A587-D9EA-D54F-9317-BA32D0711F26}" dt="2022-10-27T15:12:18.050" v="980"/>
          <ac:cxnSpMkLst>
            <pc:docMk/>
            <pc:sldMk cId="4241613251" sldId="419"/>
            <ac:cxnSpMk id="19" creationId="{5247F51B-5465-BFB2-B747-F373117C4326}"/>
          </ac:cxnSpMkLst>
        </pc:cxnChg>
        <pc:cxnChg chg="add del mod">
          <ac:chgData name="Clements, William" userId="cbdb0636-a496-422a-8d40-98c53d494d26" providerId="ADAL" clId="{9080A587-D9EA-D54F-9317-BA32D0711F26}" dt="2022-10-26T22:41:00.222" v="307" actId="478"/>
          <ac:cxnSpMkLst>
            <pc:docMk/>
            <pc:sldMk cId="4241613251" sldId="419"/>
            <ac:cxnSpMk id="19" creationId="{7F0C8E59-9F1F-3724-D8E2-43616C901A27}"/>
          </ac:cxnSpMkLst>
        </pc:cxnChg>
        <pc:cxnChg chg="add mod">
          <ac:chgData name="Clements, William" userId="cbdb0636-a496-422a-8d40-98c53d494d26" providerId="ADAL" clId="{9080A587-D9EA-D54F-9317-BA32D0711F26}" dt="2022-10-27T15:12:26.774" v="983" actId="14100"/>
          <ac:cxnSpMkLst>
            <pc:docMk/>
            <pc:sldMk cId="4241613251" sldId="419"/>
            <ac:cxnSpMk id="20" creationId="{29247C0D-6F6D-A13A-230C-A1B7E2D5C847}"/>
          </ac:cxnSpMkLst>
        </pc:cxnChg>
        <pc:cxnChg chg="add del mod">
          <ac:chgData name="Clements, William" userId="cbdb0636-a496-422a-8d40-98c53d494d26" providerId="ADAL" clId="{9080A587-D9EA-D54F-9317-BA32D0711F26}" dt="2022-10-26T22:41:00.987" v="308" actId="478"/>
          <ac:cxnSpMkLst>
            <pc:docMk/>
            <pc:sldMk cId="4241613251" sldId="419"/>
            <ac:cxnSpMk id="22" creationId="{C1313C4A-6196-99DE-FA40-37653D4C3CFC}"/>
          </ac:cxnSpMkLst>
        </pc:cxnChg>
        <pc:cxnChg chg="add mod">
          <ac:chgData name="Clements, William" userId="cbdb0636-a496-422a-8d40-98c53d494d26" providerId="ADAL" clId="{9080A587-D9EA-D54F-9317-BA32D0711F26}" dt="2022-10-27T15:12:33.159" v="986" actId="14100"/>
          <ac:cxnSpMkLst>
            <pc:docMk/>
            <pc:sldMk cId="4241613251" sldId="419"/>
            <ac:cxnSpMk id="23" creationId="{401A902D-41D5-7C6D-3A01-594CDA5BDE8C}"/>
          </ac:cxnSpMkLst>
        </pc:cxnChg>
        <pc:cxnChg chg="add del mod">
          <ac:chgData name="Clements, William" userId="cbdb0636-a496-422a-8d40-98c53d494d26" providerId="ADAL" clId="{9080A587-D9EA-D54F-9317-BA32D0711F26}" dt="2022-10-26T22:41:02.364" v="310" actId="478"/>
          <ac:cxnSpMkLst>
            <pc:docMk/>
            <pc:sldMk cId="4241613251" sldId="419"/>
            <ac:cxnSpMk id="33" creationId="{EF9E83BF-1E7F-E9FE-EE38-91CDBFF17F8D}"/>
          </ac:cxnSpMkLst>
        </pc:cxnChg>
        <pc:cxnChg chg="add del mod">
          <ac:chgData name="Clements, William" userId="cbdb0636-a496-422a-8d40-98c53d494d26" providerId="ADAL" clId="{9080A587-D9EA-D54F-9317-BA32D0711F26}" dt="2022-10-26T22:41:01.715" v="309" actId="478"/>
          <ac:cxnSpMkLst>
            <pc:docMk/>
            <pc:sldMk cId="4241613251" sldId="419"/>
            <ac:cxnSpMk id="36" creationId="{24EE2602-5695-F08D-EA4E-A03D067B8BB2}"/>
          </ac:cxnSpMkLst>
        </pc:cxnChg>
        <pc:cxnChg chg="add del mod">
          <ac:chgData name="Clements, William" userId="cbdb0636-a496-422a-8d40-98c53d494d26" providerId="ADAL" clId="{9080A587-D9EA-D54F-9317-BA32D0711F26}" dt="2022-10-26T22:41:03.404" v="311" actId="478"/>
          <ac:cxnSpMkLst>
            <pc:docMk/>
            <pc:sldMk cId="4241613251" sldId="419"/>
            <ac:cxnSpMk id="40" creationId="{F6374006-29BA-629D-0907-F3B782AF6BD4}"/>
          </ac:cxnSpMkLst>
        </pc:cxnChg>
        <pc:cxnChg chg="add del mod">
          <ac:chgData name="Clements, William" userId="cbdb0636-a496-422a-8d40-98c53d494d26" providerId="ADAL" clId="{9080A587-D9EA-D54F-9317-BA32D0711F26}" dt="2022-10-26T22:41:04.004" v="312" actId="478"/>
          <ac:cxnSpMkLst>
            <pc:docMk/>
            <pc:sldMk cId="4241613251" sldId="419"/>
            <ac:cxnSpMk id="43" creationId="{D85E55E5-BFA5-CB8D-FC46-045BED9B1430}"/>
          </ac:cxnSpMkLst>
        </pc:cxnChg>
      </pc:sldChg>
      <pc:sldChg chg="addSp delSp modSp add mod ord modClrScheme chgLayout">
        <pc:chgData name="Clements, William" userId="cbdb0636-a496-422a-8d40-98c53d494d26" providerId="ADAL" clId="{9080A587-D9EA-D54F-9317-BA32D0711F26}" dt="2022-10-27T15:06:54.033" v="932"/>
        <pc:sldMkLst>
          <pc:docMk/>
          <pc:sldMk cId="148239613" sldId="420"/>
        </pc:sldMkLst>
        <pc:spChg chg="mod ord">
          <ac:chgData name="Clements, William" userId="cbdb0636-a496-422a-8d40-98c53d494d26" providerId="ADAL" clId="{9080A587-D9EA-D54F-9317-BA32D0711F26}" dt="2022-10-27T15:05:52.568" v="883" actId="700"/>
          <ac:spMkLst>
            <pc:docMk/>
            <pc:sldMk cId="148239613" sldId="420"/>
            <ac:spMk id="2" creationId="{6C1F11ED-8530-A97C-B26E-395913DFB60B}"/>
          </ac:spMkLst>
        </pc:spChg>
        <pc:spChg chg="mod ord">
          <ac:chgData name="Clements, William" userId="cbdb0636-a496-422a-8d40-98c53d494d26" providerId="ADAL" clId="{9080A587-D9EA-D54F-9317-BA32D0711F26}" dt="2022-10-27T15:06:20.220" v="925" actId="6549"/>
          <ac:spMkLst>
            <pc:docMk/>
            <pc:sldMk cId="148239613" sldId="420"/>
            <ac:spMk id="3" creationId="{84F1090F-9CF8-3DEB-479A-D8986598F1B2}"/>
          </ac:spMkLst>
        </pc:spChg>
        <pc:spChg chg="add mod ord">
          <ac:chgData name="Clements, William" userId="cbdb0636-a496-422a-8d40-98c53d494d26" providerId="ADAL" clId="{9080A587-D9EA-D54F-9317-BA32D0711F26}" dt="2022-10-27T15:05:56.278" v="885"/>
          <ac:spMkLst>
            <pc:docMk/>
            <pc:sldMk cId="148239613" sldId="420"/>
            <ac:spMk id="7" creationId="{ACBC88E6-FDAA-E6CC-80DC-B36BEB2C45D8}"/>
          </ac:spMkLst>
        </pc:spChg>
        <pc:spChg chg="add mod ord">
          <ac:chgData name="Clements, William" userId="cbdb0636-a496-422a-8d40-98c53d494d26" providerId="ADAL" clId="{9080A587-D9EA-D54F-9317-BA32D0711F26}" dt="2022-10-27T15:06:05.559" v="902" actId="20577"/>
          <ac:spMkLst>
            <pc:docMk/>
            <pc:sldMk cId="148239613" sldId="420"/>
            <ac:spMk id="8" creationId="{D66F6051-10B2-DEA7-260C-94BDA7A5E496}"/>
          </ac:spMkLst>
        </pc:spChg>
        <pc:spChg chg="add mod ord">
          <ac:chgData name="Clements, William" userId="cbdb0636-a496-422a-8d40-98c53d494d26" providerId="ADAL" clId="{9080A587-D9EA-D54F-9317-BA32D0711F26}" dt="2022-10-27T15:06:17.687" v="924" actId="20577"/>
          <ac:spMkLst>
            <pc:docMk/>
            <pc:sldMk cId="148239613" sldId="420"/>
            <ac:spMk id="9" creationId="{F9EE3B11-57BF-B391-D926-18F1028F5F6A}"/>
          </ac:spMkLst>
        </pc:spChg>
        <pc:picChg chg="mod">
          <ac:chgData name="Clements, William" userId="cbdb0636-a496-422a-8d40-98c53d494d26" providerId="ADAL" clId="{9080A587-D9EA-D54F-9317-BA32D0711F26}" dt="2022-10-27T15:06:08.755" v="903" actId="1076"/>
          <ac:picMkLst>
            <pc:docMk/>
            <pc:sldMk cId="148239613" sldId="420"/>
            <ac:picMk id="4" creationId="{74A74E1C-67CC-7720-300F-558F17A31582}"/>
          </ac:picMkLst>
        </pc:picChg>
        <pc:picChg chg="del mod">
          <ac:chgData name="Clements, William" userId="cbdb0636-a496-422a-8d40-98c53d494d26" providerId="ADAL" clId="{9080A587-D9EA-D54F-9317-BA32D0711F26}" dt="2022-10-27T15:06:51.303" v="930" actId="21"/>
          <ac:picMkLst>
            <pc:docMk/>
            <pc:sldMk cId="148239613" sldId="420"/>
            <ac:picMk id="6" creationId="{93DE2A76-2983-0D38-A362-65692FC7232A}"/>
          </ac:picMkLst>
        </pc:picChg>
        <pc:picChg chg="add del mod">
          <ac:chgData name="Clements, William" userId="cbdb0636-a496-422a-8d40-98c53d494d26" providerId="ADAL" clId="{9080A587-D9EA-D54F-9317-BA32D0711F26}" dt="2022-10-27T15:06:54.033" v="932"/>
          <ac:picMkLst>
            <pc:docMk/>
            <pc:sldMk cId="148239613" sldId="420"/>
            <ac:picMk id="10" creationId="{E3A2D981-FB89-21FD-0343-3A37EE5216FC}"/>
          </ac:picMkLst>
        </pc:picChg>
      </pc:sldChg>
      <pc:sldChg chg="delSp add mod">
        <pc:chgData name="Clements, William" userId="cbdb0636-a496-422a-8d40-98c53d494d26" providerId="ADAL" clId="{9080A587-D9EA-D54F-9317-BA32D0711F26}" dt="2022-11-02T22:29:35.663" v="1486" actId="478"/>
        <pc:sldMkLst>
          <pc:docMk/>
          <pc:sldMk cId="3843635088" sldId="421"/>
        </pc:sldMkLst>
        <pc:picChg chg="del">
          <ac:chgData name="Clements, William" userId="cbdb0636-a496-422a-8d40-98c53d494d26" providerId="ADAL" clId="{9080A587-D9EA-D54F-9317-BA32D0711F26}" dt="2022-11-02T22:29:35.663" v="1486" actId="478"/>
          <ac:picMkLst>
            <pc:docMk/>
            <pc:sldMk cId="3843635088" sldId="421"/>
            <ac:picMk id="14" creationId="{77FA4ABE-CEC6-08F4-0264-327481768928}"/>
          </ac:picMkLst>
        </pc:picChg>
      </pc:sldChg>
      <pc:sldChg chg="addSp delSp modSp add mod ord">
        <pc:chgData name="Clements, William" userId="cbdb0636-a496-422a-8d40-98c53d494d26" providerId="ADAL" clId="{9080A587-D9EA-D54F-9317-BA32D0711F26}" dt="2022-10-27T15:23:36.996" v="1110" actId="478"/>
        <pc:sldMkLst>
          <pc:docMk/>
          <pc:sldMk cId="1616447979" sldId="422"/>
        </pc:sldMkLst>
        <pc:spChg chg="mod">
          <ac:chgData name="Clements, William" userId="cbdb0636-a496-422a-8d40-98c53d494d26" providerId="ADAL" clId="{9080A587-D9EA-D54F-9317-BA32D0711F26}" dt="2022-10-27T15:13:49.112" v="1007" actId="6549"/>
          <ac:spMkLst>
            <pc:docMk/>
            <pc:sldMk cId="1616447979" sldId="422"/>
            <ac:spMk id="3" creationId="{DFB60C07-3CA2-8A83-F41A-A1533C787BB9}"/>
          </ac:spMkLst>
        </pc:spChg>
        <pc:spChg chg="mod">
          <ac:chgData name="Clements, William" userId="cbdb0636-a496-422a-8d40-98c53d494d26" providerId="ADAL" clId="{9080A587-D9EA-D54F-9317-BA32D0711F26}" dt="2022-10-27T15:13:45.608" v="1006" actId="20577"/>
          <ac:spMkLst>
            <pc:docMk/>
            <pc:sldMk cId="1616447979" sldId="422"/>
            <ac:spMk id="4" creationId="{82852BBC-B98E-21F8-D317-6738C1127360}"/>
          </ac:spMkLst>
        </pc:spChg>
        <pc:spChg chg="add mod">
          <ac:chgData name="Clements, William" userId="cbdb0636-a496-422a-8d40-98c53d494d26" providerId="ADAL" clId="{9080A587-D9EA-D54F-9317-BA32D0711F26}" dt="2022-10-27T15:23:35.534" v="1109" actId="1076"/>
          <ac:spMkLst>
            <pc:docMk/>
            <pc:sldMk cId="1616447979" sldId="422"/>
            <ac:spMk id="11" creationId="{4BAA93C2-23B6-5CA3-3750-B7DD14FF61E1}"/>
          </ac:spMkLst>
        </pc:spChg>
        <pc:picChg chg="del">
          <ac:chgData name="Clements, William" userId="cbdb0636-a496-422a-8d40-98c53d494d26" providerId="ADAL" clId="{9080A587-D9EA-D54F-9317-BA32D0711F26}" dt="2022-10-27T15:23:36.996" v="1110" actId="478"/>
          <ac:picMkLst>
            <pc:docMk/>
            <pc:sldMk cId="1616447979" sldId="422"/>
            <ac:picMk id="5" creationId="{845ECD4C-3FDC-10F7-6E2B-D723EED8A4C3}"/>
          </ac:picMkLst>
        </pc:picChg>
        <pc:picChg chg="add del mod">
          <ac:chgData name="Clements, William" userId="cbdb0636-a496-422a-8d40-98c53d494d26" providerId="ADAL" clId="{9080A587-D9EA-D54F-9317-BA32D0711F26}" dt="2022-10-27T15:23:04.177" v="1089"/>
          <ac:picMkLst>
            <pc:docMk/>
            <pc:sldMk cId="1616447979" sldId="422"/>
            <ac:picMk id="8" creationId="{B4EB4583-D97F-587E-2D7D-5FD790B8EC1E}"/>
          </ac:picMkLst>
        </pc:picChg>
        <pc:picChg chg="add mod">
          <ac:chgData name="Clements, William" userId="cbdb0636-a496-422a-8d40-98c53d494d26" providerId="ADAL" clId="{9080A587-D9EA-D54F-9317-BA32D0711F26}" dt="2022-10-27T15:23:14.895" v="1093" actId="1076"/>
          <ac:picMkLst>
            <pc:docMk/>
            <pc:sldMk cId="1616447979" sldId="422"/>
            <ac:picMk id="9" creationId="{3BA70723-4CFB-FC2F-32F0-C41219707E9F}"/>
          </ac:picMkLst>
        </pc:picChg>
      </pc:sldChg>
      <pc:sldChg chg="add del">
        <pc:chgData name="Clements, William" userId="cbdb0636-a496-422a-8d40-98c53d494d26" providerId="ADAL" clId="{9080A587-D9EA-D54F-9317-BA32D0711F26}" dt="2022-10-26T22:41:44.789" v="319" actId="2696"/>
        <pc:sldMkLst>
          <pc:docMk/>
          <pc:sldMk cId="1468751566" sldId="423"/>
        </pc:sldMkLst>
      </pc:sldChg>
      <pc:sldChg chg="add">
        <pc:chgData name="Clements, William" userId="cbdb0636-a496-422a-8d40-98c53d494d26" providerId="ADAL" clId="{9080A587-D9EA-D54F-9317-BA32D0711F26}" dt="2022-10-26T22:41:49.586" v="320"/>
        <pc:sldMkLst>
          <pc:docMk/>
          <pc:sldMk cId="1956927952" sldId="423"/>
        </pc:sldMkLst>
      </pc:sldChg>
      <pc:sldChg chg="delSp add mod">
        <pc:chgData name="Clements, William" userId="cbdb0636-a496-422a-8d40-98c53d494d26" providerId="ADAL" clId="{9080A587-D9EA-D54F-9317-BA32D0711F26}" dt="2022-11-02T22:29:26.816" v="1484" actId="478"/>
        <pc:sldMkLst>
          <pc:docMk/>
          <pc:sldMk cId="2685708647" sldId="424"/>
        </pc:sldMkLst>
        <pc:picChg chg="del">
          <ac:chgData name="Clements, William" userId="cbdb0636-a496-422a-8d40-98c53d494d26" providerId="ADAL" clId="{9080A587-D9EA-D54F-9317-BA32D0711F26}" dt="2022-11-02T22:29:26.816" v="1484" actId="478"/>
          <ac:picMkLst>
            <pc:docMk/>
            <pc:sldMk cId="2685708647" sldId="424"/>
            <ac:picMk id="14" creationId="{77FA4ABE-CEC6-08F4-0264-327481768928}"/>
          </ac:picMkLst>
        </pc:picChg>
      </pc:sldChg>
      <pc:sldChg chg="addSp delSp add del mod ord">
        <pc:chgData name="Clements, William" userId="cbdb0636-a496-422a-8d40-98c53d494d26" providerId="ADAL" clId="{9080A587-D9EA-D54F-9317-BA32D0711F26}" dt="2022-10-27T15:13:31.022" v="989" actId="2696"/>
        <pc:sldMkLst>
          <pc:docMk/>
          <pc:sldMk cId="1374578" sldId="425"/>
        </pc:sldMkLst>
        <pc:spChg chg="add del">
          <ac:chgData name="Clements, William" userId="cbdb0636-a496-422a-8d40-98c53d494d26" providerId="ADAL" clId="{9080A587-D9EA-D54F-9317-BA32D0711F26}" dt="2022-10-26T22:46:04.146" v="422" actId="22"/>
          <ac:spMkLst>
            <pc:docMk/>
            <pc:sldMk cId="1374578" sldId="425"/>
            <ac:spMk id="4" creationId="{7E97BA16-0374-AA5D-562A-8B82ED161CED}"/>
          </ac:spMkLst>
        </pc:spChg>
      </pc:sldChg>
      <pc:sldChg chg="addSp delSp modSp add mod">
        <pc:chgData name="Clements, William" userId="cbdb0636-a496-422a-8d40-98c53d494d26" providerId="ADAL" clId="{9080A587-D9EA-D54F-9317-BA32D0711F26}" dt="2022-10-27T15:27:06.141" v="1151" actId="1076"/>
        <pc:sldMkLst>
          <pc:docMk/>
          <pc:sldMk cId="3435173254" sldId="426"/>
        </pc:sldMkLst>
        <pc:spChg chg="add mod">
          <ac:chgData name="Clements, William" userId="cbdb0636-a496-422a-8d40-98c53d494d26" providerId="ADAL" clId="{9080A587-D9EA-D54F-9317-BA32D0711F26}" dt="2022-10-27T15:27:06.141" v="1151" actId="1076"/>
          <ac:spMkLst>
            <pc:docMk/>
            <pc:sldMk cId="3435173254" sldId="426"/>
            <ac:spMk id="10" creationId="{4E135D9B-40CE-B1B3-48DA-9DC549FAB83C}"/>
          </ac:spMkLst>
        </pc:spChg>
        <pc:picChg chg="add del mod">
          <ac:chgData name="Clements, William" userId="cbdb0636-a496-422a-8d40-98c53d494d26" providerId="ADAL" clId="{9080A587-D9EA-D54F-9317-BA32D0711F26}" dt="2022-10-27T15:24:08.066" v="1114" actId="478"/>
          <ac:picMkLst>
            <pc:docMk/>
            <pc:sldMk cId="3435173254" sldId="426"/>
            <ac:picMk id="2" creationId="{744BDC1D-75C5-039B-B5B2-482B216CDDC2}"/>
          </ac:picMkLst>
        </pc:picChg>
        <pc:picChg chg="add mod">
          <ac:chgData name="Clements, William" userId="cbdb0636-a496-422a-8d40-98c53d494d26" providerId="ADAL" clId="{9080A587-D9EA-D54F-9317-BA32D0711F26}" dt="2022-10-26T22:42:44.516" v="327"/>
          <ac:picMkLst>
            <pc:docMk/>
            <pc:sldMk cId="3435173254" sldId="426"/>
            <ac:picMk id="4" creationId="{668402EA-C785-50A7-9527-2BD7278EB994}"/>
          </ac:picMkLst>
        </pc:picChg>
        <pc:picChg chg="add mod">
          <ac:chgData name="Clements, William" userId="cbdb0636-a496-422a-8d40-98c53d494d26" providerId="ADAL" clId="{9080A587-D9EA-D54F-9317-BA32D0711F26}" dt="2022-10-27T15:24:13.132" v="1115" actId="1076"/>
          <ac:picMkLst>
            <pc:docMk/>
            <pc:sldMk cId="3435173254" sldId="426"/>
            <ac:picMk id="5" creationId="{90A48744-B8EA-CED2-0561-29509BE2265E}"/>
          </ac:picMkLst>
        </pc:picChg>
        <pc:picChg chg="add mod">
          <ac:chgData name="Clements, William" userId="cbdb0636-a496-422a-8d40-98c53d494d26" providerId="ADAL" clId="{9080A587-D9EA-D54F-9317-BA32D0711F26}" dt="2022-10-27T15:25:21.081" v="1130"/>
          <ac:picMkLst>
            <pc:docMk/>
            <pc:sldMk cId="3435173254" sldId="426"/>
            <ac:picMk id="9" creationId="{DD4C9689-ED5C-F594-6505-2B0BB8C32BD0}"/>
          </ac:picMkLst>
        </pc:picChg>
      </pc:sldChg>
      <pc:sldChg chg="addSp delSp modSp add mod">
        <pc:chgData name="Clements, William" userId="cbdb0636-a496-422a-8d40-98c53d494d26" providerId="ADAL" clId="{9080A587-D9EA-D54F-9317-BA32D0711F26}" dt="2022-10-27T15:27:52.333" v="1159" actId="1076"/>
        <pc:sldMkLst>
          <pc:docMk/>
          <pc:sldMk cId="383416872" sldId="427"/>
        </pc:sldMkLst>
        <pc:spChg chg="add mod">
          <ac:chgData name="Clements, William" userId="cbdb0636-a496-422a-8d40-98c53d494d26" providerId="ADAL" clId="{9080A587-D9EA-D54F-9317-BA32D0711F26}" dt="2022-10-26T22:43:25.511" v="334" actId="1076"/>
          <ac:spMkLst>
            <pc:docMk/>
            <pc:sldMk cId="383416872" sldId="427"/>
            <ac:spMk id="9" creationId="{E293BC95-0C52-91EB-D3F6-DB5DFF8C2EC8}"/>
          </ac:spMkLst>
        </pc:spChg>
        <pc:spChg chg="add mod">
          <ac:chgData name="Clements, William" userId="cbdb0636-a496-422a-8d40-98c53d494d26" providerId="ADAL" clId="{9080A587-D9EA-D54F-9317-BA32D0711F26}" dt="2022-10-26T22:43:23.310" v="333" actId="1076"/>
          <ac:spMkLst>
            <pc:docMk/>
            <pc:sldMk cId="383416872" sldId="427"/>
            <ac:spMk id="10" creationId="{23C26708-EDCC-606E-5608-545A2644481E}"/>
          </ac:spMkLst>
        </pc:spChg>
        <pc:spChg chg="add mod">
          <ac:chgData name="Clements, William" userId="cbdb0636-a496-422a-8d40-98c53d494d26" providerId="ADAL" clId="{9080A587-D9EA-D54F-9317-BA32D0711F26}" dt="2022-10-26T22:43:42.028" v="341" actId="20577"/>
          <ac:spMkLst>
            <pc:docMk/>
            <pc:sldMk cId="383416872" sldId="427"/>
            <ac:spMk id="11" creationId="{76016DFF-09EE-972D-A98A-C712DEDF165D}"/>
          </ac:spMkLst>
        </pc:spChg>
        <pc:spChg chg="add mod">
          <ac:chgData name="Clements, William" userId="cbdb0636-a496-422a-8d40-98c53d494d26" providerId="ADAL" clId="{9080A587-D9EA-D54F-9317-BA32D0711F26}" dt="2022-10-26T22:43:37.102" v="335"/>
          <ac:spMkLst>
            <pc:docMk/>
            <pc:sldMk cId="383416872" sldId="427"/>
            <ac:spMk id="12" creationId="{89619C34-8D46-CE30-4EDB-C56A0AAA48DC}"/>
          </ac:spMkLst>
        </pc:spChg>
        <pc:spChg chg="add del mod">
          <ac:chgData name="Clements, William" userId="cbdb0636-a496-422a-8d40-98c53d494d26" providerId="ADAL" clId="{9080A587-D9EA-D54F-9317-BA32D0711F26}" dt="2022-10-27T15:15:29.062" v="1025" actId="478"/>
          <ac:spMkLst>
            <pc:docMk/>
            <pc:sldMk cId="383416872" sldId="427"/>
            <ac:spMk id="13" creationId="{293D305A-5B6E-3EC0-338F-07386F415A02}"/>
          </ac:spMkLst>
        </pc:spChg>
        <pc:spChg chg="add del mod">
          <ac:chgData name="Clements, William" userId="cbdb0636-a496-422a-8d40-98c53d494d26" providerId="ADAL" clId="{9080A587-D9EA-D54F-9317-BA32D0711F26}" dt="2022-10-27T15:15:29.062" v="1025" actId="478"/>
          <ac:spMkLst>
            <pc:docMk/>
            <pc:sldMk cId="383416872" sldId="427"/>
            <ac:spMk id="14" creationId="{8C42830F-D6EA-E0B5-622D-1D0261108288}"/>
          </ac:spMkLst>
        </pc:spChg>
        <pc:spChg chg="add del mod">
          <ac:chgData name="Clements, William" userId="cbdb0636-a496-422a-8d40-98c53d494d26" providerId="ADAL" clId="{9080A587-D9EA-D54F-9317-BA32D0711F26}" dt="2022-10-26T22:45:16.196" v="409" actId="478"/>
          <ac:spMkLst>
            <pc:docMk/>
            <pc:sldMk cId="383416872" sldId="427"/>
            <ac:spMk id="15" creationId="{85B06E14-7BE0-4105-94A2-1B309ABAD490}"/>
          </ac:spMkLst>
        </pc:spChg>
        <pc:spChg chg="add del mod">
          <ac:chgData name="Clements, William" userId="cbdb0636-a496-422a-8d40-98c53d494d26" providerId="ADAL" clId="{9080A587-D9EA-D54F-9317-BA32D0711F26}" dt="2022-10-26T22:45:16.196" v="409" actId="478"/>
          <ac:spMkLst>
            <pc:docMk/>
            <pc:sldMk cId="383416872" sldId="427"/>
            <ac:spMk id="16" creationId="{7C53A27D-FF6A-C249-3671-43198FBB5DE1}"/>
          </ac:spMkLst>
        </pc:spChg>
        <pc:spChg chg="add mod">
          <ac:chgData name="Clements, William" userId="cbdb0636-a496-422a-8d40-98c53d494d26" providerId="ADAL" clId="{9080A587-D9EA-D54F-9317-BA32D0711F26}" dt="2022-10-26T22:43:37.102" v="335"/>
          <ac:spMkLst>
            <pc:docMk/>
            <pc:sldMk cId="383416872" sldId="427"/>
            <ac:spMk id="17" creationId="{241B31F5-3A61-C02D-74A9-8476339F1633}"/>
          </ac:spMkLst>
        </pc:spChg>
        <pc:spChg chg="add del mod">
          <ac:chgData name="Clements, William" userId="cbdb0636-a496-422a-8d40-98c53d494d26" providerId="ADAL" clId="{9080A587-D9EA-D54F-9317-BA32D0711F26}" dt="2022-10-26T22:45:16.196" v="409" actId="478"/>
          <ac:spMkLst>
            <pc:docMk/>
            <pc:sldMk cId="383416872" sldId="427"/>
            <ac:spMk id="20" creationId="{34611E92-89C2-641C-CD56-178137C6C97E}"/>
          </ac:spMkLst>
        </pc:spChg>
        <pc:spChg chg="add del mod">
          <ac:chgData name="Clements, William" userId="cbdb0636-a496-422a-8d40-98c53d494d26" providerId="ADAL" clId="{9080A587-D9EA-D54F-9317-BA32D0711F26}" dt="2022-10-26T22:45:16.196" v="409" actId="478"/>
          <ac:spMkLst>
            <pc:docMk/>
            <pc:sldMk cId="383416872" sldId="427"/>
            <ac:spMk id="21" creationId="{CA80F413-C7D3-79C8-564E-8650EACCFF61}"/>
          </ac:spMkLst>
        </pc:spChg>
        <pc:spChg chg="add del mod">
          <ac:chgData name="Clements, William" userId="cbdb0636-a496-422a-8d40-98c53d494d26" providerId="ADAL" clId="{9080A587-D9EA-D54F-9317-BA32D0711F26}" dt="2022-10-27T15:15:35.569" v="1026" actId="478"/>
          <ac:spMkLst>
            <pc:docMk/>
            <pc:sldMk cId="383416872" sldId="427"/>
            <ac:spMk id="22" creationId="{81E80C15-E932-E54D-8971-FAC561EF6F3F}"/>
          </ac:spMkLst>
        </pc:spChg>
        <pc:spChg chg="add del mod">
          <ac:chgData name="Clements, William" userId="cbdb0636-a496-422a-8d40-98c53d494d26" providerId="ADAL" clId="{9080A587-D9EA-D54F-9317-BA32D0711F26}" dt="2022-10-27T15:15:35.569" v="1026" actId="478"/>
          <ac:spMkLst>
            <pc:docMk/>
            <pc:sldMk cId="383416872" sldId="427"/>
            <ac:spMk id="23" creationId="{27AAA068-65D6-AD6E-7259-C4A9853768FD}"/>
          </ac:spMkLst>
        </pc:spChg>
        <pc:spChg chg="add mod">
          <ac:chgData name="Clements, William" userId="cbdb0636-a496-422a-8d40-98c53d494d26" providerId="ADAL" clId="{9080A587-D9EA-D54F-9317-BA32D0711F26}" dt="2022-10-26T22:43:48.070" v="345" actId="20577"/>
          <ac:spMkLst>
            <pc:docMk/>
            <pc:sldMk cId="383416872" sldId="427"/>
            <ac:spMk id="24" creationId="{DCD4189A-0203-7634-DD53-939AF59831D3}"/>
          </ac:spMkLst>
        </pc:spChg>
        <pc:spChg chg="add mod">
          <ac:chgData name="Clements, William" userId="cbdb0636-a496-422a-8d40-98c53d494d26" providerId="ADAL" clId="{9080A587-D9EA-D54F-9317-BA32D0711F26}" dt="2022-10-26T22:43:37.102" v="335"/>
          <ac:spMkLst>
            <pc:docMk/>
            <pc:sldMk cId="383416872" sldId="427"/>
            <ac:spMk id="25" creationId="{8D1DFF10-EEFC-513D-829C-48BEE004F4DD}"/>
          </ac:spMkLst>
        </pc:spChg>
        <pc:spChg chg="add mod">
          <ac:chgData name="Clements, William" userId="cbdb0636-a496-422a-8d40-98c53d494d26" providerId="ADAL" clId="{9080A587-D9EA-D54F-9317-BA32D0711F26}" dt="2022-10-27T15:27:49.491" v="1157" actId="1076"/>
          <ac:spMkLst>
            <pc:docMk/>
            <pc:sldMk cId="383416872" sldId="427"/>
            <ac:spMk id="26" creationId="{8BDA1170-8E5A-6332-DD8E-91CCF847B9C0}"/>
          </ac:spMkLst>
        </pc:spChg>
        <pc:spChg chg="add mod">
          <ac:chgData name="Clements, William" userId="cbdb0636-a496-422a-8d40-98c53d494d26" providerId="ADAL" clId="{9080A587-D9EA-D54F-9317-BA32D0711F26}" dt="2022-10-27T15:27:52.333" v="1159" actId="1076"/>
          <ac:spMkLst>
            <pc:docMk/>
            <pc:sldMk cId="383416872" sldId="427"/>
            <ac:spMk id="27" creationId="{EFD45E4C-A874-D4DB-FEBA-D6358CA592F8}"/>
          </ac:spMkLst>
        </pc:spChg>
        <pc:picChg chg="del mod">
          <ac:chgData name="Clements, William" userId="cbdb0636-a496-422a-8d40-98c53d494d26" providerId="ADAL" clId="{9080A587-D9EA-D54F-9317-BA32D0711F26}" dt="2022-10-27T15:24:31.666" v="1118" actId="478"/>
          <ac:picMkLst>
            <pc:docMk/>
            <pc:sldMk cId="383416872" sldId="427"/>
            <ac:picMk id="2" creationId="{744BDC1D-75C5-039B-B5B2-482B216CDDC2}"/>
          </ac:picMkLst>
        </pc:picChg>
        <pc:picChg chg="mod">
          <ac:chgData name="Clements, William" userId="cbdb0636-a496-422a-8d40-98c53d494d26" providerId="ADAL" clId="{9080A587-D9EA-D54F-9317-BA32D0711F26}" dt="2022-10-26T22:43:10.197" v="331" actId="1076"/>
          <ac:picMkLst>
            <pc:docMk/>
            <pc:sldMk cId="383416872" sldId="427"/>
            <ac:picMk id="4" creationId="{668402EA-C785-50A7-9527-2BD7278EB994}"/>
          </ac:picMkLst>
        </pc:picChg>
        <pc:picChg chg="del mod">
          <ac:chgData name="Clements, William" userId="cbdb0636-a496-422a-8d40-98c53d494d26" providerId="ADAL" clId="{9080A587-D9EA-D54F-9317-BA32D0711F26}" dt="2022-10-27T15:26:04.228" v="1137" actId="478"/>
          <ac:picMkLst>
            <pc:docMk/>
            <pc:sldMk cId="383416872" sldId="427"/>
            <ac:picMk id="5" creationId="{90A48744-B8EA-CED2-0561-29509BE2265E}"/>
          </ac:picMkLst>
        </pc:picChg>
        <pc:picChg chg="add mod">
          <ac:chgData name="Clements, William" userId="cbdb0636-a496-422a-8d40-98c53d494d26" providerId="ADAL" clId="{9080A587-D9EA-D54F-9317-BA32D0711F26}" dt="2022-10-27T15:15:21.905" v="1024" actId="1076"/>
          <ac:picMkLst>
            <pc:docMk/>
            <pc:sldMk cId="383416872" sldId="427"/>
            <ac:picMk id="15" creationId="{0B15B35C-DF7A-F907-0C60-A70DED3B6913}"/>
          </ac:picMkLst>
        </pc:picChg>
        <pc:picChg chg="add mod">
          <ac:chgData name="Clements, William" userId="cbdb0636-a496-422a-8d40-98c53d494d26" providerId="ADAL" clId="{9080A587-D9EA-D54F-9317-BA32D0711F26}" dt="2022-10-27T15:25:44.538" v="1133"/>
          <ac:picMkLst>
            <pc:docMk/>
            <pc:sldMk cId="383416872" sldId="427"/>
            <ac:picMk id="16" creationId="{6570446C-0523-227C-66C4-A2AF749EAD17}"/>
          </ac:picMkLst>
        </pc:picChg>
        <pc:picChg chg="add del mod">
          <ac:chgData name="Clements, William" userId="cbdb0636-a496-422a-8d40-98c53d494d26" providerId="ADAL" clId="{9080A587-D9EA-D54F-9317-BA32D0711F26}" dt="2022-10-27T15:26:16.390" v="1140" actId="478"/>
          <ac:picMkLst>
            <pc:docMk/>
            <pc:sldMk cId="383416872" sldId="427"/>
            <ac:picMk id="20" creationId="{C2FACF8E-F45A-5503-6E5B-25D18EF77744}"/>
          </ac:picMkLst>
        </pc:picChg>
        <pc:picChg chg="add mod">
          <ac:chgData name="Clements, William" userId="cbdb0636-a496-422a-8d40-98c53d494d26" providerId="ADAL" clId="{9080A587-D9EA-D54F-9317-BA32D0711F26}" dt="2022-10-27T15:26:20.133" v="1142" actId="167"/>
          <ac:picMkLst>
            <pc:docMk/>
            <pc:sldMk cId="383416872" sldId="427"/>
            <ac:picMk id="21" creationId="{F8891417-D37E-43B3-50CB-25DD291BB589}"/>
          </ac:picMkLst>
        </pc:picChg>
        <pc:cxnChg chg="add del mod">
          <ac:chgData name="Clements, William" userId="cbdb0636-a496-422a-8d40-98c53d494d26" providerId="ADAL" clId="{9080A587-D9EA-D54F-9317-BA32D0711F26}" dt="2022-10-27T15:15:29.062" v="1025" actId="478"/>
          <ac:cxnSpMkLst>
            <pc:docMk/>
            <pc:sldMk cId="383416872" sldId="427"/>
            <ac:cxnSpMk id="18" creationId="{CC8065BE-BFA1-EE8A-C9F3-12632B847980}"/>
          </ac:cxnSpMkLst>
        </pc:cxnChg>
        <pc:cxnChg chg="add del mod">
          <ac:chgData name="Clements, William" userId="cbdb0636-a496-422a-8d40-98c53d494d26" providerId="ADAL" clId="{9080A587-D9EA-D54F-9317-BA32D0711F26}" dt="2022-10-27T15:15:35.569" v="1026" actId="478"/>
          <ac:cxnSpMkLst>
            <pc:docMk/>
            <pc:sldMk cId="383416872" sldId="427"/>
            <ac:cxnSpMk id="19" creationId="{84C342C3-1676-7CE9-F713-F70873435F83}"/>
          </ac:cxnSpMkLst>
        </pc:cxnChg>
        <pc:cxnChg chg="add del mod">
          <ac:chgData name="Clements, William" userId="cbdb0636-a496-422a-8d40-98c53d494d26" providerId="ADAL" clId="{9080A587-D9EA-D54F-9317-BA32D0711F26}" dt="2022-10-26T22:45:16.196" v="409" actId="478"/>
          <ac:cxnSpMkLst>
            <pc:docMk/>
            <pc:sldMk cId="383416872" sldId="427"/>
            <ac:cxnSpMk id="26" creationId="{8B9D9612-F772-37F5-121C-C61B667752CB}"/>
          </ac:cxnSpMkLst>
        </pc:cxnChg>
        <pc:cxnChg chg="add del mod">
          <ac:chgData name="Clements, William" userId="cbdb0636-a496-422a-8d40-98c53d494d26" providerId="ADAL" clId="{9080A587-D9EA-D54F-9317-BA32D0711F26}" dt="2022-10-26T22:45:18.954" v="410" actId="478"/>
          <ac:cxnSpMkLst>
            <pc:docMk/>
            <pc:sldMk cId="383416872" sldId="427"/>
            <ac:cxnSpMk id="27" creationId="{6804BA24-84E8-2A37-78E0-1FC7B8E194FE}"/>
          </ac:cxnSpMkLst>
        </pc:cxnChg>
        <pc:cxnChg chg="add del mod">
          <ac:chgData name="Clements, William" userId="cbdb0636-a496-422a-8d40-98c53d494d26" providerId="ADAL" clId="{9080A587-D9EA-D54F-9317-BA32D0711F26}" dt="2022-10-26T22:45:20.405" v="411" actId="478"/>
          <ac:cxnSpMkLst>
            <pc:docMk/>
            <pc:sldMk cId="383416872" sldId="427"/>
            <ac:cxnSpMk id="28" creationId="{90D3A4A7-12C3-263D-A7D0-1EEC7372C22E}"/>
          </ac:cxnSpMkLst>
        </pc:cxnChg>
        <pc:cxnChg chg="add del mod">
          <ac:chgData name="Clements, William" userId="cbdb0636-a496-422a-8d40-98c53d494d26" providerId="ADAL" clId="{9080A587-D9EA-D54F-9317-BA32D0711F26}" dt="2022-10-27T15:15:37.119" v="1027" actId="478"/>
          <ac:cxnSpMkLst>
            <pc:docMk/>
            <pc:sldMk cId="383416872" sldId="427"/>
            <ac:cxnSpMk id="29" creationId="{36E2413F-9DB9-E998-D2A5-34E72A9E5FED}"/>
          </ac:cxnSpMkLst>
        </pc:cxnChg>
      </pc:sldChg>
      <pc:sldChg chg="addSp delSp modSp add mod ord">
        <pc:chgData name="Clements, William" userId="cbdb0636-a496-422a-8d40-98c53d494d26" providerId="ADAL" clId="{9080A587-D9EA-D54F-9317-BA32D0711F26}" dt="2022-10-27T15:31:39.402" v="1200" actId="167"/>
        <pc:sldMkLst>
          <pc:docMk/>
          <pc:sldMk cId="1209882147" sldId="428"/>
        </pc:sldMkLst>
        <pc:spChg chg="add del mod">
          <ac:chgData name="Clements, William" userId="cbdb0636-a496-422a-8d40-98c53d494d26" providerId="ADAL" clId="{9080A587-D9EA-D54F-9317-BA32D0711F26}" dt="2022-10-27T15:20:17.801" v="1068"/>
          <ac:spMkLst>
            <pc:docMk/>
            <pc:sldMk cId="1209882147" sldId="428"/>
            <ac:spMk id="4" creationId="{AA97A24B-5BE1-C37D-4CD4-B8D8C8675270}"/>
          </ac:spMkLst>
        </pc:spChg>
        <pc:spChg chg="add del mod">
          <ac:chgData name="Clements, William" userId="cbdb0636-a496-422a-8d40-98c53d494d26" providerId="ADAL" clId="{9080A587-D9EA-D54F-9317-BA32D0711F26}" dt="2022-10-27T15:20:17.801" v="1068"/>
          <ac:spMkLst>
            <pc:docMk/>
            <pc:sldMk cId="1209882147" sldId="428"/>
            <ac:spMk id="5" creationId="{52E2A984-49AC-C89B-E09C-CB4FFF4BBAB1}"/>
          </ac:spMkLst>
        </pc:spChg>
        <pc:spChg chg="add del mod">
          <ac:chgData name="Clements, William" userId="cbdb0636-a496-422a-8d40-98c53d494d26" providerId="ADAL" clId="{9080A587-D9EA-D54F-9317-BA32D0711F26}" dt="2022-10-27T15:20:17.801" v="1068"/>
          <ac:spMkLst>
            <pc:docMk/>
            <pc:sldMk cId="1209882147" sldId="428"/>
            <ac:spMk id="9" creationId="{525AEB18-2604-6360-4753-CB93E9B7C2B7}"/>
          </ac:spMkLst>
        </pc:spChg>
        <pc:spChg chg="add del mod">
          <ac:chgData name="Clements, William" userId="cbdb0636-a496-422a-8d40-98c53d494d26" providerId="ADAL" clId="{9080A587-D9EA-D54F-9317-BA32D0711F26}" dt="2022-10-27T15:20:17.801" v="1068"/>
          <ac:spMkLst>
            <pc:docMk/>
            <pc:sldMk cId="1209882147" sldId="428"/>
            <ac:spMk id="10" creationId="{9D879630-98C9-5239-DEDC-140162BB706A}"/>
          </ac:spMkLst>
        </pc:spChg>
        <pc:picChg chg="add del mod">
          <ac:chgData name="Clements, William" userId="cbdb0636-a496-422a-8d40-98c53d494d26" providerId="ADAL" clId="{9080A587-D9EA-D54F-9317-BA32D0711F26}" dt="2022-10-27T15:20:42.145" v="1072" actId="478"/>
          <ac:picMkLst>
            <pc:docMk/>
            <pc:sldMk cId="1209882147" sldId="428"/>
            <ac:picMk id="2" creationId="{05D3A084-6CA3-3C96-71D5-71239FF03504}"/>
          </ac:picMkLst>
        </pc:picChg>
        <pc:picChg chg="add del mod">
          <ac:chgData name="Clements, William" userId="cbdb0636-a496-422a-8d40-98c53d494d26" providerId="ADAL" clId="{9080A587-D9EA-D54F-9317-BA32D0711F26}" dt="2022-10-27T15:31:26.358" v="1196" actId="478"/>
          <ac:picMkLst>
            <pc:docMk/>
            <pc:sldMk cId="1209882147" sldId="428"/>
            <ac:picMk id="11" creationId="{4C054593-F92D-E7F5-6CD9-A61D57CFFE89}"/>
          </ac:picMkLst>
        </pc:picChg>
        <pc:picChg chg="add mod">
          <ac:chgData name="Clements, William" userId="cbdb0636-a496-422a-8d40-98c53d494d26" providerId="ADAL" clId="{9080A587-D9EA-D54F-9317-BA32D0711F26}" dt="2022-10-27T15:20:38.120" v="1071"/>
          <ac:picMkLst>
            <pc:docMk/>
            <pc:sldMk cId="1209882147" sldId="428"/>
            <ac:picMk id="12" creationId="{A4020458-A505-6A12-3763-4ED9859EF145}"/>
          </ac:picMkLst>
        </pc:picChg>
        <pc:picChg chg="add del mod">
          <ac:chgData name="Clements, William" userId="cbdb0636-a496-422a-8d40-98c53d494d26" providerId="ADAL" clId="{9080A587-D9EA-D54F-9317-BA32D0711F26}" dt="2022-10-27T15:31:27.448" v="1198"/>
          <ac:picMkLst>
            <pc:docMk/>
            <pc:sldMk cId="1209882147" sldId="428"/>
            <ac:picMk id="13" creationId="{04534F17-658B-D328-59E5-3BE3DFAFAC40}"/>
          </ac:picMkLst>
        </pc:picChg>
        <pc:picChg chg="add mod">
          <ac:chgData name="Clements, William" userId="cbdb0636-a496-422a-8d40-98c53d494d26" providerId="ADAL" clId="{9080A587-D9EA-D54F-9317-BA32D0711F26}" dt="2022-10-27T15:31:39.402" v="1200" actId="167"/>
          <ac:picMkLst>
            <pc:docMk/>
            <pc:sldMk cId="1209882147" sldId="428"/>
            <ac:picMk id="14" creationId="{FE128134-8406-D708-B08F-8B5150A8DAEE}"/>
          </ac:picMkLst>
        </pc:picChg>
        <pc:picChg chg="add mod">
          <ac:chgData name="Clements, William" userId="cbdb0636-a496-422a-8d40-98c53d494d26" providerId="ADAL" clId="{9080A587-D9EA-D54F-9317-BA32D0711F26}" dt="2022-10-27T15:31:39.402" v="1200" actId="167"/>
          <ac:picMkLst>
            <pc:docMk/>
            <pc:sldMk cId="1209882147" sldId="428"/>
            <ac:picMk id="15" creationId="{9E7B181E-1DD5-902F-F385-6D38010B1602}"/>
          </ac:picMkLst>
        </pc:picChg>
      </pc:sldChg>
      <pc:sldChg chg="delSp modSp add del mod">
        <pc:chgData name="Clements, William" userId="cbdb0636-a496-422a-8d40-98c53d494d26" providerId="ADAL" clId="{9080A587-D9EA-D54F-9317-BA32D0711F26}" dt="2022-10-27T15:18:41.169" v="1058" actId="2696"/>
        <pc:sldMkLst>
          <pc:docMk/>
          <pc:sldMk cId="429664102" sldId="429"/>
        </pc:sldMkLst>
        <pc:spChg chg="mod">
          <ac:chgData name="Clements, William" userId="cbdb0636-a496-422a-8d40-98c53d494d26" providerId="ADAL" clId="{9080A587-D9EA-D54F-9317-BA32D0711F26}" dt="2022-10-26T22:52:30.914" v="692" actId="1076"/>
          <ac:spMkLst>
            <pc:docMk/>
            <pc:sldMk cId="429664102" sldId="429"/>
            <ac:spMk id="3" creationId="{10D11129-82CA-4E8B-D617-6FB19F24B9FE}"/>
          </ac:spMkLst>
        </pc:spChg>
        <pc:cxnChg chg="del mod">
          <ac:chgData name="Clements, William" userId="cbdb0636-a496-422a-8d40-98c53d494d26" providerId="ADAL" clId="{9080A587-D9EA-D54F-9317-BA32D0711F26}" dt="2022-10-26T22:46:19.690" v="426" actId="478"/>
          <ac:cxnSpMkLst>
            <pc:docMk/>
            <pc:sldMk cId="429664102" sldId="429"/>
            <ac:cxnSpMk id="18" creationId="{CC8065BE-BFA1-EE8A-C9F3-12632B847980}"/>
          </ac:cxnSpMkLst>
        </pc:cxnChg>
        <pc:cxnChg chg="del mod">
          <ac:chgData name="Clements, William" userId="cbdb0636-a496-422a-8d40-98c53d494d26" providerId="ADAL" clId="{9080A587-D9EA-D54F-9317-BA32D0711F26}" dt="2022-10-26T22:46:20.336" v="427" actId="478"/>
          <ac:cxnSpMkLst>
            <pc:docMk/>
            <pc:sldMk cId="429664102" sldId="429"/>
            <ac:cxnSpMk id="19" creationId="{84C342C3-1676-7CE9-F713-F70873435F83}"/>
          </ac:cxnSpMkLst>
        </pc:cxnChg>
        <pc:cxnChg chg="del mod">
          <ac:chgData name="Clements, William" userId="cbdb0636-a496-422a-8d40-98c53d494d26" providerId="ADAL" clId="{9080A587-D9EA-D54F-9317-BA32D0711F26}" dt="2022-10-26T22:46:21.528" v="428" actId="478"/>
          <ac:cxnSpMkLst>
            <pc:docMk/>
            <pc:sldMk cId="429664102" sldId="429"/>
            <ac:cxnSpMk id="29" creationId="{36E2413F-9DB9-E998-D2A5-34E72A9E5FED}"/>
          </ac:cxnSpMkLst>
        </pc:cxnChg>
      </pc:sldChg>
      <pc:sldChg chg="addSp delSp modSp add mod ord">
        <pc:chgData name="Clements, William" userId="cbdb0636-a496-422a-8d40-98c53d494d26" providerId="ADAL" clId="{9080A587-D9EA-D54F-9317-BA32D0711F26}" dt="2022-10-26T23:02:32.768" v="867" actId="478"/>
        <pc:sldMkLst>
          <pc:docMk/>
          <pc:sldMk cId="988086724" sldId="430"/>
        </pc:sldMkLst>
        <pc:picChg chg="mod">
          <ac:chgData name="Clements, William" userId="cbdb0636-a496-422a-8d40-98c53d494d26" providerId="ADAL" clId="{9080A587-D9EA-D54F-9317-BA32D0711F26}" dt="2022-10-26T22:48:55.915" v="465" actId="14100"/>
          <ac:picMkLst>
            <pc:docMk/>
            <pc:sldMk cId="988086724" sldId="430"/>
            <ac:picMk id="5" creationId="{2F7B843F-A0EA-C98D-4F87-B941120D4C8C}"/>
          </ac:picMkLst>
        </pc:picChg>
        <pc:picChg chg="add del">
          <ac:chgData name="Clements, William" userId="cbdb0636-a496-422a-8d40-98c53d494d26" providerId="ADAL" clId="{9080A587-D9EA-D54F-9317-BA32D0711F26}" dt="2022-10-26T23:02:32.768" v="867" actId="478"/>
          <ac:picMkLst>
            <pc:docMk/>
            <pc:sldMk cId="988086724" sldId="430"/>
            <ac:picMk id="6" creationId="{160EEE27-4CDF-3517-DC01-7D14977171AD}"/>
          </ac:picMkLst>
        </pc:picChg>
      </pc:sldChg>
      <pc:sldChg chg="addSp delSp modSp add mod">
        <pc:chgData name="Clements, William" userId="cbdb0636-a496-422a-8d40-98c53d494d26" providerId="ADAL" clId="{9080A587-D9EA-D54F-9317-BA32D0711F26}" dt="2022-10-27T15:36:25.155" v="1259"/>
        <pc:sldMkLst>
          <pc:docMk/>
          <pc:sldMk cId="2321679081" sldId="431"/>
        </pc:sldMkLst>
        <pc:spChg chg="add mod">
          <ac:chgData name="Clements, William" userId="cbdb0636-a496-422a-8d40-98c53d494d26" providerId="ADAL" clId="{9080A587-D9EA-D54F-9317-BA32D0711F26}" dt="2022-10-26T22:48:27.699" v="451" actId="20577"/>
          <ac:spMkLst>
            <pc:docMk/>
            <pc:sldMk cId="2321679081" sldId="431"/>
            <ac:spMk id="5" creationId="{E250A11A-24F5-991A-B083-30F8685DF66E}"/>
          </ac:spMkLst>
        </pc:spChg>
        <pc:spChg chg="add mod">
          <ac:chgData name="Clements, William" userId="cbdb0636-a496-422a-8d40-98c53d494d26" providerId="ADAL" clId="{9080A587-D9EA-D54F-9317-BA32D0711F26}" dt="2022-10-26T22:48:08.294" v="440"/>
          <ac:spMkLst>
            <pc:docMk/>
            <pc:sldMk cId="2321679081" sldId="431"/>
            <ac:spMk id="9" creationId="{07C1E7E3-1AC6-941A-4617-84E49610A81F}"/>
          </ac:spMkLst>
        </pc:spChg>
        <pc:spChg chg="add mod">
          <ac:chgData name="Clements, William" userId="cbdb0636-a496-422a-8d40-98c53d494d26" providerId="ADAL" clId="{9080A587-D9EA-D54F-9317-BA32D0711F26}" dt="2022-10-26T22:48:08.294" v="440"/>
          <ac:spMkLst>
            <pc:docMk/>
            <pc:sldMk cId="2321679081" sldId="431"/>
            <ac:spMk id="10" creationId="{0EA26AE9-FEF0-DD78-8D23-0F6CA77F40E2}"/>
          </ac:spMkLst>
        </pc:spChg>
        <pc:spChg chg="add mod">
          <ac:chgData name="Clements, William" userId="cbdb0636-a496-422a-8d40-98c53d494d26" providerId="ADAL" clId="{9080A587-D9EA-D54F-9317-BA32D0711F26}" dt="2022-10-26T22:48:33.492" v="456" actId="20577"/>
          <ac:spMkLst>
            <pc:docMk/>
            <pc:sldMk cId="2321679081" sldId="431"/>
            <ac:spMk id="11" creationId="{7B5531BA-C994-0840-769E-2172EA2FA418}"/>
          </ac:spMkLst>
        </pc:spChg>
        <pc:spChg chg="add mod">
          <ac:chgData name="Clements, William" userId="cbdb0636-a496-422a-8d40-98c53d494d26" providerId="ADAL" clId="{9080A587-D9EA-D54F-9317-BA32D0711F26}" dt="2022-10-26T22:48:14.941" v="442" actId="1076"/>
          <ac:spMkLst>
            <pc:docMk/>
            <pc:sldMk cId="2321679081" sldId="431"/>
            <ac:spMk id="12" creationId="{7C1C17B5-3DBA-961B-58DC-A9EAE21845E0}"/>
          </ac:spMkLst>
        </pc:spChg>
        <pc:spChg chg="add mod">
          <ac:chgData name="Clements, William" userId="cbdb0636-a496-422a-8d40-98c53d494d26" providerId="ADAL" clId="{9080A587-D9EA-D54F-9317-BA32D0711F26}" dt="2022-10-26T22:48:14.941" v="442" actId="1076"/>
          <ac:spMkLst>
            <pc:docMk/>
            <pc:sldMk cId="2321679081" sldId="431"/>
            <ac:spMk id="13" creationId="{3FE62980-01F0-C197-EA1F-199C848E7E18}"/>
          </ac:spMkLst>
        </pc:spChg>
        <pc:spChg chg="add mod">
          <ac:chgData name="Clements, William" userId="cbdb0636-a496-422a-8d40-98c53d494d26" providerId="ADAL" clId="{9080A587-D9EA-D54F-9317-BA32D0711F26}" dt="2022-10-26T22:48:42.334" v="464" actId="20577"/>
          <ac:spMkLst>
            <pc:docMk/>
            <pc:sldMk cId="2321679081" sldId="431"/>
            <ac:spMk id="14" creationId="{EE426E07-9E74-548E-7E4E-333F28347BB8}"/>
          </ac:spMkLst>
        </pc:spChg>
        <pc:spChg chg="add mod">
          <ac:chgData name="Clements, William" userId="cbdb0636-a496-422a-8d40-98c53d494d26" providerId="ADAL" clId="{9080A587-D9EA-D54F-9317-BA32D0711F26}" dt="2022-10-26T22:48:19.150" v="444" actId="1076"/>
          <ac:spMkLst>
            <pc:docMk/>
            <pc:sldMk cId="2321679081" sldId="431"/>
            <ac:spMk id="15" creationId="{4D98D9FA-BC99-B045-6188-0D41052199BF}"/>
          </ac:spMkLst>
        </pc:spChg>
        <pc:spChg chg="add mod">
          <ac:chgData name="Clements, William" userId="cbdb0636-a496-422a-8d40-98c53d494d26" providerId="ADAL" clId="{9080A587-D9EA-D54F-9317-BA32D0711F26}" dt="2022-10-26T22:48:19.150" v="444" actId="1076"/>
          <ac:spMkLst>
            <pc:docMk/>
            <pc:sldMk cId="2321679081" sldId="431"/>
            <ac:spMk id="16" creationId="{7D968D20-773B-56C8-CEA8-EA67D415F9A0}"/>
          </ac:spMkLst>
        </pc:spChg>
        <pc:spChg chg="add del mod">
          <ac:chgData name="Clements, William" userId="cbdb0636-a496-422a-8d40-98c53d494d26" providerId="ADAL" clId="{9080A587-D9EA-D54F-9317-BA32D0711F26}" dt="2022-10-26T23:00:12.044" v="845" actId="478"/>
          <ac:spMkLst>
            <pc:docMk/>
            <pc:sldMk cId="2321679081" sldId="431"/>
            <ac:spMk id="18" creationId="{B99C4EEB-7B71-F0CE-B4D6-AE7E95B72F25}"/>
          </ac:spMkLst>
        </pc:spChg>
        <pc:spChg chg="add del mod">
          <ac:chgData name="Clements, William" userId="cbdb0636-a496-422a-8d40-98c53d494d26" providerId="ADAL" clId="{9080A587-D9EA-D54F-9317-BA32D0711F26}" dt="2022-10-27T15:36:03.925" v="1255"/>
          <ac:spMkLst>
            <pc:docMk/>
            <pc:sldMk cId="2321679081" sldId="431"/>
            <ac:spMk id="19" creationId="{16BA966C-DF9B-56AE-0865-DA2BD07B0F14}"/>
          </ac:spMkLst>
        </pc:spChg>
        <pc:spChg chg="add del mod">
          <ac:chgData name="Clements, William" userId="cbdb0636-a496-422a-8d40-98c53d494d26" providerId="ADAL" clId="{9080A587-D9EA-D54F-9317-BA32D0711F26}" dt="2022-10-26T23:00:12.044" v="845" actId="478"/>
          <ac:spMkLst>
            <pc:docMk/>
            <pc:sldMk cId="2321679081" sldId="431"/>
            <ac:spMk id="20" creationId="{4858FD69-EF47-C406-79A4-CE5E984BB661}"/>
          </ac:spMkLst>
        </pc:spChg>
        <pc:spChg chg="add del mod">
          <ac:chgData name="Clements, William" userId="cbdb0636-a496-422a-8d40-98c53d494d26" providerId="ADAL" clId="{9080A587-D9EA-D54F-9317-BA32D0711F26}" dt="2022-10-26T23:00:12.044" v="845" actId="478"/>
          <ac:spMkLst>
            <pc:docMk/>
            <pc:sldMk cId="2321679081" sldId="431"/>
            <ac:spMk id="21" creationId="{1FFEEBFA-2830-FAB0-4886-799E962E8C46}"/>
          </ac:spMkLst>
        </pc:spChg>
        <pc:spChg chg="add del mod">
          <ac:chgData name="Clements, William" userId="cbdb0636-a496-422a-8d40-98c53d494d26" providerId="ADAL" clId="{9080A587-D9EA-D54F-9317-BA32D0711F26}" dt="2022-10-26T23:00:12.044" v="845" actId="478"/>
          <ac:spMkLst>
            <pc:docMk/>
            <pc:sldMk cId="2321679081" sldId="431"/>
            <ac:spMk id="22" creationId="{86CE3CE0-5616-0E5B-8308-BDF202D78553}"/>
          </ac:spMkLst>
        </pc:spChg>
        <pc:spChg chg="add mod">
          <ac:chgData name="Clements, William" userId="cbdb0636-a496-422a-8d40-98c53d494d26" providerId="ADAL" clId="{9080A587-D9EA-D54F-9317-BA32D0711F26}" dt="2022-10-27T15:36:25.155" v="1259"/>
          <ac:spMkLst>
            <pc:docMk/>
            <pc:sldMk cId="2321679081" sldId="431"/>
            <ac:spMk id="22" creationId="{ABEC5529-2775-B389-AF08-8189F1023A8B}"/>
          </ac:spMkLst>
        </pc:spChg>
        <pc:spChg chg="add del mod">
          <ac:chgData name="Clements, William" userId="cbdb0636-a496-422a-8d40-98c53d494d26" providerId="ADAL" clId="{9080A587-D9EA-D54F-9317-BA32D0711F26}" dt="2022-10-26T23:00:12.044" v="845" actId="478"/>
          <ac:spMkLst>
            <pc:docMk/>
            <pc:sldMk cId="2321679081" sldId="431"/>
            <ac:spMk id="23" creationId="{C2A66CC3-2D26-16FF-62EC-06565F5FF951}"/>
          </ac:spMkLst>
        </pc:spChg>
        <pc:spChg chg="add del mod">
          <ac:chgData name="Clements, William" userId="cbdb0636-a496-422a-8d40-98c53d494d26" providerId="ADAL" clId="{9080A587-D9EA-D54F-9317-BA32D0711F26}" dt="2022-10-26T23:00:12.044" v="845" actId="478"/>
          <ac:spMkLst>
            <pc:docMk/>
            <pc:sldMk cId="2321679081" sldId="431"/>
            <ac:spMk id="24" creationId="{B42C8D3C-50E8-8002-EA44-F05DC73AC64F}"/>
          </ac:spMkLst>
        </pc:spChg>
        <pc:spChg chg="add mod">
          <ac:chgData name="Clements, William" userId="cbdb0636-a496-422a-8d40-98c53d494d26" providerId="ADAL" clId="{9080A587-D9EA-D54F-9317-BA32D0711F26}" dt="2022-10-27T15:36:25.155" v="1259"/>
          <ac:spMkLst>
            <pc:docMk/>
            <pc:sldMk cId="2321679081" sldId="431"/>
            <ac:spMk id="24" creationId="{CCA70BFE-D2DE-533F-700B-BBAE68F76D62}"/>
          </ac:spMkLst>
        </pc:spChg>
        <pc:spChg chg="add del mod">
          <ac:chgData name="Clements, William" userId="cbdb0636-a496-422a-8d40-98c53d494d26" providerId="ADAL" clId="{9080A587-D9EA-D54F-9317-BA32D0711F26}" dt="2022-10-26T23:00:12.044" v="845" actId="478"/>
          <ac:spMkLst>
            <pc:docMk/>
            <pc:sldMk cId="2321679081" sldId="431"/>
            <ac:spMk id="25" creationId="{A54A9D53-C9BE-7173-8A55-BFB0E5F962C5}"/>
          </ac:spMkLst>
        </pc:spChg>
        <pc:spChg chg="add del mod">
          <ac:chgData name="Clements, William" userId="cbdb0636-a496-422a-8d40-98c53d494d26" providerId="ADAL" clId="{9080A587-D9EA-D54F-9317-BA32D0711F26}" dt="2022-10-26T23:00:12.044" v="845" actId="478"/>
          <ac:spMkLst>
            <pc:docMk/>
            <pc:sldMk cId="2321679081" sldId="431"/>
            <ac:spMk id="26" creationId="{229CAD39-EB2F-C919-CC2E-1460F2F7C86B}"/>
          </ac:spMkLst>
        </pc:spChg>
        <pc:spChg chg="add del mod">
          <ac:chgData name="Clements, William" userId="cbdb0636-a496-422a-8d40-98c53d494d26" providerId="ADAL" clId="{9080A587-D9EA-D54F-9317-BA32D0711F26}" dt="2022-10-26T23:00:12.044" v="845" actId="478"/>
          <ac:spMkLst>
            <pc:docMk/>
            <pc:sldMk cId="2321679081" sldId="431"/>
            <ac:spMk id="27" creationId="{6C5731C3-A4D4-8659-7829-33FD6E9C31CF}"/>
          </ac:spMkLst>
        </pc:spChg>
        <pc:spChg chg="add del mod">
          <ac:chgData name="Clements, William" userId="cbdb0636-a496-422a-8d40-98c53d494d26" providerId="ADAL" clId="{9080A587-D9EA-D54F-9317-BA32D0711F26}" dt="2022-10-26T23:00:12.044" v="845" actId="478"/>
          <ac:spMkLst>
            <pc:docMk/>
            <pc:sldMk cId="2321679081" sldId="431"/>
            <ac:spMk id="28" creationId="{AE7C3B00-F06A-B490-27BF-FB55E39D8DF5}"/>
          </ac:spMkLst>
        </pc:spChg>
        <pc:spChg chg="add del mod">
          <ac:chgData name="Clements, William" userId="cbdb0636-a496-422a-8d40-98c53d494d26" providerId="ADAL" clId="{9080A587-D9EA-D54F-9317-BA32D0711F26}" dt="2022-10-26T23:00:12.044" v="845" actId="478"/>
          <ac:spMkLst>
            <pc:docMk/>
            <pc:sldMk cId="2321679081" sldId="431"/>
            <ac:spMk id="29" creationId="{AA664C10-F260-BBDD-CD77-6CCDE609D9C4}"/>
          </ac:spMkLst>
        </pc:spChg>
        <pc:spChg chg="add del mod">
          <ac:chgData name="Clements, William" userId="cbdb0636-a496-422a-8d40-98c53d494d26" providerId="ADAL" clId="{9080A587-D9EA-D54F-9317-BA32D0711F26}" dt="2022-10-26T23:00:12.044" v="845" actId="478"/>
          <ac:spMkLst>
            <pc:docMk/>
            <pc:sldMk cId="2321679081" sldId="431"/>
            <ac:spMk id="30" creationId="{705D333C-30F4-62A0-ADB7-08F085D5E56E}"/>
          </ac:spMkLst>
        </pc:spChg>
        <pc:spChg chg="add del mod">
          <ac:chgData name="Clements, William" userId="cbdb0636-a496-422a-8d40-98c53d494d26" providerId="ADAL" clId="{9080A587-D9EA-D54F-9317-BA32D0711F26}" dt="2022-10-26T23:00:12.044" v="845" actId="478"/>
          <ac:spMkLst>
            <pc:docMk/>
            <pc:sldMk cId="2321679081" sldId="431"/>
            <ac:spMk id="31" creationId="{888DDE8F-39E4-AAF0-7CE4-7EA98F94AEC9}"/>
          </ac:spMkLst>
        </pc:spChg>
        <pc:spChg chg="add mod">
          <ac:chgData name="Clements, William" userId="cbdb0636-a496-422a-8d40-98c53d494d26" providerId="ADAL" clId="{9080A587-D9EA-D54F-9317-BA32D0711F26}" dt="2022-10-26T23:02:52.847" v="879" actId="20577"/>
          <ac:spMkLst>
            <pc:docMk/>
            <pc:sldMk cId="2321679081" sldId="431"/>
            <ac:spMk id="32" creationId="{D1A25006-85CF-8574-B28E-57C10B6177CF}"/>
          </ac:spMkLst>
        </pc:spChg>
        <pc:spChg chg="add mod">
          <ac:chgData name="Clements, William" userId="cbdb0636-a496-422a-8d40-98c53d494d26" providerId="ADAL" clId="{9080A587-D9EA-D54F-9317-BA32D0711F26}" dt="2022-10-27T15:35:57.267" v="1252" actId="13822"/>
          <ac:spMkLst>
            <pc:docMk/>
            <pc:sldMk cId="2321679081" sldId="431"/>
            <ac:spMk id="33" creationId="{2FE128B8-D5E6-4D5E-A7E8-1659E1475EDF}"/>
          </ac:spMkLst>
        </pc:spChg>
        <pc:spChg chg="add del mod">
          <ac:chgData name="Clements, William" userId="cbdb0636-a496-422a-8d40-98c53d494d26" providerId="ADAL" clId="{9080A587-D9EA-D54F-9317-BA32D0711F26}" dt="2022-10-27T15:36:24.748" v="1258" actId="478"/>
          <ac:spMkLst>
            <pc:docMk/>
            <pc:sldMk cId="2321679081" sldId="431"/>
            <ac:spMk id="75" creationId="{9A5F96D9-39B3-6424-39FC-5BF1BAAADE96}"/>
          </ac:spMkLst>
        </pc:spChg>
        <pc:spChg chg="add mod">
          <ac:chgData name="Clements, William" userId="cbdb0636-a496-422a-8d40-98c53d494d26" providerId="ADAL" clId="{9080A587-D9EA-D54F-9317-BA32D0711F26}" dt="2022-10-26T23:00:32.647" v="853"/>
          <ac:spMkLst>
            <pc:docMk/>
            <pc:sldMk cId="2321679081" sldId="431"/>
            <ac:spMk id="76" creationId="{17B97AF1-A5AF-8B94-DB8B-B6C0841956BF}"/>
          </ac:spMkLst>
        </pc:spChg>
        <pc:spChg chg="add mod">
          <ac:chgData name="Clements, William" userId="cbdb0636-a496-422a-8d40-98c53d494d26" providerId="ADAL" clId="{9080A587-D9EA-D54F-9317-BA32D0711F26}" dt="2022-10-26T23:00:32.647" v="853"/>
          <ac:spMkLst>
            <pc:docMk/>
            <pc:sldMk cId="2321679081" sldId="431"/>
            <ac:spMk id="77" creationId="{41A8E070-FDA5-18A1-94EC-D183722D76B3}"/>
          </ac:spMkLst>
        </pc:spChg>
        <pc:spChg chg="add mod">
          <ac:chgData name="Clements, William" userId="cbdb0636-a496-422a-8d40-98c53d494d26" providerId="ADAL" clId="{9080A587-D9EA-D54F-9317-BA32D0711F26}" dt="2022-10-26T23:00:32.647" v="853"/>
          <ac:spMkLst>
            <pc:docMk/>
            <pc:sldMk cId="2321679081" sldId="431"/>
            <ac:spMk id="78" creationId="{F796B17F-D5FF-9F16-3BFE-CA4E96802F70}"/>
          </ac:spMkLst>
        </pc:spChg>
        <pc:spChg chg="add mod">
          <ac:chgData name="Clements, William" userId="cbdb0636-a496-422a-8d40-98c53d494d26" providerId="ADAL" clId="{9080A587-D9EA-D54F-9317-BA32D0711F26}" dt="2022-10-26T23:00:32.647" v="853"/>
          <ac:spMkLst>
            <pc:docMk/>
            <pc:sldMk cId="2321679081" sldId="431"/>
            <ac:spMk id="79" creationId="{CD5AFBBD-E2BE-5397-7A3E-6081EB31AB99}"/>
          </ac:spMkLst>
        </pc:spChg>
        <pc:spChg chg="add mod">
          <ac:chgData name="Clements, William" userId="cbdb0636-a496-422a-8d40-98c53d494d26" providerId="ADAL" clId="{9080A587-D9EA-D54F-9317-BA32D0711F26}" dt="2022-10-26T23:00:32.647" v="853"/>
          <ac:spMkLst>
            <pc:docMk/>
            <pc:sldMk cId="2321679081" sldId="431"/>
            <ac:spMk id="80" creationId="{CB47B899-DA3C-921C-E61B-3C0305EFBD72}"/>
          </ac:spMkLst>
        </pc:spChg>
        <pc:spChg chg="add mod">
          <ac:chgData name="Clements, William" userId="cbdb0636-a496-422a-8d40-98c53d494d26" providerId="ADAL" clId="{9080A587-D9EA-D54F-9317-BA32D0711F26}" dt="2022-10-26T23:00:32.647" v="853"/>
          <ac:spMkLst>
            <pc:docMk/>
            <pc:sldMk cId="2321679081" sldId="431"/>
            <ac:spMk id="81" creationId="{9CB05EB1-3667-E367-5ECE-BD9C1019DCF0}"/>
          </ac:spMkLst>
        </pc:spChg>
        <pc:spChg chg="add mod">
          <ac:chgData name="Clements, William" userId="cbdb0636-a496-422a-8d40-98c53d494d26" providerId="ADAL" clId="{9080A587-D9EA-D54F-9317-BA32D0711F26}" dt="2022-10-27T15:36:02.238" v="1253" actId="13822"/>
          <ac:spMkLst>
            <pc:docMk/>
            <pc:sldMk cId="2321679081" sldId="431"/>
            <ac:spMk id="82" creationId="{D7AF73A2-7167-84F1-3A21-EACFD0773795}"/>
          </ac:spMkLst>
        </pc:spChg>
        <pc:spChg chg="add mod">
          <ac:chgData name="Clements, William" userId="cbdb0636-a496-422a-8d40-98c53d494d26" providerId="ADAL" clId="{9080A587-D9EA-D54F-9317-BA32D0711F26}" dt="2022-10-27T15:35:57.267" v="1252" actId="13822"/>
          <ac:spMkLst>
            <pc:docMk/>
            <pc:sldMk cId="2321679081" sldId="431"/>
            <ac:spMk id="83" creationId="{9D1EA6F7-D2CF-6F10-CEAC-72CC4313E552}"/>
          </ac:spMkLst>
        </pc:spChg>
        <pc:picChg chg="add del mod">
          <ac:chgData name="Clements, William" userId="cbdb0636-a496-422a-8d40-98c53d494d26" providerId="ADAL" clId="{9080A587-D9EA-D54F-9317-BA32D0711F26}" dt="2022-10-27T15:36:24.748" v="1258" actId="478"/>
          <ac:picMkLst>
            <pc:docMk/>
            <pc:sldMk cId="2321679081" sldId="431"/>
            <ac:picMk id="2" creationId="{F9885400-E445-7E88-BAD9-32946D2E4DF0}"/>
          </ac:picMkLst>
        </pc:picChg>
        <pc:picChg chg="add del mod">
          <ac:chgData name="Clements, William" userId="cbdb0636-a496-422a-8d40-98c53d494d26" providerId="ADAL" clId="{9080A587-D9EA-D54F-9317-BA32D0711F26}" dt="2022-10-27T15:36:24.748" v="1258" actId="478"/>
          <ac:picMkLst>
            <pc:docMk/>
            <pc:sldMk cId="2321679081" sldId="431"/>
            <ac:picMk id="4" creationId="{EE125F3A-E84A-4093-1B53-C68976C65F30}"/>
          </ac:picMkLst>
        </pc:picChg>
        <pc:picChg chg="add del mod">
          <ac:chgData name="Clements, William" userId="cbdb0636-a496-422a-8d40-98c53d494d26" providerId="ADAL" clId="{9080A587-D9EA-D54F-9317-BA32D0711F26}" dt="2022-10-27T15:20:03.905" v="1065" actId="478"/>
          <ac:picMkLst>
            <pc:docMk/>
            <pc:sldMk cId="2321679081" sldId="431"/>
            <ac:picMk id="17" creationId="{1B6C1C96-A982-1D90-BDDD-F5FEA1D83F06}"/>
          </ac:picMkLst>
        </pc:picChg>
        <pc:picChg chg="add mod">
          <ac:chgData name="Clements, William" userId="cbdb0636-a496-422a-8d40-98c53d494d26" providerId="ADAL" clId="{9080A587-D9EA-D54F-9317-BA32D0711F26}" dt="2022-10-27T15:35:00.165" v="1239"/>
          <ac:picMkLst>
            <pc:docMk/>
            <pc:sldMk cId="2321679081" sldId="431"/>
            <ac:picMk id="18" creationId="{590A8E64-B253-D6B3-5E62-1F21FB897FB5}"/>
          </ac:picMkLst>
        </pc:picChg>
        <pc:picChg chg="add mod">
          <ac:chgData name="Clements, William" userId="cbdb0636-a496-422a-8d40-98c53d494d26" providerId="ADAL" clId="{9080A587-D9EA-D54F-9317-BA32D0711F26}" dt="2022-10-27T15:36:25.155" v="1259"/>
          <ac:picMkLst>
            <pc:docMk/>
            <pc:sldMk cId="2321679081" sldId="431"/>
            <ac:picMk id="20" creationId="{C4BD92C7-C060-1E0F-C2F4-A7992C5D2BD5}"/>
          </ac:picMkLst>
        </pc:picChg>
        <pc:picChg chg="add mod">
          <ac:chgData name="Clements, William" userId="cbdb0636-a496-422a-8d40-98c53d494d26" providerId="ADAL" clId="{9080A587-D9EA-D54F-9317-BA32D0711F26}" dt="2022-10-27T15:36:25.155" v="1259"/>
          <ac:picMkLst>
            <pc:docMk/>
            <pc:sldMk cId="2321679081" sldId="431"/>
            <ac:picMk id="21" creationId="{7146821B-27E9-82EC-56E0-BCB0A3965121}"/>
          </ac:picMkLst>
        </pc:picChg>
        <pc:picChg chg="add mod">
          <ac:chgData name="Clements, William" userId="cbdb0636-a496-422a-8d40-98c53d494d26" providerId="ADAL" clId="{9080A587-D9EA-D54F-9317-BA32D0711F26}" dt="2022-10-27T15:36:25.155" v="1259"/>
          <ac:picMkLst>
            <pc:docMk/>
            <pc:sldMk cId="2321679081" sldId="431"/>
            <ac:picMk id="23" creationId="{A16527F6-CA08-C86B-90EE-B4172B55E215}"/>
          </ac:picMkLst>
        </pc:picChg>
        <pc:cxnChg chg="add del mod">
          <ac:chgData name="Clements, William" userId="cbdb0636-a496-422a-8d40-98c53d494d26" providerId="ADAL" clId="{9080A587-D9EA-D54F-9317-BA32D0711F26}" dt="2022-10-26T23:00:13.872" v="846" actId="478"/>
          <ac:cxnSpMkLst>
            <pc:docMk/>
            <pc:sldMk cId="2321679081" sldId="431"/>
            <ac:cxnSpMk id="34" creationId="{0AD97163-937B-AEA5-7643-EC8C76C19C26}"/>
          </ac:cxnSpMkLst>
        </pc:cxnChg>
        <pc:cxnChg chg="add del mod">
          <ac:chgData name="Clements, William" userId="cbdb0636-a496-422a-8d40-98c53d494d26" providerId="ADAL" clId="{9080A587-D9EA-D54F-9317-BA32D0711F26}" dt="2022-10-26T23:00:14.744" v="847" actId="478"/>
          <ac:cxnSpMkLst>
            <pc:docMk/>
            <pc:sldMk cId="2321679081" sldId="431"/>
            <ac:cxnSpMk id="37" creationId="{3F65282A-8D8A-B863-D24D-3EDD836E37B9}"/>
          </ac:cxnSpMkLst>
        </pc:cxnChg>
        <pc:cxnChg chg="add del mod">
          <ac:chgData name="Clements, William" userId="cbdb0636-a496-422a-8d40-98c53d494d26" providerId="ADAL" clId="{9080A587-D9EA-D54F-9317-BA32D0711F26}" dt="2022-10-26T23:00:15.560" v="848" actId="478"/>
          <ac:cxnSpMkLst>
            <pc:docMk/>
            <pc:sldMk cId="2321679081" sldId="431"/>
            <ac:cxnSpMk id="40" creationId="{72682162-36C9-1CD0-E127-CF7BFCBDD73B}"/>
          </ac:cxnSpMkLst>
        </pc:cxnChg>
        <pc:cxnChg chg="add del mod">
          <ac:chgData name="Clements, William" userId="cbdb0636-a496-422a-8d40-98c53d494d26" providerId="ADAL" clId="{9080A587-D9EA-D54F-9317-BA32D0711F26}" dt="2022-10-26T23:00:12.044" v="845" actId="478"/>
          <ac:cxnSpMkLst>
            <pc:docMk/>
            <pc:sldMk cId="2321679081" sldId="431"/>
            <ac:cxnSpMk id="43" creationId="{4BA8B536-EB02-B980-E103-85D951BB5260}"/>
          </ac:cxnSpMkLst>
        </pc:cxnChg>
        <pc:cxnChg chg="add del mod">
          <ac:chgData name="Clements, William" userId="cbdb0636-a496-422a-8d40-98c53d494d26" providerId="ADAL" clId="{9080A587-D9EA-D54F-9317-BA32D0711F26}" dt="2022-10-26T23:00:12.044" v="845" actId="478"/>
          <ac:cxnSpMkLst>
            <pc:docMk/>
            <pc:sldMk cId="2321679081" sldId="431"/>
            <ac:cxnSpMk id="46" creationId="{C2B61DDC-4472-B1E0-614B-BD56B629A568}"/>
          </ac:cxnSpMkLst>
        </pc:cxnChg>
        <pc:cxnChg chg="add del mod">
          <ac:chgData name="Clements, William" userId="cbdb0636-a496-422a-8d40-98c53d494d26" providerId="ADAL" clId="{9080A587-D9EA-D54F-9317-BA32D0711F26}" dt="2022-10-26T23:00:12.044" v="845" actId="478"/>
          <ac:cxnSpMkLst>
            <pc:docMk/>
            <pc:sldMk cId="2321679081" sldId="431"/>
            <ac:cxnSpMk id="49" creationId="{F0FD63DA-25A1-6862-B70C-23D6A56230F6}"/>
          </ac:cxnSpMkLst>
        </pc:cxnChg>
        <pc:cxnChg chg="add del mod">
          <ac:chgData name="Clements, William" userId="cbdb0636-a496-422a-8d40-98c53d494d26" providerId="ADAL" clId="{9080A587-D9EA-D54F-9317-BA32D0711F26}" dt="2022-10-26T23:00:12.044" v="845" actId="478"/>
          <ac:cxnSpMkLst>
            <pc:docMk/>
            <pc:sldMk cId="2321679081" sldId="431"/>
            <ac:cxnSpMk id="52" creationId="{ABA3C4AE-7A55-10B0-D945-77807300A554}"/>
          </ac:cxnSpMkLst>
        </pc:cxnChg>
        <pc:cxnChg chg="add del mod">
          <ac:chgData name="Clements, William" userId="cbdb0636-a496-422a-8d40-98c53d494d26" providerId="ADAL" clId="{9080A587-D9EA-D54F-9317-BA32D0711F26}" dt="2022-10-26T23:00:12.044" v="845" actId="478"/>
          <ac:cxnSpMkLst>
            <pc:docMk/>
            <pc:sldMk cId="2321679081" sldId="431"/>
            <ac:cxnSpMk id="55" creationId="{0A84576C-3CA1-6FB8-69A7-798FB64282E8}"/>
          </ac:cxnSpMkLst>
        </pc:cxnChg>
        <pc:cxnChg chg="add del mod">
          <ac:chgData name="Clements, William" userId="cbdb0636-a496-422a-8d40-98c53d494d26" providerId="ADAL" clId="{9080A587-D9EA-D54F-9317-BA32D0711F26}" dt="2022-10-26T23:00:12.044" v="845" actId="478"/>
          <ac:cxnSpMkLst>
            <pc:docMk/>
            <pc:sldMk cId="2321679081" sldId="431"/>
            <ac:cxnSpMk id="58" creationId="{36F90F9E-05B2-1441-7703-DBD44C749715}"/>
          </ac:cxnSpMkLst>
        </pc:cxnChg>
        <pc:cxnChg chg="add del mod">
          <ac:chgData name="Clements, William" userId="cbdb0636-a496-422a-8d40-98c53d494d26" providerId="ADAL" clId="{9080A587-D9EA-D54F-9317-BA32D0711F26}" dt="2022-10-26T23:00:12.044" v="845" actId="478"/>
          <ac:cxnSpMkLst>
            <pc:docMk/>
            <pc:sldMk cId="2321679081" sldId="431"/>
            <ac:cxnSpMk id="61" creationId="{697A7D36-AE8F-BC0B-315A-ECC19C154521}"/>
          </ac:cxnSpMkLst>
        </pc:cxnChg>
        <pc:cxnChg chg="add del mod">
          <ac:chgData name="Clements, William" userId="cbdb0636-a496-422a-8d40-98c53d494d26" providerId="ADAL" clId="{9080A587-D9EA-D54F-9317-BA32D0711F26}" dt="2022-10-26T23:00:12.044" v="845" actId="478"/>
          <ac:cxnSpMkLst>
            <pc:docMk/>
            <pc:sldMk cId="2321679081" sldId="431"/>
            <ac:cxnSpMk id="64" creationId="{74332E1F-BE4F-FC58-760B-18BEC37A58AD}"/>
          </ac:cxnSpMkLst>
        </pc:cxnChg>
        <pc:cxnChg chg="add del mod">
          <ac:chgData name="Clements, William" userId="cbdb0636-a496-422a-8d40-98c53d494d26" providerId="ADAL" clId="{9080A587-D9EA-D54F-9317-BA32D0711F26}" dt="2022-10-26T23:00:12.044" v="845" actId="478"/>
          <ac:cxnSpMkLst>
            <pc:docMk/>
            <pc:sldMk cId="2321679081" sldId="431"/>
            <ac:cxnSpMk id="67" creationId="{16A350C2-74C1-734C-14AD-FFF6C1B6D0E0}"/>
          </ac:cxnSpMkLst>
        </pc:cxnChg>
        <pc:cxnChg chg="add del mod">
          <ac:chgData name="Clements, William" userId="cbdb0636-a496-422a-8d40-98c53d494d26" providerId="ADAL" clId="{9080A587-D9EA-D54F-9317-BA32D0711F26}" dt="2022-10-26T23:00:16.888" v="849" actId="478"/>
          <ac:cxnSpMkLst>
            <pc:docMk/>
            <pc:sldMk cId="2321679081" sldId="431"/>
            <ac:cxnSpMk id="72" creationId="{FF0F92B6-5394-D63A-35B2-14276C046883}"/>
          </ac:cxnSpMkLst>
        </pc:cxnChg>
      </pc:sldChg>
      <pc:sldChg chg="addSp modSp new mod">
        <pc:chgData name="Clements, William" userId="cbdb0636-a496-422a-8d40-98c53d494d26" providerId="ADAL" clId="{9080A587-D9EA-D54F-9317-BA32D0711F26}" dt="2022-10-26T22:51:39.650" v="685" actId="5793"/>
        <pc:sldMkLst>
          <pc:docMk/>
          <pc:sldMk cId="3921495731" sldId="432"/>
        </pc:sldMkLst>
        <pc:spChg chg="mod">
          <ac:chgData name="Clements, William" userId="cbdb0636-a496-422a-8d40-98c53d494d26" providerId="ADAL" clId="{9080A587-D9EA-D54F-9317-BA32D0711F26}" dt="2022-10-26T22:51:39.650" v="685" actId="5793"/>
          <ac:spMkLst>
            <pc:docMk/>
            <pc:sldMk cId="3921495731" sldId="432"/>
            <ac:spMk id="3" creationId="{374860C6-D55F-C2B9-C749-737509776547}"/>
          </ac:spMkLst>
        </pc:spChg>
        <pc:spChg chg="mod">
          <ac:chgData name="Clements, William" userId="cbdb0636-a496-422a-8d40-98c53d494d26" providerId="ADAL" clId="{9080A587-D9EA-D54F-9317-BA32D0711F26}" dt="2022-10-26T22:50:29.673" v="600" actId="27636"/>
          <ac:spMkLst>
            <pc:docMk/>
            <pc:sldMk cId="3921495731" sldId="432"/>
            <ac:spMk id="4" creationId="{C19B5848-08C3-EB05-EB94-5BB6553F7D7F}"/>
          </ac:spMkLst>
        </pc:spChg>
        <pc:picChg chg="add mod">
          <ac:chgData name="Clements, William" userId="cbdb0636-a496-422a-8d40-98c53d494d26" providerId="ADAL" clId="{9080A587-D9EA-D54F-9317-BA32D0711F26}" dt="2022-10-26T22:49:15.508" v="469" actId="1076"/>
          <ac:picMkLst>
            <pc:docMk/>
            <pc:sldMk cId="3921495731" sldId="432"/>
            <ac:picMk id="5" creationId="{16EBFC1C-816F-6A2F-E0CD-841B12D59413}"/>
          </ac:picMkLst>
        </pc:picChg>
      </pc:sldChg>
      <pc:sldChg chg="new del">
        <pc:chgData name="Clements, William" userId="cbdb0636-a496-422a-8d40-98c53d494d26" providerId="ADAL" clId="{9080A587-D9EA-D54F-9317-BA32D0711F26}" dt="2022-10-26T22:59:55.355" v="842" actId="680"/>
        <pc:sldMkLst>
          <pc:docMk/>
          <pc:sldMk cId="2433552261" sldId="433"/>
        </pc:sldMkLst>
      </pc:sldChg>
      <pc:sldChg chg="addSp delSp modSp add mod">
        <pc:chgData name="Clements, William" userId="cbdb0636-a496-422a-8d40-98c53d494d26" providerId="ADAL" clId="{9080A587-D9EA-D54F-9317-BA32D0711F26}" dt="2022-10-27T15:36:32.723" v="1261"/>
        <pc:sldMkLst>
          <pc:docMk/>
          <pc:sldMk cId="3251296715" sldId="433"/>
        </pc:sldMkLst>
        <pc:spChg chg="add del mod">
          <ac:chgData name="Clements, William" userId="cbdb0636-a496-422a-8d40-98c53d494d26" providerId="ADAL" clId="{9080A587-D9EA-D54F-9317-BA32D0711F26}" dt="2022-10-26T23:00:47.959" v="855"/>
          <ac:spMkLst>
            <pc:docMk/>
            <pc:sldMk cId="3251296715" sldId="433"/>
            <ac:spMk id="17" creationId="{E1EAB085-56AF-97EB-649A-0E71F02A3C20}"/>
          </ac:spMkLst>
        </pc:spChg>
        <pc:spChg chg="add del mod">
          <ac:chgData name="Clements, William" userId="cbdb0636-a496-422a-8d40-98c53d494d26" providerId="ADAL" clId="{9080A587-D9EA-D54F-9317-BA32D0711F26}" dt="2022-10-26T23:00:47.959" v="855"/>
          <ac:spMkLst>
            <pc:docMk/>
            <pc:sldMk cId="3251296715" sldId="433"/>
            <ac:spMk id="19" creationId="{8D72C852-3AB1-28C3-8383-B40E681FC48F}"/>
          </ac:spMkLst>
        </pc:spChg>
        <pc:spChg chg="add del">
          <ac:chgData name="Clements, William" userId="cbdb0636-a496-422a-8d40-98c53d494d26" providerId="ADAL" clId="{9080A587-D9EA-D54F-9317-BA32D0711F26}" dt="2022-10-26T23:01:09.153" v="860" actId="478"/>
          <ac:spMkLst>
            <pc:docMk/>
            <pc:sldMk cId="3251296715" sldId="433"/>
            <ac:spMk id="22" creationId="{86CE3CE0-5616-0E5B-8308-BDF202D78553}"/>
          </ac:spMkLst>
        </pc:spChg>
        <pc:spChg chg="add del">
          <ac:chgData name="Clements, William" userId="cbdb0636-a496-422a-8d40-98c53d494d26" providerId="ADAL" clId="{9080A587-D9EA-D54F-9317-BA32D0711F26}" dt="2022-10-26T23:01:09.153" v="860" actId="478"/>
          <ac:spMkLst>
            <pc:docMk/>
            <pc:sldMk cId="3251296715" sldId="433"/>
            <ac:spMk id="23" creationId="{C2A66CC3-2D26-16FF-62EC-06565F5FF951}"/>
          </ac:spMkLst>
        </pc:spChg>
        <pc:spChg chg="add del">
          <ac:chgData name="Clements, William" userId="cbdb0636-a496-422a-8d40-98c53d494d26" providerId="ADAL" clId="{9080A587-D9EA-D54F-9317-BA32D0711F26}" dt="2022-10-26T23:01:09.153" v="860" actId="478"/>
          <ac:spMkLst>
            <pc:docMk/>
            <pc:sldMk cId="3251296715" sldId="433"/>
            <ac:spMk id="24" creationId="{B42C8D3C-50E8-8002-EA44-F05DC73AC64F}"/>
          </ac:spMkLst>
        </pc:spChg>
        <pc:spChg chg="add del">
          <ac:chgData name="Clements, William" userId="cbdb0636-a496-422a-8d40-98c53d494d26" providerId="ADAL" clId="{9080A587-D9EA-D54F-9317-BA32D0711F26}" dt="2022-10-26T23:01:09.153" v="860" actId="478"/>
          <ac:spMkLst>
            <pc:docMk/>
            <pc:sldMk cId="3251296715" sldId="433"/>
            <ac:spMk id="25" creationId="{A54A9D53-C9BE-7173-8A55-BFB0E5F962C5}"/>
          </ac:spMkLst>
        </pc:spChg>
        <pc:spChg chg="mod">
          <ac:chgData name="Clements, William" userId="cbdb0636-a496-422a-8d40-98c53d494d26" providerId="ADAL" clId="{9080A587-D9EA-D54F-9317-BA32D0711F26}" dt="2022-10-26T23:03:00.112" v="880"/>
          <ac:spMkLst>
            <pc:docMk/>
            <pc:sldMk cId="3251296715" sldId="433"/>
            <ac:spMk id="32" creationId="{D1A25006-85CF-8574-B28E-57C10B6177CF}"/>
          </ac:spMkLst>
        </pc:spChg>
        <pc:spChg chg="add mod">
          <ac:chgData name="Clements, William" userId="cbdb0636-a496-422a-8d40-98c53d494d26" providerId="ADAL" clId="{9080A587-D9EA-D54F-9317-BA32D0711F26}" dt="2022-10-27T15:36:32.723" v="1261"/>
          <ac:spMkLst>
            <pc:docMk/>
            <pc:sldMk cId="3251296715" sldId="433"/>
            <ac:spMk id="34" creationId="{124256A7-3A81-E704-F378-567462CF85FA}"/>
          </ac:spMkLst>
        </pc:spChg>
        <pc:spChg chg="add mod">
          <ac:chgData name="Clements, William" userId="cbdb0636-a496-422a-8d40-98c53d494d26" providerId="ADAL" clId="{9080A587-D9EA-D54F-9317-BA32D0711F26}" dt="2022-10-27T15:36:32.723" v="1261"/>
          <ac:spMkLst>
            <pc:docMk/>
            <pc:sldMk cId="3251296715" sldId="433"/>
            <ac:spMk id="36" creationId="{B0D22577-363C-603B-8A46-DCBC5D705C78}"/>
          </ac:spMkLst>
        </pc:spChg>
        <pc:spChg chg="del">
          <ac:chgData name="Clements, William" userId="cbdb0636-a496-422a-8d40-98c53d494d26" providerId="ADAL" clId="{9080A587-D9EA-D54F-9317-BA32D0711F26}" dt="2022-10-27T15:36:32.368" v="1260" actId="478"/>
          <ac:spMkLst>
            <pc:docMk/>
            <pc:sldMk cId="3251296715" sldId="433"/>
            <ac:spMk id="75" creationId="{9A5F96D9-39B3-6424-39FC-5BF1BAAADE96}"/>
          </ac:spMkLst>
        </pc:spChg>
        <pc:picChg chg="del">
          <ac:chgData name="Clements, William" userId="cbdb0636-a496-422a-8d40-98c53d494d26" providerId="ADAL" clId="{9080A587-D9EA-D54F-9317-BA32D0711F26}" dt="2022-10-27T15:36:32.368" v="1260" actId="478"/>
          <ac:picMkLst>
            <pc:docMk/>
            <pc:sldMk cId="3251296715" sldId="433"/>
            <ac:picMk id="2" creationId="{F9885400-E445-7E88-BAD9-32946D2E4DF0}"/>
          </ac:picMkLst>
        </pc:picChg>
        <pc:picChg chg="del">
          <ac:chgData name="Clements, William" userId="cbdb0636-a496-422a-8d40-98c53d494d26" providerId="ADAL" clId="{9080A587-D9EA-D54F-9317-BA32D0711F26}" dt="2022-10-27T15:36:32.368" v="1260" actId="478"/>
          <ac:picMkLst>
            <pc:docMk/>
            <pc:sldMk cId="3251296715" sldId="433"/>
            <ac:picMk id="4" creationId="{EE125F3A-E84A-4093-1B53-C68976C65F30}"/>
          </ac:picMkLst>
        </pc:picChg>
        <pc:picChg chg="add mod">
          <ac:chgData name="Clements, William" userId="cbdb0636-a496-422a-8d40-98c53d494d26" providerId="ADAL" clId="{9080A587-D9EA-D54F-9317-BA32D0711F26}" dt="2022-10-27T15:36:32.723" v="1261"/>
          <ac:picMkLst>
            <pc:docMk/>
            <pc:sldMk cId="3251296715" sldId="433"/>
            <ac:picMk id="17" creationId="{B78E8557-CDE7-A230-2C1F-B4FD75A8E4D4}"/>
          </ac:picMkLst>
        </pc:picChg>
        <pc:picChg chg="add mod">
          <ac:chgData name="Clements, William" userId="cbdb0636-a496-422a-8d40-98c53d494d26" providerId="ADAL" clId="{9080A587-D9EA-D54F-9317-BA32D0711F26}" dt="2022-10-27T15:36:32.723" v="1261"/>
          <ac:picMkLst>
            <pc:docMk/>
            <pc:sldMk cId="3251296715" sldId="433"/>
            <ac:picMk id="19" creationId="{E55DA2D7-041B-1D97-E118-8ED1DA89ED60}"/>
          </ac:picMkLst>
        </pc:picChg>
        <pc:picChg chg="add mod">
          <ac:chgData name="Clements, William" userId="cbdb0636-a496-422a-8d40-98c53d494d26" providerId="ADAL" clId="{9080A587-D9EA-D54F-9317-BA32D0711F26}" dt="2022-10-27T15:36:32.723" v="1261"/>
          <ac:picMkLst>
            <pc:docMk/>
            <pc:sldMk cId="3251296715" sldId="433"/>
            <ac:picMk id="35" creationId="{0394284D-4EAB-DAFA-BD60-4C4BDD9CEF94}"/>
          </ac:picMkLst>
        </pc:picChg>
        <pc:cxnChg chg="del mod">
          <ac:chgData name="Clements, William" userId="cbdb0636-a496-422a-8d40-98c53d494d26" providerId="ADAL" clId="{9080A587-D9EA-D54F-9317-BA32D0711F26}" dt="2022-10-26T23:00:22.609" v="850" actId="478"/>
          <ac:cxnSpMkLst>
            <pc:docMk/>
            <pc:sldMk cId="3251296715" sldId="433"/>
            <ac:cxnSpMk id="34" creationId="{0AD97163-937B-AEA5-7643-EC8C76C19C26}"/>
          </ac:cxnSpMkLst>
        </pc:cxnChg>
        <pc:cxnChg chg="del mod">
          <ac:chgData name="Clements, William" userId="cbdb0636-a496-422a-8d40-98c53d494d26" providerId="ADAL" clId="{9080A587-D9EA-D54F-9317-BA32D0711F26}" dt="2022-10-26T23:00:23.861" v="851" actId="478"/>
          <ac:cxnSpMkLst>
            <pc:docMk/>
            <pc:sldMk cId="3251296715" sldId="433"/>
            <ac:cxnSpMk id="37" creationId="{3F65282A-8D8A-B863-D24D-3EDD836E37B9}"/>
          </ac:cxnSpMkLst>
        </pc:cxnChg>
        <pc:cxnChg chg="del mod">
          <ac:chgData name="Clements, William" userId="cbdb0636-a496-422a-8d40-98c53d494d26" providerId="ADAL" clId="{9080A587-D9EA-D54F-9317-BA32D0711F26}" dt="2022-10-26T23:00:24.682" v="852" actId="478"/>
          <ac:cxnSpMkLst>
            <pc:docMk/>
            <pc:sldMk cId="3251296715" sldId="433"/>
            <ac:cxnSpMk id="40" creationId="{72682162-36C9-1CD0-E127-CF7BFCBDD73B}"/>
          </ac:cxnSpMkLst>
        </pc:cxnChg>
        <pc:cxnChg chg="del mod">
          <ac:chgData name="Clements, William" userId="cbdb0636-a496-422a-8d40-98c53d494d26" providerId="ADAL" clId="{9080A587-D9EA-D54F-9317-BA32D0711F26}" dt="2022-10-26T23:01:00.588" v="858" actId="478"/>
          <ac:cxnSpMkLst>
            <pc:docMk/>
            <pc:sldMk cId="3251296715" sldId="433"/>
            <ac:cxnSpMk id="43" creationId="{4BA8B536-EB02-B980-E103-85D951BB5260}"/>
          </ac:cxnSpMkLst>
        </pc:cxnChg>
        <pc:cxnChg chg="del mod">
          <ac:chgData name="Clements, William" userId="cbdb0636-a496-422a-8d40-98c53d494d26" providerId="ADAL" clId="{9080A587-D9EA-D54F-9317-BA32D0711F26}" dt="2022-10-26T23:01:00.588" v="858" actId="478"/>
          <ac:cxnSpMkLst>
            <pc:docMk/>
            <pc:sldMk cId="3251296715" sldId="433"/>
            <ac:cxnSpMk id="46" creationId="{C2B61DDC-4472-B1E0-614B-BD56B629A568}"/>
          </ac:cxnSpMkLst>
        </pc:cxnChg>
        <pc:cxnChg chg="del mod">
          <ac:chgData name="Clements, William" userId="cbdb0636-a496-422a-8d40-98c53d494d26" providerId="ADAL" clId="{9080A587-D9EA-D54F-9317-BA32D0711F26}" dt="2022-10-26T23:01:00.588" v="858" actId="478"/>
          <ac:cxnSpMkLst>
            <pc:docMk/>
            <pc:sldMk cId="3251296715" sldId="433"/>
            <ac:cxnSpMk id="49" creationId="{F0FD63DA-25A1-6862-B70C-23D6A56230F6}"/>
          </ac:cxnSpMkLst>
        </pc:cxnChg>
        <pc:cxnChg chg="del mod">
          <ac:chgData name="Clements, William" userId="cbdb0636-a496-422a-8d40-98c53d494d26" providerId="ADAL" clId="{9080A587-D9EA-D54F-9317-BA32D0711F26}" dt="2022-10-26T23:01:00.588" v="858" actId="478"/>
          <ac:cxnSpMkLst>
            <pc:docMk/>
            <pc:sldMk cId="3251296715" sldId="433"/>
            <ac:cxnSpMk id="52" creationId="{ABA3C4AE-7A55-10B0-D945-77807300A554}"/>
          </ac:cxnSpMkLst>
        </pc:cxnChg>
        <pc:cxnChg chg="del mod">
          <ac:chgData name="Clements, William" userId="cbdb0636-a496-422a-8d40-98c53d494d26" providerId="ADAL" clId="{9080A587-D9EA-D54F-9317-BA32D0711F26}" dt="2022-10-26T23:01:00.588" v="858" actId="478"/>
          <ac:cxnSpMkLst>
            <pc:docMk/>
            <pc:sldMk cId="3251296715" sldId="433"/>
            <ac:cxnSpMk id="55" creationId="{0A84576C-3CA1-6FB8-69A7-798FB64282E8}"/>
          </ac:cxnSpMkLst>
        </pc:cxnChg>
        <pc:cxnChg chg="add del mod">
          <ac:chgData name="Clements, William" userId="cbdb0636-a496-422a-8d40-98c53d494d26" providerId="ADAL" clId="{9080A587-D9EA-D54F-9317-BA32D0711F26}" dt="2022-10-26T23:01:12.906" v="861" actId="478"/>
          <ac:cxnSpMkLst>
            <pc:docMk/>
            <pc:sldMk cId="3251296715" sldId="433"/>
            <ac:cxnSpMk id="58" creationId="{36F90F9E-05B2-1441-7703-DBD44C749715}"/>
          </ac:cxnSpMkLst>
        </pc:cxnChg>
        <pc:cxnChg chg="add del mod">
          <ac:chgData name="Clements, William" userId="cbdb0636-a496-422a-8d40-98c53d494d26" providerId="ADAL" clId="{9080A587-D9EA-D54F-9317-BA32D0711F26}" dt="2022-10-26T23:01:15.234" v="864" actId="478"/>
          <ac:cxnSpMkLst>
            <pc:docMk/>
            <pc:sldMk cId="3251296715" sldId="433"/>
            <ac:cxnSpMk id="61" creationId="{697A7D36-AE8F-BC0B-315A-ECC19C154521}"/>
          </ac:cxnSpMkLst>
        </pc:cxnChg>
        <pc:cxnChg chg="add del mod">
          <ac:chgData name="Clements, William" userId="cbdb0636-a496-422a-8d40-98c53d494d26" providerId="ADAL" clId="{9080A587-D9EA-D54F-9317-BA32D0711F26}" dt="2022-10-26T23:01:14.698" v="863" actId="478"/>
          <ac:cxnSpMkLst>
            <pc:docMk/>
            <pc:sldMk cId="3251296715" sldId="433"/>
            <ac:cxnSpMk id="64" creationId="{74332E1F-BE4F-FC58-760B-18BEC37A58AD}"/>
          </ac:cxnSpMkLst>
        </pc:cxnChg>
        <pc:cxnChg chg="add del mod">
          <ac:chgData name="Clements, William" userId="cbdb0636-a496-422a-8d40-98c53d494d26" providerId="ADAL" clId="{9080A587-D9EA-D54F-9317-BA32D0711F26}" dt="2022-10-26T23:01:14.098" v="862" actId="478"/>
          <ac:cxnSpMkLst>
            <pc:docMk/>
            <pc:sldMk cId="3251296715" sldId="433"/>
            <ac:cxnSpMk id="67" creationId="{16A350C2-74C1-734C-14AD-FFF6C1B6D0E0}"/>
          </ac:cxnSpMkLst>
        </pc:cxnChg>
        <pc:cxnChg chg="del mod">
          <ac:chgData name="Clements, William" userId="cbdb0636-a496-422a-8d40-98c53d494d26" providerId="ADAL" clId="{9080A587-D9EA-D54F-9317-BA32D0711F26}" dt="2022-10-26T23:01:16.490" v="865" actId="478"/>
          <ac:cxnSpMkLst>
            <pc:docMk/>
            <pc:sldMk cId="3251296715" sldId="433"/>
            <ac:cxnSpMk id="72" creationId="{FF0F92B6-5394-D63A-35B2-14276C046883}"/>
          </ac:cxnSpMkLst>
        </pc:cxnChg>
      </pc:sldChg>
      <pc:sldChg chg="addSp delSp modSp add mod">
        <pc:chgData name="Clements, William" userId="cbdb0636-a496-422a-8d40-98c53d494d26" providerId="ADAL" clId="{9080A587-D9EA-D54F-9317-BA32D0711F26}" dt="2022-10-27T15:42:43.659" v="1483" actId="14100"/>
        <pc:sldMkLst>
          <pc:docMk/>
          <pc:sldMk cId="3282661180" sldId="434"/>
        </pc:sldMkLst>
        <pc:spChg chg="mod">
          <ac:chgData name="Clements, William" userId="cbdb0636-a496-422a-8d40-98c53d494d26" providerId="ADAL" clId="{9080A587-D9EA-D54F-9317-BA32D0711F26}" dt="2022-10-26T23:03:03.886" v="881"/>
          <ac:spMkLst>
            <pc:docMk/>
            <pc:sldMk cId="3282661180" sldId="434"/>
            <ac:spMk id="32" creationId="{D1A25006-85CF-8574-B28E-57C10B6177CF}"/>
          </ac:spMkLst>
        </pc:spChg>
        <pc:spChg chg="add mod">
          <ac:chgData name="Clements, William" userId="cbdb0636-a496-422a-8d40-98c53d494d26" providerId="ADAL" clId="{9080A587-D9EA-D54F-9317-BA32D0711F26}" dt="2022-10-27T15:36:39.166" v="1263"/>
          <ac:spMkLst>
            <pc:docMk/>
            <pc:sldMk cId="3282661180" sldId="434"/>
            <ac:spMk id="35" creationId="{EEF388FF-E78F-D9EC-5AFA-3E5263E5D896}"/>
          </ac:spMkLst>
        </pc:spChg>
        <pc:spChg chg="add mod">
          <ac:chgData name="Clements, William" userId="cbdb0636-a496-422a-8d40-98c53d494d26" providerId="ADAL" clId="{9080A587-D9EA-D54F-9317-BA32D0711F26}" dt="2022-10-27T15:36:39.166" v="1263"/>
          <ac:spMkLst>
            <pc:docMk/>
            <pc:sldMk cId="3282661180" sldId="434"/>
            <ac:spMk id="38" creationId="{EA633A66-4CDF-B831-D458-4B8C54781AC2}"/>
          </ac:spMkLst>
        </pc:spChg>
        <pc:spChg chg="del">
          <ac:chgData name="Clements, William" userId="cbdb0636-a496-422a-8d40-98c53d494d26" providerId="ADAL" clId="{9080A587-D9EA-D54F-9317-BA32D0711F26}" dt="2022-10-27T15:36:38.754" v="1262" actId="478"/>
          <ac:spMkLst>
            <pc:docMk/>
            <pc:sldMk cId="3282661180" sldId="434"/>
            <ac:spMk id="75" creationId="{9A5F96D9-39B3-6424-39FC-5BF1BAAADE96}"/>
          </ac:spMkLst>
        </pc:spChg>
        <pc:picChg chg="del">
          <ac:chgData name="Clements, William" userId="cbdb0636-a496-422a-8d40-98c53d494d26" providerId="ADAL" clId="{9080A587-D9EA-D54F-9317-BA32D0711F26}" dt="2022-10-27T15:36:38.754" v="1262" actId="478"/>
          <ac:picMkLst>
            <pc:docMk/>
            <pc:sldMk cId="3282661180" sldId="434"/>
            <ac:picMk id="2" creationId="{F9885400-E445-7E88-BAD9-32946D2E4DF0}"/>
          </ac:picMkLst>
        </pc:picChg>
        <pc:picChg chg="del">
          <ac:chgData name="Clements, William" userId="cbdb0636-a496-422a-8d40-98c53d494d26" providerId="ADAL" clId="{9080A587-D9EA-D54F-9317-BA32D0711F26}" dt="2022-10-27T15:36:38.754" v="1262" actId="478"/>
          <ac:picMkLst>
            <pc:docMk/>
            <pc:sldMk cId="3282661180" sldId="434"/>
            <ac:picMk id="4" creationId="{EE125F3A-E84A-4093-1B53-C68976C65F30}"/>
          </ac:picMkLst>
        </pc:picChg>
        <pc:picChg chg="add mod">
          <ac:chgData name="Clements, William" userId="cbdb0636-a496-422a-8d40-98c53d494d26" providerId="ADAL" clId="{9080A587-D9EA-D54F-9317-BA32D0711F26}" dt="2022-10-27T15:36:39.166" v="1263"/>
          <ac:picMkLst>
            <pc:docMk/>
            <pc:sldMk cId="3282661180" sldId="434"/>
            <ac:picMk id="17" creationId="{F5F72961-B2B7-7422-6B3E-57E45F1C8B57}"/>
          </ac:picMkLst>
        </pc:picChg>
        <pc:picChg chg="add mod">
          <ac:chgData name="Clements, William" userId="cbdb0636-a496-422a-8d40-98c53d494d26" providerId="ADAL" clId="{9080A587-D9EA-D54F-9317-BA32D0711F26}" dt="2022-10-27T15:36:39.166" v="1263"/>
          <ac:picMkLst>
            <pc:docMk/>
            <pc:sldMk cId="3282661180" sldId="434"/>
            <ac:picMk id="19" creationId="{8F3A2EEE-B3AF-8F6E-4523-68D67DF79A82}"/>
          </ac:picMkLst>
        </pc:picChg>
        <pc:picChg chg="add mod">
          <ac:chgData name="Clements, William" userId="cbdb0636-a496-422a-8d40-98c53d494d26" providerId="ADAL" clId="{9080A587-D9EA-D54F-9317-BA32D0711F26}" dt="2022-10-27T15:36:39.166" v="1263"/>
          <ac:picMkLst>
            <pc:docMk/>
            <pc:sldMk cId="3282661180" sldId="434"/>
            <ac:picMk id="36" creationId="{DE7EB42E-4E1D-2E31-63A0-B7932F98733B}"/>
          </ac:picMkLst>
        </pc:picChg>
        <pc:cxnChg chg="mod">
          <ac:chgData name="Clements, William" userId="cbdb0636-a496-422a-8d40-98c53d494d26" providerId="ADAL" clId="{9080A587-D9EA-D54F-9317-BA32D0711F26}" dt="2022-10-27T15:42:28.864" v="1481" actId="14100"/>
          <ac:cxnSpMkLst>
            <pc:docMk/>
            <pc:sldMk cId="3282661180" sldId="434"/>
            <ac:cxnSpMk id="43" creationId="{4BA8B536-EB02-B980-E103-85D951BB5260}"/>
          </ac:cxnSpMkLst>
        </pc:cxnChg>
        <pc:cxnChg chg="mod">
          <ac:chgData name="Clements, William" userId="cbdb0636-a496-422a-8d40-98c53d494d26" providerId="ADAL" clId="{9080A587-D9EA-D54F-9317-BA32D0711F26}" dt="2022-10-27T15:42:34.349" v="1482" actId="14100"/>
          <ac:cxnSpMkLst>
            <pc:docMk/>
            <pc:sldMk cId="3282661180" sldId="434"/>
            <ac:cxnSpMk id="46" creationId="{C2B61DDC-4472-B1E0-614B-BD56B629A568}"/>
          </ac:cxnSpMkLst>
        </pc:cxnChg>
        <pc:cxnChg chg="mod">
          <ac:chgData name="Clements, William" userId="cbdb0636-a496-422a-8d40-98c53d494d26" providerId="ADAL" clId="{9080A587-D9EA-D54F-9317-BA32D0711F26}" dt="2022-10-27T15:42:43.659" v="1483" actId="14100"/>
          <ac:cxnSpMkLst>
            <pc:docMk/>
            <pc:sldMk cId="3282661180" sldId="434"/>
            <ac:cxnSpMk id="58" creationId="{36F90F9E-05B2-1441-7703-DBD44C749715}"/>
          </ac:cxnSpMkLst>
        </pc:cxnChg>
      </pc:sldChg>
      <pc:sldChg chg="addSp modSp new mod modShow">
        <pc:chgData name="Clements, William" userId="cbdb0636-a496-422a-8d40-98c53d494d26" providerId="ADAL" clId="{9080A587-D9EA-D54F-9317-BA32D0711F26}" dt="2022-10-27T15:07:04.707" v="937" actId="1076"/>
        <pc:sldMkLst>
          <pc:docMk/>
          <pc:sldMk cId="3269304815" sldId="435"/>
        </pc:sldMkLst>
        <pc:picChg chg="add mod">
          <ac:chgData name="Clements, William" userId="cbdb0636-a496-422a-8d40-98c53d494d26" providerId="ADAL" clId="{9080A587-D9EA-D54F-9317-BA32D0711F26}" dt="2022-10-27T15:07:04.707" v="937" actId="1076"/>
          <ac:picMkLst>
            <pc:docMk/>
            <pc:sldMk cId="3269304815" sldId="435"/>
            <ac:picMk id="7" creationId="{3B4DEB18-E2EE-9FD8-4130-98DF23DF303B}"/>
          </ac:picMkLst>
        </pc:picChg>
      </pc:sldChg>
      <pc:sldChg chg="addSp delSp modSp add mod">
        <pc:chgData name="Clements, William" userId="cbdb0636-a496-422a-8d40-98c53d494d26" providerId="ADAL" clId="{9080A587-D9EA-D54F-9317-BA32D0711F26}" dt="2022-10-27T15:11:05.465" v="975" actId="1076"/>
        <pc:sldMkLst>
          <pc:docMk/>
          <pc:sldMk cId="2826495077" sldId="436"/>
        </pc:sldMkLst>
        <pc:spChg chg="add mod">
          <ac:chgData name="Clements, William" userId="cbdb0636-a496-422a-8d40-98c53d494d26" providerId="ADAL" clId="{9080A587-D9EA-D54F-9317-BA32D0711F26}" dt="2022-10-27T15:07:54.450" v="940"/>
          <ac:spMkLst>
            <pc:docMk/>
            <pc:sldMk cId="2826495077" sldId="436"/>
            <ac:spMk id="4" creationId="{AB7AE259-EE03-9B71-D816-8341D784F4AF}"/>
          </ac:spMkLst>
        </pc:spChg>
        <pc:spChg chg="add mod">
          <ac:chgData name="Clements, William" userId="cbdb0636-a496-422a-8d40-98c53d494d26" providerId="ADAL" clId="{9080A587-D9EA-D54F-9317-BA32D0711F26}" dt="2022-10-27T15:07:54.450" v="940"/>
          <ac:spMkLst>
            <pc:docMk/>
            <pc:sldMk cId="2826495077" sldId="436"/>
            <ac:spMk id="5" creationId="{20BCB11F-9D7A-785B-8B91-12D58FC9A8A6}"/>
          </ac:spMkLst>
        </pc:spChg>
        <pc:spChg chg="add del mod">
          <ac:chgData name="Clements, William" userId="cbdb0636-a496-422a-8d40-98c53d494d26" providerId="ADAL" clId="{9080A587-D9EA-D54F-9317-BA32D0711F26}" dt="2022-10-27T15:10:19.412" v="965" actId="478"/>
          <ac:spMkLst>
            <pc:docMk/>
            <pc:sldMk cId="2826495077" sldId="436"/>
            <ac:spMk id="9" creationId="{96F9DD30-6871-D00C-56CF-83C02147EF5F}"/>
          </ac:spMkLst>
        </pc:spChg>
        <pc:spChg chg="add del mod">
          <ac:chgData name="Clements, William" userId="cbdb0636-a496-422a-8d40-98c53d494d26" providerId="ADAL" clId="{9080A587-D9EA-D54F-9317-BA32D0711F26}" dt="2022-10-27T15:10:19.412" v="965" actId="478"/>
          <ac:spMkLst>
            <pc:docMk/>
            <pc:sldMk cId="2826495077" sldId="436"/>
            <ac:spMk id="10" creationId="{0B13E18E-783D-D544-2F8D-F01267E63AC7}"/>
          </ac:spMkLst>
        </pc:spChg>
        <pc:spChg chg="add del mod">
          <ac:chgData name="Clements, William" userId="cbdb0636-a496-422a-8d40-98c53d494d26" providerId="ADAL" clId="{9080A587-D9EA-D54F-9317-BA32D0711F26}" dt="2022-10-27T15:10:19.412" v="965" actId="478"/>
          <ac:spMkLst>
            <pc:docMk/>
            <pc:sldMk cId="2826495077" sldId="436"/>
            <ac:spMk id="11" creationId="{5371F021-DC86-EA20-6EEF-AEFA5F7A4876}"/>
          </ac:spMkLst>
        </pc:spChg>
        <pc:spChg chg="add del mod">
          <ac:chgData name="Clements, William" userId="cbdb0636-a496-422a-8d40-98c53d494d26" providerId="ADAL" clId="{9080A587-D9EA-D54F-9317-BA32D0711F26}" dt="2022-10-27T15:08:36.001" v="943" actId="478"/>
          <ac:spMkLst>
            <pc:docMk/>
            <pc:sldMk cId="2826495077" sldId="436"/>
            <ac:spMk id="12" creationId="{67660820-A226-C101-0B51-EEFA5A21317B}"/>
          </ac:spMkLst>
        </pc:spChg>
        <pc:spChg chg="add mod">
          <ac:chgData name="Clements, William" userId="cbdb0636-a496-422a-8d40-98c53d494d26" providerId="ADAL" clId="{9080A587-D9EA-D54F-9317-BA32D0711F26}" dt="2022-10-27T15:07:54.450" v="940"/>
          <ac:spMkLst>
            <pc:docMk/>
            <pc:sldMk cId="2826495077" sldId="436"/>
            <ac:spMk id="13" creationId="{FCAEC7EC-A209-2A1D-898D-3996E26A88A5}"/>
          </ac:spMkLst>
        </pc:spChg>
        <pc:spChg chg="add del mod">
          <ac:chgData name="Clements, William" userId="cbdb0636-a496-422a-8d40-98c53d494d26" providerId="ADAL" clId="{9080A587-D9EA-D54F-9317-BA32D0711F26}" dt="2022-10-27T15:10:19.412" v="965" actId="478"/>
          <ac:spMkLst>
            <pc:docMk/>
            <pc:sldMk cId="2826495077" sldId="436"/>
            <ac:spMk id="14" creationId="{D5086007-B2E6-E7F6-B542-8B43E766826B}"/>
          </ac:spMkLst>
        </pc:spChg>
        <pc:spChg chg="add del mod">
          <ac:chgData name="Clements, William" userId="cbdb0636-a496-422a-8d40-98c53d494d26" providerId="ADAL" clId="{9080A587-D9EA-D54F-9317-BA32D0711F26}" dt="2022-10-27T15:10:19.412" v="965" actId="478"/>
          <ac:spMkLst>
            <pc:docMk/>
            <pc:sldMk cId="2826495077" sldId="436"/>
            <ac:spMk id="15" creationId="{B79FDAF7-0C90-B4A9-CD78-AB0895D325EF}"/>
          </ac:spMkLst>
        </pc:spChg>
        <pc:spChg chg="add del mod">
          <ac:chgData name="Clements, William" userId="cbdb0636-a496-422a-8d40-98c53d494d26" providerId="ADAL" clId="{9080A587-D9EA-D54F-9317-BA32D0711F26}" dt="2022-10-27T15:10:19.412" v="965" actId="478"/>
          <ac:spMkLst>
            <pc:docMk/>
            <pc:sldMk cId="2826495077" sldId="436"/>
            <ac:spMk id="16" creationId="{C360D8E3-3078-F151-5D25-257FE0BEE815}"/>
          </ac:spMkLst>
        </pc:spChg>
        <pc:spChg chg="add del mod">
          <ac:chgData name="Clements, William" userId="cbdb0636-a496-422a-8d40-98c53d494d26" providerId="ADAL" clId="{9080A587-D9EA-D54F-9317-BA32D0711F26}" dt="2022-10-27T15:10:19.412" v="965" actId="478"/>
          <ac:spMkLst>
            <pc:docMk/>
            <pc:sldMk cId="2826495077" sldId="436"/>
            <ac:spMk id="17" creationId="{737B978B-5650-1715-2D9A-AE997A11BD0F}"/>
          </ac:spMkLst>
        </pc:spChg>
        <pc:spChg chg="add mod">
          <ac:chgData name="Clements, William" userId="cbdb0636-a496-422a-8d40-98c53d494d26" providerId="ADAL" clId="{9080A587-D9EA-D54F-9317-BA32D0711F26}" dt="2022-10-27T15:07:54.450" v="940"/>
          <ac:spMkLst>
            <pc:docMk/>
            <pc:sldMk cId="2826495077" sldId="436"/>
            <ac:spMk id="18" creationId="{CAB702D9-8AF9-F368-D99F-3E58BB3A1C3F}"/>
          </ac:spMkLst>
        </pc:spChg>
        <pc:spChg chg="add mod">
          <ac:chgData name="Clements, William" userId="cbdb0636-a496-422a-8d40-98c53d494d26" providerId="ADAL" clId="{9080A587-D9EA-D54F-9317-BA32D0711F26}" dt="2022-10-27T15:07:54.450" v="940"/>
          <ac:spMkLst>
            <pc:docMk/>
            <pc:sldMk cId="2826495077" sldId="436"/>
            <ac:spMk id="19" creationId="{5896211B-3B42-DBD0-2C88-6CDB1638BCCE}"/>
          </ac:spMkLst>
        </pc:spChg>
        <pc:spChg chg="add mod">
          <ac:chgData name="Clements, William" userId="cbdb0636-a496-422a-8d40-98c53d494d26" providerId="ADAL" clId="{9080A587-D9EA-D54F-9317-BA32D0711F26}" dt="2022-10-27T15:11:01.353" v="973" actId="1076"/>
          <ac:spMkLst>
            <pc:docMk/>
            <pc:sldMk cId="2826495077" sldId="436"/>
            <ac:spMk id="35" creationId="{309103A8-066D-6D81-58C7-A28CB1CF8E8F}"/>
          </ac:spMkLst>
        </pc:spChg>
        <pc:spChg chg="add mod">
          <ac:chgData name="Clements, William" userId="cbdb0636-a496-422a-8d40-98c53d494d26" providerId="ADAL" clId="{9080A587-D9EA-D54F-9317-BA32D0711F26}" dt="2022-10-27T15:11:05.465" v="975" actId="1076"/>
          <ac:spMkLst>
            <pc:docMk/>
            <pc:sldMk cId="2826495077" sldId="436"/>
            <ac:spMk id="36" creationId="{DE8EEE64-D5FD-9FA2-0E16-AA9514DAC6E9}"/>
          </ac:spMkLst>
        </pc:spChg>
        <pc:cxnChg chg="add mod">
          <ac:chgData name="Clements, William" userId="cbdb0636-a496-422a-8d40-98c53d494d26" providerId="ADAL" clId="{9080A587-D9EA-D54F-9317-BA32D0711F26}" dt="2022-10-27T15:10:19.412" v="965" actId="478"/>
          <ac:cxnSpMkLst>
            <pc:docMk/>
            <pc:sldMk cId="2826495077" sldId="436"/>
            <ac:cxnSpMk id="20" creationId="{286F91ED-F323-B7F1-A2AF-87EB9C424EEC}"/>
          </ac:cxnSpMkLst>
        </pc:cxnChg>
        <pc:cxnChg chg="add mod">
          <ac:chgData name="Clements, William" userId="cbdb0636-a496-422a-8d40-98c53d494d26" providerId="ADAL" clId="{9080A587-D9EA-D54F-9317-BA32D0711F26}" dt="2022-10-27T15:10:19.412" v="965" actId="478"/>
          <ac:cxnSpMkLst>
            <pc:docMk/>
            <pc:sldMk cId="2826495077" sldId="436"/>
            <ac:cxnSpMk id="23" creationId="{10501C15-4CD0-E37B-1FEB-27F1960CC583}"/>
          </ac:cxnSpMkLst>
        </pc:cxnChg>
        <pc:cxnChg chg="add mod">
          <ac:chgData name="Clements, William" userId="cbdb0636-a496-422a-8d40-98c53d494d26" providerId="ADAL" clId="{9080A587-D9EA-D54F-9317-BA32D0711F26}" dt="2022-10-27T15:10:19.412" v="965" actId="478"/>
          <ac:cxnSpMkLst>
            <pc:docMk/>
            <pc:sldMk cId="2826495077" sldId="436"/>
            <ac:cxnSpMk id="26" creationId="{25648C75-4934-7F4D-1FEB-95D23883FAB7}"/>
          </ac:cxnSpMkLst>
        </pc:cxnChg>
        <pc:cxnChg chg="add mod">
          <ac:chgData name="Clements, William" userId="cbdb0636-a496-422a-8d40-98c53d494d26" providerId="ADAL" clId="{9080A587-D9EA-D54F-9317-BA32D0711F26}" dt="2022-10-27T15:09:31.525" v="959" actId="14100"/>
          <ac:cxnSpMkLst>
            <pc:docMk/>
            <pc:sldMk cId="2826495077" sldId="436"/>
            <ac:cxnSpMk id="29" creationId="{2E6C07D8-B9E2-E272-352D-A6AB6CAD5337}"/>
          </ac:cxnSpMkLst>
        </pc:cxnChg>
        <pc:cxnChg chg="add mod">
          <ac:chgData name="Clements, William" userId="cbdb0636-a496-422a-8d40-98c53d494d26" providerId="ADAL" clId="{9080A587-D9EA-D54F-9317-BA32D0711F26}" dt="2022-10-27T15:09:45.348" v="962" actId="14100"/>
          <ac:cxnSpMkLst>
            <pc:docMk/>
            <pc:sldMk cId="2826495077" sldId="436"/>
            <ac:cxnSpMk id="32" creationId="{93710BD4-3D07-417B-8213-200DA7ED1110}"/>
          </ac:cxnSpMkLst>
        </pc:cxnChg>
      </pc:sldChg>
      <pc:sldChg chg="addSp delSp modSp add del mod">
        <pc:chgData name="Clements, William" userId="cbdb0636-a496-422a-8d40-98c53d494d26" providerId="ADAL" clId="{9080A587-D9EA-D54F-9317-BA32D0711F26}" dt="2022-10-27T15:11:53.658" v="979" actId="2696"/>
        <pc:sldMkLst>
          <pc:docMk/>
          <pc:sldMk cId="4092493293" sldId="437"/>
        </pc:sldMkLst>
        <pc:cxnChg chg="add mod">
          <ac:chgData name="Clements, William" userId="cbdb0636-a496-422a-8d40-98c53d494d26" providerId="ADAL" clId="{9080A587-D9EA-D54F-9317-BA32D0711F26}" dt="2022-10-27T15:08:08.428" v="942"/>
          <ac:cxnSpMkLst>
            <pc:docMk/>
            <pc:sldMk cId="4092493293" sldId="437"/>
            <ac:cxnSpMk id="20" creationId="{D229A31F-B306-12FF-4560-60F1712D0534}"/>
          </ac:cxnSpMkLst>
        </pc:cxnChg>
        <pc:cxnChg chg="add del mod">
          <ac:chgData name="Clements, William" userId="cbdb0636-a496-422a-8d40-98c53d494d26" providerId="ADAL" clId="{9080A587-D9EA-D54F-9317-BA32D0711F26}" dt="2022-10-27T15:08:52.404" v="947" actId="21"/>
          <ac:cxnSpMkLst>
            <pc:docMk/>
            <pc:sldMk cId="4092493293" sldId="437"/>
            <ac:cxnSpMk id="21" creationId="{A6973D63-6165-64F4-E9A5-F969B4BC87D6}"/>
          </ac:cxnSpMkLst>
        </pc:cxnChg>
        <pc:cxnChg chg="add mod">
          <ac:chgData name="Clements, William" userId="cbdb0636-a496-422a-8d40-98c53d494d26" providerId="ADAL" clId="{9080A587-D9EA-D54F-9317-BA32D0711F26}" dt="2022-10-27T15:11:30.582" v="978"/>
          <ac:cxnSpMkLst>
            <pc:docMk/>
            <pc:sldMk cId="4092493293" sldId="437"/>
            <ac:cxnSpMk id="22" creationId="{5DAC4BF8-5C6A-0A75-BC59-13B71851C4CE}"/>
          </ac:cxnSpMkLst>
        </pc:cxnChg>
        <pc:cxnChg chg="add mod">
          <ac:chgData name="Clements, William" userId="cbdb0636-a496-422a-8d40-98c53d494d26" providerId="ADAL" clId="{9080A587-D9EA-D54F-9317-BA32D0711F26}" dt="2022-10-27T15:11:30.582" v="978"/>
          <ac:cxnSpMkLst>
            <pc:docMk/>
            <pc:sldMk cId="4092493293" sldId="437"/>
            <ac:cxnSpMk id="23" creationId="{F076C02F-72E3-F091-686E-7B1DE2229DFF}"/>
          </ac:cxnSpMkLst>
        </pc:cxnChg>
      </pc:sldChg>
      <pc:sldChg chg="addSp modSp add mod">
        <pc:chgData name="Clements, William" userId="cbdb0636-a496-422a-8d40-98c53d494d26" providerId="ADAL" clId="{9080A587-D9EA-D54F-9317-BA32D0711F26}" dt="2022-10-27T15:11:18.739" v="977" actId="1076"/>
        <pc:sldMkLst>
          <pc:docMk/>
          <pc:sldMk cId="1716300944" sldId="438"/>
        </pc:sldMkLst>
        <pc:spChg chg="add mod">
          <ac:chgData name="Clements, William" userId="cbdb0636-a496-422a-8d40-98c53d494d26" providerId="ADAL" clId="{9080A587-D9EA-D54F-9317-BA32D0711F26}" dt="2022-10-27T15:11:18.739" v="977" actId="1076"/>
          <ac:spMkLst>
            <pc:docMk/>
            <pc:sldMk cId="1716300944" sldId="438"/>
            <ac:spMk id="12" creationId="{35DD56DA-CA63-436F-33F1-14C50EF1C9FE}"/>
          </ac:spMkLst>
        </pc:spChg>
      </pc:sldChg>
      <pc:sldChg chg="addSp delSp modSp add mod">
        <pc:chgData name="Clements, William" userId="cbdb0636-a496-422a-8d40-98c53d494d26" providerId="ADAL" clId="{9080A587-D9EA-D54F-9317-BA32D0711F26}" dt="2022-10-27T15:25:16.009" v="1129" actId="14100"/>
        <pc:sldMkLst>
          <pc:docMk/>
          <pc:sldMk cId="613862487" sldId="439"/>
        </pc:sldMkLst>
        <pc:spChg chg="add mod">
          <ac:chgData name="Clements, William" userId="cbdb0636-a496-422a-8d40-98c53d494d26" providerId="ADAL" clId="{9080A587-D9EA-D54F-9317-BA32D0711F26}" dt="2022-10-27T15:13:16.437" v="988"/>
          <ac:spMkLst>
            <pc:docMk/>
            <pc:sldMk cId="613862487" sldId="439"/>
            <ac:spMk id="8" creationId="{A5D9F566-B785-0FE2-AA31-F1A214685AF4}"/>
          </ac:spMkLst>
        </pc:spChg>
        <pc:spChg chg="add mod">
          <ac:chgData name="Clements, William" userId="cbdb0636-a496-422a-8d40-98c53d494d26" providerId="ADAL" clId="{9080A587-D9EA-D54F-9317-BA32D0711F26}" dt="2022-10-27T15:13:16.437" v="988"/>
          <ac:spMkLst>
            <pc:docMk/>
            <pc:sldMk cId="613862487" sldId="439"/>
            <ac:spMk id="9" creationId="{48BCF49A-A28E-ADD6-A66E-D27EDCCE8FFC}"/>
          </ac:spMkLst>
        </pc:spChg>
        <pc:spChg chg="add mod">
          <ac:chgData name="Clements, William" userId="cbdb0636-a496-422a-8d40-98c53d494d26" providerId="ADAL" clId="{9080A587-D9EA-D54F-9317-BA32D0711F26}" dt="2022-10-27T15:13:16.437" v="988"/>
          <ac:spMkLst>
            <pc:docMk/>
            <pc:sldMk cId="613862487" sldId="439"/>
            <ac:spMk id="10" creationId="{A04B57A5-8759-BB42-E78D-A60BF4D57391}"/>
          </ac:spMkLst>
        </pc:spChg>
        <pc:spChg chg="add mod">
          <ac:chgData name="Clements, William" userId="cbdb0636-a496-422a-8d40-98c53d494d26" providerId="ADAL" clId="{9080A587-D9EA-D54F-9317-BA32D0711F26}" dt="2022-10-27T15:13:16.437" v="988"/>
          <ac:spMkLst>
            <pc:docMk/>
            <pc:sldMk cId="613862487" sldId="439"/>
            <ac:spMk id="11" creationId="{0A65F36A-DE0D-DB35-D4B2-04FC5756B59E}"/>
          </ac:spMkLst>
        </pc:spChg>
        <pc:picChg chg="del">
          <ac:chgData name="Clements, William" userId="cbdb0636-a496-422a-8d40-98c53d494d26" providerId="ADAL" clId="{9080A587-D9EA-D54F-9317-BA32D0711F26}" dt="2022-10-27T15:23:48.185" v="1111" actId="478"/>
          <ac:picMkLst>
            <pc:docMk/>
            <pc:sldMk cId="613862487" sldId="439"/>
            <ac:picMk id="5" creationId="{845ECD4C-3FDC-10F7-6E2B-D723EED8A4C3}"/>
          </ac:picMkLst>
        </pc:picChg>
        <pc:picChg chg="mod">
          <ac:chgData name="Clements, William" userId="cbdb0636-a496-422a-8d40-98c53d494d26" providerId="ADAL" clId="{9080A587-D9EA-D54F-9317-BA32D0711F26}" dt="2022-10-27T15:25:05.596" v="1126" actId="1076"/>
          <ac:picMkLst>
            <pc:docMk/>
            <pc:sldMk cId="613862487" sldId="439"/>
            <ac:picMk id="7" creationId="{67C05D0E-9F74-4F74-D356-CC48579B5EAD}"/>
          </ac:picMkLst>
        </pc:picChg>
        <pc:picChg chg="add mod">
          <ac:chgData name="Clements, William" userId="cbdb0636-a496-422a-8d40-98c53d494d26" providerId="ADAL" clId="{9080A587-D9EA-D54F-9317-BA32D0711F26}" dt="2022-10-27T15:23:59.014" v="1113" actId="167"/>
          <ac:picMkLst>
            <pc:docMk/>
            <pc:sldMk cId="613862487" sldId="439"/>
            <ac:picMk id="12" creationId="{DC12AB1D-490C-DB57-931F-B67345CBFF87}"/>
          </ac:picMkLst>
        </pc:picChg>
        <pc:picChg chg="add mod">
          <ac:chgData name="Clements, William" userId="cbdb0636-a496-422a-8d40-98c53d494d26" providerId="ADAL" clId="{9080A587-D9EA-D54F-9317-BA32D0711F26}" dt="2022-10-27T15:25:16.009" v="1129" actId="14100"/>
          <ac:picMkLst>
            <pc:docMk/>
            <pc:sldMk cId="613862487" sldId="439"/>
            <ac:picMk id="13" creationId="{DBFC0ABC-5868-F0F9-3EFC-205EBE82D032}"/>
          </ac:picMkLst>
        </pc:picChg>
      </pc:sldChg>
      <pc:sldChg chg="modSp add mod ord">
        <pc:chgData name="Clements, William" userId="cbdb0636-a496-422a-8d40-98c53d494d26" providerId="ADAL" clId="{9080A587-D9EA-D54F-9317-BA32D0711F26}" dt="2022-10-27T15:14:22.307" v="1013" actId="20578"/>
        <pc:sldMkLst>
          <pc:docMk/>
          <pc:sldMk cId="4231749922" sldId="440"/>
        </pc:sldMkLst>
        <pc:picChg chg="mod">
          <ac:chgData name="Clements, William" userId="cbdb0636-a496-422a-8d40-98c53d494d26" providerId="ADAL" clId="{9080A587-D9EA-D54F-9317-BA32D0711F26}" dt="2022-10-27T15:14:07.517" v="1012" actId="14100"/>
          <ac:picMkLst>
            <pc:docMk/>
            <pc:sldMk cId="4231749922" sldId="440"/>
            <ac:picMk id="5" creationId="{845ECD4C-3FDC-10F7-6E2B-D723EED8A4C3}"/>
          </ac:picMkLst>
        </pc:picChg>
        <pc:picChg chg="mod">
          <ac:chgData name="Clements, William" userId="cbdb0636-a496-422a-8d40-98c53d494d26" providerId="ADAL" clId="{9080A587-D9EA-D54F-9317-BA32D0711F26}" dt="2022-10-27T15:14:03.452" v="1010" actId="14100"/>
          <ac:picMkLst>
            <pc:docMk/>
            <pc:sldMk cId="4231749922" sldId="440"/>
            <ac:picMk id="7" creationId="{67C05D0E-9F74-4F74-D356-CC48579B5EAD}"/>
          </ac:picMkLst>
        </pc:picChg>
      </pc:sldChg>
      <pc:sldChg chg="addSp delSp modSp new mod">
        <pc:chgData name="Clements, William" userId="cbdb0636-a496-422a-8d40-98c53d494d26" providerId="ADAL" clId="{9080A587-D9EA-D54F-9317-BA32D0711F26}" dt="2022-10-27T15:14:45.097" v="1018"/>
        <pc:sldMkLst>
          <pc:docMk/>
          <pc:sldMk cId="918015747" sldId="441"/>
        </pc:sldMkLst>
        <pc:spChg chg="mod">
          <ac:chgData name="Clements, William" userId="cbdb0636-a496-422a-8d40-98c53d494d26" providerId="ADAL" clId="{9080A587-D9EA-D54F-9317-BA32D0711F26}" dt="2022-10-27T15:14:34.991" v="1015"/>
          <ac:spMkLst>
            <pc:docMk/>
            <pc:sldMk cId="918015747" sldId="441"/>
            <ac:spMk id="2" creationId="{42EE3905-1881-920A-F45B-146A973D646F}"/>
          </ac:spMkLst>
        </pc:spChg>
        <pc:spChg chg="add del">
          <ac:chgData name="Clements, William" userId="cbdb0636-a496-422a-8d40-98c53d494d26" providerId="ADAL" clId="{9080A587-D9EA-D54F-9317-BA32D0711F26}" dt="2022-10-27T15:14:39.642" v="1017" actId="22"/>
          <ac:spMkLst>
            <pc:docMk/>
            <pc:sldMk cId="918015747" sldId="441"/>
            <ac:spMk id="4" creationId="{796FB5A3-A5B5-3AE7-C1AD-2704DA59F01C}"/>
          </ac:spMkLst>
        </pc:spChg>
        <pc:spChg chg="add mod">
          <ac:chgData name="Clements, William" userId="cbdb0636-a496-422a-8d40-98c53d494d26" providerId="ADAL" clId="{9080A587-D9EA-D54F-9317-BA32D0711F26}" dt="2022-10-27T15:14:45.097" v="1018"/>
          <ac:spMkLst>
            <pc:docMk/>
            <pc:sldMk cId="918015747" sldId="441"/>
            <ac:spMk id="5" creationId="{3AE65664-9972-1338-5AAF-FC29F080A7B0}"/>
          </ac:spMkLst>
        </pc:spChg>
      </pc:sldChg>
      <pc:sldChg chg="addSp delSp modSp add mod">
        <pc:chgData name="Clements, William" userId="cbdb0636-a496-422a-8d40-98c53d494d26" providerId="ADAL" clId="{9080A587-D9EA-D54F-9317-BA32D0711F26}" dt="2022-10-27T15:28:22.332" v="1164" actId="1076"/>
        <pc:sldMkLst>
          <pc:docMk/>
          <pc:sldMk cId="2830819962" sldId="442"/>
        </pc:sldMkLst>
        <pc:spChg chg="mod">
          <ac:chgData name="Clements, William" userId="cbdb0636-a496-422a-8d40-98c53d494d26" providerId="ADAL" clId="{9080A587-D9EA-D54F-9317-BA32D0711F26}" dt="2022-10-27T15:17:48.822" v="1053" actId="20577"/>
          <ac:spMkLst>
            <pc:docMk/>
            <pc:sldMk cId="2830819962" sldId="442"/>
            <ac:spMk id="23" creationId="{27AAA068-65D6-AD6E-7259-C4A9853768FD}"/>
          </ac:spMkLst>
        </pc:spChg>
        <pc:spChg chg="add mod">
          <ac:chgData name="Clements, William" userId="cbdb0636-a496-422a-8d40-98c53d494d26" providerId="ADAL" clId="{9080A587-D9EA-D54F-9317-BA32D0711F26}" dt="2022-10-27T15:28:22.332" v="1164" actId="1076"/>
          <ac:spMkLst>
            <pc:docMk/>
            <pc:sldMk cId="2830819962" sldId="442"/>
            <ac:spMk id="26" creationId="{E15DF5B8-BD16-C1BC-C550-ECF01D51C867}"/>
          </ac:spMkLst>
        </pc:spChg>
        <pc:picChg chg="del">
          <ac:chgData name="Clements, William" userId="cbdb0636-a496-422a-8d40-98c53d494d26" providerId="ADAL" clId="{9080A587-D9EA-D54F-9317-BA32D0711F26}" dt="2022-10-27T15:24:42.622" v="1122" actId="478"/>
          <ac:picMkLst>
            <pc:docMk/>
            <pc:sldMk cId="2830819962" sldId="442"/>
            <ac:picMk id="2" creationId="{744BDC1D-75C5-039B-B5B2-482B216CDDC2}"/>
          </ac:picMkLst>
        </pc:picChg>
        <pc:picChg chg="del mod">
          <ac:chgData name="Clements, William" userId="cbdb0636-a496-422a-8d40-98c53d494d26" providerId="ADAL" clId="{9080A587-D9EA-D54F-9317-BA32D0711F26}" dt="2022-10-27T15:26:23.482" v="1143" actId="478"/>
          <ac:picMkLst>
            <pc:docMk/>
            <pc:sldMk cId="2830819962" sldId="442"/>
            <ac:picMk id="5" creationId="{90A48744-B8EA-CED2-0561-29509BE2265E}"/>
          </ac:picMkLst>
        </pc:picChg>
        <pc:picChg chg="add del mod">
          <ac:chgData name="Clements, William" userId="cbdb0636-a496-422a-8d40-98c53d494d26" providerId="ADAL" clId="{9080A587-D9EA-D54F-9317-BA32D0711F26}" dt="2022-10-27T15:17:25.647" v="1050" actId="478"/>
          <ac:picMkLst>
            <pc:docMk/>
            <pc:sldMk cId="2830819962" sldId="442"/>
            <ac:picMk id="15" creationId="{7FF36BE4-73E7-816B-ACC6-B580FD40B452}"/>
          </ac:picMkLst>
        </pc:picChg>
        <pc:picChg chg="add mod">
          <ac:chgData name="Clements, William" userId="cbdb0636-a496-422a-8d40-98c53d494d26" providerId="ADAL" clId="{9080A587-D9EA-D54F-9317-BA32D0711F26}" dt="2022-10-27T15:17:23.468" v="1049" actId="14100"/>
          <ac:picMkLst>
            <pc:docMk/>
            <pc:sldMk cId="2830819962" sldId="442"/>
            <ac:picMk id="16" creationId="{2220E1EA-0388-DBC1-5FC7-E803C5CF6F1B}"/>
          </ac:picMkLst>
        </pc:picChg>
        <pc:picChg chg="add mod">
          <ac:chgData name="Clements, William" userId="cbdb0636-a496-422a-8d40-98c53d494d26" providerId="ADAL" clId="{9080A587-D9EA-D54F-9317-BA32D0711F26}" dt="2022-10-27T15:25:51.285" v="1135"/>
          <ac:picMkLst>
            <pc:docMk/>
            <pc:sldMk cId="2830819962" sldId="442"/>
            <ac:picMk id="20" creationId="{2658CBC9-47A6-E891-5273-33C3537B0060}"/>
          </ac:picMkLst>
        </pc:picChg>
        <pc:picChg chg="add mod">
          <ac:chgData name="Clements, William" userId="cbdb0636-a496-422a-8d40-98c53d494d26" providerId="ADAL" clId="{9080A587-D9EA-D54F-9317-BA32D0711F26}" dt="2022-10-27T15:26:29.816" v="1145" actId="167"/>
          <ac:picMkLst>
            <pc:docMk/>
            <pc:sldMk cId="2830819962" sldId="442"/>
            <ac:picMk id="21" creationId="{196D0126-2324-3767-28A5-14E473AB1B37}"/>
          </ac:picMkLst>
        </pc:picChg>
        <pc:cxnChg chg="add del mod">
          <ac:chgData name="Clements, William" userId="cbdb0636-a496-422a-8d40-98c53d494d26" providerId="ADAL" clId="{9080A587-D9EA-D54F-9317-BA32D0711F26}" dt="2022-10-27T15:18:37.170" v="1057" actId="478"/>
          <ac:cxnSpMkLst>
            <pc:docMk/>
            <pc:sldMk cId="2830819962" sldId="442"/>
            <ac:cxnSpMk id="19" creationId="{84C342C3-1676-7CE9-F713-F70873435F83}"/>
          </ac:cxnSpMkLst>
        </pc:cxnChg>
        <pc:cxnChg chg="mod">
          <ac:chgData name="Clements, William" userId="cbdb0636-a496-422a-8d40-98c53d494d26" providerId="ADAL" clId="{9080A587-D9EA-D54F-9317-BA32D0711F26}" dt="2022-10-27T15:17:48.822" v="1053" actId="20577"/>
          <ac:cxnSpMkLst>
            <pc:docMk/>
            <pc:sldMk cId="2830819962" sldId="442"/>
            <ac:cxnSpMk id="29" creationId="{36E2413F-9DB9-E998-D2A5-34E72A9E5FED}"/>
          </ac:cxnSpMkLst>
        </pc:cxnChg>
      </pc:sldChg>
      <pc:sldChg chg="addSp delSp modSp add mod">
        <pc:chgData name="Clements, William" userId="cbdb0636-a496-422a-8d40-98c53d494d26" providerId="ADAL" clId="{9080A587-D9EA-D54F-9317-BA32D0711F26}" dt="2022-10-27T15:28:04.777" v="1162" actId="1076"/>
        <pc:sldMkLst>
          <pc:docMk/>
          <pc:sldMk cId="3390044891" sldId="443"/>
        </pc:sldMkLst>
        <pc:spChg chg="add mod">
          <ac:chgData name="Clements, William" userId="cbdb0636-a496-422a-8d40-98c53d494d26" providerId="ADAL" clId="{9080A587-D9EA-D54F-9317-BA32D0711F26}" dt="2022-10-27T15:28:04.777" v="1162" actId="1076"/>
          <ac:spMkLst>
            <pc:docMk/>
            <pc:sldMk cId="3390044891" sldId="443"/>
            <ac:spMk id="21" creationId="{DDC7213F-9896-77E6-3578-93E56F14075E}"/>
          </ac:spMkLst>
        </pc:spChg>
        <pc:spChg chg="mod">
          <ac:chgData name="Clements, William" userId="cbdb0636-a496-422a-8d40-98c53d494d26" providerId="ADAL" clId="{9080A587-D9EA-D54F-9317-BA32D0711F26}" dt="2022-10-27T15:15:49.460" v="1030" actId="20577"/>
          <ac:spMkLst>
            <pc:docMk/>
            <pc:sldMk cId="3390044891" sldId="443"/>
            <ac:spMk id="23" creationId="{27AAA068-65D6-AD6E-7259-C4A9853768FD}"/>
          </ac:spMkLst>
        </pc:spChg>
        <pc:picChg chg="del">
          <ac:chgData name="Clements, William" userId="cbdb0636-a496-422a-8d40-98c53d494d26" providerId="ADAL" clId="{9080A587-D9EA-D54F-9317-BA32D0711F26}" dt="2022-10-27T15:24:37.422" v="1120" actId="478"/>
          <ac:picMkLst>
            <pc:docMk/>
            <pc:sldMk cId="3390044891" sldId="443"/>
            <ac:picMk id="2" creationId="{744BDC1D-75C5-039B-B5B2-482B216CDDC2}"/>
          </ac:picMkLst>
        </pc:picChg>
        <pc:picChg chg="mod">
          <ac:chgData name="Clements, William" userId="cbdb0636-a496-422a-8d40-98c53d494d26" providerId="ADAL" clId="{9080A587-D9EA-D54F-9317-BA32D0711F26}" dt="2022-10-27T15:24:39.772" v="1121" actId="1076"/>
          <ac:picMkLst>
            <pc:docMk/>
            <pc:sldMk cId="3390044891" sldId="443"/>
            <ac:picMk id="5" creationId="{90A48744-B8EA-CED2-0561-29509BE2265E}"/>
          </ac:picMkLst>
        </pc:picChg>
        <pc:picChg chg="add del mod">
          <ac:chgData name="Clements, William" userId="cbdb0636-a496-422a-8d40-98c53d494d26" providerId="ADAL" clId="{9080A587-D9EA-D54F-9317-BA32D0711F26}" dt="2022-10-27T15:16:56.277" v="1041"/>
          <ac:picMkLst>
            <pc:docMk/>
            <pc:sldMk cId="3390044891" sldId="443"/>
            <ac:picMk id="15" creationId="{547B1500-32E3-797C-063E-E63DB4C333AE}"/>
          </ac:picMkLst>
        </pc:picChg>
        <pc:picChg chg="add mod">
          <ac:chgData name="Clements, William" userId="cbdb0636-a496-422a-8d40-98c53d494d26" providerId="ADAL" clId="{9080A587-D9EA-D54F-9317-BA32D0711F26}" dt="2022-10-27T15:16:57.254" v="1042"/>
          <ac:picMkLst>
            <pc:docMk/>
            <pc:sldMk cId="3390044891" sldId="443"/>
            <ac:picMk id="16" creationId="{7EE970D7-9AD0-5AC7-96DE-5D5FB1A6D9EB}"/>
          </ac:picMkLst>
        </pc:picChg>
        <pc:picChg chg="add mod">
          <ac:chgData name="Clements, William" userId="cbdb0636-a496-422a-8d40-98c53d494d26" providerId="ADAL" clId="{9080A587-D9EA-D54F-9317-BA32D0711F26}" dt="2022-10-27T15:25:49.180" v="1134"/>
          <ac:picMkLst>
            <pc:docMk/>
            <pc:sldMk cId="3390044891" sldId="443"/>
            <ac:picMk id="20" creationId="{DB340322-51F0-FAFF-2991-8055AC1CE646}"/>
          </ac:picMkLst>
        </pc:picChg>
        <pc:cxnChg chg="del mod">
          <ac:chgData name="Clements, William" userId="cbdb0636-a496-422a-8d40-98c53d494d26" providerId="ADAL" clId="{9080A587-D9EA-D54F-9317-BA32D0711F26}" dt="2022-10-27T15:15:44.746" v="1028" actId="478"/>
          <ac:cxnSpMkLst>
            <pc:docMk/>
            <pc:sldMk cId="3390044891" sldId="443"/>
            <ac:cxnSpMk id="19" creationId="{84C342C3-1676-7CE9-F713-F70873435F83}"/>
          </ac:cxnSpMkLst>
        </pc:cxnChg>
        <pc:cxnChg chg="mod">
          <ac:chgData name="Clements, William" userId="cbdb0636-a496-422a-8d40-98c53d494d26" providerId="ADAL" clId="{9080A587-D9EA-D54F-9317-BA32D0711F26}" dt="2022-10-27T15:15:49.460" v="1030" actId="20577"/>
          <ac:cxnSpMkLst>
            <pc:docMk/>
            <pc:sldMk cId="3390044891" sldId="443"/>
            <ac:cxnSpMk id="29" creationId="{36E2413F-9DB9-E998-D2A5-34E72A9E5FED}"/>
          </ac:cxnSpMkLst>
        </pc:cxnChg>
      </pc:sldChg>
      <pc:sldChg chg="addSp delSp modSp add mod ord">
        <pc:chgData name="Clements, William" userId="cbdb0636-a496-422a-8d40-98c53d494d26" providerId="ADAL" clId="{9080A587-D9EA-D54F-9317-BA32D0711F26}" dt="2022-10-27T15:27:27.706" v="1155" actId="478"/>
        <pc:sldMkLst>
          <pc:docMk/>
          <pc:sldMk cId="2553886424" sldId="444"/>
        </pc:sldMkLst>
        <pc:spChg chg="del">
          <ac:chgData name="Clements, William" userId="cbdb0636-a496-422a-8d40-98c53d494d26" providerId="ADAL" clId="{9080A587-D9EA-D54F-9317-BA32D0711F26}" dt="2022-10-27T15:27:25.137" v="1154" actId="478"/>
          <ac:spMkLst>
            <pc:docMk/>
            <pc:sldMk cId="2553886424" sldId="444"/>
            <ac:spMk id="11" creationId="{76016DFF-09EE-972D-A98A-C712DEDF165D}"/>
          </ac:spMkLst>
        </pc:spChg>
        <pc:spChg chg="del">
          <ac:chgData name="Clements, William" userId="cbdb0636-a496-422a-8d40-98c53d494d26" providerId="ADAL" clId="{9080A587-D9EA-D54F-9317-BA32D0711F26}" dt="2022-10-27T15:27:25.137" v="1154" actId="478"/>
          <ac:spMkLst>
            <pc:docMk/>
            <pc:sldMk cId="2553886424" sldId="444"/>
            <ac:spMk id="12" creationId="{89619C34-8D46-CE30-4EDB-C56A0AAA48DC}"/>
          </ac:spMkLst>
        </pc:spChg>
        <pc:spChg chg="add mod">
          <ac:chgData name="Clements, William" userId="cbdb0636-a496-422a-8d40-98c53d494d26" providerId="ADAL" clId="{9080A587-D9EA-D54F-9317-BA32D0711F26}" dt="2022-10-27T15:27:11.505" v="1153" actId="1076"/>
          <ac:spMkLst>
            <pc:docMk/>
            <pc:sldMk cId="2553886424" sldId="444"/>
            <ac:spMk id="14" creationId="{25D17B99-627B-EDE0-B6D1-34DEE1BBDD7B}"/>
          </ac:spMkLst>
        </pc:spChg>
        <pc:spChg chg="del">
          <ac:chgData name="Clements, William" userId="cbdb0636-a496-422a-8d40-98c53d494d26" providerId="ADAL" clId="{9080A587-D9EA-D54F-9317-BA32D0711F26}" dt="2022-10-27T15:27:25.137" v="1154" actId="478"/>
          <ac:spMkLst>
            <pc:docMk/>
            <pc:sldMk cId="2553886424" sldId="444"/>
            <ac:spMk id="17" creationId="{241B31F5-3A61-C02D-74A9-8476339F1633}"/>
          </ac:spMkLst>
        </pc:spChg>
        <pc:spChg chg="del">
          <ac:chgData name="Clements, William" userId="cbdb0636-a496-422a-8d40-98c53d494d26" providerId="ADAL" clId="{9080A587-D9EA-D54F-9317-BA32D0711F26}" dt="2022-10-27T15:27:27.706" v="1155" actId="478"/>
          <ac:spMkLst>
            <pc:docMk/>
            <pc:sldMk cId="2553886424" sldId="444"/>
            <ac:spMk id="24" creationId="{DCD4189A-0203-7634-DD53-939AF59831D3}"/>
          </ac:spMkLst>
        </pc:spChg>
        <pc:spChg chg="del">
          <ac:chgData name="Clements, William" userId="cbdb0636-a496-422a-8d40-98c53d494d26" providerId="ADAL" clId="{9080A587-D9EA-D54F-9317-BA32D0711F26}" dt="2022-10-27T15:27:27.706" v="1155" actId="478"/>
          <ac:spMkLst>
            <pc:docMk/>
            <pc:sldMk cId="2553886424" sldId="444"/>
            <ac:spMk id="25" creationId="{8D1DFF10-EEFC-513D-829C-48BEE004F4DD}"/>
          </ac:spMkLst>
        </pc:spChg>
        <pc:picChg chg="del">
          <ac:chgData name="Clements, William" userId="cbdb0636-a496-422a-8d40-98c53d494d26" providerId="ADAL" clId="{9080A587-D9EA-D54F-9317-BA32D0711F26}" dt="2022-10-27T15:24:23.487" v="1116" actId="478"/>
          <ac:picMkLst>
            <pc:docMk/>
            <pc:sldMk cId="2553886424" sldId="444"/>
            <ac:picMk id="2" creationId="{744BDC1D-75C5-039B-B5B2-482B216CDDC2}"/>
          </ac:picMkLst>
        </pc:picChg>
        <pc:picChg chg="mod">
          <ac:chgData name="Clements, William" userId="cbdb0636-a496-422a-8d40-98c53d494d26" providerId="ADAL" clId="{9080A587-D9EA-D54F-9317-BA32D0711F26}" dt="2022-10-27T15:24:27.774" v="1117" actId="1076"/>
          <ac:picMkLst>
            <pc:docMk/>
            <pc:sldMk cId="2553886424" sldId="444"/>
            <ac:picMk id="5" creationId="{90A48744-B8EA-CED2-0561-29509BE2265E}"/>
          </ac:picMkLst>
        </pc:picChg>
        <pc:picChg chg="add mod">
          <ac:chgData name="Clements, William" userId="cbdb0636-a496-422a-8d40-98c53d494d26" providerId="ADAL" clId="{9080A587-D9EA-D54F-9317-BA32D0711F26}" dt="2022-10-27T15:25:26.624" v="1132" actId="1076"/>
          <ac:picMkLst>
            <pc:docMk/>
            <pc:sldMk cId="2553886424" sldId="444"/>
            <ac:picMk id="13" creationId="{7B50DF7D-657B-224D-BC30-A7A86E92A17D}"/>
          </ac:picMkLst>
        </pc:picChg>
        <pc:picChg chg="del">
          <ac:chgData name="Clements, William" userId="cbdb0636-a496-422a-8d40-98c53d494d26" providerId="ADAL" clId="{9080A587-D9EA-D54F-9317-BA32D0711F26}" dt="2022-10-27T15:16:15.036" v="1032" actId="478"/>
          <ac:picMkLst>
            <pc:docMk/>
            <pc:sldMk cId="2553886424" sldId="444"/>
            <ac:picMk id="15" creationId="{0B15B35C-DF7A-F907-0C60-A70DED3B6913}"/>
          </ac:picMkLst>
        </pc:picChg>
      </pc:sldChg>
      <pc:sldChg chg="addSp delSp modSp add mod">
        <pc:chgData name="Clements, William" userId="cbdb0636-a496-422a-8d40-98c53d494d26" providerId="ADAL" clId="{9080A587-D9EA-D54F-9317-BA32D0711F26}" dt="2022-10-27T15:26:38.984" v="1148" actId="167"/>
        <pc:sldMkLst>
          <pc:docMk/>
          <pc:sldMk cId="3974831466" sldId="445"/>
        </pc:sldMkLst>
        <pc:picChg chg="del">
          <ac:chgData name="Clements, William" userId="cbdb0636-a496-422a-8d40-98c53d494d26" providerId="ADAL" clId="{9080A587-D9EA-D54F-9317-BA32D0711F26}" dt="2022-10-27T15:24:49.527" v="1124" actId="478"/>
          <ac:picMkLst>
            <pc:docMk/>
            <pc:sldMk cId="3974831466" sldId="445"/>
            <ac:picMk id="2" creationId="{744BDC1D-75C5-039B-B5B2-482B216CDDC2}"/>
          </ac:picMkLst>
        </pc:picChg>
        <pc:picChg chg="del mod">
          <ac:chgData name="Clements, William" userId="cbdb0636-a496-422a-8d40-98c53d494d26" providerId="ADAL" clId="{9080A587-D9EA-D54F-9317-BA32D0711F26}" dt="2022-10-27T15:26:34.684" v="1146" actId="478"/>
          <ac:picMkLst>
            <pc:docMk/>
            <pc:sldMk cId="3974831466" sldId="445"/>
            <ac:picMk id="5" creationId="{90A48744-B8EA-CED2-0561-29509BE2265E}"/>
          </ac:picMkLst>
        </pc:picChg>
        <pc:picChg chg="add mod">
          <ac:chgData name="Clements, William" userId="cbdb0636-a496-422a-8d40-98c53d494d26" providerId="ADAL" clId="{9080A587-D9EA-D54F-9317-BA32D0711F26}" dt="2022-10-27T15:25:52.242" v="1136"/>
          <ac:picMkLst>
            <pc:docMk/>
            <pc:sldMk cId="3974831466" sldId="445"/>
            <ac:picMk id="15" creationId="{8FAC96DA-574E-612B-EE66-0717D86BA743}"/>
          </ac:picMkLst>
        </pc:picChg>
        <pc:picChg chg="add mod">
          <ac:chgData name="Clements, William" userId="cbdb0636-a496-422a-8d40-98c53d494d26" providerId="ADAL" clId="{9080A587-D9EA-D54F-9317-BA32D0711F26}" dt="2022-10-27T15:26:38.984" v="1148" actId="167"/>
          <ac:picMkLst>
            <pc:docMk/>
            <pc:sldMk cId="3974831466" sldId="445"/>
            <ac:picMk id="20" creationId="{EE8BA97C-7C27-A1CE-B11B-DF575EBF507D}"/>
          </ac:picMkLst>
        </pc:picChg>
      </pc:sldChg>
      <pc:sldChg chg="add del">
        <pc:chgData name="Clements, William" userId="cbdb0636-a496-422a-8d40-98c53d494d26" providerId="ADAL" clId="{9080A587-D9EA-D54F-9317-BA32D0711F26}" dt="2022-10-27T15:18:36.524" v="1056" actId="2890"/>
        <pc:sldMkLst>
          <pc:docMk/>
          <pc:sldMk cId="395350617" sldId="446"/>
        </pc:sldMkLst>
      </pc:sldChg>
      <pc:sldChg chg="addSp delSp modSp add mod ord">
        <pc:chgData name="Clements, William" userId="cbdb0636-a496-422a-8d40-98c53d494d26" providerId="ADAL" clId="{9080A587-D9EA-D54F-9317-BA32D0711F26}" dt="2022-10-27T15:30:19.620" v="1183" actId="478"/>
        <pc:sldMkLst>
          <pc:docMk/>
          <pc:sldMk cId="1402264555" sldId="446"/>
        </pc:sldMkLst>
        <pc:picChg chg="del mod">
          <ac:chgData name="Clements, William" userId="cbdb0636-a496-422a-8d40-98c53d494d26" providerId="ADAL" clId="{9080A587-D9EA-D54F-9317-BA32D0711F26}" dt="2022-10-27T15:30:18.964" v="1182" actId="478"/>
          <ac:picMkLst>
            <pc:docMk/>
            <pc:sldMk cId="1402264555" sldId="446"/>
            <ac:picMk id="5" creationId="{2F7B843F-A0EA-C98D-4F87-B941120D4C8C}"/>
          </ac:picMkLst>
        </pc:picChg>
        <pc:picChg chg="del">
          <ac:chgData name="Clements, William" userId="cbdb0636-a496-422a-8d40-98c53d494d26" providerId="ADAL" clId="{9080A587-D9EA-D54F-9317-BA32D0711F26}" dt="2022-10-27T15:30:19.620" v="1183" actId="478"/>
          <ac:picMkLst>
            <pc:docMk/>
            <pc:sldMk cId="1402264555" sldId="446"/>
            <ac:picMk id="6" creationId="{160EEE27-4CDF-3517-DC01-7D14977171AD}"/>
          </ac:picMkLst>
        </pc:picChg>
        <pc:picChg chg="add del mod">
          <ac:chgData name="Clements, William" userId="cbdb0636-a496-422a-8d40-98c53d494d26" providerId="ADAL" clId="{9080A587-D9EA-D54F-9317-BA32D0711F26}" dt="2022-10-27T15:30:18.177" v="1181" actId="478"/>
          <ac:picMkLst>
            <pc:docMk/>
            <pc:sldMk cId="1402264555" sldId="446"/>
            <ac:picMk id="7" creationId="{5828528F-DD81-F667-5909-FE3FE882DAB2}"/>
          </ac:picMkLst>
        </pc:picChg>
      </pc:sldChg>
      <pc:sldChg chg="addSp delSp modSp add mod">
        <pc:chgData name="Clements, William" userId="cbdb0636-a496-422a-8d40-98c53d494d26" providerId="ADAL" clId="{9080A587-D9EA-D54F-9317-BA32D0711F26}" dt="2022-10-27T15:32:51.425" v="1216"/>
        <pc:sldMkLst>
          <pc:docMk/>
          <pc:sldMk cId="612563366" sldId="447"/>
        </pc:sldMkLst>
        <pc:spChg chg="add mod">
          <ac:chgData name="Clements, William" userId="cbdb0636-a496-422a-8d40-98c53d494d26" providerId="ADAL" clId="{9080A587-D9EA-D54F-9317-BA32D0711F26}" dt="2022-10-27T15:20:19.055" v="1069"/>
          <ac:spMkLst>
            <pc:docMk/>
            <pc:sldMk cId="612563366" sldId="447"/>
            <ac:spMk id="7" creationId="{73BF5673-A410-DDA1-7721-DB5D4C5D1F1D}"/>
          </ac:spMkLst>
        </pc:spChg>
        <pc:spChg chg="add mod">
          <ac:chgData name="Clements, William" userId="cbdb0636-a496-422a-8d40-98c53d494d26" providerId="ADAL" clId="{9080A587-D9EA-D54F-9317-BA32D0711F26}" dt="2022-10-27T15:20:19.055" v="1069"/>
          <ac:spMkLst>
            <pc:docMk/>
            <pc:sldMk cId="612563366" sldId="447"/>
            <ac:spMk id="8" creationId="{1B7C695F-93A1-65C9-9022-08F9C5646CBA}"/>
          </ac:spMkLst>
        </pc:spChg>
        <pc:spChg chg="add mod">
          <ac:chgData name="Clements, William" userId="cbdb0636-a496-422a-8d40-98c53d494d26" providerId="ADAL" clId="{9080A587-D9EA-D54F-9317-BA32D0711F26}" dt="2022-10-27T15:20:19.055" v="1069"/>
          <ac:spMkLst>
            <pc:docMk/>
            <pc:sldMk cId="612563366" sldId="447"/>
            <ac:spMk id="9" creationId="{B4C45584-F086-076A-5AEF-01360E0ED240}"/>
          </ac:spMkLst>
        </pc:spChg>
        <pc:spChg chg="add mod">
          <ac:chgData name="Clements, William" userId="cbdb0636-a496-422a-8d40-98c53d494d26" providerId="ADAL" clId="{9080A587-D9EA-D54F-9317-BA32D0711F26}" dt="2022-10-27T15:20:19.055" v="1069"/>
          <ac:spMkLst>
            <pc:docMk/>
            <pc:sldMk cId="612563366" sldId="447"/>
            <ac:spMk id="10" creationId="{38A490F7-3160-55FF-E172-81F9A9AAA302}"/>
          </ac:spMkLst>
        </pc:spChg>
        <pc:picChg chg="del">
          <ac:chgData name="Clements, William" userId="cbdb0636-a496-422a-8d40-98c53d494d26" providerId="ADAL" clId="{9080A587-D9EA-D54F-9317-BA32D0711F26}" dt="2022-10-27T15:31:10.938" v="1192" actId="478"/>
          <ac:picMkLst>
            <pc:docMk/>
            <pc:sldMk cId="612563366" sldId="447"/>
            <ac:picMk id="5" creationId="{2F7B843F-A0EA-C98D-4F87-B941120D4C8C}"/>
          </ac:picMkLst>
        </pc:picChg>
        <pc:picChg chg="del">
          <ac:chgData name="Clements, William" userId="cbdb0636-a496-422a-8d40-98c53d494d26" providerId="ADAL" clId="{9080A587-D9EA-D54F-9317-BA32D0711F26}" dt="2022-10-27T15:32:50.997" v="1215" actId="478"/>
          <ac:picMkLst>
            <pc:docMk/>
            <pc:sldMk cId="612563366" sldId="447"/>
            <ac:picMk id="6" creationId="{160EEE27-4CDF-3517-DC01-7D14977171AD}"/>
          </ac:picMkLst>
        </pc:picChg>
        <pc:picChg chg="add mod">
          <ac:chgData name="Clements, William" userId="cbdb0636-a496-422a-8d40-98c53d494d26" providerId="ADAL" clId="{9080A587-D9EA-D54F-9317-BA32D0711F26}" dt="2022-10-27T15:31:20.617" v="1195" actId="167"/>
          <ac:picMkLst>
            <pc:docMk/>
            <pc:sldMk cId="612563366" sldId="447"/>
            <ac:picMk id="11" creationId="{0027951A-69F9-F42E-D2EC-C34DC39E1788}"/>
          </ac:picMkLst>
        </pc:picChg>
        <pc:picChg chg="add mod">
          <ac:chgData name="Clements, William" userId="cbdb0636-a496-422a-8d40-98c53d494d26" providerId="ADAL" clId="{9080A587-D9EA-D54F-9317-BA32D0711F26}" dt="2022-10-27T15:31:20.617" v="1195" actId="167"/>
          <ac:picMkLst>
            <pc:docMk/>
            <pc:sldMk cId="612563366" sldId="447"/>
            <ac:picMk id="12" creationId="{DBA7DE70-5ACB-139E-2BEB-254251F518F9}"/>
          </ac:picMkLst>
        </pc:picChg>
        <pc:picChg chg="add mod">
          <ac:chgData name="Clements, William" userId="cbdb0636-a496-422a-8d40-98c53d494d26" providerId="ADAL" clId="{9080A587-D9EA-D54F-9317-BA32D0711F26}" dt="2022-10-27T15:32:51.425" v="1216"/>
          <ac:picMkLst>
            <pc:docMk/>
            <pc:sldMk cId="612563366" sldId="447"/>
            <ac:picMk id="13" creationId="{7A2DBA48-699B-F456-8DAC-33146897AC66}"/>
          </ac:picMkLst>
        </pc:picChg>
      </pc:sldChg>
      <pc:sldChg chg="add del">
        <pc:chgData name="Clements, William" userId="cbdb0636-a496-422a-8d40-98c53d494d26" providerId="ADAL" clId="{9080A587-D9EA-D54F-9317-BA32D0711F26}" dt="2022-10-27T15:19:59.638" v="1064" actId="2890"/>
        <pc:sldMkLst>
          <pc:docMk/>
          <pc:sldMk cId="2713619796" sldId="447"/>
        </pc:sldMkLst>
      </pc:sldChg>
      <pc:sldChg chg="add del">
        <pc:chgData name="Clements, William" userId="cbdb0636-a496-422a-8d40-98c53d494d26" providerId="ADAL" clId="{9080A587-D9EA-D54F-9317-BA32D0711F26}" dt="2022-10-27T15:20:57.459" v="1074" actId="2696"/>
        <pc:sldMkLst>
          <pc:docMk/>
          <pc:sldMk cId="1282400737" sldId="448"/>
        </pc:sldMkLst>
      </pc:sldChg>
      <pc:sldChg chg="addSp delSp modSp add mod">
        <pc:chgData name="Clements, William" userId="cbdb0636-a496-422a-8d40-98c53d494d26" providerId="ADAL" clId="{9080A587-D9EA-D54F-9317-BA32D0711F26}" dt="2022-10-27T15:32:54.374" v="1218"/>
        <pc:sldMkLst>
          <pc:docMk/>
          <pc:sldMk cId="3504509502" sldId="448"/>
        </pc:sldMkLst>
        <pc:spChg chg="add del mod">
          <ac:chgData name="Clements, William" userId="cbdb0636-a496-422a-8d40-98c53d494d26" providerId="ADAL" clId="{9080A587-D9EA-D54F-9317-BA32D0711F26}" dt="2022-10-27T15:32:28.134" v="1211" actId="478"/>
          <ac:spMkLst>
            <pc:docMk/>
            <pc:sldMk cId="3504509502" sldId="448"/>
            <ac:spMk id="5" creationId="{DB9B77B8-E0B2-27CD-2918-81945A9D9278}"/>
          </ac:spMkLst>
        </pc:spChg>
        <pc:spChg chg="add del mod">
          <ac:chgData name="Clements, William" userId="cbdb0636-a496-422a-8d40-98c53d494d26" providerId="ADAL" clId="{9080A587-D9EA-D54F-9317-BA32D0711F26}" dt="2022-10-27T15:32:34.001" v="1213" actId="478"/>
          <ac:spMkLst>
            <pc:docMk/>
            <pc:sldMk cId="3504509502" sldId="448"/>
            <ac:spMk id="9" creationId="{3DAED05E-47B7-1B43-EC24-AE22C97FCDFA}"/>
          </ac:spMkLst>
        </pc:spChg>
        <pc:spChg chg="add del mod">
          <ac:chgData name="Clements, William" userId="cbdb0636-a496-422a-8d40-98c53d494d26" providerId="ADAL" clId="{9080A587-D9EA-D54F-9317-BA32D0711F26}" dt="2022-10-27T15:32:35.139" v="1214" actId="478"/>
          <ac:spMkLst>
            <pc:docMk/>
            <pc:sldMk cId="3504509502" sldId="448"/>
            <ac:spMk id="10" creationId="{BD370AAE-A888-934C-84BE-0B34DEB20DB3}"/>
          </ac:spMkLst>
        </pc:spChg>
        <pc:spChg chg="add mod">
          <ac:chgData name="Clements, William" userId="cbdb0636-a496-422a-8d40-98c53d494d26" providerId="ADAL" clId="{9080A587-D9EA-D54F-9317-BA32D0711F26}" dt="2022-10-27T15:32:28.492" v="1212"/>
          <ac:spMkLst>
            <pc:docMk/>
            <pc:sldMk cId="3504509502" sldId="448"/>
            <ac:spMk id="17" creationId="{9CA154BB-A62D-7C93-DBC0-EA0DCC081EA3}"/>
          </ac:spMkLst>
        </pc:spChg>
        <pc:spChg chg="add mod">
          <ac:chgData name="Clements, William" userId="cbdb0636-a496-422a-8d40-98c53d494d26" providerId="ADAL" clId="{9080A587-D9EA-D54F-9317-BA32D0711F26}" dt="2022-10-27T15:32:28.492" v="1212"/>
          <ac:spMkLst>
            <pc:docMk/>
            <pc:sldMk cId="3504509502" sldId="448"/>
            <ac:spMk id="19" creationId="{2111B87B-F463-9301-0910-869E3FC03638}"/>
          </ac:spMkLst>
        </pc:spChg>
        <pc:picChg chg="add del mod">
          <ac:chgData name="Clements, William" userId="cbdb0636-a496-422a-8d40-98c53d494d26" providerId="ADAL" clId="{9080A587-D9EA-D54F-9317-BA32D0711F26}" dt="2022-10-27T15:32:28.134" v="1211" actId="478"/>
          <ac:picMkLst>
            <pc:docMk/>
            <pc:sldMk cId="3504509502" sldId="448"/>
            <ac:picMk id="2" creationId="{E188259B-E3AB-37F1-76CF-E5733C678E45}"/>
          </ac:picMkLst>
        </pc:picChg>
        <pc:picChg chg="add del mod">
          <ac:chgData name="Clements, William" userId="cbdb0636-a496-422a-8d40-98c53d494d26" providerId="ADAL" clId="{9080A587-D9EA-D54F-9317-BA32D0711F26}" dt="2022-10-27T15:32:28.134" v="1211" actId="478"/>
          <ac:picMkLst>
            <pc:docMk/>
            <pc:sldMk cId="3504509502" sldId="448"/>
            <ac:picMk id="4" creationId="{A71713A8-3F99-C43A-7BDC-3F68ABA4C3D8}"/>
          </ac:picMkLst>
        </pc:picChg>
        <pc:picChg chg="del mod">
          <ac:chgData name="Clements, William" userId="cbdb0636-a496-422a-8d40-98c53d494d26" providerId="ADAL" clId="{9080A587-D9EA-D54F-9317-BA32D0711F26}" dt="2022-10-27T15:31:45.341" v="1201" actId="478"/>
          <ac:picMkLst>
            <pc:docMk/>
            <pc:sldMk cId="3504509502" sldId="448"/>
            <ac:picMk id="11" creationId="{4C054593-F92D-E7F5-6CD9-A61D57CFFE89}"/>
          </ac:picMkLst>
        </pc:picChg>
        <pc:picChg chg="del">
          <ac:chgData name="Clements, William" userId="cbdb0636-a496-422a-8d40-98c53d494d26" providerId="ADAL" clId="{9080A587-D9EA-D54F-9317-BA32D0711F26}" dt="2022-10-27T15:32:54.069" v="1217" actId="478"/>
          <ac:picMkLst>
            <pc:docMk/>
            <pc:sldMk cId="3504509502" sldId="448"/>
            <ac:picMk id="12" creationId="{A4020458-A505-6A12-3763-4ED9859EF145}"/>
          </ac:picMkLst>
        </pc:picChg>
        <pc:picChg chg="add mod">
          <ac:chgData name="Clements, William" userId="cbdb0636-a496-422a-8d40-98c53d494d26" providerId="ADAL" clId="{9080A587-D9EA-D54F-9317-BA32D0711F26}" dt="2022-10-27T15:31:51.285" v="1203" actId="167"/>
          <ac:picMkLst>
            <pc:docMk/>
            <pc:sldMk cId="3504509502" sldId="448"/>
            <ac:picMk id="13" creationId="{2F2592A5-AED9-5423-7446-94096B5F03AE}"/>
          </ac:picMkLst>
        </pc:picChg>
        <pc:picChg chg="add mod">
          <ac:chgData name="Clements, William" userId="cbdb0636-a496-422a-8d40-98c53d494d26" providerId="ADAL" clId="{9080A587-D9EA-D54F-9317-BA32D0711F26}" dt="2022-10-27T15:31:51.285" v="1203" actId="167"/>
          <ac:picMkLst>
            <pc:docMk/>
            <pc:sldMk cId="3504509502" sldId="448"/>
            <ac:picMk id="14" creationId="{95441F1E-0C2F-C781-30F8-02F9CCF47757}"/>
          </ac:picMkLst>
        </pc:picChg>
        <pc:picChg chg="add mod">
          <ac:chgData name="Clements, William" userId="cbdb0636-a496-422a-8d40-98c53d494d26" providerId="ADAL" clId="{9080A587-D9EA-D54F-9317-BA32D0711F26}" dt="2022-10-27T15:32:28.492" v="1212"/>
          <ac:picMkLst>
            <pc:docMk/>
            <pc:sldMk cId="3504509502" sldId="448"/>
            <ac:picMk id="15" creationId="{DE723FB7-FCC0-EF01-7B4A-322D9EFAA50F}"/>
          </ac:picMkLst>
        </pc:picChg>
        <pc:picChg chg="add mod">
          <ac:chgData name="Clements, William" userId="cbdb0636-a496-422a-8d40-98c53d494d26" providerId="ADAL" clId="{9080A587-D9EA-D54F-9317-BA32D0711F26}" dt="2022-10-27T15:32:28.492" v="1212"/>
          <ac:picMkLst>
            <pc:docMk/>
            <pc:sldMk cId="3504509502" sldId="448"/>
            <ac:picMk id="16" creationId="{822F419A-2710-9AB1-4627-FF6A1D426C17}"/>
          </ac:picMkLst>
        </pc:picChg>
        <pc:picChg chg="add mod">
          <ac:chgData name="Clements, William" userId="cbdb0636-a496-422a-8d40-98c53d494d26" providerId="ADAL" clId="{9080A587-D9EA-D54F-9317-BA32D0711F26}" dt="2022-10-27T15:32:28.492" v="1212"/>
          <ac:picMkLst>
            <pc:docMk/>
            <pc:sldMk cId="3504509502" sldId="448"/>
            <ac:picMk id="18" creationId="{CC150534-A355-9094-6178-62CECB5F1118}"/>
          </ac:picMkLst>
        </pc:picChg>
        <pc:picChg chg="add mod">
          <ac:chgData name="Clements, William" userId="cbdb0636-a496-422a-8d40-98c53d494d26" providerId="ADAL" clId="{9080A587-D9EA-D54F-9317-BA32D0711F26}" dt="2022-10-27T15:32:54.374" v="1218"/>
          <ac:picMkLst>
            <pc:docMk/>
            <pc:sldMk cId="3504509502" sldId="448"/>
            <ac:picMk id="20" creationId="{B4C2CB48-8F05-F1C8-F680-7937F9A6F0C3}"/>
          </ac:picMkLst>
        </pc:picChg>
      </pc:sldChg>
      <pc:sldChg chg="add del">
        <pc:chgData name="Clements, William" userId="cbdb0636-a496-422a-8d40-98c53d494d26" providerId="ADAL" clId="{9080A587-D9EA-D54F-9317-BA32D0711F26}" dt="2022-10-27T15:20:59.929" v="1075" actId="2696"/>
        <pc:sldMkLst>
          <pc:docMk/>
          <pc:sldMk cId="995442516" sldId="449"/>
        </pc:sldMkLst>
      </pc:sldChg>
      <pc:sldChg chg="addSp delSp modSp add mod">
        <pc:chgData name="Clements, William" userId="cbdb0636-a496-422a-8d40-98c53d494d26" providerId="ADAL" clId="{9080A587-D9EA-D54F-9317-BA32D0711F26}" dt="2022-10-27T15:32:15.978" v="1210" actId="1076"/>
        <pc:sldMkLst>
          <pc:docMk/>
          <pc:sldMk cId="2372825339" sldId="449"/>
        </pc:sldMkLst>
        <pc:spChg chg="mod">
          <ac:chgData name="Clements, William" userId="cbdb0636-a496-422a-8d40-98c53d494d26" providerId="ADAL" clId="{9080A587-D9EA-D54F-9317-BA32D0711F26}" dt="2022-10-27T15:31:59.431" v="1204" actId="1076"/>
          <ac:spMkLst>
            <pc:docMk/>
            <pc:sldMk cId="2372825339" sldId="449"/>
            <ac:spMk id="5" creationId="{DB9B77B8-E0B2-27CD-2918-81945A9D9278}"/>
          </ac:spMkLst>
        </pc:spChg>
        <pc:spChg chg="add mod">
          <ac:chgData name="Clements, William" userId="cbdb0636-a496-422a-8d40-98c53d494d26" providerId="ADAL" clId="{9080A587-D9EA-D54F-9317-BA32D0711F26}" dt="2022-10-27T15:32:15.978" v="1210" actId="1076"/>
          <ac:spMkLst>
            <pc:docMk/>
            <pc:sldMk cId="2372825339" sldId="449"/>
            <ac:spMk id="10" creationId="{FAA935AE-8031-D96D-8E7A-6E3FEE6D4BD9}"/>
          </ac:spMkLst>
        </pc:spChg>
        <pc:picChg chg="mod">
          <ac:chgData name="Clements, William" userId="cbdb0636-a496-422a-8d40-98c53d494d26" providerId="ADAL" clId="{9080A587-D9EA-D54F-9317-BA32D0711F26}" dt="2022-10-27T15:32:01.199" v="1205" actId="1076"/>
          <ac:picMkLst>
            <pc:docMk/>
            <pc:sldMk cId="2372825339" sldId="449"/>
            <ac:picMk id="2" creationId="{E188259B-E3AB-37F1-76CF-E5733C678E45}"/>
          </ac:picMkLst>
        </pc:picChg>
        <pc:picChg chg="add mod">
          <ac:chgData name="Clements, William" userId="cbdb0636-a496-422a-8d40-98c53d494d26" providerId="ADAL" clId="{9080A587-D9EA-D54F-9317-BA32D0711F26}" dt="2022-10-27T15:32:11.920" v="1208" actId="14100"/>
          <ac:picMkLst>
            <pc:docMk/>
            <pc:sldMk cId="2372825339" sldId="449"/>
            <ac:picMk id="9" creationId="{50318781-9C74-4548-3788-3D4B6D7DA022}"/>
          </ac:picMkLst>
        </pc:picChg>
        <pc:picChg chg="del">
          <ac:chgData name="Clements, William" userId="cbdb0636-a496-422a-8d40-98c53d494d26" providerId="ADAL" clId="{9080A587-D9EA-D54F-9317-BA32D0711F26}" dt="2022-10-27T15:21:26.873" v="1079" actId="478"/>
          <ac:picMkLst>
            <pc:docMk/>
            <pc:sldMk cId="2372825339" sldId="449"/>
            <ac:picMk id="11" creationId="{4C054593-F92D-E7F5-6CD9-A61D57CFFE89}"/>
          </ac:picMkLst>
        </pc:picChg>
        <pc:picChg chg="del">
          <ac:chgData name="Clements, William" userId="cbdb0636-a496-422a-8d40-98c53d494d26" providerId="ADAL" clId="{9080A587-D9EA-D54F-9317-BA32D0711F26}" dt="2022-10-27T15:21:27.384" v="1080" actId="478"/>
          <ac:picMkLst>
            <pc:docMk/>
            <pc:sldMk cId="2372825339" sldId="449"/>
            <ac:picMk id="12" creationId="{A4020458-A505-6A12-3763-4ED9859EF145}"/>
          </ac:picMkLst>
        </pc:picChg>
      </pc:sldChg>
      <pc:sldChg chg="delSp add mod">
        <pc:chgData name="Clements, William" userId="cbdb0636-a496-422a-8d40-98c53d494d26" providerId="ADAL" clId="{9080A587-D9EA-D54F-9317-BA32D0711F26}" dt="2022-10-27T15:28:37.209" v="1166" actId="478"/>
        <pc:sldMkLst>
          <pc:docMk/>
          <pc:sldMk cId="1850251919" sldId="450"/>
        </pc:sldMkLst>
        <pc:picChg chg="del">
          <ac:chgData name="Clements, William" userId="cbdb0636-a496-422a-8d40-98c53d494d26" providerId="ADAL" clId="{9080A587-D9EA-D54F-9317-BA32D0711F26}" dt="2022-10-27T15:28:37.209" v="1166" actId="478"/>
          <ac:picMkLst>
            <pc:docMk/>
            <pc:sldMk cId="1850251919" sldId="450"/>
            <ac:picMk id="16" creationId="{2220E1EA-0388-DBC1-5FC7-E803C5CF6F1B}"/>
          </ac:picMkLst>
        </pc:picChg>
      </pc:sldChg>
      <pc:sldChg chg="delSp add del mod">
        <pc:chgData name="Clements, William" userId="cbdb0636-a496-422a-8d40-98c53d494d26" providerId="ADAL" clId="{9080A587-D9EA-D54F-9317-BA32D0711F26}" dt="2022-10-27T15:31:07.884" v="1191" actId="478"/>
        <pc:sldMkLst>
          <pc:docMk/>
          <pc:sldMk cId="668561384" sldId="451"/>
        </pc:sldMkLst>
        <pc:picChg chg="del">
          <ac:chgData name="Clements, William" userId="cbdb0636-a496-422a-8d40-98c53d494d26" providerId="ADAL" clId="{9080A587-D9EA-D54F-9317-BA32D0711F26}" dt="2022-10-27T15:31:07.884" v="1191" actId="478"/>
          <ac:picMkLst>
            <pc:docMk/>
            <pc:sldMk cId="668561384" sldId="451"/>
            <ac:picMk id="5" creationId="{2F7B843F-A0EA-C98D-4F87-B941120D4C8C}"/>
          </ac:picMkLst>
        </pc:picChg>
        <pc:picChg chg="del">
          <ac:chgData name="Clements, William" userId="cbdb0636-a496-422a-8d40-98c53d494d26" providerId="ADAL" clId="{9080A587-D9EA-D54F-9317-BA32D0711F26}" dt="2022-10-27T15:31:07.884" v="1191" actId="478"/>
          <ac:picMkLst>
            <pc:docMk/>
            <pc:sldMk cId="668561384" sldId="451"/>
            <ac:picMk id="7" creationId="{5828528F-DD81-F667-5909-FE3FE882DAB2}"/>
          </ac:picMkLst>
        </pc:picChg>
      </pc:sldChg>
      <pc:sldChg chg="delSp add mod">
        <pc:chgData name="Clements, William" userId="cbdb0636-a496-422a-8d40-98c53d494d26" providerId="ADAL" clId="{9080A587-D9EA-D54F-9317-BA32D0711F26}" dt="2022-10-27T15:30:26.891" v="1185" actId="478"/>
        <pc:sldMkLst>
          <pc:docMk/>
          <pc:sldMk cId="4264365112" sldId="452"/>
        </pc:sldMkLst>
        <pc:picChg chg="del">
          <ac:chgData name="Clements, William" userId="cbdb0636-a496-422a-8d40-98c53d494d26" providerId="ADAL" clId="{9080A587-D9EA-D54F-9317-BA32D0711F26}" dt="2022-10-27T15:30:26.891" v="1185" actId="478"/>
          <ac:picMkLst>
            <pc:docMk/>
            <pc:sldMk cId="4264365112" sldId="452"/>
            <ac:picMk id="5" creationId="{2F7B843F-A0EA-C98D-4F87-B941120D4C8C}"/>
          </ac:picMkLst>
        </pc:picChg>
        <pc:picChg chg="del">
          <ac:chgData name="Clements, William" userId="cbdb0636-a496-422a-8d40-98c53d494d26" providerId="ADAL" clId="{9080A587-D9EA-D54F-9317-BA32D0711F26}" dt="2022-10-27T15:30:26.011" v="1184" actId="478"/>
          <ac:picMkLst>
            <pc:docMk/>
            <pc:sldMk cId="4264365112" sldId="452"/>
            <ac:picMk id="6" creationId="{160EEE27-4CDF-3517-DC01-7D14977171AD}"/>
          </ac:picMkLst>
        </pc:picChg>
      </pc:sldChg>
      <pc:sldChg chg="addSp delSp modSp add mod ord">
        <pc:chgData name="Clements, William" userId="cbdb0636-a496-422a-8d40-98c53d494d26" providerId="ADAL" clId="{9080A587-D9EA-D54F-9317-BA32D0711F26}" dt="2022-10-27T15:30:14.570" v="1180" actId="20578"/>
        <pc:sldMkLst>
          <pc:docMk/>
          <pc:sldMk cId="2833254147" sldId="453"/>
        </pc:sldMkLst>
        <pc:spChg chg="del">
          <ac:chgData name="Clements, William" userId="cbdb0636-a496-422a-8d40-98c53d494d26" providerId="ADAL" clId="{9080A587-D9EA-D54F-9317-BA32D0711F26}" dt="2022-10-27T15:30:12.019" v="1179" actId="478"/>
          <ac:spMkLst>
            <pc:docMk/>
            <pc:sldMk cId="2833254147" sldId="453"/>
            <ac:spMk id="3" creationId="{C2D03A2C-3675-DADE-CFDF-7EB030116456}"/>
          </ac:spMkLst>
        </pc:spChg>
        <pc:spChg chg="del">
          <ac:chgData name="Clements, William" userId="cbdb0636-a496-422a-8d40-98c53d494d26" providerId="ADAL" clId="{9080A587-D9EA-D54F-9317-BA32D0711F26}" dt="2022-10-27T15:30:12.019" v="1179" actId="478"/>
          <ac:spMkLst>
            <pc:docMk/>
            <pc:sldMk cId="2833254147" sldId="453"/>
            <ac:spMk id="4" creationId="{6CAA44F2-EDAD-6F01-3418-FAAAD1913E7A}"/>
          </ac:spMkLst>
        </pc:spChg>
        <pc:spChg chg="add mod">
          <ac:chgData name="Clements, William" userId="cbdb0636-a496-422a-8d40-98c53d494d26" providerId="ADAL" clId="{9080A587-D9EA-D54F-9317-BA32D0711F26}" dt="2022-10-27T15:30:12.019" v="1179" actId="478"/>
          <ac:spMkLst>
            <pc:docMk/>
            <pc:sldMk cId="2833254147" sldId="453"/>
            <ac:spMk id="9" creationId="{96995340-5559-392F-2B04-12F159FD8074}"/>
          </ac:spMkLst>
        </pc:spChg>
        <pc:picChg chg="del">
          <ac:chgData name="Clements, William" userId="cbdb0636-a496-422a-8d40-98c53d494d26" providerId="ADAL" clId="{9080A587-D9EA-D54F-9317-BA32D0711F26}" dt="2022-10-27T15:30:12.019" v="1179" actId="478"/>
          <ac:picMkLst>
            <pc:docMk/>
            <pc:sldMk cId="2833254147" sldId="453"/>
            <ac:picMk id="5" creationId="{2F7B843F-A0EA-C98D-4F87-B941120D4C8C}"/>
          </ac:picMkLst>
        </pc:picChg>
        <pc:picChg chg="del">
          <ac:chgData name="Clements, William" userId="cbdb0636-a496-422a-8d40-98c53d494d26" providerId="ADAL" clId="{9080A587-D9EA-D54F-9317-BA32D0711F26}" dt="2022-10-27T15:30:12.019" v="1179" actId="478"/>
          <ac:picMkLst>
            <pc:docMk/>
            <pc:sldMk cId="2833254147" sldId="453"/>
            <ac:picMk id="6" creationId="{160EEE27-4CDF-3517-DC01-7D14977171AD}"/>
          </ac:picMkLst>
        </pc:picChg>
        <pc:picChg chg="del">
          <ac:chgData name="Clements, William" userId="cbdb0636-a496-422a-8d40-98c53d494d26" providerId="ADAL" clId="{9080A587-D9EA-D54F-9317-BA32D0711F26}" dt="2022-10-27T15:30:12.019" v="1179" actId="478"/>
          <ac:picMkLst>
            <pc:docMk/>
            <pc:sldMk cId="2833254147" sldId="453"/>
            <ac:picMk id="7" creationId="{5828528F-DD81-F667-5909-FE3FE882DAB2}"/>
          </ac:picMkLst>
        </pc:picChg>
      </pc:sldChg>
      <pc:sldChg chg="delSp add mod ord">
        <pc:chgData name="Clements, William" userId="cbdb0636-a496-422a-8d40-98c53d494d26" providerId="ADAL" clId="{9080A587-D9EA-D54F-9317-BA32D0711F26}" dt="2022-10-27T15:30:46.807" v="1190" actId="20578"/>
        <pc:sldMkLst>
          <pc:docMk/>
          <pc:sldMk cId="53309617" sldId="454"/>
        </pc:sldMkLst>
        <pc:picChg chg="del">
          <ac:chgData name="Clements, William" userId="cbdb0636-a496-422a-8d40-98c53d494d26" providerId="ADAL" clId="{9080A587-D9EA-D54F-9317-BA32D0711F26}" dt="2022-10-27T15:30:43.819" v="1189" actId="478"/>
          <ac:picMkLst>
            <pc:docMk/>
            <pc:sldMk cId="53309617" sldId="454"/>
            <ac:picMk id="6" creationId="{160EEE27-4CDF-3517-DC01-7D14977171AD}"/>
          </ac:picMkLst>
        </pc:picChg>
      </pc:sldChg>
      <pc:sldChg chg="addSp modSp add mod">
        <pc:chgData name="Clements, William" userId="cbdb0636-a496-422a-8d40-98c53d494d26" providerId="ADAL" clId="{9080A587-D9EA-D54F-9317-BA32D0711F26}" dt="2022-10-27T15:33:33.721" v="1223" actId="1076"/>
        <pc:sldMkLst>
          <pc:docMk/>
          <pc:sldMk cId="2237824566" sldId="455"/>
        </pc:sldMkLst>
        <pc:picChg chg="add mod">
          <ac:chgData name="Clements, William" userId="cbdb0636-a496-422a-8d40-98c53d494d26" providerId="ADAL" clId="{9080A587-D9EA-D54F-9317-BA32D0711F26}" dt="2022-10-27T15:33:33.721" v="1223" actId="1076"/>
          <ac:picMkLst>
            <pc:docMk/>
            <pc:sldMk cId="2237824566" sldId="455"/>
            <ac:picMk id="11" creationId="{3C17B8B6-28BB-5F79-6262-3FF36061B03B}"/>
          </ac:picMkLst>
        </pc:picChg>
      </pc:sldChg>
      <pc:sldChg chg="addSp modSp add mod">
        <pc:chgData name="Clements, William" userId="cbdb0636-a496-422a-8d40-98c53d494d26" providerId="ADAL" clId="{9080A587-D9EA-D54F-9317-BA32D0711F26}" dt="2022-10-27T15:34:46.038" v="1238" actId="14100"/>
        <pc:sldMkLst>
          <pc:docMk/>
          <pc:sldMk cId="2128876457" sldId="456"/>
        </pc:sldMkLst>
        <pc:spChg chg="add mod">
          <ac:chgData name="Clements, William" userId="cbdb0636-a496-422a-8d40-98c53d494d26" providerId="ADAL" clId="{9080A587-D9EA-D54F-9317-BA32D0711F26}" dt="2022-10-27T15:34:22.934" v="1232" actId="1076"/>
          <ac:spMkLst>
            <pc:docMk/>
            <pc:sldMk cId="2128876457" sldId="456"/>
            <ac:spMk id="18" creationId="{8D10D6B9-4945-EDDD-5457-3F0972F37D8F}"/>
          </ac:spMkLst>
        </pc:spChg>
        <pc:spChg chg="add mod">
          <ac:chgData name="Clements, William" userId="cbdb0636-a496-422a-8d40-98c53d494d26" providerId="ADAL" clId="{9080A587-D9EA-D54F-9317-BA32D0711F26}" dt="2022-10-27T15:34:26.135" v="1234" actId="1076"/>
          <ac:spMkLst>
            <pc:docMk/>
            <pc:sldMk cId="2128876457" sldId="456"/>
            <ac:spMk id="19" creationId="{12213963-B4B1-26BE-84DB-02F2ED0616ED}"/>
          </ac:spMkLst>
        </pc:spChg>
        <pc:cxnChg chg="add mod">
          <ac:chgData name="Clements, William" userId="cbdb0636-a496-422a-8d40-98c53d494d26" providerId="ADAL" clId="{9080A587-D9EA-D54F-9317-BA32D0711F26}" dt="2022-10-27T15:34:38.865" v="1237" actId="14100"/>
          <ac:cxnSpMkLst>
            <pc:docMk/>
            <pc:sldMk cId="2128876457" sldId="456"/>
            <ac:cxnSpMk id="12" creationId="{AEA406C8-0C7A-01C3-A9C7-F331180D11DD}"/>
          </ac:cxnSpMkLst>
        </pc:cxnChg>
        <pc:cxnChg chg="add mod">
          <ac:chgData name="Clements, William" userId="cbdb0636-a496-422a-8d40-98c53d494d26" providerId="ADAL" clId="{9080A587-D9EA-D54F-9317-BA32D0711F26}" dt="2022-10-27T15:34:46.038" v="1238" actId="14100"/>
          <ac:cxnSpMkLst>
            <pc:docMk/>
            <pc:sldMk cId="2128876457" sldId="456"/>
            <ac:cxnSpMk id="15" creationId="{2911C42B-A385-7E38-484F-700734BF9E13}"/>
          </ac:cxnSpMkLst>
        </pc:cxnChg>
      </pc:sldChg>
      <pc:sldChg chg="addSp delSp modSp add mod ord">
        <pc:chgData name="Clements, William" userId="cbdb0636-a496-422a-8d40-98c53d494d26" providerId="ADAL" clId="{9080A587-D9EA-D54F-9317-BA32D0711F26}" dt="2022-10-27T15:36:19.590" v="1257"/>
        <pc:sldMkLst>
          <pc:docMk/>
          <pc:sldMk cId="4115040955" sldId="457"/>
        </pc:sldMkLst>
        <pc:spChg chg="add mod">
          <ac:chgData name="Clements, William" userId="cbdb0636-a496-422a-8d40-98c53d494d26" providerId="ADAL" clId="{9080A587-D9EA-D54F-9317-BA32D0711F26}" dt="2022-10-27T15:35:22.716" v="1246" actId="1076"/>
          <ac:spMkLst>
            <pc:docMk/>
            <pc:sldMk cId="4115040955" sldId="457"/>
            <ac:spMk id="19" creationId="{B76BCDF6-4345-66C4-A3AD-144ED0131DBF}"/>
          </ac:spMkLst>
        </pc:spChg>
        <pc:spChg chg="add mod">
          <ac:chgData name="Clements, William" userId="cbdb0636-a496-422a-8d40-98c53d494d26" providerId="ADAL" clId="{9080A587-D9EA-D54F-9317-BA32D0711F26}" dt="2022-10-27T15:35:26.049" v="1248" actId="1076"/>
          <ac:spMkLst>
            <pc:docMk/>
            <pc:sldMk cId="4115040955" sldId="457"/>
            <ac:spMk id="20" creationId="{CC10668D-5F44-FB7A-AB8C-A363FB948572}"/>
          </ac:spMkLst>
        </pc:spChg>
        <pc:spChg chg="add mod">
          <ac:chgData name="Clements, William" userId="cbdb0636-a496-422a-8d40-98c53d494d26" providerId="ADAL" clId="{9080A587-D9EA-D54F-9317-BA32D0711F26}" dt="2022-10-27T15:36:19.590" v="1257"/>
          <ac:spMkLst>
            <pc:docMk/>
            <pc:sldMk cId="4115040955" sldId="457"/>
            <ac:spMk id="23" creationId="{4254195B-BE49-EDCC-9841-AFFABD31B518}"/>
          </ac:spMkLst>
        </pc:spChg>
        <pc:spChg chg="add mod">
          <ac:chgData name="Clements, William" userId="cbdb0636-a496-422a-8d40-98c53d494d26" providerId="ADAL" clId="{9080A587-D9EA-D54F-9317-BA32D0711F26}" dt="2022-10-27T15:36:19.590" v="1257"/>
          <ac:spMkLst>
            <pc:docMk/>
            <pc:sldMk cId="4115040955" sldId="457"/>
            <ac:spMk id="25" creationId="{EE12DA9B-F6C3-221F-5B19-FBB6EA9D1512}"/>
          </ac:spMkLst>
        </pc:spChg>
        <pc:spChg chg="del">
          <ac:chgData name="Clements, William" userId="cbdb0636-a496-422a-8d40-98c53d494d26" providerId="ADAL" clId="{9080A587-D9EA-D54F-9317-BA32D0711F26}" dt="2022-10-27T15:36:19.251" v="1256" actId="478"/>
          <ac:spMkLst>
            <pc:docMk/>
            <pc:sldMk cId="4115040955" sldId="457"/>
            <ac:spMk id="75" creationId="{9A5F96D9-39B3-6424-39FC-5BF1BAAADE96}"/>
          </ac:spMkLst>
        </pc:spChg>
        <pc:spChg chg="del">
          <ac:chgData name="Clements, William" userId="cbdb0636-a496-422a-8d40-98c53d494d26" providerId="ADAL" clId="{9080A587-D9EA-D54F-9317-BA32D0711F26}" dt="2022-10-27T15:35:09.546" v="1241" actId="478"/>
          <ac:spMkLst>
            <pc:docMk/>
            <pc:sldMk cId="4115040955" sldId="457"/>
            <ac:spMk id="76" creationId="{17B97AF1-A5AF-8B94-DB8B-B6C0841956BF}"/>
          </ac:spMkLst>
        </pc:spChg>
        <pc:spChg chg="del">
          <ac:chgData name="Clements, William" userId="cbdb0636-a496-422a-8d40-98c53d494d26" providerId="ADAL" clId="{9080A587-D9EA-D54F-9317-BA32D0711F26}" dt="2022-10-27T15:35:09.546" v="1241" actId="478"/>
          <ac:spMkLst>
            <pc:docMk/>
            <pc:sldMk cId="4115040955" sldId="457"/>
            <ac:spMk id="77" creationId="{41A8E070-FDA5-18A1-94EC-D183722D76B3}"/>
          </ac:spMkLst>
        </pc:spChg>
        <pc:spChg chg="del">
          <ac:chgData name="Clements, William" userId="cbdb0636-a496-422a-8d40-98c53d494d26" providerId="ADAL" clId="{9080A587-D9EA-D54F-9317-BA32D0711F26}" dt="2022-10-27T15:35:09.546" v="1241" actId="478"/>
          <ac:spMkLst>
            <pc:docMk/>
            <pc:sldMk cId="4115040955" sldId="457"/>
            <ac:spMk id="78" creationId="{F796B17F-D5FF-9F16-3BFE-CA4E96802F70}"/>
          </ac:spMkLst>
        </pc:spChg>
        <pc:spChg chg="del">
          <ac:chgData name="Clements, William" userId="cbdb0636-a496-422a-8d40-98c53d494d26" providerId="ADAL" clId="{9080A587-D9EA-D54F-9317-BA32D0711F26}" dt="2022-10-27T15:35:09.546" v="1241" actId="478"/>
          <ac:spMkLst>
            <pc:docMk/>
            <pc:sldMk cId="4115040955" sldId="457"/>
            <ac:spMk id="79" creationId="{CD5AFBBD-E2BE-5397-7A3E-6081EB31AB99}"/>
          </ac:spMkLst>
        </pc:spChg>
        <pc:spChg chg="del">
          <ac:chgData name="Clements, William" userId="cbdb0636-a496-422a-8d40-98c53d494d26" providerId="ADAL" clId="{9080A587-D9EA-D54F-9317-BA32D0711F26}" dt="2022-10-27T15:35:09.546" v="1241" actId="478"/>
          <ac:spMkLst>
            <pc:docMk/>
            <pc:sldMk cId="4115040955" sldId="457"/>
            <ac:spMk id="80" creationId="{CB47B899-DA3C-921C-E61B-3C0305EFBD72}"/>
          </ac:spMkLst>
        </pc:spChg>
        <pc:spChg chg="del">
          <ac:chgData name="Clements, William" userId="cbdb0636-a496-422a-8d40-98c53d494d26" providerId="ADAL" clId="{9080A587-D9EA-D54F-9317-BA32D0711F26}" dt="2022-10-27T15:35:09.546" v="1241" actId="478"/>
          <ac:spMkLst>
            <pc:docMk/>
            <pc:sldMk cId="4115040955" sldId="457"/>
            <ac:spMk id="81" creationId="{9CB05EB1-3667-E367-5ECE-BD9C1019DCF0}"/>
          </ac:spMkLst>
        </pc:spChg>
        <pc:picChg chg="del">
          <ac:chgData name="Clements, William" userId="cbdb0636-a496-422a-8d40-98c53d494d26" providerId="ADAL" clId="{9080A587-D9EA-D54F-9317-BA32D0711F26}" dt="2022-10-27T15:36:19.251" v="1256" actId="478"/>
          <ac:picMkLst>
            <pc:docMk/>
            <pc:sldMk cId="4115040955" sldId="457"/>
            <ac:picMk id="2" creationId="{F9885400-E445-7E88-BAD9-32946D2E4DF0}"/>
          </ac:picMkLst>
        </pc:picChg>
        <pc:picChg chg="del">
          <ac:chgData name="Clements, William" userId="cbdb0636-a496-422a-8d40-98c53d494d26" providerId="ADAL" clId="{9080A587-D9EA-D54F-9317-BA32D0711F26}" dt="2022-10-27T15:36:19.251" v="1256" actId="478"/>
          <ac:picMkLst>
            <pc:docMk/>
            <pc:sldMk cId="4115040955" sldId="457"/>
            <ac:picMk id="4" creationId="{EE125F3A-E84A-4093-1B53-C68976C65F30}"/>
          </ac:picMkLst>
        </pc:picChg>
        <pc:picChg chg="add del mod">
          <ac:chgData name="Clements, William" userId="cbdb0636-a496-422a-8d40-98c53d494d26" providerId="ADAL" clId="{9080A587-D9EA-D54F-9317-BA32D0711F26}" dt="2022-10-27T15:35:11.002" v="1243"/>
          <ac:picMkLst>
            <pc:docMk/>
            <pc:sldMk cId="4115040955" sldId="457"/>
            <ac:picMk id="17" creationId="{0B8C70C0-864B-B73A-D122-31EDA5F45F6D}"/>
          </ac:picMkLst>
        </pc:picChg>
        <pc:picChg chg="add mod">
          <ac:chgData name="Clements, William" userId="cbdb0636-a496-422a-8d40-98c53d494d26" providerId="ADAL" clId="{9080A587-D9EA-D54F-9317-BA32D0711F26}" dt="2022-10-27T15:36:19.590" v="1257"/>
          <ac:picMkLst>
            <pc:docMk/>
            <pc:sldMk cId="4115040955" sldId="457"/>
            <ac:picMk id="21" creationId="{6F7CD73B-F766-ACC0-7464-10EC63C6CC9A}"/>
          </ac:picMkLst>
        </pc:picChg>
        <pc:picChg chg="add mod">
          <ac:chgData name="Clements, William" userId="cbdb0636-a496-422a-8d40-98c53d494d26" providerId="ADAL" clId="{9080A587-D9EA-D54F-9317-BA32D0711F26}" dt="2022-10-27T15:36:19.590" v="1257"/>
          <ac:picMkLst>
            <pc:docMk/>
            <pc:sldMk cId="4115040955" sldId="457"/>
            <ac:picMk id="22" creationId="{55830972-1260-35F1-9605-38C81A22EEF9}"/>
          </ac:picMkLst>
        </pc:picChg>
        <pc:picChg chg="add mod">
          <ac:chgData name="Clements, William" userId="cbdb0636-a496-422a-8d40-98c53d494d26" providerId="ADAL" clId="{9080A587-D9EA-D54F-9317-BA32D0711F26}" dt="2022-10-27T15:36:19.590" v="1257"/>
          <ac:picMkLst>
            <pc:docMk/>
            <pc:sldMk cId="4115040955" sldId="457"/>
            <ac:picMk id="24" creationId="{5D9A2FFE-D1DE-DEE5-F803-EC46E0E2A69B}"/>
          </ac:picMkLst>
        </pc:picChg>
      </pc:sldChg>
      <pc:sldChg chg="addSp delSp modSp add mod ord">
        <pc:chgData name="Clements, William" userId="cbdb0636-a496-422a-8d40-98c53d494d26" providerId="ADAL" clId="{9080A587-D9EA-D54F-9317-BA32D0711F26}" dt="2022-10-27T15:42:08.061" v="1479" actId="20578"/>
        <pc:sldMkLst>
          <pc:docMk/>
          <pc:sldMk cId="646958387" sldId="458"/>
        </pc:sldMkLst>
        <pc:spChg chg="add mod">
          <ac:chgData name="Clements, William" userId="cbdb0636-a496-422a-8d40-98c53d494d26" providerId="ADAL" clId="{9080A587-D9EA-D54F-9317-BA32D0711F26}" dt="2022-10-27T15:37:05.309" v="1267" actId="1076"/>
          <ac:spMkLst>
            <pc:docMk/>
            <pc:sldMk cId="646958387" sldId="458"/>
            <ac:spMk id="2" creationId="{AEDA3F13-0C9A-4CC0-7FB1-0750F08FD6CB}"/>
          </ac:spMkLst>
        </pc:spChg>
        <pc:spChg chg="mod">
          <ac:chgData name="Clements, William" userId="cbdb0636-a496-422a-8d40-98c53d494d26" providerId="ADAL" clId="{9080A587-D9EA-D54F-9317-BA32D0711F26}" dt="2022-10-27T15:37:08.536" v="1268" actId="6549"/>
          <ac:spMkLst>
            <pc:docMk/>
            <pc:sldMk cId="646958387" sldId="458"/>
            <ac:spMk id="18" creationId="{B99C4EEB-7B71-F0CE-B4D6-AE7E95B72F25}"/>
          </ac:spMkLst>
        </pc:spChg>
        <pc:spChg chg="del">
          <ac:chgData name="Clements, William" userId="cbdb0636-a496-422a-8d40-98c53d494d26" providerId="ADAL" clId="{9080A587-D9EA-D54F-9317-BA32D0711F26}" dt="2022-10-27T15:37:01.841" v="1265" actId="478"/>
          <ac:spMkLst>
            <pc:docMk/>
            <pc:sldMk cId="646958387" sldId="458"/>
            <ac:spMk id="20" creationId="{4858FD69-EF47-C406-79A4-CE5E984BB661}"/>
          </ac:spMkLst>
        </pc:spChg>
        <pc:spChg chg="del">
          <ac:chgData name="Clements, William" userId="cbdb0636-a496-422a-8d40-98c53d494d26" providerId="ADAL" clId="{9080A587-D9EA-D54F-9317-BA32D0711F26}" dt="2022-10-27T15:37:01.841" v="1265" actId="478"/>
          <ac:spMkLst>
            <pc:docMk/>
            <pc:sldMk cId="646958387" sldId="458"/>
            <ac:spMk id="22" creationId="{86CE3CE0-5616-0E5B-8308-BDF202D78553}"/>
          </ac:spMkLst>
        </pc:spChg>
        <pc:spChg chg="del">
          <ac:chgData name="Clements, William" userId="cbdb0636-a496-422a-8d40-98c53d494d26" providerId="ADAL" clId="{9080A587-D9EA-D54F-9317-BA32D0711F26}" dt="2022-10-27T15:37:01.841" v="1265" actId="478"/>
          <ac:spMkLst>
            <pc:docMk/>
            <pc:sldMk cId="646958387" sldId="458"/>
            <ac:spMk id="23" creationId="{C2A66CC3-2D26-16FF-62EC-06565F5FF951}"/>
          </ac:spMkLst>
        </pc:spChg>
        <pc:spChg chg="del">
          <ac:chgData name="Clements, William" userId="cbdb0636-a496-422a-8d40-98c53d494d26" providerId="ADAL" clId="{9080A587-D9EA-D54F-9317-BA32D0711F26}" dt="2022-10-27T15:37:01.841" v="1265" actId="478"/>
          <ac:spMkLst>
            <pc:docMk/>
            <pc:sldMk cId="646958387" sldId="458"/>
            <ac:spMk id="24" creationId="{B42C8D3C-50E8-8002-EA44-F05DC73AC64F}"/>
          </ac:spMkLst>
        </pc:spChg>
        <pc:spChg chg="del">
          <ac:chgData name="Clements, William" userId="cbdb0636-a496-422a-8d40-98c53d494d26" providerId="ADAL" clId="{9080A587-D9EA-D54F-9317-BA32D0711F26}" dt="2022-10-27T15:37:01.841" v="1265" actId="478"/>
          <ac:spMkLst>
            <pc:docMk/>
            <pc:sldMk cId="646958387" sldId="458"/>
            <ac:spMk id="25" creationId="{A54A9D53-C9BE-7173-8A55-BFB0E5F962C5}"/>
          </ac:spMkLst>
        </pc:spChg>
      </pc:sldChg>
      <pc:sldChg chg="addSp delSp modSp add mod ord">
        <pc:chgData name="Clements, William" userId="cbdb0636-a496-422a-8d40-98c53d494d26" providerId="ADAL" clId="{9080A587-D9EA-D54F-9317-BA32D0711F26}" dt="2022-10-27T15:40:40.791" v="1473" actId="20578"/>
        <pc:sldMkLst>
          <pc:docMk/>
          <pc:sldMk cId="2054338122" sldId="459"/>
        </pc:sldMkLst>
        <pc:spChg chg="del">
          <ac:chgData name="Clements, William" userId="cbdb0636-a496-422a-8d40-98c53d494d26" providerId="ADAL" clId="{9080A587-D9EA-D54F-9317-BA32D0711F26}" dt="2022-10-27T15:38:16.946" v="1273" actId="478"/>
          <ac:spMkLst>
            <pc:docMk/>
            <pc:sldMk cId="2054338122" sldId="459"/>
            <ac:spMk id="20" creationId="{4858FD69-EF47-C406-79A4-CE5E984BB661}"/>
          </ac:spMkLst>
        </pc:spChg>
        <pc:spChg chg="add mod">
          <ac:chgData name="Clements, William" userId="cbdb0636-a496-422a-8d40-98c53d494d26" providerId="ADAL" clId="{9080A587-D9EA-D54F-9317-BA32D0711F26}" dt="2022-10-27T15:40:30" v="1472" actId="6549"/>
          <ac:spMkLst>
            <pc:docMk/>
            <pc:sldMk cId="2054338122" sldId="459"/>
            <ac:spMk id="37" creationId="{1A315C51-F1E1-4B68-A75E-F529463558FA}"/>
          </ac:spMkLst>
        </pc:spChg>
        <pc:picChg chg="add mod">
          <ac:chgData name="Clements, William" userId="cbdb0636-a496-422a-8d40-98c53d494d26" providerId="ADAL" clId="{9080A587-D9EA-D54F-9317-BA32D0711F26}" dt="2022-10-27T15:38:12.534" v="1272" actId="14100"/>
          <ac:picMkLst>
            <pc:docMk/>
            <pc:sldMk cId="2054338122" sldId="459"/>
            <ac:picMk id="2" creationId="{969EF9B5-33D1-6855-1395-B02A8FC32E3B}"/>
          </ac:picMkLst>
        </pc:picChg>
        <pc:picChg chg="add del mod">
          <ac:chgData name="Clements, William" userId="cbdb0636-a496-422a-8d40-98c53d494d26" providerId="ADAL" clId="{9080A587-D9EA-D54F-9317-BA32D0711F26}" dt="2022-10-27T15:38:24.641" v="1275"/>
          <ac:picMkLst>
            <pc:docMk/>
            <pc:sldMk cId="2054338122" sldId="459"/>
            <ac:picMk id="4" creationId="{5CAC780B-62DF-BCF4-A319-E28C4512E82D}"/>
          </ac:picMkLst>
        </pc:picChg>
      </pc:sldChg>
      <pc:sldChg chg="addSp delSp modSp add del mod">
        <pc:chgData name="Clements, William" userId="cbdb0636-a496-422a-8d40-98c53d494d26" providerId="ADAL" clId="{9080A587-D9EA-D54F-9317-BA32D0711F26}" dt="2022-10-27T15:42:11.120" v="1480" actId="2696"/>
        <pc:sldMkLst>
          <pc:docMk/>
          <pc:sldMk cId="2853000053" sldId="460"/>
        </pc:sldMkLst>
        <pc:spChg chg="add mod">
          <ac:chgData name="Clements, William" userId="cbdb0636-a496-422a-8d40-98c53d494d26" providerId="ADAL" clId="{9080A587-D9EA-D54F-9317-BA32D0711F26}" dt="2022-10-27T15:41:44.725" v="1478" actId="1076"/>
          <ac:spMkLst>
            <pc:docMk/>
            <pc:sldMk cId="2853000053" sldId="460"/>
            <ac:spMk id="2" creationId="{DFFC9DBD-F65D-1B76-A96D-08C9AF1F0B38}"/>
          </ac:spMkLst>
        </pc:spChg>
        <pc:spChg chg="mod">
          <ac:chgData name="Clements, William" userId="cbdb0636-a496-422a-8d40-98c53d494d26" providerId="ADAL" clId="{9080A587-D9EA-D54F-9317-BA32D0711F26}" dt="2022-10-27T15:41:16.069" v="1476" actId="207"/>
          <ac:spMkLst>
            <pc:docMk/>
            <pc:sldMk cId="2853000053" sldId="460"/>
            <ac:spMk id="82" creationId="{D7AF73A2-7167-84F1-3A21-EACFD0773795}"/>
          </ac:spMkLst>
        </pc:spChg>
        <pc:picChg chg="del">
          <ac:chgData name="Clements, William" userId="cbdb0636-a496-422a-8d40-98c53d494d26" providerId="ADAL" clId="{9080A587-D9EA-D54F-9317-BA32D0711F26}" dt="2022-10-27T15:40:58.693" v="1475" actId="478"/>
          <ac:picMkLst>
            <pc:docMk/>
            <pc:sldMk cId="2853000053" sldId="460"/>
            <ac:picMk id="18" creationId="{590A8E64-B253-D6B3-5E62-1F21FB897F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03510-D38F-9547-AA1E-6C82CDBE515B}"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E87BC-0A4E-3D43-B576-0F50052F9F1E}" type="slidenum">
              <a:rPr lang="en-US" smtClean="0"/>
              <a:t>‹#›</a:t>
            </a:fld>
            <a:endParaRPr lang="en-US"/>
          </a:p>
        </p:txBody>
      </p:sp>
    </p:spTree>
    <p:extLst>
      <p:ext uri="{BB962C8B-B14F-4D97-AF65-F5344CB8AC3E}">
        <p14:creationId xmlns:p14="http://schemas.microsoft.com/office/powerpoint/2010/main" val="213164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26</a:t>
            </a:fld>
            <a:endParaRPr lang="en-US"/>
          </a:p>
        </p:txBody>
      </p:sp>
    </p:spTree>
    <p:extLst>
      <p:ext uri="{BB962C8B-B14F-4D97-AF65-F5344CB8AC3E}">
        <p14:creationId xmlns:p14="http://schemas.microsoft.com/office/powerpoint/2010/main" val="1193850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39</a:t>
            </a:fld>
            <a:endParaRPr lang="en-US"/>
          </a:p>
        </p:txBody>
      </p:sp>
    </p:spTree>
    <p:extLst>
      <p:ext uri="{BB962C8B-B14F-4D97-AF65-F5344CB8AC3E}">
        <p14:creationId xmlns:p14="http://schemas.microsoft.com/office/powerpoint/2010/main" val="76664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40</a:t>
            </a:fld>
            <a:endParaRPr lang="en-US"/>
          </a:p>
        </p:txBody>
      </p:sp>
    </p:spTree>
    <p:extLst>
      <p:ext uri="{BB962C8B-B14F-4D97-AF65-F5344CB8AC3E}">
        <p14:creationId xmlns:p14="http://schemas.microsoft.com/office/powerpoint/2010/main" val="2032002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41</a:t>
            </a:fld>
            <a:endParaRPr lang="en-US"/>
          </a:p>
        </p:txBody>
      </p:sp>
    </p:spTree>
    <p:extLst>
      <p:ext uri="{BB962C8B-B14F-4D97-AF65-F5344CB8AC3E}">
        <p14:creationId xmlns:p14="http://schemas.microsoft.com/office/powerpoint/2010/main" val="2526871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42</a:t>
            </a:fld>
            <a:endParaRPr lang="en-US"/>
          </a:p>
        </p:txBody>
      </p:sp>
    </p:spTree>
    <p:extLst>
      <p:ext uri="{BB962C8B-B14F-4D97-AF65-F5344CB8AC3E}">
        <p14:creationId xmlns:p14="http://schemas.microsoft.com/office/powerpoint/2010/main" val="2333836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51</a:t>
            </a:fld>
            <a:endParaRPr lang="en-US"/>
          </a:p>
        </p:txBody>
      </p:sp>
    </p:spTree>
    <p:extLst>
      <p:ext uri="{BB962C8B-B14F-4D97-AF65-F5344CB8AC3E}">
        <p14:creationId xmlns:p14="http://schemas.microsoft.com/office/powerpoint/2010/main" val="3885061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52</a:t>
            </a:fld>
            <a:endParaRPr lang="en-US"/>
          </a:p>
        </p:txBody>
      </p:sp>
    </p:spTree>
    <p:extLst>
      <p:ext uri="{BB962C8B-B14F-4D97-AF65-F5344CB8AC3E}">
        <p14:creationId xmlns:p14="http://schemas.microsoft.com/office/powerpoint/2010/main" val="2614864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53</a:t>
            </a:fld>
            <a:endParaRPr lang="en-US"/>
          </a:p>
        </p:txBody>
      </p:sp>
    </p:spTree>
    <p:extLst>
      <p:ext uri="{BB962C8B-B14F-4D97-AF65-F5344CB8AC3E}">
        <p14:creationId xmlns:p14="http://schemas.microsoft.com/office/powerpoint/2010/main" val="4152822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54</a:t>
            </a:fld>
            <a:endParaRPr lang="en-US"/>
          </a:p>
        </p:txBody>
      </p:sp>
    </p:spTree>
    <p:extLst>
      <p:ext uri="{BB962C8B-B14F-4D97-AF65-F5344CB8AC3E}">
        <p14:creationId xmlns:p14="http://schemas.microsoft.com/office/powerpoint/2010/main" val="1300504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55</a:t>
            </a:fld>
            <a:endParaRPr lang="en-US"/>
          </a:p>
        </p:txBody>
      </p:sp>
    </p:spTree>
    <p:extLst>
      <p:ext uri="{BB962C8B-B14F-4D97-AF65-F5344CB8AC3E}">
        <p14:creationId xmlns:p14="http://schemas.microsoft.com/office/powerpoint/2010/main" val="1984904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56</a:t>
            </a:fld>
            <a:endParaRPr lang="en-US"/>
          </a:p>
        </p:txBody>
      </p:sp>
    </p:spTree>
    <p:extLst>
      <p:ext uri="{BB962C8B-B14F-4D97-AF65-F5344CB8AC3E}">
        <p14:creationId xmlns:p14="http://schemas.microsoft.com/office/powerpoint/2010/main" val="268588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27</a:t>
            </a:fld>
            <a:endParaRPr lang="en-US"/>
          </a:p>
        </p:txBody>
      </p:sp>
    </p:spTree>
    <p:extLst>
      <p:ext uri="{BB962C8B-B14F-4D97-AF65-F5344CB8AC3E}">
        <p14:creationId xmlns:p14="http://schemas.microsoft.com/office/powerpoint/2010/main" val="1407275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57</a:t>
            </a:fld>
            <a:endParaRPr lang="en-US"/>
          </a:p>
        </p:txBody>
      </p:sp>
    </p:spTree>
    <p:extLst>
      <p:ext uri="{BB962C8B-B14F-4D97-AF65-F5344CB8AC3E}">
        <p14:creationId xmlns:p14="http://schemas.microsoft.com/office/powerpoint/2010/main" val="217059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58</a:t>
            </a:fld>
            <a:endParaRPr lang="en-US"/>
          </a:p>
        </p:txBody>
      </p:sp>
    </p:spTree>
    <p:extLst>
      <p:ext uri="{BB962C8B-B14F-4D97-AF65-F5344CB8AC3E}">
        <p14:creationId xmlns:p14="http://schemas.microsoft.com/office/powerpoint/2010/main" val="1152141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59</a:t>
            </a:fld>
            <a:endParaRPr lang="en-US"/>
          </a:p>
        </p:txBody>
      </p:sp>
    </p:spTree>
    <p:extLst>
      <p:ext uri="{BB962C8B-B14F-4D97-AF65-F5344CB8AC3E}">
        <p14:creationId xmlns:p14="http://schemas.microsoft.com/office/powerpoint/2010/main" val="1343731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60</a:t>
            </a:fld>
            <a:endParaRPr lang="en-US"/>
          </a:p>
        </p:txBody>
      </p:sp>
    </p:spTree>
    <p:extLst>
      <p:ext uri="{BB962C8B-B14F-4D97-AF65-F5344CB8AC3E}">
        <p14:creationId xmlns:p14="http://schemas.microsoft.com/office/powerpoint/2010/main" val="1644725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61</a:t>
            </a:fld>
            <a:endParaRPr lang="en-US"/>
          </a:p>
        </p:txBody>
      </p:sp>
    </p:spTree>
    <p:extLst>
      <p:ext uri="{BB962C8B-B14F-4D97-AF65-F5344CB8AC3E}">
        <p14:creationId xmlns:p14="http://schemas.microsoft.com/office/powerpoint/2010/main" val="47802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28</a:t>
            </a:fld>
            <a:endParaRPr lang="en-US"/>
          </a:p>
        </p:txBody>
      </p:sp>
    </p:spTree>
    <p:extLst>
      <p:ext uri="{BB962C8B-B14F-4D97-AF65-F5344CB8AC3E}">
        <p14:creationId xmlns:p14="http://schemas.microsoft.com/office/powerpoint/2010/main" val="315531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29</a:t>
            </a:fld>
            <a:endParaRPr lang="en-US"/>
          </a:p>
        </p:txBody>
      </p:sp>
    </p:spTree>
    <p:extLst>
      <p:ext uri="{BB962C8B-B14F-4D97-AF65-F5344CB8AC3E}">
        <p14:creationId xmlns:p14="http://schemas.microsoft.com/office/powerpoint/2010/main" val="1507232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30</a:t>
            </a:fld>
            <a:endParaRPr lang="en-US"/>
          </a:p>
        </p:txBody>
      </p:sp>
    </p:spTree>
    <p:extLst>
      <p:ext uri="{BB962C8B-B14F-4D97-AF65-F5344CB8AC3E}">
        <p14:creationId xmlns:p14="http://schemas.microsoft.com/office/powerpoint/2010/main" val="245326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31</a:t>
            </a:fld>
            <a:endParaRPr lang="en-US"/>
          </a:p>
        </p:txBody>
      </p:sp>
    </p:spTree>
    <p:extLst>
      <p:ext uri="{BB962C8B-B14F-4D97-AF65-F5344CB8AC3E}">
        <p14:creationId xmlns:p14="http://schemas.microsoft.com/office/powerpoint/2010/main" val="297197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36</a:t>
            </a:fld>
            <a:endParaRPr lang="en-US"/>
          </a:p>
        </p:txBody>
      </p:sp>
    </p:spTree>
    <p:extLst>
      <p:ext uri="{BB962C8B-B14F-4D97-AF65-F5344CB8AC3E}">
        <p14:creationId xmlns:p14="http://schemas.microsoft.com/office/powerpoint/2010/main" val="3094097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37</a:t>
            </a:fld>
            <a:endParaRPr lang="en-US"/>
          </a:p>
        </p:txBody>
      </p:sp>
    </p:spTree>
    <p:extLst>
      <p:ext uri="{BB962C8B-B14F-4D97-AF65-F5344CB8AC3E}">
        <p14:creationId xmlns:p14="http://schemas.microsoft.com/office/powerpoint/2010/main" val="389931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38</a:t>
            </a:fld>
            <a:endParaRPr lang="en-US"/>
          </a:p>
        </p:txBody>
      </p:sp>
    </p:spTree>
    <p:extLst>
      <p:ext uri="{BB962C8B-B14F-4D97-AF65-F5344CB8AC3E}">
        <p14:creationId xmlns:p14="http://schemas.microsoft.com/office/powerpoint/2010/main" val="196767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218B64-C5A2-C049-B8CD-FFBBBB475EBB}"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51214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18B64-C5A2-C049-B8CD-FFBBBB475EBB}"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85269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18B64-C5A2-C049-B8CD-FFBBBB475EBB}"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410839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18B64-C5A2-C049-B8CD-FFBBBB475EBB}"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383746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18B64-C5A2-C049-B8CD-FFBBBB475EBB}"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340547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218B64-C5A2-C049-B8CD-FFBBBB475EBB}"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371558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218B64-C5A2-C049-B8CD-FFBBBB475EBB}" type="datetimeFigureOut">
              <a:rPr lang="en-US" smtClean="0"/>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176178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218B64-C5A2-C049-B8CD-FFBBBB475EBB}" type="datetimeFigureOut">
              <a:rPr lang="en-US" smtClean="0"/>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106138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18B64-C5A2-C049-B8CD-FFBBBB475EBB}" type="datetimeFigureOut">
              <a:rPr lang="en-US" smtClean="0"/>
              <a:t>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151157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218B64-C5A2-C049-B8CD-FFBBBB475EBB}"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158729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218B64-C5A2-C049-B8CD-FFBBBB475EBB}"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87395-E12E-2C4F-B13C-1A6FE440372C}" type="slidenum">
              <a:rPr lang="en-US" smtClean="0"/>
              <a:t>‹#›</a:t>
            </a:fld>
            <a:endParaRPr lang="en-US"/>
          </a:p>
        </p:txBody>
      </p:sp>
    </p:spTree>
    <p:extLst>
      <p:ext uri="{BB962C8B-B14F-4D97-AF65-F5344CB8AC3E}">
        <p14:creationId xmlns:p14="http://schemas.microsoft.com/office/powerpoint/2010/main" val="415774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18B64-C5A2-C049-B8CD-FFBBBB475EBB}" type="datetimeFigureOut">
              <a:rPr lang="en-US" smtClean="0"/>
              <a:t>11/2/22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87395-E12E-2C4F-B13C-1A6FE440372C}" type="slidenum">
              <a:rPr lang="en-US" smtClean="0"/>
              <a:t>‹#›</a:t>
            </a:fld>
            <a:endParaRPr lang="en-US"/>
          </a:p>
        </p:txBody>
      </p:sp>
    </p:spTree>
    <p:extLst>
      <p:ext uri="{BB962C8B-B14F-4D97-AF65-F5344CB8AC3E}">
        <p14:creationId xmlns:p14="http://schemas.microsoft.com/office/powerpoint/2010/main" val="15803649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yui.edu/disabilities/disability-services" TargetMode="External"/><Relationship Id="rId2" Type="http://schemas.openxmlformats.org/officeDocument/2006/relationships/hyperlink" Target="mailto:disabilityservices@byui.edu"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byui.edu/titlei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s://byui-cse.github.io/cse111-course/lesson11/prove.html"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38B4-5C01-7DD9-491A-B42FA6005B29}"/>
              </a:ext>
            </a:extLst>
          </p:cNvPr>
          <p:cNvSpPr>
            <a:spLocks noGrp="1"/>
          </p:cNvSpPr>
          <p:nvPr>
            <p:ph type="ctrTitle"/>
          </p:nvPr>
        </p:nvSpPr>
        <p:spPr/>
        <p:txBody>
          <a:bodyPr/>
          <a:lstStyle/>
          <a:p>
            <a:r>
              <a:rPr lang="en-US" dirty="0"/>
              <a:t>CSE 111 Week 01 </a:t>
            </a:r>
          </a:p>
        </p:txBody>
      </p:sp>
      <p:sp>
        <p:nvSpPr>
          <p:cNvPr id="3" name="Subtitle 2">
            <a:extLst>
              <a:ext uri="{FF2B5EF4-FFF2-40B4-BE49-F238E27FC236}">
                <a16:creationId xmlns:a16="http://schemas.microsoft.com/office/drawing/2014/main" id="{97973388-629C-49AA-03C8-9BD06275BB1F}"/>
              </a:ext>
            </a:extLst>
          </p:cNvPr>
          <p:cNvSpPr>
            <a:spLocks noGrp="1"/>
          </p:cNvSpPr>
          <p:nvPr>
            <p:ph type="subTitle" idx="1"/>
          </p:nvPr>
        </p:nvSpPr>
        <p:spPr/>
        <p:txBody>
          <a:bodyPr/>
          <a:lstStyle/>
          <a:p>
            <a:r>
              <a:rPr lang="en-US" dirty="0"/>
              <a:t>W. Clements</a:t>
            </a:r>
          </a:p>
        </p:txBody>
      </p:sp>
    </p:spTree>
    <p:extLst>
      <p:ext uri="{BB962C8B-B14F-4D97-AF65-F5344CB8AC3E}">
        <p14:creationId xmlns:p14="http://schemas.microsoft.com/office/powerpoint/2010/main" val="206223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82183A-ED1B-9561-0979-E1C2C8D420C7}"/>
              </a:ext>
            </a:extLst>
          </p:cNvPr>
          <p:cNvSpPr txBox="1"/>
          <p:nvPr/>
        </p:nvSpPr>
        <p:spPr>
          <a:xfrm>
            <a:off x="0" y="5681635"/>
            <a:ext cx="3086294" cy="1200329"/>
          </a:xfrm>
          <a:prstGeom prst="rect">
            <a:avLst/>
          </a:prstGeom>
          <a:noFill/>
        </p:spPr>
        <p:txBody>
          <a:bodyPr wrap="none" rtlCol="0">
            <a:spAutoFit/>
          </a:bodyPr>
          <a:lstStyle/>
          <a:p>
            <a:r>
              <a:rPr lang="en-US" dirty="0"/>
              <a:t>Storage</a:t>
            </a:r>
          </a:p>
          <a:p>
            <a:r>
              <a:rPr lang="en-US" dirty="0"/>
              <a:t>Sequence (Coupling/Cohesion)</a:t>
            </a:r>
          </a:p>
          <a:p>
            <a:r>
              <a:rPr lang="en-US" dirty="0"/>
              <a:t>Selection (Branching)</a:t>
            </a:r>
          </a:p>
          <a:p>
            <a:r>
              <a:rPr lang="en-US" dirty="0"/>
              <a:t>Iteration (Loops)</a:t>
            </a:r>
          </a:p>
        </p:txBody>
      </p:sp>
      <p:sp>
        <p:nvSpPr>
          <p:cNvPr id="3" name="Rounded Rectangle 2">
            <a:extLst>
              <a:ext uri="{FF2B5EF4-FFF2-40B4-BE49-F238E27FC236}">
                <a16:creationId xmlns:a16="http://schemas.microsoft.com/office/drawing/2014/main" id="{7FDBC690-645D-FE98-B5C0-397E5FCC88F3}"/>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4" name="Rounded Rectangle 3">
            <a:extLst>
              <a:ext uri="{FF2B5EF4-FFF2-40B4-BE49-F238E27FC236}">
                <a16:creationId xmlns:a16="http://schemas.microsoft.com/office/drawing/2014/main" id="{3067C458-B419-973E-99AA-E8F5F96EF98B}"/>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5" name="Rounded Rectangle 4">
            <a:extLst>
              <a:ext uri="{FF2B5EF4-FFF2-40B4-BE49-F238E27FC236}">
                <a16:creationId xmlns:a16="http://schemas.microsoft.com/office/drawing/2014/main" id="{267913F2-4AE1-E0E3-3128-CCEC978F28BB}"/>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Process 5">
            <a:extLst>
              <a:ext uri="{FF2B5EF4-FFF2-40B4-BE49-F238E27FC236}">
                <a16:creationId xmlns:a16="http://schemas.microsoft.com/office/drawing/2014/main" id="{51CFFB22-5AB6-B717-F91A-E15E8EA88B52}"/>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ounded Rectangle 6">
            <a:extLst>
              <a:ext uri="{FF2B5EF4-FFF2-40B4-BE49-F238E27FC236}">
                <a16:creationId xmlns:a16="http://schemas.microsoft.com/office/drawing/2014/main" id="{87161830-1E39-BA95-4B9C-81FBD7B52440}"/>
              </a:ext>
            </a:extLst>
          </p:cNvPr>
          <p:cNvSpPr/>
          <p:nvPr/>
        </p:nvSpPr>
        <p:spPr>
          <a:xfrm>
            <a:off x="315012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8" name="Rounded Rectangle 7">
            <a:extLst>
              <a:ext uri="{FF2B5EF4-FFF2-40B4-BE49-F238E27FC236}">
                <a16:creationId xmlns:a16="http://schemas.microsoft.com/office/drawing/2014/main" id="{7D588192-9173-08B5-425C-2D572DB532A9}"/>
              </a:ext>
            </a:extLst>
          </p:cNvPr>
          <p:cNvSpPr/>
          <p:nvPr/>
        </p:nvSpPr>
        <p:spPr>
          <a:xfrm>
            <a:off x="4706178"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a:t>
            </a:r>
          </a:p>
          <a:p>
            <a:pPr algn="ctr"/>
            <a:r>
              <a:rPr lang="en-US" dirty="0"/>
              <a:t>(Order)</a:t>
            </a:r>
          </a:p>
        </p:txBody>
      </p:sp>
      <p:sp>
        <p:nvSpPr>
          <p:cNvPr id="9" name="Rounded Rectangle 8">
            <a:extLst>
              <a:ext uri="{FF2B5EF4-FFF2-40B4-BE49-F238E27FC236}">
                <a16:creationId xmlns:a16="http://schemas.microsoft.com/office/drawing/2014/main" id="{DAE12B35-1D12-FE57-8CCF-5C4B7BED341C}"/>
              </a:ext>
            </a:extLst>
          </p:cNvPr>
          <p:cNvSpPr/>
          <p:nvPr/>
        </p:nvSpPr>
        <p:spPr>
          <a:xfrm>
            <a:off x="620107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Selection</a:t>
            </a:r>
          </a:p>
          <a:p>
            <a:pPr algn="ctr"/>
            <a:r>
              <a:rPr lang="en-US" dirty="0"/>
              <a:t>(Branching)</a:t>
            </a:r>
          </a:p>
        </p:txBody>
      </p:sp>
      <p:sp>
        <p:nvSpPr>
          <p:cNvPr id="10" name="Rounded Rectangle 9">
            <a:extLst>
              <a:ext uri="{FF2B5EF4-FFF2-40B4-BE49-F238E27FC236}">
                <a16:creationId xmlns:a16="http://schemas.microsoft.com/office/drawing/2014/main" id="{528BCAAE-FD80-2611-870C-EDD4D354BD3E}"/>
              </a:ext>
            </a:extLst>
          </p:cNvPr>
          <p:cNvSpPr/>
          <p:nvPr/>
        </p:nvSpPr>
        <p:spPr>
          <a:xfrm>
            <a:off x="7695962"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Iteration</a:t>
            </a:r>
          </a:p>
        </p:txBody>
      </p:sp>
      <p:sp>
        <p:nvSpPr>
          <p:cNvPr id="11" name="Rectangle 10">
            <a:extLst>
              <a:ext uri="{FF2B5EF4-FFF2-40B4-BE49-F238E27FC236}">
                <a16:creationId xmlns:a16="http://schemas.microsoft.com/office/drawing/2014/main" id="{5BE90188-65B0-E98B-3807-C6B4C2D58E84}"/>
              </a:ext>
            </a:extLst>
          </p:cNvPr>
          <p:cNvSpPr/>
          <p:nvPr/>
        </p:nvSpPr>
        <p:spPr>
          <a:xfrm>
            <a:off x="446314" y="1926772"/>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 User</a:t>
            </a:r>
          </a:p>
          <a:p>
            <a:pPr algn="ctr"/>
            <a:r>
              <a:rPr lang="en-US" dirty="0"/>
              <a:t>(string)</a:t>
            </a:r>
          </a:p>
        </p:txBody>
      </p:sp>
      <p:sp>
        <p:nvSpPr>
          <p:cNvPr id="12" name="Rectangle 11">
            <a:extLst>
              <a:ext uri="{FF2B5EF4-FFF2-40B4-BE49-F238E27FC236}">
                <a16:creationId xmlns:a16="http://schemas.microsoft.com/office/drawing/2014/main" id="{E3E9EB56-84C1-1A12-F541-C222130A4D11}"/>
              </a:ext>
            </a:extLst>
          </p:cNvPr>
          <p:cNvSpPr/>
          <p:nvPr/>
        </p:nvSpPr>
        <p:spPr>
          <a:xfrm>
            <a:off x="446314" y="2481944"/>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=Input(string)</a:t>
            </a:r>
          </a:p>
        </p:txBody>
      </p:sp>
      <p:sp>
        <p:nvSpPr>
          <p:cNvPr id="13" name="Rectangle 12">
            <a:extLst>
              <a:ext uri="{FF2B5EF4-FFF2-40B4-BE49-F238E27FC236}">
                <a16:creationId xmlns:a16="http://schemas.microsoft.com/office/drawing/2014/main" id="{4951577D-11B9-770C-4B4F-B9F96C6D8CB0}"/>
              </a:ext>
            </a:extLst>
          </p:cNvPr>
          <p:cNvSpPr/>
          <p:nvPr/>
        </p:nvSpPr>
        <p:spPr>
          <a:xfrm>
            <a:off x="446315" y="4615544"/>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14" name="Rectangle 13">
            <a:extLst>
              <a:ext uri="{FF2B5EF4-FFF2-40B4-BE49-F238E27FC236}">
                <a16:creationId xmlns:a16="http://schemas.microsoft.com/office/drawing/2014/main" id="{2FFEBDA8-0D0D-3BED-3AD4-6B63D4B22072}"/>
              </a:ext>
            </a:extLst>
          </p:cNvPr>
          <p:cNvSpPr/>
          <p:nvPr/>
        </p:nvSpPr>
        <p:spPr>
          <a:xfrm>
            <a:off x="3102429" y="2330385"/>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sp>
        <p:nvSpPr>
          <p:cNvPr id="15" name="Rectangle 14">
            <a:extLst>
              <a:ext uri="{FF2B5EF4-FFF2-40B4-BE49-F238E27FC236}">
                <a16:creationId xmlns:a16="http://schemas.microsoft.com/office/drawing/2014/main" id="{3E0615BE-A225-FB3C-B64C-F10EE08DA2E6}"/>
              </a:ext>
            </a:extLst>
          </p:cNvPr>
          <p:cNvSpPr/>
          <p:nvPr/>
        </p:nvSpPr>
        <p:spPr>
          <a:xfrm>
            <a:off x="446313" y="5170716"/>
            <a:ext cx="114300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16" name="Rectangle 15">
            <a:extLst>
              <a:ext uri="{FF2B5EF4-FFF2-40B4-BE49-F238E27FC236}">
                <a16:creationId xmlns:a16="http://schemas.microsoft.com/office/drawing/2014/main" id="{C789E97D-2E6D-4218-B956-6AA56600AFFD}"/>
              </a:ext>
            </a:extLst>
          </p:cNvPr>
          <p:cNvSpPr/>
          <p:nvPr/>
        </p:nvSpPr>
        <p:spPr>
          <a:xfrm>
            <a:off x="1616529" y="4615544"/>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a:t>
            </a:r>
          </a:p>
        </p:txBody>
      </p:sp>
      <p:sp>
        <p:nvSpPr>
          <p:cNvPr id="17" name="Rectangle 16">
            <a:extLst>
              <a:ext uri="{FF2B5EF4-FFF2-40B4-BE49-F238E27FC236}">
                <a16:creationId xmlns:a16="http://schemas.microsoft.com/office/drawing/2014/main" id="{CD6222F0-58D8-533D-B3A7-5FE2D734BE45}"/>
              </a:ext>
            </a:extLst>
          </p:cNvPr>
          <p:cNvSpPr/>
          <p:nvPr/>
        </p:nvSpPr>
        <p:spPr>
          <a:xfrm>
            <a:off x="1616529" y="5170716"/>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p:txBody>
      </p:sp>
      <p:cxnSp>
        <p:nvCxnSpPr>
          <p:cNvPr id="19" name="Elbow Connector 18">
            <a:extLst>
              <a:ext uri="{FF2B5EF4-FFF2-40B4-BE49-F238E27FC236}">
                <a16:creationId xmlns:a16="http://schemas.microsoft.com/office/drawing/2014/main" id="{22761EA6-09F9-EFDA-D5E8-E4569736F1D6}"/>
              </a:ext>
            </a:extLst>
          </p:cNvPr>
          <p:cNvCxnSpPr>
            <a:stCxn id="12" idx="3"/>
            <a:endCxn id="14" idx="1"/>
          </p:cNvCxnSpPr>
          <p:nvPr/>
        </p:nvCxnSpPr>
        <p:spPr>
          <a:xfrm flipV="1">
            <a:off x="2188029" y="2558985"/>
            <a:ext cx="914400" cy="1515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Elbow Connector 19">
            <a:extLst>
              <a:ext uri="{FF2B5EF4-FFF2-40B4-BE49-F238E27FC236}">
                <a16:creationId xmlns:a16="http://schemas.microsoft.com/office/drawing/2014/main" id="{84622E99-FA58-DE5F-99EE-0B6B46BF87DC}"/>
              </a:ext>
            </a:extLst>
          </p:cNvPr>
          <p:cNvCxnSpPr>
            <a:cxnSpLocks/>
            <a:stCxn id="16" idx="3"/>
            <a:endCxn id="14" idx="1"/>
          </p:cNvCxnSpPr>
          <p:nvPr/>
        </p:nvCxnSpPr>
        <p:spPr>
          <a:xfrm flipV="1">
            <a:off x="2405743" y="2558985"/>
            <a:ext cx="696686" cy="22851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Elbow Connector 22">
            <a:extLst>
              <a:ext uri="{FF2B5EF4-FFF2-40B4-BE49-F238E27FC236}">
                <a16:creationId xmlns:a16="http://schemas.microsoft.com/office/drawing/2014/main" id="{349B270D-4FF0-7A00-44B5-46DA1FAD00AD}"/>
              </a:ext>
            </a:extLst>
          </p:cNvPr>
          <p:cNvCxnSpPr>
            <a:cxnSpLocks/>
            <a:stCxn id="17" idx="3"/>
            <a:endCxn id="14" idx="1"/>
          </p:cNvCxnSpPr>
          <p:nvPr/>
        </p:nvCxnSpPr>
        <p:spPr>
          <a:xfrm flipV="1">
            <a:off x="2405743" y="2558985"/>
            <a:ext cx="696686" cy="284033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009D9C2B-5CDE-A91A-D213-3F779F000265}"/>
              </a:ext>
            </a:extLst>
          </p:cNvPr>
          <p:cNvSpPr/>
          <p:nvPr/>
        </p:nvSpPr>
        <p:spPr>
          <a:xfrm>
            <a:off x="11308314" y="5246412"/>
            <a:ext cx="836257" cy="22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p:txBody>
      </p:sp>
      <p:sp>
        <p:nvSpPr>
          <p:cNvPr id="28" name="TextBox 27">
            <a:extLst>
              <a:ext uri="{FF2B5EF4-FFF2-40B4-BE49-F238E27FC236}">
                <a16:creationId xmlns:a16="http://schemas.microsoft.com/office/drawing/2014/main" id="{C10A8729-311D-8CFA-49F9-07F7F0869655}"/>
              </a:ext>
            </a:extLst>
          </p:cNvPr>
          <p:cNvSpPr txBox="1"/>
          <p:nvPr/>
        </p:nvSpPr>
        <p:spPr>
          <a:xfrm>
            <a:off x="-96427" y="2634764"/>
            <a:ext cx="1031051" cy="2123658"/>
          </a:xfrm>
          <a:prstGeom prst="rect">
            <a:avLst/>
          </a:prstGeom>
          <a:noFill/>
        </p:spPr>
        <p:txBody>
          <a:bodyPr wrap="none" rtlCol="0">
            <a:spAutoFit/>
          </a:bodyPr>
          <a:lstStyle/>
          <a:p>
            <a:r>
              <a:rPr lang="en-US" sz="6600" dirty="0"/>
              <a:t>⌨️</a:t>
            </a:r>
          </a:p>
          <a:p>
            <a:r>
              <a:rPr lang="en-US" sz="6600" dirty="0"/>
              <a:t>💾</a:t>
            </a:r>
            <a:endParaRPr lang="en-US" dirty="0"/>
          </a:p>
        </p:txBody>
      </p:sp>
      <p:sp>
        <p:nvSpPr>
          <p:cNvPr id="29" name="TextBox 28">
            <a:extLst>
              <a:ext uri="{FF2B5EF4-FFF2-40B4-BE49-F238E27FC236}">
                <a16:creationId xmlns:a16="http://schemas.microsoft.com/office/drawing/2014/main" id="{64C4E1E7-9489-F19B-0741-5BA4576F32BA}"/>
              </a:ext>
            </a:extLst>
          </p:cNvPr>
          <p:cNvSpPr txBox="1"/>
          <p:nvPr/>
        </p:nvSpPr>
        <p:spPr>
          <a:xfrm>
            <a:off x="11166506" y="5917446"/>
            <a:ext cx="1164920" cy="1200329"/>
          </a:xfrm>
          <a:prstGeom prst="rect">
            <a:avLst/>
          </a:prstGeom>
          <a:noFill/>
        </p:spPr>
        <p:txBody>
          <a:bodyPr wrap="square" rtlCol="0">
            <a:spAutoFit/>
          </a:bodyPr>
          <a:lstStyle/>
          <a:p>
            <a:r>
              <a:rPr lang="en-US" sz="7200" dirty="0"/>
              <a:t>📺</a:t>
            </a:r>
          </a:p>
        </p:txBody>
      </p:sp>
      <p:sp>
        <p:nvSpPr>
          <p:cNvPr id="30" name="Process 29">
            <a:extLst>
              <a:ext uri="{FF2B5EF4-FFF2-40B4-BE49-F238E27FC236}">
                <a16:creationId xmlns:a16="http://schemas.microsoft.com/office/drawing/2014/main" id="{1E848374-F1A4-740B-1D74-2BB78D1163B4}"/>
              </a:ext>
            </a:extLst>
          </p:cNvPr>
          <p:cNvSpPr/>
          <p:nvPr/>
        </p:nvSpPr>
        <p:spPr>
          <a:xfrm>
            <a:off x="9758687" y="4685681"/>
            <a:ext cx="1720625"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“{}“.format(var..)</a:t>
            </a:r>
          </a:p>
        </p:txBody>
      </p:sp>
      <p:sp>
        <p:nvSpPr>
          <p:cNvPr id="31" name="Process 30">
            <a:extLst>
              <a:ext uri="{FF2B5EF4-FFF2-40B4-BE49-F238E27FC236}">
                <a16:creationId xmlns:a16="http://schemas.microsoft.com/office/drawing/2014/main" id="{12A03C05-707C-1EAE-99AF-281D4B448D7D}"/>
              </a:ext>
            </a:extLst>
          </p:cNvPr>
          <p:cNvSpPr/>
          <p:nvPr/>
        </p:nvSpPr>
        <p:spPr>
          <a:xfrm>
            <a:off x="10519969" y="3909522"/>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32" name="Process 31">
            <a:extLst>
              <a:ext uri="{FF2B5EF4-FFF2-40B4-BE49-F238E27FC236}">
                <a16:creationId xmlns:a16="http://schemas.microsoft.com/office/drawing/2014/main" id="{9F4892C8-CC77-6024-5E1E-90D4DABAFF58}"/>
              </a:ext>
            </a:extLst>
          </p:cNvPr>
          <p:cNvSpPr/>
          <p:nvPr/>
        </p:nvSpPr>
        <p:spPr>
          <a:xfrm>
            <a:off x="10935223" y="5512907"/>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33" name="Rectangle 32">
            <a:extLst>
              <a:ext uri="{FF2B5EF4-FFF2-40B4-BE49-F238E27FC236}">
                <a16:creationId xmlns:a16="http://schemas.microsoft.com/office/drawing/2014/main" id="{CC608296-0318-863D-317F-E23D531F35DF}"/>
              </a:ext>
            </a:extLst>
          </p:cNvPr>
          <p:cNvSpPr/>
          <p:nvPr/>
        </p:nvSpPr>
        <p:spPr>
          <a:xfrm>
            <a:off x="10169297" y="2555798"/>
            <a:ext cx="1143000"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34" name="Rectangle 33">
            <a:extLst>
              <a:ext uri="{FF2B5EF4-FFF2-40B4-BE49-F238E27FC236}">
                <a16:creationId xmlns:a16="http://schemas.microsoft.com/office/drawing/2014/main" id="{ED84D569-C23A-40E7-C12F-77CBC95F1C1B}"/>
              </a:ext>
            </a:extLst>
          </p:cNvPr>
          <p:cNvSpPr/>
          <p:nvPr/>
        </p:nvSpPr>
        <p:spPr>
          <a:xfrm>
            <a:off x="10196510" y="2853316"/>
            <a:ext cx="1143001"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35" name="Rectangle 34">
            <a:extLst>
              <a:ext uri="{FF2B5EF4-FFF2-40B4-BE49-F238E27FC236}">
                <a16:creationId xmlns:a16="http://schemas.microsoft.com/office/drawing/2014/main" id="{ED59674C-4106-9192-75DA-47AE28EAD2E2}"/>
              </a:ext>
            </a:extLst>
          </p:cNvPr>
          <p:cNvSpPr/>
          <p:nvPr/>
        </p:nvSpPr>
        <p:spPr>
          <a:xfrm>
            <a:off x="11339511" y="2555798"/>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6" name="Rectangle 35">
            <a:extLst>
              <a:ext uri="{FF2B5EF4-FFF2-40B4-BE49-F238E27FC236}">
                <a16:creationId xmlns:a16="http://schemas.microsoft.com/office/drawing/2014/main" id="{B54792B2-F15E-D1A2-3C9A-9C8ABAEDEC5D}"/>
              </a:ext>
            </a:extLst>
          </p:cNvPr>
          <p:cNvSpPr/>
          <p:nvPr/>
        </p:nvSpPr>
        <p:spPr>
          <a:xfrm>
            <a:off x="11366726" y="2853316"/>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7" name="Rounded Rectangle 36">
            <a:extLst>
              <a:ext uri="{FF2B5EF4-FFF2-40B4-BE49-F238E27FC236}">
                <a16:creationId xmlns:a16="http://schemas.microsoft.com/office/drawing/2014/main" id="{48D7FD11-11DD-7ED0-6C71-8E0431225615}"/>
              </a:ext>
            </a:extLst>
          </p:cNvPr>
          <p:cNvSpPr/>
          <p:nvPr/>
        </p:nvSpPr>
        <p:spPr>
          <a:xfrm>
            <a:off x="10134602" y="22334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cxnSp>
        <p:nvCxnSpPr>
          <p:cNvPr id="38" name="Elbow Connector 37">
            <a:extLst>
              <a:ext uri="{FF2B5EF4-FFF2-40B4-BE49-F238E27FC236}">
                <a16:creationId xmlns:a16="http://schemas.microsoft.com/office/drawing/2014/main" id="{A88395AD-9843-C6E8-6AFA-BB70BC29E9FF}"/>
              </a:ext>
            </a:extLst>
          </p:cNvPr>
          <p:cNvCxnSpPr>
            <a:cxnSpLocks/>
            <a:stCxn id="36" idx="2"/>
            <a:endCxn id="27" idx="0"/>
          </p:cNvCxnSpPr>
          <p:nvPr/>
        </p:nvCxnSpPr>
        <p:spPr>
          <a:xfrm rot="5400000">
            <a:off x="10666314" y="4151392"/>
            <a:ext cx="2155149" cy="3489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Elbow Connector 40">
            <a:extLst>
              <a:ext uri="{FF2B5EF4-FFF2-40B4-BE49-F238E27FC236}">
                <a16:creationId xmlns:a16="http://schemas.microsoft.com/office/drawing/2014/main" id="{C1EE4974-8824-D4C9-7737-2F21DDBCFB8A}"/>
              </a:ext>
            </a:extLst>
          </p:cNvPr>
          <p:cNvCxnSpPr>
            <a:cxnSpLocks/>
            <a:stCxn id="31" idx="3"/>
            <a:endCxn id="27" idx="0"/>
          </p:cNvCxnSpPr>
          <p:nvPr/>
        </p:nvCxnSpPr>
        <p:spPr>
          <a:xfrm>
            <a:off x="11379940" y="4078251"/>
            <a:ext cx="346503" cy="116816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Elbow Connector 45">
            <a:extLst>
              <a:ext uri="{FF2B5EF4-FFF2-40B4-BE49-F238E27FC236}">
                <a16:creationId xmlns:a16="http://schemas.microsoft.com/office/drawing/2014/main" id="{91AA9119-7A7B-954C-4C09-B3DFB6A58866}"/>
              </a:ext>
            </a:extLst>
          </p:cNvPr>
          <p:cNvCxnSpPr>
            <a:cxnSpLocks/>
            <a:stCxn id="30" idx="3"/>
            <a:endCxn id="27" idx="0"/>
          </p:cNvCxnSpPr>
          <p:nvPr/>
        </p:nvCxnSpPr>
        <p:spPr>
          <a:xfrm>
            <a:off x="11479312" y="4854410"/>
            <a:ext cx="247131" cy="3920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Rectangle 48">
            <a:extLst>
              <a:ext uri="{FF2B5EF4-FFF2-40B4-BE49-F238E27FC236}">
                <a16:creationId xmlns:a16="http://schemas.microsoft.com/office/drawing/2014/main" id="{76C14A04-41E7-8EE9-F922-E1D6349327DD}"/>
              </a:ext>
            </a:extLst>
          </p:cNvPr>
          <p:cNvSpPr/>
          <p:nvPr/>
        </p:nvSpPr>
        <p:spPr>
          <a:xfrm>
            <a:off x="6222150" y="2315649"/>
            <a:ext cx="2884713" cy="29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conditions</a:t>
            </a:r>
          </a:p>
        </p:txBody>
      </p:sp>
      <p:sp>
        <p:nvSpPr>
          <p:cNvPr id="50" name="Rectangle 49">
            <a:extLst>
              <a:ext uri="{FF2B5EF4-FFF2-40B4-BE49-F238E27FC236}">
                <a16:creationId xmlns:a16="http://schemas.microsoft.com/office/drawing/2014/main" id="{A0B621E9-A03D-8B70-45EF-A139DD445EF2}"/>
              </a:ext>
            </a:extLst>
          </p:cNvPr>
          <p:cNvSpPr/>
          <p:nvPr/>
        </p:nvSpPr>
        <p:spPr>
          <a:xfrm>
            <a:off x="6201070" y="3086527"/>
            <a:ext cx="13898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choice</a:t>
            </a:r>
          </a:p>
          <a:p>
            <a:pPr algn="ctr"/>
            <a:r>
              <a:rPr lang="en-US" dirty="0"/>
              <a:t>if </a:t>
            </a:r>
            <a:r>
              <a:rPr lang="en-US" dirty="0" err="1"/>
              <a:t>boolean</a:t>
            </a:r>
            <a:r>
              <a:rPr lang="en-US" dirty="0"/>
              <a:t>:</a:t>
            </a:r>
          </a:p>
        </p:txBody>
      </p:sp>
      <p:sp>
        <p:nvSpPr>
          <p:cNvPr id="51" name="Rectangle 50">
            <a:extLst>
              <a:ext uri="{FF2B5EF4-FFF2-40B4-BE49-F238E27FC236}">
                <a16:creationId xmlns:a16="http://schemas.microsoft.com/office/drawing/2014/main" id="{BD06BB44-91D2-46A8-7A26-6848D05B5CBE}"/>
              </a:ext>
            </a:extLst>
          </p:cNvPr>
          <p:cNvSpPr/>
          <p:nvPr/>
        </p:nvSpPr>
        <p:spPr>
          <a:xfrm>
            <a:off x="6222149" y="2597444"/>
            <a:ext cx="2884713" cy="2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&lt;, &lt;=, &gt;, &gt;=, !=, in</a:t>
            </a:r>
          </a:p>
        </p:txBody>
      </p:sp>
      <p:sp>
        <p:nvSpPr>
          <p:cNvPr id="52" name="Rectangle 51">
            <a:extLst>
              <a:ext uri="{FF2B5EF4-FFF2-40B4-BE49-F238E27FC236}">
                <a16:creationId xmlns:a16="http://schemas.microsoft.com/office/drawing/2014/main" id="{8F97386C-D22C-407B-D215-F01D7D592502}"/>
              </a:ext>
            </a:extLst>
          </p:cNvPr>
          <p:cNvSpPr/>
          <p:nvPr/>
        </p:nvSpPr>
        <p:spPr>
          <a:xfrm>
            <a:off x="6211912" y="3667997"/>
            <a:ext cx="1389822" cy="776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choices</a:t>
            </a:r>
          </a:p>
          <a:p>
            <a:pPr algn="ctr"/>
            <a:r>
              <a:rPr lang="en-US" dirty="0"/>
              <a:t>if </a:t>
            </a:r>
            <a:r>
              <a:rPr lang="en-US" dirty="0" err="1"/>
              <a:t>boolean</a:t>
            </a:r>
            <a:r>
              <a:rPr lang="en-US" dirty="0"/>
              <a:t>:</a:t>
            </a:r>
          </a:p>
          <a:p>
            <a:pPr algn="ctr"/>
            <a:r>
              <a:rPr lang="en-US" dirty="0"/>
              <a:t>else: </a:t>
            </a:r>
          </a:p>
        </p:txBody>
      </p:sp>
      <p:sp>
        <p:nvSpPr>
          <p:cNvPr id="53" name="Rectangle 52">
            <a:extLst>
              <a:ext uri="{FF2B5EF4-FFF2-40B4-BE49-F238E27FC236}">
                <a16:creationId xmlns:a16="http://schemas.microsoft.com/office/drawing/2014/main" id="{421AAC28-FB6C-3484-31BE-C3617CD1D2DB}"/>
              </a:ext>
            </a:extLst>
          </p:cNvPr>
          <p:cNvSpPr/>
          <p:nvPr/>
        </p:nvSpPr>
        <p:spPr>
          <a:xfrm>
            <a:off x="6222431" y="4505717"/>
            <a:ext cx="1494892" cy="1246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choices</a:t>
            </a:r>
          </a:p>
          <a:p>
            <a:pPr algn="ctr"/>
            <a:r>
              <a:rPr lang="en-US" dirty="0"/>
              <a:t>if </a:t>
            </a:r>
            <a:r>
              <a:rPr lang="en-US" dirty="0" err="1"/>
              <a:t>boolean</a:t>
            </a:r>
            <a:r>
              <a:rPr lang="en-US" dirty="0"/>
              <a:t>:</a:t>
            </a:r>
          </a:p>
          <a:p>
            <a:pPr algn="ctr"/>
            <a:r>
              <a:rPr lang="en-US" dirty="0" err="1"/>
              <a:t>elif</a:t>
            </a:r>
            <a:r>
              <a:rPr lang="en-US" dirty="0"/>
              <a:t>: Boolean:</a:t>
            </a:r>
          </a:p>
          <a:p>
            <a:pPr algn="ctr"/>
            <a:r>
              <a:rPr lang="en-US" dirty="0"/>
              <a:t>else: </a:t>
            </a:r>
          </a:p>
        </p:txBody>
      </p:sp>
      <p:sp>
        <p:nvSpPr>
          <p:cNvPr id="54" name="Rectangle 53">
            <a:extLst>
              <a:ext uri="{FF2B5EF4-FFF2-40B4-BE49-F238E27FC236}">
                <a16:creationId xmlns:a16="http://schemas.microsoft.com/office/drawing/2014/main" id="{8F6F2ECE-97A1-72BC-CF5D-97CE2047E617}"/>
              </a:ext>
            </a:extLst>
          </p:cNvPr>
          <p:cNvSpPr/>
          <p:nvPr/>
        </p:nvSpPr>
        <p:spPr>
          <a:xfrm>
            <a:off x="3102428" y="2939141"/>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Int/float operators</a:t>
            </a:r>
          </a:p>
        </p:txBody>
      </p:sp>
      <p:sp>
        <p:nvSpPr>
          <p:cNvPr id="55" name="Rectangle 54">
            <a:extLst>
              <a:ext uri="{FF2B5EF4-FFF2-40B4-BE49-F238E27FC236}">
                <a16:creationId xmlns:a16="http://schemas.microsoft.com/office/drawing/2014/main" id="{734C0FD8-711C-4DB9-E2D7-9E7DDB711190}"/>
              </a:ext>
            </a:extLst>
          </p:cNvPr>
          <p:cNvSpPr/>
          <p:nvPr/>
        </p:nvSpPr>
        <p:spPr>
          <a:xfrm>
            <a:off x="3102428" y="3404635"/>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6" name="Rectangle 55">
            <a:extLst>
              <a:ext uri="{FF2B5EF4-FFF2-40B4-BE49-F238E27FC236}">
                <a16:creationId xmlns:a16="http://schemas.microsoft.com/office/drawing/2014/main" id="{12775CD8-7B0D-FF00-4B21-4AA3FD558FB2}"/>
              </a:ext>
            </a:extLst>
          </p:cNvPr>
          <p:cNvSpPr/>
          <p:nvPr/>
        </p:nvSpPr>
        <p:spPr>
          <a:xfrm>
            <a:off x="3102427" y="3822167"/>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operators</a:t>
            </a:r>
          </a:p>
        </p:txBody>
      </p:sp>
      <p:sp>
        <p:nvSpPr>
          <p:cNvPr id="57" name="Rectangle 56">
            <a:extLst>
              <a:ext uri="{FF2B5EF4-FFF2-40B4-BE49-F238E27FC236}">
                <a16:creationId xmlns:a16="http://schemas.microsoft.com/office/drawing/2014/main" id="{0A4592F2-F2AC-B1BD-1EAB-899B7D1EA634}"/>
              </a:ext>
            </a:extLst>
          </p:cNvPr>
          <p:cNvSpPr/>
          <p:nvPr/>
        </p:nvSpPr>
        <p:spPr>
          <a:xfrm>
            <a:off x="3102427" y="4301574"/>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.functions()</a:t>
            </a:r>
          </a:p>
        </p:txBody>
      </p:sp>
      <p:sp>
        <p:nvSpPr>
          <p:cNvPr id="58" name="Rectangle 57">
            <a:extLst>
              <a:ext uri="{FF2B5EF4-FFF2-40B4-BE49-F238E27FC236}">
                <a16:creationId xmlns:a16="http://schemas.microsoft.com/office/drawing/2014/main" id="{35686689-6488-1504-9BFB-8F98AA42BAB5}"/>
              </a:ext>
            </a:extLst>
          </p:cNvPr>
          <p:cNvSpPr/>
          <p:nvPr/>
        </p:nvSpPr>
        <p:spPr>
          <a:xfrm>
            <a:off x="7755807" y="3086526"/>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59" name="Rectangle 58">
            <a:extLst>
              <a:ext uri="{FF2B5EF4-FFF2-40B4-BE49-F238E27FC236}">
                <a16:creationId xmlns:a16="http://schemas.microsoft.com/office/drawing/2014/main" id="{899D037B-C22D-FA82-7F9B-D59E1C7E8B17}"/>
              </a:ext>
            </a:extLst>
          </p:cNvPr>
          <p:cNvSpPr/>
          <p:nvPr/>
        </p:nvSpPr>
        <p:spPr>
          <a:xfrm>
            <a:off x="7755807" y="3642734"/>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60" name="Rectangle 59">
            <a:extLst>
              <a:ext uri="{FF2B5EF4-FFF2-40B4-BE49-F238E27FC236}">
                <a16:creationId xmlns:a16="http://schemas.microsoft.com/office/drawing/2014/main" id="{266F5F00-9521-4D58-B55C-B2577C7523E9}"/>
              </a:ext>
            </a:extLst>
          </p:cNvPr>
          <p:cNvSpPr/>
          <p:nvPr/>
        </p:nvSpPr>
        <p:spPr>
          <a:xfrm>
            <a:off x="7755807" y="4141192"/>
            <a:ext cx="1652549" cy="273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var in list: </a:t>
            </a:r>
          </a:p>
        </p:txBody>
      </p:sp>
      <p:sp>
        <p:nvSpPr>
          <p:cNvPr id="61" name="Rectangle 60">
            <a:extLst>
              <a:ext uri="{FF2B5EF4-FFF2-40B4-BE49-F238E27FC236}">
                <a16:creationId xmlns:a16="http://schemas.microsoft.com/office/drawing/2014/main" id="{212FB6A9-5C24-597B-AD46-30A9C8D227D7}"/>
              </a:ext>
            </a:extLst>
          </p:cNvPr>
          <p:cNvSpPr/>
          <p:nvPr/>
        </p:nvSpPr>
        <p:spPr>
          <a:xfrm>
            <a:off x="3086485" y="4779673"/>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lists operators</a:t>
            </a:r>
          </a:p>
        </p:txBody>
      </p:sp>
      <p:sp>
        <p:nvSpPr>
          <p:cNvPr id="62" name="Rectangle 61">
            <a:extLst>
              <a:ext uri="{FF2B5EF4-FFF2-40B4-BE49-F238E27FC236}">
                <a16:creationId xmlns:a16="http://schemas.microsoft.com/office/drawing/2014/main" id="{18E683E5-0591-08CD-6CB4-E1AE0F802385}"/>
              </a:ext>
            </a:extLst>
          </p:cNvPr>
          <p:cNvSpPr/>
          <p:nvPr/>
        </p:nvSpPr>
        <p:spPr>
          <a:xfrm>
            <a:off x="3095691" y="5246412"/>
            <a:ext cx="1498680" cy="60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i</a:t>
            </a:r>
            <a:r>
              <a:rPr lang="en-US" dirty="0"/>
              <a:t>], in, </a:t>
            </a:r>
            <a:r>
              <a:rPr lang="en-US" dirty="0" err="1"/>
              <a:t>len</a:t>
            </a:r>
            <a:r>
              <a:rPr lang="en-US" dirty="0"/>
              <a:t>(), range</a:t>
            </a:r>
          </a:p>
        </p:txBody>
      </p:sp>
      <p:sp>
        <p:nvSpPr>
          <p:cNvPr id="63" name="Rectangle 62">
            <a:extLst>
              <a:ext uri="{FF2B5EF4-FFF2-40B4-BE49-F238E27FC236}">
                <a16:creationId xmlns:a16="http://schemas.microsoft.com/office/drawing/2014/main" id="{50708DED-55B5-8206-6637-D7770D49FD52}"/>
              </a:ext>
            </a:extLst>
          </p:cNvPr>
          <p:cNvSpPr/>
          <p:nvPr/>
        </p:nvSpPr>
        <p:spPr>
          <a:xfrm>
            <a:off x="4662289" y="2319501"/>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r>
              <a:rPr lang="en-US" dirty="0"/>
              <a:t>Process</a:t>
            </a:r>
          </a:p>
          <a:p>
            <a:pPr algn="ctr"/>
            <a:r>
              <a:rPr lang="en-US" dirty="0"/>
              <a:t>Output</a:t>
            </a:r>
          </a:p>
        </p:txBody>
      </p:sp>
      <p:sp>
        <p:nvSpPr>
          <p:cNvPr id="64" name="Rectangle 63">
            <a:extLst>
              <a:ext uri="{FF2B5EF4-FFF2-40B4-BE49-F238E27FC236}">
                <a16:creationId xmlns:a16="http://schemas.microsoft.com/office/drawing/2014/main" id="{D9F2A90B-DB0C-ECAB-914F-06ECD41EC390}"/>
              </a:ext>
            </a:extLst>
          </p:cNvPr>
          <p:cNvSpPr/>
          <p:nvPr/>
        </p:nvSpPr>
        <p:spPr>
          <a:xfrm>
            <a:off x="9213448" y="1547067"/>
            <a:ext cx="148998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cxnSp>
        <p:nvCxnSpPr>
          <p:cNvPr id="65" name="Elbow Connector 64">
            <a:extLst>
              <a:ext uri="{FF2B5EF4-FFF2-40B4-BE49-F238E27FC236}">
                <a16:creationId xmlns:a16="http://schemas.microsoft.com/office/drawing/2014/main" id="{EA207415-4475-1336-4C08-B74E43B3CE76}"/>
              </a:ext>
            </a:extLst>
          </p:cNvPr>
          <p:cNvCxnSpPr>
            <a:cxnSpLocks/>
            <a:stCxn id="64" idx="2"/>
            <a:endCxn id="37" idx="1"/>
          </p:cNvCxnSpPr>
          <p:nvPr/>
        </p:nvCxnSpPr>
        <p:spPr>
          <a:xfrm rot="16200000" flipH="1">
            <a:off x="9857095" y="2105610"/>
            <a:ext cx="378851" cy="17616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Elbow Connector 67">
            <a:extLst>
              <a:ext uri="{FF2B5EF4-FFF2-40B4-BE49-F238E27FC236}">
                <a16:creationId xmlns:a16="http://schemas.microsoft.com/office/drawing/2014/main" id="{D83D2F27-C8D4-2650-F409-C7B57A32515A}"/>
              </a:ext>
            </a:extLst>
          </p:cNvPr>
          <p:cNvCxnSpPr>
            <a:cxnSpLocks/>
            <a:stCxn id="64" idx="2"/>
            <a:endCxn id="31" idx="1"/>
          </p:cNvCxnSpPr>
          <p:nvPr/>
        </p:nvCxnSpPr>
        <p:spPr>
          <a:xfrm rot="16200000" flipH="1">
            <a:off x="9202212" y="2760494"/>
            <a:ext cx="2073984" cy="5615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Elbow Connector 70">
            <a:extLst>
              <a:ext uri="{FF2B5EF4-FFF2-40B4-BE49-F238E27FC236}">
                <a16:creationId xmlns:a16="http://schemas.microsoft.com/office/drawing/2014/main" id="{3CB701C2-BB65-C7AE-80A5-8ECED0ADEFCD}"/>
              </a:ext>
            </a:extLst>
          </p:cNvPr>
          <p:cNvCxnSpPr>
            <a:cxnSpLocks/>
            <a:stCxn id="64" idx="2"/>
            <a:endCxn id="30" idx="1"/>
          </p:cNvCxnSpPr>
          <p:nvPr/>
        </p:nvCxnSpPr>
        <p:spPr>
          <a:xfrm rot="5400000">
            <a:off x="8433492" y="3329462"/>
            <a:ext cx="2850143" cy="199752"/>
          </a:xfrm>
          <a:prstGeom prst="bentConnector4">
            <a:avLst>
              <a:gd name="adj1" fmla="val 47040"/>
              <a:gd name="adj2" fmla="val 214442"/>
            </a:avLst>
          </a:prstGeom>
          <a:ln>
            <a:tailEnd type="triangle"/>
          </a:ln>
        </p:spPr>
        <p:style>
          <a:lnRef idx="3">
            <a:schemeClr val="accent1"/>
          </a:lnRef>
          <a:fillRef idx="0">
            <a:schemeClr val="accent1"/>
          </a:fillRef>
          <a:effectRef idx="2">
            <a:schemeClr val="accent1"/>
          </a:effectRef>
          <a:fontRef idx="minor">
            <a:schemeClr val="tx1"/>
          </a:fontRef>
        </p:style>
      </p:cxnSp>
      <p:sp>
        <p:nvSpPr>
          <p:cNvPr id="112" name="Rectangle 111">
            <a:extLst>
              <a:ext uri="{FF2B5EF4-FFF2-40B4-BE49-F238E27FC236}">
                <a16:creationId xmlns:a16="http://schemas.microsoft.com/office/drawing/2014/main" id="{6CC60AE0-07D9-F952-70B9-F880EA4FD828}"/>
              </a:ext>
            </a:extLst>
          </p:cNvPr>
          <p:cNvSpPr/>
          <p:nvPr/>
        </p:nvSpPr>
        <p:spPr>
          <a:xfrm>
            <a:off x="4659402" y="3131095"/>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Check condition</a:t>
            </a:r>
          </a:p>
        </p:txBody>
      </p:sp>
      <p:sp>
        <p:nvSpPr>
          <p:cNvPr id="113" name="Rectangle 112">
            <a:extLst>
              <a:ext uri="{FF2B5EF4-FFF2-40B4-BE49-F238E27FC236}">
                <a16:creationId xmlns:a16="http://schemas.microsoft.com/office/drawing/2014/main" id="{48B83626-C25A-9F49-A04F-B8E3A425A421}"/>
              </a:ext>
            </a:extLst>
          </p:cNvPr>
          <p:cNvSpPr/>
          <p:nvPr/>
        </p:nvSpPr>
        <p:spPr>
          <a:xfrm>
            <a:off x="4659402" y="3924952"/>
            <a:ext cx="1498679" cy="109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while </a:t>
            </a:r>
            <a:r>
              <a:rPr lang="en-US" dirty="0" err="1"/>
              <a:t>exitvar</a:t>
            </a:r>
            <a:r>
              <a:rPr lang="en-US" dirty="0"/>
              <a:t> == True</a:t>
            </a:r>
          </a:p>
          <a:p>
            <a:pPr algn="ctr"/>
            <a:r>
              <a:rPr lang="en-US" dirty="0"/>
              <a:t>Update exit</a:t>
            </a:r>
          </a:p>
        </p:txBody>
      </p:sp>
      <p:sp>
        <p:nvSpPr>
          <p:cNvPr id="114" name="Rectangle 113">
            <a:extLst>
              <a:ext uri="{FF2B5EF4-FFF2-40B4-BE49-F238E27FC236}">
                <a16:creationId xmlns:a16="http://schemas.microsoft.com/office/drawing/2014/main" id="{0C909491-4489-36B3-8CE7-1F07C17FF5A2}"/>
              </a:ext>
            </a:extLst>
          </p:cNvPr>
          <p:cNvSpPr/>
          <p:nvPr/>
        </p:nvSpPr>
        <p:spPr>
          <a:xfrm>
            <a:off x="4650991" y="5060854"/>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For</a:t>
            </a:r>
          </a:p>
          <a:p>
            <a:pPr algn="ctr"/>
            <a:r>
              <a:rPr lang="en-US" dirty="0"/>
              <a:t>print</a:t>
            </a:r>
          </a:p>
        </p:txBody>
      </p:sp>
      <p:sp>
        <p:nvSpPr>
          <p:cNvPr id="115" name="Rectangle 114">
            <a:extLst>
              <a:ext uri="{FF2B5EF4-FFF2-40B4-BE49-F238E27FC236}">
                <a16:creationId xmlns:a16="http://schemas.microsoft.com/office/drawing/2014/main" id="{F2FE8884-ACB7-0A62-FDB1-07E98CBE0E01}"/>
              </a:ext>
            </a:extLst>
          </p:cNvPr>
          <p:cNvSpPr/>
          <p:nvPr/>
        </p:nvSpPr>
        <p:spPr>
          <a:xfrm>
            <a:off x="4670726" y="5903728"/>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 functions()</a:t>
            </a:r>
          </a:p>
        </p:txBody>
      </p:sp>
      <p:cxnSp>
        <p:nvCxnSpPr>
          <p:cNvPr id="18" name="Elbow Connector 17">
            <a:extLst>
              <a:ext uri="{FF2B5EF4-FFF2-40B4-BE49-F238E27FC236}">
                <a16:creationId xmlns:a16="http://schemas.microsoft.com/office/drawing/2014/main" id="{BAC51DF0-C172-4CB8-AD5C-260F30CC08DD}"/>
              </a:ext>
            </a:extLst>
          </p:cNvPr>
          <p:cNvCxnSpPr>
            <a:cxnSpLocks/>
            <a:stCxn id="6" idx="1"/>
            <a:endCxn id="3" idx="0"/>
          </p:cNvCxnSpPr>
          <p:nvPr/>
        </p:nvCxnSpPr>
        <p:spPr>
          <a:xfrm rot="10800000" flipV="1">
            <a:off x="1366158" y="392506"/>
            <a:ext cx="3652157"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Elbow Connector 23">
            <a:extLst>
              <a:ext uri="{FF2B5EF4-FFF2-40B4-BE49-F238E27FC236}">
                <a16:creationId xmlns:a16="http://schemas.microsoft.com/office/drawing/2014/main" id="{71BAFF2A-83B7-E3C2-EEAD-CC1DD85CA5CC}"/>
              </a:ext>
            </a:extLst>
          </p:cNvPr>
          <p:cNvCxnSpPr>
            <a:cxnSpLocks/>
            <a:stCxn id="6" idx="2"/>
            <a:endCxn id="5" idx="0"/>
          </p:cNvCxnSpPr>
          <p:nvPr/>
        </p:nvCxnSpPr>
        <p:spPr>
          <a:xfrm rot="16200000" flipH="1">
            <a:off x="5798302" y="708829"/>
            <a:ext cx="167498" cy="11638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a:extLst>
              <a:ext uri="{FF2B5EF4-FFF2-40B4-BE49-F238E27FC236}">
                <a16:creationId xmlns:a16="http://schemas.microsoft.com/office/drawing/2014/main" id="{A285022E-C637-78E4-9BA9-634DDCF691D5}"/>
              </a:ext>
            </a:extLst>
          </p:cNvPr>
          <p:cNvCxnSpPr>
            <a:cxnSpLocks/>
            <a:stCxn id="6" idx="3"/>
            <a:endCxn id="4" idx="0"/>
          </p:cNvCxnSpPr>
          <p:nvPr/>
        </p:nvCxnSpPr>
        <p:spPr>
          <a:xfrm>
            <a:off x="6629400" y="392507"/>
            <a:ext cx="3639328"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913ADBE7-E007-D8DC-70C9-A5519EDCDC56}"/>
              </a:ext>
            </a:extLst>
          </p:cNvPr>
          <p:cNvSpPr/>
          <p:nvPr/>
        </p:nvSpPr>
        <p:spPr>
          <a:xfrm>
            <a:off x="446314" y="3298161"/>
            <a:ext cx="1741715" cy="78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with open(filename)     as </a:t>
            </a:r>
            <a:r>
              <a:rPr lang="en-US" dirty="0" err="1"/>
              <a:t>file_variable</a:t>
            </a:r>
            <a:r>
              <a:rPr lang="en-US" dirty="0"/>
              <a:t>:</a:t>
            </a:r>
          </a:p>
        </p:txBody>
      </p:sp>
    </p:spTree>
    <p:extLst>
      <p:ext uri="{BB962C8B-B14F-4D97-AF65-F5344CB8AC3E}">
        <p14:creationId xmlns:p14="http://schemas.microsoft.com/office/powerpoint/2010/main" val="420077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607D-57FC-8ACE-E751-6FFC110450AB}"/>
              </a:ext>
            </a:extLst>
          </p:cNvPr>
          <p:cNvSpPr>
            <a:spLocks noGrp="1"/>
          </p:cNvSpPr>
          <p:nvPr>
            <p:ph type="title"/>
          </p:nvPr>
        </p:nvSpPr>
        <p:spPr/>
        <p:txBody>
          <a:bodyPr/>
          <a:lstStyle/>
          <a:p>
            <a:r>
              <a:rPr lang="en-US" dirty="0"/>
              <a:t>How to program?</a:t>
            </a:r>
          </a:p>
        </p:txBody>
      </p:sp>
      <p:sp>
        <p:nvSpPr>
          <p:cNvPr id="3" name="Content Placeholder 2">
            <a:extLst>
              <a:ext uri="{FF2B5EF4-FFF2-40B4-BE49-F238E27FC236}">
                <a16:creationId xmlns:a16="http://schemas.microsoft.com/office/drawing/2014/main" id="{884C4BE9-1CD8-AF4E-7FA6-793DB6C8E2FF}"/>
              </a:ext>
            </a:extLst>
          </p:cNvPr>
          <p:cNvSpPr>
            <a:spLocks noGrp="1"/>
          </p:cNvSpPr>
          <p:nvPr>
            <p:ph idx="1"/>
          </p:nvPr>
        </p:nvSpPr>
        <p:spPr/>
        <p:txBody>
          <a:bodyPr>
            <a:normAutofit fontScale="92500" lnSpcReduction="10000"/>
          </a:bodyPr>
          <a:lstStyle/>
          <a:p>
            <a:r>
              <a:rPr lang="en-US" dirty="0"/>
              <a:t>Understand the Problem (Data Transformation)</a:t>
            </a:r>
          </a:p>
          <a:p>
            <a:pPr lvl="2"/>
            <a:r>
              <a:rPr lang="en-US" dirty="0"/>
              <a:t>Have I read the entire assignment?</a:t>
            </a:r>
          </a:p>
          <a:p>
            <a:pPr lvl="1"/>
            <a:r>
              <a:rPr lang="en-US" dirty="0"/>
              <a:t>What are the inputs?</a:t>
            </a:r>
          </a:p>
          <a:p>
            <a:pPr lvl="2"/>
            <a:r>
              <a:rPr lang="en-US" dirty="0"/>
              <a:t>Looking at the examples, what test data is being used?</a:t>
            </a:r>
          </a:p>
          <a:p>
            <a:pPr lvl="1"/>
            <a:r>
              <a:rPr lang="en-US" dirty="0"/>
              <a:t>What are the outputs?</a:t>
            </a:r>
          </a:p>
          <a:p>
            <a:pPr lvl="2"/>
            <a:r>
              <a:rPr lang="en-US" dirty="0"/>
              <a:t>What is the output from the program producing?</a:t>
            </a:r>
          </a:p>
          <a:p>
            <a:pPr lvl="1"/>
            <a:r>
              <a:rPr lang="en-US" dirty="0"/>
              <a:t>How do inputs become outputs?</a:t>
            </a:r>
          </a:p>
          <a:p>
            <a:pPr lvl="2"/>
            <a:r>
              <a:rPr lang="en-US" dirty="0"/>
              <a:t>Do I understand the path of transformation that is </a:t>
            </a:r>
            <a:r>
              <a:rPr lang="en-US" dirty="0" err="1"/>
              <a:t>occuring</a:t>
            </a:r>
            <a:r>
              <a:rPr lang="en-US" dirty="0"/>
              <a:t>?</a:t>
            </a:r>
          </a:p>
          <a:p>
            <a:r>
              <a:rPr lang="en-US" dirty="0"/>
              <a:t>What programming tools (vocabulary) do I know to figure out the What and How?</a:t>
            </a:r>
          </a:p>
          <a:p>
            <a:pPr lvl="1"/>
            <a:r>
              <a:rPr lang="en-US" dirty="0"/>
              <a:t>From the example, do I understand the architecture of the program?</a:t>
            </a:r>
          </a:p>
          <a:p>
            <a:pPr lvl="2"/>
            <a:r>
              <a:rPr lang="en-US" dirty="0"/>
              <a:t>Do you know which vocabulary should be used?</a:t>
            </a:r>
          </a:p>
          <a:p>
            <a:pPr lvl="2"/>
            <a:r>
              <a:rPr lang="en-US" dirty="0"/>
              <a:t>And in which order?</a:t>
            </a:r>
          </a:p>
        </p:txBody>
      </p:sp>
    </p:spTree>
    <p:extLst>
      <p:ext uri="{BB962C8B-B14F-4D97-AF65-F5344CB8AC3E}">
        <p14:creationId xmlns:p14="http://schemas.microsoft.com/office/powerpoint/2010/main" val="357536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11ED-8530-A97C-B26E-395913DFB60B}"/>
              </a:ext>
            </a:extLst>
          </p:cNvPr>
          <p:cNvSpPr>
            <a:spLocks noGrp="1"/>
          </p:cNvSpPr>
          <p:nvPr>
            <p:ph type="title"/>
          </p:nvPr>
        </p:nvSpPr>
        <p:spPr/>
        <p:txBody>
          <a:bodyPr/>
          <a:lstStyle/>
          <a:p>
            <a:r>
              <a:rPr lang="en-US" dirty="0"/>
              <a:t>Checkpoint</a:t>
            </a:r>
          </a:p>
        </p:txBody>
      </p:sp>
      <p:sp>
        <p:nvSpPr>
          <p:cNvPr id="3" name="Content Placeholder 2">
            <a:extLst>
              <a:ext uri="{FF2B5EF4-FFF2-40B4-BE49-F238E27FC236}">
                <a16:creationId xmlns:a16="http://schemas.microsoft.com/office/drawing/2014/main" id="{84F1090F-9CF8-3DEB-479A-D8986598F1B2}"/>
              </a:ext>
            </a:extLst>
          </p:cNvPr>
          <p:cNvSpPr>
            <a:spLocks noGrp="1"/>
          </p:cNvSpPr>
          <p:nvPr>
            <p:ph idx="1"/>
          </p:nvPr>
        </p:nvSpPr>
        <p:spPr/>
        <p:txBody>
          <a:bodyPr/>
          <a:lstStyle/>
          <a:p>
            <a:r>
              <a:rPr lang="en-US" dirty="0"/>
              <a:t>Purpose: Write a Python program that gets input from a user, uses variables, performs arithmetic, and displays results for the user to see.</a:t>
            </a:r>
          </a:p>
          <a:p>
            <a:endParaRPr lang="en-US" dirty="0"/>
          </a:p>
          <a:p>
            <a:r>
              <a:rPr lang="en-US" dirty="0"/>
              <a:t>Pattern: Get input, process input, display output</a:t>
            </a:r>
          </a:p>
        </p:txBody>
      </p:sp>
      <p:pic>
        <p:nvPicPr>
          <p:cNvPr id="4" name="Picture 3">
            <a:extLst>
              <a:ext uri="{FF2B5EF4-FFF2-40B4-BE49-F238E27FC236}">
                <a16:creationId xmlns:a16="http://schemas.microsoft.com/office/drawing/2014/main" id="{74A74E1C-67CC-7720-300F-558F17A31582}"/>
              </a:ext>
            </a:extLst>
          </p:cNvPr>
          <p:cNvPicPr>
            <a:picLocks noChangeAspect="1"/>
          </p:cNvPicPr>
          <p:nvPr/>
        </p:nvPicPr>
        <p:blipFill>
          <a:blip r:embed="rId2"/>
          <a:stretch>
            <a:fillRect/>
          </a:stretch>
        </p:blipFill>
        <p:spPr>
          <a:xfrm>
            <a:off x="6538586" y="0"/>
            <a:ext cx="5653414" cy="1669931"/>
          </a:xfrm>
          <a:prstGeom prst="rect">
            <a:avLst/>
          </a:prstGeom>
        </p:spPr>
      </p:pic>
      <p:pic>
        <p:nvPicPr>
          <p:cNvPr id="5" name="Picture 4">
            <a:extLst>
              <a:ext uri="{FF2B5EF4-FFF2-40B4-BE49-F238E27FC236}">
                <a16:creationId xmlns:a16="http://schemas.microsoft.com/office/drawing/2014/main" id="{FCDE82F6-C571-2CE8-0FC3-A9888D86FA52}"/>
              </a:ext>
            </a:extLst>
          </p:cNvPr>
          <p:cNvPicPr>
            <a:picLocks noChangeAspect="1"/>
          </p:cNvPicPr>
          <p:nvPr/>
        </p:nvPicPr>
        <p:blipFill>
          <a:blip r:embed="rId3"/>
          <a:stretch>
            <a:fillRect/>
          </a:stretch>
        </p:blipFill>
        <p:spPr>
          <a:xfrm>
            <a:off x="4419600" y="5618396"/>
            <a:ext cx="7772400" cy="1117133"/>
          </a:xfrm>
          <a:prstGeom prst="rect">
            <a:avLst/>
          </a:prstGeom>
        </p:spPr>
      </p:pic>
      <p:pic>
        <p:nvPicPr>
          <p:cNvPr id="6" name="Picture 5">
            <a:extLst>
              <a:ext uri="{FF2B5EF4-FFF2-40B4-BE49-F238E27FC236}">
                <a16:creationId xmlns:a16="http://schemas.microsoft.com/office/drawing/2014/main" id="{93DE2A76-2983-0D38-A362-65692FC7232A}"/>
              </a:ext>
            </a:extLst>
          </p:cNvPr>
          <p:cNvPicPr>
            <a:picLocks noChangeAspect="1"/>
          </p:cNvPicPr>
          <p:nvPr/>
        </p:nvPicPr>
        <p:blipFill>
          <a:blip r:embed="rId4"/>
          <a:stretch>
            <a:fillRect/>
          </a:stretch>
        </p:blipFill>
        <p:spPr>
          <a:xfrm>
            <a:off x="0" y="5482391"/>
            <a:ext cx="2842364" cy="1389142"/>
          </a:xfrm>
          <a:prstGeom prst="rect">
            <a:avLst/>
          </a:prstGeom>
        </p:spPr>
      </p:pic>
    </p:spTree>
    <p:extLst>
      <p:ext uri="{BB962C8B-B14F-4D97-AF65-F5344CB8AC3E}">
        <p14:creationId xmlns:p14="http://schemas.microsoft.com/office/powerpoint/2010/main" val="262032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2811-A091-2D28-1D5E-9D4C89AF783F}"/>
              </a:ext>
            </a:extLst>
          </p:cNvPr>
          <p:cNvSpPr>
            <a:spLocks noGrp="1"/>
          </p:cNvSpPr>
          <p:nvPr>
            <p:ph type="title"/>
          </p:nvPr>
        </p:nvSpPr>
        <p:spPr/>
        <p:txBody>
          <a:bodyPr/>
          <a:lstStyle/>
          <a:p>
            <a:r>
              <a:rPr lang="en-US" dirty="0"/>
              <a:t>Icebreaker</a:t>
            </a:r>
          </a:p>
        </p:txBody>
      </p:sp>
      <p:sp>
        <p:nvSpPr>
          <p:cNvPr id="3" name="Content Placeholder 2">
            <a:extLst>
              <a:ext uri="{FF2B5EF4-FFF2-40B4-BE49-F238E27FC236}">
                <a16:creationId xmlns:a16="http://schemas.microsoft.com/office/drawing/2014/main" id="{72AC8F6B-EA4E-206A-281D-FD7C1167988A}"/>
              </a:ext>
            </a:extLst>
          </p:cNvPr>
          <p:cNvSpPr>
            <a:spLocks noGrp="1"/>
          </p:cNvSpPr>
          <p:nvPr>
            <p:ph sz="half" idx="1"/>
          </p:nvPr>
        </p:nvSpPr>
        <p:spPr/>
        <p:txBody>
          <a:bodyPr>
            <a:normAutofit fontScale="85000" lnSpcReduction="20000"/>
          </a:bodyPr>
          <a:lstStyle/>
          <a:p>
            <a:r>
              <a:rPr lang="en-US" dirty="0"/>
              <a:t>MS Teams</a:t>
            </a:r>
          </a:p>
          <a:p>
            <a:pPr lvl="1"/>
            <a:r>
              <a:rPr lang="en-US" dirty="0"/>
              <a:t>Install MS Teams or use Web</a:t>
            </a:r>
          </a:p>
          <a:p>
            <a:r>
              <a:rPr lang="en-US" dirty="0"/>
              <a:t>Getting into MS Teams</a:t>
            </a:r>
          </a:p>
          <a:p>
            <a:pPr lvl="1"/>
            <a:r>
              <a:rPr lang="en-US" dirty="0"/>
              <a:t>Only </a:t>
            </a:r>
            <a:r>
              <a:rPr lang="en-US" dirty="0" err="1"/>
              <a:t>byui.edu</a:t>
            </a:r>
            <a:r>
              <a:rPr lang="en-US" dirty="0"/>
              <a:t> account</a:t>
            </a:r>
          </a:p>
          <a:p>
            <a:pPr lvl="1"/>
            <a:r>
              <a:rPr lang="en-US" dirty="0"/>
              <a:t>Link and Acceptance</a:t>
            </a:r>
          </a:p>
          <a:p>
            <a:pPr lvl="1"/>
            <a:r>
              <a:rPr lang="en-US" dirty="0"/>
              <a:t>General channel</a:t>
            </a:r>
          </a:p>
          <a:p>
            <a:pPr lvl="1"/>
            <a:r>
              <a:rPr lang="en-US" dirty="0"/>
              <a:t>Introduction channel</a:t>
            </a:r>
          </a:p>
          <a:p>
            <a:pPr lvl="1"/>
            <a:endParaRPr lang="en-US" dirty="0"/>
          </a:p>
        </p:txBody>
      </p:sp>
      <p:sp>
        <p:nvSpPr>
          <p:cNvPr id="4" name="Content Placeholder 3">
            <a:extLst>
              <a:ext uri="{FF2B5EF4-FFF2-40B4-BE49-F238E27FC236}">
                <a16:creationId xmlns:a16="http://schemas.microsoft.com/office/drawing/2014/main" id="{2FD0020A-5E04-2D19-FD3B-7E1C6F387B28}"/>
              </a:ext>
            </a:extLst>
          </p:cNvPr>
          <p:cNvSpPr>
            <a:spLocks noGrp="1"/>
          </p:cNvSpPr>
          <p:nvPr>
            <p:ph sz="half" idx="2"/>
          </p:nvPr>
        </p:nvSpPr>
        <p:spPr/>
        <p:txBody>
          <a:bodyPr>
            <a:normAutofit fontScale="85000" lnSpcReduction="20000"/>
          </a:bodyPr>
          <a:lstStyle/>
          <a:p>
            <a:r>
              <a:rPr lang="en-US" dirty="0"/>
              <a:t>Introduction channel</a:t>
            </a:r>
          </a:p>
          <a:p>
            <a:pPr lvl="1"/>
            <a:r>
              <a:rPr lang="en-US" dirty="0"/>
              <a:t>Introduce yourself there. Feel free to include a picture, where you're from, interesting or odd information about you, etc.</a:t>
            </a:r>
          </a:p>
          <a:p>
            <a:pPr lvl="1"/>
            <a:r>
              <a:rPr lang="en-US" dirty="0"/>
              <a:t>In addition to introducing yourself, briefly share a time in your life where you had to overcome a challenge—particularly one where you didn't think you could succeed (for example learning a language, taking a difficult class, starting a new job, learning a new technology, etc.) What was the challenge?</a:t>
            </a:r>
          </a:p>
          <a:p>
            <a:pPr lvl="2"/>
            <a:r>
              <a:rPr lang="en-US" dirty="0"/>
              <a:t>How did you overcome it?</a:t>
            </a:r>
          </a:p>
          <a:p>
            <a:pPr lvl="2"/>
            <a:r>
              <a:rPr lang="en-US" dirty="0"/>
              <a:t>What did you learn from that experience?</a:t>
            </a:r>
          </a:p>
          <a:p>
            <a:pPr lvl="2"/>
            <a:r>
              <a:rPr lang="en-US" dirty="0"/>
              <a:t>How can you apply those lessons learned to your experience in this course?</a:t>
            </a:r>
          </a:p>
          <a:p>
            <a:pPr lvl="1"/>
            <a:r>
              <a:rPr lang="en-US" dirty="0"/>
              <a:t>Make comments on others’ posts.</a:t>
            </a:r>
          </a:p>
        </p:txBody>
      </p:sp>
    </p:spTree>
    <p:extLst>
      <p:ext uri="{BB962C8B-B14F-4D97-AF65-F5344CB8AC3E}">
        <p14:creationId xmlns:p14="http://schemas.microsoft.com/office/powerpoint/2010/main" val="487255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4396-13BA-2EC6-2515-7E4445107A9D}"/>
              </a:ext>
            </a:extLst>
          </p:cNvPr>
          <p:cNvSpPr>
            <a:spLocks noGrp="1"/>
          </p:cNvSpPr>
          <p:nvPr>
            <p:ph type="title"/>
          </p:nvPr>
        </p:nvSpPr>
        <p:spPr/>
        <p:txBody>
          <a:bodyPr>
            <a:normAutofit/>
          </a:bodyPr>
          <a:lstStyle/>
          <a:p>
            <a:r>
              <a:rPr lang="en-US" b="1" dirty="0"/>
              <a:t>Teach: Class Activity</a:t>
            </a:r>
            <a:br>
              <a:rPr lang="en-US" b="1" dirty="0"/>
            </a:br>
            <a:r>
              <a:rPr lang="en-US" b="1" dirty="0"/>
              <a:t>01 Class Activity: Review Python</a:t>
            </a:r>
            <a:endParaRPr lang="en-US" dirty="0"/>
          </a:p>
        </p:txBody>
      </p:sp>
      <p:sp>
        <p:nvSpPr>
          <p:cNvPr id="3" name="Content Placeholder 2">
            <a:extLst>
              <a:ext uri="{FF2B5EF4-FFF2-40B4-BE49-F238E27FC236}">
                <a16:creationId xmlns:a16="http://schemas.microsoft.com/office/drawing/2014/main" id="{DFB60C07-3CA2-8A83-F41A-A1533C787BB9}"/>
              </a:ext>
            </a:extLst>
          </p:cNvPr>
          <p:cNvSpPr>
            <a:spLocks noGrp="1"/>
          </p:cNvSpPr>
          <p:nvPr>
            <p:ph sz="half" idx="1"/>
          </p:nvPr>
        </p:nvSpPr>
        <p:spPr/>
        <p:txBody>
          <a:bodyPr/>
          <a:lstStyle/>
          <a:p>
            <a:r>
              <a:rPr lang="en-US" dirty="0"/>
              <a:t>Purpose: Write a Python program that gets input from a user, uses variables, performs arithmetic using the math module, and displays results for the user to see.</a:t>
            </a:r>
          </a:p>
          <a:p>
            <a:r>
              <a:rPr lang="en-US" dirty="0"/>
              <a:t>Problem Statement</a:t>
            </a:r>
          </a:p>
          <a:p>
            <a:endParaRPr lang="en-US" dirty="0"/>
          </a:p>
        </p:txBody>
      </p:sp>
      <p:sp>
        <p:nvSpPr>
          <p:cNvPr id="4" name="Content Placeholder 3">
            <a:extLst>
              <a:ext uri="{FF2B5EF4-FFF2-40B4-BE49-F238E27FC236}">
                <a16:creationId xmlns:a16="http://schemas.microsoft.com/office/drawing/2014/main" id="{82852BBC-B98E-21F8-D317-6738C112736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845ECD4C-3FDC-10F7-6E2B-D723EED8A4C3}"/>
              </a:ext>
            </a:extLst>
          </p:cNvPr>
          <p:cNvPicPr>
            <a:picLocks noChangeAspect="1"/>
          </p:cNvPicPr>
          <p:nvPr/>
        </p:nvPicPr>
        <p:blipFill>
          <a:blip r:embed="rId2"/>
          <a:stretch>
            <a:fillRect/>
          </a:stretch>
        </p:blipFill>
        <p:spPr>
          <a:xfrm>
            <a:off x="3712396" y="4853505"/>
            <a:ext cx="3859658" cy="2004494"/>
          </a:xfrm>
          <a:prstGeom prst="rect">
            <a:avLst/>
          </a:prstGeom>
        </p:spPr>
      </p:pic>
      <p:pic>
        <p:nvPicPr>
          <p:cNvPr id="6" name="Picture 5">
            <a:extLst>
              <a:ext uri="{FF2B5EF4-FFF2-40B4-BE49-F238E27FC236}">
                <a16:creationId xmlns:a16="http://schemas.microsoft.com/office/drawing/2014/main" id="{356CBC92-9CAA-3D65-8826-7D6982022BE4}"/>
              </a:ext>
            </a:extLst>
          </p:cNvPr>
          <p:cNvPicPr>
            <a:picLocks noChangeAspect="1"/>
          </p:cNvPicPr>
          <p:nvPr/>
        </p:nvPicPr>
        <p:blipFill>
          <a:blip r:embed="rId3"/>
          <a:stretch>
            <a:fillRect/>
          </a:stretch>
        </p:blipFill>
        <p:spPr>
          <a:xfrm>
            <a:off x="7572054" y="6285096"/>
            <a:ext cx="4619946" cy="572903"/>
          </a:xfrm>
          <a:prstGeom prst="rect">
            <a:avLst/>
          </a:prstGeom>
        </p:spPr>
      </p:pic>
      <p:pic>
        <p:nvPicPr>
          <p:cNvPr id="7" name="Picture 6">
            <a:extLst>
              <a:ext uri="{FF2B5EF4-FFF2-40B4-BE49-F238E27FC236}">
                <a16:creationId xmlns:a16="http://schemas.microsoft.com/office/drawing/2014/main" id="{67C05D0E-9F74-4F74-D356-CC48579B5EAD}"/>
              </a:ext>
            </a:extLst>
          </p:cNvPr>
          <p:cNvPicPr>
            <a:picLocks noChangeAspect="1"/>
          </p:cNvPicPr>
          <p:nvPr/>
        </p:nvPicPr>
        <p:blipFill>
          <a:blip r:embed="rId4"/>
          <a:stretch>
            <a:fillRect/>
          </a:stretch>
        </p:blipFill>
        <p:spPr>
          <a:xfrm>
            <a:off x="0" y="5532435"/>
            <a:ext cx="3475922" cy="1325563"/>
          </a:xfrm>
          <a:prstGeom prst="rect">
            <a:avLst/>
          </a:prstGeom>
        </p:spPr>
      </p:pic>
    </p:spTree>
    <p:extLst>
      <p:ext uri="{BB962C8B-B14F-4D97-AF65-F5344CB8AC3E}">
        <p14:creationId xmlns:p14="http://schemas.microsoft.com/office/powerpoint/2010/main" val="2203836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862C-335E-67E8-EAF4-74A533D3A900}"/>
              </a:ext>
            </a:extLst>
          </p:cNvPr>
          <p:cNvSpPr>
            <a:spLocks noGrp="1"/>
          </p:cNvSpPr>
          <p:nvPr>
            <p:ph type="title"/>
          </p:nvPr>
        </p:nvSpPr>
        <p:spPr/>
        <p:txBody>
          <a:bodyPr>
            <a:normAutofit/>
          </a:bodyPr>
          <a:lstStyle/>
          <a:p>
            <a:r>
              <a:rPr lang="en-US" dirty="0"/>
              <a:t>Prove: Milestone</a:t>
            </a:r>
            <a:br>
              <a:rPr lang="en-US" dirty="0"/>
            </a:br>
            <a:r>
              <a:rPr lang="en-US" b="1" dirty="0"/>
              <a:t>01 Prove Milestone: Review Python</a:t>
            </a:r>
            <a:endParaRPr lang="en-US" dirty="0"/>
          </a:p>
        </p:txBody>
      </p:sp>
      <p:sp>
        <p:nvSpPr>
          <p:cNvPr id="3" name="Content Placeholder 2">
            <a:extLst>
              <a:ext uri="{FF2B5EF4-FFF2-40B4-BE49-F238E27FC236}">
                <a16:creationId xmlns:a16="http://schemas.microsoft.com/office/drawing/2014/main" id="{C2D03A2C-3675-DADE-CFDF-7EB030116456}"/>
              </a:ext>
            </a:extLst>
          </p:cNvPr>
          <p:cNvSpPr>
            <a:spLocks noGrp="1"/>
          </p:cNvSpPr>
          <p:nvPr>
            <p:ph sz="half" idx="1"/>
          </p:nvPr>
        </p:nvSpPr>
        <p:spPr/>
        <p:txBody>
          <a:bodyPr/>
          <a:lstStyle/>
          <a:p>
            <a:r>
              <a:rPr lang="en-US" dirty="0"/>
              <a:t>Purpose: Prove that you can write a Python program that gets input from a user, performs arithmetic, and displays results for the user to see.</a:t>
            </a:r>
          </a:p>
          <a:p>
            <a:r>
              <a:rPr lang="en-US" dirty="0"/>
              <a:t>Problem Statement</a:t>
            </a:r>
          </a:p>
        </p:txBody>
      </p:sp>
      <p:sp>
        <p:nvSpPr>
          <p:cNvPr id="4" name="Content Placeholder 3">
            <a:extLst>
              <a:ext uri="{FF2B5EF4-FFF2-40B4-BE49-F238E27FC236}">
                <a16:creationId xmlns:a16="http://schemas.microsoft.com/office/drawing/2014/main" id="{6CAA44F2-EDAD-6F01-3418-FAAAD1913E7A}"/>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2F7B843F-A0EA-C98D-4F87-B941120D4C8C}"/>
              </a:ext>
            </a:extLst>
          </p:cNvPr>
          <p:cNvPicPr>
            <a:picLocks noChangeAspect="1"/>
          </p:cNvPicPr>
          <p:nvPr/>
        </p:nvPicPr>
        <p:blipFill>
          <a:blip r:embed="rId2"/>
          <a:stretch>
            <a:fillRect/>
          </a:stretch>
        </p:blipFill>
        <p:spPr>
          <a:xfrm>
            <a:off x="6277510" y="2107190"/>
            <a:ext cx="5786132" cy="3769627"/>
          </a:xfrm>
          <a:prstGeom prst="rect">
            <a:avLst/>
          </a:prstGeom>
        </p:spPr>
      </p:pic>
      <p:pic>
        <p:nvPicPr>
          <p:cNvPr id="6" name="Picture 5">
            <a:extLst>
              <a:ext uri="{FF2B5EF4-FFF2-40B4-BE49-F238E27FC236}">
                <a16:creationId xmlns:a16="http://schemas.microsoft.com/office/drawing/2014/main" id="{160EEE27-4CDF-3517-DC01-7D14977171AD}"/>
              </a:ext>
            </a:extLst>
          </p:cNvPr>
          <p:cNvPicPr>
            <a:picLocks noChangeAspect="1"/>
          </p:cNvPicPr>
          <p:nvPr/>
        </p:nvPicPr>
        <p:blipFill>
          <a:blip r:embed="rId3"/>
          <a:stretch>
            <a:fillRect/>
          </a:stretch>
        </p:blipFill>
        <p:spPr>
          <a:xfrm>
            <a:off x="685800" y="4658342"/>
            <a:ext cx="5071153" cy="2107191"/>
          </a:xfrm>
          <a:prstGeom prst="rect">
            <a:avLst/>
          </a:prstGeom>
        </p:spPr>
      </p:pic>
    </p:spTree>
    <p:extLst>
      <p:ext uri="{BB962C8B-B14F-4D97-AF65-F5344CB8AC3E}">
        <p14:creationId xmlns:p14="http://schemas.microsoft.com/office/powerpoint/2010/main" val="2359282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83E1-B588-D84F-A3C4-AF81A4CA28EC}"/>
              </a:ext>
            </a:extLst>
          </p:cNvPr>
          <p:cNvSpPr>
            <a:spLocks noGrp="1"/>
          </p:cNvSpPr>
          <p:nvPr>
            <p:ph type="title"/>
          </p:nvPr>
        </p:nvSpPr>
        <p:spPr/>
        <p:txBody>
          <a:bodyPr/>
          <a:lstStyle/>
          <a:p>
            <a:r>
              <a:rPr lang="en-US" dirty="0"/>
              <a:t>A little about me…</a:t>
            </a:r>
          </a:p>
        </p:txBody>
      </p:sp>
      <p:sp>
        <p:nvSpPr>
          <p:cNvPr id="3" name="Content Placeholder 2">
            <a:extLst>
              <a:ext uri="{FF2B5EF4-FFF2-40B4-BE49-F238E27FC236}">
                <a16:creationId xmlns:a16="http://schemas.microsoft.com/office/drawing/2014/main" id="{1385C487-097D-B146-BA49-242904A7055A}"/>
              </a:ext>
            </a:extLst>
          </p:cNvPr>
          <p:cNvSpPr>
            <a:spLocks noGrp="1"/>
          </p:cNvSpPr>
          <p:nvPr>
            <p:ph idx="1"/>
          </p:nvPr>
        </p:nvSpPr>
        <p:spPr/>
        <p:txBody>
          <a:bodyPr>
            <a:normAutofit fontScale="92500" lnSpcReduction="10000"/>
          </a:bodyPr>
          <a:lstStyle/>
          <a:p>
            <a:r>
              <a:rPr lang="en-US" dirty="0"/>
              <a:t>20+ Years experience</a:t>
            </a:r>
          </a:p>
          <a:p>
            <a:r>
              <a:rPr lang="en-US" dirty="0"/>
              <a:t>Masters: Univ of CO @ Denver; </a:t>
            </a:r>
            <a:r>
              <a:rPr lang="en-US" dirty="0" err="1"/>
              <a:t>Bachlors</a:t>
            </a:r>
            <a:r>
              <a:rPr lang="en-US" dirty="0"/>
              <a:t>; BYU-Provo; Associates: Ricks College</a:t>
            </a:r>
          </a:p>
          <a:p>
            <a:r>
              <a:rPr lang="en-US" dirty="0"/>
              <a:t>Worked for Northrop Grumman (TRW) for 13 years, Raytheon for 5 years</a:t>
            </a:r>
          </a:p>
          <a:p>
            <a:r>
              <a:rPr lang="en-US" dirty="0"/>
              <a:t>Been teaching for 8 years: Online, Hybrid, and Campus for Community Colleges of Colorado, BYU-Online, and BYU-Idaho</a:t>
            </a:r>
          </a:p>
          <a:p>
            <a:r>
              <a:rPr lang="en-US" dirty="0"/>
              <a:t>I love computing, I have since I saw my first for-loop fill the screen with my name.</a:t>
            </a:r>
          </a:p>
          <a:p>
            <a:r>
              <a:rPr lang="en-US" dirty="0"/>
              <a:t>I have moved over 20x, CA, UT, ID, MO, OK, TX, CO</a:t>
            </a:r>
          </a:p>
          <a:p>
            <a:r>
              <a:rPr lang="en-US" dirty="0"/>
              <a:t>Hobbies: Board Games, Family outings</a:t>
            </a:r>
          </a:p>
        </p:txBody>
      </p:sp>
      <p:pic>
        <p:nvPicPr>
          <p:cNvPr id="5" name="Picture 4">
            <a:extLst>
              <a:ext uri="{FF2B5EF4-FFF2-40B4-BE49-F238E27FC236}">
                <a16:creationId xmlns:a16="http://schemas.microsoft.com/office/drawing/2014/main" id="{342F6CCE-2107-4CD6-8831-C7C5681C8459}"/>
              </a:ext>
            </a:extLst>
          </p:cNvPr>
          <p:cNvPicPr>
            <a:picLocks noChangeAspect="1"/>
          </p:cNvPicPr>
          <p:nvPr/>
        </p:nvPicPr>
        <p:blipFill>
          <a:blip r:embed="rId2"/>
          <a:stretch>
            <a:fillRect/>
          </a:stretch>
        </p:blipFill>
        <p:spPr>
          <a:xfrm>
            <a:off x="8592670" y="1"/>
            <a:ext cx="3599329" cy="2246146"/>
          </a:xfrm>
          <a:prstGeom prst="rect">
            <a:avLst/>
          </a:prstGeom>
        </p:spPr>
      </p:pic>
    </p:spTree>
    <p:extLst>
      <p:ext uri="{BB962C8B-B14F-4D97-AF65-F5344CB8AC3E}">
        <p14:creationId xmlns:p14="http://schemas.microsoft.com/office/powerpoint/2010/main" val="1440146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Bro Clements</a:t>
            </a:r>
          </a:p>
        </p:txBody>
      </p:sp>
      <p:sp>
        <p:nvSpPr>
          <p:cNvPr id="5" name="Content Placeholder 4"/>
          <p:cNvSpPr>
            <a:spLocks noGrp="1"/>
          </p:cNvSpPr>
          <p:nvPr>
            <p:ph idx="1"/>
          </p:nvPr>
        </p:nvSpPr>
        <p:spPr/>
        <p:txBody>
          <a:bodyPr>
            <a:normAutofit/>
          </a:bodyPr>
          <a:lstStyle/>
          <a:p>
            <a:r>
              <a:rPr lang="en-US" b="1" dirty="0"/>
              <a:t>William Clements</a:t>
            </a:r>
          </a:p>
          <a:p>
            <a:r>
              <a:rPr lang="en-US" b="1" dirty="0"/>
              <a:t>Email:</a:t>
            </a:r>
            <a:r>
              <a:rPr lang="en-US" dirty="0"/>
              <a:t> ClementsW@byui.edu</a:t>
            </a:r>
          </a:p>
          <a:p>
            <a:r>
              <a:rPr lang="en-US" b="1" dirty="0"/>
              <a:t>Google Phone: (208) 557-4333 </a:t>
            </a:r>
          </a:p>
          <a:p>
            <a:r>
              <a:rPr lang="en-US" b="1" dirty="0"/>
              <a:t>Office Phone: </a:t>
            </a:r>
            <a:r>
              <a:rPr lang="en-US" dirty="0"/>
              <a:t>208-496-7617</a:t>
            </a:r>
          </a:p>
          <a:p>
            <a:r>
              <a:rPr lang="en-US" b="1" dirty="0"/>
              <a:t>Office Rm: 320 T (Mark Twain with a T – Samuel Clemens)</a:t>
            </a:r>
            <a:endParaRPr lang="en-US" dirty="0"/>
          </a:p>
        </p:txBody>
      </p:sp>
      <p:pic>
        <p:nvPicPr>
          <p:cNvPr id="7" name="Picture 6"/>
          <p:cNvPicPr>
            <a:picLocks noChangeAspect="1"/>
          </p:cNvPicPr>
          <p:nvPr/>
        </p:nvPicPr>
        <p:blipFill>
          <a:blip r:embed="rId2"/>
          <a:stretch>
            <a:fillRect/>
          </a:stretch>
        </p:blipFill>
        <p:spPr>
          <a:xfrm>
            <a:off x="6135756" y="794"/>
            <a:ext cx="6056243" cy="3400564"/>
          </a:xfrm>
          <a:prstGeom prst="rect">
            <a:avLst/>
          </a:prstGeom>
        </p:spPr>
      </p:pic>
      <p:sp>
        <p:nvSpPr>
          <p:cNvPr id="8" name="Right Arrow 7"/>
          <p:cNvSpPr/>
          <p:nvPr/>
        </p:nvSpPr>
        <p:spPr>
          <a:xfrm rot="13950030">
            <a:off x="7151687" y="3221729"/>
            <a:ext cx="574006" cy="334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 Policies - </a:t>
            </a:r>
            <a:r>
              <a:rPr lang="en-US" b="1" dirty="0"/>
              <a:t>Honor Code</a:t>
            </a:r>
            <a:endParaRPr lang="en-US" dirty="0"/>
          </a:p>
        </p:txBody>
      </p:sp>
      <p:sp>
        <p:nvSpPr>
          <p:cNvPr id="3" name="Content Placeholder 2"/>
          <p:cNvSpPr>
            <a:spLocks noGrp="1"/>
          </p:cNvSpPr>
          <p:nvPr>
            <p:ph idx="1"/>
          </p:nvPr>
        </p:nvSpPr>
        <p:spPr/>
        <p:txBody>
          <a:bodyPr>
            <a:normAutofit/>
          </a:bodyPr>
          <a:lstStyle/>
          <a:p>
            <a:r>
              <a:rPr lang="en-US" dirty="0"/>
              <a:t>You may work with your classmates, but all submitted work must be original. </a:t>
            </a:r>
          </a:p>
          <a:p>
            <a:pPr lvl="1"/>
            <a:r>
              <a:rPr lang="en-US" dirty="0"/>
              <a:t>The penalty for copying or plagiarizing of assignments might be one or more of the following: zero on an assignment, being asked to withdraw from the class, a failing grade in the class, or disciplinary action by the university.</a:t>
            </a:r>
          </a:p>
          <a:p>
            <a:r>
              <a:rPr lang="en-US" dirty="0"/>
              <a:t>Homework assignments are to be completed as scheduled. </a:t>
            </a:r>
          </a:p>
          <a:p>
            <a:pPr lvl="1"/>
            <a:r>
              <a:rPr lang="en-US" dirty="0"/>
              <a:t>Late work is generally not accepted. However, assignments may be rescheduled for a limited number of emergency situations if you discuss your situation with me before (not on and especially not after) the scheduled due date. There will be no routine extensions of due dates; be prepared to justify any requests for extensions.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15442" y="205208"/>
            <a:ext cx="3066958" cy="1318792"/>
          </a:xfrm>
          <a:prstGeom prst="rect">
            <a:avLst/>
          </a:prstGeom>
        </p:spPr>
      </p:pic>
    </p:spTree>
    <p:extLst>
      <p:ext uri="{BB962C8B-B14F-4D97-AF65-F5344CB8AC3E}">
        <p14:creationId xmlns:p14="http://schemas.microsoft.com/office/powerpoint/2010/main" val="153314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Accessibility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a:t>BYU-Idaho is committed to providing a working and learning atmosphere that reasonably accommodates qualified persons with disabilities. Reasonable academic accommodations are reviewed for all students who have qualified documented disabilities. Services are coordinated with the student and instructor by BYU-Idaho Disability Services. If you need assistance or feel you have been unlawfully discriminated against on the basis of disability, you may seek resolution through established policy and procedures.</a:t>
            </a:r>
          </a:p>
          <a:p>
            <a:r>
              <a:rPr lang="en-US" dirty="0"/>
              <a:t>If you have any disability that may impair your ability to complete this course successfully, please contact Disability Services as soon as possible, preferably before the beginning of the semester, in order to ensure that you receive appropriate accommodations.</a:t>
            </a:r>
          </a:p>
          <a:p>
            <a:r>
              <a:rPr lang="en-US" dirty="0"/>
              <a:t>Disability Services Contact Information:</a:t>
            </a:r>
          </a:p>
          <a:p>
            <a:r>
              <a:rPr lang="en-US" dirty="0"/>
              <a:t>Phone: (208) 496-9210</a:t>
            </a:r>
          </a:p>
          <a:p>
            <a:r>
              <a:rPr lang="en-US" dirty="0"/>
              <a:t>Email: </a:t>
            </a:r>
            <a:r>
              <a:rPr lang="en-US" dirty="0">
                <a:hlinkClick r:id="rId2"/>
              </a:rPr>
              <a:t>disabilityservices@byui.edu</a:t>
            </a:r>
            <a:endParaRPr lang="en-US" dirty="0"/>
          </a:p>
          <a:p>
            <a:r>
              <a:rPr lang="en-US" dirty="0"/>
              <a:t>Fax: (208) 496-5210</a:t>
            </a:r>
          </a:p>
          <a:p>
            <a:r>
              <a:rPr lang="en-US" dirty="0"/>
              <a:t>Website: </a:t>
            </a:r>
            <a:r>
              <a:rPr lang="en-US" dirty="0">
                <a:hlinkClick r:id="rId3"/>
              </a:rPr>
              <a:t>http://www.byui.edu/disabilities/disability-services</a:t>
            </a:r>
            <a:endParaRPr lang="en-US" dirty="0"/>
          </a:p>
        </p:txBody>
      </p:sp>
      <p:pic>
        <p:nvPicPr>
          <p:cNvPr id="5" name="Picture 4"/>
          <p:cNvPicPr>
            <a:picLocks noChangeAspect="1"/>
          </p:cNvPicPr>
          <p:nvPr/>
        </p:nvPicPr>
        <p:blipFill>
          <a:blip r:embed="rId4"/>
          <a:stretch>
            <a:fillRect/>
          </a:stretch>
        </p:blipFill>
        <p:spPr>
          <a:xfrm>
            <a:off x="9947053" y="136525"/>
            <a:ext cx="1967910" cy="1495611"/>
          </a:xfrm>
          <a:prstGeom prst="rect">
            <a:avLst/>
          </a:prstGeom>
        </p:spPr>
      </p:pic>
    </p:spTree>
    <p:extLst>
      <p:ext uri="{BB962C8B-B14F-4D97-AF65-F5344CB8AC3E}">
        <p14:creationId xmlns:p14="http://schemas.microsoft.com/office/powerpoint/2010/main" val="112490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a:t>
            </a:r>
          </a:p>
          <a:p>
            <a:pPr lvl="1"/>
            <a:r>
              <a:rPr lang="en-US" dirty="0"/>
              <a:t>Setup &amp; Review</a:t>
            </a:r>
          </a:p>
          <a:p>
            <a:r>
              <a:rPr lang="en-US" dirty="0"/>
              <a:t>Checkpoint</a:t>
            </a:r>
          </a:p>
          <a:p>
            <a:r>
              <a:rPr lang="en-US" dirty="0"/>
              <a:t>Icebreaker</a:t>
            </a:r>
          </a:p>
          <a:p>
            <a:r>
              <a:rPr lang="en-US" dirty="0"/>
              <a:t>Teach: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116595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Sexual Harassment</a:t>
            </a:r>
          </a:p>
        </p:txBody>
      </p:sp>
      <p:sp>
        <p:nvSpPr>
          <p:cNvPr id="3" name="Content Placeholder 2"/>
          <p:cNvSpPr>
            <a:spLocks noGrp="1"/>
          </p:cNvSpPr>
          <p:nvPr>
            <p:ph idx="1"/>
          </p:nvPr>
        </p:nvSpPr>
        <p:spPr/>
        <p:txBody>
          <a:bodyPr>
            <a:normAutofit/>
          </a:bodyPr>
          <a:lstStyle/>
          <a:p>
            <a:r>
              <a:rPr lang="en-US" dirty="0"/>
              <a:t>Treat everyone with respect...</a:t>
            </a:r>
          </a:p>
          <a:p>
            <a:pPr lvl="1"/>
            <a:r>
              <a:rPr lang="en-US" dirty="0"/>
              <a:t>BYU-Idaho is committed to promoting and maintaining a safe and respectful environment for the campus community. Sexual misconduct is against the law, contrary to the teachings of The Church of Jesus Christ of Latter-day Saints and the Honor Code, and inconsistent with the life and teachings of Jesus Christ, which we hope are embodied on our campus. The university prohibits sexual misconduct perpetrated by or against university students, university employees, participants in university programs, or visitors to its campus, whether the behavior occurs on or off campus.</a:t>
            </a:r>
          </a:p>
          <a:p>
            <a:pPr lvl="1"/>
            <a:r>
              <a:rPr lang="en-US" dirty="0"/>
              <a:t>Read about </a:t>
            </a:r>
            <a:r>
              <a:rPr lang="en-US" dirty="0">
                <a:hlinkClick r:id="rId2"/>
              </a:rPr>
              <a:t>Title IX</a:t>
            </a:r>
            <a:r>
              <a:rPr lang="en-US" dirty="0"/>
              <a:t> for more information.</a:t>
            </a:r>
          </a:p>
        </p:txBody>
      </p:sp>
      <p:pic>
        <p:nvPicPr>
          <p:cNvPr id="5" name="Picture 4"/>
          <p:cNvPicPr>
            <a:picLocks noChangeAspect="1"/>
          </p:cNvPicPr>
          <p:nvPr/>
        </p:nvPicPr>
        <p:blipFill>
          <a:blip r:embed="rId3"/>
          <a:stretch>
            <a:fillRect/>
          </a:stretch>
        </p:blipFill>
        <p:spPr>
          <a:xfrm>
            <a:off x="9947053" y="136525"/>
            <a:ext cx="1967910" cy="1495611"/>
          </a:xfrm>
          <a:prstGeom prst="rect">
            <a:avLst/>
          </a:prstGeom>
        </p:spPr>
      </p:pic>
    </p:spTree>
    <p:extLst>
      <p:ext uri="{BB962C8B-B14F-4D97-AF65-F5344CB8AC3E}">
        <p14:creationId xmlns:p14="http://schemas.microsoft.com/office/powerpoint/2010/main" val="2936266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D61E-44EC-1149-A99A-5983310397AA}"/>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9FEA205E-40A1-4A46-AD41-87B5D2187E85}"/>
              </a:ext>
            </a:extLst>
          </p:cNvPr>
          <p:cNvSpPr>
            <a:spLocks noGrp="1"/>
          </p:cNvSpPr>
          <p:nvPr>
            <p:ph idx="1"/>
          </p:nvPr>
        </p:nvSpPr>
        <p:spPr/>
        <p:txBody>
          <a:bodyPr/>
          <a:lstStyle/>
          <a:p>
            <a:r>
              <a:rPr lang="en-US" dirty="0"/>
              <a:t>MS Teams – CSE 110 – Fall 2020</a:t>
            </a:r>
            <a:endParaRPr lang="en-US" dirty="0">
              <a:hlinkClick r:id="" action="ppaction://noaction"/>
            </a:endParaRPr>
          </a:p>
          <a:p>
            <a:pPr lvl="1"/>
            <a:r>
              <a:rPr lang="en-US" dirty="0">
                <a:hlinkClick r:id="" action="ppaction://noaction"/>
              </a:rPr>
              <a:t>https://teams.microsoft.com/l/team/19%3acdfe7c49064844deb8292d7aeb08e78d%40thread.tacv2/conversations?groupId=764a0054-ad62-4775-8b2a-ef470d2d7d99&amp;tenantId=e6ac1d1f-d695-4ef1-91d4-94cddef8be11</a:t>
            </a:r>
            <a:endParaRPr lang="en-US" dirty="0"/>
          </a:p>
          <a:p>
            <a:pPr lvl="1"/>
            <a:endParaRPr lang="en-US" dirty="0"/>
          </a:p>
          <a:p>
            <a:r>
              <a:rPr lang="en-US" sz="2800" b="0" i="0" u="none" strike="noStrike" dirty="0">
                <a:effectLst/>
                <a:latin typeface="Calibri" panose="020F0502020204030204" pitchFamily="34" charset="0"/>
              </a:rPr>
              <a:t>Zoom</a:t>
            </a:r>
          </a:p>
          <a:p>
            <a:pPr lvl="1"/>
            <a:r>
              <a:rPr lang="en-US" b="0" i="0" u="none" strike="noStrike" dirty="0">
                <a:effectLst/>
                <a:latin typeface="Calibri" panose="020F0502020204030204" pitchFamily="34" charset="0"/>
              </a:rPr>
              <a:t>Zoom: Meeting ID: 943 9216 7469</a:t>
            </a:r>
            <a:br>
              <a:rPr lang="en-US" b="0" i="0" u="none" strike="noStrike" dirty="0">
                <a:effectLst/>
                <a:latin typeface="Calibri" panose="020F0502020204030204" pitchFamily="34" charset="0"/>
              </a:rPr>
            </a:br>
            <a:r>
              <a:rPr lang="en-US" b="0" i="0" u="none" strike="noStrike" dirty="0">
                <a:effectLst/>
                <a:latin typeface="Calibri" panose="020F0502020204030204" pitchFamily="34" charset="0"/>
              </a:rPr>
              <a:t>Passcode: 608544</a:t>
            </a:r>
            <a:r>
              <a:rPr lang="en-US" dirty="0"/>
              <a:t> </a:t>
            </a:r>
          </a:p>
          <a:p>
            <a:endParaRPr lang="en-US" dirty="0"/>
          </a:p>
          <a:p>
            <a:endParaRPr lang="en-US" dirty="0"/>
          </a:p>
        </p:txBody>
      </p:sp>
    </p:spTree>
    <p:extLst>
      <p:ext uri="{BB962C8B-B14F-4D97-AF65-F5344CB8AC3E}">
        <p14:creationId xmlns:p14="http://schemas.microsoft.com/office/powerpoint/2010/main" val="745963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FC0B-F1F6-F40C-1720-0FE25CBFAA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33A6E7-5766-F9DE-9877-EED42F8472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668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82183A-ED1B-9561-0979-E1C2C8D420C7}"/>
              </a:ext>
            </a:extLst>
          </p:cNvPr>
          <p:cNvSpPr txBox="1"/>
          <p:nvPr/>
        </p:nvSpPr>
        <p:spPr>
          <a:xfrm>
            <a:off x="0" y="5681635"/>
            <a:ext cx="3086294" cy="1200329"/>
          </a:xfrm>
          <a:prstGeom prst="rect">
            <a:avLst/>
          </a:prstGeom>
          <a:noFill/>
        </p:spPr>
        <p:txBody>
          <a:bodyPr wrap="none" rtlCol="0">
            <a:spAutoFit/>
          </a:bodyPr>
          <a:lstStyle/>
          <a:p>
            <a:r>
              <a:rPr lang="en-US" dirty="0"/>
              <a:t>Storage</a:t>
            </a:r>
          </a:p>
          <a:p>
            <a:r>
              <a:rPr lang="en-US" dirty="0"/>
              <a:t>Sequence (Coupling/Cohesion)</a:t>
            </a:r>
          </a:p>
          <a:p>
            <a:r>
              <a:rPr lang="en-US" dirty="0"/>
              <a:t>Selection (Branching)</a:t>
            </a:r>
          </a:p>
          <a:p>
            <a:r>
              <a:rPr lang="en-US" dirty="0"/>
              <a:t>Iteration (Loops)</a:t>
            </a:r>
          </a:p>
        </p:txBody>
      </p:sp>
      <p:sp>
        <p:nvSpPr>
          <p:cNvPr id="3" name="Rounded Rectangle 2">
            <a:extLst>
              <a:ext uri="{FF2B5EF4-FFF2-40B4-BE49-F238E27FC236}">
                <a16:creationId xmlns:a16="http://schemas.microsoft.com/office/drawing/2014/main" id="{7FDBC690-645D-FE98-B5C0-397E5FCC88F3}"/>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4" name="Rounded Rectangle 3">
            <a:extLst>
              <a:ext uri="{FF2B5EF4-FFF2-40B4-BE49-F238E27FC236}">
                <a16:creationId xmlns:a16="http://schemas.microsoft.com/office/drawing/2014/main" id="{3067C458-B419-973E-99AA-E8F5F96EF98B}"/>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5" name="Rounded Rectangle 4">
            <a:extLst>
              <a:ext uri="{FF2B5EF4-FFF2-40B4-BE49-F238E27FC236}">
                <a16:creationId xmlns:a16="http://schemas.microsoft.com/office/drawing/2014/main" id="{267913F2-4AE1-E0E3-3128-CCEC978F28BB}"/>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Process 5">
            <a:extLst>
              <a:ext uri="{FF2B5EF4-FFF2-40B4-BE49-F238E27FC236}">
                <a16:creationId xmlns:a16="http://schemas.microsoft.com/office/drawing/2014/main" id="{51CFFB22-5AB6-B717-F91A-E15E8EA88B52}"/>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ounded Rectangle 6">
            <a:extLst>
              <a:ext uri="{FF2B5EF4-FFF2-40B4-BE49-F238E27FC236}">
                <a16:creationId xmlns:a16="http://schemas.microsoft.com/office/drawing/2014/main" id="{87161830-1E39-BA95-4B9C-81FBD7B52440}"/>
              </a:ext>
            </a:extLst>
          </p:cNvPr>
          <p:cNvSpPr/>
          <p:nvPr/>
        </p:nvSpPr>
        <p:spPr>
          <a:xfrm>
            <a:off x="315012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8" name="Rounded Rectangle 7">
            <a:extLst>
              <a:ext uri="{FF2B5EF4-FFF2-40B4-BE49-F238E27FC236}">
                <a16:creationId xmlns:a16="http://schemas.microsoft.com/office/drawing/2014/main" id="{7D588192-9173-08B5-425C-2D572DB532A9}"/>
              </a:ext>
            </a:extLst>
          </p:cNvPr>
          <p:cNvSpPr/>
          <p:nvPr/>
        </p:nvSpPr>
        <p:spPr>
          <a:xfrm>
            <a:off x="4706178"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a:t>
            </a:r>
          </a:p>
          <a:p>
            <a:pPr algn="ctr"/>
            <a:r>
              <a:rPr lang="en-US" dirty="0"/>
              <a:t>(Order)</a:t>
            </a:r>
          </a:p>
        </p:txBody>
      </p:sp>
      <p:sp>
        <p:nvSpPr>
          <p:cNvPr id="9" name="Rounded Rectangle 8">
            <a:extLst>
              <a:ext uri="{FF2B5EF4-FFF2-40B4-BE49-F238E27FC236}">
                <a16:creationId xmlns:a16="http://schemas.microsoft.com/office/drawing/2014/main" id="{DAE12B35-1D12-FE57-8CCF-5C4B7BED341C}"/>
              </a:ext>
            </a:extLst>
          </p:cNvPr>
          <p:cNvSpPr/>
          <p:nvPr/>
        </p:nvSpPr>
        <p:spPr>
          <a:xfrm>
            <a:off x="620107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Selection</a:t>
            </a:r>
          </a:p>
          <a:p>
            <a:pPr algn="ctr"/>
            <a:r>
              <a:rPr lang="en-US" dirty="0"/>
              <a:t>(Branching)</a:t>
            </a:r>
          </a:p>
        </p:txBody>
      </p:sp>
      <p:sp>
        <p:nvSpPr>
          <p:cNvPr id="10" name="Rounded Rectangle 9">
            <a:extLst>
              <a:ext uri="{FF2B5EF4-FFF2-40B4-BE49-F238E27FC236}">
                <a16:creationId xmlns:a16="http://schemas.microsoft.com/office/drawing/2014/main" id="{528BCAAE-FD80-2611-870C-EDD4D354BD3E}"/>
              </a:ext>
            </a:extLst>
          </p:cNvPr>
          <p:cNvSpPr/>
          <p:nvPr/>
        </p:nvSpPr>
        <p:spPr>
          <a:xfrm>
            <a:off x="7695962"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Iteration</a:t>
            </a:r>
          </a:p>
        </p:txBody>
      </p:sp>
      <p:sp>
        <p:nvSpPr>
          <p:cNvPr id="11" name="Rectangle 10">
            <a:extLst>
              <a:ext uri="{FF2B5EF4-FFF2-40B4-BE49-F238E27FC236}">
                <a16:creationId xmlns:a16="http://schemas.microsoft.com/office/drawing/2014/main" id="{5BE90188-65B0-E98B-3807-C6B4C2D58E84}"/>
              </a:ext>
            </a:extLst>
          </p:cNvPr>
          <p:cNvSpPr/>
          <p:nvPr/>
        </p:nvSpPr>
        <p:spPr>
          <a:xfrm>
            <a:off x="446314" y="1926772"/>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 User</a:t>
            </a:r>
          </a:p>
          <a:p>
            <a:pPr algn="ctr"/>
            <a:r>
              <a:rPr lang="en-US" dirty="0"/>
              <a:t>(string)</a:t>
            </a:r>
          </a:p>
        </p:txBody>
      </p:sp>
      <p:sp>
        <p:nvSpPr>
          <p:cNvPr id="12" name="Rectangle 11">
            <a:extLst>
              <a:ext uri="{FF2B5EF4-FFF2-40B4-BE49-F238E27FC236}">
                <a16:creationId xmlns:a16="http://schemas.microsoft.com/office/drawing/2014/main" id="{E3E9EB56-84C1-1A12-F541-C222130A4D11}"/>
              </a:ext>
            </a:extLst>
          </p:cNvPr>
          <p:cNvSpPr/>
          <p:nvPr/>
        </p:nvSpPr>
        <p:spPr>
          <a:xfrm>
            <a:off x="446314" y="2481944"/>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=Input(string)</a:t>
            </a:r>
          </a:p>
        </p:txBody>
      </p:sp>
      <p:sp>
        <p:nvSpPr>
          <p:cNvPr id="13" name="Rectangle 12">
            <a:extLst>
              <a:ext uri="{FF2B5EF4-FFF2-40B4-BE49-F238E27FC236}">
                <a16:creationId xmlns:a16="http://schemas.microsoft.com/office/drawing/2014/main" id="{4951577D-11B9-770C-4B4F-B9F96C6D8CB0}"/>
              </a:ext>
            </a:extLst>
          </p:cNvPr>
          <p:cNvSpPr/>
          <p:nvPr/>
        </p:nvSpPr>
        <p:spPr>
          <a:xfrm>
            <a:off x="446315" y="4615544"/>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14" name="Rectangle 13">
            <a:extLst>
              <a:ext uri="{FF2B5EF4-FFF2-40B4-BE49-F238E27FC236}">
                <a16:creationId xmlns:a16="http://schemas.microsoft.com/office/drawing/2014/main" id="{2FFEBDA8-0D0D-3BED-3AD4-6B63D4B22072}"/>
              </a:ext>
            </a:extLst>
          </p:cNvPr>
          <p:cNvSpPr/>
          <p:nvPr/>
        </p:nvSpPr>
        <p:spPr>
          <a:xfrm>
            <a:off x="3102429" y="2330385"/>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sp>
        <p:nvSpPr>
          <p:cNvPr id="15" name="Rectangle 14">
            <a:extLst>
              <a:ext uri="{FF2B5EF4-FFF2-40B4-BE49-F238E27FC236}">
                <a16:creationId xmlns:a16="http://schemas.microsoft.com/office/drawing/2014/main" id="{3E0615BE-A225-FB3C-B64C-F10EE08DA2E6}"/>
              </a:ext>
            </a:extLst>
          </p:cNvPr>
          <p:cNvSpPr/>
          <p:nvPr/>
        </p:nvSpPr>
        <p:spPr>
          <a:xfrm>
            <a:off x="446313" y="5170716"/>
            <a:ext cx="114300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16" name="Rectangle 15">
            <a:extLst>
              <a:ext uri="{FF2B5EF4-FFF2-40B4-BE49-F238E27FC236}">
                <a16:creationId xmlns:a16="http://schemas.microsoft.com/office/drawing/2014/main" id="{C789E97D-2E6D-4218-B956-6AA56600AFFD}"/>
              </a:ext>
            </a:extLst>
          </p:cNvPr>
          <p:cNvSpPr/>
          <p:nvPr/>
        </p:nvSpPr>
        <p:spPr>
          <a:xfrm>
            <a:off x="1616529" y="4615544"/>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a:t>
            </a:r>
          </a:p>
        </p:txBody>
      </p:sp>
      <p:sp>
        <p:nvSpPr>
          <p:cNvPr id="17" name="Rectangle 16">
            <a:extLst>
              <a:ext uri="{FF2B5EF4-FFF2-40B4-BE49-F238E27FC236}">
                <a16:creationId xmlns:a16="http://schemas.microsoft.com/office/drawing/2014/main" id="{CD6222F0-58D8-533D-B3A7-5FE2D734BE45}"/>
              </a:ext>
            </a:extLst>
          </p:cNvPr>
          <p:cNvSpPr/>
          <p:nvPr/>
        </p:nvSpPr>
        <p:spPr>
          <a:xfrm>
            <a:off x="1616529" y="5170716"/>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p:txBody>
      </p:sp>
      <p:cxnSp>
        <p:nvCxnSpPr>
          <p:cNvPr id="19" name="Elbow Connector 18">
            <a:extLst>
              <a:ext uri="{FF2B5EF4-FFF2-40B4-BE49-F238E27FC236}">
                <a16:creationId xmlns:a16="http://schemas.microsoft.com/office/drawing/2014/main" id="{22761EA6-09F9-EFDA-D5E8-E4569736F1D6}"/>
              </a:ext>
            </a:extLst>
          </p:cNvPr>
          <p:cNvCxnSpPr>
            <a:stCxn id="12" idx="3"/>
            <a:endCxn id="14" idx="1"/>
          </p:cNvCxnSpPr>
          <p:nvPr/>
        </p:nvCxnSpPr>
        <p:spPr>
          <a:xfrm flipV="1">
            <a:off x="2188029" y="2558985"/>
            <a:ext cx="914400" cy="1515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Elbow Connector 19">
            <a:extLst>
              <a:ext uri="{FF2B5EF4-FFF2-40B4-BE49-F238E27FC236}">
                <a16:creationId xmlns:a16="http://schemas.microsoft.com/office/drawing/2014/main" id="{84622E99-FA58-DE5F-99EE-0B6B46BF87DC}"/>
              </a:ext>
            </a:extLst>
          </p:cNvPr>
          <p:cNvCxnSpPr>
            <a:cxnSpLocks/>
            <a:stCxn id="16" idx="3"/>
            <a:endCxn id="14" idx="1"/>
          </p:cNvCxnSpPr>
          <p:nvPr/>
        </p:nvCxnSpPr>
        <p:spPr>
          <a:xfrm flipV="1">
            <a:off x="2405743" y="2558985"/>
            <a:ext cx="696686" cy="22851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Elbow Connector 22">
            <a:extLst>
              <a:ext uri="{FF2B5EF4-FFF2-40B4-BE49-F238E27FC236}">
                <a16:creationId xmlns:a16="http://schemas.microsoft.com/office/drawing/2014/main" id="{349B270D-4FF0-7A00-44B5-46DA1FAD00AD}"/>
              </a:ext>
            </a:extLst>
          </p:cNvPr>
          <p:cNvCxnSpPr>
            <a:cxnSpLocks/>
            <a:stCxn id="17" idx="3"/>
            <a:endCxn id="14" idx="1"/>
          </p:cNvCxnSpPr>
          <p:nvPr/>
        </p:nvCxnSpPr>
        <p:spPr>
          <a:xfrm flipV="1">
            <a:off x="2405743" y="2558985"/>
            <a:ext cx="696686" cy="284033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009D9C2B-5CDE-A91A-D213-3F779F000265}"/>
              </a:ext>
            </a:extLst>
          </p:cNvPr>
          <p:cNvSpPr/>
          <p:nvPr/>
        </p:nvSpPr>
        <p:spPr>
          <a:xfrm>
            <a:off x="11308314" y="5246412"/>
            <a:ext cx="836257" cy="22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p:txBody>
      </p:sp>
      <p:sp>
        <p:nvSpPr>
          <p:cNvPr id="28" name="TextBox 27">
            <a:extLst>
              <a:ext uri="{FF2B5EF4-FFF2-40B4-BE49-F238E27FC236}">
                <a16:creationId xmlns:a16="http://schemas.microsoft.com/office/drawing/2014/main" id="{C10A8729-311D-8CFA-49F9-07F7F0869655}"/>
              </a:ext>
            </a:extLst>
          </p:cNvPr>
          <p:cNvSpPr txBox="1"/>
          <p:nvPr/>
        </p:nvSpPr>
        <p:spPr>
          <a:xfrm>
            <a:off x="-96427" y="2634764"/>
            <a:ext cx="1031051" cy="2123658"/>
          </a:xfrm>
          <a:prstGeom prst="rect">
            <a:avLst/>
          </a:prstGeom>
          <a:noFill/>
        </p:spPr>
        <p:txBody>
          <a:bodyPr wrap="none" rtlCol="0">
            <a:spAutoFit/>
          </a:bodyPr>
          <a:lstStyle/>
          <a:p>
            <a:r>
              <a:rPr lang="en-US" sz="6600" dirty="0"/>
              <a:t>⌨️</a:t>
            </a:r>
          </a:p>
          <a:p>
            <a:r>
              <a:rPr lang="en-US" sz="6600" dirty="0"/>
              <a:t>💾</a:t>
            </a:r>
            <a:endParaRPr lang="en-US" dirty="0"/>
          </a:p>
        </p:txBody>
      </p:sp>
      <p:sp>
        <p:nvSpPr>
          <p:cNvPr id="29" name="TextBox 28">
            <a:extLst>
              <a:ext uri="{FF2B5EF4-FFF2-40B4-BE49-F238E27FC236}">
                <a16:creationId xmlns:a16="http://schemas.microsoft.com/office/drawing/2014/main" id="{64C4E1E7-9489-F19B-0741-5BA4576F32BA}"/>
              </a:ext>
            </a:extLst>
          </p:cNvPr>
          <p:cNvSpPr txBox="1"/>
          <p:nvPr/>
        </p:nvSpPr>
        <p:spPr>
          <a:xfrm>
            <a:off x="11166506" y="5917446"/>
            <a:ext cx="1164920" cy="1200329"/>
          </a:xfrm>
          <a:prstGeom prst="rect">
            <a:avLst/>
          </a:prstGeom>
          <a:noFill/>
        </p:spPr>
        <p:txBody>
          <a:bodyPr wrap="square" rtlCol="0">
            <a:spAutoFit/>
          </a:bodyPr>
          <a:lstStyle/>
          <a:p>
            <a:r>
              <a:rPr lang="en-US" sz="7200" dirty="0"/>
              <a:t>📺</a:t>
            </a:r>
          </a:p>
        </p:txBody>
      </p:sp>
      <p:sp>
        <p:nvSpPr>
          <p:cNvPr id="30" name="Process 29">
            <a:extLst>
              <a:ext uri="{FF2B5EF4-FFF2-40B4-BE49-F238E27FC236}">
                <a16:creationId xmlns:a16="http://schemas.microsoft.com/office/drawing/2014/main" id="{1E848374-F1A4-740B-1D74-2BB78D1163B4}"/>
              </a:ext>
            </a:extLst>
          </p:cNvPr>
          <p:cNvSpPr/>
          <p:nvPr/>
        </p:nvSpPr>
        <p:spPr>
          <a:xfrm>
            <a:off x="9758687" y="4685681"/>
            <a:ext cx="1720625"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“{}“.format(var..)</a:t>
            </a:r>
          </a:p>
        </p:txBody>
      </p:sp>
      <p:sp>
        <p:nvSpPr>
          <p:cNvPr id="31" name="Process 30">
            <a:extLst>
              <a:ext uri="{FF2B5EF4-FFF2-40B4-BE49-F238E27FC236}">
                <a16:creationId xmlns:a16="http://schemas.microsoft.com/office/drawing/2014/main" id="{12A03C05-707C-1EAE-99AF-281D4B448D7D}"/>
              </a:ext>
            </a:extLst>
          </p:cNvPr>
          <p:cNvSpPr/>
          <p:nvPr/>
        </p:nvSpPr>
        <p:spPr>
          <a:xfrm>
            <a:off x="10519969" y="3909522"/>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32" name="Process 31">
            <a:extLst>
              <a:ext uri="{FF2B5EF4-FFF2-40B4-BE49-F238E27FC236}">
                <a16:creationId xmlns:a16="http://schemas.microsoft.com/office/drawing/2014/main" id="{9F4892C8-CC77-6024-5E1E-90D4DABAFF58}"/>
              </a:ext>
            </a:extLst>
          </p:cNvPr>
          <p:cNvSpPr/>
          <p:nvPr/>
        </p:nvSpPr>
        <p:spPr>
          <a:xfrm>
            <a:off x="10935223" y="5512907"/>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33" name="Rectangle 32">
            <a:extLst>
              <a:ext uri="{FF2B5EF4-FFF2-40B4-BE49-F238E27FC236}">
                <a16:creationId xmlns:a16="http://schemas.microsoft.com/office/drawing/2014/main" id="{CC608296-0318-863D-317F-E23D531F35DF}"/>
              </a:ext>
            </a:extLst>
          </p:cNvPr>
          <p:cNvSpPr/>
          <p:nvPr/>
        </p:nvSpPr>
        <p:spPr>
          <a:xfrm>
            <a:off x="10169297" y="2555798"/>
            <a:ext cx="1143000"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34" name="Rectangle 33">
            <a:extLst>
              <a:ext uri="{FF2B5EF4-FFF2-40B4-BE49-F238E27FC236}">
                <a16:creationId xmlns:a16="http://schemas.microsoft.com/office/drawing/2014/main" id="{ED84D569-C23A-40E7-C12F-77CBC95F1C1B}"/>
              </a:ext>
            </a:extLst>
          </p:cNvPr>
          <p:cNvSpPr/>
          <p:nvPr/>
        </p:nvSpPr>
        <p:spPr>
          <a:xfrm>
            <a:off x="10196510" y="2853316"/>
            <a:ext cx="1143001"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35" name="Rectangle 34">
            <a:extLst>
              <a:ext uri="{FF2B5EF4-FFF2-40B4-BE49-F238E27FC236}">
                <a16:creationId xmlns:a16="http://schemas.microsoft.com/office/drawing/2014/main" id="{ED59674C-4106-9192-75DA-47AE28EAD2E2}"/>
              </a:ext>
            </a:extLst>
          </p:cNvPr>
          <p:cNvSpPr/>
          <p:nvPr/>
        </p:nvSpPr>
        <p:spPr>
          <a:xfrm>
            <a:off x="11339511" y="2555798"/>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6" name="Rectangle 35">
            <a:extLst>
              <a:ext uri="{FF2B5EF4-FFF2-40B4-BE49-F238E27FC236}">
                <a16:creationId xmlns:a16="http://schemas.microsoft.com/office/drawing/2014/main" id="{B54792B2-F15E-D1A2-3C9A-9C8ABAEDEC5D}"/>
              </a:ext>
            </a:extLst>
          </p:cNvPr>
          <p:cNvSpPr/>
          <p:nvPr/>
        </p:nvSpPr>
        <p:spPr>
          <a:xfrm>
            <a:off x="11366726" y="2853316"/>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7" name="Rounded Rectangle 36">
            <a:extLst>
              <a:ext uri="{FF2B5EF4-FFF2-40B4-BE49-F238E27FC236}">
                <a16:creationId xmlns:a16="http://schemas.microsoft.com/office/drawing/2014/main" id="{48D7FD11-11DD-7ED0-6C71-8E0431225615}"/>
              </a:ext>
            </a:extLst>
          </p:cNvPr>
          <p:cNvSpPr/>
          <p:nvPr/>
        </p:nvSpPr>
        <p:spPr>
          <a:xfrm>
            <a:off x="10134602" y="22334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cxnSp>
        <p:nvCxnSpPr>
          <p:cNvPr id="38" name="Elbow Connector 37">
            <a:extLst>
              <a:ext uri="{FF2B5EF4-FFF2-40B4-BE49-F238E27FC236}">
                <a16:creationId xmlns:a16="http://schemas.microsoft.com/office/drawing/2014/main" id="{A88395AD-9843-C6E8-6AFA-BB70BC29E9FF}"/>
              </a:ext>
            </a:extLst>
          </p:cNvPr>
          <p:cNvCxnSpPr>
            <a:cxnSpLocks/>
            <a:stCxn id="36" idx="2"/>
            <a:endCxn id="27" idx="0"/>
          </p:cNvCxnSpPr>
          <p:nvPr/>
        </p:nvCxnSpPr>
        <p:spPr>
          <a:xfrm rot="5400000">
            <a:off x="10666314" y="4151392"/>
            <a:ext cx="2155149" cy="3489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Elbow Connector 40">
            <a:extLst>
              <a:ext uri="{FF2B5EF4-FFF2-40B4-BE49-F238E27FC236}">
                <a16:creationId xmlns:a16="http://schemas.microsoft.com/office/drawing/2014/main" id="{C1EE4974-8824-D4C9-7737-2F21DDBCFB8A}"/>
              </a:ext>
            </a:extLst>
          </p:cNvPr>
          <p:cNvCxnSpPr>
            <a:cxnSpLocks/>
            <a:stCxn id="31" idx="3"/>
            <a:endCxn id="27" idx="0"/>
          </p:cNvCxnSpPr>
          <p:nvPr/>
        </p:nvCxnSpPr>
        <p:spPr>
          <a:xfrm>
            <a:off x="11379940" y="4078251"/>
            <a:ext cx="346503" cy="116816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Elbow Connector 45">
            <a:extLst>
              <a:ext uri="{FF2B5EF4-FFF2-40B4-BE49-F238E27FC236}">
                <a16:creationId xmlns:a16="http://schemas.microsoft.com/office/drawing/2014/main" id="{91AA9119-7A7B-954C-4C09-B3DFB6A58866}"/>
              </a:ext>
            </a:extLst>
          </p:cNvPr>
          <p:cNvCxnSpPr>
            <a:cxnSpLocks/>
            <a:stCxn id="30" idx="3"/>
            <a:endCxn id="27" idx="0"/>
          </p:cNvCxnSpPr>
          <p:nvPr/>
        </p:nvCxnSpPr>
        <p:spPr>
          <a:xfrm>
            <a:off x="11479312" y="4854410"/>
            <a:ext cx="247131" cy="3920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Rectangle 48">
            <a:extLst>
              <a:ext uri="{FF2B5EF4-FFF2-40B4-BE49-F238E27FC236}">
                <a16:creationId xmlns:a16="http://schemas.microsoft.com/office/drawing/2014/main" id="{76C14A04-41E7-8EE9-F922-E1D6349327DD}"/>
              </a:ext>
            </a:extLst>
          </p:cNvPr>
          <p:cNvSpPr/>
          <p:nvPr/>
        </p:nvSpPr>
        <p:spPr>
          <a:xfrm>
            <a:off x="6222150" y="2315649"/>
            <a:ext cx="2884713" cy="29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conditions</a:t>
            </a:r>
          </a:p>
        </p:txBody>
      </p:sp>
      <p:sp>
        <p:nvSpPr>
          <p:cNvPr id="50" name="Rectangle 49">
            <a:extLst>
              <a:ext uri="{FF2B5EF4-FFF2-40B4-BE49-F238E27FC236}">
                <a16:creationId xmlns:a16="http://schemas.microsoft.com/office/drawing/2014/main" id="{A0B621E9-A03D-8B70-45EF-A139DD445EF2}"/>
              </a:ext>
            </a:extLst>
          </p:cNvPr>
          <p:cNvSpPr/>
          <p:nvPr/>
        </p:nvSpPr>
        <p:spPr>
          <a:xfrm>
            <a:off x="6201070" y="3086527"/>
            <a:ext cx="13898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choice</a:t>
            </a:r>
          </a:p>
          <a:p>
            <a:pPr algn="ctr"/>
            <a:r>
              <a:rPr lang="en-US" dirty="0"/>
              <a:t>if </a:t>
            </a:r>
            <a:r>
              <a:rPr lang="en-US" dirty="0" err="1"/>
              <a:t>boolean</a:t>
            </a:r>
            <a:r>
              <a:rPr lang="en-US" dirty="0"/>
              <a:t>:</a:t>
            </a:r>
          </a:p>
        </p:txBody>
      </p:sp>
      <p:sp>
        <p:nvSpPr>
          <p:cNvPr id="51" name="Rectangle 50">
            <a:extLst>
              <a:ext uri="{FF2B5EF4-FFF2-40B4-BE49-F238E27FC236}">
                <a16:creationId xmlns:a16="http://schemas.microsoft.com/office/drawing/2014/main" id="{BD06BB44-91D2-46A8-7A26-6848D05B5CBE}"/>
              </a:ext>
            </a:extLst>
          </p:cNvPr>
          <p:cNvSpPr/>
          <p:nvPr/>
        </p:nvSpPr>
        <p:spPr>
          <a:xfrm>
            <a:off x="6222149" y="2597444"/>
            <a:ext cx="2884713" cy="2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&lt;, &lt;=, &gt;, &gt;=, !=, in</a:t>
            </a:r>
          </a:p>
        </p:txBody>
      </p:sp>
      <p:sp>
        <p:nvSpPr>
          <p:cNvPr id="52" name="Rectangle 51">
            <a:extLst>
              <a:ext uri="{FF2B5EF4-FFF2-40B4-BE49-F238E27FC236}">
                <a16:creationId xmlns:a16="http://schemas.microsoft.com/office/drawing/2014/main" id="{8F97386C-D22C-407B-D215-F01D7D592502}"/>
              </a:ext>
            </a:extLst>
          </p:cNvPr>
          <p:cNvSpPr/>
          <p:nvPr/>
        </p:nvSpPr>
        <p:spPr>
          <a:xfrm>
            <a:off x="6211912" y="3667997"/>
            <a:ext cx="1389822" cy="776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choices</a:t>
            </a:r>
          </a:p>
          <a:p>
            <a:pPr algn="ctr"/>
            <a:r>
              <a:rPr lang="en-US" dirty="0"/>
              <a:t>if </a:t>
            </a:r>
            <a:r>
              <a:rPr lang="en-US" dirty="0" err="1"/>
              <a:t>boolean</a:t>
            </a:r>
            <a:r>
              <a:rPr lang="en-US" dirty="0"/>
              <a:t>:</a:t>
            </a:r>
          </a:p>
          <a:p>
            <a:pPr algn="ctr"/>
            <a:r>
              <a:rPr lang="en-US" dirty="0"/>
              <a:t>else: </a:t>
            </a:r>
          </a:p>
        </p:txBody>
      </p:sp>
      <p:sp>
        <p:nvSpPr>
          <p:cNvPr id="53" name="Rectangle 52">
            <a:extLst>
              <a:ext uri="{FF2B5EF4-FFF2-40B4-BE49-F238E27FC236}">
                <a16:creationId xmlns:a16="http://schemas.microsoft.com/office/drawing/2014/main" id="{421AAC28-FB6C-3484-31BE-C3617CD1D2DB}"/>
              </a:ext>
            </a:extLst>
          </p:cNvPr>
          <p:cNvSpPr/>
          <p:nvPr/>
        </p:nvSpPr>
        <p:spPr>
          <a:xfrm>
            <a:off x="6222431" y="4505717"/>
            <a:ext cx="1494892" cy="1246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choices</a:t>
            </a:r>
          </a:p>
          <a:p>
            <a:pPr algn="ctr"/>
            <a:r>
              <a:rPr lang="en-US" dirty="0"/>
              <a:t>if </a:t>
            </a:r>
            <a:r>
              <a:rPr lang="en-US" dirty="0" err="1"/>
              <a:t>boolean</a:t>
            </a:r>
            <a:r>
              <a:rPr lang="en-US" dirty="0"/>
              <a:t>:</a:t>
            </a:r>
          </a:p>
          <a:p>
            <a:pPr algn="ctr"/>
            <a:r>
              <a:rPr lang="en-US" dirty="0" err="1"/>
              <a:t>elif</a:t>
            </a:r>
            <a:r>
              <a:rPr lang="en-US" dirty="0"/>
              <a:t>: Boolean:</a:t>
            </a:r>
          </a:p>
          <a:p>
            <a:pPr algn="ctr"/>
            <a:r>
              <a:rPr lang="en-US" dirty="0"/>
              <a:t>else: </a:t>
            </a:r>
          </a:p>
        </p:txBody>
      </p:sp>
      <p:sp>
        <p:nvSpPr>
          <p:cNvPr id="54" name="Rectangle 53">
            <a:extLst>
              <a:ext uri="{FF2B5EF4-FFF2-40B4-BE49-F238E27FC236}">
                <a16:creationId xmlns:a16="http://schemas.microsoft.com/office/drawing/2014/main" id="{8F6F2ECE-97A1-72BC-CF5D-97CE2047E617}"/>
              </a:ext>
            </a:extLst>
          </p:cNvPr>
          <p:cNvSpPr/>
          <p:nvPr/>
        </p:nvSpPr>
        <p:spPr>
          <a:xfrm>
            <a:off x="3102428" y="2939141"/>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Int/float operators</a:t>
            </a:r>
          </a:p>
        </p:txBody>
      </p:sp>
      <p:sp>
        <p:nvSpPr>
          <p:cNvPr id="55" name="Rectangle 54">
            <a:extLst>
              <a:ext uri="{FF2B5EF4-FFF2-40B4-BE49-F238E27FC236}">
                <a16:creationId xmlns:a16="http://schemas.microsoft.com/office/drawing/2014/main" id="{734C0FD8-711C-4DB9-E2D7-9E7DDB711190}"/>
              </a:ext>
            </a:extLst>
          </p:cNvPr>
          <p:cNvSpPr/>
          <p:nvPr/>
        </p:nvSpPr>
        <p:spPr>
          <a:xfrm>
            <a:off x="3102428" y="3404635"/>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6" name="Rectangle 55">
            <a:extLst>
              <a:ext uri="{FF2B5EF4-FFF2-40B4-BE49-F238E27FC236}">
                <a16:creationId xmlns:a16="http://schemas.microsoft.com/office/drawing/2014/main" id="{12775CD8-7B0D-FF00-4B21-4AA3FD558FB2}"/>
              </a:ext>
            </a:extLst>
          </p:cNvPr>
          <p:cNvSpPr/>
          <p:nvPr/>
        </p:nvSpPr>
        <p:spPr>
          <a:xfrm>
            <a:off x="3102427" y="3822167"/>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operators</a:t>
            </a:r>
          </a:p>
        </p:txBody>
      </p:sp>
      <p:sp>
        <p:nvSpPr>
          <p:cNvPr id="57" name="Rectangle 56">
            <a:extLst>
              <a:ext uri="{FF2B5EF4-FFF2-40B4-BE49-F238E27FC236}">
                <a16:creationId xmlns:a16="http://schemas.microsoft.com/office/drawing/2014/main" id="{0A4592F2-F2AC-B1BD-1EAB-899B7D1EA634}"/>
              </a:ext>
            </a:extLst>
          </p:cNvPr>
          <p:cNvSpPr/>
          <p:nvPr/>
        </p:nvSpPr>
        <p:spPr>
          <a:xfrm>
            <a:off x="3102427" y="4301574"/>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.functions()</a:t>
            </a:r>
          </a:p>
        </p:txBody>
      </p:sp>
      <p:sp>
        <p:nvSpPr>
          <p:cNvPr id="58" name="Rectangle 57">
            <a:extLst>
              <a:ext uri="{FF2B5EF4-FFF2-40B4-BE49-F238E27FC236}">
                <a16:creationId xmlns:a16="http://schemas.microsoft.com/office/drawing/2014/main" id="{35686689-6488-1504-9BFB-8F98AA42BAB5}"/>
              </a:ext>
            </a:extLst>
          </p:cNvPr>
          <p:cNvSpPr/>
          <p:nvPr/>
        </p:nvSpPr>
        <p:spPr>
          <a:xfrm>
            <a:off x="7755807" y="3086526"/>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59" name="Rectangle 58">
            <a:extLst>
              <a:ext uri="{FF2B5EF4-FFF2-40B4-BE49-F238E27FC236}">
                <a16:creationId xmlns:a16="http://schemas.microsoft.com/office/drawing/2014/main" id="{899D037B-C22D-FA82-7F9B-D59E1C7E8B17}"/>
              </a:ext>
            </a:extLst>
          </p:cNvPr>
          <p:cNvSpPr/>
          <p:nvPr/>
        </p:nvSpPr>
        <p:spPr>
          <a:xfrm>
            <a:off x="7755807" y="3642734"/>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60" name="Rectangle 59">
            <a:extLst>
              <a:ext uri="{FF2B5EF4-FFF2-40B4-BE49-F238E27FC236}">
                <a16:creationId xmlns:a16="http://schemas.microsoft.com/office/drawing/2014/main" id="{266F5F00-9521-4D58-B55C-B2577C7523E9}"/>
              </a:ext>
            </a:extLst>
          </p:cNvPr>
          <p:cNvSpPr/>
          <p:nvPr/>
        </p:nvSpPr>
        <p:spPr>
          <a:xfrm>
            <a:off x="7755807" y="4141192"/>
            <a:ext cx="1652549" cy="273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var in list: </a:t>
            </a:r>
          </a:p>
        </p:txBody>
      </p:sp>
      <p:sp>
        <p:nvSpPr>
          <p:cNvPr id="61" name="Rectangle 60">
            <a:extLst>
              <a:ext uri="{FF2B5EF4-FFF2-40B4-BE49-F238E27FC236}">
                <a16:creationId xmlns:a16="http://schemas.microsoft.com/office/drawing/2014/main" id="{212FB6A9-5C24-597B-AD46-30A9C8D227D7}"/>
              </a:ext>
            </a:extLst>
          </p:cNvPr>
          <p:cNvSpPr/>
          <p:nvPr/>
        </p:nvSpPr>
        <p:spPr>
          <a:xfrm>
            <a:off x="3086485" y="4779673"/>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lists operators</a:t>
            </a:r>
          </a:p>
        </p:txBody>
      </p:sp>
      <p:sp>
        <p:nvSpPr>
          <p:cNvPr id="62" name="Rectangle 61">
            <a:extLst>
              <a:ext uri="{FF2B5EF4-FFF2-40B4-BE49-F238E27FC236}">
                <a16:creationId xmlns:a16="http://schemas.microsoft.com/office/drawing/2014/main" id="{18E683E5-0591-08CD-6CB4-E1AE0F802385}"/>
              </a:ext>
            </a:extLst>
          </p:cNvPr>
          <p:cNvSpPr/>
          <p:nvPr/>
        </p:nvSpPr>
        <p:spPr>
          <a:xfrm>
            <a:off x="3095691" y="5246412"/>
            <a:ext cx="1498680" cy="60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i</a:t>
            </a:r>
            <a:r>
              <a:rPr lang="en-US" dirty="0"/>
              <a:t>], in, </a:t>
            </a:r>
            <a:r>
              <a:rPr lang="en-US" dirty="0" err="1"/>
              <a:t>len</a:t>
            </a:r>
            <a:r>
              <a:rPr lang="en-US" dirty="0"/>
              <a:t>(), range</a:t>
            </a:r>
          </a:p>
        </p:txBody>
      </p:sp>
      <p:sp>
        <p:nvSpPr>
          <p:cNvPr id="63" name="Rectangle 62">
            <a:extLst>
              <a:ext uri="{FF2B5EF4-FFF2-40B4-BE49-F238E27FC236}">
                <a16:creationId xmlns:a16="http://schemas.microsoft.com/office/drawing/2014/main" id="{50708DED-55B5-8206-6637-D7770D49FD52}"/>
              </a:ext>
            </a:extLst>
          </p:cNvPr>
          <p:cNvSpPr/>
          <p:nvPr/>
        </p:nvSpPr>
        <p:spPr>
          <a:xfrm>
            <a:off x="4662289" y="2319501"/>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r>
              <a:rPr lang="en-US" dirty="0"/>
              <a:t>Process</a:t>
            </a:r>
          </a:p>
          <a:p>
            <a:pPr algn="ctr"/>
            <a:r>
              <a:rPr lang="en-US" dirty="0"/>
              <a:t>Output</a:t>
            </a:r>
          </a:p>
        </p:txBody>
      </p:sp>
      <p:sp>
        <p:nvSpPr>
          <p:cNvPr id="64" name="Rectangle 63">
            <a:extLst>
              <a:ext uri="{FF2B5EF4-FFF2-40B4-BE49-F238E27FC236}">
                <a16:creationId xmlns:a16="http://schemas.microsoft.com/office/drawing/2014/main" id="{D9F2A90B-DB0C-ECAB-914F-06ECD41EC390}"/>
              </a:ext>
            </a:extLst>
          </p:cNvPr>
          <p:cNvSpPr/>
          <p:nvPr/>
        </p:nvSpPr>
        <p:spPr>
          <a:xfrm>
            <a:off x="9213448" y="1547067"/>
            <a:ext cx="148998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cxnSp>
        <p:nvCxnSpPr>
          <p:cNvPr id="65" name="Elbow Connector 64">
            <a:extLst>
              <a:ext uri="{FF2B5EF4-FFF2-40B4-BE49-F238E27FC236}">
                <a16:creationId xmlns:a16="http://schemas.microsoft.com/office/drawing/2014/main" id="{EA207415-4475-1336-4C08-B74E43B3CE76}"/>
              </a:ext>
            </a:extLst>
          </p:cNvPr>
          <p:cNvCxnSpPr>
            <a:cxnSpLocks/>
            <a:stCxn id="64" idx="2"/>
            <a:endCxn id="37" idx="1"/>
          </p:cNvCxnSpPr>
          <p:nvPr/>
        </p:nvCxnSpPr>
        <p:spPr>
          <a:xfrm rot="16200000" flipH="1">
            <a:off x="9857095" y="2105610"/>
            <a:ext cx="378851" cy="17616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Elbow Connector 67">
            <a:extLst>
              <a:ext uri="{FF2B5EF4-FFF2-40B4-BE49-F238E27FC236}">
                <a16:creationId xmlns:a16="http://schemas.microsoft.com/office/drawing/2014/main" id="{D83D2F27-C8D4-2650-F409-C7B57A32515A}"/>
              </a:ext>
            </a:extLst>
          </p:cNvPr>
          <p:cNvCxnSpPr>
            <a:cxnSpLocks/>
            <a:stCxn id="64" idx="2"/>
            <a:endCxn id="31" idx="1"/>
          </p:cNvCxnSpPr>
          <p:nvPr/>
        </p:nvCxnSpPr>
        <p:spPr>
          <a:xfrm rot="16200000" flipH="1">
            <a:off x="9202212" y="2760494"/>
            <a:ext cx="2073984" cy="5615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Elbow Connector 70">
            <a:extLst>
              <a:ext uri="{FF2B5EF4-FFF2-40B4-BE49-F238E27FC236}">
                <a16:creationId xmlns:a16="http://schemas.microsoft.com/office/drawing/2014/main" id="{3CB701C2-BB65-C7AE-80A5-8ECED0ADEFCD}"/>
              </a:ext>
            </a:extLst>
          </p:cNvPr>
          <p:cNvCxnSpPr>
            <a:cxnSpLocks/>
            <a:stCxn id="64" idx="2"/>
            <a:endCxn id="30" idx="1"/>
          </p:cNvCxnSpPr>
          <p:nvPr/>
        </p:nvCxnSpPr>
        <p:spPr>
          <a:xfrm rot="5400000">
            <a:off x="8433492" y="3329462"/>
            <a:ext cx="2850143" cy="199752"/>
          </a:xfrm>
          <a:prstGeom prst="bentConnector4">
            <a:avLst>
              <a:gd name="adj1" fmla="val 47040"/>
              <a:gd name="adj2" fmla="val 214442"/>
            </a:avLst>
          </a:prstGeom>
          <a:ln>
            <a:tailEnd type="triangle"/>
          </a:ln>
        </p:spPr>
        <p:style>
          <a:lnRef idx="3">
            <a:schemeClr val="accent1"/>
          </a:lnRef>
          <a:fillRef idx="0">
            <a:schemeClr val="accent1"/>
          </a:fillRef>
          <a:effectRef idx="2">
            <a:schemeClr val="accent1"/>
          </a:effectRef>
          <a:fontRef idx="minor">
            <a:schemeClr val="tx1"/>
          </a:fontRef>
        </p:style>
      </p:cxnSp>
      <p:sp>
        <p:nvSpPr>
          <p:cNvPr id="112" name="Rectangle 111">
            <a:extLst>
              <a:ext uri="{FF2B5EF4-FFF2-40B4-BE49-F238E27FC236}">
                <a16:creationId xmlns:a16="http://schemas.microsoft.com/office/drawing/2014/main" id="{6CC60AE0-07D9-F952-70B9-F880EA4FD828}"/>
              </a:ext>
            </a:extLst>
          </p:cNvPr>
          <p:cNvSpPr/>
          <p:nvPr/>
        </p:nvSpPr>
        <p:spPr>
          <a:xfrm>
            <a:off x="4659402" y="3131095"/>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Check condition</a:t>
            </a:r>
          </a:p>
        </p:txBody>
      </p:sp>
      <p:sp>
        <p:nvSpPr>
          <p:cNvPr id="113" name="Rectangle 112">
            <a:extLst>
              <a:ext uri="{FF2B5EF4-FFF2-40B4-BE49-F238E27FC236}">
                <a16:creationId xmlns:a16="http://schemas.microsoft.com/office/drawing/2014/main" id="{48B83626-C25A-9F49-A04F-B8E3A425A421}"/>
              </a:ext>
            </a:extLst>
          </p:cNvPr>
          <p:cNvSpPr/>
          <p:nvPr/>
        </p:nvSpPr>
        <p:spPr>
          <a:xfrm>
            <a:off x="4659402" y="3924952"/>
            <a:ext cx="1498679" cy="109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while </a:t>
            </a:r>
            <a:r>
              <a:rPr lang="en-US" dirty="0" err="1"/>
              <a:t>exitvar</a:t>
            </a:r>
            <a:r>
              <a:rPr lang="en-US" dirty="0"/>
              <a:t> == True</a:t>
            </a:r>
          </a:p>
          <a:p>
            <a:pPr algn="ctr"/>
            <a:r>
              <a:rPr lang="en-US" dirty="0"/>
              <a:t>Update exit</a:t>
            </a:r>
          </a:p>
        </p:txBody>
      </p:sp>
      <p:sp>
        <p:nvSpPr>
          <p:cNvPr id="114" name="Rectangle 113">
            <a:extLst>
              <a:ext uri="{FF2B5EF4-FFF2-40B4-BE49-F238E27FC236}">
                <a16:creationId xmlns:a16="http://schemas.microsoft.com/office/drawing/2014/main" id="{0C909491-4489-36B3-8CE7-1F07C17FF5A2}"/>
              </a:ext>
            </a:extLst>
          </p:cNvPr>
          <p:cNvSpPr/>
          <p:nvPr/>
        </p:nvSpPr>
        <p:spPr>
          <a:xfrm>
            <a:off x="4650991" y="5060854"/>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For</a:t>
            </a:r>
          </a:p>
          <a:p>
            <a:pPr algn="ctr"/>
            <a:r>
              <a:rPr lang="en-US" dirty="0"/>
              <a:t>print</a:t>
            </a:r>
          </a:p>
        </p:txBody>
      </p:sp>
      <p:sp>
        <p:nvSpPr>
          <p:cNvPr id="115" name="Rectangle 114">
            <a:extLst>
              <a:ext uri="{FF2B5EF4-FFF2-40B4-BE49-F238E27FC236}">
                <a16:creationId xmlns:a16="http://schemas.microsoft.com/office/drawing/2014/main" id="{F2FE8884-ACB7-0A62-FDB1-07E98CBE0E01}"/>
              </a:ext>
            </a:extLst>
          </p:cNvPr>
          <p:cNvSpPr/>
          <p:nvPr/>
        </p:nvSpPr>
        <p:spPr>
          <a:xfrm>
            <a:off x="4670726" y="5903728"/>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 functions()</a:t>
            </a:r>
          </a:p>
        </p:txBody>
      </p:sp>
      <p:cxnSp>
        <p:nvCxnSpPr>
          <p:cNvPr id="18" name="Elbow Connector 17">
            <a:extLst>
              <a:ext uri="{FF2B5EF4-FFF2-40B4-BE49-F238E27FC236}">
                <a16:creationId xmlns:a16="http://schemas.microsoft.com/office/drawing/2014/main" id="{BAC51DF0-C172-4CB8-AD5C-260F30CC08DD}"/>
              </a:ext>
            </a:extLst>
          </p:cNvPr>
          <p:cNvCxnSpPr>
            <a:cxnSpLocks/>
            <a:stCxn id="6" idx="1"/>
            <a:endCxn id="3" idx="0"/>
          </p:cNvCxnSpPr>
          <p:nvPr/>
        </p:nvCxnSpPr>
        <p:spPr>
          <a:xfrm rot="10800000" flipV="1">
            <a:off x="1366158" y="392506"/>
            <a:ext cx="3652157"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Elbow Connector 23">
            <a:extLst>
              <a:ext uri="{FF2B5EF4-FFF2-40B4-BE49-F238E27FC236}">
                <a16:creationId xmlns:a16="http://schemas.microsoft.com/office/drawing/2014/main" id="{71BAFF2A-83B7-E3C2-EEAD-CC1DD85CA5CC}"/>
              </a:ext>
            </a:extLst>
          </p:cNvPr>
          <p:cNvCxnSpPr>
            <a:cxnSpLocks/>
            <a:stCxn id="6" idx="2"/>
            <a:endCxn id="5" idx="0"/>
          </p:cNvCxnSpPr>
          <p:nvPr/>
        </p:nvCxnSpPr>
        <p:spPr>
          <a:xfrm rot="16200000" flipH="1">
            <a:off x="5798302" y="708829"/>
            <a:ext cx="167498" cy="11638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a:extLst>
              <a:ext uri="{FF2B5EF4-FFF2-40B4-BE49-F238E27FC236}">
                <a16:creationId xmlns:a16="http://schemas.microsoft.com/office/drawing/2014/main" id="{A285022E-C637-78E4-9BA9-634DDCF691D5}"/>
              </a:ext>
            </a:extLst>
          </p:cNvPr>
          <p:cNvCxnSpPr>
            <a:cxnSpLocks/>
            <a:stCxn id="6" idx="3"/>
            <a:endCxn id="4" idx="0"/>
          </p:cNvCxnSpPr>
          <p:nvPr/>
        </p:nvCxnSpPr>
        <p:spPr>
          <a:xfrm>
            <a:off x="6629400" y="392507"/>
            <a:ext cx="3639328"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913ADBE7-E007-D8DC-70C9-A5519EDCDC56}"/>
              </a:ext>
            </a:extLst>
          </p:cNvPr>
          <p:cNvSpPr/>
          <p:nvPr/>
        </p:nvSpPr>
        <p:spPr>
          <a:xfrm>
            <a:off x="446314" y="3298161"/>
            <a:ext cx="1741715" cy="78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with open(filename)     as </a:t>
            </a:r>
            <a:r>
              <a:rPr lang="en-US" dirty="0" err="1"/>
              <a:t>file_variable</a:t>
            </a:r>
            <a:r>
              <a:rPr lang="en-US" dirty="0"/>
              <a:t>:</a:t>
            </a:r>
          </a:p>
        </p:txBody>
      </p:sp>
    </p:spTree>
    <p:extLst>
      <p:ext uri="{BB962C8B-B14F-4D97-AF65-F5344CB8AC3E}">
        <p14:creationId xmlns:p14="http://schemas.microsoft.com/office/powerpoint/2010/main" val="1956927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11ED-8530-A97C-B26E-395913DFB60B}"/>
              </a:ext>
            </a:extLst>
          </p:cNvPr>
          <p:cNvSpPr>
            <a:spLocks noGrp="1"/>
          </p:cNvSpPr>
          <p:nvPr>
            <p:ph type="title"/>
          </p:nvPr>
        </p:nvSpPr>
        <p:spPr/>
        <p:txBody>
          <a:bodyPr/>
          <a:lstStyle/>
          <a:p>
            <a:r>
              <a:rPr lang="en-US" dirty="0"/>
              <a:t>Checkpoint</a:t>
            </a:r>
          </a:p>
        </p:txBody>
      </p:sp>
      <p:sp>
        <p:nvSpPr>
          <p:cNvPr id="7" name="Text Placeholder 6">
            <a:extLst>
              <a:ext uri="{FF2B5EF4-FFF2-40B4-BE49-F238E27FC236}">
                <a16:creationId xmlns:a16="http://schemas.microsoft.com/office/drawing/2014/main" id="{ACBC88E6-FDAA-E6CC-80DC-B36BEB2C45D8}"/>
              </a:ext>
            </a:extLst>
          </p:cNvPr>
          <p:cNvSpPr>
            <a:spLocks noGrp="1"/>
          </p:cNvSpPr>
          <p:nvPr>
            <p:ph type="body" idx="1"/>
          </p:nvPr>
        </p:nvSpPr>
        <p:spPr/>
        <p:txBody>
          <a:bodyPr/>
          <a:lstStyle/>
          <a:p>
            <a:r>
              <a:rPr lang="en-US" dirty="0"/>
              <a:t>Purpose:</a:t>
            </a:r>
          </a:p>
        </p:txBody>
      </p:sp>
      <p:sp>
        <p:nvSpPr>
          <p:cNvPr id="3" name="Content Placeholder 2">
            <a:extLst>
              <a:ext uri="{FF2B5EF4-FFF2-40B4-BE49-F238E27FC236}">
                <a16:creationId xmlns:a16="http://schemas.microsoft.com/office/drawing/2014/main" id="{84F1090F-9CF8-3DEB-479A-D8986598F1B2}"/>
              </a:ext>
            </a:extLst>
          </p:cNvPr>
          <p:cNvSpPr>
            <a:spLocks noGrp="1"/>
          </p:cNvSpPr>
          <p:nvPr>
            <p:ph sz="half" idx="2"/>
          </p:nvPr>
        </p:nvSpPr>
        <p:spPr/>
        <p:txBody>
          <a:bodyPr/>
          <a:lstStyle/>
          <a:p>
            <a:r>
              <a:rPr lang="en-US" dirty="0"/>
              <a:t>Write a Python program that gets input from a user, uses variables, performs arithmetic, and displays results for the user to see.</a:t>
            </a:r>
          </a:p>
          <a:p>
            <a:r>
              <a:rPr lang="en-US" dirty="0"/>
              <a:t>Pattern: Get input, process input, display output</a:t>
            </a:r>
          </a:p>
        </p:txBody>
      </p:sp>
      <p:sp>
        <p:nvSpPr>
          <p:cNvPr id="8" name="Text Placeholder 7">
            <a:extLst>
              <a:ext uri="{FF2B5EF4-FFF2-40B4-BE49-F238E27FC236}">
                <a16:creationId xmlns:a16="http://schemas.microsoft.com/office/drawing/2014/main" id="{D66F6051-10B2-DEA7-260C-94BDA7A5E496}"/>
              </a:ext>
            </a:extLst>
          </p:cNvPr>
          <p:cNvSpPr>
            <a:spLocks noGrp="1"/>
          </p:cNvSpPr>
          <p:nvPr>
            <p:ph type="body" sz="quarter" idx="3"/>
          </p:nvPr>
        </p:nvSpPr>
        <p:spPr/>
        <p:txBody>
          <a:bodyPr/>
          <a:lstStyle/>
          <a:p>
            <a:r>
              <a:rPr lang="en-US" dirty="0"/>
              <a:t>Problem statement</a:t>
            </a:r>
          </a:p>
        </p:txBody>
      </p:sp>
      <p:sp>
        <p:nvSpPr>
          <p:cNvPr id="9" name="Content Placeholder 8">
            <a:extLst>
              <a:ext uri="{FF2B5EF4-FFF2-40B4-BE49-F238E27FC236}">
                <a16:creationId xmlns:a16="http://schemas.microsoft.com/office/drawing/2014/main" id="{F9EE3B11-57BF-B391-D926-18F1028F5F6A}"/>
              </a:ext>
            </a:extLst>
          </p:cNvPr>
          <p:cNvSpPr>
            <a:spLocks noGrp="1"/>
          </p:cNvSpPr>
          <p:nvPr>
            <p:ph sz="quarter" idx="4"/>
          </p:nvPr>
        </p:nvSpPr>
        <p:spPr/>
        <p:txBody>
          <a:bodyPr/>
          <a:lstStyle/>
          <a:p>
            <a:endParaRPr lang="en-US" dirty="0"/>
          </a:p>
          <a:p>
            <a:endParaRPr lang="en-US" dirty="0"/>
          </a:p>
          <a:p>
            <a:endParaRPr lang="en-US" dirty="0"/>
          </a:p>
          <a:p>
            <a:endParaRPr lang="en-US" dirty="0"/>
          </a:p>
          <a:p>
            <a:endParaRPr lang="en-US" dirty="0"/>
          </a:p>
          <a:p>
            <a:r>
              <a:rPr lang="en-US" dirty="0"/>
              <a:t>Example Output</a:t>
            </a:r>
          </a:p>
        </p:txBody>
      </p:sp>
      <p:pic>
        <p:nvPicPr>
          <p:cNvPr id="4" name="Picture 3">
            <a:extLst>
              <a:ext uri="{FF2B5EF4-FFF2-40B4-BE49-F238E27FC236}">
                <a16:creationId xmlns:a16="http://schemas.microsoft.com/office/drawing/2014/main" id="{74A74E1C-67CC-7720-300F-558F17A31582}"/>
              </a:ext>
            </a:extLst>
          </p:cNvPr>
          <p:cNvPicPr>
            <a:picLocks noChangeAspect="1"/>
          </p:cNvPicPr>
          <p:nvPr/>
        </p:nvPicPr>
        <p:blipFill>
          <a:blip r:embed="rId2"/>
          <a:stretch>
            <a:fillRect/>
          </a:stretch>
        </p:blipFill>
        <p:spPr>
          <a:xfrm>
            <a:off x="5997575" y="2484496"/>
            <a:ext cx="5653414" cy="1669931"/>
          </a:xfrm>
          <a:prstGeom prst="rect">
            <a:avLst/>
          </a:prstGeom>
        </p:spPr>
      </p:pic>
      <p:pic>
        <p:nvPicPr>
          <p:cNvPr id="5" name="Picture 4">
            <a:extLst>
              <a:ext uri="{FF2B5EF4-FFF2-40B4-BE49-F238E27FC236}">
                <a16:creationId xmlns:a16="http://schemas.microsoft.com/office/drawing/2014/main" id="{FCDE82F6-C571-2CE8-0FC3-A9888D86FA52}"/>
              </a:ext>
            </a:extLst>
          </p:cNvPr>
          <p:cNvPicPr>
            <a:picLocks noChangeAspect="1"/>
          </p:cNvPicPr>
          <p:nvPr/>
        </p:nvPicPr>
        <p:blipFill>
          <a:blip r:embed="rId3"/>
          <a:stretch>
            <a:fillRect/>
          </a:stretch>
        </p:blipFill>
        <p:spPr>
          <a:xfrm>
            <a:off x="4419600" y="5618396"/>
            <a:ext cx="7772400" cy="1117133"/>
          </a:xfrm>
          <a:prstGeom prst="rect">
            <a:avLst/>
          </a:prstGeom>
        </p:spPr>
      </p:pic>
    </p:spTree>
    <p:extLst>
      <p:ext uri="{BB962C8B-B14F-4D97-AF65-F5344CB8AC3E}">
        <p14:creationId xmlns:p14="http://schemas.microsoft.com/office/powerpoint/2010/main" val="148239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20DB-C4A2-7BDD-5A04-A33D244F486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BFECDF-AE58-21AA-22F6-7B34C2AB623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CD708CD4-2148-CAAA-512F-1F027142E52E}"/>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9F9ADAC8-099E-A566-D36F-49D713FA781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AC3626D-BF5C-535F-41DF-016E1DEA9252}"/>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3B4DEB18-E2EE-9FD8-4130-98DF23DF303B}"/>
              </a:ext>
            </a:extLst>
          </p:cNvPr>
          <p:cNvPicPr>
            <a:picLocks noChangeAspect="1"/>
          </p:cNvPicPr>
          <p:nvPr/>
        </p:nvPicPr>
        <p:blipFill>
          <a:blip r:embed="rId2"/>
          <a:stretch>
            <a:fillRect/>
          </a:stretch>
        </p:blipFill>
        <p:spPr>
          <a:xfrm>
            <a:off x="584710" y="898831"/>
            <a:ext cx="10825729" cy="5290832"/>
          </a:xfrm>
          <a:prstGeom prst="rect">
            <a:avLst/>
          </a:prstGeom>
        </p:spPr>
      </p:pic>
    </p:spTree>
    <p:extLst>
      <p:ext uri="{BB962C8B-B14F-4D97-AF65-F5344CB8AC3E}">
        <p14:creationId xmlns:p14="http://schemas.microsoft.com/office/powerpoint/2010/main" val="326930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F51C0CBB-33AD-3B3D-28DF-B3B68695D725}"/>
              </a:ext>
            </a:extLst>
          </p:cNvPr>
          <p:cNvPicPr>
            <a:picLocks noChangeAspect="1"/>
          </p:cNvPicPr>
          <p:nvPr/>
        </p:nvPicPr>
        <p:blipFill>
          <a:blip r:embed="rId3"/>
          <a:stretch>
            <a:fillRect/>
          </a:stretch>
        </p:blipFill>
        <p:spPr>
          <a:xfrm>
            <a:off x="8172153" y="692062"/>
            <a:ext cx="3564990" cy="555897"/>
          </a:xfrm>
          <a:prstGeom prst="rect">
            <a:avLst/>
          </a:prstGeom>
        </p:spPr>
      </p:pic>
      <p:pic>
        <p:nvPicPr>
          <p:cNvPr id="15" name="Picture 14">
            <a:extLst>
              <a:ext uri="{FF2B5EF4-FFF2-40B4-BE49-F238E27FC236}">
                <a16:creationId xmlns:a16="http://schemas.microsoft.com/office/drawing/2014/main" id="{5499F8F1-90C1-9EF1-AB95-89FC8DF16808}"/>
              </a:ext>
            </a:extLst>
          </p:cNvPr>
          <p:cNvPicPr>
            <a:picLocks noChangeAspect="1"/>
          </p:cNvPicPr>
          <p:nvPr/>
        </p:nvPicPr>
        <p:blipFill>
          <a:blip r:embed="rId4"/>
          <a:stretch>
            <a:fillRect/>
          </a:stretch>
        </p:blipFill>
        <p:spPr>
          <a:xfrm>
            <a:off x="3792376" y="413864"/>
            <a:ext cx="3799426" cy="1164134"/>
          </a:xfrm>
          <a:prstGeom prst="rect">
            <a:avLst/>
          </a:prstGeom>
        </p:spPr>
      </p:pic>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708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B7986CFA-7449-C4EB-C5A1-DC86975CC0A5}"/>
              </a:ext>
            </a:extLst>
          </p:cNvPr>
          <p:cNvPicPr>
            <a:picLocks noChangeAspect="1"/>
          </p:cNvPicPr>
          <p:nvPr/>
        </p:nvPicPr>
        <p:blipFill>
          <a:blip r:embed="rId3"/>
          <a:stretch>
            <a:fillRect/>
          </a:stretch>
        </p:blipFill>
        <p:spPr>
          <a:xfrm>
            <a:off x="4419600" y="5618396"/>
            <a:ext cx="7772400" cy="1117133"/>
          </a:xfrm>
          <a:prstGeom prst="rect">
            <a:avLst/>
          </a:prstGeom>
        </p:spPr>
      </p:pic>
      <p:cxnSp>
        <p:nvCxnSpPr>
          <p:cNvPr id="4" name="Curved Connector 3">
            <a:extLst>
              <a:ext uri="{FF2B5EF4-FFF2-40B4-BE49-F238E27FC236}">
                <a16:creationId xmlns:a16="http://schemas.microsoft.com/office/drawing/2014/main" id="{69AF3ACE-4D1E-0DED-B794-FC0C1316E455}"/>
              </a:ext>
            </a:extLst>
          </p:cNvPr>
          <p:cNvCxnSpPr>
            <a:cxnSpLocks/>
          </p:cNvCxnSpPr>
          <p:nvPr/>
        </p:nvCxnSpPr>
        <p:spPr>
          <a:xfrm rot="10800000">
            <a:off x="1167474" y="2924567"/>
            <a:ext cx="3252126" cy="3252397"/>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 name="Curved Connector 4">
            <a:extLst>
              <a:ext uri="{FF2B5EF4-FFF2-40B4-BE49-F238E27FC236}">
                <a16:creationId xmlns:a16="http://schemas.microsoft.com/office/drawing/2014/main" id="{3036BB35-D970-0BD2-B1CA-67A24174E6C2}"/>
              </a:ext>
            </a:extLst>
          </p:cNvPr>
          <p:cNvCxnSpPr>
            <a:cxnSpLocks/>
          </p:cNvCxnSpPr>
          <p:nvPr/>
        </p:nvCxnSpPr>
        <p:spPr>
          <a:xfrm rot="5400000" flipH="1" flipV="1">
            <a:off x="8325091" y="4156430"/>
            <a:ext cx="2465403" cy="216401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9" name="Explosion 1 8">
            <a:extLst>
              <a:ext uri="{FF2B5EF4-FFF2-40B4-BE49-F238E27FC236}">
                <a16:creationId xmlns:a16="http://schemas.microsoft.com/office/drawing/2014/main" id="{7CC7447D-7F43-BA0F-8E17-0C2887F66ADC}"/>
              </a:ext>
            </a:extLst>
          </p:cNvPr>
          <p:cNvSpPr/>
          <p:nvPr/>
        </p:nvSpPr>
        <p:spPr>
          <a:xfrm>
            <a:off x="575457" y="2286755"/>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Explosion 1 9">
            <a:extLst>
              <a:ext uri="{FF2B5EF4-FFF2-40B4-BE49-F238E27FC236}">
                <a16:creationId xmlns:a16="http://schemas.microsoft.com/office/drawing/2014/main" id="{D0543F16-7334-9666-6077-93DCE36769E9}"/>
              </a:ext>
            </a:extLst>
          </p:cNvPr>
          <p:cNvSpPr/>
          <p:nvPr/>
        </p:nvSpPr>
        <p:spPr>
          <a:xfrm>
            <a:off x="10047784" y="3348623"/>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3738418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B7986CFA-7449-C4EB-C5A1-DC86975CC0A5}"/>
              </a:ext>
            </a:extLst>
          </p:cNvPr>
          <p:cNvPicPr>
            <a:picLocks noChangeAspect="1"/>
          </p:cNvPicPr>
          <p:nvPr/>
        </p:nvPicPr>
        <p:blipFill>
          <a:blip r:embed="rId3"/>
          <a:stretch>
            <a:fillRect/>
          </a:stretch>
        </p:blipFill>
        <p:spPr>
          <a:xfrm>
            <a:off x="4419600" y="5618396"/>
            <a:ext cx="7772400" cy="1117133"/>
          </a:xfrm>
          <a:prstGeom prst="rect">
            <a:avLst/>
          </a:prstGeom>
        </p:spPr>
      </p:pic>
      <p:sp>
        <p:nvSpPr>
          <p:cNvPr id="4" name="Rectangle 3">
            <a:extLst>
              <a:ext uri="{FF2B5EF4-FFF2-40B4-BE49-F238E27FC236}">
                <a16:creationId xmlns:a16="http://schemas.microsoft.com/office/drawing/2014/main" id="{AB7AE259-EE03-9B71-D816-8341D784F4AF}"/>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Get_age</a:t>
            </a:r>
            <a:r>
              <a:rPr lang="en-US" dirty="0"/>
              <a:t>()</a:t>
            </a:r>
          </a:p>
        </p:txBody>
      </p:sp>
      <p:sp>
        <p:nvSpPr>
          <p:cNvPr id="5" name="Magnetic Disk 4">
            <a:extLst>
              <a:ext uri="{FF2B5EF4-FFF2-40B4-BE49-F238E27FC236}">
                <a16:creationId xmlns:a16="http://schemas.microsoft.com/office/drawing/2014/main" id="{20BCB11F-9D7A-785B-8B91-12D58FC9A8A6}"/>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CAEC7EC-A209-2A1D-898D-3996E26A88A5}"/>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8" name="Rectangle 17">
            <a:extLst>
              <a:ext uri="{FF2B5EF4-FFF2-40B4-BE49-F238E27FC236}">
                <a16:creationId xmlns:a16="http://schemas.microsoft.com/office/drawing/2014/main" id="{CAB702D9-8AF9-F368-D99F-3E58BB3A1C3F}"/>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Display_user_info</a:t>
            </a:r>
            <a:r>
              <a:rPr lang="en-US" dirty="0"/>
              <a:t>()</a:t>
            </a:r>
          </a:p>
        </p:txBody>
      </p:sp>
      <p:sp>
        <p:nvSpPr>
          <p:cNvPr id="19" name="Magnetic Disk 18">
            <a:extLst>
              <a:ext uri="{FF2B5EF4-FFF2-40B4-BE49-F238E27FC236}">
                <a16:creationId xmlns:a16="http://schemas.microsoft.com/office/drawing/2014/main" id="{5896211B-3B42-DBD0-2C88-6CDB1638BCCE}"/>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a:extLst>
              <a:ext uri="{FF2B5EF4-FFF2-40B4-BE49-F238E27FC236}">
                <a16:creationId xmlns:a16="http://schemas.microsoft.com/office/drawing/2014/main" id="{286F91ED-F323-B7F1-A2AF-87EB9C424EEC}"/>
              </a:ext>
            </a:extLst>
          </p:cNvPr>
          <p:cNvCxnSpPr>
            <a:cxnSpLocks/>
            <a:endCxn id="19" idx="1"/>
          </p:cNvCxnSpPr>
          <p:nvPr/>
        </p:nvCxnSpPr>
        <p:spPr>
          <a:xfrm flipV="1">
            <a:off x="5182543" y="3859807"/>
            <a:ext cx="3908216" cy="10611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urved Connector 22">
            <a:extLst>
              <a:ext uri="{FF2B5EF4-FFF2-40B4-BE49-F238E27FC236}">
                <a16:creationId xmlns:a16="http://schemas.microsoft.com/office/drawing/2014/main" id="{10501C15-4CD0-E37B-1FEB-27F1960CC583}"/>
              </a:ext>
            </a:extLst>
          </p:cNvPr>
          <p:cNvCxnSpPr>
            <a:cxnSpLocks/>
            <a:stCxn id="5" idx="1"/>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urved Connector 25">
            <a:extLst>
              <a:ext uri="{FF2B5EF4-FFF2-40B4-BE49-F238E27FC236}">
                <a16:creationId xmlns:a16="http://schemas.microsoft.com/office/drawing/2014/main" id="{25648C75-4934-7F4D-1FEB-95D23883FAB7}"/>
              </a:ext>
            </a:extLst>
          </p:cNvPr>
          <p:cNvCxnSpPr>
            <a:cxnSpLocks/>
            <a:endCxn id="19" idx="1"/>
          </p:cNvCxnSpPr>
          <p:nvPr/>
        </p:nvCxnSpPr>
        <p:spPr>
          <a:xfrm flipV="1">
            <a:off x="5207043" y="3859807"/>
            <a:ext cx="3883716" cy="4754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urved Connector 28">
            <a:extLst>
              <a:ext uri="{FF2B5EF4-FFF2-40B4-BE49-F238E27FC236}">
                <a16:creationId xmlns:a16="http://schemas.microsoft.com/office/drawing/2014/main" id="{2E6C07D8-B9E2-E272-352D-A6AB6CAD5337}"/>
              </a:ext>
            </a:extLst>
          </p:cNvPr>
          <p:cNvCxnSpPr>
            <a:cxnSpLocks/>
            <a:stCxn id="2" idx="1"/>
            <a:endCxn id="4" idx="2"/>
          </p:cNvCxnSpPr>
          <p:nvPr/>
        </p:nvCxnSpPr>
        <p:spPr>
          <a:xfrm rot="10800000">
            <a:off x="1167474" y="2924567"/>
            <a:ext cx="3252126" cy="3252397"/>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Curved Connector 31">
            <a:extLst>
              <a:ext uri="{FF2B5EF4-FFF2-40B4-BE49-F238E27FC236}">
                <a16:creationId xmlns:a16="http://schemas.microsoft.com/office/drawing/2014/main" id="{93710BD4-3D07-417B-8213-200DA7ED1110}"/>
              </a:ext>
            </a:extLst>
          </p:cNvPr>
          <p:cNvCxnSpPr>
            <a:cxnSpLocks/>
            <a:endCxn id="18" idx="2"/>
          </p:cNvCxnSpPr>
          <p:nvPr/>
        </p:nvCxnSpPr>
        <p:spPr>
          <a:xfrm rot="5400000" flipH="1" flipV="1">
            <a:off x="8325091" y="4156430"/>
            <a:ext cx="2465403" cy="216401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5" name="Explosion 1 34">
            <a:extLst>
              <a:ext uri="{FF2B5EF4-FFF2-40B4-BE49-F238E27FC236}">
                <a16:creationId xmlns:a16="http://schemas.microsoft.com/office/drawing/2014/main" id="{309103A8-066D-6D81-58C7-A28CB1CF8E8F}"/>
              </a:ext>
            </a:extLst>
          </p:cNvPr>
          <p:cNvSpPr/>
          <p:nvPr/>
        </p:nvSpPr>
        <p:spPr>
          <a:xfrm>
            <a:off x="3051884" y="2528584"/>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6" name="Explosion 1 35">
            <a:extLst>
              <a:ext uri="{FF2B5EF4-FFF2-40B4-BE49-F238E27FC236}">
                <a16:creationId xmlns:a16="http://schemas.microsoft.com/office/drawing/2014/main" id="{DE8EEE64-D5FD-9FA2-0E16-AA9514DAC6E9}"/>
              </a:ext>
            </a:extLst>
          </p:cNvPr>
          <p:cNvSpPr/>
          <p:nvPr/>
        </p:nvSpPr>
        <p:spPr>
          <a:xfrm>
            <a:off x="4040671" y="3798658"/>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826495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B7986CFA-7449-C4EB-C5A1-DC86975CC0A5}"/>
              </a:ext>
            </a:extLst>
          </p:cNvPr>
          <p:cNvPicPr>
            <a:picLocks noChangeAspect="1"/>
          </p:cNvPicPr>
          <p:nvPr/>
        </p:nvPicPr>
        <p:blipFill>
          <a:blip r:embed="rId3"/>
          <a:stretch>
            <a:fillRect/>
          </a:stretch>
        </p:blipFill>
        <p:spPr>
          <a:xfrm>
            <a:off x="4419600" y="5618396"/>
            <a:ext cx="7772400" cy="1117133"/>
          </a:xfrm>
          <a:prstGeom prst="rect">
            <a:avLst/>
          </a:prstGeom>
        </p:spPr>
      </p:pic>
      <p:sp>
        <p:nvSpPr>
          <p:cNvPr id="4" name="Rectangle 3">
            <a:extLst>
              <a:ext uri="{FF2B5EF4-FFF2-40B4-BE49-F238E27FC236}">
                <a16:creationId xmlns:a16="http://schemas.microsoft.com/office/drawing/2014/main" id="{AB7AE259-EE03-9B71-D816-8341D784F4AF}"/>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Get_age</a:t>
            </a:r>
            <a:r>
              <a:rPr lang="en-US" dirty="0"/>
              <a:t>()</a:t>
            </a:r>
          </a:p>
        </p:txBody>
      </p:sp>
      <p:sp>
        <p:nvSpPr>
          <p:cNvPr id="5" name="Magnetic Disk 4">
            <a:extLst>
              <a:ext uri="{FF2B5EF4-FFF2-40B4-BE49-F238E27FC236}">
                <a16:creationId xmlns:a16="http://schemas.microsoft.com/office/drawing/2014/main" id="{20BCB11F-9D7A-785B-8B91-12D58FC9A8A6}"/>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agnetic Disk 8">
            <a:extLst>
              <a:ext uri="{FF2B5EF4-FFF2-40B4-BE49-F238E27FC236}">
                <a16:creationId xmlns:a16="http://schemas.microsoft.com/office/drawing/2014/main" id="{96F9DD30-6871-D00C-56CF-83C02147EF5F}"/>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B13E18E-783D-D544-2F8D-F01267E63AC7}"/>
              </a:ext>
            </a:extLst>
          </p:cNvPr>
          <p:cNvSpPr txBox="1"/>
          <p:nvPr/>
        </p:nvSpPr>
        <p:spPr>
          <a:xfrm>
            <a:off x="3274285" y="2623514"/>
            <a:ext cx="518091" cy="369332"/>
          </a:xfrm>
          <a:prstGeom prst="rect">
            <a:avLst/>
          </a:prstGeom>
          <a:noFill/>
        </p:spPr>
        <p:txBody>
          <a:bodyPr wrap="none" rtlCol="0">
            <a:spAutoFit/>
          </a:bodyPr>
          <a:lstStyle/>
          <a:p>
            <a:r>
              <a:rPr lang="en-US" dirty="0"/>
              <a:t>age</a:t>
            </a:r>
          </a:p>
        </p:txBody>
      </p:sp>
      <p:sp>
        <p:nvSpPr>
          <p:cNvPr id="11" name="Magnetic Disk 10">
            <a:extLst>
              <a:ext uri="{FF2B5EF4-FFF2-40B4-BE49-F238E27FC236}">
                <a16:creationId xmlns:a16="http://schemas.microsoft.com/office/drawing/2014/main" id="{5371F021-DC86-EA20-6EEF-AEFA5F7A4876}"/>
              </a:ext>
            </a:extLst>
          </p:cNvPr>
          <p:cNvSpPr/>
          <p:nvPr/>
        </p:nvSpPr>
        <p:spPr>
          <a:xfrm>
            <a:off x="3853041" y="346797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CAEC7EC-A209-2A1D-898D-3996E26A88A5}"/>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4" name="Magnetic Disk 13">
            <a:extLst>
              <a:ext uri="{FF2B5EF4-FFF2-40B4-BE49-F238E27FC236}">
                <a16:creationId xmlns:a16="http://schemas.microsoft.com/office/drawing/2014/main" id="{D5086007-B2E6-E7F6-B542-8B43E766826B}"/>
              </a:ext>
            </a:extLst>
          </p:cNvPr>
          <p:cNvSpPr/>
          <p:nvPr/>
        </p:nvSpPr>
        <p:spPr>
          <a:xfrm>
            <a:off x="3857139" y="382023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79FDAF7-0C90-B4A9-CD78-AB0895D325EF}"/>
              </a:ext>
            </a:extLst>
          </p:cNvPr>
          <p:cNvSpPr txBox="1"/>
          <p:nvPr/>
        </p:nvSpPr>
        <p:spPr>
          <a:xfrm>
            <a:off x="3976251" y="3781260"/>
            <a:ext cx="1206292" cy="369332"/>
          </a:xfrm>
          <a:prstGeom prst="rect">
            <a:avLst/>
          </a:prstGeom>
          <a:noFill/>
        </p:spPr>
        <p:txBody>
          <a:bodyPr wrap="none" rtlCol="0">
            <a:spAutoFit/>
          </a:bodyPr>
          <a:lstStyle/>
          <a:p>
            <a:r>
              <a:rPr lang="en-US" dirty="0" err="1"/>
              <a:t>lower_rate</a:t>
            </a:r>
            <a:endParaRPr lang="en-US" dirty="0"/>
          </a:p>
        </p:txBody>
      </p:sp>
      <p:sp>
        <p:nvSpPr>
          <p:cNvPr id="16" name="Magnetic Disk 15">
            <a:extLst>
              <a:ext uri="{FF2B5EF4-FFF2-40B4-BE49-F238E27FC236}">
                <a16:creationId xmlns:a16="http://schemas.microsoft.com/office/drawing/2014/main" id="{C360D8E3-3078-F151-5D25-257FE0BEE815}"/>
              </a:ext>
            </a:extLst>
          </p:cNvPr>
          <p:cNvSpPr/>
          <p:nvPr/>
        </p:nvSpPr>
        <p:spPr>
          <a:xfrm>
            <a:off x="3853041" y="418956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37B978B-5650-1715-2D9A-AE997A11BD0F}"/>
              </a:ext>
            </a:extLst>
          </p:cNvPr>
          <p:cNvSpPr txBox="1"/>
          <p:nvPr/>
        </p:nvSpPr>
        <p:spPr>
          <a:xfrm>
            <a:off x="3972153" y="4150592"/>
            <a:ext cx="1234890" cy="369332"/>
          </a:xfrm>
          <a:prstGeom prst="rect">
            <a:avLst/>
          </a:prstGeom>
          <a:noFill/>
        </p:spPr>
        <p:txBody>
          <a:bodyPr wrap="none" rtlCol="0">
            <a:spAutoFit/>
          </a:bodyPr>
          <a:lstStyle/>
          <a:p>
            <a:r>
              <a:rPr lang="en-US" dirty="0" err="1"/>
              <a:t>upper_rate</a:t>
            </a:r>
            <a:endParaRPr lang="en-US" dirty="0"/>
          </a:p>
        </p:txBody>
      </p:sp>
      <p:sp>
        <p:nvSpPr>
          <p:cNvPr id="18" name="Rectangle 17">
            <a:extLst>
              <a:ext uri="{FF2B5EF4-FFF2-40B4-BE49-F238E27FC236}">
                <a16:creationId xmlns:a16="http://schemas.microsoft.com/office/drawing/2014/main" id="{CAB702D9-8AF9-F368-D99F-3E58BB3A1C3F}"/>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Display_user_info</a:t>
            </a:r>
            <a:r>
              <a:rPr lang="en-US" dirty="0"/>
              <a:t>()</a:t>
            </a:r>
          </a:p>
        </p:txBody>
      </p:sp>
      <p:sp>
        <p:nvSpPr>
          <p:cNvPr id="19" name="Magnetic Disk 18">
            <a:extLst>
              <a:ext uri="{FF2B5EF4-FFF2-40B4-BE49-F238E27FC236}">
                <a16:creationId xmlns:a16="http://schemas.microsoft.com/office/drawing/2014/main" id="{5896211B-3B42-DBD0-2C88-6CDB1638BCCE}"/>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a:extLst>
              <a:ext uri="{FF2B5EF4-FFF2-40B4-BE49-F238E27FC236}">
                <a16:creationId xmlns:a16="http://schemas.microsoft.com/office/drawing/2014/main" id="{286F91ED-F323-B7F1-A2AF-87EB9C424EEC}"/>
              </a:ext>
            </a:extLst>
          </p:cNvPr>
          <p:cNvCxnSpPr>
            <a:cxnSpLocks/>
            <a:stCxn id="15" idx="3"/>
            <a:endCxn id="19" idx="1"/>
          </p:cNvCxnSpPr>
          <p:nvPr/>
        </p:nvCxnSpPr>
        <p:spPr>
          <a:xfrm flipV="1">
            <a:off x="5182543" y="3859807"/>
            <a:ext cx="3908216" cy="10611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urved Connector 22">
            <a:extLst>
              <a:ext uri="{FF2B5EF4-FFF2-40B4-BE49-F238E27FC236}">
                <a16:creationId xmlns:a16="http://schemas.microsoft.com/office/drawing/2014/main" id="{10501C15-4CD0-E37B-1FEB-27F1960CC583}"/>
              </a:ext>
            </a:extLst>
          </p:cNvPr>
          <p:cNvCxnSpPr>
            <a:cxnSpLocks/>
            <a:stCxn id="5" idx="1"/>
            <a:endCxn id="9"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urved Connector 25">
            <a:extLst>
              <a:ext uri="{FF2B5EF4-FFF2-40B4-BE49-F238E27FC236}">
                <a16:creationId xmlns:a16="http://schemas.microsoft.com/office/drawing/2014/main" id="{25648C75-4934-7F4D-1FEB-95D23883FAB7}"/>
              </a:ext>
            </a:extLst>
          </p:cNvPr>
          <p:cNvCxnSpPr>
            <a:cxnSpLocks/>
            <a:stCxn id="17" idx="3"/>
            <a:endCxn id="19" idx="1"/>
          </p:cNvCxnSpPr>
          <p:nvPr/>
        </p:nvCxnSpPr>
        <p:spPr>
          <a:xfrm flipV="1">
            <a:off x="5207043" y="3859807"/>
            <a:ext cx="3883716" cy="4754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Curved Connector 28">
            <a:extLst>
              <a:ext uri="{FF2B5EF4-FFF2-40B4-BE49-F238E27FC236}">
                <a16:creationId xmlns:a16="http://schemas.microsoft.com/office/drawing/2014/main" id="{2E6C07D8-B9E2-E272-352D-A6AB6CAD5337}"/>
              </a:ext>
            </a:extLst>
          </p:cNvPr>
          <p:cNvCxnSpPr>
            <a:cxnSpLocks/>
            <a:stCxn id="2" idx="1"/>
            <a:endCxn id="4" idx="2"/>
          </p:cNvCxnSpPr>
          <p:nvPr/>
        </p:nvCxnSpPr>
        <p:spPr>
          <a:xfrm rot="10800000">
            <a:off x="1167474" y="2924567"/>
            <a:ext cx="3252126" cy="3252397"/>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Curved Connector 31">
            <a:extLst>
              <a:ext uri="{FF2B5EF4-FFF2-40B4-BE49-F238E27FC236}">
                <a16:creationId xmlns:a16="http://schemas.microsoft.com/office/drawing/2014/main" id="{93710BD4-3D07-417B-8213-200DA7ED1110}"/>
              </a:ext>
            </a:extLst>
          </p:cNvPr>
          <p:cNvCxnSpPr>
            <a:cxnSpLocks/>
            <a:endCxn id="18" idx="2"/>
          </p:cNvCxnSpPr>
          <p:nvPr/>
        </p:nvCxnSpPr>
        <p:spPr>
          <a:xfrm rot="5400000" flipH="1" flipV="1">
            <a:off x="8325091" y="4156430"/>
            <a:ext cx="2465403" cy="216401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Explosion 1 11">
            <a:extLst>
              <a:ext uri="{FF2B5EF4-FFF2-40B4-BE49-F238E27FC236}">
                <a16:creationId xmlns:a16="http://schemas.microsoft.com/office/drawing/2014/main" id="{35DD56DA-CA63-436F-33F1-14C50EF1C9FE}"/>
              </a:ext>
            </a:extLst>
          </p:cNvPr>
          <p:cNvSpPr/>
          <p:nvPr/>
        </p:nvSpPr>
        <p:spPr>
          <a:xfrm>
            <a:off x="4008725" y="3072731"/>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171630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FF7C-1994-6A4E-8472-81638E7FAA38}"/>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CEE0EEEA-B97E-4DE4-A000-239FC72810E6}"/>
              </a:ext>
            </a:extLst>
          </p:cNvPr>
          <p:cNvSpPr>
            <a:spLocks noGrp="1"/>
          </p:cNvSpPr>
          <p:nvPr>
            <p:ph idx="1"/>
          </p:nvPr>
        </p:nvSpPr>
        <p:spPr/>
        <p:txBody>
          <a:bodyPr/>
          <a:lstStyle/>
          <a:p>
            <a:r>
              <a:rPr lang="en-US" dirty="0"/>
              <a:t>Found in </a:t>
            </a:r>
            <a:r>
              <a:rPr lang="en-US" dirty="0" err="1"/>
              <a:t>iLearn</a:t>
            </a:r>
            <a:endParaRPr lang="en-US" dirty="0"/>
          </a:p>
        </p:txBody>
      </p:sp>
    </p:spTree>
    <p:extLst>
      <p:ext uri="{BB962C8B-B14F-4D97-AF65-F5344CB8AC3E}">
        <p14:creationId xmlns:p14="http://schemas.microsoft.com/office/powerpoint/2010/main" val="1415805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F51C0CBB-33AD-3B3D-28DF-B3B68695D725}"/>
              </a:ext>
            </a:extLst>
          </p:cNvPr>
          <p:cNvPicPr>
            <a:picLocks noChangeAspect="1"/>
          </p:cNvPicPr>
          <p:nvPr/>
        </p:nvPicPr>
        <p:blipFill>
          <a:blip r:embed="rId3"/>
          <a:stretch>
            <a:fillRect/>
          </a:stretch>
        </p:blipFill>
        <p:spPr>
          <a:xfrm>
            <a:off x="8172153" y="692062"/>
            <a:ext cx="3564990" cy="555897"/>
          </a:xfrm>
          <a:prstGeom prst="rect">
            <a:avLst/>
          </a:prstGeom>
        </p:spPr>
      </p:pic>
      <p:pic>
        <p:nvPicPr>
          <p:cNvPr id="15" name="Picture 14">
            <a:extLst>
              <a:ext uri="{FF2B5EF4-FFF2-40B4-BE49-F238E27FC236}">
                <a16:creationId xmlns:a16="http://schemas.microsoft.com/office/drawing/2014/main" id="{5499F8F1-90C1-9EF1-AB95-89FC8DF16808}"/>
              </a:ext>
            </a:extLst>
          </p:cNvPr>
          <p:cNvPicPr>
            <a:picLocks noChangeAspect="1"/>
          </p:cNvPicPr>
          <p:nvPr/>
        </p:nvPicPr>
        <p:blipFill>
          <a:blip r:embed="rId4"/>
          <a:stretch>
            <a:fillRect/>
          </a:stretch>
        </p:blipFill>
        <p:spPr>
          <a:xfrm>
            <a:off x="3792376" y="413864"/>
            <a:ext cx="3799426" cy="1164134"/>
          </a:xfrm>
          <a:prstGeom prst="rect">
            <a:avLst/>
          </a:prstGeom>
        </p:spPr>
      </p:pic>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9FFDB3D-9C11-2CFB-FFE3-3CE1E6AC55AC}"/>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Get_age</a:t>
            </a:r>
            <a:r>
              <a:rPr lang="en-US" dirty="0"/>
              <a:t>()</a:t>
            </a:r>
          </a:p>
        </p:txBody>
      </p:sp>
      <p:sp>
        <p:nvSpPr>
          <p:cNvPr id="10" name="Magnetic Disk 9">
            <a:extLst>
              <a:ext uri="{FF2B5EF4-FFF2-40B4-BE49-F238E27FC236}">
                <a16:creationId xmlns:a16="http://schemas.microsoft.com/office/drawing/2014/main" id="{8E4A570C-481A-20A4-A3DB-84AD3239CDF4}"/>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Magnetic Disk 10">
            <a:extLst>
              <a:ext uri="{FF2B5EF4-FFF2-40B4-BE49-F238E27FC236}">
                <a16:creationId xmlns:a16="http://schemas.microsoft.com/office/drawing/2014/main" id="{CB577F9C-46F2-30E8-9928-06119B78C615}"/>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8BF0E063-54B5-1992-8435-284373D5A5E0}"/>
              </a:ext>
            </a:extLst>
          </p:cNvPr>
          <p:cNvSpPr txBox="1"/>
          <p:nvPr/>
        </p:nvSpPr>
        <p:spPr>
          <a:xfrm>
            <a:off x="3274285" y="2623514"/>
            <a:ext cx="518091" cy="369332"/>
          </a:xfrm>
          <a:prstGeom prst="rect">
            <a:avLst/>
          </a:prstGeom>
          <a:noFill/>
        </p:spPr>
        <p:txBody>
          <a:bodyPr wrap="none" rtlCol="0">
            <a:spAutoFit/>
          </a:bodyPr>
          <a:lstStyle/>
          <a:p>
            <a:r>
              <a:rPr lang="en-US" dirty="0"/>
              <a:t>age</a:t>
            </a:r>
          </a:p>
        </p:txBody>
      </p:sp>
      <p:sp>
        <p:nvSpPr>
          <p:cNvPr id="16" name="Magnetic Disk 15">
            <a:extLst>
              <a:ext uri="{FF2B5EF4-FFF2-40B4-BE49-F238E27FC236}">
                <a16:creationId xmlns:a16="http://schemas.microsoft.com/office/drawing/2014/main" id="{714BA9E8-8C52-9F52-7CCF-E245D9831722}"/>
              </a:ext>
            </a:extLst>
          </p:cNvPr>
          <p:cNvSpPr/>
          <p:nvPr/>
        </p:nvSpPr>
        <p:spPr>
          <a:xfrm>
            <a:off x="3853041" y="346797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9D9A48-01A7-83C0-74A4-9AB3A29B8568}"/>
              </a:ext>
            </a:extLst>
          </p:cNvPr>
          <p:cNvSpPr txBox="1"/>
          <p:nvPr/>
        </p:nvSpPr>
        <p:spPr>
          <a:xfrm>
            <a:off x="3972153" y="3429000"/>
            <a:ext cx="2054793" cy="369332"/>
          </a:xfrm>
          <a:prstGeom prst="rect">
            <a:avLst/>
          </a:prstGeom>
          <a:noFill/>
        </p:spPr>
        <p:txBody>
          <a:bodyPr wrap="none" rtlCol="0">
            <a:spAutoFit/>
          </a:bodyPr>
          <a:lstStyle/>
          <a:p>
            <a:r>
              <a:rPr lang="en-US" dirty="0" err="1"/>
              <a:t>Max_rate</a:t>
            </a:r>
            <a:r>
              <a:rPr lang="en-US" dirty="0"/>
              <a:t> = 220-age</a:t>
            </a:r>
          </a:p>
        </p:txBody>
      </p:sp>
      <p:sp>
        <p:nvSpPr>
          <p:cNvPr id="18" name="TextBox 17">
            <a:extLst>
              <a:ext uri="{FF2B5EF4-FFF2-40B4-BE49-F238E27FC236}">
                <a16:creationId xmlns:a16="http://schemas.microsoft.com/office/drawing/2014/main" id="{99CBC0CE-A37D-C505-D94F-F081F3687A2F}"/>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27" name="Magnetic Disk 26">
            <a:extLst>
              <a:ext uri="{FF2B5EF4-FFF2-40B4-BE49-F238E27FC236}">
                <a16:creationId xmlns:a16="http://schemas.microsoft.com/office/drawing/2014/main" id="{9CFF5747-C579-27EF-C1D0-B12B6874F6B5}"/>
              </a:ext>
            </a:extLst>
          </p:cNvPr>
          <p:cNvSpPr/>
          <p:nvPr/>
        </p:nvSpPr>
        <p:spPr>
          <a:xfrm>
            <a:off x="3857139" y="382023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84DD29-B292-6A0C-FF39-CD54A3AA2F49}"/>
              </a:ext>
            </a:extLst>
          </p:cNvPr>
          <p:cNvSpPr txBox="1"/>
          <p:nvPr/>
        </p:nvSpPr>
        <p:spPr>
          <a:xfrm>
            <a:off x="3976251" y="3781260"/>
            <a:ext cx="2821863" cy="369332"/>
          </a:xfrm>
          <a:prstGeom prst="rect">
            <a:avLst/>
          </a:prstGeom>
          <a:noFill/>
        </p:spPr>
        <p:txBody>
          <a:bodyPr wrap="none" rtlCol="0">
            <a:spAutoFit/>
          </a:bodyPr>
          <a:lstStyle/>
          <a:p>
            <a:r>
              <a:rPr lang="en-US" dirty="0" err="1"/>
              <a:t>lower_rate</a:t>
            </a:r>
            <a:r>
              <a:rPr lang="en-US" dirty="0"/>
              <a:t> = </a:t>
            </a:r>
            <a:r>
              <a:rPr lang="en-US" dirty="0" err="1"/>
              <a:t>max_rate</a:t>
            </a:r>
            <a:r>
              <a:rPr lang="en-US" dirty="0"/>
              <a:t> * .65</a:t>
            </a:r>
          </a:p>
        </p:txBody>
      </p:sp>
      <p:sp>
        <p:nvSpPr>
          <p:cNvPr id="29" name="Magnetic Disk 28">
            <a:extLst>
              <a:ext uri="{FF2B5EF4-FFF2-40B4-BE49-F238E27FC236}">
                <a16:creationId xmlns:a16="http://schemas.microsoft.com/office/drawing/2014/main" id="{15707726-2D78-4CE9-EFAF-A4CA013EF222}"/>
              </a:ext>
            </a:extLst>
          </p:cNvPr>
          <p:cNvSpPr/>
          <p:nvPr/>
        </p:nvSpPr>
        <p:spPr>
          <a:xfrm>
            <a:off x="3853041" y="418956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08E82AE-4BD5-B28B-66FE-F5E2706E32C8}"/>
              </a:ext>
            </a:extLst>
          </p:cNvPr>
          <p:cNvSpPr txBox="1"/>
          <p:nvPr/>
        </p:nvSpPr>
        <p:spPr>
          <a:xfrm>
            <a:off x="3972153" y="4150592"/>
            <a:ext cx="2850460" cy="369332"/>
          </a:xfrm>
          <a:prstGeom prst="rect">
            <a:avLst/>
          </a:prstGeom>
          <a:noFill/>
        </p:spPr>
        <p:txBody>
          <a:bodyPr wrap="none" rtlCol="0">
            <a:spAutoFit/>
          </a:bodyPr>
          <a:lstStyle/>
          <a:p>
            <a:r>
              <a:rPr lang="en-US" dirty="0" err="1"/>
              <a:t>upper_rate</a:t>
            </a:r>
            <a:r>
              <a:rPr lang="en-US" dirty="0"/>
              <a:t> = </a:t>
            </a:r>
            <a:r>
              <a:rPr lang="en-US" dirty="0" err="1"/>
              <a:t>max_rate</a:t>
            </a:r>
            <a:r>
              <a:rPr lang="en-US" dirty="0"/>
              <a:t> * .85</a:t>
            </a:r>
          </a:p>
        </p:txBody>
      </p:sp>
      <p:sp>
        <p:nvSpPr>
          <p:cNvPr id="31" name="Rectangle 30">
            <a:extLst>
              <a:ext uri="{FF2B5EF4-FFF2-40B4-BE49-F238E27FC236}">
                <a16:creationId xmlns:a16="http://schemas.microsoft.com/office/drawing/2014/main" id="{9DA913FD-4E77-F86E-1A65-90D9E141C834}"/>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Display_user_info</a:t>
            </a:r>
            <a:r>
              <a:rPr lang="en-US" dirty="0"/>
              <a:t>()</a:t>
            </a:r>
          </a:p>
        </p:txBody>
      </p:sp>
      <p:sp>
        <p:nvSpPr>
          <p:cNvPr id="32" name="Magnetic Disk 31">
            <a:extLst>
              <a:ext uri="{FF2B5EF4-FFF2-40B4-BE49-F238E27FC236}">
                <a16:creationId xmlns:a16="http://schemas.microsoft.com/office/drawing/2014/main" id="{D9A12BF6-2755-F0F2-E33F-7E83116643FE}"/>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a:extLst>
              <a:ext uri="{FF2B5EF4-FFF2-40B4-BE49-F238E27FC236}">
                <a16:creationId xmlns:a16="http://schemas.microsoft.com/office/drawing/2014/main" id="{5247F51B-5465-BFB2-B747-F373117C4326}"/>
              </a:ext>
            </a:extLst>
          </p:cNvPr>
          <p:cNvCxnSpPr>
            <a:cxnSpLocks/>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 name="Curved Connector 19">
            <a:extLst>
              <a:ext uri="{FF2B5EF4-FFF2-40B4-BE49-F238E27FC236}">
                <a16:creationId xmlns:a16="http://schemas.microsoft.com/office/drawing/2014/main" id="{29247C0D-6F6D-A13A-230C-A1B7E2D5C847}"/>
              </a:ext>
            </a:extLst>
          </p:cNvPr>
          <p:cNvCxnSpPr>
            <a:cxnSpLocks/>
            <a:stCxn id="28" idx="3"/>
            <a:endCxn id="32" idx="1"/>
          </p:cNvCxnSpPr>
          <p:nvPr/>
        </p:nvCxnSpPr>
        <p:spPr>
          <a:xfrm flipV="1">
            <a:off x="6798114" y="3859807"/>
            <a:ext cx="2292645" cy="10611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urved Connector 22">
            <a:extLst>
              <a:ext uri="{FF2B5EF4-FFF2-40B4-BE49-F238E27FC236}">
                <a16:creationId xmlns:a16="http://schemas.microsoft.com/office/drawing/2014/main" id="{401A902D-41D5-7C6D-3A01-594CDA5BDE8C}"/>
              </a:ext>
            </a:extLst>
          </p:cNvPr>
          <p:cNvCxnSpPr>
            <a:cxnSpLocks/>
            <a:stCxn id="30" idx="3"/>
            <a:endCxn id="32" idx="1"/>
          </p:cNvCxnSpPr>
          <p:nvPr/>
        </p:nvCxnSpPr>
        <p:spPr>
          <a:xfrm flipV="1">
            <a:off x="6822613" y="3859807"/>
            <a:ext cx="2268146" cy="4754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241613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F51C0CBB-33AD-3B3D-28DF-B3B68695D725}"/>
              </a:ext>
            </a:extLst>
          </p:cNvPr>
          <p:cNvPicPr>
            <a:picLocks noChangeAspect="1"/>
          </p:cNvPicPr>
          <p:nvPr/>
        </p:nvPicPr>
        <p:blipFill>
          <a:blip r:embed="rId3"/>
          <a:stretch>
            <a:fillRect/>
          </a:stretch>
        </p:blipFill>
        <p:spPr>
          <a:xfrm>
            <a:off x="8172153" y="692062"/>
            <a:ext cx="3564990" cy="555897"/>
          </a:xfrm>
          <a:prstGeom prst="rect">
            <a:avLst/>
          </a:prstGeom>
        </p:spPr>
      </p:pic>
      <p:pic>
        <p:nvPicPr>
          <p:cNvPr id="15" name="Picture 14">
            <a:extLst>
              <a:ext uri="{FF2B5EF4-FFF2-40B4-BE49-F238E27FC236}">
                <a16:creationId xmlns:a16="http://schemas.microsoft.com/office/drawing/2014/main" id="{5499F8F1-90C1-9EF1-AB95-89FC8DF16808}"/>
              </a:ext>
            </a:extLst>
          </p:cNvPr>
          <p:cNvPicPr>
            <a:picLocks noChangeAspect="1"/>
          </p:cNvPicPr>
          <p:nvPr/>
        </p:nvPicPr>
        <p:blipFill>
          <a:blip r:embed="rId4"/>
          <a:stretch>
            <a:fillRect/>
          </a:stretch>
        </p:blipFill>
        <p:spPr>
          <a:xfrm>
            <a:off x="3792376" y="413864"/>
            <a:ext cx="3799426" cy="1164134"/>
          </a:xfrm>
          <a:prstGeom prst="rect">
            <a:avLst/>
          </a:prstGeom>
        </p:spPr>
      </p:pic>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9FFDB3D-9C11-2CFB-FFE3-3CE1E6AC55AC}"/>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Get_age</a:t>
            </a:r>
            <a:r>
              <a:rPr lang="en-US" dirty="0"/>
              <a:t>()</a:t>
            </a:r>
          </a:p>
        </p:txBody>
      </p:sp>
      <p:sp>
        <p:nvSpPr>
          <p:cNvPr id="10" name="Magnetic Disk 9">
            <a:extLst>
              <a:ext uri="{FF2B5EF4-FFF2-40B4-BE49-F238E27FC236}">
                <a16:creationId xmlns:a16="http://schemas.microsoft.com/office/drawing/2014/main" id="{8E4A570C-481A-20A4-A3DB-84AD3239CDF4}"/>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Magnetic Disk 10">
            <a:extLst>
              <a:ext uri="{FF2B5EF4-FFF2-40B4-BE49-F238E27FC236}">
                <a16:creationId xmlns:a16="http://schemas.microsoft.com/office/drawing/2014/main" id="{CB577F9C-46F2-30E8-9928-06119B78C615}"/>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8BF0E063-54B5-1992-8435-284373D5A5E0}"/>
              </a:ext>
            </a:extLst>
          </p:cNvPr>
          <p:cNvSpPr txBox="1"/>
          <p:nvPr/>
        </p:nvSpPr>
        <p:spPr>
          <a:xfrm>
            <a:off x="3274285" y="2623514"/>
            <a:ext cx="518091" cy="369332"/>
          </a:xfrm>
          <a:prstGeom prst="rect">
            <a:avLst/>
          </a:prstGeom>
          <a:noFill/>
        </p:spPr>
        <p:txBody>
          <a:bodyPr wrap="none" rtlCol="0">
            <a:spAutoFit/>
          </a:bodyPr>
          <a:lstStyle/>
          <a:p>
            <a:r>
              <a:rPr lang="en-US" dirty="0"/>
              <a:t>age</a:t>
            </a:r>
          </a:p>
        </p:txBody>
      </p:sp>
      <p:sp>
        <p:nvSpPr>
          <p:cNvPr id="16" name="Magnetic Disk 15">
            <a:extLst>
              <a:ext uri="{FF2B5EF4-FFF2-40B4-BE49-F238E27FC236}">
                <a16:creationId xmlns:a16="http://schemas.microsoft.com/office/drawing/2014/main" id="{714BA9E8-8C52-9F52-7CCF-E245D9831722}"/>
              </a:ext>
            </a:extLst>
          </p:cNvPr>
          <p:cNvSpPr/>
          <p:nvPr/>
        </p:nvSpPr>
        <p:spPr>
          <a:xfrm>
            <a:off x="3853041" y="346797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9D9A48-01A7-83C0-74A4-9AB3A29B8568}"/>
              </a:ext>
            </a:extLst>
          </p:cNvPr>
          <p:cNvSpPr txBox="1"/>
          <p:nvPr/>
        </p:nvSpPr>
        <p:spPr>
          <a:xfrm>
            <a:off x="3972153" y="3429000"/>
            <a:ext cx="2054793" cy="369332"/>
          </a:xfrm>
          <a:prstGeom prst="rect">
            <a:avLst/>
          </a:prstGeom>
          <a:noFill/>
        </p:spPr>
        <p:txBody>
          <a:bodyPr wrap="none" rtlCol="0">
            <a:spAutoFit/>
          </a:bodyPr>
          <a:lstStyle/>
          <a:p>
            <a:r>
              <a:rPr lang="en-US" dirty="0" err="1"/>
              <a:t>Max_rate</a:t>
            </a:r>
            <a:r>
              <a:rPr lang="en-US" dirty="0"/>
              <a:t> = 220-age</a:t>
            </a:r>
          </a:p>
        </p:txBody>
      </p:sp>
      <p:sp>
        <p:nvSpPr>
          <p:cNvPr id="18" name="TextBox 17">
            <a:extLst>
              <a:ext uri="{FF2B5EF4-FFF2-40B4-BE49-F238E27FC236}">
                <a16:creationId xmlns:a16="http://schemas.microsoft.com/office/drawing/2014/main" id="{99CBC0CE-A37D-C505-D94F-F081F3687A2F}"/>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cxnSp>
        <p:nvCxnSpPr>
          <p:cNvPr id="19" name="Curved Connector 18">
            <a:extLst>
              <a:ext uri="{FF2B5EF4-FFF2-40B4-BE49-F238E27FC236}">
                <a16:creationId xmlns:a16="http://schemas.microsoft.com/office/drawing/2014/main" id="{7F0C8E59-9F1F-3724-D8E2-43616C901A27}"/>
              </a:ext>
            </a:extLst>
          </p:cNvPr>
          <p:cNvCxnSpPr>
            <a:cxnSpLocks/>
            <a:stCxn id="10" idx="1"/>
            <a:endCxn id="11"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 name="Curved Connector 21">
            <a:extLst>
              <a:ext uri="{FF2B5EF4-FFF2-40B4-BE49-F238E27FC236}">
                <a16:creationId xmlns:a16="http://schemas.microsoft.com/office/drawing/2014/main" id="{C1313C4A-6196-99DE-FA40-37653D4C3CFC}"/>
              </a:ext>
            </a:extLst>
          </p:cNvPr>
          <p:cNvCxnSpPr>
            <a:cxnSpLocks/>
            <a:stCxn id="11" idx="3"/>
            <a:endCxn id="17" idx="0"/>
          </p:cNvCxnSpPr>
          <p:nvPr/>
        </p:nvCxnSpPr>
        <p:spPr>
          <a:xfrm rot="16200000" flipH="1">
            <a:off x="3854791" y="2284241"/>
            <a:ext cx="469782" cy="18197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7" name="Magnetic Disk 26">
            <a:extLst>
              <a:ext uri="{FF2B5EF4-FFF2-40B4-BE49-F238E27FC236}">
                <a16:creationId xmlns:a16="http://schemas.microsoft.com/office/drawing/2014/main" id="{9CFF5747-C579-27EF-C1D0-B12B6874F6B5}"/>
              </a:ext>
            </a:extLst>
          </p:cNvPr>
          <p:cNvSpPr/>
          <p:nvPr/>
        </p:nvSpPr>
        <p:spPr>
          <a:xfrm>
            <a:off x="3857139" y="382023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84DD29-B292-6A0C-FF39-CD54A3AA2F49}"/>
              </a:ext>
            </a:extLst>
          </p:cNvPr>
          <p:cNvSpPr txBox="1"/>
          <p:nvPr/>
        </p:nvSpPr>
        <p:spPr>
          <a:xfrm>
            <a:off x="3976251" y="3781260"/>
            <a:ext cx="2821863" cy="369332"/>
          </a:xfrm>
          <a:prstGeom prst="rect">
            <a:avLst/>
          </a:prstGeom>
          <a:noFill/>
        </p:spPr>
        <p:txBody>
          <a:bodyPr wrap="none" rtlCol="0">
            <a:spAutoFit/>
          </a:bodyPr>
          <a:lstStyle/>
          <a:p>
            <a:r>
              <a:rPr lang="en-US" dirty="0" err="1"/>
              <a:t>lower_rate</a:t>
            </a:r>
            <a:r>
              <a:rPr lang="en-US" dirty="0"/>
              <a:t> = </a:t>
            </a:r>
            <a:r>
              <a:rPr lang="en-US" dirty="0" err="1"/>
              <a:t>max_rate</a:t>
            </a:r>
            <a:r>
              <a:rPr lang="en-US" dirty="0"/>
              <a:t> * .65</a:t>
            </a:r>
          </a:p>
        </p:txBody>
      </p:sp>
      <p:sp>
        <p:nvSpPr>
          <p:cNvPr id="29" name="Magnetic Disk 28">
            <a:extLst>
              <a:ext uri="{FF2B5EF4-FFF2-40B4-BE49-F238E27FC236}">
                <a16:creationId xmlns:a16="http://schemas.microsoft.com/office/drawing/2014/main" id="{15707726-2D78-4CE9-EFAF-A4CA013EF222}"/>
              </a:ext>
            </a:extLst>
          </p:cNvPr>
          <p:cNvSpPr/>
          <p:nvPr/>
        </p:nvSpPr>
        <p:spPr>
          <a:xfrm>
            <a:off x="3853041" y="418956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08E82AE-4BD5-B28B-66FE-F5E2706E32C8}"/>
              </a:ext>
            </a:extLst>
          </p:cNvPr>
          <p:cNvSpPr txBox="1"/>
          <p:nvPr/>
        </p:nvSpPr>
        <p:spPr>
          <a:xfrm>
            <a:off x="3972153" y="4150592"/>
            <a:ext cx="2850460" cy="369332"/>
          </a:xfrm>
          <a:prstGeom prst="rect">
            <a:avLst/>
          </a:prstGeom>
          <a:noFill/>
        </p:spPr>
        <p:txBody>
          <a:bodyPr wrap="none" rtlCol="0">
            <a:spAutoFit/>
          </a:bodyPr>
          <a:lstStyle/>
          <a:p>
            <a:r>
              <a:rPr lang="en-US" dirty="0" err="1"/>
              <a:t>upper_rate</a:t>
            </a:r>
            <a:r>
              <a:rPr lang="en-US" dirty="0"/>
              <a:t> = </a:t>
            </a:r>
            <a:r>
              <a:rPr lang="en-US" dirty="0" err="1"/>
              <a:t>max_rate</a:t>
            </a:r>
            <a:r>
              <a:rPr lang="en-US" dirty="0"/>
              <a:t> * .85</a:t>
            </a:r>
          </a:p>
        </p:txBody>
      </p:sp>
      <p:sp>
        <p:nvSpPr>
          <p:cNvPr id="31" name="Rectangle 30">
            <a:extLst>
              <a:ext uri="{FF2B5EF4-FFF2-40B4-BE49-F238E27FC236}">
                <a16:creationId xmlns:a16="http://schemas.microsoft.com/office/drawing/2014/main" id="{9DA913FD-4E77-F86E-1A65-90D9E141C834}"/>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Display_user_info</a:t>
            </a:r>
            <a:r>
              <a:rPr lang="en-US" dirty="0"/>
              <a:t>()</a:t>
            </a:r>
          </a:p>
        </p:txBody>
      </p:sp>
      <p:sp>
        <p:nvSpPr>
          <p:cNvPr id="32" name="Magnetic Disk 31">
            <a:extLst>
              <a:ext uri="{FF2B5EF4-FFF2-40B4-BE49-F238E27FC236}">
                <a16:creationId xmlns:a16="http://schemas.microsoft.com/office/drawing/2014/main" id="{D9A12BF6-2755-F0F2-E33F-7E83116643FE}"/>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urved Connector 32">
            <a:extLst>
              <a:ext uri="{FF2B5EF4-FFF2-40B4-BE49-F238E27FC236}">
                <a16:creationId xmlns:a16="http://schemas.microsoft.com/office/drawing/2014/main" id="{EF9E83BF-1E7F-E9FE-EE38-91CDBFF17F8D}"/>
              </a:ext>
            </a:extLst>
          </p:cNvPr>
          <p:cNvCxnSpPr>
            <a:cxnSpLocks/>
            <a:stCxn id="16" idx="2"/>
            <a:endCxn id="27" idx="2"/>
          </p:cNvCxnSpPr>
          <p:nvPr/>
        </p:nvCxnSpPr>
        <p:spPr>
          <a:xfrm rot="10800000" flipH="1" flipV="1">
            <a:off x="3853041" y="3605130"/>
            <a:ext cx="4098" cy="352260"/>
          </a:xfrm>
          <a:prstGeom prst="curvedConnector3">
            <a:avLst>
              <a:gd name="adj1" fmla="val -557833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Curved Connector 35">
            <a:extLst>
              <a:ext uri="{FF2B5EF4-FFF2-40B4-BE49-F238E27FC236}">
                <a16:creationId xmlns:a16="http://schemas.microsoft.com/office/drawing/2014/main" id="{24EE2602-5695-F08D-EA4E-A03D067B8BB2}"/>
              </a:ext>
            </a:extLst>
          </p:cNvPr>
          <p:cNvCxnSpPr>
            <a:cxnSpLocks/>
            <a:stCxn id="16" idx="2"/>
            <a:endCxn id="29" idx="2"/>
          </p:cNvCxnSpPr>
          <p:nvPr/>
        </p:nvCxnSpPr>
        <p:spPr>
          <a:xfrm rot="10800000" flipV="1">
            <a:off x="3853041" y="3605130"/>
            <a:ext cx="12700" cy="721592"/>
          </a:xfrm>
          <a:prstGeom prst="curvedConnector3">
            <a:avLst>
              <a:gd name="adj1" fmla="val 18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F6374006-29BA-629D-0907-F3B782AF6BD4}"/>
              </a:ext>
            </a:extLst>
          </p:cNvPr>
          <p:cNvCxnSpPr>
            <a:cxnSpLocks/>
            <a:stCxn id="28" idx="3"/>
            <a:endCxn id="32" idx="1"/>
          </p:cNvCxnSpPr>
          <p:nvPr/>
        </p:nvCxnSpPr>
        <p:spPr>
          <a:xfrm flipV="1">
            <a:off x="6798114" y="3859807"/>
            <a:ext cx="2292645" cy="10611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Curved Connector 42">
            <a:extLst>
              <a:ext uri="{FF2B5EF4-FFF2-40B4-BE49-F238E27FC236}">
                <a16:creationId xmlns:a16="http://schemas.microsoft.com/office/drawing/2014/main" id="{D85E55E5-BFA5-CB8D-FC46-045BED9B1430}"/>
              </a:ext>
            </a:extLst>
          </p:cNvPr>
          <p:cNvCxnSpPr>
            <a:cxnSpLocks/>
            <a:endCxn id="32" idx="0"/>
          </p:cNvCxnSpPr>
          <p:nvPr/>
        </p:nvCxnSpPr>
        <p:spPr>
          <a:xfrm flipV="1">
            <a:off x="6663455" y="3859807"/>
            <a:ext cx="2518744" cy="46691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43635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3905-1881-920A-F45B-146A973D646F}"/>
              </a:ext>
            </a:extLst>
          </p:cNvPr>
          <p:cNvSpPr>
            <a:spLocks noGrp="1"/>
          </p:cNvSpPr>
          <p:nvPr>
            <p:ph type="title"/>
          </p:nvPr>
        </p:nvSpPr>
        <p:spPr/>
        <p:txBody>
          <a:bodyPr/>
          <a:lstStyle/>
          <a:p>
            <a:r>
              <a:rPr lang="en-US" b="1" dirty="0"/>
              <a:t>Teach: Class Activity</a:t>
            </a:r>
            <a:br>
              <a:rPr lang="en-US" b="1" dirty="0"/>
            </a:br>
            <a:r>
              <a:rPr lang="en-US" b="1" dirty="0"/>
              <a:t>01 Class Activity: Review Python</a:t>
            </a:r>
            <a:endParaRPr lang="en-US" dirty="0"/>
          </a:p>
        </p:txBody>
      </p:sp>
      <p:sp>
        <p:nvSpPr>
          <p:cNvPr id="5" name="Content Placeholder 2">
            <a:extLst>
              <a:ext uri="{FF2B5EF4-FFF2-40B4-BE49-F238E27FC236}">
                <a16:creationId xmlns:a16="http://schemas.microsoft.com/office/drawing/2014/main" id="{3AE65664-9972-1338-5AAF-FC29F080A7B0}"/>
              </a:ext>
            </a:extLst>
          </p:cNvPr>
          <p:cNvSpPr txBox="1">
            <a:spLocks/>
          </p:cNvSpPr>
          <p:nvPr/>
        </p:nvSpPr>
        <p:spPr>
          <a:xfrm>
            <a:off x="838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Purpose: Write a Python program that gets input from a user, uses variables, performs arithmetic using the math module, and displays results for the user to see.</a:t>
            </a:r>
          </a:p>
          <a:p>
            <a:endParaRPr lang="en-US" dirty="0"/>
          </a:p>
        </p:txBody>
      </p:sp>
    </p:spTree>
    <p:extLst>
      <p:ext uri="{BB962C8B-B14F-4D97-AF65-F5344CB8AC3E}">
        <p14:creationId xmlns:p14="http://schemas.microsoft.com/office/powerpoint/2010/main" val="918015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4396-13BA-2EC6-2515-7E4445107A9D}"/>
              </a:ext>
            </a:extLst>
          </p:cNvPr>
          <p:cNvSpPr>
            <a:spLocks noGrp="1"/>
          </p:cNvSpPr>
          <p:nvPr>
            <p:ph type="title"/>
          </p:nvPr>
        </p:nvSpPr>
        <p:spPr/>
        <p:txBody>
          <a:bodyPr>
            <a:normAutofit/>
          </a:bodyPr>
          <a:lstStyle/>
          <a:p>
            <a:r>
              <a:rPr lang="en-US" b="1" dirty="0"/>
              <a:t>Teach: Class Activity</a:t>
            </a:r>
            <a:br>
              <a:rPr lang="en-US" b="1" dirty="0"/>
            </a:br>
            <a:r>
              <a:rPr lang="en-US" b="1" dirty="0"/>
              <a:t>01 Class Activity: Review Python</a:t>
            </a:r>
            <a:endParaRPr lang="en-US" dirty="0"/>
          </a:p>
        </p:txBody>
      </p:sp>
      <p:sp>
        <p:nvSpPr>
          <p:cNvPr id="3" name="Content Placeholder 2">
            <a:extLst>
              <a:ext uri="{FF2B5EF4-FFF2-40B4-BE49-F238E27FC236}">
                <a16:creationId xmlns:a16="http://schemas.microsoft.com/office/drawing/2014/main" id="{DFB60C07-3CA2-8A83-F41A-A1533C787BB9}"/>
              </a:ext>
            </a:extLst>
          </p:cNvPr>
          <p:cNvSpPr>
            <a:spLocks noGrp="1"/>
          </p:cNvSpPr>
          <p:nvPr>
            <p:ph sz="half" idx="1"/>
          </p:nvPr>
        </p:nvSpPr>
        <p:spPr/>
        <p:txBody>
          <a:bodyPr/>
          <a:lstStyle/>
          <a:p>
            <a:r>
              <a:rPr lang="en-US" dirty="0"/>
              <a:t>Purpose: Write a Python program that gets input from a user, uses variables, performs arithmetic using the math module, and displays results for the user to see.</a:t>
            </a:r>
          </a:p>
          <a:p>
            <a:endParaRPr lang="en-US" dirty="0"/>
          </a:p>
        </p:txBody>
      </p:sp>
      <p:sp>
        <p:nvSpPr>
          <p:cNvPr id="4" name="Content Placeholder 3">
            <a:extLst>
              <a:ext uri="{FF2B5EF4-FFF2-40B4-BE49-F238E27FC236}">
                <a16:creationId xmlns:a16="http://schemas.microsoft.com/office/drawing/2014/main" id="{82852BBC-B98E-21F8-D317-6738C1127360}"/>
              </a:ext>
            </a:extLst>
          </p:cNvPr>
          <p:cNvSpPr>
            <a:spLocks noGrp="1"/>
          </p:cNvSpPr>
          <p:nvPr>
            <p:ph sz="half" idx="2"/>
          </p:nvPr>
        </p:nvSpPr>
        <p:spPr/>
        <p:txBody>
          <a:bodyPr/>
          <a:lstStyle/>
          <a:p>
            <a:r>
              <a:rPr lang="en-US" dirty="0"/>
              <a:t>Problem Statement</a:t>
            </a:r>
          </a:p>
        </p:txBody>
      </p:sp>
      <p:pic>
        <p:nvPicPr>
          <p:cNvPr id="5" name="Picture 4">
            <a:extLst>
              <a:ext uri="{FF2B5EF4-FFF2-40B4-BE49-F238E27FC236}">
                <a16:creationId xmlns:a16="http://schemas.microsoft.com/office/drawing/2014/main" id="{845ECD4C-3FDC-10F7-6E2B-D723EED8A4C3}"/>
              </a:ext>
            </a:extLst>
          </p:cNvPr>
          <p:cNvPicPr>
            <a:picLocks noChangeAspect="1"/>
          </p:cNvPicPr>
          <p:nvPr/>
        </p:nvPicPr>
        <p:blipFill>
          <a:blip r:embed="rId2"/>
          <a:stretch>
            <a:fillRect/>
          </a:stretch>
        </p:blipFill>
        <p:spPr>
          <a:xfrm>
            <a:off x="6576645" y="3918964"/>
            <a:ext cx="4619946" cy="2399346"/>
          </a:xfrm>
          <a:prstGeom prst="rect">
            <a:avLst/>
          </a:prstGeom>
        </p:spPr>
      </p:pic>
      <p:pic>
        <p:nvPicPr>
          <p:cNvPr id="6" name="Picture 5">
            <a:extLst>
              <a:ext uri="{FF2B5EF4-FFF2-40B4-BE49-F238E27FC236}">
                <a16:creationId xmlns:a16="http://schemas.microsoft.com/office/drawing/2014/main" id="{356CBC92-9CAA-3D65-8826-7D6982022BE4}"/>
              </a:ext>
            </a:extLst>
          </p:cNvPr>
          <p:cNvPicPr>
            <a:picLocks noChangeAspect="1"/>
          </p:cNvPicPr>
          <p:nvPr/>
        </p:nvPicPr>
        <p:blipFill>
          <a:blip r:embed="rId3"/>
          <a:stretch>
            <a:fillRect/>
          </a:stretch>
        </p:blipFill>
        <p:spPr>
          <a:xfrm>
            <a:off x="7572054" y="6285096"/>
            <a:ext cx="4619946" cy="572903"/>
          </a:xfrm>
          <a:prstGeom prst="rect">
            <a:avLst/>
          </a:prstGeom>
        </p:spPr>
      </p:pic>
      <p:pic>
        <p:nvPicPr>
          <p:cNvPr id="7" name="Picture 6">
            <a:extLst>
              <a:ext uri="{FF2B5EF4-FFF2-40B4-BE49-F238E27FC236}">
                <a16:creationId xmlns:a16="http://schemas.microsoft.com/office/drawing/2014/main" id="{67C05D0E-9F74-4F74-D356-CC48579B5EAD}"/>
              </a:ext>
            </a:extLst>
          </p:cNvPr>
          <p:cNvPicPr>
            <a:picLocks noChangeAspect="1"/>
          </p:cNvPicPr>
          <p:nvPr/>
        </p:nvPicPr>
        <p:blipFill>
          <a:blip r:embed="rId4"/>
          <a:stretch>
            <a:fillRect/>
          </a:stretch>
        </p:blipFill>
        <p:spPr>
          <a:xfrm>
            <a:off x="6576645" y="2214804"/>
            <a:ext cx="4185139" cy="1596027"/>
          </a:xfrm>
          <a:prstGeom prst="rect">
            <a:avLst/>
          </a:prstGeom>
        </p:spPr>
      </p:pic>
    </p:spTree>
    <p:extLst>
      <p:ext uri="{BB962C8B-B14F-4D97-AF65-F5344CB8AC3E}">
        <p14:creationId xmlns:p14="http://schemas.microsoft.com/office/powerpoint/2010/main" val="4231749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4396-13BA-2EC6-2515-7E4445107A9D}"/>
              </a:ext>
            </a:extLst>
          </p:cNvPr>
          <p:cNvSpPr>
            <a:spLocks noGrp="1"/>
          </p:cNvSpPr>
          <p:nvPr>
            <p:ph type="title"/>
          </p:nvPr>
        </p:nvSpPr>
        <p:spPr/>
        <p:txBody>
          <a:bodyPr>
            <a:normAutofit/>
          </a:bodyPr>
          <a:lstStyle/>
          <a:p>
            <a:r>
              <a:rPr lang="en-US" b="1" dirty="0"/>
              <a:t>Teach: Class Activity</a:t>
            </a:r>
            <a:br>
              <a:rPr lang="en-US" b="1" dirty="0"/>
            </a:br>
            <a:r>
              <a:rPr lang="en-US" b="1" dirty="0"/>
              <a:t>01 Class Activity: Review Python</a:t>
            </a:r>
            <a:endParaRPr lang="en-US" dirty="0"/>
          </a:p>
        </p:txBody>
      </p:sp>
      <p:sp>
        <p:nvSpPr>
          <p:cNvPr id="3" name="Content Placeholder 2">
            <a:extLst>
              <a:ext uri="{FF2B5EF4-FFF2-40B4-BE49-F238E27FC236}">
                <a16:creationId xmlns:a16="http://schemas.microsoft.com/office/drawing/2014/main" id="{DFB60C07-3CA2-8A83-F41A-A1533C787BB9}"/>
              </a:ext>
            </a:extLst>
          </p:cNvPr>
          <p:cNvSpPr>
            <a:spLocks noGrp="1"/>
          </p:cNvSpPr>
          <p:nvPr>
            <p:ph sz="half" idx="1"/>
          </p:nvPr>
        </p:nvSpPr>
        <p:spPr/>
        <p:txBody>
          <a:bodyPr/>
          <a:lstStyle/>
          <a:p>
            <a:r>
              <a:rPr lang="en-US" dirty="0"/>
              <a:t>Purpose: Write a Python program that gets input from a user, uses variables, performs arithmetic using the math module, and displays results for the user to see.</a:t>
            </a:r>
          </a:p>
          <a:p>
            <a:endParaRPr lang="en-US" dirty="0"/>
          </a:p>
        </p:txBody>
      </p:sp>
      <p:sp>
        <p:nvSpPr>
          <p:cNvPr id="4" name="Content Placeholder 3">
            <a:extLst>
              <a:ext uri="{FF2B5EF4-FFF2-40B4-BE49-F238E27FC236}">
                <a16:creationId xmlns:a16="http://schemas.microsoft.com/office/drawing/2014/main" id="{82852BBC-B98E-21F8-D317-6738C1127360}"/>
              </a:ext>
            </a:extLst>
          </p:cNvPr>
          <p:cNvSpPr>
            <a:spLocks noGrp="1"/>
          </p:cNvSpPr>
          <p:nvPr>
            <p:ph sz="half" idx="2"/>
          </p:nvPr>
        </p:nvSpPr>
        <p:spPr/>
        <p:txBody>
          <a:bodyPr/>
          <a:lstStyle/>
          <a:p>
            <a:r>
              <a:rPr lang="en-US" dirty="0"/>
              <a:t>Problem Statement</a:t>
            </a:r>
          </a:p>
        </p:txBody>
      </p:sp>
      <p:pic>
        <p:nvPicPr>
          <p:cNvPr id="6" name="Picture 5">
            <a:extLst>
              <a:ext uri="{FF2B5EF4-FFF2-40B4-BE49-F238E27FC236}">
                <a16:creationId xmlns:a16="http://schemas.microsoft.com/office/drawing/2014/main" id="{356CBC92-9CAA-3D65-8826-7D6982022BE4}"/>
              </a:ext>
            </a:extLst>
          </p:cNvPr>
          <p:cNvPicPr>
            <a:picLocks noChangeAspect="1"/>
          </p:cNvPicPr>
          <p:nvPr/>
        </p:nvPicPr>
        <p:blipFill>
          <a:blip r:embed="rId2"/>
          <a:stretch>
            <a:fillRect/>
          </a:stretch>
        </p:blipFill>
        <p:spPr>
          <a:xfrm>
            <a:off x="7572054" y="6285096"/>
            <a:ext cx="4619946" cy="572903"/>
          </a:xfrm>
          <a:prstGeom prst="rect">
            <a:avLst/>
          </a:prstGeom>
        </p:spPr>
      </p:pic>
      <p:pic>
        <p:nvPicPr>
          <p:cNvPr id="7" name="Picture 6">
            <a:extLst>
              <a:ext uri="{FF2B5EF4-FFF2-40B4-BE49-F238E27FC236}">
                <a16:creationId xmlns:a16="http://schemas.microsoft.com/office/drawing/2014/main" id="{67C05D0E-9F74-4F74-D356-CC48579B5EAD}"/>
              </a:ext>
            </a:extLst>
          </p:cNvPr>
          <p:cNvPicPr>
            <a:picLocks noChangeAspect="1"/>
          </p:cNvPicPr>
          <p:nvPr/>
        </p:nvPicPr>
        <p:blipFill>
          <a:blip r:embed="rId3"/>
          <a:stretch>
            <a:fillRect/>
          </a:stretch>
        </p:blipFill>
        <p:spPr>
          <a:xfrm>
            <a:off x="0" y="5532435"/>
            <a:ext cx="3475922" cy="1325563"/>
          </a:xfrm>
          <a:prstGeom prst="rect">
            <a:avLst/>
          </a:prstGeom>
        </p:spPr>
      </p:pic>
      <p:pic>
        <p:nvPicPr>
          <p:cNvPr id="9" name="Picture 8">
            <a:extLst>
              <a:ext uri="{FF2B5EF4-FFF2-40B4-BE49-F238E27FC236}">
                <a16:creationId xmlns:a16="http://schemas.microsoft.com/office/drawing/2014/main" id="{3BA70723-4CFB-FC2F-32F0-C41219707E9F}"/>
              </a:ext>
            </a:extLst>
          </p:cNvPr>
          <p:cNvPicPr>
            <a:picLocks noChangeAspect="1"/>
          </p:cNvPicPr>
          <p:nvPr/>
        </p:nvPicPr>
        <p:blipFill>
          <a:blip r:embed="rId4"/>
          <a:stretch>
            <a:fillRect/>
          </a:stretch>
        </p:blipFill>
        <p:spPr>
          <a:xfrm>
            <a:off x="6096000" y="2323646"/>
            <a:ext cx="6019800" cy="1860665"/>
          </a:xfrm>
          <a:prstGeom prst="rect">
            <a:avLst/>
          </a:prstGeom>
        </p:spPr>
      </p:pic>
      <p:sp>
        <p:nvSpPr>
          <p:cNvPr id="11" name="TextBox 10">
            <a:extLst>
              <a:ext uri="{FF2B5EF4-FFF2-40B4-BE49-F238E27FC236}">
                <a16:creationId xmlns:a16="http://schemas.microsoft.com/office/drawing/2014/main" id="{4BAA93C2-23B6-5CA3-3750-B7DD14FF61E1}"/>
              </a:ext>
            </a:extLst>
          </p:cNvPr>
          <p:cNvSpPr txBox="1"/>
          <p:nvPr/>
        </p:nvSpPr>
        <p:spPr>
          <a:xfrm>
            <a:off x="8065477" y="5826040"/>
            <a:ext cx="6096000" cy="369332"/>
          </a:xfrm>
          <a:prstGeom prst="rect">
            <a:avLst/>
          </a:prstGeom>
          <a:noFill/>
        </p:spPr>
        <p:txBody>
          <a:bodyPr wrap="square">
            <a:spAutoFit/>
          </a:bodyPr>
          <a:lstStyle/>
          <a:p>
            <a:r>
              <a:rPr lang="en-US" dirty="0"/>
              <a:t>Example Output</a:t>
            </a:r>
          </a:p>
        </p:txBody>
      </p:sp>
    </p:spTree>
    <p:extLst>
      <p:ext uri="{BB962C8B-B14F-4D97-AF65-F5344CB8AC3E}">
        <p14:creationId xmlns:p14="http://schemas.microsoft.com/office/powerpoint/2010/main" val="1616447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C12AB1D-490C-DB57-931F-B67345CBFF87}"/>
              </a:ext>
            </a:extLst>
          </p:cNvPr>
          <p:cNvPicPr>
            <a:picLocks noChangeAspect="1"/>
          </p:cNvPicPr>
          <p:nvPr/>
        </p:nvPicPr>
        <p:blipFill>
          <a:blip r:embed="rId2"/>
          <a:stretch>
            <a:fillRect/>
          </a:stretch>
        </p:blipFill>
        <p:spPr>
          <a:xfrm>
            <a:off x="6096000" y="2323646"/>
            <a:ext cx="6019800" cy="1860665"/>
          </a:xfrm>
          <a:prstGeom prst="rect">
            <a:avLst/>
          </a:prstGeom>
        </p:spPr>
      </p:pic>
      <p:sp>
        <p:nvSpPr>
          <p:cNvPr id="2" name="Title 1">
            <a:extLst>
              <a:ext uri="{FF2B5EF4-FFF2-40B4-BE49-F238E27FC236}">
                <a16:creationId xmlns:a16="http://schemas.microsoft.com/office/drawing/2014/main" id="{0CA04396-13BA-2EC6-2515-7E4445107A9D}"/>
              </a:ext>
            </a:extLst>
          </p:cNvPr>
          <p:cNvSpPr>
            <a:spLocks noGrp="1"/>
          </p:cNvSpPr>
          <p:nvPr>
            <p:ph type="title"/>
          </p:nvPr>
        </p:nvSpPr>
        <p:spPr/>
        <p:txBody>
          <a:bodyPr>
            <a:normAutofit/>
          </a:bodyPr>
          <a:lstStyle/>
          <a:p>
            <a:r>
              <a:rPr lang="en-US" b="1" dirty="0"/>
              <a:t>Teach: Class Activity</a:t>
            </a:r>
            <a:br>
              <a:rPr lang="en-US" b="1" dirty="0"/>
            </a:br>
            <a:r>
              <a:rPr lang="en-US" b="1" dirty="0"/>
              <a:t>01 Class Activity: Review Python</a:t>
            </a:r>
            <a:endParaRPr lang="en-US" dirty="0"/>
          </a:p>
        </p:txBody>
      </p:sp>
      <p:sp>
        <p:nvSpPr>
          <p:cNvPr id="3" name="Content Placeholder 2">
            <a:extLst>
              <a:ext uri="{FF2B5EF4-FFF2-40B4-BE49-F238E27FC236}">
                <a16:creationId xmlns:a16="http://schemas.microsoft.com/office/drawing/2014/main" id="{DFB60C07-3CA2-8A83-F41A-A1533C787BB9}"/>
              </a:ext>
            </a:extLst>
          </p:cNvPr>
          <p:cNvSpPr>
            <a:spLocks noGrp="1"/>
          </p:cNvSpPr>
          <p:nvPr>
            <p:ph sz="half" idx="1"/>
          </p:nvPr>
        </p:nvSpPr>
        <p:spPr/>
        <p:txBody>
          <a:bodyPr/>
          <a:lstStyle/>
          <a:p>
            <a:r>
              <a:rPr lang="en-US" dirty="0"/>
              <a:t>Purpose: Write a Python program that gets input from a user, uses variables, performs arithmetic using the math module, and displays results for the user to see.</a:t>
            </a:r>
          </a:p>
          <a:p>
            <a:r>
              <a:rPr lang="en-US" dirty="0"/>
              <a:t>Problem Statement</a:t>
            </a:r>
          </a:p>
          <a:p>
            <a:endParaRPr lang="en-US" dirty="0"/>
          </a:p>
        </p:txBody>
      </p:sp>
      <p:sp>
        <p:nvSpPr>
          <p:cNvPr id="4" name="Content Placeholder 3">
            <a:extLst>
              <a:ext uri="{FF2B5EF4-FFF2-40B4-BE49-F238E27FC236}">
                <a16:creationId xmlns:a16="http://schemas.microsoft.com/office/drawing/2014/main" id="{82852BBC-B98E-21F8-D317-6738C1127360}"/>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356CBC92-9CAA-3D65-8826-7D6982022BE4}"/>
              </a:ext>
            </a:extLst>
          </p:cNvPr>
          <p:cNvPicPr>
            <a:picLocks noChangeAspect="1"/>
          </p:cNvPicPr>
          <p:nvPr/>
        </p:nvPicPr>
        <p:blipFill>
          <a:blip r:embed="rId3"/>
          <a:stretch>
            <a:fillRect/>
          </a:stretch>
        </p:blipFill>
        <p:spPr>
          <a:xfrm>
            <a:off x="7572054" y="6285096"/>
            <a:ext cx="4619946" cy="572903"/>
          </a:xfrm>
          <a:prstGeom prst="rect">
            <a:avLst/>
          </a:prstGeom>
        </p:spPr>
      </p:pic>
      <p:pic>
        <p:nvPicPr>
          <p:cNvPr id="7" name="Picture 6">
            <a:extLst>
              <a:ext uri="{FF2B5EF4-FFF2-40B4-BE49-F238E27FC236}">
                <a16:creationId xmlns:a16="http://schemas.microsoft.com/office/drawing/2014/main" id="{67C05D0E-9F74-4F74-D356-CC48579B5EAD}"/>
              </a:ext>
            </a:extLst>
          </p:cNvPr>
          <p:cNvPicPr>
            <a:picLocks noChangeAspect="1"/>
          </p:cNvPicPr>
          <p:nvPr/>
        </p:nvPicPr>
        <p:blipFill>
          <a:blip r:embed="rId4"/>
          <a:stretch>
            <a:fillRect/>
          </a:stretch>
        </p:blipFill>
        <p:spPr>
          <a:xfrm>
            <a:off x="3927231" y="5568248"/>
            <a:ext cx="3475922" cy="1325563"/>
          </a:xfrm>
          <a:prstGeom prst="rect">
            <a:avLst/>
          </a:prstGeom>
        </p:spPr>
      </p:pic>
      <p:sp>
        <p:nvSpPr>
          <p:cNvPr id="8" name="Rectangle 7">
            <a:extLst>
              <a:ext uri="{FF2B5EF4-FFF2-40B4-BE49-F238E27FC236}">
                <a16:creationId xmlns:a16="http://schemas.microsoft.com/office/drawing/2014/main" id="{A5D9F566-B785-0FE2-AA31-F1A214685AF4}"/>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9" name="Rectangle 8">
            <a:extLst>
              <a:ext uri="{FF2B5EF4-FFF2-40B4-BE49-F238E27FC236}">
                <a16:creationId xmlns:a16="http://schemas.microsoft.com/office/drawing/2014/main" id="{48BCF49A-A28E-ADD6-A66E-D27EDCCE8FFC}"/>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0" name="Rectangle 9">
            <a:extLst>
              <a:ext uri="{FF2B5EF4-FFF2-40B4-BE49-F238E27FC236}">
                <a16:creationId xmlns:a16="http://schemas.microsoft.com/office/drawing/2014/main" id="{A04B57A5-8759-BB42-E78D-A60BF4D57391}"/>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1" name="Rectangle 10">
            <a:extLst>
              <a:ext uri="{FF2B5EF4-FFF2-40B4-BE49-F238E27FC236}">
                <a16:creationId xmlns:a16="http://schemas.microsoft.com/office/drawing/2014/main" id="{0A65F36A-DE0D-DB35-D4B2-04FC5756B59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DBFC0ABC-5868-F0F9-3EFC-205EBE82D032}"/>
              </a:ext>
            </a:extLst>
          </p:cNvPr>
          <p:cNvPicPr>
            <a:picLocks noChangeAspect="1"/>
          </p:cNvPicPr>
          <p:nvPr/>
        </p:nvPicPr>
        <p:blipFill>
          <a:blip r:embed="rId2"/>
          <a:stretch>
            <a:fillRect/>
          </a:stretch>
        </p:blipFill>
        <p:spPr>
          <a:xfrm>
            <a:off x="67950" y="5720862"/>
            <a:ext cx="3678974" cy="1137137"/>
          </a:xfrm>
          <a:prstGeom prst="rect">
            <a:avLst/>
          </a:prstGeom>
        </p:spPr>
      </p:pic>
    </p:spTree>
    <p:extLst>
      <p:ext uri="{BB962C8B-B14F-4D97-AF65-F5344CB8AC3E}">
        <p14:creationId xmlns:p14="http://schemas.microsoft.com/office/powerpoint/2010/main" val="613862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668402EA-C785-50A7-9527-2BD7278EB994}"/>
              </a:ext>
            </a:extLst>
          </p:cNvPr>
          <p:cNvPicPr>
            <a:picLocks noChangeAspect="1"/>
          </p:cNvPicPr>
          <p:nvPr/>
        </p:nvPicPr>
        <p:blipFill>
          <a:blip r:embed="rId3"/>
          <a:stretch>
            <a:fillRect/>
          </a:stretch>
        </p:blipFill>
        <p:spPr>
          <a:xfrm>
            <a:off x="7572054" y="6285096"/>
            <a:ext cx="4619946" cy="572903"/>
          </a:xfrm>
          <a:prstGeom prst="rect">
            <a:avLst/>
          </a:prstGeom>
        </p:spPr>
      </p:pic>
      <p:pic>
        <p:nvPicPr>
          <p:cNvPr id="5" name="Picture 4">
            <a:extLst>
              <a:ext uri="{FF2B5EF4-FFF2-40B4-BE49-F238E27FC236}">
                <a16:creationId xmlns:a16="http://schemas.microsoft.com/office/drawing/2014/main" id="{90A48744-B8EA-CED2-0561-29509BE2265E}"/>
              </a:ext>
            </a:extLst>
          </p:cNvPr>
          <p:cNvPicPr>
            <a:picLocks noChangeAspect="1"/>
          </p:cNvPicPr>
          <p:nvPr/>
        </p:nvPicPr>
        <p:blipFill>
          <a:blip r:embed="rId4"/>
          <a:stretch>
            <a:fillRect/>
          </a:stretch>
        </p:blipFill>
        <p:spPr>
          <a:xfrm>
            <a:off x="4069181" y="5532436"/>
            <a:ext cx="3475922" cy="1325563"/>
          </a:xfrm>
          <a:prstGeom prst="rect">
            <a:avLst/>
          </a:prstGeom>
        </p:spPr>
      </p:pic>
      <p:pic>
        <p:nvPicPr>
          <p:cNvPr id="9" name="Picture 8">
            <a:extLst>
              <a:ext uri="{FF2B5EF4-FFF2-40B4-BE49-F238E27FC236}">
                <a16:creationId xmlns:a16="http://schemas.microsoft.com/office/drawing/2014/main" id="{DD4C9689-ED5C-F594-6505-2B0BB8C32BD0}"/>
              </a:ext>
            </a:extLst>
          </p:cNvPr>
          <p:cNvPicPr>
            <a:picLocks noChangeAspect="1"/>
          </p:cNvPicPr>
          <p:nvPr/>
        </p:nvPicPr>
        <p:blipFill>
          <a:blip r:embed="rId5"/>
          <a:stretch>
            <a:fillRect/>
          </a:stretch>
        </p:blipFill>
        <p:spPr>
          <a:xfrm>
            <a:off x="67950" y="5720862"/>
            <a:ext cx="3678974" cy="1137137"/>
          </a:xfrm>
          <a:prstGeom prst="rect">
            <a:avLst/>
          </a:prstGeom>
        </p:spPr>
      </p:pic>
      <p:sp>
        <p:nvSpPr>
          <p:cNvPr id="10" name="Explosion 1 9">
            <a:extLst>
              <a:ext uri="{FF2B5EF4-FFF2-40B4-BE49-F238E27FC236}">
                <a16:creationId xmlns:a16="http://schemas.microsoft.com/office/drawing/2014/main" id="{4E135D9B-40CE-B1B3-48DA-9DC549FAB83C}"/>
              </a:ext>
            </a:extLst>
          </p:cNvPr>
          <p:cNvSpPr/>
          <p:nvPr/>
        </p:nvSpPr>
        <p:spPr>
          <a:xfrm>
            <a:off x="5121341" y="761420"/>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3435173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668402EA-C785-50A7-9527-2BD7278EB994}"/>
              </a:ext>
            </a:extLst>
          </p:cNvPr>
          <p:cNvPicPr>
            <a:picLocks noChangeAspect="1"/>
          </p:cNvPicPr>
          <p:nvPr/>
        </p:nvPicPr>
        <p:blipFill>
          <a:blip r:embed="rId3"/>
          <a:stretch>
            <a:fillRect/>
          </a:stretch>
        </p:blipFill>
        <p:spPr>
          <a:xfrm>
            <a:off x="7572054" y="602867"/>
            <a:ext cx="4619946" cy="572903"/>
          </a:xfrm>
          <a:prstGeom prst="rect">
            <a:avLst/>
          </a:prstGeom>
        </p:spPr>
      </p:pic>
      <p:pic>
        <p:nvPicPr>
          <p:cNvPr id="5" name="Picture 4">
            <a:extLst>
              <a:ext uri="{FF2B5EF4-FFF2-40B4-BE49-F238E27FC236}">
                <a16:creationId xmlns:a16="http://schemas.microsoft.com/office/drawing/2014/main" id="{90A48744-B8EA-CED2-0561-29509BE2265E}"/>
              </a:ext>
            </a:extLst>
          </p:cNvPr>
          <p:cNvPicPr>
            <a:picLocks noChangeAspect="1"/>
          </p:cNvPicPr>
          <p:nvPr/>
        </p:nvPicPr>
        <p:blipFill>
          <a:blip r:embed="rId4"/>
          <a:stretch>
            <a:fillRect/>
          </a:stretch>
        </p:blipFill>
        <p:spPr>
          <a:xfrm>
            <a:off x="3888693" y="205746"/>
            <a:ext cx="3475922" cy="1325563"/>
          </a:xfrm>
          <a:prstGeom prst="rect">
            <a:avLst/>
          </a:prstGeom>
        </p:spPr>
      </p:pic>
      <p:sp>
        <p:nvSpPr>
          <p:cNvPr id="9" name="Striped Right Arrow 8">
            <a:extLst>
              <a:ext uri="{FF2B5EF4-FFF2-40B4-BE49-F238E27FC236}">
                <a16:creationId xmlns:a16="http://schemas.microsoft.com/office/drawing/2014/main" id="{E293BC95-0C52-91EB-D3F6-DB5DFF8C2EC8}"/>
              </a:ext>
            </a:extLst>
          </p:cNvPr>
          <p:cNvSpPr/>
          <p:nvPr/>
        </p:nvSpPr>
        <p:spPr>
          <a:xfrm>
            <a:off x="3519121" y="729156"/>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a:extLst>
              <a:ext uri="{FF2B5EF4-FFF2-40B4-BE49-F238E27FC236}">
                <a16:creationId xmlns:a16="http://schemas.microsoft.com/office/drawing/2014/main" id="{23C26708-EDCC-606E-5608-545A2644481E}"/>
              </a:ext>
            </a:extLst>
          </p:cNvPr>
          <p:cNvSpPr/>
          <p:nvPr/>
        </p:nvSpPr>
        <p:spPr>
          <a:xfrm>
            <a:off x="7043396" y="749945"/>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B50DF7D-657B-224D-BC30-A7A86E92A17D}"/>
              </a:ext>
            </a:extLst>
          </p:cNvPr>
          <p:cNvPicPr>
            <a:picLocks noChangeAspect="1"/>
          </p:cNvPicPr>
          <p:nvPr/>
        </p:nvPicPr>
        <p:blipFill>
          <a:blip r:embed="rId5"/>
          <a:stretch>
            <a:fillRect/>
          </a:stretch>
        </p:blipFill>
        <p:spPr>
          <a:xfrm>
            <a:off x="74922" y="286636"/>
            <a:ext cx="3678974" cy="1137137"/>
          </a:xfrm>
          <a:prstGeom prst="rect">
            <a:avLst/>
          </a:prstGeom>
        </p:spPr>
      </p:pic>
      <p:sp>
        <p:nvSpPr>
          <p:cNvPr id="14" name="Explosion 1 13">
            <a:extLst>
              <a:ext uri="{FF2B5EF4-FFF2-40B4-BE49-F238E27FC236}">
                <a16:creationId xmlns:a16="http://schemas.microsoft.com/office/drawing/2014/main" id="{25D17B99-627B-EDE0-B6D1-34DEE1BBDD7B}"/>
              </a:ext>
            </a:extLst>
          </p:cNvPr>
          <p:cNvSpPr/>
          <p:nvPr/>
        </p:nvSpPr>
        <p:spPr>
          <a:xfrm>
            <a:off x="5034638" y="3191390"/>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553886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F8891417-D37E-43B3-50CB-25DD291BB589}"/>
              </a:ext>
            </a:extLst>
          </p:cNvPr>
          <p:cNvPicPr>
            <a:picLocks noChangeAspect="1"/>
          </p:cNvPicPr>
          <p:nvPr/>
        </p:nvPicPr>
        <p:blipFill>
          <a:blip r:embed="rId3"/>
          <a:stretch>
            <a:fillRect/>
          </a:stretch>
        </p:blipFill>
        <p:spPr>
          <a:xfrm>
            <a:off x="3888693" y="205746"/>
            <a:ext cx="3475922" cy="1325563"/>
          </a:xfrm>
          <a:prstGeom prst="rect">
            <a:avLst/>
          </a:prstGeom>
        </p:spPr>
      </p:pic>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668402EA-C785-50A7-9527-2BD7278EB994}"/>
              </a:ext>
            </a:extLst>
          </p:cNvPr>
          <p:cNvPicPr>
            <a:picLocks noChangeAspect="1"/>
          </p:cNvPicPr>
          <p:nvPr/>
        </p:nvPicPr>
        <p:blipFill>
          <a:blip r:embed="rId4"/>
          <a:stretch>
            <a:fillRect/>
          </a:stretch>
        </p:blipFill>
        <p:spPr>
          <a:xfrm>
            <a:off x="7572054" y="602867"/>
            <a:ext cx="4619946" cy="572903"/>
          </a:xfrm>
          <a:prstGeom prst="rect">
            <a:avLst/>
          </a:prstGeom>
        </p:spPr>
      </p:pic>
      <p:sp>
        <p:nvSpPr>
          <p:cNvPr id="9" name="Striped Right Arrow 8">
            <a:extLst>
              <a:ext uri="{FF2B5EF4-FFF2-40B4-BE49-F238E27FC236}">
                <a16:creationId xmlns:a16="http://schemas.microsoft.com/office/drawing/2014/main" id="{E293BC95-0C52-91EB-D3F6-DB5DFF8C2EC8}"/>
              </a:ext>
            </a:extLst>
          </p:cNvPr>
          <p:cNvSpPr/>
          <p:nvPr/>
        </p:nvSpPr>
        <p:spPr>
          <a:xfrm>
            <a:off x="3519121" y="729156"/>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a:extLst>
              <a:ext uri="{FF2B5EF4-FFF2-40B4-BE49-F238E27FC236}">
                <a16:creationId xmlns:a16="http://schemas.microsoft.com/office/drawing/2014/main" id="{23C26708-EDCC-606E-5608-545A2644481E}"/>
              </a:ext>
            </a:extLst>
          </p:cNvPr>
          <p:cNvSpPr/>
          <p:nvPr/>
        </p:nvSpPr>
        <p:spPr>
          <a:xfrm>
            <a:off x="7043396" y="749945"/>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016DFF-09EE-972D-A98A-C712DEDF165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Get_length</a:t>
            </a:r>
            <a:r>
              <a:rPr lang="en-US" dirty="0"/>
              <a:t>()</a:t>
            </a:r>
          </a:p>
        </p:txBody>
      </p:sp>
      <p:sp>
        <p:nvSpPr>
          <p:cNvPr id="12" name="Magnetic Disk 11">
            <a:extLst>
              <a:ext uri="{FF2B5EF4-FFF2-40B4-BE49-F238E27FC236}">
                <a16:creationId xmlns:a16="http://schemas.microsoft.com/office/drawing/2014/main" id="{89619C34-8D46-CE30-4EDB-C56A0AAA48DC}"/>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41B31F5-3A61-C02D-74A9-8476339F1633}"/>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24" name="Rectangle 23">
            <a:extLst>
              <a:ext uri="{FF2B5EF4-FFF2-40B4-BE49-F238E27FC236}">
                <a16:creationId xmlns:a16="http://schemas.microsoft.com/office/drawing/2014/main" id="{DCD4189A-0203-7634-DD53-939AF59831D3}"/>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Display_time</a:t>
            </a:r>
            <a:r>
              <a:rPr lang="en-US" dirty="0"/>
              <a:t>()</a:t>
            </a:r>
          </a:p>
        </p:txBody>
      </p:sp>
      <p:sp>
        <p:nvSpPr>
          <p:cNvPr id="25" name="Magnetic Disk 24">
            <a:extLst>
              <a:ext uri="{FF2B5EF4-FFF2-40B4-BE49-F238E27FC236}">
                <a16:creationId xmlns:a16="http://schemas.microsoft.com/office/drawing/2014/main" id="{8D1DFF10-EEFC-513D-829C-48BEE004F4DD}"/>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B15B35C-DF7A-F907-0C60-A70DED3B6913}"/>
              </a:ext>
            </a:extLst>
          </p:cNvPr>
          <p:cNvPicPr>
            <a:picLocks noChangeAspect="1"/>
          </p:cNvPicPr>
          <p:nvPr/>
        </p:nvPicPr>
        <p:blipFill>
          <a:blip r:embed="rId4"/>
          <a:stretch>
            <a:fillRect/>
          </a:stretch>
        </p:blipFill>
        <p:spPr>
          <a:xfrm>
            <a:off x="1980074" y="5029630"/>
            <a:ext cx="7901953" cy="979893"/>
          </a:xfrm>
          <a:prstGeom prst="rect">
            <a:avLst/>
          </a:prstGeom>
        </p:spPr>
      </p:pic>
      <p:pic>
        <p:nvPicPr>
          <p:cNvPr id="16" name="Picture 15">
            <a:extLst>
              <a:ext uri="{FF2B5EF4-FFF2-40B4-BE49-F238E27FC236}">
                <a16:creationId xmlns:a16="http://schemas.microsoft.com/office/drawing/2014/main" id="{6570446C-0523-227C-66C4-A2AF749EAD17}"/>
              </a:ext>
            </a:extLst>
          </p:cNvPr>
          <p:cNvPicPr>
            <a:picLocks noChangeAspect="1"/>
          </p:cNvPicPr>
          <p:nvPr/>
        </p:nvPicPr>
        <p:blipFill>
          <a:blip r:embed="rId5"/>
          <a:stretch>
            <a:fillRect/>
          </a:stretch>
        </p:blipFill>
        <p:spPr>
          <a:xfrm>
            <a:off x="74922" y="286636"/>
            <a:ext cx="3678974" cy="1137137"/>
          </a:xfrm>
          <a:prstGeom prst="rect">
            <a:avLst/>
          </a:prstGeom>
        </p:spPr>
      </p:pic>
      <p:sp>
        <p:nvSpPr>
          <p:cNvPr id="26" name="Explosion 1 25">
            <a:extLst>
              <a:ext uri="{FF2B5EF4-FFF2-40B4-BE49-F238E27FC236}">
                <a16:creationId xmlns:a16="http://schemas.microsoft.com/office/drawing/2014/main" id="{8BDA1170-8E5A-6332-DD8E-91CCF847B9C0}"/>
              </a:ext>
            </a:extLst>
          </p:cNvPr>
          <p:cNvSpPr/>
          <p:nvPr/>
        </p:nvSpPr>
        <p:spPr>
          <a:xfrm>
            <a:off x="2957862" y="2505111"/>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7" name="Explosion 1 26">
            <a:extLst>
              <a:ext uri="{FF2B5EF4-FFF2-40B4-BE49-F238E27FC236}">
                <a16:creationId xmlns:a16="http://schemas.microsoft.com/office/drawing/2014/main" id="{EFD45E4C-A874-D4DB-FEBA-D6358CA592F8}"/>
              </a:ext>
            </a:extLst>
          </p:cNvPr>
          <p:cNvSpPr/>
          <p:nvPr/>
        </p:nvSpPr>
        <p:spPr>
          <a:xfrm>
            <a:off x="7872120" y="3429000"/>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383416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668402EA-C785-50A7-9527-2BD7278EB994}"/>
              </a:ext>
            </a:extLst>
          </p:cNvPr>
          <p:cNvPicPr>
            <a:picLocks noChangeAspect="1"/>
          </p:cNvPicPr>
          <p:nvPr/>
        </p:nvPicPr>
        <p:blipFill>
          <a:blip r:embed="rId3"/>
          <a:stretch>
            <a:fillRect/>
          </a:stretch>
        </p:blipFill>
        <p:spPr>
          <a:xfrm>
            <a:off x="7572054" y="602867"/>
            <a:ext cx="4619946" cy="572903"/>
          </a:xfrm>
          <a:prstGeom prst="rect">
            <a:avLst/>
          </a:prstGeom>
        </p:spPr>
      </p:pic>
      <p:pic>
        <p:nvPicPr>
          <p:cNvPr id="5" name="Picture 4">
            <a:extLst>
              <a:ext uri="{FF2B5EF4-FFF2-40B4-BE49-F238E27FC236}">
                <a16:creationId xmlns:a16="http://schemas.microsoft.com/office/drawing/2014/main" id="{90A48744-B8EA-CED2-0561-29509BE2265E}"/>
              </a:ext>
            </a:extLst>
          </p:cNvPr>
          <p:cNvPicPr>
            <a:picLocks noChangeAspect="1"/>
          </p:cNvPicPr>
          <p:nvPr/>
        </p:nvPicPr>
        <p:blipFill>
          <a:blip r:embed="rId4"/>
          <a:stretch>
            <a:fillRect/>
          </a:stretch>
        </p:blipFill>
        <p:spPr>
          <a:xfrm>
            <a:off x="3879598" y="273320"/>
            <a:ext cx="3475922" cy="1325563"/>
          </a:xfrm>
          <a:prstGeom prst="rect">
            <a:avLst/>
          </a:prstGeom>
        </p:spPr>
      </p:pic>
      <p:sp>
        <p:nvSpPr>
          <p:cNvPr id="9" name="Striped Right Arrow 8">
            <a:extLst>
              <a:ext uri="{FF2B5EF4-FFF2-40B4-BE49-F238E27FC236}">
                <a16:creationId xmlns:a16="http://schemas.microsoft.com/office/drawing/2014/main" id="{E293BC95-0C52-91EB-D3F6-DB5DFF8C2EC8}"/>
              </a:ext>
            </a:extLst>
          </p:cNvPr>
          <p:cNvSpPr/>
          <p:nvPr/>
        </p:nvSpPr>
        <p:spPr>
          <a:xfrm>
            <a:off x="3519121" y="729156"/>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a:extLst>
              <a:ext uri="{FF2B5EF4-FFF2-40B4-BE49-F238E27FC236}">
                <a16:creationId xmlns:a16="http://schemas.microsoft.com/office/drawing/2014/main" id="{23C26708-EDCC-606E-5608-545A2644481E}"/>
              </a:ext>
            </a:extLst>
          </p:cNvPr>
          <p:cNvSpPr/>
          <p:nvPr/>
        </p:nvSpPr>
        <p:spPr>
          <a:xfrm>
            <a:off x="7043396" y="749945"/>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016DFF-09EE-972D-A98A-C712DEDF165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Get_length</a:t>
            </a:r>
            <a:r>
              <a:rPr lang="en-US" dirty="0"/>
              <a:t>()</a:t>
            </a:r>
          </a:p>
        </p:txBody>
      </p:sp>
      <p:sp>
        <p:nvSpPr>
          <p:cNvPr id="12" name="Magnetic Disk 11">
            <a:extLst>
              <a:ext uri="{FF2B5EF4-FFF2-40B4-BE49-F238E27FC236}">
                <a16:creationId xmlns:a16="http://schemas.microsoft.com/office/drawing/2014/main" id="{89619C34-8D46-CE30-4EDB-C56A0AAA48DC}"/>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agnetic Disk 12">
            <a:extLst>
              <a:ext uri="{FF2B5EF4-FFF2-40B4-BE49-F238E27FC236}">
                <a16:creationId xmlns:a16="http://schemas.microsoft.com/office/drawing/2014/main" id="{293D305A-5B6E-3EC0-338F-07386F415A02}"/>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8C42830F-D6EA-E0B5-622D-1D0261108288}"/>
              </a:ext>
            </a:extLst>
          </p:cNvPr>
          <p:cNvSpPr txBox="1"/>
          <p:nvPr/>
        </p:nvSpPr>
        <p:spPr>
          <a:xfrm>
            <a:off x="3274285" y="2623514"/>
            <a:ext cx="1550424" cy="369332"/>
          </a:xfrm>
          <a:prstGeom prst="rect">
            <a:avLst/>
          </a:prstGeom>
          <a:noFill/>
        </p:spPr>
        <p:txBody>
          <a:bodyPr wrap="none" rtlCol="0">
            <a:spAutoFit/>
          </a:bodyPr>
          <a:lstStyle/>
          <a:p>
            <a:r>
              <a:rPr lang="en-US" dirty="0" err="1"/>
              <a:t>length_meters</a:t>
            </a:r>
            <a:endParaRPr lang="en-US" dirty="0"/>
          </a:p>
        </p:txBody>
      </p:sp>
      <p:sp>
        <p:nvSpPr>
          <p:cNvPr id="17" name="TextBox 16">
            <a:extLst>
              <a:ext uri="{FF2B5EF4-FFF2-40B4-BE49-F238E27FC236}">
                <a16:creationId xmlns:a16="http://schemas.microsoft.com/office/drawing/2014/main" id="{241B31F5-3A61-C02D-74A9-8476339F1633}"/>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cxnSp>
        <p:nvCxnSpPr>
          <p:cNvPr id="18" name="Curved Connector 17">
            <a:extLst>
              <a:ext uri="{FF2B5EF4-FFF2-40B4-BE49-F238E27FC236}">
                <a16:creationId xmlns:a16="http://schemas.microsoft.com/office/drawing/2014/main" id="{CC8065BE-BFA1-EE8A-C9F3-12632B847980}"/>
              </a:ext>
            </a:extLst>
          </p:cNvPr>
          <p:cNvCxnSpPr>
            <a:cxnSpLocks/>
            <a:stCxn id="12" idx="1"/>
            <a:endCxn id="13"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Magnetic Disk 21">
            <a:extLst>
              <a:ext uri="{FF2B5EF4-FFF2-40B4-BE49-F238E27FC236}">
                <a16:creationId xmlns:a16="http://schemas.microsoft.com/office/drawing/2014/main" id="{81E80C15-E932-E54D-8971-FAC561EF6F3F}"/>
              </a:ext>
            </a:extLst>
          </p:cNvPr>
          <p:cNvSpPr/>
          <p:nvPr/>
        </p:nvSpPr>
        <p:spPr>
          <a:xfrm>
            <a:off x="3853041" y="418956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7AAA068-65D6-AD6E-7259-C4A9853768FD}"/>
              </a:ext>
            </a:extLst>
          </p:cNvPr>
          <p:cNvSpPr txBox="1"/>
          <p:nvPr/>
        </p:nvSpPr>
        <p:spPr>
          <a:xfrm>
            <a:off x="3972153" y="4150592"/>
            <a:ext cx="702436" cy="369332"/>
          </a:xfrm>
          <a:prstGeom prst="rect">
            <a:avLst/>
          </a:prstGeom>
          <a:noFill/>
        </p:spPr>
        <p:txBody>
          <a:bodyPr wrap="none" rtlCol="0">
            <a:spAutoFit/>
          </a:bodyPr>
          <a:lstStyle/>
          <a:p>
            <a:r>
              <a:rPr lang="en-US" dirty="0"/>
              <a:t>Time </a:t>
            </a:r>
          </a:p>
        </p:txBody>
      </p:sp>
      <p:sp>
        <p:nvSpPr>
          <p:cNvPr id="24" name="Rectangle 23">
            <a:extLst>
              <a:ext uri="{FF2B5EF4-FFF2-40B4-BE49-F238E27FC236}">
                <a16:creationId xmlns:a16="http://schemas.microsoft.com/office/drawing/2014/main" id="{DCD4189A-0203-7634-DD53-939AF59831D3}"/>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Display_time</a:t>
            </a:r>
            <a:r>
              <a:rPr lang="en-US" dirty="0"/>
              <a:t>()</a:t>
            </a:r>
          </a:p>
        </p:txBody>
      </p:sp>
      <p:sp>
        <p:nvSpPr>
          <p:cNvPr id="25" name="Magnetic Disk 24">
            <a:extLst>
              <a:ext uri="{FF2B5EF4-FFF2-40B4-BE49-F238E27FC236}">
                <a16:creationId xmlns:a16="http://schemas.microsoft.com/office/drawing/2014/main" id="{8D1DFF10-EEFC-513D-829C-48BEE004F4DD}"/>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urved Connector 28">
            <a:extLst>
              <a:ext uri="{FF2B5EF4-FFF2-40B4-BE49-F238E27FC236}">
                <a16:creationId xmlns:a16="http://schemas.microsoft.com/office/drawing/2014/main" id="{36E2413F-9DB9-E998-D2A5-34E72A9E5FED}"/>
              </a:ext>
            </a:extLst>
          </p:cNvPr>
          <p:cNvCxnSpPr>
            <a:cxnSpLocks/>
            <a:stCxn id="23" idx="3"/>
            <a:endCxn id="25" idx="0"/>
          </p:cNvCxnSpPr>
          <p:nvPr/>
        </p:nvCxnSpPr>
        <p:spPr>
          <a:xfrm flipV="1">
            <a:off x="4674589" y="3859807"/>
            <a:ext cx="4507610" cy="4754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6" name="Picture 15">
            <a:extLst>
              <a:ext uri="{FF2B5EF4-FFF2-40B4-BE49-F238E27FC236}">
                <a16:creationId xmlns:a16="http://schemas.microsoft.com/office/drawing/2014/main" id="{7EE970D7-9AD0-5AC7-96DE-5D5FB1A6D9EB}"/>
              </a:ext>
            </a:extLst>
          </p:cNvPr>
          <p:cNvPicPr>
            <a:picLocks noChangeAspect="1"/>
          </p:cNvPicPr>
          <p:nvPr/>
        </p:nvPicPr>
        <p:blipFill>
          <a:blip r:embed="rId3"/>
          <a:stretch>
            <a:fillRect/>
          </a:stretch>
        </p:blipFill>
        <p:spPr>
          <a:xfrm>
            <a:off x="1980074" y="5029630"/>
            <a:ext cx="7901953" cy="979893"/>
          </a:xfrm>
          <a:prstGeom prst="rect">
            <a:avLst/>
          </a:prstGeom>
        </p:spPr>
      </p:pic>
      <p:pic>
        <p:nvPicPr>
          <p:cNvPr id="20" name="Picture 19">
            <a:extLst>
              <a:ext uri="{FF2B5EF4-FFF2-40B4-BE49-F238E27FC236}">
                <a16:creationId xmlns:a16="http://schemas.microsoft.com/office/drawing/2014/main" id="{DB340322-51F0-FAFF-2991-8055AC1CE646}"/>
              </a:ext>
            </a:extLst>
          </p:cNvPr>
          <p:cNvPicPr>
            <a:picLocks noChangeAspect="1"/>
          </p:cNvPicPr>
          <p:nvPr/>
        </p:nvPicPr>
        <p:blipFill>
          <a:blip r:embed="rId5"/>
          <a:stretch>
            <a:fillRect/>
          </a:stretch>
        </p:blipFill>
        <p:spPr>
          <a:xfrm>
            <a:off x="74922" y="286636"/>
            <a:ext cx="3678974" cy="1137137"/>
          </a:xfrm>
          <a:prstGeom prst="rect">
            <a:avLst/>
          </a:prstGeom>
        </p:spPr>
      </p:pic>
      <p:sp>
        <p:nvSpPr>
          <p:cNvPr id="21" name="Explosion 1 20">
            <a:extLst>
              <a:ext uri="{FF2B5EF4-FFF2-40B4-BE49-F238E27FC236}">
                <a16:creationId xmlns:a16="http://schemas.microsoft.com/office/drawing/2014/main" id="{DDC7213F-9896-77E6-3578-93E56F14075E}"/>
              </a:ext>
            </a:extLst>
          </p:cNvPr>
          <p:cNvSpPr/>
          <p:nvPr/>
        </p:nvSpPr>
        <p:spPr>
          <a:xfrm>
            <a:off x="3436226" y="3083234"/>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339004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4065-D815-4B6E-A280-D67E53EA2E5A}"/>
              </a:ext>
            </a:extLst>
          </p:cNvPr>
          <p:cNvSpPr>
            <a:spLocks noGrp="1"/>
          </p:cNvSpPr>
          <p:nvPr>
            <p:ph type="title"/>
          </p:nvPr>
        </p:nvSpPr>
        <p:spPr/>
        <p:txBody>
          <a:bodyPr/>
          <a:lstStyle/>
          <a:p>
            <a:r>
              <a:rPr lang="en-US" dirty="0"/>
              <a:t>Course Organization</a:t>
            </a:r>
          </a:p>
        </p:txBody>
      </p:sp>
      <p:sp>
        <p:nvSpPr>
          <p:cNvPr id="3" name="Content Placeholder 2">
            <a:extLst>
              <a:ext uri="{FF2B5EF4-FFF2-40B4-BE49-F238E27FC236}">
                <a16:creationId xmlns:a16="http://schemas.microsoft.com/office/drawing/2014/main" id="{18FFB0C6-C9A3-4A56-A06B-B323898D7E01}"/>
              </a:ext>
            </a:extLst>
          </p:cNvPr>
          <p:cNvSpPr>
            <a:spLocks noGrp="1"/>
          </p:cNvSpPr>
          <p:nvPr>
            <p:ph idx="1"/>
          </p:nvPr>
        </p:nvSpPr>
        <p:spPr/>
        <p:txBody>
          <a:bodyPr>
            <a:normAutofit fontScale="70000" lnSpcReduction="20000"/>
          </a:bodyPr>
          <a:lstStyle/>
          <a:p>
            <a:r>
              <a:rPr lang="en-US" dirty="0"/>
              <a:t>Each lesson is organized as follows:</a:t>
            </a:r>
          </a:p>
          <a:p>
            <a:pPr>
              <a:buFont typeface="Arial" panose="020B0604020202020204" pitchFamily="34" charset="0"/>
              <a:buChar char="•"/>
            </a:pPr>
            <a:r>
              <a:rPr lang="en-US" b="1" dirty="0"/>
              <a:t>Prepare</a:t>
            </a:r>
            <a:r>
              <a:rPr lang="en-US" dirty="0"/>
              <a:t>: </a:t>
            </a:r>
          </a:p>
          <a:p>
            <a:pPr lvl="1">
              <a:buFont typeface="Arial" panose="020B0604020202020204" pitchFamily="34" charset="0"/>
              <a:buChar char="•"/>
            </a:pPr>
            <a:r>
              <a:rPr lang="en-US" b="1" dirty="0"/>
              <a:t>Preparation Material</a:t>
            </a:r>
            <a:r>
              <a:rPr lang="en-US" dirty="0"/>
              <a:t>—Links will be provided to videos and reading material that should be completed individually prior to moving on to the rest of the lesson.</a:t>
            </a:r>
          </a:p>
          <a:p>
            <a:pPr lvl="1">
              <a:buFont typeface="Arial" panose="020B0604020202020204" pitchFamily="34" charset="0"/>
              <a:buChar char="•"/>
            </a:pPr>
            <a:r>
              <a:rPr lang="en-US" b="1" dirty="0"/>
              <a:t>Checkpoint </a:t>
            </a:r>
            <a:r>
              <a:rPr lang="en-US" b="1" dirty="0">
                <a:solidFill>
                  <a:srgbClr val="FFFF00"/>
                </a:solidFill>
              </a:rPr>
              <a:t>15%</a:t>
            </a:r>
            <a:r>
              <a:rPr lang="en-US" dirty="0"/>
              <a:t>—A small individual programming assignment designed to help you practice the mechanics of the reading.</a:t>
            </a:r>
          </a:p>
          <a:p>
            <a:pPr>
              <a:buFont typeface="Arial" panose="020B0604020202020204" pitchFamily="34" charset="0"/>
              <a:buChar char="•"/>
            </a:pPr>
            <a:r>
              <a:rPr lang="en-US" b="1" dirty="0"/>
              <a:t>Teach</a:t>
            </a:r>
            <a:r>
              <a:rPr lang="en-US" dirty="0"/>
              <a:t>: </a:t>
            </a:r>
          </a:p>
          <a:p>
            <a:pPr lvl="1"/>
            <a:r>
              <a:rPr lang="en-US" dirty="0"/>
              <a:t>Team Activity </a:t>
            </a:r>
            <a:r>
              <a:rPr lang="en-US" b="1" dirty="0">
                <a:solidFill>
                  <a:srgbClr val="FFFF00"/>
                </a:solidFill>
              </a:rPr>
              <a:t>20%</a:t>
            </a:r>
            <a:r>
              <a:rPr lang="en-US" dirty="0"/>
              <a:t>—A 1-hour programming activity to be completed with 3–5 other students. Face-to-face students will complete this activity during class. Online students will arrange a synchronous video conference.</a:t>
            </a:r>
          </a:p>
          <a:p>
            <a:pPr>
              <a:buFont typeface="Arial" panose="020B0604020202020204" pitchFamily="34" charset="0"/>
              <a:buChar char="•"/>
            </a:pPr>
            <a:r>
              <a:rPr lang="en-US" b="1" dirty="0"/>
              <a:t>Prove</a:t>
            </a:r>
            <a:r>
              <a:rPr lang="en-US" dirty="0"/>
              <a:t>: </a:t>
            </a:r>
          </a:p>
          <a:p>
            <a:pPr lvl="1"/>
            <a:r>
              <a:rPr lang="en-US" dirty="0"/>
              <a:t>Programming Assignment </a:t>
            </a:r>
            <a:r>
              <a:rPr lang="en-US" b="1" dirty="0">
                <a:solidFill>
                  <a:srgbClr val="FFFF00"/>
                </a:solidFill>
              </a:rPr>
              <a:t>50%</a:t>
            </a:r>
            <a:r>
              <a:rPr lang="en-US" dirty="0"/>
              <a:t>—A large individual programming project. Many of these span two lessons, with a milestone deliverable coming due at the end of the first lesson.</a:t>
            </a:r>
          </a:p>
          <a:p>
            <a:pPr>
              <a:buFont typeface="Arial" panose="020B0604020202020204" pitchFamily="34" charset="0"/>
              <a:buChar char="•"/>
            </a:pPr>
            <a:r>
              <a:rPr lang="en-US" b="1" dirty="0"/>
              <a:t>Ponder</a:t>
            </a:r>
            <a:r>
              <a:rPr lang="en-US" dirty="0"/>
              <a:t>:</a:t>
            </a:r>
          </a:p>
          <a:p>
            <a:pPr lvl="1">
              <a:buFont typeface="Arial" panose="020B0604020202020204" pitchFamily="34" charset="0"/>
              <a:buChar char="•"/>
            </a:pPr>
            <a:r>
              <a:rPr lang="en-US" b="1" dirty="0"/>
              <a:t>Check your understanding </a:t>
            </a:r>
            <a:r>
              <a:rPr lang="en-US" b="1" dirty="0">
                <a:solidFill>
                  <a:srgbClr val="FFFF00"/>
                </a:solidFill>
              </a:rPr>
              <a:t>10%</a:t>
            </a:r>
            <a:r>
              <a:rPr lang="en-US" dirty="0"/>
              <a:t>—Every other lesson will have a multiple-choice quiz to help you check your understanding of the topic.</a:t>
            </a:r>
          </a:p>
          <a:p>
            <a:pPr lvl="1">
              <a:buFont typeface="Arial" panose="020B0604020202020204" pitchFamily="34" charset="0"/>
              <a:buChar char="•"/>
            </a:pPr>
            <a:r>
              <a:rPr lang="en-US" b="1" dirty="0"/>
              <a:t>Reflection </a:t>
            </a:r>
            <a:r>
              <a:rPr lang="en-US" b="1" dirty="0">
                <a:solidFill>
                  <a:srgbClr val="FFFF00"/>
                </a:solidFill>
              </a:rPr>
              <a:t>5%</a:t>
            </a:r>
            <a:r>
              <a:rPr lang="en-US" dirty="0"/>
              <a:t>—Every other week will contain 2–3 short response questions to allow you to reflect on the things you are learning.</a:t>
            </a:r>
          </a:p>
          <a:p>
            <a:endParaRPr lang="en-US" dirty="0"/>
          </a:p>
        </p:txBody>
      </p:sp>
      <p:pic>
        <p:nvPicPr>
          <p:cNvPr id="7" name="Picture 6" descr="A picture containing clock, room&#10;&#10;Description automatically generated">
            <a:extLst>
              <a:ext uri="{FF2B5EF4-FFF2-40B4-BE49-F238E27FC236}">
                <a16:creationId xmlns:a16="http://schemas.microsoft.com/office/drawing/2014/main" id="{1859E23C-29B1-4343-8F13-90CD73AF9C0A}"/>
              </a:ext>
            </a:extLst>
          </p:cNvPr>
          <p:cNvPicPr>
            <a:picLocks noChangeAspect="1"/>
          </p:cNvPicPr>
          <p:nvPr/>
        </p:nvPicPr>
        <p:blipFill>
          <a:blip r:embed="rId2"/>
          <a:stretch>
            <a:fillRect/>
          </a:stretch>
        </p:blipFill>
        <p:spPr>
          <a:xfrm>
            <a:off x="8027894" y="0"/>
            <a:ext cx="4164106" cy="2342310"/>
          </a:xfrm>
          <a:prstGeom prst="rect">
            <a:avLst/>
          </a:prstGeom>
        </p:spPr>
      </p:pic>
    </p:spTree>
    <p:extLst>
      <p:ext uri="{BB962C8B-B14F-4D97-AF65-F5344CB8AC3E}">
        <p14:creationId xmlns:p14="http://schemas.microsoft.com/office/powerpoint/2010/main" val="3830522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196D0126-2324-3767-28A5-14E473AB1B37}"/>
              </a:ext>
            </a:extLst>
          </p:cNvPr>
          <p:cNvPicPr>
            <a:picLocks noChangeAspect="1"/>
          </p:cNvPicPr>
          <p:nvPr/>
        </p:nvPicPr>
        <p:blipFill>
          <a:blip r:embed="rId3"/>
          <a:stretch>
            <a:fillRect/>
          </a:stretch>
        </p:blipFill>
        <p:spPr>
          <a:xfrm>
            <a:off x="3888693" y="205746"/>
            <a:ext cx="3475922" cy="1325563"/>
          </a:xfrm>
          <a:prstGeom prst="rect">
            <a:avLst/>
          </a:prstGeom>
        </p:spPr>
      </p:pic>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668402EA-C785-50A7-9527-2BD7278EB994}"/>
              </a:ext>
            </a:extLst>
          </p:cNvPr>
          <p:cNvPicPr>
            <a:picLocks noChangeAspect="1"/>
          </p:cNvPicPr>
          <p:nvPr/>
        </p:nvPicPr>
        <p:blipFill>
          <a:blip r:embed="rId4"/>
          <a:stretch>
            <a:fillRect/>
          </a:stretch>
        </p:blipFill>
        <p:spPr>
          <a:xfrm>
            <a:off x="7572054" y="602867"/>
            <a:ext cx="4619946" cy="572903"/>
          </a:xfrm>
          <a:prstGeom prst="rect">
            <a:avLst/>
          </a:prstGeom>
        </p:spPr>
      </p:pic>
      <p:sp>
        <p:nvSpPr>
          <p:cNvPr id="9" name="Striped Right Arrow 8">
            <a:extLst>
              <a:ext uri="{FF2B5EF4-FFF2-40B4-BE49-F238E27FC236}">
                <a16:creationId xmlns:a16="http://schemas.microsoft.com/office/drawing/2014/main" id="{E293BC95-0C52-91EB-D3F6-DB5DFF8C2EC8}"/>
              </a:ext>
            </a:extLst>
          </p:cNvPr>
          <p:cNvSpPr/>
          <p:nvPr/>
        </p:nvSpPr>
        <p:spPr>
          <a:xfrm>
            <a:off x="3519121" y="729156"/>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a:extLst>
              <a:ext uri="{FF2B5EF4-FFF2-40B4-BE49-F238E27FC236}">
                <a16:creationId xmlns:a16="http://schemas.microsoft.com/office/drawing/2014/main" id="{23C26708-EDCC-606E-5608-545A2644481E}"/>
              </a:ext>
            </a:extLst>
          </p:cNvPr>
          <p:cNvSpPr/>
          <p:nvPr/>
        </p:nvSpPr>
        <p:spPr>
          <a:xfrm>
            <a:off x="7043396" y="749945"/>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016DFF-09EE-972D-A98A-C712DEDF165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Get_length</a:t>
            </a:r>
            <a:r>
              <a:rPr lang="en-US" dirty="0"/>
              <a:t>()</a:t>
            </a:r>
          </a:p>
        </p:txBody>
      </p:sp>
      <p:sp>
        <p:nvSpPr>
          <p:cNvPr id="12" name="Magnetic Disk 11">
            <a:extLst>
              <a:ext uri="{FF2B5EF4-FFF2-40B4-BE49-F238E27FC236}">
                <a16:creationId xmlns:a16="http://schemas.microsoft.com/office/drawing/2014/main" id="{89619C34-8D46-CE30-4EDB-C56A0AAA48DC}"/>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agnetic Disk 12">
            <a:extLst>
              <a:ext uri="{FF2B5EF4-FFF2-40B4-BE49-F238E27FC236}">
                <a16:creationId xmlns:a16="http://schemas.microsoft.com/office/drawing/2014/main" id="{293D305A-5B6E-3EC0-338F-07386F415A02}"/>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8C42830F-D6EA-E0B5-622D-1D0261108288}"/>
              </a:ext>
            </a:extLst>
          </p:cNvPr>
          <p:cNvSpPr txBox="1"/>
          <p:nvPr/>
        </p:nvSpPr>
        <p:spPr>
          <a:xfrm>
            <a:off x="3274285" y="2623514"/>
            <a:ext cx="1550424" cy="369332"/>
          </a:xfrm>
          <a:prstGeom prst="rect">
            <a:avLst/>
          </a:prstGeom>
          <a:noFill/>
        </p:spPr>
        <p:txBody>
          <a:bodyPr wrap="none" rtlCol="0">
            <a:spAutoFit/>
          </a:bodyPr>
          <a:lstStyle/>
          <a:p>
            <a:r>
              <a:rPr lang="en-US" dirty="0" err="1"/>
              <a:t>length_meters</a:t>
            </a:r>
            <a:endParaRPr lang="en-US" dirty="0"/>
          </a:p>
        </p:txBody>
      </p:sp>
      <p:sp>
        <p:nvSpPr>
          <p:cNvPr id="17" name="TextBox 16">
            <a:extLst>
              <a:ext uri="{FF2B5EF4-FFF2-40B4-BE49-F238E27FC236}">
                <a16:creationId xmlns:a16="http://schemas.microsoft.com/office/drawing/2014/main" id="{241B31F5-3A61-C02D-74A9-8476339F1633}"/>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cxnSp>
        <p:nvCxnSpPr>
          <p:cNvPr id="18" name="Curved Connector 17">
            <a:extLst>
              <a:ext uri="{FF2B5EF4-FFF2-40B4-BE49-F238E27FC236}">
                <a16:creationId xmlns:a16="http://schemas.microsoft.com/office/drawing/2014/main" id="{CC8065BE-BFA1-EE8A-C9F3-12632B847980}"/>
              </a:ext>
            </a:extLst>
          </p:cNvPr>
          <p:cNvCxnSpPr>
            <a:cxnSpLocks/>
            <a:stCxn id="12" idx="1"/>
            <a:endCxn id="13"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Curved Connector 18">
            <a:extLst>
              <a:ext uri="{FF2B5EF4-FFF2-40B4-BE49-F238E27FC236}">
                <a16:creationId xmlns:a16="http://schemas.microsoft.com/office/drawing/2014/main" id="{84C342C3-1676-7CE9-F713-F70873435F83}"/>
              </a:ext>
            </a:extLst>
          </p:cNvPr>
          <p:cNvCxnSpPr>
            <a:cxnSpLocks/>
            <a:stCxn id="13" idx="3"/>
            <a:endCxn id="23" idx="0"/>
          </p:cNvCxnSpPr>
          <p:nvPr/>
        </p:nvCxnSpPr>
        <p:spPr>
          <a:xfrm rot="16200000" flipH="1">
            <a:off x="3155906" y="2983127"/>
            <a:ext cx="1191374" cy="114355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Magnetic Disk 21">
            <a:extLst>
              <a:ext uri="{FF2B5EF4-FFF2-40B4-BE49-F238E27FC236}">
                <a16:creationId xmlns:a16="http://schemas.microsoft.com/office/drawing/2014/main" id="{81E80C15-E932-E54D-8971-FAC561EF6F3F}"/>
              </a:ext>
            </a:extLst>
          </p:cNvPr>
          <p:cNvSpPr/>
          <p:nvPr/>
        </p:nvSpPr>
        <p:spPr>
          <a:xfrm>
            <a:off x="3853041" y="418956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7AAA068-65D6-AD6E-7259-C4A9853768FD}"/>
              </a:ext>
            </a:extLst>
          </p:cNvPr>
          <p:cNvSpPr txBox="1"/>
          <p:nvPr/>
        </p:nvSpPr>
        <p:spPr>
          <a:xfrm>
            <a:off x="3972153" y="4150592"/>
            <a:ext cx="702436" cy="369332"/>
          </a:xfrm>
          <a:prstGeom prst="rect">
            <a:avLst/>
          </a:prstGeom>
          <a:noFill/>
        </p:spPr>
        <p:txBody>
          <a:bodyPr wrap="none" rtlCol="0">
            <a:spAutoFit/>
          </a:bodyPr>
          <a:lstStyle/>
          <a:p>
            <a:r>
              <a:rPr lang="en-US" dirty="0"/>
              <a:t>Time </a:t>
            </a:r>
          </a:p>
        </p:txBody>
      </p:sp>
      <p:sp>
        <p:nvSpPr>
          <p:cNvPr id="24" name="Rectangle 23">
            <a:extLst>
              <a:ext uri="{FF2B5EF4-FFF2-40B4-BE49-F238E27FC236}">
                <a16:creationId xmlns:a16="http://schemas.microsoft.com/office/drawing/2014/main" id="{DCD4189A-0203-7634-DD53-939AF59831D3}"/>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Display_time</a:t>
            </a:r>
            <a:r>
              <a:rPr lang="en-US" dirty="0"/>
              <a:t>()</a:t>
            </a:r>
          </a:p>
        </p:txBody>
      </p:sp>
      <p:sp>
        <p:nvSpPr>
          <p:cNvPr id="25" name="Magnetic Disk 24">
            <a:extLst>
              <a:ext uri="{FF2B5EF4-FFF2-40B4-BE49-F238E27FC236}">
                <a16:creationId xmlns:a16="http://schemas.microsoft.com/office/drawing/2014/main" id="{8D1DFF10-EEFC-513D-829C-48BEE004F4DD}"/>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urved Connector 28">
            <a:extLst>
              <a:ext uri="{FF2B5EF4-FFF2-40B4-BE49-F238E27FC236}">
                <a16:creationId xmlns:a16="http://schemas.microsoft.com/office/drawing/2014/main" id="{36E2413F-9DB9-E998-D2A5-34E72A9E5FED}"/>
              </a:ext>
            </a:extLst>
          </p:cNvPr>
          <p:cNvCxnSpPr>
            <a:cxnSpLocks/>
            <a:stCxn id="23" idx="3"/>
            <a:endCxn id="25" idx="0"/>
          </p:cNvCxnSpPr>
          <p:nvPr/>
        </p:nvCxnSpPr>
        <p:spPr>
          <a:xfrm flipV="1">
            <a:off x="4674589" y="3859807"/>
            <a:ext cx="4507610" cy="4754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6" name="Picture 15">
            <a:extLst>
              <a:ext uri="{FF2B5EF4-FFF2-40B4-BE49-F238E27FC236}">
                <a16:creationId xmlns:a16="http://schemas.microsoft.com/office/drawing/2014/main" id="{2220E1EA-0388-DBC1-5FC7-E803C5CF6F1B}"/>
              </a:ext>
            </a:extLst>
          </p:cNvPr>
          <p:cNvPicPr>
            <a:picLocks noChangeAspect="1"/>
          </p:cNvPicPr>
          <p:nvPr/>
        </p:nvPicPr>
        <p:blipFill>
          <a:blip r:embed="rId3"/>
          <a:stretch>
            <a:fillRect/>
          </a:stretch>
        </p:blipFill>
        <p:spPr>
          <a:xfrm>
            <a:off x="-1" y="4653963"/>
            <a:ext cx="5779477" cy="2204037"/>
          </a:xfrm>
          <a:prstGeom prst="rect">
            <a:avLst/>
          </a:prstGeom>
        </p:spPr>
      </p:pic>
      <p:pic>
        <p:nvPicPr>
          <p:cNvPr id="20" name="Picture 19">
            <a:extLst>
              <a:ext uri="{FF2B5EF4-FFF2-40B4-BE49-F238E27FC236}">
                <a16:creationId xmlns:a16="http://schemas.microsoft.com/office/drawing/2014/main" id="{2658CBC9-47A6-E891-5273-33C3537B0060}"/>
              </a:ext>
            </a:extLst>
          </p:cNvPr>
          <p:cNvPicPr>
            <a:picLocks noChangeAspect="1"/>
          </p:cNvPicPr>
          <p:nvPr/>
        </p:nvPicPr>
        <p:blipFill>
          <a:blip r:embed="rId5"/>
          <a:stretch>
            <a:fillRect/>
          </a:stretch>
        </p:blipFill>
        <p:spPr>
          <a:xfrm>
            <a:off x="74922" y="286636"/>
            <a:ext cx="3678974" cy="1137137"/>
          </a:xfrm>
          <a:prstGeom prst="rect">
            <a:avLst/>
          </a:prstGeom>
        </p:spPr>
      </p:pic>
      <p:sp>
        <p:nvSpPr>
          <p:cNvPr id="26" name="Explosion 1 25">
            <a:extLst>
              <a:ext uri="{FF2B5EF4-FFF2-40B4-BE49-F238E27FC236}">
                <a16:creationId xmlns:a16="http://schemas.microsoft.com/office/drawing/2014/main" id="{E15DF5B8-BD16-C1BC-C550-ECF01D51C867}"/>
              </a:ext>
            </a:extLst>
          </p:cNvPr>
          <p:cNvSpPr/>
          <p:nvPr/>
        </p:nvSpPr>
        <p:spPr>
          <a:xfrm>
            <a:off x="3313143" y="3137231"/>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83081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E8BA97C-7C27-A1CE-B11B-DF575EBF507D}"/>
              </a:ext>
            </a:extLst>
          </p:cNvPr>
          <p:cNvPicPr>
            <a:picLocks noChangeAspect="1"/>
          </p:cNvPicPr>
          <p:nvPr/>
        </p:nvPicPr>
        <p:blipFill>
          <a:blip r:embed="rId3"/>
          <a:stretch>
            <a:fillRect/>
          </a:stretch>
        </p:blipFill>
        <p:spPr>
          <a:xfrm>
            <a:off x="3888693" y="205746"/>
            <a:ext cx="3475922" cy="1325563"/>
          </a:xfrm>
          <a:prstGeom prst="rect">
            <a:avLst/>
          </a:prstGeom>
        </p:spPr>
      </p:pic>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668402EA-C785-50A7-9527-2BD7278EB994}"/>
              </a:ext>
            </a:extLst>
          </p:cNvPr>
          <p:cNvPicPr>
            <a:picLocks noChangeAspect="1"/>
          </p:cNvPicPr>
          <p:nvPr/>
        </p:nvPicPr>
        <p:blipFill>
          <a:blip r:embed="rId4"/>
          <a:stretch>
            <a:fillRect/>
          </a:stretch>
        </p:blipFill>
        <p:spPr>
          <a:xfrm>
            <a:off x="7572054" y="602867"/>
            <a:ext cx="4619946" cy="572903"/>
          </a:xfrm>
          <a:prstGeom prst="rect">
            <a:avLst/>
          </a:prstGeom>
        </p:spPr>
      </p:pic>
      <p:sp>
        <p:nvSpPr>
          <p:cNvPr id="9" name="Striped Right Arrow 8">
            <a:extLst>
              <a:ext uri="{FF2B5EF4-FFF2-40B4-BE49-F238E27FC236}">
                <a16:creationId xmlns:a16="http://schemas.microsoft.com/office/drawing/2014/main" id="{E293BC95-0C52-91EB-D3F6-DB5DFF8C2EC8}"/>
              </a:ext>
            </a:extLst>
          </p:cNvPr>
          <p:cNvSpPr/>
          <p:nvPr/>
        </p:nvSpPr>
        <p:spPr>
          <a:xfrm>
            <a:off x="3519121" y="729156"/>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a:extLst>
              <a:ext uri="{FF2B5EF4-FFF2-40B4-BE49-F238E27FC236}">
                <a16:creationId xmlns:a16="http://schemas.microsoft.com/office/drawing/2014/main" id="{23C26708-EDCC-606E-5608-545A2644481E}"/>
              </a:ext>
            </a:extLst>
          </p:cNvPr>
          <p:cNvSpPr/>
          <p:nvPr/>
        </p:nvSpPr>
        <p:spPr>
          <a:xfrm>
            <a:off x="7043396" y="749945"/>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016DFF-09EE-972D-A98A-C712DEDF165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Get_length</a:t>
            </a:r>
            <a:r>
              <a:rPr lang="en-US" dirty="0"/>
              <a:t>()</a:t>
            </a:r>
          </a:p>
        </p:txBody>
      </p:sp>
      <p:sp>
        <p:nvSpPr>
          <p:cNvPr id="12" name="Magnetic Disk 11">
            <a:extLst>
              <a:ext uri="{FF2B5EF4-FFF2-40B4-BE49-F238E27FC236}">
                <a16:creationId xmlns:a16="http://schemas.microsoft.com/office/drawing/2014/main" id="{89619C34-8D46-CE30-4EDB-C56A0AAA48DC}"/>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agnetic Disk 12">
            <a:extLst>
              <a:ext uri="{FF2B5EF4-FFF2-40B4-BE49-F238E27FC236}">
                <a16:creationId xmlns:a16="http://schemas.microsoft.com/office/drawing/2014/main" id="{293D305A-5B6E-3EC0-338F-07386F415A02}"/>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8C42830F-D6EA-E0B5-622D-1D0261108288}"/>
              </a:ext>
            </a:extLst>
          </p:cNvPr>
          <p:cNvSpPr txBox="1"/>
          <p:nvPr/>
        </p:nvSpPr>
        <p:spPr>
          <a:xfrm>
            <a:off x="3274285" y="2623514"/>
            <a:ext cx="1550424" cy="369332"/>
          </a:xfrm>
          <a:prstGeom prst="rect">
            <a:avLst/>
          </a:prstGeom>
          <a:noFill/>
        </p:spPr>
        <p:txBody>
          <a:bodyPr wrap="none" rtlCol="0">
            <a:spAutoFit/>
          </a:bodyPr>
          <a:lstStyle/>
          <a:p>
            <a:r>
              <a:rPr lang="en-US" dirty="0" err="1"/>
              <a:t>length_meters</a:t>
            </a:r>
            <a:endParaRPr lang="en-US" dirty="0"/>
          </a:p>
        </p:txBody>
      </p:sp>
      <p:sp>
        <p:nvSpPr>
          <p:cNvPr id="17" name="TextBox 16">
            <a:extLst>
              <a:ext uri="{FF2B5EF4-FFF2-40B4-BE49-F238E27FC236}">
                <a16:creationId xmlns:a16="http://schemas.microsoft.com/office/drawing/2014/main" id="{241B31F5-3A61-C02D-74A9-8476339F1633}"/>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cxnSp>
        <p:nvCxnSpPr>
          <p:cNvPr id="18" name="Curved Connector 17">
            <a:extLst>
              <a:ext uri="{FF2B5EF4-FFF2-40B4-BE49-F238E27FC236}">
                <a16:creationId xmlns:a16="http://schemas.microsoft.com/office/drawing/2014/main" id="{CC8065BE-BFA1-EE8A-C9F3-12632B847980}"/>
              </a:ext>
            </a:extLst>
          </p:cNvPr>
          <p:cNvCxnSpPr>
            <a:cxnSpLocks/>
            <a:stCxn id="12" idx="1"/>
            <a:endCxn id="13"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Curved Connector 18">
            <a:extLst>
              <a:ext uri="{FF2B5EF4-FFF2-40B4-BE49-F238E27FC236}">
                <a16:creationId xmlns:a16="http://schemas.microsoft.com/office/drawing/2014/main" id="{84C342C3-1676-7CE9-F713-F70873435F83}"/>
              </a:ext>
            </a:extLst>
          </p:cNvPr>
          <p:cNvCxnSpPr>
            <a:cxnSpLocks/>
            <a:stCxn id="13" idx="3"/>
            <a:endCxn id="23" idx="0"/>
          </p:cNvCxnSpPr>
          <p:nvPr/>
        </p:nvCxnSpPr>
        <p:spPr>
          <a:xfrm rot="16200000" flipH="1">
            <a:off x="3754964" y="2384068"/>
            <a:ext cx="1191374" cy="234167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Magnetic Disk 21">
            <a:extLst>
              <a:ext uri="{FF2B5EF4-FFF2-40B4-BE49-F238E27FC236}">
                <a16:creationId xmlns:a16="http://schemas.microsoft.com/office/drawing/2014/main" id="{81E80C15-E932-E54D-8971-FAC561EF6F3F}"/>
              </a:ext>
            </a:extLst>
          </p:cNvPr>
          <p:cNvSpPr/>
          <p:nvPr/>
        </p:nvSpPr>
        <p:spPr>
          <a:xfrm>
            <a:off x="3853041" y="418956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7AAA068-65D6-AD6E-7259-C4A9853768FD}"/>
              </a:ext>
            </a:extLst>
          </p:cNvPr>
          <p:cNvSpPr txBox="1"/>
          <p:nvPr/>
        </p:nvSpPr>
        <p:spPr>
          <a:xfrm>
            <a:off x="3972153" y="4150592"/>
            <a:ext cx="3098669" cy="369332"/>
          </a:xfrm>
          <a:prstGeom prst="rect">
            <a:avLst/>
          </a:prstGeom>
          <a:noFill/>
        </p:spPr>
        <p:txBody>
          <a:bodyPr wrap="none" rtlCol="0">
            <a:spAutoFit/>
          </a:bodyPr>
          <a:lstStyle/>
          <a:p>
            <a:r>
              <a:rPr lang="en-US" dirty="0"/>
              <a:t>Time = 2</a:t>
            </a:r>
            <a:r>
              <a:rPr lang="el-GR" dirty="0"/>
              <a:t>π</a:t>
            </a:r>
            <a:r>
              <a:rPr lang="en-US" dirty="0"/>
              <a:t> * sqrt( length / 9.81)</a:t>
            </a:r>
          </a:p>
        </p:txBody>
      </p:sp>
      <p:sp>
        <p:nvSpPr>
          <p:cNvPr id="24" name="Rectangle 23">
            <a:extLst>
              <a:ext uri="{FF2B5EF4-FFF2-40B4-BE49-F238E27FC236}">
                <a16:creationId xmlns:a16="http://schemas.microsoft.com/office/drawing/2014/main" id="{DCD4189A-0203-7634-DD53-939AF59831D3}"/>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Display_time</a:t>
            </a:r>
            <a:r>
              <a:rPr lang="en-US" dirty="0"/>
              <a:t>()</a:t>
            </a:r>
          </a:p>
        </p:txBody>
      </p:sp>
      <p:sp>
        <p:nvSpPr>
          <p:cNvPr id="25" name="Magnetic Disk 24">
            <a:extLst>
              <a:ext uri="{FF2B5EF4-FFF2-40B4-BE49-F238E27FC236}">
                <a16:creationId xmlns:a16="http://schemas.microsoft.com/office/drawing/2014/main" id="{8D1DFF10-EEFC-513D-829C-48BEE004F4DD}"/>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urved Connector 28">
            <a:extLst>
              <a:ext uri="{FF2B5EF4-FFF2-40B4-BE49-F238E27FC236}">
                <a16:creationId xmlns:a16="http://schemas.microsoft.com/office/drawing/2014/main" id="{36E2413F-9DB9-E998-D2A5-34E72A9E5FED}"/>
              </a:ext>
            </a:extLst>
          </p:cNvPr>
          <p:cNvCxnSpPr>
            <a:cxnSpLocks/>
            <a:stCxn id="23" idx="3"/>
            <a:endCxn id="25" idx="0"/>
          </p:cNvCxnSpPr>
          <p:nvPr/>
        </p:nvCxnSpPr>
        <p:spPr>
          <a:xfrm flipV="1">
            <a:off x="7070822" y="3859807"/>
            <a:ext cx="2111377" cy="4754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6" name="Picture 15">
            <a:extLst>
              <a:ext uri="{FF2B5EF4-FFF2-40B4-BE49-F238E27FC236}">
                <a16:creationId xmlns:a16="http://schemas.microsoft.com/office/drawing/2014/main" id="{2220E1EA-0388-DBC1-5FC7-E803C5CF6F1B}"/>
              </a:ext>
            </a:extLst>
          </p:cNvPr>
          <p:cNvPicPr>
            <a:picLocks noChangeAspect="1"/>
          </p:cNvPicPr>
          <p:nvPr/>
        </p:nvPicPr>
        <p:blipFill>
          <a:blip r:embed="rId3"/>
          <a:stretch>
            <a:fillRect/>
          </a:stretch>
        </p:blipFill>
        <p:spPr>
          <a:xfrm>
            <a:off x="-1" y="4653963"/>
            <a:ext cx="5779477" cy="2204037"/>
          </a:xfrm>
          <a:prstGeom prst="rect">
            <a:avLst/>
          </a:prstGeom>
        </p:spPr>
      </p:pic>
      <p:pic>
        <p:nvPicPr>
          <p:cNvPr id="15" name="Picture 14">
            <a:extLst>
              <a:ext uri="{FF2B5EF4-FFF2-40B4-BE49-F238E27FC236}">
                <a16:creationId xmlns:a16="http://schemas.microsoft.com/office/drawing/2014/main" id="{8FAC96DA-574E-612B-EE66-0717D86BA743}"/>
              </a:ext>
            </a:extLst>
          </p:cNvPr>
          <p:cNvPicPr>
            <a:picLocks noChangeAspect="1"/>
          </p:cNvPicPr>
          <p:nvPr/>
        </p:nvPicPr>
        <p:blipFill>
          <a:blip r:embed="rId5"/>
          <a:stretch>
            <a:fillRect/>
          </a:stretch>
        </p:blipFill>
        <p:spPr>
          <a:xfrm>
            <a:off x="74922" y="286636"/>
            <a:ext cx="3678974" cy="1137137"/>
          </a:xfrm>
          <a:prstGeom prst="rect">
            <a:avLst/>
          </a:prstGeom>
        </p:spPr>
      </p:pic>
    </p:spTree>
    <p:extLst>
      <p:ext uri="{BB962C8B-B14F-4D97-AF65-F5344CB8AC3E}">
        <p14:creationId xmlns:p14="http://schemas.microsoft.com/office/powerpoint/2010/main" val="3974831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E8BA97C-7C27-A1CE-B11B-DF575EBF507D}"/>
              </a:ext>
            </a:extLst>
          </p:cNvPr>
          <p:cNvPicPr>
            <a:picLocks noChangeAspect="1"/>
          </p:cNvPicPr>
          <p:nvPr/>
        </p:nvPicPr>
        <p:blipFill>
          <a:blip r:embed="rId3"/>
          <a:stretch>
            <a:fillRect/>
          </a:stretch>
        </p:blipFill>
        <p:spPr>
          <a:xfrm>
            <a:off x="3888693" y="205746"/>
            <a:ext cx="3475922" cy="1325563"/>
          </a:xfrm>
          <a:prstGeom prst="rect">
            <a:avLst/>
          </a:prstGeom>
        </p:spPr>
      </p:pic>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668402EA-C785-50A7-9527-2BD7278EB994}"/>
              </a:ext>
            </a:extLst>
          </p:cNvPr>
          <p:cNvPicPr>
            <a:picLocks noChangeAspect="1"/>
          </p:cNvPicPr>
          <p:nvPr/>
        </p:nvPicPr>
        <p:blipFill>
          <a:blip r:embed="rId4"/>
          <a:stretch>
            <a:fillRect/>
          </a:stretch>
        </p:blipFill>
        <p:spPr>
          <a:xfrm>
            <a:off x="7572054" y="602867"/>
            <a:ext cx="4619946" cy="572903"/>
          </a:xfrm>
          <a:prstGeom prst="rect">
            <a:avLst/>
          </a:prstGeom>
        </p:spPr>
      </p:pic>
      <p:sp>
        <p:nvSpPr>
          <p:cNvPr id="9" name="Striped Right Arrow 8">
            <a:extLst>
              <a:ext uri="{FF2B5EF4-FFF2-40B4-BE49-F238E27FC236}">
                <a16:creationId xmlns:a16="http://schemas.microsoft.com/office/drawing/2014/main" id="{E293BC95-0C52-91EB-D3F6-DB5DFF8C2EC8}"/>
              </a:ext>
            </a:extLst>
          </p:cNvPr>
          <p:cNvSpPr/>
          <p:nvPr/>
        </p:nvSpPr>
        <p:spPr>
          <a:xfrm>
            <a:off x="3519121" y="729156"/>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a:extLst>
              <a:ext uri="{FF2B5EF4-FFF2-40B4-BE49-F238E27FC236}">
                <a16:creationId xmlns:a16="http://schemas.microsoft.com/office/drawing/2014/main" id="{23C26708-EDCC-606E-5608-545A2644481E}"/>
              </a:ext>
            </a:extLst>
          </p:cNvPr>
          <p:cNvSpPr/>
          <p:nvPr/>
        </p:nvSpPr>
        <p:spPr>
          <a:xfrm>
            <a:off x="7043396" y="749945"/>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016DFF-09EE-972D-A98A-C712DEDF165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Get_length</a:t>
            </a:r>
            <a:r>
              <a:rPr lang="en-US" dirty="0"/>
              <a:t>()</a:t>
            </a:r>
          </a:p>
        </p:txBody>
      </p:sp>
      <p:sp>
        <p:nvSpPr>
          <p:cNvPr id="12" name="Magnetic Disk 11">
            <a:extLst>
              <a:ext uri="{FF2B5EF4-FFF2-40B4-BE49-F238E27FC236}">
                <a16:creationId xmlns:a16="http://schemas.microsoft.com/office/drawing/2014/main" id="{89619C34-8D46-CE30-4EDB-C56A0AAA48DC}"/>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agnetic Disk 12">
            <a:extLst>
              <a:ext uri="{FF2B5EF4-FFF2-40B4-BE49-F238E27FC236}">
                <a16:creationId xmlns:a16="http://schemas.microsoft.com/office/drawing/2014/main" id="{293D305A-5B6E-3EC0-338F-07386F415A02}"/>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8C42830F-D6EA-E0B5-622D-1D0261108288}"/>
              </a:ext>
            </a:extLst>
          </p:cNvPr>
          <p:cNvSpPr txBox="1"/>
          <p:nvPr/>
        </p:nvSpPr>
        <p:spPr>
          <a:xfrm>
            <a:off x="3274285" y="2623514"/>
            <a:ext cx="1550424" cy="369332"/>
          </a:xfrm>
          <a:prstGeom prst="rect">
            <a:avLst/>
          </a:prstGeom>
          <a:noFill/>
        </p:spPr>
        <p:txBody>
          <a:bodyPr wrap="none" rtlCol="0">
            <a:spAutoFit/>
          </a:bodyPr>
          <a:lstStyle/>
          <a:p>
            <a:r>
              <a:rPr lang="en-US" dirty="0" err="1"/>
              <a:t>length_meters</a:t>
            </a:r>
            <a:endParaRPr lang="en-US" dirty="0"/>
          </a:p>
        </p:txBody>
      </p:sp>
      <p:sp>
        <p:nvSpPr>
          <p:cNvPr id="17" name="TextBox 16">
            <a:extLst>
              <a:ext uri="{FF2B5EF4-FFF2-40B4-BE49-F238E27FC236}">
                <a16:creationId xmlns:a16="http://schemas.microsoft.com/office/drawing/2014/main" id="{241B31F5-3A61-C02D-74A9-8476339F1633}"/>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cxnSp>
        <p:nvCxnSpPr>
          <p:cNvPr id="18" name="Curved Connector 17">
            <a:extLst>
              <a:ext uri="{FF2B5EF4-FFF2-40B4-BE49-F238E27FC236}">
                <a16:creationId xmlns:a16="http://schemas.microsoft.com/office/drawing/2014/main" id="{CC8065BE-BFA1-EE8A-C9F3-12632B847980}"/>
              </a:ext>
            </a:extLst>
          </p:cNvPr>
          <p:cNvCxnSpPr>
            <a:cxnSpLocks/>
            <a:stCxn id="12" idx="1"/>
            <a:endCxn id="13"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Curved Connector 18">
            <a:extLst>
              <a:ext uri="{FF2B5EF4-FFF2-40B4-BE49-F238E27FC236}">
                <a16:creationId xmlns:a16="http://schemas.microsoft.com/office/drawing/2014/main" id="{84C342C3-1676-7CE9-F713-F70873435F83}"/>
              </a:ext>
            </a:extLst>
          </p:cNvPr>
          <p:cNvCxnSpPr>
            <a:cxnSpLocks/>
            <a:stCxn id="13" idx="3"/>
            <a:endCxn id="23" idx="0"/>
          </p:cNvCxnSpPr>
          <p:nvPr/>
        </p:nvCxnSpPr>
        <p:spPr>
          <a:xfrm rot="16200000" flipH="1">
            <a:off x="3754964" y="2384068"/>
            <a:ext cx="1191374" cy="234167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Magnetic Disk 21">
            <a:extLst>
              <a:ext uri="{FF2B5EF4-FFF2-40B4-BE49-F238E27FC236}">
                <a16:creationId xmlns:a16="http://schemas.microsoft.com/office/drawing/2014/main" id="{81E80C15-E932-E54D-8971-FAC561EF6F3F}"/>
              </a:ext>
            </a:extLst>
          </p:cNvPr>
          <p:cNvSpPr/>
          <p:nvPr/>
        </p:nvSpPr>
        <p:spPr>
          <a:xfrm>
            <a:off x="3853041" y="418956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7AAA068-65D6-AD6E-7259-C4A9853768FD}"/>
              </a:ext>
            </a:extLst>
          </p:cNvPr>
          <p:cNvSpPr txBox="1"/>
          <p:nvPr/>
        </p:nvSpPr>
        <p:spPr>
          <a:xfrm>
            <a:off x="3972153" y="4150592"/>
            <a:ext cx="3098669" cy="369332"/>
          </a:xfrm>
          <a:prstGeom prst="rect">
            <a:avLst/>
          </a:prstGeom>
          <a:noFill/>
        </p:spPr>
        <p:txBody>
          <a:bodyPr wrap="none" rtlCol="0">
            <a:spAutoFit/>
          </a:bodyPr>
          <a:lstStyle/>
          <a:p>
            <a:r>
              <a:rPr lang="en-US" dirty="0"/>
              <a:t>Time = 2</a:t>
            </a:r>
            <a:r>
              <a:rPr lang="el-GR" dirty="0"/>
              <a:t>π</a:t>
            </a:r>
            <a:r>
              <a:rPr lang="en-US" dirty="0"/>
              <a:t> * sqrt( length / 9.81)</a:t>
            </a:r>
          </a:p>
        </p:txBody>
      </p:sp>
      <p:sp>
        <p:nvSpPr>
          <p:cNvPr id="24" name="Rectangle 23">
            <a:extLst>
              <a:ext uri="{FF2B5EF4-FFF2-40B4-BE49-F238E27FC236}">
                <a16:creationId xmlns:a16="http://schemas.microsoft.com/office/drawing/2014/main" id="{DCD4189A-0203-7634-DD53-939AF59831D3}"/>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Display_time</a:t>
            </a:r>
            <a:r>
              <a:rPr lang="en-US" dirty="0"/>
              <a:t>()</a:t>
            </a:r>
          </a:p>
        </p:txBody>
      </p:sp>
      <p:sp>
        <p:nvSpPr>
          <p:cNvPr id="25" name="Magnetic Disk 24">
            <a:extLst>
              <a:ext uri="{FF2B5EF4-FFF2-40B4-BE49-F238E27FC236}">
                <a16:creationId xmlns:a16="http://schemas.microsoft.com/office/drawing/2014/main" id="{8D1DFF10-EEFC-513D-829C-48BEE004F4DD}"/>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urved Connector 28">
            <a:extLst>
              <a:ext uri="{FF2B5EF4-FFF2-40B4-BE49-F238E27FC236}">
                <a16:creationId xmlns:a16="http://schemas.microsoft.com/office/drawing/2014/main" id="{36E2413F-9DB9-E998-D2A5-34E72A9E5FED}"/>
              </a:ext>
            </a:extLst>
          </p:cNvPr>
          <p:cNvCxnSpPr>
            <a:cxnSpLocks/>
            <a:stCxn id="23" idx="3"/>
            <a:endCxn id="25" idx="0"/>
          </p:cNvCxnSpPr>
          <p:nvPr/>
        </p:nvCxnSpPr>
        <p:spPr>
          <a:xfrm flipV="1">
            <a:off x="7070822" y="3859807"/>
            <a:ext cx="2111377" cy="47545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5" name="Picture 14">
            <a:extLst>
              <a:ext uri="{FF2B5EF4-FFF2-40B4-BE49-F238E27FC236}">
                <a16:creationId xmlns:a16="http://schemas.microsoft.com/office/drawing/2014/main" id="{8FAC96DA-574E-612B-EE66-0717D86BA743}"/>
              </a:ext>
            </a:extLst>
          </p:cNvPr>
          <p:cNvPicPr>
            <a:picLocks noChangeAspect="1"/>
          </p:cNvPicPr>
          <p:nvPr/>
        </p:nvPicPr>
        <p:blipFill>
          <a:blip r:embed="rId5"/>
          <a:stretch>
            <a:fillRect/>
          </a:stretch>
        </p:blipFill>
        <p:spPr>
          <a:xfrm>
            <a:off x="74922" y="286636"/>
            <a:ext cx="3678974" cy="1137137"/>
          </a:xfrm>
          <a:prstGeom prst="rect">
            <a:avLst/>
          </a:prstGeom>
        </p:spPr>
      </p:pic>
    </p:spTree>
    <p:extLst>
      <p:ext uri="{BB962C8B-B14F-4D97-AF65-F5344CB8AC3E}">
        <p14:creationId xmlns:p14="http://schemas.microsoft.com/office/powerpoint/2010/main" val="1850251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862C-335E-67E8-EAF4-74A533D3A900}"/>
              </a:ext>
            </a:extLst>
          </p:cNvPr>
          <p:cNvSpPr>
            <a:spLocks noGrp="1"/>
          </p:cNvSpPr>
          <p:nvPr>
            <p:ph type="title"/>
          </p:nvPr>
        </p:nvSpPr>
        <p:spPr/>
        <p:txBody>
          <a:bodyPr>
            <a:normAutofit/>
          </a:bodyPr>
          <a:lstStyle/>
          <a:p>
            <a:r>
              <a:rPr lang="en-US" dirty="0"/>
              <a:t>Prove: Milestone</a:t>
            </a:r>
            <a:br>
              <a:rPr lang="en-US" dirty="0"/>
            </a:br>
            <a:r>
              <a:rPr lang="en-US" b="1" dirty="0"/>
              <a:t>01 Prove Milestone: Review Python</a:t>
            </a:r>
            <a:endParaRPr lang="en-US" dirty="0"/>
          </a:p>
        </p:txBody>
      </p:sp>
      <p:sp>
        <p:nvSpPr>
          <p:cNvPr id="3" name="Content Placeholder 2">
            <a:extLst>
              <a:ext uri="{FF2B5EF4-FFF2-40B4-BE49-F238E27FC236}">
                <a16:creationId xmlns:a16="http://schemas.microsoft.com/office/drawing/2014/main" id="{C2D03A2C-3675-DADE-CFDF-7EB030116456}"/>
              </a:ext>
            </a:extLst>
          </p:cNvPr>
          <p:cNvSpPr>
            <a:spLocks noGrp="1"/>
          </p:cNvSpPr>
          <p:nvPr>
            <p:ph sz="half" idx="1"/>
          </p:nvPr>
        </p:nvSpPr>
        <p:spPr/>
        <p:txBody>
          <a:bodyPr/>
          <a:lstStyle/>
          <a:p>
            <a:r>
              <a:rPr lang="en-US" dirty="0"/>
              <a:t>Purpose: Prove that you can write a Python program that gets input from a user, performs arithmetic, and displays results for the user to see.</a:t>
            </a:r>
          </a:p>
          <a:p>
            <a:r>
              <a:rPr lang="en-US" dirty="0"/>
              <a:t>Problem Statement</a:t>
            </a:r>
          </a:p>
        </p:txBody>
      </p:sp>
      <p:sp>
        <p:nvSpPr>
          <p:cNvPr id="4" name="Content Placeholder 3">
            <a:extLst>
              <a:ext uri="{FF2B5EF4-FFF2-40B4-BE49-F238E27FC236}">
                <a16:creationId xmlns:a16="http://schemas.microsoft.com/office/drawing/2014/main" id="{6CAA44F2-EDAD-6F01-3418-FAAAD1913E7A}"/>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2F7B843F-A0EA-C98D-4F87-B941120D4C8C}"/>
              </a:ext>
            </a:extLst>
          </p:cNvPr>
          <p:cNvPicPr>
            <a:picLocks noChangeAspect="1"/>
          </p:cNvPicPr>
          <p:nvPr/>
        </p:nvPicPr>
        <p:blipFill>
          <a:blip r:embed="rId2"/>
          <a:stretch>
            <a:fillRect/>
          </a:stretch>
        </p:blipFill>
        <p:spPr>
          <a:xfrm>
            <a:off x="5845326" y="1825626"/>
            <a:ext cx="6218316" cy="4051192"/>
          </a:xfrm>
          <a:prstGeom prst="rect">
            <a:avLst/>
          </a:prstGeom>
        </p:spPr>
      </p:pic>
      <p:pic>
        <p:nvPicPr>
          <p:cNvPr id="6" name="Picture 5">
            <a:extLst>
              <a:ext uri="{FF2B5EF4-FFF2-40B4-BE49-F238E27FC236}">
                <a16:creationId xmlns:a16="http://schemas.microsoft.com/office/drawing/2014/main" id="{160EEE27-4CDF-3517-DC01-7D14977171AD}"/>
              </a:ext>
            </a:extLst>
          </p:cNvPr>
          <p:cNvPicPr>
            <a:picLocks noChangeAspect="1"/>
          </p:cNvPicPr>
          <p:nvPr/>
        </p:nvPicPr>
        <p:blipFill>
          <a:blip r:embed="rId3"/>
          <a:stretch>
            <a:fillRect/>
          </a:stretch>
        </p:blipFill>
        <p:spPr>
          <a:xfrm>
            <a:off x="685800" y="4658342"/>
            <a:ext cx="5071153" cy="2107191"/>
          </a:xfrm>
          <a:prstGeom prst="rect">
            <a:avLst/>
          </a:prstGeom>
        </p:spPr>
      </p:pic>
    </p:spTree>
    <p:extLst>
      <p:ext uri="{BB962C8B-B14F-4D97-AF65-F5344CB8AC3E}">
        <p14:creationId xmlns:p14="http://schemas.microsoft.com/office/powerpoint/2010/main" val="988086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9395-EC3F-9F01-2F74-678E49DD79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4860C6-D55F-C2B9-C749-737509776547}"/>
              </a:ext>
            </a:extLst>
          </p:cNvPr>
          <p:cNvSpPr>
            <a:spLocks noGrp="1"/>
          </p:cNvSpPr>
          <p:nvPr>
            <p:ph sz="half" idx="1"/>
          </p:nvPr>
        </p:nvSpPr>
        <p:spPr/>
        <p:txBody>
          <a:bodyPr>
            <a:normAutofit lnSpcReduction="10000"/>
          </a:bodyPr>
          <a:lstStyle/>
          <a:p>
            <a:r>
              <a:rPr lang="en-US" dirty="0"/>
              <a:t>Variables needed</a:t>
            </a:r>
          </a:p>
          <a:p>
            <a:pPr lvl="1"/>
            <a:r>
              <a:rPr lang="en-US" dirty="0"/>
              <a:t>V – volume	= numerator/10M</a:t>
            </a:r>
          </a:p>
          <a:p>
            <a:pPr lvl="1"/>
            <a:r>
              <a:rPr lang="en-US" dirty="0"/>
              <a:t>Pi</a:t>
            </a:r>
          </a:p>
          <a:p>
            <a:pPr lvl="1"/>
            <a:r>
              <a:rPr lang="en-US" dirty="0"/>
              <a:t>w – width</a:t>
            </a:r>
          </a:p>
          <a:p>
            <a:pPr lvl="1"/>
            <a:r>
              <a:rPr lang="en-US" dirty="0"/>
              <a:t>a – ratio</a:t>
            </a:r>
          </a:p>
          <a:p>
            <a:pPr lvl="1"/>
            <a:r>
              <a:rPr lang="en-US" dirty="0"/>
              <a:t>d – diameter </a:t>
            </a:r>
          </a:p>
          <a:p>
            <a:pPr lvl="1"/>
            <a:endParaRPr lang="en-US" dirty="0"/>
          </a:p>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4" name="Content Placeholder 3">
            <a:extLst>
              <a:ext uri="{FF2B5EF4-FFF2-40B4-BE49-F238E27FC236}">
                <a16:creationId xmlns:a16="http://schemas.microsoft.com/office/drawing/2014/main" id="{C19B5848-08C3-EB05-EB94-5BB6553F7D7F}"/>
              </a:ext>
            </a:extLst>
          </p:cNvPr>
          <p:cNvSpPr>
            <a:spLocks noGrp="1"/>
          </p:cNvSpPr>
          <p:nvPr>
            <p:ph sz="half" idx="2"/>
          </p:nvPr>
        </p:nvSpPr>
        <p:spPr/>
        <p:txBody>
          <a:bodyPr>
            <a:normAutofit lnSpcReduction="10000"/>
          </a:bodyPr>
          <a:lstStyle/>
          <a:p>
            <a:endParaRPr lang="en-US"/>
          </a:p>
        </p:txBody>
      </p:sp>
      <p:pic>
        <p:nvPicPr>
          <p:cNvPr id="5" name="Picture 4">
            <a:extLst>
              <a:ext uri="{FF2B5EF4-FFF2-40B4-BE49-F238E27FC236}">
                <a16:creationId xmlns:a16="http://schemas.microsoft.com/office/drawing/2014/main" id="{16EBFC1C-816F-6A2F-E0CD-841B12D59413}"/>
              </a:ext>
            </a:extLst>
          </p:cNvPr>
          <p:cNvPicPr>
            <a:picLocks noChangeAspect="1"/>
          </p:cNvPicPr>
          <p:nvPr/>
        </p:nvPicPr>
        <p:blipFill>
          <a:blip r:embed="rId2"/>
          <a:stretch>
            <a:fillRect/>
          </a:stretch>
        </p:blipFill>
        <p:spPr>
          <a:xfrm>
            <a:off x="5845326" y="1825626"/>
            <a:ext cx="6218316" cy="4051192"/>
          </a:xfrm>
          <a:prstGeom prst="rect">
            <a:avLst/>
          </a:prstGeom>
        </p:spPr>
      </p:pic>
    </p:spTree>
    <p:extLst>
      <p:ext uri="{BB962C8B-B14F-4D97-AF65-F5344CB8AC3E}">
        <p14:creationId xmlns:p14="http://schemas.microsoft.com/office/powerpoint/2010/main" val="3921495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862C-335E-67E8-EAF4-74A533D3A900}"/>
              </a:ext>
            </a:extLst>
          </p:cNvPr>
          <p:cNvSpPr>
            <a:spLocks noGrp="1"/>
          </p:cNvSpPr>
          <p:nvPr>
            <p:ph type="title"/>
          </p:nvPr>
        </p:nvSpPr>
        <p:spPr/>
        <p:txBody>
          <a:bodyPr>
            <a:normAutofit/>
          </a:bodyPr>
          <a:lstStyle/>
          <a:p>
            <a:r>
              <a:rPr lang="en-US" dirty="0"/>
              <a:t>Prove: Milestone</a:t>
            </a:r>
            <a:br>
              <a:rPr lang="en-US" dirty="0"/>
            </a:br>
            <a:r>
              <a:rPr lang="en-US" b="1" dirty="0"/>
              <a:t>01 Prove Milestone: Review Python</a:t>
            </a:r>
            <a:endParaRPr lang="en-US" dirty="0"/>
          </a:p>
        </p:txBody>
      </p:sp>
      <p:sp>
        <p:nvSpPr>
          <p:cNvPr id="9" name="Content Placeholder 8">
            <a:extLst>
              <a:ext uri="{FF2B5EF4-FFF2-40B4-BE49-F238E27FC236}">
                <a16:creationId xmlns:a16="http://schemas.microsoft.com/office/drawing/2014/main" id="{96995340-5559-392F-2B04-12F159FD8074}"/>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2833254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862C-335E-67E8-EAF4-74A533D3A900}"/>
              </a:ext>
            </a:extLst>
          </p:cNvPr>
          <p:cNvSpPr>
            <a:spLocks noGrp="1"/>
          </p:cNvSpPr>
          <p:nvPr>
            <p:ph type="title"/>
          </p:nvPr>
        </p:nvSpPr>
        <p:spPr/>
        <p:txBody>
          <a:bodyPr>
            <a:normAutofit/>
          </a:bodyPr>
          <a:lstStyle/>
          <a:p>
            <a:r>
              <a:rPr lang="en-US" dirty="0"/>
              <a:t>Prove: Milestone</a:t>
            </a:r>
            <a:br>
              <a:rPr lang="en-US" dirty="0"/>
            </a:br>
            <a:r>
              <a:rPr lang="en-US" b="1" dirty="0"/>
              <a:t>01 Prove Milestone: Review Python</a:t>
            </a:r>
            <a:endParaRPr lang="en-US" dirty="0"/>
          </a:p>
        </p:txBody>
      </p:sp>
      <p:sp>
        <p:nvSpPr>
          <p:cNvPr id="3" name="Content Placeholder 2">
            <a:extLst>
              <a:ext uri="{FF2B5EF4-FFF2-40B4-BE49-F238E27FC236}">
                <a16:creationId xmlns:a16="http://schemas.microsoft.com/office/drawing/2014/main" id="{C2D03A2C-3675-DADE-CFDF-7EB030116456}"/>
              </a:ext>
            </a:extLst>
          </p:cNvPr>
          <p:cNvSpPr>
            <a:spLocks noGrp="1"/>
          </p:cNvSpPr>
          <p:nvPr>
            <p:ph sz="half" idx="1"/>
          </p:nvPr>
        </p:nvSpPr>
        <p:spPr/>
        <p:txBody>
          <a:bodyPr/>
          <a:lstStyle/>
          <a:p>
            <a:r>
              <a:rPr lang="en-US" dirty="0"/>
              <a:t>Purpose: Prove that you can write a Python program that gets input from a user, performs arithmetic, and displays results for the user to see.</a:t>
            </a:r>
          </a:p>
          <a:p>
            <a:r>
              <a:rPr lang="en-US" dirty="0"/>
              <a:t>Problem Statement</a:t>
            </a:r>
          </a:p>
        </p:txBody>
      </p:sp>
      <p:sp>
        <p:nvSpPr>
          <p:cNvPr id="4" name="Content Placeholder 3">
            <a:extLst>
              <a:ext uri="{FF2B5EF4-FFF2-40B4-BE49-F238E27FC236}">
                <a16:creationId xmlns:a16="http://schemas.microsoft.com/office/drawing/2014/main" id="{6CAA44F2-EDAD-6F01-3418-FAAAD1913E7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402264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862C-335E-67E8-EAF4-74A533D3A900}"/>
              </a:ext>
            </a:extLst>
          </p:cNvPr>
          <p:cNvSpPr>
            <a:spLocks noGrp="1"/>
          </p:cNvSpPr>
          <p:nvPr>
            <p:ph type="title"/>
          </p:nvPr>
        </p:nvSpPr>
        <p:spPr/>
        <p:txBody>
          <a:bodyPr>
            <a:normAutofit/>
          </a:bodyPr>
          <a:lstStyle/>
          <a:p>
            <a:r>
              <a:rPr lang="en-US" dirty="0"/>
              <a:t>Prove: Milestone</a:t>
            </a:r>
            <a:br>
              <a:rPr lang="en-US" dirty="0"/>
            </a:br>
            <a:r>
              <a:rPr lang="en-US" b="1" dirty="0"/>
              <a:t>01 Prove Milestone: Review Python</a:t>
            </a:r>
            <a:endParaRPr lang="en-US" dirty="0"/>
          </a:p>
        </p:txBody>
      </p:sp>
      <p:sp>
        <p:nvSpPr>
          <p:cNvPr id="3" name="Content Placeholder 2">
            <a:extLst>
              <a:ext uri="{FF2B5EF4-FFF2-40B4-BE49-F238E27FC236}">
                <a16:creationId xmlns:a16="http://schemas.microsoft.com/office/drawing/2014/main" id="{C2D03A2C-3675-DADE-CFDF-7EB030116456}"/>
              </a:ext>
            </a:extLst>
          </p:cNvPr>
          <p:cNvSpPr>
            <a:spLocks noGrp="1"/>
          </p:cNvSpPr>
          <p:nvPr>
            <p:ph sz="half" idx="1"/>
          </p:nvPr>
        </p:nvSpPr>
        <p:spPr/>
        <p:txBody>
          <a:bodyPr/>
          <a:lstStyle/>
          <a:p>
            <a:r>
              <a:rPr lang="en-US" dirty="0"/>
              <a:t>Purpose: Prove that you can write a Python program that gets input from a user, performs arithmetic, and displays results for the user to see.</a:t>
            </a:r>
          </a:p>
          <a:p>
            <a:r>
              <a:rPr lang="en-US" dirty="0"/>
              <a:t>Problem Statement</a:t>
            </a:r>
          </a:p>
        </p:txBody>
      </p:sp>
      <p:sp>
        <p:nvSpPr>
          <p:cNvPr id="4" name="Content Placeholder 3">
            <a:extLst>
              <a:ext uri="{FF2B5EF4-FFF2-40B4-BE49-F238E27FC236}">
                <a16:creationId xmlns:a16="http://schemas.microsoft.com/office/drawing/2014/main" id="{6CAA44F2-EDAD-6F01-3418-FAAAD1913E7A}"/>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5828528F-DD81-F667-5909-FE3FE882DAB2}"/>
              </a:ext>
            </a:extLst>
          </p:cNvPr>
          <p:cNvPicPr>
            <a:picLocks noChangeAspect="1"/>
          </p:cNvPicPr>
          <p:nvPr/>
        </p:nvPicPr>
        <p:blipFill>
          <a:blip r:embed="rId2"/>
          <a:stretch>
            <a:fillRect/>
          </a:stretch>
        </p:blipFill>
        <p:spPr>
          <a:xfrm>
            <a:off x="5869347" y="1597118"/>
            <a:ext cx="6322653" cy="2465554"/>
          </a:xfrm>
          <a:prstGeom prst="rect">
            <a:avLst/>
          </a:prstGeom>
        </p:spPr>
      </p:pic>
    </p:spTree>
    <p:extLst>
      <p:ext uri="{BB962C8B-B14F-4D97-AF65-F5344CB8AC3E}">
        <p14:creationId xmlns:p14="http://schemas.microsoft.com/office/powerpoint/2010/main" val="4264365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862C-335E-67E8-EAF4-74A533D3A900}"/>
              </a:ext>
            </a:extLst>
          </p:cNvPr>
          <p:cNvSpPr>
            <a:spLocks noGrp="1"/>
          </p:cNvSpPr>
          <p:nvPr>
            <p:ph type="title"/>
          </p:nvPr>
        </p:nvSpPr>
        <p:spPr/>
        <p:txBody>
          <a:bodyPr>
            <a:normAutofit/>
          </a:bodyPr>
          <a:lstStyle/>
          <a:p>
            <a:r>
              <a:rPr lang="en-US" dirty="0"/>
              <a:t>Prove: Milestone</a:t>
            </a:r>
            <a:br>
              <a:rPr lang="en-US" dirty="0"/>
            </a:br>
            <a:r>
              <a:rPr lang="en-US" b="1" dirty="0"/>
              <a:t>01 Prove Milestone: Review Python</a:t>
            </a:r>
            <a:endParaRPr lang="en-US" dirty="0"/>
          </a:p>
        </p:txBody>
      </p:sp>
      <p:sp>
        <p:nvSpPr>
          <p:cNvPr id="3" name="Content Placeholder 2">
            <a:extLst>
              <a:ext uri="{FF2B5EF4-FFF2-40B4-BE49-F238E27FC236}">
                <a16:creationId xmlns:a16="http://schemas.microsoft.com/office/drawing/2014/main" id="{C2D03A2C-3675-DADE-CFDF-7EB030116456}"/>
              </a:ext>
            </a:extLst>
          </p:cNvPr>
          <p:cNvSpPr>
            <a:spLocks noGrp="1"/>
          </p:cNvSpPr>
          <p:nvPr>
            <p:ph sz="half" idx="1"/>
          </p:nvPr>
        </p:nvSpPr>
        <p:spPr/>
        <p:txBody>
          <a:bodyPr/>
          <a:lstStyle/>
          <a:p>
            <a:r>
              <a:rPr lang="en-US" dirty="0"/>
              <a:t>Purpose: Prove that you can write a Python program that gets input from a user, performs arithmetic, and displays results for the user to see.</a:t>
            </a:r>
          </a:p>
          <a:p>
            <a:r>
              <a:rPr lang="en-US" dirty="0"/>
              <a:t>Problem Statement</a:t>
            </a:r>
          </a:p>
        </p:txBody>
      </p:sp>
      <p:sp>
        <p:nvSpPr>
          <p:cNvPr id="4" name="Content Placeholder 3">
            <a:extLst>
              <a:ext uri="{FF2B5EF4-FFF2-40B4-BE49-F238E27FC236}">
                <a16:creationId xmlns:a16="http://schemas.microsoft.com/office/drawing/2014/main" id="{6CAA44F2-EDAD-6F01-3418-FAAAD1913E7A}"/>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2F7B843F-A0EA-C98D-4F87-B941120D4C8C}"/>
              </a:ext>
            </a:extLst>
          </p:cNvPr>
          <p:cNvPicPr>
            <a:picLocks noChangeAspect="1"/>
          </p:cNvPicPr>
          <p:nvPr/>
        </p:nvPicPr>
        <p:blipFill>
          <a:blip r:embed="rId2"/>
          <a:stretch>
            <a:fillRect/>
          </a:stretch>
        </p:blipFill>
        <p:spPr>
          <a:xfrm>
            <a:off x="7901354" y="4062672"/>
            <a:ext cx="4290646" cy="2795328"/>
          </a:xfrm>
          <a:prstGeom prst="rect">
            <a:avLst/>
          </a:prstGeom>
        </p:spPr>
      </p:pic>
      <p:pic>
        <p:nvPicPr>
          <p:cNvPr id="7" name="Picture 6">
            <a:extLst>
              <a:ext uri="{FF2B5EF4-FFF2-40B4-BE49-F238E27FC236}">
                <a16:creationId xmlns:a16="http://schemas.microsoft.com/office/drawing/2014/main" id="{5828528F-DD81-F667-5909-FE3FE882DAB2}"/>
              </a:ext>
            </a:extLst>
          </p:cNvPr>
          <p:cNvPicPr>
            <a:picLocks noChangeAspect="1"/>
          </p:cNvPicPr>
          <p:nvPr/>
        </p:nvPicPr>
        <p:blipFill>
          <a:blip r:embed="rId3"/>
          <a:stretch>
            <a:fillRect/>
          </a:stretch>
        </p:blipFill>
        <p:spPr>
          <a:xfrm>
            <a:off x="5869347" y="1597118"/>
            <a:ext cx="6322653" cy="2465554"/>
          </a:xfrm>
          <a:prstGeom prst="rect">
            <a:avLst/>
          </a:prstGeom>
        </p:spPr>
      </p:pic>
    </p:spTree>
    <p:extLst>
      <p:ext uri="{BB962C8B-B14F-4D97-AF65-F5344CB8AC3E}">
        <p14:creationId xmlns:p14="http://schemas.microsoft.com/office/powerpoint/2010/main" val="53309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862C-335E-67E8-EAF4-74A533D3A900}"/>
              </a:ext>
            </a:extLst>
          </p:cNvPr>
          <p:cNvSpPr>
            <a:spLocks noGrp="1"/>
          </p:cNvSpPr>
          <p:nvPr>
            <p:ph type="title"/>
          </p:nvPr>
        </p:nvSpPr>
        <p:spPr/>
        <p:txBody>
          <a:bodyPr>
            <a:normAutofit/>
          </a:bodyPr>
          <a:lstStyle/>
          <a:p>
            <a:r>
              <a:rPr lang="en-US" dirty="0"/>
              <a:t>Prove: Milestone</a:t>
            </a:r>
            <a:br>
              <a:rPr lang="en-US" dirty="0"/>
            </a:br>
            <a:r>
              <a:rPr lang="en-US" b="1" dirty="0"/>
              <a:t>01 Prove Milestone: Review Python</a:t>
            </a:r>
            <a:endParaRPr lang="en-US" dirty="0"/>
          </a:p>
        </p:txBody>
      </p:sp>
      <p:sp>
        <p:nvSpPr>
          <p:cNvPr id="3" name="Content Placeholder 2">
            <a:extLst>
              <a:ext uri="{FF2B5EF4-FFF2-40B4-BE49-F238E27FC236}">
                <a16:creationId xmlns:a16="http://schemas.microsoft.com/office/drawing/2014/main" id="{C2D03A2C-3675-DADE-CFDF-7EB030116456}"/>
              </a:ext>
            </a:extLst>
          </p:cNvPr>
          <p:cNvSpPr>
            <a:spLocks noGrp="1"/>
          </p:cNvSpPr>
          <p:nvPr>
            <p:ph sz="half" idx="1"/>
          </p:nvPr>
        </p:nvSpPr>
        <p:spPr/>
        <p:txBody>
          <a:bodyPr/>
          <a:lstStyle/>
          <a:p>
            <a:r>
              <a:rPr lang="en-US" dirty="0"/>
              <a:t>Purpose: Prove that you can write a Python program that gets input from a user, performs arithmetic, and displays results for the user to see.</a:t>
            </a:r>
          </a:p>
          <a:p>
            <a:r>
              <a:rPr lang="en-US" dirty="0"/>
              <a:t>Problem Statement</a:t>
            </a:r>
          </a:p>
        </p:txBody>
      </p:sp>
      <p:sp>
        <p:nvSpPr>
          <p:cNvPr id="4" name="Content Placeholder 3">
            <a:extLst>
              <a:ext uri="{FF2B5EF4-FFF2-40B4-BE49-F238E27FC236}">
                <a16:creationId xmlns:a16="http://schemas.microsoft.com/office/drawing/2014/main" id="{6CAA44F2-EDAD-6F01-3418-FAAAD1913E7A}"/>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160EEE27-4CDF-3517-DC01-7D14977171AD}"/>
              </a:ext>
            </a:extLst>
          </p:cNvPr>
          <p:cNvPicPr>
            <a:picLocks noChangeAspect="1"/>
          </p:cNvPicPr>
          <p:nvPr/>
        </p:nvPicPr>
        <p:blipFill>
          <a:blip r:embed="rId2"/>
          <a:stretch>
            <a:fillRect/>
          </a:stretch>
        </p:blipFill>
        <p:spPr>
          <a:xfrm>
            <a:off x="685800" y="4658342"/>
            <a:ext cx="5071153" cy="2107191"/>
          </a:xfrm>
          <a:prstGeom prst="rect">
            <a:avLst/>
          </a:prstGeom>
        </p:spPr>
      </p:pic>
    </p:spTree>
    <p:extLst>
      <p:ext uri="{BB962C8B-B14F-4D97-AF65-F5344CB8AC3E}">
        <p14:creationId xmlns:p14="http://schemas.microsoft.com/office/powerpoint/2010/main" val="66856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2E55-69C9-C987-8524-D3F12D47EBE6}"/>
              </a:ext>
            </a:extLst>
          </p:cNvPr>
          <p:cNvSpPr>
            <a:spLocks noGrp="1"/>
          </p:cNvSpPr>
          <p:nvPr>
            <p:ph type="title"/>
          </p:nvPr>
        </p:nvSpPr>
        <p:spPr>
          <a:xfrm>
            <a:off x="838200" y="256716"/>
            <a:ext cx="10515600" cy="832346"/>
          </a:xfrm>
        </p:spPr>
        <p:txBody>
          <a:bodyPr/>
          <a:lstStyle/>
          <a:p>
            <a:r>
              <a:rPr lang="en-US" dirty="0"/>
              <a:t>Schedule Due Dates</a:t>
            </a:r>
          </a:p>
        </p:txBody>
      </p:sp>
      <p:graphicFrame>
        <p:nvGraphicFramePr>
          <p:cNvPr id="4" name="Table 4">
            <a:extLst>
              <a:ext uri="{FF2B5EF4-FFF2-40B4-BE49-F238E27FC236}">
                <a16:creationId xmlns:a16="http://schemas.microsoft.com/office/drawing/2014/main" id="{D6C71DA8-11F6-03B5-0ED6-33B40D34D735}"/>
              </a:ext>
            </a:extLst>
          </p:cNvPr>
          <p:cNvGraphicFramePr>
            <a:graphicFrameLocks noGrp="1"/>
          </p:cNvGraphicFramePr>
          <p:nvPr>
            <p:ph idx="1"/>
            <p:extLst>
              <p:ext uri="{D42A27DB-BD31-4B8C-83A1-F6EECF244321}">
                <p14:modId xmlns:p14="http://schemas.microsoft.com/office/powerpoint/2010/main" val="26202713"/>
              </p:ext>
            </p:extLst>
          </p:nvPr>
        </p:nvGraphicFramePr>
        <p:xfrm>
          <a:off x="424665" y="1366520"/>
          <a:ext cx="11342669" cy="5491480"/>
        </p:xfrm>
        <a:graphic>
          <a:graphicData uri="http://schemas.openxmlformats.org/drawingml/2006/table">
            <a:tbl>
              <a:tblPr firstRow="1" bandRow="1">
                <a:tableStyleId>{5C22544A-7EE6-4342-B048-85BDC9FD1C3A}</a:tableStyleId>
              </a:tblPr>
              <a:tblGrid>
                <a:gridCol w="932345">
                  <a:extLst>
                    <a:ext uri="{9D8B030D-6E8A-4147-A177-3AD203B41FA5}">
                      <a16:colId xmlns:a16="http://schemas.microsoft.com/office/drawing/2014/main" val="1296284167"/>
                    </a:ext>
                  </a:extLst>
                </a:gridCol>
                <a:gridCol w="1735054">
                  <a:extLst>
                    <a:ext uri="{9D8B030D-6E8A-4147-A177-3AD203B41FA5}">
                      <a16:colId xmlns:a16="http://schemas.microsoft.com/office/drawing/2014/main" val="883638742"/>
                    </a:ext>
                  </a:extLst>
                </a:gridCol>
                <a:gridCol w="1735054">
                  <a:extLst>
                    <a:ext uri="{9D8B030D-6E8A-4147-A177-3AD203B41FA5}">
                      <a16:colId xmlns:a16="http://schemas.microsoft.com/office/drawing/2014/main" val="3420744402"/>
                    </a:ext>
                  </a:extLst>
                </a:gridCol>
                <a:gridCol w="1735054">
                  <a:extLst>
                    <a:ext uri="{9D8B030D-6E8A-4147-A177-3AD203B41FA5}">
                      <a16:colId xmlns:a16="http://schemas.microsoft.com/office/drawing/2014/main" val="3677899536"/>
                    </a:ext>
                  </a:extLst>
                </a:gridCol>
                <a:gridCol w="1735054">
                  <a:extLst>
                    <a:ext uri="{9D8B030D-6E8A-4147-A177-3AD203B41FA5}">
                      <a16:colId xmlns:a16="http://schemas.microsoft.com/office/drawing/2014/main" val="2526921487"/>
                    </a:ext>
                  </a:extLst>
                </a:gridCol>
                <a:gridCol w="1735054">
                  <a:extLst>
                    <a:ext uri="{9D8B030D-6E8A-4147-A177-3AD203B41FA5}">
                      <a16:colId xmlns:a16="http://schemas.microsoft.com/office/drawing/2014/main" val="4127162681"/>
                    </a:ext>
                  </a:extLst>
                </a:gridCol>
                <a:gridCol w="1735054">
                  <a:extLst>
                    <a:ext uri="{9D8B030D-6E8A-4147-A177-3AD203B41FA5}">
                      <a16:colId xmlns:a16="http://schemas.microsoft.com/office/drawing/2014/main" val="3645161486"/>
                    </a:ext>
                  </a:extLst>
                </a:gridCol>
              </a:tblGrid>
              <a:tr h="370840">
                <a:tc>
                  <a:txBody>
                    <a:bodyPr/>
                    <a:lstStyle/>
                    <a:p>
                      <a:r>
                        <a:rPr lang="en-US" dirty="0"/>
                        <a:t>Week</a:t>
                      </a:r>
                    </a:p>
                  </a:txBody>
                  <a:tcPr/>
                </a:tc>
                <a:tc>
                  <a:txBody>
                    <a:bodyPr/>
                    <a:lstStyle/>
                    <a:p>
                      <a:r>
                        <a:rPr lang="en-US" dirty="0"/>
                        <a:t>Monday </a:t>
                      </a:r>
                    </a:p>
                  </a:txBody>
                  <a:tcPr/>
                </a:tc>
                <a:tc>
                  <a:txBody>
                    <a:bodyPr/>
                    <a:lstStyle/>
                    <a:p>
                      <a:r>
                        <a:rPr lang="en-US" dirty="0"/>
                        <a:t>Tuesday</a:t>
                      </a:r>
                    </a:p>
                  </a:txBody>
                  <a:tcPr/>
                </a:tc>
                <a:tc>
                  <a:txBody>
                    <a:bodyPr/>
                    <a:lstStyle/>
                    <a:p>
                      <a:r>
                        <a:rPr lang="en-US" dirty="0"/>
                        <a:t>Wednesday</a:t>
                      </a:r>
                    </a:p>
                  </a:txBody>
                  <a:tcPr/>
                </a:tc>
                <a:tc>
                  <a:txBody>
                    <a:bodyPr/>
                    <a:lstStyle/>
                    <a:p>
                      <a:r>
                        <a:rPr lang="en-US" dirty="0"/>
                        <a:t>Thursday</a:t>
                      </a:r>
                    </a:p>
                  </a:txBody>
                  <a:tcPr/>
                </a:tc>
                <a:tc>
                  <a:txBody>
                    <a:bodyPr/>
                    <a:lstStyle/>
                    <a:p>
                      <a:r>
                        <a:rPr lang="en-US" dirty="0"/>
                        <a:t>Friday</a:t>
                      </a:r>
                    </a:p>
                  </a:txBody>
                  <a:tcPr/>
                </a:tc>
                <a:tc>
                  <a:txBody>
                    <a:bodyPr/>
                    <a:lstStyle/>
                    <a:p>
                      <a:r>
                        <a:rPr lang="en-US" dirty="0"/>
                        <a:t>Saturday</a:t>
                      </a:r>
                    </a:p>
                  </a:txBody>
                  <a:tcPr/>
                </a:tc>
                <a:extLst>
                  <a:ext uri="{0D108BD9-81ED-4DB2-BD59-A6C34878D82A}">
                    <a16:rowId xmlns:a16="http://schemas.microsoft.com/office/drawing/2014/main" val="3012792672"/>
                  </a:ext>
                </a:extLst>
              </a:tr>
              <a:tr h="370840">
                <a:tc>
                  <a:txBody>
                    <a:bodyPr/>
                    <a:lstStyle/>
                    <a:p>
                      <a:r>
                        <a:rPr lang="en-US" dirty="0"/>
                        <a:t>1 10/26</a:t>
                      </a:r>
                    </a:p>
                  </a:txBody>
                  <a:tcPr/>
                </a:tc>
                <a:tc>
                  <a:txBody>
                    <a:bodyPr/>
                    <a:lstStyle/>
                    <a:p>
                      <a:endParaRPr lang="en-US" dirty="0"/>
                    </a:p>
                  </a:txBody>
                  <a:tcPr/>
                </a:tc>
                <a:tc>
                  <a:txBody>
                    <a:bodyPr/>
                    <a:lstStyle/>
                    <a:p>
                      <a:endParaRPr lang="en-US" dirty="0"/>
                    </a:p>
                  </a:txBody>
                  <a:tcPr/>
                </a:tc>
                <a:tc>
                  <a:txBody>
                    <a:bodyPr/>
                    <a:lstStyle/>
                    <a:p>
                      <a:r>
                        <a:rPr lang="en-US" dirty="0"/>
                        <a:t>Prepare 01</a:t>
                      </a:r>
                    </a:p>
                  </a:txBody>
                  <a:tcPr/>
                </a:tc>
                <a:tc>
                  <a:txBody>
                    <a:bodyPr/>
                    <a:lstStyle/>
                    <a:p>
                      <a:endParaRPr lang="en-US" dirty="0"/>
                    </a:p>
                  </a:txBody>
                  <a:tcPr/>
                </a:tc>
                <a:tc>
                  <a:txBody>
                    <a:bodyPr/>
                    <a:lstStyle/>
                    <a:p>
                      <a:r>
                        <a:rPr lang="en-US" dirty="0"/>
                        <a:t>Ice Breaker 01 Ponder</a:t>
                      </a:r>
                    </a:p>
                  </a:txBody>
                  <a:tcPr/>
                </a:tc>
                <a:tc>
                  <a:txBody>
                    <a:bodyPr/>
                    <a:lstStyle/>
                    <a:p>
                      <a:r>
                        <a:rPr lang="en-US" dirty="0"/>
                        <a:t>01 Milestone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 Prepare</a:t>
                      </a:r>
                    </a:p>
                  </a:txBody>
                  <a:tcPr/>
                </a:tc>
                <a:extLst>
                  <a:ext uri="{0D108BD9-81ED-4DB2-BD59-A6C34878D82A}">
                    <a16:rowId xmlns:a16="http://schemas.microsoft.com/office/drawing/2014/main" val="1543394826"/>
                  </a:ext>
                </a:extLst>
              </a:tr>
              <a:tr h="370840">
                <a:tc>
                  <a:txBody>
                    <a:bodyPr/>
                    <a:lstStyle/>
                    <a:p>
                      <a:r>
                        <a:rPr lang="en-US" dirty="0"/>
                        <a:t>2 10/31</a:t>
                      </a:r>
                    </a:p>
                  </a:txBody>
                  <a:tcPr/>
                </a:tc>
                <a:tc>
                  <a:txBody>
                    <a:bodyPr/>
                    <a:lstStyle/>
                    <a:p>
                      <a:r>
                        <a:rPr lang="en-US" dirty="0"/>
                        <a:t>L02 Checkpoint</a:t>
                      </a:r>
                    </a:p>
                    <a:p>
                      <a:r>
                        <a:rPr lang="en-US" dirty="0"/>
                        <a:t>L03 Prepare</a:t>
                      </a:r>
                    </a:p>
                  </a:txBody>
                  <a:tcPr/>
                </a:tc>
                <a:tc>
                  <a:txBody>
                    <a:bodyPr/>
                    <a:lstStyle/>
                    <a:p>
                      <a:r>
                        <a:rPr lang="en-US" dirty="0"/>
                        <a:t>L02 Teach</a:t>
                      </a:r>
                    </a:p>
                    <a:p>
                      <a:r>
                        <a:rPr lang="en-US" dirty="0"/>
                        <a:t>L02 Ponder</a:t>
                      </a:r>
                    </a:p>
                  </a:txBody>
                  <a:tcPr/>
                </a:tc>
                <a:tc>
                  <a:txBody>
                    <a:bodyPr/>
                    <a:lstStyle/>
                    <a:p>
                      <a:r>
                        <a:rPr lang="en-US" dirty="0"/>
                        <a:t>L02 Prove</a:t>
                      </a:r>
                    </a:p>
                    <a:p>
                      <a:r>
                        <a:rPr lang="en-US" dirty="0"/>
                        <a:t>L03 Checkpoint</a:t>
                      </a:r>
                    </a:p>
                  </a:txBody>
                  <a:tcPr/>
                </a:tc>
                <a:tc>
                  <a:txBody>
                    <a:bodyPr/>
                    <a:lstStyle/>
                    <a:p>
                      <a:r>
                        <a:rPr lang="en-US" dirty="0"/>
                        <a:t>L03 Teach</a:t>
                      </a:r>
                    </a:p>
                  </a:txBody>
                  <a:tcPr/>
                </a:tc>
                <a:tc>
                  <a:txBody>
                    <a:bodyPr/>
                    <a:lstStyle/>
                    <a:p>
                      <a:r>
                        <a:rPr lang="en-US" dirty="0"/>
                        <a:t>L03 Ponder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L03 Milestone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L04 Prepare</a:t>
                      </a:r>
                    </a:p>
                  </a:txBody>
                  <a:tcPr/>
                </a:tc>
                <a:extLst>
                  <a:ext uri="{0D108BD9-81ED-4DB2-BD59-A6C34878D82A}">
                    <a16:rowId xmlns:a16="http://schemas.microsoft.com/office/drawing/2014/main" val="1300363025"/>
                  </a:ext>
                </a:extLst>
              </a:tr>
              <a:tr h="370840">
                <a:tc>
                  <a:txBody>
                    <a:bodyPr/>
                    <a:lstStyle/>
                    <a:p>
                      <a:r>
                        <a:rPr lang="en-US" dirty="0"/>
                        <a:t>3 11/07</a:t>
                      </a:r>
                    </a:p>
                  </a:txBody>
                  <a:tcPr/>
                </a:tc>
                <a:tc>
                  <a:txBody>
                    <a:bodyPr/>
                    <a:lstStyle/>
                    <a:p>
                      <a:r>
                        <a:rPr lang="en-US" dirty="0"/>
                        <a:t>L04 Checkpoint</a:t>
                      </a:r>
                    </a:p>
                    <a:p>
                      <a:r>
                        <a:rPr lang="en-US" dirty="0"/>
                        <a:t>L05 Prepare</a:t>
                      </a:r>
                    </a:p>
                  </a:txBody>
                  <a:tcPr/>
                </a:tc>
                <a:tc>
                  <a:txBody>
                    <a:bodyPr/>
                    <a:lstStyle/>
                    <a:p>
                      <a:r>
                        <a:rPr lang="en-US" dirty="0"/>
                        <a:t>L04 Teach</a:t>
                      </a:r>
                    </a:p>
                    <a:p>
                      <a:r>
                        <a:rPr lang="en-US" dirty="0"/>
                        <a:t>L04 Ponder</a:t>
                      </a:r>
                    </a:p>
                  </a:txBody>
                  <a:tcPr/>
                </a:tc>
                <a:tc>
                  <a:txBody>
                    <a:bodyPr/>
                    <a:lstStyle/>
                    <a:p>
                      <a:r>
                        <a:rPr lang="en-US" dirty="0"/>
                        <a:t>L04 Prove</a:t>
                      </a:r>
                    </a:p>
                    <a:p>
                      <a:r>
                        <a:rPr lang="en-US" dirty="0"/>
                        <a:t>L05 Checkpoint</a:t>
                      </a:r>
                    </a:p>
                  </a:txBody>
                  <a:tcPr/>
                </a:tc>
                <a:tc>
                  <a:txBody>
                    <a:bodyPr/>
                    <a:lstStyle/>
                    <a:p>
                      <a:r>
                        <a:rPr lang="en-US" dirty="0"/>
                        <a:t>L05 Teach</a:t>
                      </a:r>
                    </a:p>
                  </a:txBody>
                  <a:tcPr/>
                </a:tc>
                <a:tc>
                  <a:txBody>
                    <a:bodyPr/>
                    <a:lstStyle/>
                    <a:p>
                      <a:r>
                        <a:rPr lang="en-US" dirty="0"/>
                        <a:t>L05 Ponder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L05 Milestone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L06 Prepare</a:t>
                      </a:r>
                    </a:p>
                  </a:txBody>
                  <a:tcPr/>
                </a:tc>
                <a:extLst>
                  <a:ext uri="{0D108BD9-81ED-4DB2-BD59-A6C34878D82A}">
                    <a16:rowId xmlns:a16="http://schemas.microsoft.com/office/drawing/2014/main" val="2145849847"/>
                  </a:ext>
                </a:extLst>
              </a:tr>
              <a:tr h="370840">
                <a:tc>
                  <a:txBody>
                    <a:bodyPr/>
                    <a:lstStyle/>
                    <a:p>
                      <a:r>
                        <a:rPr lang="en-US" dirty="0"/>
                        <a:t>4 11/14</a:t>
                      </a:r>
                    </a:p>
                  </a:txBody>
                  <a:tcPr/>
                </a:tc>
                <a:tc>
                  <a:txBody>
                    <a:bodyPr/>
                    <a:lstStyle/>
                    <a:p>
                      <a:r>
                        <a:rPr lang="en-US" dirty="0"/>
                        <a:t>L06 Checkpoint</a:t>
                      </a:r>
                    </a:p>
                    <a:p>
                      <a:r>
                        <a:rPr lang="en-US" dirty="0"/>
                        <a:t>L07 Prepare</a:t>
                      </a:r>
                    </a:p>
                  </a:txBody>
                  <a:tcPr/>
                </a:tc>
                <a:tc>
                  <a:txBody>
                    <a:bodyPr/>
                    <a:lstStyle/>
                    <a:p>
                      <a:r>
                        <a:rPr lang="en-US" dirty="0"/>
                        <a:t>L06 Teach</a:t>
                      </a:r>
                    </a:p>
                    <a:p>
                      <a:r>
                        <a:rPr lang="en-US" dirty="0"/>
                        <a:t>L06 Ponder</a:t>
                      </a:r>
                    </a:p>
                  </a:txBody>
                  <a:tcPr/>
                </a:tc>
                <a:tc>
                  <a:txBody>
                    <a:bodyPr/>
                    <a:lstStyle/>
                    <a:p>
                      <a:r>
                        <a:rPr lang="en-US" dirty="0"/>
                        <a:t>L06 Prove</a:t>
                      </a:r>
                    </a:p>
                    <a:p>
                      <a:r>
                        <a:rPr lang="en-US" dirty="0"/>
                        <a:t>L07 Checkpoint</a:t>
                      </a:r>
                    </a:p>
                  </a:txBody>
                  <a:tcPr/>
                </a:tc>
                <a:tc>
                  <a:txBody>
                    <a:bodyPr/>
                    <a:lstStyle/>
                    <a:p>
                      <a:r>
                        <a:rPr lang="en-US" dirty="0"/>
                        <a:t>L07 Teach</a:t>
                      </a:r>
                    </a:p>
                  </a:txBody>
                  <a:tcPr/>
                </a:tc>
                <a:tc>
                  <a:txBody>
                    <a:bodyPr/>
                    <a:lstStyle/>
                    <a:p>
                      <a:r>
                        <a:rPr lang="en-US" dirty="0"/>
                        <a:t>L07 Ponder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L07 Milestone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L08 Prepare</a:t>
                      </a:r>
                    </a:p>
                  </a:txBody>
                  <a:tcPr/>
                </a:tc>
                <a:extLst>
                  <a:ext uri="{0D108BD9-81ED-4DB2-BD59-A6C34878D82A}">
                    <a16:rowId xmlns:a16="http://schemas.microsoft.com/office/drawing/2014/main" val="2556157030"/>
                  </a:ext>
                </a:extLst>
              </a:tr>
              <a:tr h="370840">
                <a:tc>
                  <a:txBody>
                    <a:bodyPr/>
                    <a:lstStyle/>
                    <a:p>
                      <a:r>
                        <a:rPr lang="en-US" dirty="0"/>
                        <a:t>5 11/21</a:t>
                      </a:r>
                    </a:p>
                  </a:txBody>
                  <a:tcPr/>
                </a:tc>
                <a:tc>
                  <a:txBody>
                    <a:bodyPr/>
                    <a:lstStyle/>
                    <a:p>
                      <a:r>
                        <a:rPr lang="en-US" dirty="0"/>
                        <a:t>L08 Checkpoint</a:t>
                      </a:r>
                    </a:p>
                    <a:p>
                      <a:r>
                        <a:rPr lang="en-US" dirty="0"/>
                        <a:t>L09 Prepare</a:t>
                      </a:r>
                    </a:p>
                  </a:txBody>
                  <a:tcPr/>
                </a:tc>
                <a:tc>
                  <a:txBody>
                    <a:bodyPr/>
                    <a:lstStyle/>
                    <a:p>
                      <a:r>
                        <a:rPr lang="en-US" dirty="0"/>
                        <a:t>L08 Teach</a:t>
                      </a:r>
                    </a:p>
                    <a:p>
                      <a:r>
                        <a:rPr lang="en-US" dirty="0"/>
                        <a:t>L08 Ponder</a:t>
                      </a:r>
                    </a:p>
                  </a:txBody>
                  <a:tcPr/>
                </a:tc>
                <a:tc gridSpan="3">
                  <a:txBody>
                    <a:bodyPr/>
                    <a:lstStyle/>
                    <a:p>
                      <a:pPr algn="ctr"/>
                      <a:r>
                        <a:rPr lang="en-US" b="1" dirty="0"/>
                        <a:t>Thanksgiving Break</a:t>
                      </a:r>
                    </a:p>
                  </a:txBody>
                  <a:tcPr/>
                </a:tc>
                <a:tc hMerge="1">
                  <a:txBody>
                    <a:bodyPr/>
                    <a:lstStyle/>
                    <a:p>
                      <a:endParaRPr lang="en-US" dirty="0"/>
                    </a:p>
                  </a:txBody>
                  <a:tcPr/>
                </a:tc>
                <a:tc h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L08 Prove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L10 Prepare</a:t>
                      </a:r>
                    </a:p>
                  </a:txBody>
                  <a:tcPr/>
                </a:tc>
                <a:extLst>
                  <a:ext uri="{0D108BD9-81ED-4DB2-BD59-A6C34878D82A}">
                    <a16:rowId xmlns:a16="http://schemas.microsoft.com/office/drawing/2014/main" val="558157320"/>
                  </a:ext>
                </a:extLst>
              </a:tr>
              <a:tr h="370840">
                <a:tc>
                  <a:txBody>
                    <a:bodyPr/>
                    <a:lstStyle/>
                    <a:p>
                      <a:r>
                        <a:rPr lang="en-US" dirty="0"/>
                        <a:t>6 11/28</a:t>
                      </a:r>
                    </a:p>
                  </a:txBody>
                  <a:tcPr/>
                </a:tc>
                <a:tc>
                  <a:txBody>
                    <a:bodyPr/>
                    <a:lstStyle/>
                    <a:p>
                      <a:r>
                        <a:rPr lang="en-US" i="1" dirty="0"/>
                        <a:t>L09 Checkpoint</a:t>
                      </a:r>
                    </a:p>
                    <a:p>
                      <a:r>
                        <a:rPr lang="en-US" i="1" dirty="0"/>
                        <a:t>L10 Prepare</a:t>
                      </a:r>
                    </a:p>
                  </a:txBody>
                  <a:tcPr/>
                </a:tc>
                <a:tc>
                  <a:txBody>
                    <a:bodyPr/>
                    <a:lstStyle/>
                    <a:p>
                      <a:r>
                        <a:rPr lang="en-US" i="1" dirty="0"/>
                        <a:t>L09 Teach</a:t>
                      </a:r>
                    </a:p>
                    <a:p>
                      <a:r>
                        <a:rPr lang="en-US" i="1" dirty="0"/>
                        <a:t>L09 Ponder</a:t>
                      </a:r>
                    </a:p>
                  </a:txBody>
                  <a:tcPr/>
                </a:tc>
                <a:tc>
                  <a:txBody>
                    <a:bodyPr/>
                    <a:lstStyle/>
                    <a:p>
                      <a:r>
                        <a:rPr lang="en-US" i="1" dirty="0"/>
                        <a:t>L09 Milestone</a:t>
                      </a:r>
                    </a:p>
                    <a:p>
                      <a:r>
                        <a:rPr lang="en-US" i="1" dirty="0"/>
                        <a:t>L10 Checkpoint</a:t>
                      </a:r>
                    </a:p>
                  </a:txBody>
                  <a:tcPr/>
                </a:tc>
                <a:tc>
                  <a:txBody>
                    <a:bodyPr/>
                    <a:lstStyle/>
                    <a:p>
                      <a:r>
                        <a:rPr lang="en-US" i="1" dirty="0"/>
                        <a:t>L10 Teach</a:t>
                      </a:r>
                    </a:p>
                  </a:txBody>
                  <a:tcPr/>
                </a:tc>
                <a:tc>
                  <a:txBody>
                    <a:bodyPr/>
                    <a:lstStyle/>
                    <a:p>
                      <a:r>
                        <a:rPr lang="en-US" i="1" dirty="0"/>
                        <a:t>L10 Ponder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L10 Prove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L11 Prepare</a:t>
                      </a:r>
                    </a:p>
                  </a:txBody>
                  <a:tcPr/>
                </a:tc>
                <a:extLst>
                  <a:ext uri="{0D108BD9-81ED-4DB2-BD59-A6C34878D82A}">
                    <a16:rowId xmlns:a16="http://schemas.microsoft.com/office/drawing/2014/main" val="3199780633"/>
                  </a:ext>
                </a:extLst>
              </a:tr>
              <a:tr h="370840">
                <a:tc>
                  <a:txBody>
                    <a:bodyPr/>
                    <a:lstStyle/>
                    <a:p>
                      <a:r>
                        <a:rPr lang="en-US" dirty="0"/>
                        <a:t>7 12/05</a:t>
                      </a:r>
                    </a:p>
                  </a:txBody>
                  <a:tcPr/>
                </a:tc>
                <a:tc>
                  <a:txBody>
                    <a:bodyPr/>
                    <a:lstStyle/>
                    <a:p>
                      <a:r>
                        <a:rPr lang="en-US" i="1" dirty="0"/>
                        <a:t>L11 Checkpoint</a:t>
                      </a:r>
                    </a:p>
                    <a:p>
                      <a:r>
                        <a:rPr lang="en-US" i="1" dirty="0"/>
                        <a:t>L12 Prepare</a:t>
                      </a:r>
                    </a:p>
                  </a:txBody>
                  <a:tcPr/>
                </a:tc>
                <a:tc>
                  <a:txBody>
                    <a:bodyPr/>
                    <a:lstStyle/>
                    <a:p>
                      <a:r>
                        <a:rPr lang="en-US" i="1" dirty="0"/>
                        <a:t>L11 Teach</a:t>
                      </a:r>
                    </a:p>
                    <a:p>
                      <a:r>
                        <a:rPr lang="en-US" i="1" dirty="0"/>
                        <a:t>L11 Ponder</a:t>
                      </a:r>
                    </a:p>
                  </a:txBody>
                  <a:tcPr/>
                </a:tc>
                <a:tc>
                  <a:txBody>
                    <a:bodyPr/>
                    <a:lstStyle/>
                    <a:p>
                      <a:r>
                        <a:rPr lang="en-US" i="1" dirty="0"/>
                        <a:t>L11 Milestone</a:t>
                      </a:r>
                    </a:p>
                    <a:p>
                      <a:r>
                        <a:rPr lang="en-US" i="1" dirty="0"/>
                        <a:t>L12 Checkpoint</a:t>
                      </a:r>
                    </a:p>
                  </a:txBody>
                  <a:tcPr/>
                </a:tc>
                <a:tc>
                  <a:txBody>
                    <a:bodyPr/>
                    <a:lstStyle/>
                    <a:p>
                      <a:r>
                        <a:rPr lang="en-US" i="1" dirty="0"/>
                        <a:t>L12 Teach</a:t>
                      </a:r>
                    </a:p>
                  </a:txBody>
                  <a:tcPr/>
                </a:tc>
                <a:tc>
                  <a:txBody>
                    <a:bodyPr/>
                    <a:lstStyle/>
                    <a:p>
                      <a:r>
                        <a:rPr lang="en-US" i="1" dirty="0"/>
                        <a:t>L12 Ponder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L12 Prove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L14 Prepare</a:t>
                      </a:r>
                    </a:p>
                  </a:txBody>
                  <a:tcPr/>
                </a:tc>
                <a:extLst>
                  <a:ext uri="{0D108BD9-81ED-4DB2-BD59-A6C34878D82A}">
                    <a16:rowId xmlns:a16="http://schemas.microsoft.com/office/drawing/2014/main" val="1013147474"/>
                  </a:ext>
                </a:extLst>
              </a:tr>
              <a:tr h="370840">
                <a:tc>
                  <a:txBody>
                    <a:bodyPr/>
                    <a:lstStyle/>
                    <a:p>
                      <a:r>
                        <a:rPr lang="en-US" dirty="0"/>
                        <a:t>8 12/12</a:t>
                      </a:r>
                    </a:p>
                  </a:txBody>
                  <a:tcPr/>
                </a:tc>
                <a:tc>
                  <a:txBody>
                    <a:bodyPr/>
                    <a:lstStyle/>
                    <a:p>
                      <a:r>
                        <a:rPr lang="en-US" i="1" dirty="0"/>
                        <a:t>L14 Prepare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L13 Ponder</a:t>
                      </a:r>
                    </a:p>
                    <a:p>
                      <a:endParaRPr lang="en-US" i="1" dirty="0"/>
                    </a:p>
                  </a:txBody>
                  <a:tcPr/>
                </a:tc>
                <a:tc>
                  <a:txBody>
                    <a:bodyPr/>
                    <a:lstStyle/>
                    <a:p>
                      <a:r>
                        <a:rPr lang="en-US" i="1" dirty="0"/>
                        <a:t>L13 Prove</a:t>
                      </a:r>
                    </a:p>
                    <a:p>
                      <a:r>
                        <a:rPr lang="en-US" i="1" dirty="0"/>
                        <a:t>L14 Prove</a:t>
                      </a:r>
                    </a:p>
                  </a:txBody>
                  <a:tcPr/>
                </a:tc>
                <a:tc>
                  <a:txBody>
                    <a:bodyPr/>
                    <a:lstStyle/>
                    <a:p>
                      <a:endParaRPr lang="en-US" i="1" dirty="0"/>
                    </a:p>
                  </a:txBody>
                  <a:tcPr/>
                </a:tc>
                <a:tc>
                  <a:txBody>
                    <a:bodyPr/>
                    <a:lstStyle/>
                    <a:p>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txBody>
                  <a:tcPr/>
                </a:tc>
                <a:extLst>
                  <a:ext uri="{0D108BD9-81ED-4DB2-BD59-A6C34878D82A}">
                    <a16:rowId xmlns:a16="http://schemas.microsoft.com/office/drawing/2014/main" val="94338361"/>
                  </a:ext>
                </a:extLst>
              </a:tr>
            </a:tbl>
          </a:graphicData>
        </a:graphic>
      </p:graphicFrame>
    </p:spTree>
    <p:extLst>
      <p:ext uri="{BB962C8B-B14F-4D97-AF65-F5344CB8AC3E}">
        <p14:creationId xmlns:p14="http://schemas.microsoft.com/office/powerpoint/2010/main" val="2357188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027951A-69F9-F42E-D2EC-C34DC39E1788}"/>
              </a:ext>
            </a:extLst>
          </p:cNvPr>
          <p:cNvPicPr>
            <a:picLocks noChangeAspect="1"/>
          </p:cNvPicPr>
          <p:nvPr/>
        </p:nvPicPr>
        <p:blipFill>
          <a:blip r:embed="rId2"/>
          <a:stretch>
            <a:fillRect/>
          </a:stretch>
        </p:blipFill>
        <p:spPr>
          <a:xfrm>
            <a:off x="5869347" y="1597118"/>
            <a:ext cx="6322653" cy="2465554"/>
          </a:xfrm>
          <a:prstGeom prst="rect">
            <a:avLst/>
          </a:prstGeom>
        </p:spPr>
      </p:pic>
      <p:pic>
        <p:nvPicPr>
          <p:cNvPr id="12" name="Picture 11">
            <a:extLst>
              <a:ext uri="{FF2B5EF4-FFF2-40B4-BE49-F238E27FC236}">
                <a16:creationId xmlns:a16="http://schemas.microsoft.com/office/drawing/2014/main" id="{DBA7DE70-5ACB-139E-2BEB-254251F518F9}"/>
              </a:ext>
            </a:extLst>
          </p:cNvPr>
          <p:cNvPicPr>
            <a:picLocks noChangeAspect="1"/>
          </p:cNvPicPr>
          <p:nvPr/>
        </p:nvPicPr>
        <p:blipFill>
          <a:blip r:embed="rId3"/>
          <a:stretch>
            <a:fillRect/>
          </a:stretch>
        </p:blipFill>
        <p:spPr>
          <a:xfrm>
            <a:off x="7901354" y="4062672"/>
            <a:ext cx="4290646" cy="2795328"/>
          </a:xfrm>
          <a:prstGeom prst="rect">
            <a:avLst/>
          </a:prstGeom>
        </p:spPr>
      </p:pic>
      <p:sp>
        <p:nvSpPr>
          <p:cNvPr id="2" name="Title 1">
            <a:extLst>
              <a:ext uri="{FF2B5EF4-FFF2-40B4-BE49-F238E27FC236}">
                <a16:creationId xmlns:a16="http://schemas.microsoft.com/office/drawing/2014/main" id="{0FF8862C-335E-67E8-EAF4-74A533D3A900}"/>
              </a:ext>
            </a:extLst>
          </p:cNvPr>
          <p:cNvSpPr>
            <a:spLocks noGrp="1"/>
          </p:cNvSpPr>
          <p:nvPr>
            <p:ph type="title"/>
          </p:nvPr>
        </p:nvSpPr>
        <p:spPr/>
        <p:txBody>
          <a:bodyPr>
            <a:normAutofit/>
          </a:bodyPr>
          <a:lstStyle/>
          <a:p>
            <a:r>
              <a:rPr lang="en-US" dirty="0"/>
              <a:t>Prove: Milestone</a:t>
            </a:r>
            <a:br>
              <a:rPr lang="en-US" dirty="0"/>
            </a:br>
            <a:r>
              <a:rPr lang="en-US" b="1" dirty="0"/>
              <a:t>01 Prove Milestone: Review Python</a:t>
            </a:r>
            <a:endParaRPr lang="en-US" dirty="0"/>
          </a:p>
        </p:txBody>
      </p:sp>
      <p:sp>
        <p:nvSpPr>
          <p:cNvPr id="3" name="Content Placeholder 2">
            <a:extLst>
              <a:ext uri="{FF2B5EF4-FFF2-40B4-BE49-F238E27FC236}">
                <a16:creationId xmlns:a16="http://schemas.microsoft.com/office/drawing/2014/main" id="{C2D03A2C-3675-DADE-CFDF-7EB030116456}"/>
              </a:ext>
            </a:extLst>
          </p:cNvPr>
          <p:cNvSpPr>
            <a:spLocks noGrp="1"/>
          </p:cNvSpPr>
          <p:nvPr>
            <p:ph sz="half" idx="1"/>
          </p:nvPr>
        </p:nvSpPr>
        <p:spPr/>
        <p:txBody>
          <a:bodyPr/>
          <a:lstStyle/>
          <a:p>
            <a:r>
              <a:rPr lang="en-US" dirty="0"/>
              <a:t>Purpose: Prove that you can write a Python program that gets input from a user, performs arithmetic, and displays results for the user to see.</a:t>
            </a:r>
          </a:p>
          <a:p>
            <a:r>
              <a:rPr lang="en-US" dirty="0"/>
              <a:t>Problem Statement</a:t>
            </a:r>
          </a:p>
        </p:txBody>
      </p:sp>
      <p:sp>
        <p:nvSpPr>
          <p:cNvPr id="4" name="Content Placeholder 3">
            <a:extLst>
              <a:ext uri="{FF2B5EF4-FFF2-40B4-BE49-F238E27FC236}">
                <a16:creationId xmlns:a16="http://schemas.microsoft.com/office/drawing/2014/main" id="{6CAA44F2-EDAD-6F01-3418-FAAAD1913E7A}"/>
              </a:ext>
            </a:extLst>
          </p:cNvPr>
          <p:cNvSpPr>
            <a:spLocks noGrp="1"/>
          </p:cNvSpPr>
          <p:nvPr>
            <p:ph sz="half" idx="2"/>
          </p:nvPr>
        </p:nvSpPr>
        <p:spPr/>
        <p:txBody>
          <a:bodyPr/>
          <a:lstStyle/>
          <a:p>
            <a:endParaRPr lang="en-US" dirty="0"/>
          </a:p>
        </p:txBody>
      </p:sp>
      <p:sp>
        <p:nvSpPr>
          <p:cNvPr id="7" name="Rectangle 6">
            <a:extLst>
              <a:ext uri="{FF2B5EF4-FFF2-40B4-BE49-F238E27FC236}">
                <a16:creationId xmlns:a16="http://schemas.microsoft.com/office/drawing/2014/main" id="{73BF5673-A410-DDA1-7721-DB5D4C5D1F1D}"/>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8" name="Rectangle 7">
            <a:extLst>
              <a:ext uri="{FF2B5EF4-FFF2-40B4-BE49-F238E27FC236}">
                <a16:creationId xmlns:a16="http://schemas.microsoft.com/office/drawing/2014/main" id="{1B7C695F-93A1-65C9-9022-08F9C5646CB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9" name="Rectangle 8">
            <a:extLst>
              <a:ext uri="{FF2B5EF4-FFF2-40B4-BE49-F238E27FC236}">
                <a16:creationId xmlns:a16="http://schemas.microsoft.com/office/drawing/2014/main" id="{B4C45584-F086-076A-5AEF-01360E0ED240}"/>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0" name="Rectangle 9">
            <a:extLst>
              <a:ext uri="{FF2B5EF4-FFF2-40B4-BE49-F238E27FC236}">
                <a16:creationId xmlns:a16="http://schemas.microsoft.com/office/drawing/2014/main" id="{38A490F7-3160-55FF-E172-81F9A9AAA302}"/>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7A2DBA48-699B-F456-8DAC-33146897AC66}"/>
              </a:ext>
            </a:extLst>
          </p:cNvPr>
          <p:cNvPicPr>
            <a:picLocks noChangeAspect="1"/>
          </p:cNvPicPr>
          <p:nvPr/>
        </p:nvPicPr>
        <p:blipFill>
          <a:blip r:embed="rId4"/>
          <a:stretch>
            <a:fillRect/>
          </a:stretch>
        </p:blipFill>
        <p:spPr>
          <a:xfrm>
            <a:off x="685800" y="4658342"/>
            <a:ext cx="5071153" cy="2107191"/>
          </a:xfrm>
          <a:prstGeom prst="rect">
            <a:avLst/>
          </a:prstGeom>
        </p:spPr>
      </p:pic>
    </p:spTree>
    <p:extLst>
      <p:ext uri="{BB962C8B-B14F-4D97-AF65-F5344CB8AC3E}">
        <p14:creationId xmlns:p14="http://schemas.microsoft.com/office/powerpoint/2010/main" val="612563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E128134-8406-D708-B08F-8B5150A8DAEE}"/>
              </a:ext>
            </a:extLst>
          </p:cNvPr>
          <p:cNvPicPr>
            <a:picLocks noChangeAspect="1"/>
          </p:cNvPicPr>
          <p:nvPr/>
        </p:nvPicPr>
        <p:blipFill>
          <a:blip r:embed="rId3"/>
          <a:stretch>
            <a:fillRect/>
          </a:stretch>
        </p:blipFill>
        <p:spPr>
          <a:xfrm>
            <a:off x="5869347" y="1597118"/>
            <a:ext cx="6322653" cy="2465554"/>
          </a:xfrm>
          <a:prstGeom prst="rect">
            <a:avLst/>
          </a:prstGeom>
        </p:spPr>
      </p:pic>
      <p:pic>
        <p:nvPicPr>
          <p:cNvPr id="15" name="Picture 14">
            <a:extLst>
              <a:ext uri="{FF2B5EF4-FFF2-40B4-BE49-F238E27FC236}">
                <a16:creationId xmlns:a16="http://schemas.microsoft.com/office/drawing/2014/main" id="{9E7B181E-1DD5-902F-F385-6D38010B1602}"/>
              </a:ext>
            </a:extLst>
          </p:cNvPr>
          <p:cNvPicPr>
            <a:picLocks noChangeAspect="1"/>
          </p:cNvPicPr>
          <p:nvPr/>
        </p:nvPicPr>
        <p:blipFill>
          <a:blip r:embed="rId4"/>
          <a:stretch>
            <a:fillRect/>
          </a:stretch>
        </p:blipFill>
        <p:spPr>
          <a:xfrm>
            <a:off x="7901354" y="4062672"/>
            <a:ext cx="4290646" cy="2795328"/>
          </a:xfrm>
          <a:prstGeom prst="rect">
            <a:avLst/>
          </a:prstGeom>
        </p:spPr>
      </p:pic>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2" name="Picture 11">
            <a:extLst>
              <a:ext uri="{FF2B5EF4-FFF2-40B4-BE49-F238E27FC236}">
                <a16:creationId xmlns:a16="http://schemas.microsoft.com/office/drawing/2014/main" id="{A4020458-A505-6A12-3763-4ED9859EF145}"/>
              </a:ext>
            </a:extLst>
          </p:cNvPr>
          <p:cNvPicPr>
            <a:picLocks noChangeAspect="1"/>
          </p:cNvPicPr>
          <p:nvPr/>
        </p:nvPicPr>
        <p:blipFill>
          <a:blip r:embed="rId5"/>
          <a:stretch>
            <a:fillRect/>
          </a:stretch>
        </p:blipFill>
        <p:spPr>
          <a:xfrm>
            <a:off x="838200" y="4810742"/>
            <a:ext cx="5071153" cy="2107191"/>
          </a:xfrm>
          <a:prstGeom prst="rect">
            <a:avLst/>
          </a:prstGeom>
        </p:spPr>
      </p:pic>
    </p:spTree>
    <p:extLst>
      <p:ext uri="{BB962C8B-B14F-4D97-AF65-F5344CB8AC3E}">
        <p14:creationId xmlns:p14="http://schemas.microsoft.com/office/powerpoint/2010/main" val="1209882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F2592A5-AED9-5423-7446-94096B5F03AE}"/>
              </a:ext>
            </a:extLst>
          </p:cNvPr>
          <p:cNvPicPr>
            <a:picLocks noChangeAspect="1"/>
          </p:cNvPicPr>
          <p:nvPr/>
        </p:nvPicPr>
        <p:blipFill>
          <a:blip r:embed="rId3"/>
          <a:stretch>
            <a:fillRect/>
          </a:stretch>
        </p:blipFill>
        <p:spPr>
          <a:xfrm>
            <a:off x="5869347" y="1597118"/>
            <a:ext cx="6322653" cy="2465554"/>
          </a:xfrm>
          <a:prstGeom prst="rect">
            <a:avLst/>
          </a:prstGeom>
        </p:spPr>
      </p:pic>
      <p:pic>
        <p:nvPicPr>
          <p:cNvPr id="14" name="Picture 13">
            <a:extLst>
              <a:ext uri="{FF2B5EF4-FFF2-40B4-BE49-F238E27FC236}">
                <a16:creationId xmlns:a16="http://schemas.microsoft.com/office/drawing/2014/main" id="{95441F1E-0C2F-C781-30F8-02F9CCF47757}"/>
              </a:ext>
            </a:extLst>
          </p:cNvPr>
          <p:cNvPicPr>
            <a:picLocks noChangeAspect="1"/>
          </p:cNvPicPr>
          <p:nvPr/>
        </p:nvPicPr>
        <p:blipFill>
          <a:blip r:embed="rId4"/>
          <a:stretch>
            <a:fillRect/>
          </a:stretch>
        </p:blipFill>
        <p:spPr>
          <a:xfrm>
            <a:off x="7901354" y="4062672"/>
            <a:ext cx="4290646" cy="2795328"/>
          </a:xfrm>
          <a:prstGeom prst="rect">
            <a:avLst/>
          </a:prstGeom>
        </p:spPr>
      </p:pic>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5" name="Picture 14">
            <a:extLst>
              <a:ext uri="{FF2B5EF4-FFF2-40B4-BE49-F238E27FC236}">
                <a16:creationId xmlns:a16="http://schemas.microsoft.com/office/drawing/2014/main" id="{DE723FB7-FCC0-EF01-7B4A-322D9EFAA50F}"/>
              </a:ext>
            </a:extLst>
          </p:cNvPr>
          <p:cNvPicPr>
            <a:picLocks noChangeAspect="1"/>
          </p:cNvPicPr>
          <p:nvPr/>
        </p:nvPicPr>
        <p:blipFill>
          <a:blip r:embed="rId4"/>
          <a:stretch>
            <a:fillRect/>
          </a:stretch>
        </p:blipFill>
        <p:spPr>
          <a:xfrm>
            <a:off x="4166497" y="10112"/>
            <a:ext cx="2990583" cy="1948345"/>
          </a:xfrm>
          <a:prstGeom prst="rect">
            <a:avLst/>
          </a:prstGeom>
        </p:spPr>
      </p:pic>
      <p:pic>
        <p:nvPicPr>
          <p:cNvPr id="16" name="Picture 15">
            <a:extLst>
              <a:ext uri="{FF2B5EF4-FFF2-40B4-BE49-F238E27FC236}">
                <a16:creationId xmlns:a16="http://schemas.microsoft.com/office/drawing/2014/main" id="{822F419A-2710-9AB1-4627-FF6A1D426C17}"/>
              </a:ext>
            </a:extLst>
          </p:cNvPr>
          <p:cNvPicPr>
            <a:picLocks noChangeAspect="1"/>
          </p:cNvPicPr>
          <p:nvPr/>
        </p:nvPicPr>
        <p:blipFill>
          <a:blip r:embed="rId5"/>
          <a:stretch>
            <a:fillRect/>
          </a:stretch>
        </p:blipFill>
        <p:spPr>
          <a:xfrm>
            <a:off x="7397393" y="60174"/>
            <a:ext cx="4447922" cy="1848223"/>
          </a:xfrm>
          <a:prstGeom prst="rect">
            <a:avLst/>
          </a:prstGeom>
        </p:spPr>
      </p:pic>
      <p:sp>
        <p:nvSpPr>
          <p:cNvPr id="17" name="Striped Right Arrow 16">
            <a:extLst>
              <a:ext uri="{FF2B5EF4-FFF2-40B4-BE49-F238E27FC236}">
                <a16:creationId xmlns:a16="http://schemas.microsoft.com/office/drawing/2014/main" id="{9CA154BB-A62D-7C93-DBC0-EA0DCC081EA3}"/>
              </a:ext>
            </a:extLst>
          </p:cNvPr>
          <p:cNvSpPr/>
          <p:nvPr/>
        </p:nvSpPr>
        <p:spPr>
          <a:xfrm>
            <a:off x="69167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C150534-A355-9094-6178-62CECB5F1118}"/>
              </a:ext>
            </a:extLst>
          </p:cNvPr>
          <p:cNvPicPr>
            <a:picLocks noChangeAspect="1"/>
          </p:cNvPicPr>
          <p:nvPr/>
        </p:nvPicPr>
        <p:blipFill>
          <a:blip r:embed="rId3"/>
          <a:stretch>
            <a:fillRect/>
          </a:stretch>
        </p:blipFill>
        <p:spPr>
          <a:xfrm>
            <a:off x="43513" y="60174"/>
            <a:ext cx="3965779" cy="1546478"/>
          </a:xfrm>
          <a:prstGeom prst="rect">
            <a:avLst/>
          </a:prstGeom>
        </p:spPr>
      </p:pic>
      <p:sp>
        <p:nvSpPr>
          <p:cNvPr id="19" name="Striped Right Arrow 18">
            <a:extLst>
              <a:ext uri="{FF2B5EF4-FFF2-40B4-BE49-F238E27FC236}">
                <a16:creationId xmlns:a16="http://schemas.microsoft.com/office/drawing/2014/main" id="{2111B87B-F463-9301-0910-869E3FC03638}"/>
              </a:ext>
            </a:extLst>
          </p:cNvPr>
          <p:cNvSpPr/>
          <p:nvPr/>
        </p:nvSpPr>
        <p:spPr>
          <a:xfrm>
            <a:off x="36971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4C2CB48-8F05-F1C8-F680-7937F9A6F0C3}"/>
              </a:ext>
            </a:extLst>
          </p:cNvPr>
          <p:cNvPicPr>
            <a:picLocks noChangeAspect="1"/>
          </p:cNvPicPr>
          <p:nvPr/>
        </p:nvPicPr>
        <p:blipFill>
          <a:blip r:embed="rId5"/>
          <a:stretch>
            <a:fillRect/>
          </a:stretch>
        </p:blipFill>
        <p:spPr>
          <a:xfrm>
            <a:off x="685800" y="4658342"/>
            <a:ext cx="5071153" cy="2107191"/>
          </a:xfrm>
          <a:prstGeom prst="rect">
            <a:avLst/>
          </a:prstGeom>
        </p:spPr>
      </p:pic>
    </p:spTree>
    <p:extLst>
      <p:ext uri="{BB962C8B-B14F-4D97-AF65-F5344CB8AC3E}">
        <p14:creationId xmlns:p14="http://schemas.microsoft.com/office/powerpoint/2010/main" val="3504509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E188259B-E3AB-37F1-76CF-E5733C678E45}"/>
              </a:ext>
            </a:extLst>
          </p:cNvPr>
          <p:cNvPicPr>
            <a:picLocks noChangeAspect="1"/>
          </p:cNvPicPr>
          <p:nvPr/>
        </p:nvPicPr>
        <p:blipFill>
          <a:blip r:embed="rId3"/>
          <a:stretch>
            <a:fillRect/>
          </a:stretch>
        </p:blipFill>
        <p:spPr>
          <a:xfrm>
            <a:off x="4166497" y="10112"/>
            <a:ext cx="2990583" cy="1948345"/>
          </a:xfrm>
          <a:prstGeom prst="rect">
            <a:avLst/>
          </a:prstGeom>
        </p:spPr>
      </p:pic>
      <p:pic>
        <p:nvPicPr>
          <p:cNvPr id="4" name="Picture 3">
            <a:extLst>
              <a:ext uri="{FF2B5EF4-FFF2-40B4-BE49-F238E27FC236}">
                <a16:creationId xmlns:a16="http://schemas.microsoft.com/office/drawing/2014/main" id="{A71713A8-3F99-C43A-7BDC-3F68ABA4C3D8}"/>
              </a:ext>
            </a:extLst>
          </p:cNvPr>
          <p:cNvPicPr>
            <a:picLocks noChangeAspect="1"/>
          </p:cNvPicPr>
          <p:nvPr/>
        </p:nvPicPr>
        <p:blipFill>
          <a:blip r:embed="rId4"/>
          <a:stretch>
            <a:fillRect/>
          </a:stretch>
        </p:blipFill>
        <p:spPr>
          <a:xfrm>
            <a:off x="7397393" y="60174"/>
            <a:ext cx="4447922" cy="1848223"/>
          </a:xfrm>
          <a:prstGeom prst="rect">
            <a:avLst/>
          </a:prstGeom>
        </p:spPr>
      </p:pic>
      <p:sp>
        <p:nvSpPr>
          <p:cNvPr id="5" name="Striped Right Arrow 4">
            <a:extLst>
              <a:ext uri="{FF2B5EF4-FFF2-40B4-BE49-F238E27FC236}">
                <a16:creationId xmlns:a16="http://schemas.microsoft.com/office/drawing/2014/main" id="{DB9B77B8-E0B2-27CD-2918-81945A9D9278}"/>
              </a:ext>
            </a:extLst>
          </p:cNvPr>
          <p:cNvSpPr/>
          <p:nvPr/>
        </p:nvSpPr>
        <p:spPr>
          <a:xfrm>
            <a:off x="69167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0318781-9C74-4548-3788-3D4B6D7DA022}"/>
              </a:ext>
            </a:extLst>
          </p:cNvPr>
          <p:cNvPicPr>
            <a:picLocks noChangeAspect="1"/>
          </p:cNvPicPr>
          <p:nvPr/>
        </p:nvPicPr>
        <p:blipFill>
          <a:blip r:embed="rId5"/>
          <a:stretch>
            <a:fillRect/>
          </a:stretch>
        </p:blipFill>
        <p:spPr>
          <a:xfrm>
            <a:off x="43513" y="60174"/>
            <a:ext cx="3965779" cy="1546478"/>
          </a:xfrm>
          <a:prstGeom prst="rect">
            <a:avLst/>
          </a:prstGeom>
        </p:spPr>
      </p:pic>
      <p:sp>
        <p:nvSpPr>
          <p:cNvPr id="10" name="Striped Right Arrow 9">
            <a:extLst>
              <a:ext uri="{FF2B5EF4-FFF2-40B4-BE49-F238E27FC236}">
                <a16:creationId xmlns:a16="http://schemas.microsoft.com/office/drawing/2014/main" id="{FAA935AE-8031-D96D-8E7A-6E3FEE6D4BD9}"/>
              </a:ext>
            </a:extLst>
          </p:cNvPr>
          <p:cNvSpPr/>
          <p:nvPr/>
        </p:nvSpPr>
        <p:spPr>
          <a:xfrm>
            <a:off x="36971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8253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E188259B-E3AB-37F1-76CF-E5733C678E45}"/>
              </a:ext>
            </a:extLst>
          </p:cNvPr>
          <p:cNvPicPr>
            <a:picLocks noChangeAspect="1"/>
          </p:cNvPicPr>
          <p:nvPr/>
        </p:nvPicPr>
        <p:blipFill>
          <a:blip r:embed="rId3"/>
          <a:stretch>
            <a:fillRect/>
          </a:stretch>
        </p:blipFill>
        <p:spPr>
          <a:xfrm>
            <a:off x="4166497" y="10112"/>
            <a:ext cx="2990583" cy="1948345"/>
          </a:xfrm>
          <a:prstGeom prst="rect">
            <a:avLst/>
          </a:prstGeom>
        </p:spPr>
      </p:pic>
      <p:pic>
        <p:nvPicPr>
          <p:cNvPr id="4" name="Picture 3">
            <a:extLst>
              <a:ext uri="{FF2B5EF4-FFF2-40B4-BE49-F238E27FC236}">
                <a16:creationId xmlns:a16="http://schemas.microsoft.com/office/drawing/2014/main" id="{A71713A8-3F99-C43A-7BDC-3F68ABA4C3D8}"/>
              </a:ext>
            </a:extLst>
          </p:cNvPr>
          <p:cNvPicPr>
            <a:picLocks noChangeAspect="1"/>
          </p:cNvPicPr>
          <p:nvPr/>
        </p:nvPicPr>
        <p:blipFill>
          <a:blip r:embed="rId4"/>
          <a:stretch>
            <a:fillRect/>
          </a:stretch>
        </p:blipFill>
        <p:spPr>
          <a:xfrm>
            <a:off x="7397393" y="60174"/>
            <a:ext cx="4447922" cy="1848223"/>
          </a:xfrm>
          <a:prstGeom prst="rect">
            <a:avLst/>
          </a:prstGeom>
        </p:spPr>
      </p:pic>
      <p:sp>
        <p:nvSpPr>
          <p:cNvPr id="5" name="Striped Right Arrow 4">
            <a:extLst>
              <a:ext uri="{FF2B5EF4-FFF2-40B4-BE49-F238E27FC236}">
                <a16:creationId xmlns:a16="http://schemas.microsoft.com/office/drawing/2014/main" id="{DB9B77B8-E0B2-27CD-2918-81945A9D9278}"/>
              </a:ext>
            </a:extLst>
          </p:cNvPr>
          <p:cNvSpPr/>
          <p:nvPr/>
        </p:nvSpPr>
        <p:spPr>
          <a:xfrm>
            <a:off x="69167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0318781-9C74-4548-3788-3D4B6D7DA022}"/>
              </a:ext>
            </a:extLst>
          </p:cNvPr>
          <p:cNvPicPr>
            <a:picLocks noChangeAspect="1"/>
          </p:cNvPicPr>
          <p:nvPr/>
        </p:nvPicPr>
        <p:blipFill>
          <a:blip r:embed="rId5"/>
          <a:stretch>
            <a:fillRect/>
          </a:stretch>
        </p:blipFill>
        <p:spPr>
          <a:xfrm>
            <a:off x="43513" y="60174"/>
            <a:ext cx="3965779" cy="1546478"/>
          </a:xfrm>
          <a:prstGeom prst="rect">
            <a:avLst/>
          </a:prstGeom>
        </p:spPr>
      </p:pic>
      <p:sp>
        <p:nvSpPr>
          <p:cNvPr id="10" name="Striped Right Arrow 9">
            <a:extLst>
              <a:ext uri="{FF2B5EF4-FFF2-40B4-BE49-F238E27FC236}">
                <a16:creationId xmlns:a16="http://schemas.microsoft.com/office/drawing/2014/main" id="{FAA935AE-8031-D96D-8E7A-6E3FEE6D4BD9}"/>
              </a:ext>
            </a:extLst>
          </p:cNvPr>
          <p:cNvSpPr/>
          <p:nvPr/>
        </p:nvSpPr>
        <p:spPr>
          <a:xfrm>
            <a:off x="36971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C17B8B6-28BB-5F79-6262-3FF36061B03B}"/>
              </a:ext>
            </a:extLst>
          </p:cNvPr>
          <p:cNvPicPr>
            <a:picLocks noChangeAspect="1"/>
          </p:cNvPicPr>
          <p:nvPr/>
        </p:nvPicPr>
        <p:blipFill>
          <a:blip r:embed="rId4"/>
          <a:stretch>
            <a:fillRect/>
          </a:stretch>
        </p:blipFill>
        <p:spPr>
          <a:xfrm>
            <a:off x="2604858" y="4127801"/>
            <a:ext cx="6570479" cy="2730199"/>
          </a:xfrm>
          <a:prstGeom prst="rect">
            <a:avLst/>
          </a:prstGeom>
        </p:spPr>
      </p:pic>
    </p:spTree>
    <p:extLst>
      <p:ext uri="{BB962C8B-B14F-4D97-AF65-F5344CB8AC3E}">
        <p14:creationId xmlns:p14="http://schemas.microsoft.com/office/powerpoint/2010/main" val="2237824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E188259B-E3AB-37F1-76CF-E5733C678E45}"/>
              </a:ext>
            </a:extLst>
          </p:cNvPr>
          <p:cNvPicPr>
            <a:picLocks noChangeAspect="1"/>
          </p:cNvPicPr>
          <p:nvPr/>
        </p:nvPicPr>
        <p:blipFill>
          <a:blip r:embed="rId3"/>
          <a:stretch>
            <a:fillRect/>
          </a:stretch>
        </p:blipFill>
        <p:spPr>
          <a:xfrm>
            <a:off x="4166497" y="10112"/>
            <a:ext cx="2990583" cy="1948345"/>
          </a:xfrm>
          <a:prstGeom prst="rect">
            <a:avLst/>
          </a:prstGeom>
        </p:spPr>
      </p:pic>
      <p:pic>
        <p:nvPicPr>
          <p:cNvPr id="4" name="Picture 3">
            <a:extLst>
              <a:ext uri="{FF2B5EF4-FFF2-40B4-BE49-F238E27FC236}">
                <a16:creationId xmlns:a16="http://schemas.microsoft.com/office/drawing/2014/main" id="{A71713A8-3F99-C43A-7BDC-3F68ABA4C3D8}"/>
              </a:ext>
            </a:extLst>
          </p:cNvPr>
          <p:cNvPicPr>
            <a:picLocks noChangeAspect="1"/>
          </p:cNvPicPr>
          <p:nvPr/>
        </p:nvPicPr>
        <p:blipFill>
          <a:blip r:embed="rId4"/>
          <a:stretch>
            <a:fillRect/>
          </a:stretch>
        </p:blipFill>
        <p:spPr>
          <a:xfrm>
            <a:off x="7397393" y="60174"/>
            <a:ext cx="4447922" cy="1848223"/>
          </a:xfrm>
          <a:prstGeom prst="rect">
            <a:avLst/>
          </a:prstGeom>
        </p:spPr>
      </p:pic>
      <p:sp>
        <p:nvSpPr>
          <p:cNvPr id="5" name="Striped Right Arrow 4">
            <a:extLst>
              <a:ext uri="{FF2B5EF4-FFF2-40B4-BE49-F238E27FC236}">
                <a16:creationId xmlns:a16="http://schemas.microsoft.com/office/drawing/2014/main" id="{DB9B77B8-E0B2-27CD-2918-81945A9D9278}"/>
              </a:ext>
            </a:extLst>
          </p:cNvPr>
          <p:cNvSpPr/>
          <p:nvPr/>
        </p:nvSpPr>
        <p:spPr>
          <a:xfrm>
            <a:off x="69167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0318781-9C74-4548-3788-3D4B6D7DA022}"/>
              </a:ext>
            </a:extLst>
          </p:cNvPr>
          <p:cNvPicPr>
            <a:picLocks noChangeAspect="1"/>
          </p:cNvPicPr>
          <p:nvPr/>
        </p:nvPicPr>
        <p:blipFill>
          <a:blip r:embed="rId5"/>
          <a:stretch>
            <a:fillRect/>
          </a:stretch>
        </p:blipFill>
        <p:spPr>
          <a:xfrm>
            <a:off x="43513" y="60174"/>
            <a:ext cx="3965779" cy="1546478"/>
          </a:xfrm>
          <a:prstGeom prst="rect">
            <a:avLst/>
          </a:prstGeom>
        </p:spPr>
      </p:pic>
      <p:sp>
        <p:nvSpPr>
          <p:cNvPr id="10" name="Striped Right Arrow 9">
            <a:extLst>
              <a:ext uri="{FF2B5EF4-FFF2-40B4-BE49-F238E27FC236}">
                <a16:creationId xmlns:a16="http://schemas.microsoft.com/office/drawing/2014/main" id="{FAA935AE-8031-D96D-8E7A-6E3FEE6D4BD9}"/>
              </a:ext>
            </a:extLst>
          </p:cNvPr>
          <p:cNvSpPr/>
          <p:nvPr/>
        </p:nvSpPr>
        <p:spPr>
          <a:xfrm>
            <a:off x="36971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C17B8B6-28BB-5F79-6262-3FF36061B03B}"/>
              </a:ext>
            </a:extLst>
          </p:cNvPr>
          <p:cNvPicPr>
            <a:picLocks noChangeAspect="1"/>
          </p:cNvPicPr>
          <p:nvPr/>
        </p:nvPicPr>
        <p:blipFill>
          <a:blip r:embed="rId4"/>
          <a:stretch>
            <a:fillRect/>
          </a:stretch>
        </p:blipFill>
        <p:spPr>
          <a:xfrm>
            <a:off x="2604858" y="4127801"/>
            <a:ext cx="6570479" cy="2730199"/>
          </a:xfrm>
          <a:prstGeom prst="rect">
            <a:avLst/>
          </a:prstGeom>
        </p:spPr>
      </p:pic>
      <p:cxnSp>
        <p:nvCxnSpPr>
          <p:cNvPr id="12" name="Curved Connector 11">
            <a:extLst>
              <a:ext uri="{FF2B5EF4-FFF2-40B4-BE49-F238E27FC236}">
                <a16:creationId xmlns:a16="http://schemas.microsoft.com/office/drawing/2014/main" id="{AEA406C8-0C7A-01C3-A9C7-F331180D11DD}"/>
              </a:ext>
            </a:extLst>
          </p:cNvPr>
          <p:cNvCxnSpPr>
            <a:cxnSpLocks/>
            <a:endCxn id="18" idx="2"/>
          </p:cNvCxnSpPr>
          <p:nvPr/>
        </p:nvCxnSpPr>
        <p:spPr>
          <a:xfrm rot="10800000">
            <a:off x="1159023" y="3213057"/>
            <a:ext cx="1413285" cy="137543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Curved Connector 14">
            <a:extLst>
              <a:ext uri="{FF2B5EF4-FFF2-40B4-BE49-F238E27FC236}">
                <a16:creationId xmlns:a16="http://schemas.microsoft.com/office/drawing/2014/main" id="{2911C42B-A385-7E38-484F-700734BF9E13}"/>
              </a:ext>
            </a:extLst>
          </p:cNvPr>
          <p:cNvCxnSpPr>
            <a:cxnSpLocks/>
            <a:endCxn id="19" idx="2"/>
          </p:cNvCxnSpPr>
          <p:nvPr/>
        </p:nvCxnSpPr>
        <p:spPr>
          <a:xfrm flipV="1">
            <a:off x="6623538" y="3710354"/>
            <a:ext cx="4329244" cy="1600200"/>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Explosion 1 17">
            <a:extLst>
              <a:ext uri="{FF2B5EF4-FFF2-40B4-BE49-F238E27FC236}">
                <a16:creationId xmlns:a16="http://schemas.microsoft.com/office/drawing/2014/main" id="{8D10D6B9-4945-EDDD-5457-3F0972F37D8F}"/>
              </a:ext>
            </a:extLst>
          </p:cNvPr>
          <p:cNvSpPr/>
          <p:nvPr/>
        </p:nvSpPr>
        <p:spPr>
          <a:xfrm>
            <a:off x="693906" y="2427610"/>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Explosion 1 18">
            <a:extLst>
              <a:ext uri="{FF2B5EF4-FFF2-40B4-BE49-F238E27FC236}">
                <a16:creationId xmlns:a16="http://schemas.microsoft.com/office/drawing/2014/main" id="{12213963-B4B1-26BE-84DB-02F2ED0616ED}"/>
              </a:ext>
            </a:extLst>
          </p:cNvPr>
          <p:cNvSpPr/>
          <p:nvPr/>
        </p:nvSpPr>
        <p:spPr>
          <a:xfrm>
            <a:off x="10487666" y="2924908"/>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128876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32" name="Rectangle 31">
            <a:extLst>
              <a:ext uri="{FF2B5EF4-FFF2-40B4-BE49-F238E27FC236}">
                <a16:creationId xmlns:a16="http://schemas.microsoft.com/office/drawing/2014/main" id="{D1A25006-85CF-8574-B28E-57C10B6177CF}"/>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D7AF73A2-7167-84F1-3A21-EACFD0773795}"/>
              </a:ext>
            </a:extLst>
          </p:cNvPr>
          <p:cNvSpPr txBox="1"/>
          <p:nvPr/>
        </p:nvSpPr>
        <p:spPr>
          <a:xfrm>
            <a:off x="5750960" y="4097238"/>
            <a:ext cx="2838236" cy="369332"/>
          </a:xfrm>
          <a:prstGeom prst="rect">
            <a:avLst/>
          </a:prstGeom>
          <a:noFill/>
        </p:spPr>
        <p:txBody>
          <a:bodyPr wrap="square">
            <a:spAutoFit/>
          </a:bodyPr>
          <a:lstStyle/>
          <a:p>
            <a:r>
              <a:rPr lang="en-US" dirty="0"/>
              <a:t>volume	</a:t>
            </a:r>
          </a:p>
        </p:txBody>
      </p:sp>
      <p:sp>
        <p:nvSpPr>
          <p:cNvPr id="83" name="Magnetic Disk 82">
            <a:extLst>
              <a:ext uri="{FF2B5EF4-FFF2-40B4-BE49-F238E27FC236}">
                <a16:creationId xmlns:a16="http://schemas.microsoft.com/office/drawing/2014/main" id="{9D1EA6F7-D2CF-6F10-CEAC-72CC4313E552}"/>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590A8E64-B253-D6B3-5E62-1F21FB897FB5}"/>
              </a:ext>
            </a:extLst>
          </p:cNvPr>
          <p:cNvPicPr>
            <a:picLocks noChangeAspect="1"/>
          </p:cNvPicPr>
          <p:nvPr/>
        </p:nvPicPr>
        <p:blipFill>
          <a:blip r:embed="rId3"/>
          <a:stretch>
            <a:fillRect/>
          </a:stretch>
        </p:blipFill>
        <p:spPr>
          <a:xfrm>
            <a:off x="2604858" y="4127801"/>
            <a:ext cx="6570479" cy="2730199"/>
          </a:xfrm>
          <a:prstGeom prst="rect">
            <a:avLst/>
          </a:prstGeom>
        </p:spPr>
      </p:pic>
      <p:sp>
        <p:nvSpPr>
          <p:cNvPr id="19" name="Explosion 1 18">
            <a:extLst>
              <a:ext uri="{FF2B5EF4-FFF2-40B4-BE49-F238E27FC236}">
                <a16:creationId xmlns:a16="http://schemas.microsoft.com/office/drawing/2014/main" id="{B76BCDF6-4345-66C4-A3AD-144ED0131DBF}"/>
              </a:ext>
            </a:extLst>
          </p:cNvPr>
          <p:cNvSpPr/>
          <p:nvPr/>
        </p:nvSpPr>
        <p:spPr>
          <a:xfrm>
            <a:off x="3226921" y="3006724"/>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0" name="Explosion 1 19">
            <a:extLst>
              <a:ext uri="{FF2B5EF4-FFF2-40B4-BE49-F238E27FC236}">
                <a16:creationId xmlns:a16="http://schemas.microsoft.com/office/drawing/2014/main" id="{CC10668D-5F44-FB7A-AB8C-A363FB948572}"/>
              </a:ext>
            </a:extLst>
          </p:cNvPr>
          <p:cNvSpPr/>
          <p:nvPr/>
        </p:nvSpPr>
        <p:spPr>
          <a:xfrm>
            <a:off x="7170078" y="3209699"/>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21" name="Picture 20">
            <a:extLst>
              <a:ext uri="{FF2B5EF4-FFF2-40B4-BE49-F238E27FC236}">
                <a16:creationId xmlns:a16="http://schemas.microsoft.com/office/drawing/2014/main" id="{6F7CD73B-F766-ACC0-7464-10EC63C6CC9A}"/>
              </a:ext>
            </a:extLst>
          </p:cNvPr>
          <p:cNvPicPr>
            <a:picLocks noChangeAspect="1"/>
          </p:cNvPicPr>
          <p:nvPr/>
        </p:nvPicPr>
        <p:blipFill>
          <a:blip r:embed="rId4"/>
          <a:stretch>
            <a:fillRect/>
          </a:stretch>
        </p:blipFill>
        <p:spPr>
          <a:xfrm>
            <a:off x="4166497" y="10112"/>
            <a:ext cx="2990583" cy="1948345"/>
          </a:xfrm>
          <a:prstGeom prst="rect">
            <a:avLst/>
          </a:prstGeom>
        </p:spPr>
      </p:pic>
      <p:pic>
        <p:nvPicPr>
          <p:cNvPr id="22" name="Picture 21">
            <a:extLst>
              <a:ext uri="{FF2B5EF4-FFF2-40B4-BE49-F238E27FC236}">
                <a16:creationId xmlns:a16="http://schemas.microsoft.com/office/drawing/2014/main" id="{55830972-1260-35F1-9605-38C81A22EEF9}"/>
              </a:ext>
            </a:extLst>
          </p:cNvPr>
          <p:cNvPicPr>
            <a:picLocks noChangeAspect="1"/>
          </p:cNvPicPr>
          <p:nvPr/>
        </p:nvPicPr>
        <p:blipFill>
          <a:blip r:embed="rId3"/>
          <a:stretch>
            <a:fillRect/>
          </a:stretch>
        </p:blipFill>
        <p:spPr>
          <a:xfrm>
            <a:off x="7397393" y="60174"/>
            <a:ext cx="4447922" cy="1848223"/>
          </a:xfrm>
          <a:prstGeom prst="rect">
            <a:avLst/>
          </a:prstGeom>
        </p:spPr>
      </p:pic>
      <p:sp>
        <p:nvSpPr>
          <p:cNvPr id="23" name="Striped Right Arrow 22">
            <a:extLst>
              <a:ext uri="{FF2B5EF4-FFF2-40B4-BE49-F238E27FC236}">
                <a16:creationId xmlns:a16="http://schemas.microsoft.com/office/drawing/2014/main" id="{4254195B-BE49-EDCC-9841-AFFABD31B518}"/>
              </a:ext>
            </a:extLst>
          </p:cNvPr>
          <p:cNvSpPr/>
          <p:nvPr/>
        </p:nvSpPr>
        <p:spPr>
          <a:xfrm>
            <a:off x="69167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D9A2FFE-D1DE-DEE5-F803-EC46E0E2A69B}"/>
              </a:ext>
            </a:extLst>
          </p:cNvPr>
          <p:cNvPicPr>
            <a:picLocks noChangeAspect="1"/>
          </p:cNvPicPr>
          <p:nvPr/>
        </p:nvPicPr>
        <p:blipFill>
          <a:blip r:embed="rId5"/>
          <a:stretch>
            <a:fillRect/>
          </a:stretch>
        </p:blipFill>
        <p:spPr>
          <a:xfrm>
            <a:off x="43513" y="60174"/>
            <a:ext cx="3965779" cy="1546478"/>
          </a:xfrm>
          <a:prstGeom prst="rect">
            <a:avLst/>
          </a:prstGeom>
        </p:spPr>
      </p:pic>
      <p:sp>
        <p:nvSpPr>
          <p:cNvPr id="25" name="Striped Right Arrow 24">
            <a:extLst>
              <a:ext uri="{FF2B5EF4-FFF2-40B4-BE49-F238E27FC236}">
                <a16:creationId xmlns:a16="http://schemas.microsoft.com/office/drawing/2014/main" id="{EE12DA9B-F6C3-221F-5B19-FBB6EA9D1512}"/>
              </a:ext>
            </a:extLst>
          </p:cNvPr>
          <p:cNvSpPr/>
          <p:nvPr/>
        </p:nvSpPr>
        <p:spPr>
          <a:xfrm>
            <a:off x="36971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40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32" name="Rectangle 31">
            <a:extLst>
              <a:ext uri="{FF2B5EF4-FFF2-40B4-BE49-F238E27FC236}">
                <a16:creationId xmlns:a16="http://schemas.microsoft.com/office/drawing/2014/main" id="{D1A25006-85CF-8574-B28E-57C10B6177CF}"/>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76" name="Magnetic Disk 75">
            <a:extLst>
              <a:ext uri="{FF2B5EF4-FFF2-40B4-BE49-F238E27FC236}">
                <a16:creationId xmlns:a16="http://schemas.microsoft.com/office/drawing/2014/main" id="{17B97AF1-A5AF-8B94-DB8B-B6C0841956BF}"/>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41A8E070-FDA5-18A1-94EC-D183722D76B3}"/>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78" name="Magnetic Disk 77">
            <a:extLst>
              <a:ext uri="{FF2B5EF4-FFF2-40B4-BE49-F238E27FC236}">
                <a16:creationId xmlns:a16="http://schemas.microsoft.com/office/drawing/2014/main" id="{F796B17F-D5FF-9F16-3BFE-CA4E96802F70}"/>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CD5AFBBD-E2BE-5397-7A3E-6081EB31AB99}"/>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80" name="Magnetic Disk 79">
            <a:extLst>
              <a:ext uri="{FF2B5EF4-FFF2-40B4-BE49-F238E27FC236}">
                <a16:creationId xmlns:a16="http://schemas.microsoft.com/office/drawing/2014/main" id="{CB47B899-DA3C-921C-E61B-3C0305EFBD72}"/>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9CB05EB1-3667-E367-5ECE-BD9C1019DCF0}"/>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pic>
        <p:nvPicPr>
          <p:cNvPr id="18" name="Picture 17">
            <a:extLst>
              <a:ext uri="{FF2B5EF4-FFF2-40B4-BE49-F238E27FC236}">
                <a16:creationId xmlns:a16="http://schemas.microsoft.com/office/drawing/2014/main" id="{590A8E64-B253-D6B3-5E62-1F21FB897FB5}"/>
              </a:ext>
            </a:extLst>
          </p:cNvPr>
          <p:cNvPicPr>
            <a:picLocks noChangeAspect="1"/>
          </p:cNvPicPr>
          <p:nvPr/>
        </p:nvPicPr>
        <p:blipFill>
          <a:blip r:embed="rId3"/>
          <a:stretch>
            <a:fillRect/>
          </a:stretch>
        </p:blipFill>
        <p:spPr>
          <a:xfrm>
            <a:off x="2604858" y="4127801"/>
            <a:ext cx="6570479" cy="2730199"/>
          </a:xfrm>
          <a:prstGeom prst="rect">
            <a:avLst/>
          </a:prstGeom>
        </p:spPr>
      </p:pic>
      <p:sp>
        <p:nvSpPr>
          <p:cNvPr id="33" name="Magnetic Disk 32">
            <a:extLst>
              <a:ext uri="{FF2B5EF4-FFF2-40B4-BE49-F238E27FC236}">
                <a16:creationId xmlns:a16="http://schemas.microsoft.com/office/drawing/2014/main" id="{2FE128B8-D5E6-4D5E-A7E8-1659E1475EDF}"/>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D7AF73A2-7167-84F1-3A21-EACFD0773795}"/>
              </a:ext>
            </a:extLst>
          </p:cNvPr>
          <p:cNvSpPr txBox="1"/>
          <p:nvPr/>
        </p:nvSpPr>
        <p:spPr>
          <a:xfrm>
            <a:off x="5750960" y="4097238"/>
            <a:ext cx="283823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volume	</a:t>
            </a:r>
          </a:p>
        </p:txBody>
      </p:sp>
      <p:sp>
        <p:nvSpPr>
          <p:cNvPr id="83" name="Magnetic Disk 82">
            <a:extLst>
              <a:ext uri="{FF2B5EF4-FFF2-40B4-BE49-F238E27FC236}">
                <a16:creationId xmlns:a16="http://schemas.microsoft.com/office/drawing/2014/main" id="{9D1EA6F7-D2CF-6F10-CEAC-72CC4313E552}"/>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4BD92C7-C060-1E0F-C2F4-A7992C5D2BD5}"/>
              </a:ext>
            </a:extLst>
          </p:cNvPr>
          <p:cNvPicPr>
            <a:picLocks noChangeAspect="1"/>
          </p:cNvPicPr>
          <p:nvPr/>
        </p:nvPicPr>
        <p:blipFill>
          <a:blip r:embed="rId4"/>
          <a:stretch>
            <a:fillRect/>
          </a:stretch>
        </p:blipFill>
        <p:spPr>
          <a:xfrm>
            <a:off x="4166497" y="10112"/>
            <a:ext cx="2990583" cy="1948345"/>
          </a:xfrm>
          <a:prstGeom prst="rect">
            <a:avLst/>
          </a:prstGeom>
        </p:spPr>
      </p:pic>
      <p:pic>
        <p:nvPicPr>
          <p:cNvPr id="21" name="Picture 20">
            <a:extLst>
              <a:ext uri="{FF2B5EF4-FFF2-40B4-BE49-F238E27FC236}">
                <a16:creationId xmlns:a16="http://schemas.microsoft.com/office/drawing/2014/main" id="{7146821B-27E9-82EC-56E0-BCB0A3965121}"/>
              </a:ext>
            </a:extLst>
          </p:cNvPr>
          <p:cNvPicPr>
            <a:picLocks noChangeAspect="1"/>
          </p:cNvPicPr>
          <p:nvPr/>
        </p:nvPicPr>
        <p:blipFill>
          <a:blip r:embed="rId3"/>
          <a:stretch>
            <a:fillRect/>
          </a:stretch>
        </p:blipFill>
        <p:spPr>
          <a:xfrm>
            <a:off x="7397393" y="60174"/>
            <a:ext cx="4447922" cy="1848223"/>
          </a:xfrm>
          <a:prstGeom prst="rect">
            <a:avLst/>
          </a:prstGeom>
        </p:spPr>
      </p:pic>
      <p:sp>
        <p:nvSpPr>
          <p:cNvPr id="22" name="Striped Right Arrow 21">
            <a:extLst>
              <a:ext uri="{FF2B5EF4-FFF2-40B4-BE49-F238E27FC236}">
                <a16:creationId xmlns:a16="http://schemas.microsoft.com/office/drawing/2014/main" id="{ABEC5529-2775-B389-AF08-8189F1023A8B}"/>
              </a:ext>
            </a:extLst>
          </p:cNvPr>
          <p:cNvSpPr/>
          <p:nvPr/>
        </p:nvSpPr>
        <p:spPr>
          <a:xfrm>
            <a:off x="69167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A16527F6-CA08-C86B-90EE-B4172B55E215}"/>
              </a:ext>
            </a:extLst>
          </p:cNvPr>
          <p:cNvPicPr>
            <a:picLocks noChangeAspect="1"/>
          </p:cNvPicPr>
          <p:nvPr/>
        </p:nvPicPr>
        <p:blipFill>
          <a:blip r:embed="rId5"/>
          <a:stretch>
            <a:fillRect/>
          </a:stretch>
        </p:blipFill>
        <p:spPr>
          <a:xfrm>
            <a:off x="43513" y="60174"/>
            <a:ext cx="3965779" cy="1546478"/>
          </a:xfrm>
          <a:prstGeom prst="rect">
            <a:avLst/>
          </a:prstGeom>
        </p:spPr>
      </p:pic>
      <p:sp>
        <p:nvSpPr>
          <p:cNvPr id="24" name="Striped Right Arrow 23">
            <a:extLst>
              <a:ext uri="{FF2B5EF4-FFF2-40B4-BE49-F238E27FC236}">
                <a16:creationId xmlns:a16="http://schemas.microsoft.com/office/drawing/2014/main" id="{CCA70BFE-D2DE-533F-700B-BBAE68F76D62}"/>
              </a:ext>
            </a:extLst>
          </p:cNvPr>
          <p:cNvSpPr/>
          <p:nvPr/>
        </p:nvSpPr>
        <p:spPr>
          <a:xfrm>
            <a:off x="36971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1679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78E8557-CDE7-A230-2C1F-B4FD75A8E4D4}"/>
              </a:ext>
            </a:extLst>
          </p:cNvPr>
          <p:cNvPicPr>
            <a:picLocks noChangeAspect="1"/>
          </p:cNvPicPr>
          <p:nvPr/>
        </p:nvPicPr>
        <p:blipFill>
          <a:blip r:embed="rId3"/>
          <a:stretch>
            <a:fillRect/>
          </a:stretch>
        </p:blipFill>
        <p:spPr>
          <a:xfrm>
            <a:off x="4166497" y="10112"/>
            <a:ext cx="2990583" cy="1948345"/>
          </a:xfrm>
          <a:prstGeom prst="rect">
            <a:avLst/>
          </a:prstGeom>
        </p:spPr>
      </p:pic>
      <p:pic>
        <p:nvPicPr>
          <p:cNvPr id="19" name="Picture 18">
            <a:extLst>
              <a:ext uri="{FF2B5EF4-FFF2-40B4-BE49-F238E27FC236}">
                <a16:creationId xmlns:a16="http://schemas.microsoft.com/office/drawing/2014/main" id="{E55DA2D7-041B-1D97-E118-8ED1DA89ED60}"/>
              </a:ext>
            </a:extLst>
          </p:cNvPr>
          <p:cNvPicPr>
            <a:picLocks noChangeAspect="1"/>
          </p:cNvPicPr>
          <p:nvPr/>
        </p:nvPicPr>
        <p:blipFill>
          <a:blip r:embed="rId4"/>
          <a:stretch>
            <a:fillRect/>
          </a:stretch>
        </p:blipFill>
        <p:spPr>
          <a:xfrm>
            <a:off x="7397393" y="60174"/>
            <a:ext cx="4447922" cy="1848223"/>
          </a:xfrm>
          <a:prstGeom prst="rect">
            <a:avLst/>
          </a:prstGeom>
        </p:spPr>
      </p:pic>
      <p:sp>
        <p:nvSpPr>
          <p:cNvPr id="34" name="Striped Right Arrow 33">
            <a:extLst>
              <a:ext uri="{FF2B5EF4-FFF2-40B4-BE49-F238E27FC236}">
                <a16:creationId xmlns:a16="http://schemas.microsoft.com/office/drawing/2014/main" id="{124256A7-3A81-E704-F378-567462CF85FA}"/>
              </a:ext>
            </a:extLst>
          </p:cNvPr>
          <p:cNvSpPr/>
          <p:nvPr/>
        </p:nvSpPr>
        <p:spPr>
          <a:xfrm>
            <a:off x="69167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394284D-4EAB-DAFA-BD60-4C4BDD9CEF94}"/>
              </a:ext>
            </a:extLst>
          </p:cNvPr>
          <p:cNvPicPr>
            <a:picLocks noChangeAspect="1"/>
          </p:cNvPicPr>
          <p:nvPr/>
        </p:nvPicPr>
        <p:blipFill>
          <a:blip r:embed="rId5"/>
          <a:stretch>
            <a:fillRect/>
          </a:stretch>
        </p:blipFill>
        <p:spPr>
          <a:xfrm>
            <a:off x="43513" y="60174"/>
            <a:ext cx="3965779" cy="1546478"/>
          </a:xfrm>
          <a:prstGeom prst="rect">
            <a:avLst/>
          </a:prstGeom>
        </p:spPr>
      </p:pic>
      <p:sp>
        <p:nvSpPr>
          <p:cNvPr id="36" name="Striped Right Arrow 35">
            <a:extLst>
              <a:ext uri="{FF2B5EF4-FFF2-40B4-BE49-F238E27FC236}">
                <a16:creationId xmlns:a16="http://schemas.microsoft.com/office/drawing/2014/main" id="{B0D22577-363C-603B-8A46-DCBC5D705C78}"/>
              </a:ext>
            </a:extLst>
          </p:cNvPr>
          <p:cNvSpPr/>
          <p:nvPr/>
        </p:nvSpPr>
        <p:spPr>
          <a:xfrm>
            <a:off x="36971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xplosion 1 1">
            <a:extLst>
              <a:ext uri="{FF2B5EF4-FFF2-40B4-BE49-F238E27FC236}">
                <a16:creationId xmlns:a16="http://schemas.microsoft.com/office/drawing/2014/main" id="{AEDA3F13-0C9A-4CC0-7FB1-0750F08FD6CB}"/>
              </a:ext>
            </a:extLst>
          </p:cNvPr>
          <p:cNvSpPr/>
          <p:nvPr/>
        </p:nvSpPr>
        <p:spPr>
          <a:xfrm>
            <a:off x="5563131" y="2643554"/>
            <a:ext cx="1184031" cy="78544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646958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78E8557-CDE7-A230-2C1F-B4FD75A8E4D4}"/>
              </a:ext>
            </a:extLst>
          </p:cNvPr>
          <p:cNvPicPr>
            <a:picLocks noChangeAspect="1"/>
          </p:cNvPicPr>
          <p:nvPr/>
        </p:nvPicPr>
        <p:blipFill>
          <a:blip r:embed="rId3"/>
          <a:stretch>
            <a:fillRect/>
          </a:stretch>
        </p:blipFill>
        <p:spPr>
          <a:xfrm>
            <a:off x="4166497" y="10112"/>
            <a:ext cx="2990583" cy="1948345"/>
          </a:xfrm>
          <a:prstGeom prst="rect">
            <a:avLst/>
          </a:prstGeom>
        </p:spPr>
      </p:pic>
      <p:pic>
        <p:nvPicPr>
          <p:cNvPr id="19" name="Picture 18">
            <a:extLst>
              <a:ext uri="{FF2B5EF4-FFF2-40B4-BE49-F238E27FC236}">
                <a16:creationId xmlns:a16="http://schemas.microsoft.com/office/drawing/2014/main" id="{E55DA2D7-041B-1D97-E118-8ED1DA89ED60}"/>
              </a:ext>
            </a:extLst>
          </p:cNvPr>
          <p:cNvPicPr>
            <a:picLocks noChangeAspect="1"/>
          </p:cNvPicPr>
          <p:nvPr/>
        </p:nvPicPr>
        <p:blipFill>
          <a:blip r:embed="rId4"/>
          <a:stretch>
            <a:fillRect/>
          </a:stretch>
        </p:blipFill>
        <p:spPr>
          <a:xfrm>
            <a:off x="7397393" y="60174"/>
            <a:ext cx="4447922" cy="1848223"/>
          </a:xfrm>
          <a:prstGeom prst="rect">
            <a:avLst/>
          </a:prstGeom>
        </p:spPr>
      </p:pic>
      <p:sp>
        <p:nvSpPr>
          <p:cNvPr id="34" name="Striped Right Arrow 33">
            <a:extLst>
              <a:ext uri="{FF2B5EF4-FFF2-40B4-BE49-F238E27FC236}">
                <a16:creationId xmlns:a16="http://schemas.microsoft.com/office/drawing/2014/main" id="{124256A7-3A81-E704-F378-567462CF85FA}"/>
              </a:ext>
            </a:extLst>
          </p:cNvPr>
          <p:cNvSpPr/>
          <p:nvPr/>
        </p:nvSpPr>
        <p:spPr>
          <a:xfrm>
            <a:off x="69167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394284D-4EAB-DAFA-BD60-4C4BDD9CEF94}"/>
              </a:ext>
            </a:extLst>
          </p:cNvPr>
          <p:cNvPicPr>
            <a:picLocks noChangeAspect="1"/>
          </p:cNvPicPr>
          <p:nvPr/>
        </p:nvPicPr>
        <p:blipFill>
          <a:blip r:embed="rId5"/>
          <a:stretch>
            <a:fillRect/>
          </a:stretch>
        </p:blipFill>
        <p:spPr>
          <a:xfrm>
            <a:off x="43513" y="60174"/>
            <a:ext cx="3965779" cy="1546478"/>
          </a:xfrm>
          <a:prstGeom prst="rect">
            <a:avLst/>
          </a:prstGeom>
        </p:spPr>
      </p:pic>
      <p:sp>
        <p:nvSpPr>
          <p:cNvPr id="36" name="Striped Right Arrow 35">
            <a:extLst>
              <a:ext uri="{FF2B5EF4-FFF2-40B4-BE49-F238E27FC236}">
                <a16:creationId xmlns:a16="http://schemas.microsoft.com/office/drawing/2014/main" id="{B0D22577-363C-603B-8A46-DCBC5D705C78}"/>
              </a:ext>
            </a:extLst>
          </p:cNvPr>
          <p:cNvSpPr/>
          <p:nvPr/>
        </p:nvSpPr>
        <p:spPr>
          <a:xfrm>
            <a:off x="36971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69EF9B5-33D1-6855-1395-B02A8FC32E3B}"/>
              </a:ext>
            </a:extLst>
          </p:cNvPr>
          <p:cNvPicPr>
            <a:picLocks noChangeAspect="1"/>
          </p:cNvPicPr>
          <p:nvPr/>
        </p:nvPicPr>
        <p:blipFill>
          <a:blip r:embed="rId3"/>
          <a:stretch>
            <a:fillRect/>
          </a:stretch>
        </p:blipFill>
        <p:spPr>
          <a:xfrm>
            <a:off x="1388585" y="2474419"/>
            <a:ext cx="5872155" cy="3825670"/>
          </a:xfrm>
          <a:prstGeom prst="rect">
            <a:avLst/>
          </a:prstGeom>
        </p:spPr>
      </p:pic>
      <p:sp>
        <p:nvSpPr>
          <p:cNvPr id="37" name="TextBox 36">
            <a:extLst>
              <a:ext uri="{FF2B5EF4-FFF2-40B4-BE49-F238E27FC236}">
                <a16:creationId xmlns:a16="http://schemas.microsoft.com/office/drawing/2014/main" id="{1A315C51-F1E1-4B68-A75E-F529463558FA}"/>
              </a:ext>
            </a:extLst>
          </p:cNvPr>
          <p:cNvSpPr txBox="1"/>
          <p:nvPr/>
        </p:nvSpPr>
        <p:spPr>
          <a:xfrm>
            <a:off x="7353062" y="2959217"/>
            <a:ext cx="3690076"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Volume = Numerator/10M</a:t>
            </a:r>
          </a:p>
          <a:p>
            <a:r>
              <a:rPr lang="en-US" dirty="0" err="1"/>
              <a:t>Numberator</a:t>
            </a:r>
            <a:r>
              <a:rPr lang="en-US" dirty="0"/>
              <a:t> = part1* (part2 + part3)</a:t>
            </a:r>
          </a:p>
          <a:p>
            <a:endParaRPr lang="en-US" dirty="0"/>
          </a:p>
          <a:p>
            <a:endParaRPr lang="en-US" dirty="0"/>
          </a:p>
          <a:p>
            <a:r>
              <a:rPr lang="en-US" dirty="0"/>
              <a:t>NumeratorPart1 = pi * (w**2) * a</a:t>
            </a:r>
          </a:p>
          <a:p>
            <a:r>
              <a:rPr lang="en-US" dirty="0"/>
              <a:t>NumeratorPart2 = w * a</a:t>
            </a:r>
          </a:p>
          <a:p>
            <a:r>
              <a:rPr lang="en-US" dirty="0"/>
              <a:t>NumeratorPart3 = 2540 * 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543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EDA3-E5D5-1651-3F69-E0B890F55A0A}"/>
              </a:ext>
            </a:extLst>
          </p:cNvPr>
          <p:cNvSpPr>
            <a:spLocks noGrp="1"/>
          </p:cNvSpPr>
          <p:nvPr>
            <p:ph type="title"/>
          </p:nvPr>
        </p:nvSpPr>
        <p:spPr/>
        <p:txBody>
          <a:bodyPr/>
          <a:lstStyle/>
          <a:p>
            <a:r>
              <a:rPr lang="en-US" dirty="0"/>
              <a:t>Preview of Projects</a:t>
            </a:r>
          </a:p>
        </p:txBody>
      </p:sp>
      <p:pic>
        <p:nvPicPr>
          <p:cNvPr id="4" name="Picture 3">
            <a:extLst>
              <a:ext uri="{FF2B5EF4-FFF2-40B4-BE49-F238E27FC236}">
                <a16:creationId xmlns:a16="http://schemas.microsoft.com/office/drawing/2014/main" id="{22BD46EE-AAA4-C891-69A5-BBF41A5C0F79}"/>
              </a:ext>
            </a:extLst>
          </p:cNvPr>
          <p:cNvPicPr>
            <a:picLocks noChangeAspect="1"/>
          </p:cNvPicPr>
          <p:nvPr/>
        </p:nvPicPr>
        <p:blipFill>
          <a:blip r:embed="rId2"/>
          <a:stretch>
            <a:fillRect/>
          </a:stretch>
        </p:blipFill>
        <p:spPr>
          <a:xfrm>
            <a:off x="120522" y="1679817"/>
            <a:ext cx="4383987" cy="924112"/>
          </a:xfrm>
          <a:prstGeom prst="rect">
            <a:avLst/>
          </a:prstGeom>
        </p:spPr>
      </p:pic>
      <p:pic>
        <p:nvPicPr>
          <p:cNvPr id="1026" name="Picture 2" descr="A semi-realistic outdoor scene drawn by a Python program">
            <a:extLst>
              <a:ext uri="{FF2B5EF4-FFF2-40B4-BE49-F238E27FC236}">
                <a16:creationId xmlns:a16="http://schemas.microsoft.com/office/drawing/2014/main" id="{FA3E136C-BBDB-76C4-C921-1182DC24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22" y="2840738"/>
            <a:ext cx="435133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ACB71D5-204D-7777-8495-86D1D19A79CB}"/>
              </a:ext>
            </a:extLst>
          </p:cNvPr>
          <p:cNvPicPr>
            <a:picLocks noChangeAspect="1"/>
          </p:cNvPicPr>
          <p:nvPr/>
        </p:nvPicPr>
        <p:blipFill>
          <a:blip r:embed="rId4"/>
          <a:stretch>
            <a:fillRect/>
          </a:stretch>
        </p:blipFill>
        <p:spPr>
          <a:xfrm>
            <a:off x="4748495" y="1380677"/>
            <a:ext cx="3464969" cy="1434391"/>
          </a:xfrm>
          <a:prstGeom prst="rect">
            <a:avLst/>
          </a:prstGeom>
        </p:spPr>
      </p:pic>
      <p:pic>
        <p:nvPicPr>
          <p:cNvPr id="6" name="Picture 5">
            <a:extLst>
              <a:ext uri="{FF2B5EF4-FFF2-40B4-BE49-F238E27FC236}">
                <a16:creationId xmlns:a16="http://schemas.microsoft.com/office/drawing/2014/main" id="{20DEB544-27F9-3F5A-32E7-27C1BD652B82}"/>
              </a:ext>
            </a:extLst>
          </p:cNvPr>
          <p:cNvPicPr>
            <a:picLocks noChangeAspect="1"/>
          </p:cNvPicPr>
          <p:nvPr/>
        </p:nvPicPr>
        <p:blipFill>
          <a:blip r:embed="rId5"/>
          <a:stretch>
            <a:fillRect/>
          </a:stretch>
        </p:blipFill>
        <p:spPr>
          <a:xfrm>
            <a:off x="4748495" y="2840738"/>
            <a:ext cx="3464969" cy="850009"/>
          </a:xfrm>
          <a:prstGeom prst="rect">
            <a:avLst/>
          </a:prstGeom>
        </p:spPr>
      </p:pic>
      <p:pic>
        <p:nvPicPr>
          <p:cNvPr id="7" name="Picture 6">
            <a:extLst>
              <a:ext uri="{FF2B5EF4-FFF2-40B4-BE49-F238E27FC236}">
                <a16:creationId xmlns:a16="http://schemas.microsoft.com/office/drawing/2014/main" id="{B9BE1337-CF3F-836F-4FBE-A43AF253D337}"/>
              </a:ext>
            </a:extLst>
          </p:cNvPr>
          <p:cNvPicPr>
            <a:picLocks noChangeAspect="1"/>
          </p:cNvPicPr>
          <p:nvPr/>
        </p:nvPicPr>
        <p:blipFill>
          <a:blip r:embed="rId6"/>
          <a:stretch>
            <a:fillRect/>
          </a:stretch>
        </p:blipFill>
        <p:spPr>
          <a:xfrm>
            <a:off x="4748495" y="5469613"/>
            <a:ext cx="3464969" cy="671780"/>
          </a:xfrm>
          <a:prstGeom prst="rect">
            <a:avLst/>
          </a:prstGeom>
        </p:spPr>
      </p:pic>
      <p:pic>
        <p:nvPicPr>
          <p:cNvPr id="8" name="Picture 7">
            <a:extLst>
              <a:ext uri="{FF2B5EF4-FFF2-40B4-BE49-F238E27FC236}">
                <a16:creationId xmlns:a16="http://schemas.microsoft.com/office/drawing/2014/main" id="{CB1F0267-F360-934B-7753-E6B031CCF34B}"/>
              </a:ext>
            </a:extLst>
          </p:cNvPr>
          <p:cNvPicPr>
            <a:picLocks noChangeAspect="1"/>
          </p:cNvPicPr>
          <p:nvPr/>
        </p:nvPicPr>
        <p:blipFill>
          <a:blip r:embed="rId7"/>
          <a:stretch>
            <a:fillRect/>
          </a:stretch>
        </p:blipFill>
        <p:spPr>
          <a:xfrm>
            <a:off x="4748495" y="4144761"/>
            <a:ext cx="3463664" cy="1253066"/>
          </a:xfrm>
          <a:prstGeom prst="rect">
            <a:avLst/>
          </a:prstGeom>
        </p:spPr>
      </p:pic>
      <p:pic>
        <p:nvPicPr>
          <p:cNvPr id="9" name="Picture 8">
            <a:extLst>
              <a:ext uri="{FF2B5EF4-FFF2-40B4-BE49-F238E27FC236}">
                <a16:creationId xmlns:a16="http://schemas.microsoft.com/office/drawing/2014/main" id="{A5ACF5DA-5BC9-0BEC-6F88-352457E81E2C}"/>
              </a:ext>
            </a:extLst>
          </p:cNvPr>
          <p:cNvPicPr>
            <a:picLocks noChangeAspect="1"/>
          </p:cNvPicPr>
          <p:nvPr/>
        </p:nvPicPr>
        <p:blipFill>
          <a:blip r:embed="rId8"/>
          <a:stretch>
            <a:fillRect/>
          </a:stretch>
        </p:blipFill>
        <p:spPr>
          <a:xfrm>
            <a:off x="8362024" y="1366315"/>
            <a:ext cx="3829976" cy="1924742"/>
          </a:xfrm>
          <a:prstGeom prst="rect">
            <a:avLst/>
          </a:prstGeom>
        </p:spPr>
      </p:pic>
      <p:sp>
        <p:nvSpPr>
          <p:cNvPr id="11" name="TextBox 10">
            <a:extLst>
              <a:ext uri="{FF2B5EF4-FFF2-40B4-BE49-F238E27FC236}">
                <a16:creationId xmlns:a16="http://schemas.microsoft.com/office/drawing/2014/main" id="{21E6E5F5-BD71-1F53-E53D-688FABEF2832}"/>
              </a:ext>
            </a:extLst>
          </p:cNvPr>
          <p:cNvSpPr txBox="1"/>
          <p:nvPr/>
        </p:nvSpPr>
        <p:spPr>
          <a:xfrm>
            <a:off x="8605381" y="939452"/>
            <a:ext cx="1734064" cy="369332"/>
          </a:xfrm>
          <a:prstGeom prst="rect">
            <a:avLst/>
          </a:prstGeom>
          <a:noFill/>
        </p:spPr>
        <p:txBody>
          <a:bodyPr wrap="none" rtlCol="0">
            <a:spAutoFit/>
          </a:bodyPr>
          <a:lstStyle/>
          <a:p>
            <a:r>
              <a:rPr lang="en-US" dirty="0"/>
              <a:t>Receipt Program</a:t>
            </a:r>
          </a:p>
        </p:txBody>
      </p:sp>
      <p:sp>
        <p:nvSpPr>
          <p:cNvPr id="12" name="TextBox 11">
            <a:extLst>
              <a:ext uri="{FF2B5EF4-FFF2-40B4-BE49-F238E27FC236}">
                <a16:creationId xmlns:a16="http://schemas.microsoft.com/office/drawing/2014/main" id="{8D2C4068-A1A9-3021-EBA4-B7A6C4D75F7D}"/>
              </a:ext>
            </a:extLst>
          </p:cNvPr>
          <p:cNvSpPr txBox="1"/>
          <p:nvPr/>
        </p:nvSpPr>
        <p:spPr>
          <a:xfrm>
            <a:off x="158476" y="1327046"/>
            <a:ext cx="1928605" cy="369332"/>
          </a:xfrm>
          <a:prstGeom prst="rect">
            <a:avLst/>
          </a:prstGeom>
          <a:noFill/>
        </p:spPr>
        <p:txBody>
          <a:bodyPr wrap="none" rtlCol="0">
            <a:spAutoFit/>
          </a:bodyPr>
          <a:lstStyle/>
          <a:p>
            <a:r>
              <a:rPr lang="en-US" dirty="0"/>
              <a:t>Inventory Program</a:t>
            </a:r>
          </a:p>
        </p:txBody>
      </p:sp>
      <p:sp>
        <p:nvSpPr>
          <p:cNvPr id="13" name="TextBox 12">
            <a:extLst>
              <a:ext uri="{FF2B5EF4-FFF2-40B4-BE49-F238E27FC236}">
                <a16:creationId xmlns:a16="http://schemas.microsoft.com/office/drawing/2014/main" id="{8F2BB399-F8AE-BCE3-B4FF-70C28E435C33}"/>
              </a:ext>
            </a:extLst>
          </p:cNvPr>
          <p:cNvSpPr txBox="1"/>
          <p:nvPr/>
        </p:nvSpPr>
        <p:spPr>
          <a:xfrm>
            <a:off x="120522" y="2537668"/>
            <a:ext cx="1694695" cy="369332"/>
          </a:xfrm>
          <a:prstGeom prst="rect">
            <a:avLst/>
          </a:prstGeom>
          <a:noFill/>
        </p:spPr>
        <p:txBody>
          <a:bodyPr wrap="none" rtlCol="0">
            <a:spAutoFit/>
          </a:bodyPr>
          <a:lstStyle/>
          <a:p>
            <a:r>
              <a:rPr lang="en-US" dirty="0"/>
              <a:t>Picture Program</a:t>
            </a:r>
          </a:p>
        </p:txBody>
      </p:sp>
      <p:sp>
        <p:nvSpPr>
          <p:cNvPr id="14" name="TextBox 13">
            <a:extLst>
              <a:ext uri="{FF2B5EF4-FFF2-40B4-BE49-F238E27FC236}">
                <a16:creationId xmlns:a16="http://schemas.microsoft.com/office/drawing/2014/main" id="{398147F4-FCEB-B4A0-491F-5E08446E77D8}"/>
              </a:ext>
            </a:extLst>
          </p:cNvPr>
          <p:cNvSpPr txBox="1"/>
          <p:nvPr/>
        </p:nvSpPr>
        <p:spPr>
          <a:xfrm>
            <a:off x="5569595" y="1027906"/>
            <a:ext cx="1899623" cy="369332"/>
          </a:xfrm>
          <a:prstGeom prst="rect">
            <a:avLst/>
          </a:prstGeom>
          <a:noFill/>
        </p:spPr>
        <p:txBody>
          <a:bodyPr wrap="none" rtlCol="0">
            <a:spAutoFit/>
          </a:bodyPr>
          <a:lstStyle/>
          <a:p>
            <a:r>
              <a:rPr lang="en-US" dirty="0"/>
              <a:t>Sentence Program</a:t>
            </a:r>
          </a:p>
        </p:txBody>
      </p:sp>
      <p:sp>
        <p:nvSpPr>
          <p:cNvPr id="15" name="TextBox 14">
            <a:extLst>
              <a:ext uri="{FF2B5EF4-FFF2-40B4-BE49-F238E27FC236}">
                <a16:creationId xmlns:a16="http://schemas.microsoft.com/office/drawing/2014/main" id="{7778780A-2295-CCC4-4D34-9C5B92AD6FD7}"/>
              </a:ext>
            </a:extLst>
          </p:cNvPr>
          <p:cNvSpPr txBox="1"/>
          <p:nvPr/>
        </p:nvSpPr>
        <p:spPr>
          <a:xfrm>
            <a:off x="4824711" y="3716417"/>
            <a:ext cx="1981376" cy="369332"/>
          </a:xfrm>
          <a:prstGeom prst="rect">
            <a:avLst/>
          </a:prstGeom>
          <a:noFill/>
        </p:spPr>
        <p:txBody>
          <a:bodyPr wrap="none" rtlCol="0">
            <a:spAutoFit/>
          </a:bodyPr>
          <a:lstStyle/>
          <a:p>
            <a:r>
              <a:rPr lang="en-US" dirty="0"/>
              <a:t>Chemistry Program</a:t>
            </a:r>
          </a:p>
        </p:txBody>
      </p:sp>
      <p:sp>
        <p:nvSpPr>
          <p:cNvPr id="17" name="TextBox 16">
            <a:extLst>
              <a:ext uri="{FF2B5EF4-FFF2-40B4-BE49-F238E27FC236}">
                <a16:creationId xmlns:a16="http://schemas.microsoft.com/office/drawing/2014/main" id="{CB563610-FDFA-47E7-E4E4-D04F62E6634A}"/>
              </a:ext>
            </a:extLst>
          </p:cNvPr>
          <p:cNvSpPr txBox="1"/>
          <p:nvPr/>
        </p:nvSpPr>
        <p:spPr>
          <a:xfrm>
            <a:off x="8614997" y="3901083"/>
            <a:ext cx="3066719" cy="369332"/>
          </a:xfrm>
          <a:prstGeom prst="rect">
            <a:avLst/>
          </a:prstGeom>
          <a:noFill/>
        </p:spPr>
        <p:txBody>
          <a:bodyPr wrap="square">
            <a:spAutoFit/>
          </a:bodyPr>
          <a:lstStyle/>
          <a:p>
            <a:r>
              <a:rPr lang="en-US" b="1" dirty="0"/>
              <a:t>Student Chosen Program</a:t>
            </a:r>
          </a:p>
        </p:txBody>
      </p:sp>
      <p:sp>
        <p:nvSpPr>
          <p:cNvPr id="19" name="TextBox 18">
            <a:extLst>
              <a:ext uri="{FF2B5EF4-FFF2-40B4-BE49-F238E27FC236}">
                <a16:creationId xmlns:a16="http://schemas.microsoft.com/office/drawing/2014/main" id="{4C4749F1-CA77-F656-C692-98AC0EFBDA7E}"/>
              </a:ext>
            </a:extLst>
          </p:cNvPr>
          <p:cNvSpPr txBox="1"/>
          <p:nvPr/>
        </p:nvSpPr>
        <p:spPr>
          <a:xfrm>
            <a:off x="8536112" y="4185906"/>
            <a:ext cx="2817688" cy="369332"/>
          </a:xfrm>
          <a:prstGeom prst="rect">
            <a:avLst/>
          </a:prstGeom>
          <a:noFill/>
        </p:spPr>
        <p:txBody>
          <a:bodyPr wrap="square">
            <a:spAutoFit/>
          </a:bodyPr>
          <a:lstStyle/>
          <a:p>
            <a:r>
              <a:rPr lang="en-US" dirty="0"/>
              <a:t>solves a real-world problem</a:t>
            </a:r>
          </a:p>
        </p:txBody>
      </p:sp>
      <p:sp>
        <p:nvSpPr>
          <p:cNvPr id="21" name="TextBox 20">
            <a:extLst>
              <a:ext uri="{FF2B5EF4-FFF2-40B4-BE49-F238E27FC236}">
                <a16:creationId xmlns:a16="http://schemas.microsoft.com/office/drawing/2014/main" id="{95F03798-F168-3541-6B48-BEB1866C79B0}"/>
              </a:ext>
            </a:extLst>
          </p:cNvPr>
          <p:cNvSpPr txBox="1"/>
          <p:nvPr/>
        </p:nvSpPr>
        <p:spPr>
          <a:xfrm>
            <a:off x="8488794" y="4446385"/>
            <a:ext cx="3757231" cy="369332"/>
          </a:xfrm>
          <a:prstGeom prst="rect">
            <a:avLst/>
          </a:prstGeom>
          <a:noFill/>
        </p:spPr>
        <p:txBody>
          <a:bodyPr wrap="square">
            <a:spAutoFit/>
          </a:bodyPr>
          <a:lstStyle/>
          <a:p>
            <a:r>
              <a:rPr lang="en-US" dirty="0"/>
              <a:t>useful in your major or hobby.</a:t>
            </a:r>
          </a:p>
        </p:txBody>
      </p:sp>
      <p:sp>
        <p:nvSpPr>
          <p:cNvPr id="23" name="TextBox 22">
            <a:extLst>
              <a:ext uri="{FF2B5EF4-FFF2-40B4-BE49-F238E27FC236}">
                <a16:creationId xmlns:a16="http://schemas.microsoft.com/office/drawing/2014/main" id="{C9074852-C2F8-42B6-DB00-0B01F84DC352}"/>
              </a:ext>
            </a:extLst>
          </p:cNvPr>
          <p:cNvSpPr txBox="1"/>
          <p:nvPr/>
        </p:nvSpPr>
        <p:spPr>
          <a:xfrm>
            <a:off x="8784404" y="5007948"/>
            <a:ext cx="2897312" cy="923330"/>
          </a:xfrm>
          <a:prstGeom prst="rect">
            <a:avLst/>
          </a:prstGeom>
          <a:noFill/>
        </p:spPr>
        <p:txBody>
          <a:bodyPr wrap="square">
            <a:spAutoFit/>
          </a:bodyPr>
          <a:lstStyle/>
          <a:p>
            <a:r>
              <a:rPr lang="en-US" dirty="0">
                <a:hlinkClick r:id="rId9"/>
              </a:rPr>
              <a:t>https://byui-cse.github.io/cse111-course/lesson11/prove.html</a:t>
            </a:r>
            <a:r>
              <a:rPr lang="en-US" dirty="0"/>
              <a:t> </a:t>
            </a:r>
          </a:p>
        </p:txBody>
      </p:sp>
    </p:spTree>
    <p:extLst>
      <p:ext uri="{BB962C8B-B14F-4D97-AF65-F5344CB8AC3E}">
        <p14:creationId xmlns:p14="http://schemas.microsoft.com/office/powerpoint/2010/main" val="1555995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0" name="TextBox 19">
            <a:extLst>
              <a:ext uri="{FF2B5EF4-FFF2-40B4-BE49-F238E27FC236}">
                <a16:creationId xmlns:a16="http://schemas.microsoft.com/office/drawing/2014/main" id="{4858FD69-EF47-C406-79A4-CE5E984BB661}"/>
              </a:ext>
            </a:extLst>
          </p:cNvPr>
          <p:cNvSpPr txBox="1"/>
          <p:nvPr/>
        </p:nvSpPr>
        <p:spPr>
          <a:xfrm>
            <a:off x="4853282" y="2563309"/>
            <a:ext cx="3220149" cy="1200329"/>
          </a:xfrm>
          <a:prstGeom prst="rect">
            <a:avLst/>
          </a:prstGeom>
          <a:noFill/>
        </p:spPr>
        <p:txBody>
          <a:bodyPr wrap="square">
            <a:spAutoFit/>
          </a:bodyPr>
          <a:lstStyle/>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78E8557-CDE7-A230-2C1F-B4FD75A8E4D4}"/>
              </a:ext>
            </a:extLst>
          </p:cNvPr>
          <p:cNvPicPr>
            <a:picLocks noChangeAspect="1"/>
          </p:cNvPicPr>
          <p:nvPr/>
        </p:nvPicPr>
        <p:blipFill>
          <a:blip r:embed="rId3"/>
          <a:stretch>
            <a:fillRect/>
          </a:stretch>
        </p:blipFill>
        <p:spPr>
          <a:xfrm>
            <a:off x="4166497" y="10112"/>
            <a:ext cx="2990583" cy="1948345"/>
          </a:xfrm>
          <a:prstGeom prst="rect">
            <a:avLst/>
          </a:prstGeom>
        </p:spPr>
      </p:pic>
      <p:pic>
        <p:nvPicPr>
          <p:cNvPr id="19" name="Picture 18">
            <a:extLst>
              <a:ext uri="{FF2B5EF4-FFF2-40B4-BE49-F238E27FC236}">
                <a16:creationId xmlns:a16="http://schemas.microsoft.com/office/drawing/2014/main" id="{E55DA2D7-041B-1D97-E118-8ED1DA89ED60}"/>
              </a:ext>
            </a:extLst>
          </p:cNvPr>
          <p:cNvPicPr>
            <a:picLocks noChangeAspect="1"/>
          </p:cNvPicPr>
          <p:nvPr/>
        </p:nvPicPr>
        <p:blipFill>
          <a:blip r:embed="rId4"/>
          <a:stretch>
            <a:fillRect/>
          </a:stretch>
        </p:blipFill>
        <p:spPr>
          <a:xfrm>
            <a:off x="7397393" y="60174"/>
            <a:ext cx="4447922" cy="1848223"/>
          </a:xfrm>
          <a:prstGeom prst="rect">
            <a:avLst/>
          </a:prstGeom>
        </p:spPr>
      </p:pic>
      <p:sp>
        <p:nvSpPr>
          <p:cNvPr id="34" name="Striped Right Arrow 33">
            <a:extLst>
              <a:ext uri="{FF2B5EF4-FFF2-40B4-BE49-F238E27FC236}">
                <a16:creationId xmlns:a16="http://schemas.microsoft.com/office/drawing/2014/main" id="{124256A7-3A81-E704-F378-567462CF85FA}"/>
              </a:ext>
            </a:extLst>
          </p:cNvPr>
          <p:cNvSpPr/>
          <p:nvPr/>
        </p:nvSpPr>
        <p:spPr>
          <a:xfrm>
            <a:off x="69167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394284D-4EAB-DAFA-BD60-4C4BDD9CEF94}"/>
              </a:ext>
            </a:extLst>
          </p:cNvPr>
          <p:cNvPicPr>
            <a:picLocks noChangeAspect="1"/>
          </p:cNvPicPr>
          <p:nvPr/>
        </p:nvPicPr>
        <p:blipFill>
          <a:blip r:embed="rId5"/>
          <a:stretch>
            <a:fillRect/>
          </a:stretch>
        </p:blipFill>
        <p:spPr>
          <a:xfrm>
            <a:off x="43513" y="60174"/>
            <a:ext cx="3965779" cy="1546478"/>
          </a:xfrm>
          <a:prstGeom prst="rect">
            <a:avLst/>
          </a:prstGeom>
        </p:spPr>
      </p:pic>
      <p:sp>
        <p:nvSpPr>
          <p:cNvPr id="36" name="Striped Right Arrow 35">
            <a:extLst>
              <a:ext uri="{FF2B5EF4-FFF2-40B4-BE49-F238E27FC236}">
                <a16:creationId xmlns:a16="http://schemas.microsoft.com/office/drawing/2014/main" id="{B0D22577-363C-603B-8A46-DCBC5D705C78}"/>
              </a:ext>
            </a:extLst>
          </p:cNvPr>
          <p:cNvSpPr/>
          <p:nvPr/>
        </p:nvSpPr>
        <p:spPr>
          <a:xfrm>
            <a:off x="36971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296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0" name="TextBox 19">
            <a:extLst>
              <a:ext uri="{FF2B5EF4-FFF2-40B4-BE49-F238E27FC236}">
                <a16:creationId xmlns:a16="http://schemas.microsoft.com/office/drawing/2014/main" id="{4858FD69-EF47-C406-79A4-CE5E984BB661}"/>
              </a:ext>
            </a:extLst>
          </p:cNvPr>
          <p:cNvSpPr txBox="1"/>
          <p:nvPr/>
        </p:nvSpPr>
        <p:spPr>
          <a:xfrm>
            <a:off x="4853282" y="2563309"/>
            <a:ext cx="3220149" cy="1200329"/>
          </a:xfrm>
          <a:prstGeom prst="rect">
            <a:avLst/>
          </a:prstGeom>
          <a:noFill/>
        </p:spPr>
        <p:txBody>
          <a:bodyPr wrap="square">
            <a:spAutoFit/>
          </a:bodyPr>
          <a:lstStyle/>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a:extLst>
              <a:ext uri="{FF2B5EF4-FFF2-40B4-BE49-F238E27FC236}">
                <a16:creationId xmlns:a16="http://schemas.microsoft.com/office/drawing/2014/main" id="{0AD97163-937B-AEA5-7643-EC8C76C19C26}"/>
              </a:ext>
            </a:extLst>
          </p:cNvPr>
          <p:cNvCxnSpPr>
            <a:cxnSpLocks/>
            <a:stCxn id="9" idx="1"/>
            <a:endCxn id="2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Curved Connector 36">
            <a:extLst>
              <a:ext uri="{FF2B5EF4-FFF2-40B4-BE49-F238E27FC236}">
                <a16:creationId xmlns:a16="http://schemas.microsoft.com/office/drawing/2014/main" id="{3F65282A-8D8A-B863-D24D-3EDD836E37B9}"/>
              </a:ext>
            </a:extLst>
          </p:cNvPr>
          <p:cNvCxnSpPr>
            <a:cxnSpLocks/>
            <a:stCxn id="12" idx="1"/>
            <a:endCxn id="28"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72682162-36C9-1CD0-E127-CF7BFCBDD73B}"/>
              </a:ext>
            </a:extLst>
          </p:cNvPr>
          <p:cNvCxnSpPr>
            <a:cxnSpLocks/>
            <a:stCxn id="15" idx="1"/>
            <a:endCxn id="30" idx="2"/>
          </p:cNvCxnSpPr>
          <p:nvPr/>
        </p:nvCxnSpPr>
        <p:spPr>
          <a:xfrm flipV="1">
            <a:off x="2581380" y="4051218"/>
            <a:ext cx="456211" cy="175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Curved Connector 42">
            <a:extLst>
              <a:ext uri="{FF2B5EF4-FFF2-40B4-BE49-F238E27FC236}">
                <a16:creationId xmlns:a16="http://schemas.microsoft.com/office/drawing/2014/main" id="{4BA8B536-EB02-B980-E103-85D951BB5260}"/>
              </a:ext>
            </a:extLst>
          </p:cNvPr>
          <p:cNvCxnSpPr>
            <a:cxnSpLocks/>
            <a:stCxn id="27" idx="3"/>
            <a:endCxn id="23" idx="2"/>
          </p:cNvCxnSpPr>
          <p:nvPr/>
        </p:nvCxnSpPr>
        <p:spPr>
          <a:xfrm>
            <a:off x="4278086" y="2808180"/>
            <a:ext cx="679316" cy="20733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Curved Connector 45">
            <a:extLst>
              <a:ext uri="{FF2B5EF4-FFF2-40B4-BE49-F238E27FC236}">
                <a16:creationId xmlns:a16="http://schemas.microsoft.com/office/drawing/2014/main" id="{C2B61DDC-4472-B1E0-614B-BD56B629A568}"/>
              </a:ext>
            </a:extLst>
          </p:cNvPr>
          <p:cNvCxnSpPr>
            <a:cxnSpLocks/>
            <a:stCxn id="27" idx="3"/>
            <a:endCxn id="24" idx="2"/>
          </p:cNvCxnSpPr>
          <p:nvPr/>
        </p:nvCxnSpPr>
        <p:spPr>
          <a:xfrm>
            <a:off x="4278086" y="2808180"/>
            <a:ext cx="679315" cy="503252"/>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Curved Connector 48">
            <a:extLst>
              <a:ext uri="{FF2B5EF4-FFF2-40B4-BE49-F238E27FC236}">
                <a16:creationId xmlns:a16="http://schemas.microsoft.com/office/drawing/2014/main" id="{F0FD63DA-25A1-6862-B70C-23D6A56230F6}"/>
              </a:ext>
            </a:extLst>
          </p:cNvPr>
          <p:cNvCxnSpPr>
            <a:cxnSpLocks/>
            <a:stCxn id="29" idx="3"/>
            <a:endCxn id="23" idx="2"/>
          </p:cNvCxnSpPr>
          <p:nvPr/>
        </p:nvCxnSpPr>
        <p:spPr>
          <a:xfrm flipV="1">
            <a:off x="4119388" y="3015519"/>
            <a:ext cx="838014" cy="40724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urved Connector 51">
            <a:extLst>
              <a:ext uri="{FF2B5EF4-FFF2-40B4-BE49-F238E27FC236}">
                <a16:creationId xmlns:a16="http://schemas.microsoft.com/office/drawing/2014/main" id="{ABA3C4AE-7A55-10B0-D945-77807300A554}"/>
              </a:ext>
            </a:extLst>
          </p:cNvPr>
          <p:cNvCxnSpPr>
            <a:cxnSpLocks/>
            <a:stCxn id="29" idx="3"/>
            <a:endCxn id="24" idx="2"/>
          </p:cNvCxnSpPr>
          <p:nvPr/>
        </p:nvCxnSpPr>
        <p:spPr>
          <a:xfrm flipV="1">
            <a:off x="4119388" y="3311432"/>
            <a:ext cx="838013" cy="11132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urved Connector 54">
            <a:extLst>
              <a:ext uri="{FF2B5EF4-FFF2-40B4-BE49-F238E27FC236}">
                <a16:creationId xmlns:a16="http://schemas.microsoft.com/office/drawing/2014/main" id="{0A84576C-3CA1-6FB8-69A7-798FB64282E8}"/>
              </a:ext>
            </a:extLst>
          </p:cNvPr>
          <p:cNvCxnSpPr>
            <a:cxnSpLocks/>
            <a:stCxn id="31" idx="3"/>
            <a:endCxn id="25" idx="2"/>
          </p:cNvCxnSpPr>
          <p:nvPr/>
        </p:nvCxnSpPr>
        <p:spPr>
          <a:xfrm flipV="1">
            <a:off x="4535790" y="3599092"/>
            <a:ext cx="415949" cy="43824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8" name="Curved Connector 57">
            <a:extLst>
              <a:ext uri="{FF2B5EF4-FFF2-40B4-BE49-F238E27FC236}">
                <a16:creationId xmlns:a16="http://schemas.microsoft.com/office/drawing/2014/main" id="{36F90F9E-05B2-1441-7703-DBD44C749715}"/>
              </a:ext>
            </a:extLst>
          </p:cNvPr>
          <p:cNvCxnSpPr>
            <a:cxnSpLocks/>
            <a:stCxn id="22" idx="1"/>
            <a:endCxn id="18" idx="0"/>
          </p:cNvCxnSpPr>
          <p:nvPr/>
        </p:nvCxnSpPr>
        <p:spPr>
          <a:xfrm rot="16200000" flipH="1">
            <a:off x="5374827" y="2301987"/>
            <a:ext cx="1505758" cy="2084744"/>
          </a:xfrm>
          <a:prstGeom prst="curvedConnector3">
            <a:avLst>
              <a:gd name="adj1" fmla="val -1518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Curved Connector 60">
            <a:extLst>
              <a:ext uri="{FF2B5EF4-FFF2-40B4-BE49-F238E27FC236}">
                <a16:creationId xmlns:a16="http://schemas.microsoft.com/office/drawing/2014/main" id="{697A7D36-AE8F-BC0B-315A-ECC19C154521}"/>
              </a:ext>
            </a:extLst>
          </p:cNvPr>
          <p:cNvCxnSpPr>
            <a:cxnSpLocks/>
            <a:stCxn id="23" idx="4"/>
            <a:endCxn id="22" idx="4"/>
          </p:cNvCxnSpPr>
          <p:nvPr/>
        </p:nvCxnSpPr>
        <p:spPr>
          <a:xfrm flipV="1">
            <a:off x="5213263" y="2728640"/>
            <a:ext cx="1" cy="286879"/>
          </a:xfrm>
          <a:prstGeom prst="curvedConnector3">
            <a:avLst>
              <a:gd name="adj1" fmla="val 2286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4" name="Curved Connector 63">
            <a:extLst>
              <a:ext uri="{FF2B5EF4-FFF2-40B4-BE49-F238E27FC236}">
                <a16:creationId xmlns:a16="http://schemas.microsoft.com/office/drawing/2014/main" id="{74332E1F-BE4F-FC58-760B-18BEC37A58AD}"/>
              </a:ext>
            </a:extLst>
          </p:cNvPr>
          <p:cNvCxnSpPr>
            <a:cxnSpLocks/>
            <a:stCxn id="24" idx="4"/>
            <a:endCxn id="22" idx="4"/>
          </p:cNvCxnSpPr>
          <p:nvPr/>
        </p:nvCxnSpPr>
        <p:spPr>
          <a:xfrm flipV="1">
            <a:off x="5213262" y="2728640"/>
            <a:ext cx="2" cy="582792"/>
          </a:xfrm>
          <a:prstGeom prst="curvedConnector3">
            <a:avLst>
              <a:gd name="adj1" fmla="val 1143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urved Connector 66">
            <a:extLst>
              <a:ext uri="{FF2B5EF4-FFF2-40B4-BE49-F238E27FC236}">
                <a16:creationId xmlns:a16="http://schemas.microsoft.com/office/drawing/2014/main" id="{16A350C2-74C1-734C-14AD-FFF6C1B6D0E0}"/>
              </a:ext>
            </a:extLst>
          </p:cNvPr>
          <p:cNvCxnSpPr>
            <a:cxnSpLocks/>
            <a:stCxn id="25" idx="4"/>
            <a:endCxn id="22" idx="4"/>
          </p:cNvCxnSpPr>
          <p:nvPr/>
        </p:nvCxnSpPr>
        <p:spPr>
          <a:xfrm flipV="1">
            <a:off x="5207600" y="2728640"/>
            <a:ext cx="5664" cy="870452"/>
          </a:xfrm>
          <a:prstGeom prst="curvedConnector3">
            <a:avLst>
              <a:gd name="adj1" fmla="val 413601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2" name="Curved Connector 71">
            <a:extLst>
              <a:ext uri="{FF2B5EF4-FFF2-40B4-BE49-F238E27FC236}">
                <a16:creationId xmlns:a16="http://schemas.microsoft.com/office/drawing/2014/main" id="{FF0F92B6-5394-D63A-35B2-14276C046883}"/>
              </a:ext>
            </a:extLst>
          </p:cNvPr>
          <p:cNvCxnSpPr>
            <a:cxnSpLocks/>
            <a:stCxn id="18" idx="3"/>
            <a:endCxn id="33" idx="1"/>
          </p:cNvCxnSpPr>
          <p:nvPr/>
        </p:nvCxnSpPr>
        <p:spPr>
          <a:xfrm flipV="1">
            <a:off x="8589196" y="3859807"/>
            <a:ext cx="501563" cy="422097"/>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7" name="Picture 16">
            <a:extLst>
              <a:ext uri="{FF2B5EF4-FFF2-40B4-BE49-F238E27FC236}">
                <a16:creationId xmlns:a16="http://schemas.microsoft.com/office/drawing/2014/main" id="{F5F72961-B2B7-7422-6B3E-57E45F1C8B57}"/>
              </a:ext>
            </a:extLst>
          </p:cNvPr>
          <p:cNvPicPr>
            <a:picLocks noChangeAspect="1"/>
          </p:cNvPicPr>
          <p:nvPr/>
        </p:nvPicPr>
        <p:blipFill>
          <a:blip r:embed="rId3"/>
          <a:stretch>
            <a:fillRect/>
          </a:stretch>
        </p:blipFill>
        <p:spPr>
          <a:xfrm>
            <a:off x="4166497" y="10112"/>
            <a:ext cx="2990583" cy="1948345"/>
          </a:xfrm>
          <a:prstGeom prst="rect">
            <a:avLst/>
          </a:prstGeom>
        </p:spPr>
      </p:pic>
      <p:pic>
        <p:nvPicPr>
          <p:cNvPr id="19" name="Picture 18">
            <a:extLst>
              <a:ext uri="{FF2B5EF4-FFF2-40B4-BE49-F238E27FC236}">
                <a16:creationId xmlns:a16="http://schemas.microsoft.com/office/drawing/2014/main" id="{8F3A2EEE-B3AF-8F6E-4523-68D67DF79A82}"/>
              </a:ext>
            </a:extLst>
          </p:cNvPr>
          <p:cNvPicPr>
            <a:picLocks noChangeAspect="1"/>
          </p:cNvPicPr>
          <p:nvPr/>
        </p:nvPicPr>
        <p:blipFill>
          <a:blip r:embed="rId4"/>
          <a:stretch>
            <a:fillRect/>
          </a:stretch>
        </p:blipFill>
        <p:spPr>
          <a:xfrm>
            <a:off x="7397393" y="60174"/>
            <a:ext cx="4447922" cy="1848223"/>
          </a:xfrm>
          <a:prstGeom prst="rect">
            <a:avLst/>
          </a:prstGeom>
        </p:spPr>
      </p:pic>
      <p:sp>
        <p:nvSpPr>
          <p:cNvPr id="35" name="Striped Right Arrow 34">
            <a:extLst>
              <a:ext uri="{FF2B5EF4-FFF2-40B4-BE49-F238E27FC236}">
                <a16:creationId xmlns:a16="http://schemas.microsoft.com/office/drawing/2014/main" id="{EEF388FF-E78F-D9EC-5AFA-3E5263E5D896}"/>
              </a:ext>
            </a:extLst>
          </p:cNvPr>
          <p:cNvSpPr/>
          <p:nvPr/>
        </p:nvSpPr>
        <p:spPr>
          <a:xfrm>
            <a:off x="69167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DE7EB42E-4E1D-2E31-63A0-B7932F98733B}"/>
              </a:ext>
            </a:extLst>
          </p:cNvPr>
          <p:cNvPicPr>
            <a:picLocks noChangeAspect="1"/>
          </p:cNvPicPr>
          <p:nvPr/>
        </p:nvPicPr>
        <p:blipFill>
          <a:blip r:embed="rId5"/>
          <a:stretch>
            <a:fillRect/>
          </a:stretch>
        </p:blipFill>
        <p:spPr>
          <a:xfrm>
            <a:off x="43513" y="60174"/>
            <a:ext cx="3965779" cy="1546478"/>
          </a:xfrm>
          <a:prstGeom prst="rect">
            <a:avLst/>
          </a:prstGeom>
        </p:spPr>
      </p:pic>
      <p:sp>
        <p:nvSpPr>
          <p:cNvPr id="38" name="Striped Right Arrow 37">
            <a:extLst>
              <a:ext uri="{FF2B5EF4-FFF2-40B4-BE49-F238E27FC236}">
                <a16:creationId xmlns:a16="http://schemas.microsoft.com/office/drawing/2014/main" id="{EA633A66-4CDF-B831-D458-4B8C54781AC2}"/>
              </a:ext>
            </a:extLst>
          </p:cNvPr>
          <p:cNvSpPr/>
          <p:nvPr/>
        </p:nvSpPr>
        <p:spPr>
          <a:xfrm>
            <a:off x="3697167" y="557911"/>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2661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4D4-40CA-F93A-5313-F40359C9138E}"/>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49CAF21D-FC8D-A7A9-4B90-28A1D676FFD6}"/>
              </a:ext>
            </a:extLst>
          </p:cNvPr>
          <p:cNvSpPr>
            <a:spLocks noGrp="1"/>
          </p:cNvSpPr>
          <p:nvPr>
            <p:ph idx="1"/>
          </p:nvPr>
        </p:nvSpPr>
        <p:spPr/>
        <p:txBody>
          <a:bodyPr>
            <a:normAutofit/>
          </a:bodyPr>
          <a:lstStyle/>
          <a:p>
            <a:r>
              <a:rPr lang="en-US" dirty="0"/>
              <a:t>Development Environment</a:t>
            </a:r>
          </a:p>
          <a:p>
            <a:pPr lvl="1"/>
            <a:r>
              <a:rPr lang="en-US" dirty="0"/>
              <a:t>Videos: Introducing Python, Getting Started, Configuring MS Code</a:t>
            </a:r>
          </a:p>
          <a:p>
            <a:pPr lvl="1"/>
            <a:endParaRPr lang="en-US" dirty="0"/>
          </a:p>
          <a:p>
            <a:pPr lvl="1"/>
            <a:r>
              <a:rPr lang="en-US" dirty="0"/>
              <a:t>Install the Python programming language version 3.10</a:t>
            </a:r>
          </a:p>
          <a:p>
            <a:pPr lvl="1"/>
            <a:r>
              <a:rPr lang="en-US" dirty="0"/>
              <a:t>Install a text editor named Visual Studio Code</a:t>
            </a:r>
          </a:p>
          <a:p>
            <a:pPr lvl="1"/>
            <a:r>
              <a:rPr lang="en-US" dirty="0"/>
              <a:t>Create a folder named cse111 where you will save your Python programs</a:t>
            </a:r>
          </a:p>
          <a:p>
            <a:pPr lvl="1"/>
            <a:r>
              <a:rPr lang="en-US" dirty="0"/>
              <a:t>Download and Open sample Python program to ensure your computer is ready</a:t>
            </a:r>
          </a:p>
          <a:p>
            <a:pPr lvl="1"/>
            <a:r>
              <a:rPr lang="en-US" dirty="0"/>
              <a:t>Install the Microsoft Python extension inside VS Code</a:t>
            </a:r>
          </a:p>
          <a:p>
            <a:pPr lvl="1"/>
            <a:r>
              <a:rPr lang="en-US" dirty="0"/>
              <a:t>Run the sample Python program to ensure your computer is ready</a:t>
            </a:r>
          </a:p>
        </p:txBody>
      </p:sp>
    </p:spTree>
    <p:extLst>
      <p:ext uri="{BB962C8B-B14F-4D97-AF65-F5344CB8AC3E}">
        <p14:creationId xmlns:p14="http://schemas.microsoft.com/office/powerpoint/2010/main" val="253891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72AF-2970-F571-9BC9-E2093BEFDE79}"/>
              </a:ext>
            </a:extLst>
          </p:cNvPr>
          <p:cNvSpPr>
            <a:spLocks noGrp="1"/>
          </p:cNvSpPr>
          <p:nvPr>
            <p:ph type="title"/>
          </p:nvPr>
        </p:nvSpPr>
        <p:spPr/>
        <p:txBody>
          <a:bodyPr/>
          <a:lstStyle/>
          <a:p>
            <a:r>
              <a:rPr lang="en-US" dirty="0"/>
              <a:t>Review Python</a:t>
            </a:r>
          </a:p>
        </p:txBody>
      </p:sp>
      <p:sp>
        <p:nvSpPr>
          <p:cNvPr id="3" name="Content Placeholder 2">
            <a:extLst>
              <a:ext uri="{FF2B5EF4-FFF2-40B4-BE49-F238E27FC236}">
                <a16:creationId xmlns:a16="http://schemas.microsoft.com/office/drawing/2014/main" id="{A026F7A3-95AF-9EFA-E31C-1BDF31E68170}"/>
              </a:ext>
            </a:extLst>
          </p:cNvPr>
          <p:cNvSpPr>
            <a:spLocks noGrp="1"/>
          </p:cNvSpPr>
          <p:nvPr>
            <p:ph sz="half" idx="1"/>
          </p:nvPr>
        </p:nvSpPr>
        <p:spPr/>
        <p:txBody>
          <a:bodyPr/>
          <a:lstStyle/>
          <a:p>
            <a:r>
              <a:rPr lang="en-US" dirty="0"/>
              <a:t>Comments</a:t>
            </a:r>
          </a:p>
          <a:p>
            <a:r>
              <a:rPr lang="en-US" dirty="0"/>
              <a:t>User Input</a:t>
            </a:r>
          </a:p>
          <a:p>
            <a:r>
              <a:rPr lang="en-US" dirty="0"/>
              <a:t>Variables</a:t>
            </a:r>
          </a:p>
          <a:p>
            <a:r>
              <a:rPr lang="en-US" dirty="0"/>
              <a:t>Data Types</a:t>
            </a:r>
          </a:p>
          <a:p>
            <a:r>
              <a:rPr lang="en-US" dirty="0"/>
              <a:t>Display Results</a:t>
            </a:r>
          </a:p>
          <a:p>
            <a:r>
              <a:rPr lang="en-US" dirty="0"/>
              <a:t>Operators – Arithmetic, Short, Logic</a:t>
            </a:r>
          </a:p>
          <a:p>
            <a:r>
              <a:rPr lang="en-US" dirty="0"/>
              <a:t>If Statement</a:t>
            </a:r>
          </a:p>
          <a:p>
            <a:endParaRPr lang="en-US" dirty="0"/>
          </a:p>
        </p:txBody>
      </p:sp>
      <p:sp>
        <p:nvSpPr>
          <p:cNvPr id="4" name="Content Placeholder 3">
            <a:extLst>
              <a:ext uri="{FF2B5EF4-FFF2-40B4-BE49-F238E27FC236}">
                <a16:creationId xmlns:a16="http://schemas.microsoft.com/office/drawing/2014/main" id="{F12E21CE-DD88-DEDB-BEA7-A1C7E2A5A897}"/>
              </a:ext>
            </a:extLst>
          </p:cNvPr>
          <p:cNvSpPr>
            <a:spLocks noGrp="1"/>
          </p:cNvSpPr>
          <p:nvPr>
            <p:ph sz="half" idx="2"/>
          </p:nvPr>
        </p:nvSpPr>
        <p:spPr/>
        <p:txBody>
          <a:bodyPr/>
          <a:lstStyle/>
          <a:p>
            <a:r>
              <a:rPr lang="en-US" dirty="0"/>
              <a:t>Can of Nothing</a:t>
            </a:r>
          </a:p>
          <a:p>
            <a:r>
              <a:rPr lang="en-US" dirty="0"/>
              <a:t>Special Characters</a:t>
            </a:r>
          </a:p>
        </p:txBody>
      </p:sp>
    </p:spTree>
    <p:extLst>
      <p:ext uri="{BB962C8B-B14F-4D97-AF65-F5344CB8AC3E}">
        <p14:creationId xmlns:p14="http://schemas.microsoft.com/office/powerpoint/2010/main" val="344783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AE068A0-3B35-4AD1-CF2D-FC7CE364C61C}"/>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TextBox 5">
            <a:extLst>
              <a:ext uri="{FF2B5EF4-FFF2-40B4-BE49-F238E27FC236}">
                <a16:creationId xmlns:a16="http://schemas.microsoft.com/office/drawing/2014/main" id="{ACC4A26F-E3EF-7821-940B-500E8E44B046}"/>
              </a:ext>
            </a:extLst>
          </p:cNvPr>
          <p:cNvSpPr txBox="1"/>
          <p:nvPr/>
        </p:nvSpPr>
        <p:spPr>
          <a:xfrm>
            <a:off x="0" y="1839686"/>
            <a:ext cx="1031051" cy="1107996"/>
          </a:xfrm>
          <a:prstGeom prst="rect">
            <a:avLst/>
          </a:prstGeom>
          <a:noFill/>
        </p:spPr>
        <p:txBody>
          <a:bodyPr wrap="none" rtlCol="0">
            <a:spAutoFit/>
          </a:bodyPr>
          <a:lstStyle/>
          <a:p>
            <a:r>
              <a:rPr lang="en-US" sz="6600" dirty="0"/>
              <a:t>⌨️</a:t>
            </a:r>
            <a:endParaRPr lang="en-US" dirty="0"/>
          </a:p>
        </p:txBody>
      </p:sp>
      <p:sp>
        <p:nvSpPr>
          <p:cNvPr id="7" name="Process 6">
            <a:extLst>
              <a:ext uri="{FF2B5EF4-FFF2-40B4-BE49-F238E27FC236}">
                <a16:creationId xmlns:a16="http://schemas.microsoft.com/office/drawing/2014/main" id="{EA7EE638-66CA-2990-B331-89B5B2732664}"/>
              </a:ext>
            </a:extLst>
          </p:cNvPr>
          <p:cNvSpPr/>
          <p:nvPr/>
        </p:nvSpPr>
        <p:spPr>
          <a:xfrm>
            <a:off x="925286" y="2170730"/>
            <a:ext cx="1241903"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input(&lt;str&gt;</a:t>
            </a:r>
          </a:p>
        </p:txBody>
      </p:sp>
      <p:sp>
        <p:nvSpPr>
          <p:cNvPr id="8" name="Oval 7">
            <a:extLst>
              <a:ext uri="{FF2B5EF4-FFF2-40B4-BE49-F238E27FC236}">
                <a16:creationId xmlns:a16="http://schemas.microsoft.com/office/drawing/2014/main" id="{3BD70A80-E62A-4406-3F6B-ED12D35CF80E}"/>
              </a:ext>
            </a:extLst>
          </p:cNvPr>
          <p:cNvSpPr/>
          <p:nvPr/>
        </p:nvSpPr>
        <p:spPr>
          <a:xfrm>
            <a:off x="1023255" y="2619042"/>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cxnSp>
        <p:nvCxnSpPr>
          <p:cNvPr id="10" name="Elbow Connector 9">
            <a:extLst>
              <a:ext uri="{FF2B5EF4-FFF2-40B4-BE49-F238E27FC236}">
                <a16:creationId xmlns:a16="http://schemas.microsoft.com/office/drawing/2014/main" id="{D758B9DA-C454-E5BC-2B8E-A11AF6DCE7B8}"/>
              </a:ext>
            </a:extLst>
          </p:cNvPr>
          <p:cNvCxnSpPr>
            <a:cxnSpLocks/>
            <a:stCxn id="7" idx="3"/>
            <a:endCxn id="8" idx="2"/>
          </p:cNvCxnSpPr>
          <p:nvPr/>
        </p:nvCxnSpPr>
        <p:spPr>
          <a:xfrm flipH="1">
            <a:off x="1023255" y="2339459"/>
            <a:ext cx="1143934" cy="459197"/>
          </a:xfrm>
          <a:prstGeom prst="bentConnector5">
            <a:avLst>
              <a:gd name="adj1" fmla="val -19984"/>
              <a:gd name="adj2" fmla="val 48815"/>
              <a:gd name="adj3" fmla="val 11998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F328C2BA-887A-2F07-7522-7531E055EC10}"/>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3" name="Oval 12">
            <a:extLst>
              <a:ext uri="{FF2B5EF4-FFF2-40B4-BE49-F238E27FC236}">
                <a16:creationId xmlns:a16="http://schemas.microsoft.com/office/drawing/2014/main" id="{CE133F09-5FBD-287C-EC8E-193137D6B2F5}"/>
              </a:ext>
            </a:extLst>
          </p:cNvPr>
          <p:cNvSpPr/>
          <p:nvPr/>
        </p:nvSpPr>
        <p:spPr>
          <a:xfrm>
            <a:off x="543353" y="1480458"/>
            <a:ext cx="1623836"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prompt</a:t>
            </a:r>
          </a:p>
        </p:txBody>
      </p:sp>
      <p:cxnSp>
        <p:nvCxnSpPr>
          <p:cNvPr id="14" name="Elbow Connector 13">
            <a:extLst>
              <a:ext uri="{FF2B5EF4-FFF2-40B4-BE49-F238E27FC236}">
                <a16:creationId xmlns:a16="http://schemas.microsoft.com/office/drawing/2014/main" id="{49D9E545-813C-F946-3057-ABC39FFA701F}"/>
              </a:ext>
            </a:extLst>
          </p:cNvPr>
          <p:cNvCxnSpPr>
            <a:cxnSpLocks/>
            <a:stCxn id="13" idx="4"/>
            <a:endCxn id="7" idx="0"/>
          </p:cNvCxnSpPr>
          <p:nvPr/>
        </p:nvCxnSpPr>
        <p:spPr>
          <a:xfrm rot="16200000" flipH="1">
            <a:off x="1285232" y="1909724"/>
            <a:ext cx="331044" cy="190967"/>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Decision 17">
            <a:extLst>
              <a:ext uri="{FF2B5EF4-FFF2-40B4-BE49-F238E27FC236}">
                <a16:creationId xmlns:a16="http://schemas.microsoft.com/office/drawing/2014/main" id="{E1E12FC9-E83A-D271-0D63-437FD12E59BD}"/>
              </a:ext>
            </a:extLst>
          </p:cNvPr>
          <p:cNvSpPr/>
          <p:nvPr/>
        </p:nvSpPr>
        <p:spPr>
          <a:xfrm>
            <a:off x="159034" y="307605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If(decimal)</a:t>
            </a:r>
          </a:p>
        </p:txBody>
      </p:sp>
      <p:sp>
        <p:nvSpPr>
          <p:cNvPr id="19" name="Decision 18">
            <a:extLst>
              <a:ext uri="{FF2B5EF4-FFF2-40B4-BE49-F238E27FC236}">
                <a16:creationId xmlns:a16="http://schemas.microsoft.com/office/drawing/2014/main" id="{57006BE3-327A-78AF-6213-768D4F524F80}"/>
              </a:ext>
            </a:extLst>
          </p:cNvPr>
          <p:cNvSpPr/>
          <p:nvPr/>
        </p:nvSpPr>
        <p:spPr>
          <a:xfrm>
            <a:off x="159034" y="345459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If(whole)</a:t>
            </a:r>
          </a:p>
        </p:txBody>
      </p:sp>
      <p:sp>
        <p:nvSpPr>
          <p:cNvPr id="20" name="Process 19">
            <a:extLst>
              <a:ext uri="{FF2B5EF4-FFF2-40B4-BE49-F238E27FC236}">
                <a16:creationId xmlns:a16="http://schemas.microsoft.com/office/drawing/2014/main" id="{4137ADA0-380E-9B74-F069-B487D428BF95}"/>
              </a:ext>
            </a:extLst>
          </p:cNvPr>
          <p:cNvSpPr/>
          <p:nvPr/>
        </p:nvSpPr>
        <p:spPr>
          <a:xfrm>
            <a:off x="1973405" y="3076050"/>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 )</a:t>
            </a:r>
          </a:p>
        </p:txBody>
      </p:sp>
      <p:sp>
        <p:nvSpPr>
          <p:cNvPr id="21" name="Process 20">
            <a:extLst>
              <a:ext uri="{FF2B5EF4-FFF2-40B4-BE49-F238E27FC236}">
                <a16:creationId xmlns:a16="http://schemas.microsoft.com/office/drawing/2014/main" id="{4B70E895-A93D-FAAC-80E1-B377B37859B2}"/>
              </a:ext>
            </a:extLst>
          </p:cNvPr>
          <p:cNvSpPr/>
          <p:nvPr/>
        </p:nvSpPr>
        <p:spPr>
          <a:xfrm>
            <a:off x="1973405" y="343281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a:t>
            </a:r>
          </a:p>
        </p:txBody>
      </p:sp>
      <p:sp>
        <p:nvSpPr>
          <p:cNvPr id="22" name="Process 21">
            <a:extLst>
              <a:ext uri="{FF2B5EF4-FFF2-40B4-BE49-F238E27FC236}">
                <a16:creationId xmlns:a16="http://schemas.microsoft.com/office/drawing/2014/main" id="{F376BB7C-6F33-F06B-6B4B-1C01A8405288}"/>
              </a:ext>
            </a:extLst>
          </p:cNvPr>
          <p:cNvSpPr/>
          <p:nvPr/>
        </p:nvSpPr>
        <p:spPr>
          <a:xfrm>
            <a:off x="2995731" y="2619042"/>
            <a:ext cx="429986"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3" name="Elbow Connector 22">
            <a:extLst>
              <a:ext uri="{FF2B5EF4-FFF2-40B4-BE49-F238E27FC236}">
                <a16:creationId xmlns:a16="http://schemas.microsoft.com/office/drawing/2014/main" id="{10B5D443-C07E-A920-573D-165700414D49}"/>
              </a:ext>
            </a:extLst>
          </p:cNvPr>
          <p:cNvCxnSpPr>
            <a:cxnSpLocks/>
            <a:stCxn id="8" idx="6"/>
            <a:endCxn id="22" idx="1"/>
          </p:cNvCxnSpPr>
          <p:nvPr/>
        </p:nvCxnSpPr>
        <p:spPr>
          <a:xfrm flipV="1">
            <a:off x="1687284" y="2787771"/>
            <a:ext cx="1308447" cy="108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D5645E9-C05C-3F7D-E52E-F34C359FEEA4}"/>
              </a:ext>
            </a:extLst>
          </p:cNvPr>
          <p:cNvCxnSpPr>
            <a:cxnSpLocks/>
            <a:stCxn id="20" idx="3"/>
            <a:endCxn id="22" idx="1"/>
          </p:cNvCxnSpPr>
          <p:nvPr/>
        </p:nvCxnSpPr>
        <p:spPr>
          <a:xfrm flipV="1">
            <a:off x="2833376" y="2787771"/>
            <a:ext cx="162355" cy="457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9007078A-52CE-D069-502F-111C95B05A3C}"/>
              </a:ext>
            </a:extLst>
          </p:cNvPr>
          <p:cNvCxnSpPr>
            <a:cxnSpLocks/>
            <a:stCxn id="21" idx="3"/>
            <a:endCxn id="22" idx="1"/>
          </p:cNvCxnSpPr>
          <p:nvPr/>
        </p:nvCxnSpPr>
        <p:spPr>
          <a:xfrm flipV="1">
            <a:off x="2833376" y="2787771"/>
            <a:ext cx="162355" cy="8137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A1A356E-48A2-418E-6459-072278291C52}"/>
              </a:ext>
            </a:extLst>
          </p:cNvPr>
          <p:cNvSpPr/>
          <p:nvPr/>
        </p:nvSpPr>
        <p:spPr>
          <a:xfrm>
            <a:off x="3445565" y="2597271"/>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34" name="TextBox 33">
            <a:extLst>
              <a:ext uri="{FF2B5EF4-FFF2-40B4-BE49-F238E27FC236}">
                <a16:creationId xmlns:a16="http://schemas.microsoft.com/office/drawing/2014/main" id="{B75BBA0E-CE27-0E83-0D95-9995CDC4E973}"/>
              </a:ext>
            </a:extLst>
          </p:cNvPr>
          <p:cNvSpPr txBox="1"/>
          <p:nvPr/>
        </p:nvSpPr>
        <p:spPr>
          <a:xfrm>
            <a:off x="55926" y="5856664"/>
            <a:ext cx="2620461" cy="923330"/>
          </a:xfrm>
          <a:prstGeom prst="rect">
            <a:avLst/>
          </a:prstGeom>
          <a:noFill/>
        </p:spPr>
        <p:txBody>
          <a:bodyPr wrap="none" rtlCol="0">
            <a:spAutoFit/>
          </a:bodyPr>
          <a:lstStyle/>
          <a:p>
            <a:r>
              <a:rPr lang="en-US" dirty="0" err="1"/>
              <a:t>VarStr</a:t>
            </a:r>
            <a:r>
              <a:rPr lang="en-US" dirty="0"/>
              <a:t> = input(“prompt?”)</a:t>
            </a:r>
          </a:p>
          <a:p>
            <a:r>
              <a:rPr lang="en-US" dirty="0" err="1"/>
              <a:t>VarF</a:t>
            </a:r>
            <a:r>
              <a:rPr lang="en-US" dirty="0"/>
              <a:t> = float(</a:t>
            </a:r>
            <a:r>
              <a:rPr lang="en-US" dirty="0" err="1"/>
              <a:t>VarStr</a:t>
            </a:r>
            <a:r>
              <a:rPr lang="en-US" dirty="0"/>
              <a:t>)</a:t>
            </a:r>
          </a:p>
          <a:p>
            <a:r>
              <a:rPr lang="en-US" dirty="0" err="1"/>
              <a:t>VarI</a:t>
            </a:r>
            <a:r>
              <a:rPr lang="en-US" dirty="0"/>
              <a:t> = int(</a:t>
            </a:r>
            <a:r>
              <a:rPr lang="en-US" dirty="0" err="1"/>
              <a:t>VarStr</a:t>
            </a:r>
            <a:endParaRPr lang="en-US" dirty="0"/>
          </a:p>
        </p:txBody>
      </p:sp>
      <p:sp>
        <p:nvSpPr>
          <p:cNvPr id="49" name="TextBox 48">
            <a:extLst>
              <a:ext uri="{FF2B5EF4-FFF2-40B4-BE49-F238E27FC236}">
                <a16:creationId xmlns:a16="http://schemas.microsoft.com/office/drawing/2014/main" id="{34A1A82E-A756-9545-8B3E-446C71546581}"/>
              </a:ext>
            </a:extLst>
          </p:cNvPr>
          <p:cNvSpPr txBox="1"/>
          <p:nvPr/>
        </p:nvSpPr>
        <p:spPr>
          <a:xfrm>
            <a:off x="11177392" y="5678208"/>
            <a:ext cx="1164920" cy="1200329"/>
          </a:xfrm>
          <a:prstGeom prst="rect">
            <a:avLst/>
          </a:prstGeom>
          <a:noFill/>
        </p:spPr>
        <p:txBody>
          <a:bodyPr wrap="square" rtlCol="0">
            <a:spAutoFit/>
          </a:bodyPr>
          <a:lstStyle/>
          <a:p>
            <a:r>
              <a:rPr lang="en-US" sz="7200" dirty="0"/>
              <a:t>📺</a:t>
            </a:r>
          </a:p>
        </p:txBody>
      </p:sp>
      <p:sp>
        <p:nvSpPr>
          <p:cNvPr id="50" name="Process 49">
            <a:extLst>
              <a:ext uri="{FF2B5EF4-FFF2-40B4-BE49-F238E27FC236}">
                <a16:creationId xmlns:a16="http://schemas.microsoft.com/office/drawing/2014/main" id="{E22E95DC-1F72-07F5-070B-565F39E18B2B}"/>
              </a:ext>
            </a:extLst>
          </p:cNvPr>
          <p:cNvSpPr/>
          <p:nvPr/>
        </p:nvSpPr>
        <p:spPr>
          <a:xfrm>
            <a:off x="9920615" y="5940916"/>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53" name="Oval 52">
            <a:extLst>
              <a:ext uri="{FF2B5EF4-FFF2-40B4-BE49-F238E27FC236}">
                <a16:creationId xmlns:a16="http://schemas.microsoft.com/office/drawing/2014/main" id="{E7A1F854-C0CC-CA8C-FD69-35897C798851}"/>
              </a:ext>
            </a:extLst>
          </p:cNvPr>
          <p:cNvSpPr/>
          <p:nvPr/>
        </p:nvSpPr>
        <p:spPr>
          <a:xfrm>
            <a:off x="9111664" y="5930030"/>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sp>
        <p:nvSpPr>
          <p:cNvPr id="54" name="Oval 53">
            <a:extLst>
              <a:ext uri="{FF2B5EF4-FFF2-40B4-BE49-F238E27FC236}">
                <a16:creationId xmlns:a16="http://schemas.microsoft.com/office/drawing/2014/main" id="{2FF96921-46F9-0F4A-4774-93D52C4C0340}"/>
              </a:ext>
            </a:extLst>
          </p:cNvPr>
          <p:cNvSpPr/>
          <p:nvPr/>
        </p:nvSpPr>
        <p:spPr>
          <a:xfrm>
            <a:off x="8951922" y="4112233"/>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57" name="Decision 56">
            <a:extLst>
              <a:ext uri="{FF2B5EF4-FFF2-40B4-BE49-F238E27FC236}">
                <a16:creationId xmlns:a16="http://schemas.microsoft.com/office/drawing/2014/main" id="{8DB002CD-8574-CFF7-B17B-016EC69F0903}"/>
              </a:ext>
            </a:extLst>
          </p:cNvPr>
          <p:cNvSpPr/>
          <p:nvPr/>
        </p:nvSpPr>
        <p:spPr>
          <a:xfrm>
            <a:off x="6395299" y="481089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If(decimal)</a:t>
            </a:r>
          </a:p>
        </p:txBody>
      </p:sp>
      <p:sp>
        <p:nvSpPr>
          <p:cNvPr id="58" name="Decision 57">
            <a:extLst>
              <a:ext uri="{FF2B5EF4-FFF2-40B4-BE49-F238E27FC236}">
                <a16:creationId xmlns:a16="http://schemas.microsoft.com/office/drawing/2014/main" id="{2C315B6E-2B82-EE48-3459-97656E717E52}"/>
              </a:ext>
            </a:extLst>
          </p:cNvPr>
          <p:cNvSpPr/>
          <p:nvPr/>
        </p:nvSpPr>
        <p:spPr>
          <a:xfrm>
            <a:off x="6395299" y="518943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If(whole)</a:t>
            </a:r>
          </a:p>
        </p:txBody>
      </p:sp>
      <p:sp>
        <p:nvSpPr>
          <p:cNvPr id="59" name="Process 58">
            <a:extLst>
              <a:ext uri="{FF2B5EF4-FFF2-40B4-BE49-F238E27FC236}">
                <a16:creationId xmlns:a16="http://schemas.microsoft.com/office/drawing/2014/main" id="{97DF1A28-1DCC-B395-5223-21AED447F3C5}"/>
              </a:ext>
            </a:extLst>
          </p:cNvPr>
          <p:cNvSpPr/>
          <p:nvPr/>
        </p:nvSpPr>
        <p:spPr>
          <a:xfrm>
            <a:off x="8131823" y="4830689"/>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0" name="Process 59">
            <a:extLst>
              <a:ext uri="{FF2B5EF4-FFF2-40B4-BE49-F238E27FC236}">
                <a16:creationId xmlns:a16="http://schemas.microsoft.com/office/drawing/2014/main" id="{C69CCB20-64E8-AECB-0C7C-2563CD28CD3F}"/>
              </a:ext>
            </a:extLst>
          </p:cNvPr>
          <p:cNvSpPr/>
          <p:nvPr/>
        </p:nvSpPr>
        <p:spPr>
          <a:xfrm>
            <a:off x="8131823" y="5187458"/>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1" name="Decision 60">
            <a:extLst>
              <a:ext uri="{FF2B5EF4-FFF2-40B4-BE49-F238E27FC236}">
                <a16:creationId xmlns:a16="http://schemas.microsoft.com/office/drawing/2014/main" id="{35E707D9-5B5B-F99A-D1F9-F3A2822CD035}"/>
              </a:ext>
            </a:extLst>
          </p:cNvPr>
          <p:cNvSpPr/>
          <p:nvPr/>
        </p:nvSpPr>
        <p:spPr>
          <a:xfrm>
            <a:off x="6395299" y="5524426"/>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If(str)</a:t>
            </a:r>
          </a:p>
        </p:txBody>
      </p:sp>
      <p:sp>
        <p:nvSpPr>
          <p:cNvPr id="62" name="Process 61">
            <a:extLst>
              <a:ext uri="{FF2B5EF4-FFF2-40B4-BE49-F238E27FC236}">
                <a16:creationId xmlns:a16="http://schemas.microsoft.com/office/drawing/2014/main" id="{A09CE5F5-2502-7B20-4757-220E034F97C5}"/>
              </a:ext>
            </a:extLst>
          </p:cNvPr>
          <p:cNvSpPr/>
          <p:nvPr/>
        </p:nvSpPr>
        <p:spPr>
          <a:xfrm>
            <a:off x="8131823" y="5522454"/>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3" name="Elbow Connector 62">
            <a:extLst>
              <a:ext uri="{FF2B5EF4-FFF2-40B4-BE49-F238E27FC236}">
                <a16:creationId xmlns:a16="http://schemas.microsoft.com/office/drawing/2014/main" id="{6977BA75-A5EA-2B7D-8D3F-E5C43A344900}"/>
              </a:ext>
            </a:extLst>
          </p:cNvPr>
          <p:cNvCxnSpPr>
            <a:cxnSpLocks/>
            <a:stCxn id="59" idx="3"/>
            <a:endCxn id="53" idx="0"/>
          </p:cNvCxnSpPr>
          <p:nvPr/>
        </p:nvCxnSpPr>
        <p:spPr>
          <a:xfrm>
            <a:off x="8991794" y="4999418"/>
            <a:ext cx="451885" cy="9306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657A24B1-8E93-A1A1-4D57-CF416C65415C}"/>
              </a:ext>
            </a:extLst>
          </p:cNvPr>
          <p:cNvCxnSpPr>
            <a:cxnSpLocks/>
            <a:stCxn id="60" idx="3"/>
            <a:endCxn id="53" idx="0"/>
          </p:cNvCxnSpPr>
          <p:nvPr/>
        </p:nvCxnSpPr>
        <p:spPr>
          <a:xfrm>
            <a:off x="8991794" y="5356187"/>
            <a:ext cx="451885" cy="57384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6AC2F6CE-F499-30F9-37D3-05ED1A0C2ED4}"/>
              </a:ext>
            </a:extLst>
          </p:cNvPr>
          <p:cNvCxnSpPr>
            <a:cxnSpLocks/>
            <a:stCxn id="62" idx="3"/>
            <a:endCxn id="53" idx="0"/>
          </p:cNvCxnSpPr>
          <p:nvPr/>
        </p:nvCxnSpPr>
        <p:spPr>
          <a:xfrm>
            <a:off x="8991794" y="5691183"/>
            <a:ext cx="451885" cy="238847"/>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32A04E48-0D91-4BB8-4E61-E6BCB646867B}"/>
              </a:ext>
            </a:extLst>
          </p:cNvPr>
          <p:cNvSpPr/>
          <p:nvPr/>
        </p:nvSpPr>
        <p:spPr>
          <a:xfrm>
            <a:off x="8097130" y="44956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78" name="Process 77">
            <a:extLst>
              <a:ext uri="{FF2B5EF4-FFF2-40B4-BE49-F238E27FC236}">
                <a16:creationId xmlns:a16="http://schemas.microsoft.com/office/drawing/2014/main" id="{6BE789B4-EA29-0114-D9D9-09D3B84E91B6}"/>
              </a:ext>
            </a:extLst>
          </p:cNvPr>
          <p:cNvSpPr/>
          <p:nvPr/>
        </p:nvSpPr>
        <p:spPr>
          <a:xfrm>
            <a:off x="9583648" y="460959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79" name="Process 78">
            <a:extLst>
              <a:ext uri="{FF2B5EF4-FFF2-40B4-BE49-F238E27FC236}">
                <a16:creationId xmlns:a16="http://schemas.microsoft.com/office/drawing/2014/main" id="{22026254-6F95-3A29-6ABC-289391A27F0F}"/>
              </a:ext>
            </a:extLst>
          </p:cNvPr>
          <p:cNvSpPr/>
          <p:nvPr/>
        </p:nvSpPr>
        <p:spPr>
          <a:xfrm>
            <a:off x="10215556" y="5064764"/>
            <a:ext cx="19236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“.format(var..)</a:t>
            </a:r>
          </a:p>
        </p:txBody>
      </p:sp>
      <p:cxnSp>
        <p:nvCxnSpPr>
          <p:cNvPr id="80" name="Elbow Connector 79">
            <a:extLst>
              <a:ext uri="{FF2B5EF4-FFF2-40B4-BE49-F238E27FC236}">
                <a16:creationId xmlns:a16="http://schemas.microsoft.com/office/drawing/2014/main" id="{5E6F0C83-C1E1-D4CF-2CD4-994519D16C18}"/>
              </a:ext>
            </a:extLst>
          </p:cNvPr>
          <p:cNvCxnSpPr>
            <a:cxnSpLocks/>
            <a:stCxn id="78" idx="2"/>
            <a:endCxn id="53" idx="0"/>
          </p:cNvCxnSpPr>
          <p:nvPr/>
        </p:nvCxnSpPr>
        <p:spPr>
          <a:xfrm rot="5400000">
            <a:off x="9237170" y="5153566"/>
            <a:ext cx="982974" cy="569955"/>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95D80E62-DB73-EDC9-633A-4E5582DF4222}"/>
              </a:ext>
            </a:extLst>
          </p:cNvPr>
          <p:cNvCxnSpPr>
            <a:cxnSpLocks/>
            <a:stCxn id="79" idx="2"/>
            <a:endCxn id="53" idx="0"/>
          </p:cNvCxnSpPr>
          <p:nvPr/>
        </p:nvCxnSpPr>
        <p:spPr>
          <a:xfrm rot="5400000">
            <a:off x="10046632" y="4799269"/>
            <a:ext cx="527809" cy="17337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E3DFD98C-3B2B-D13E-8326-86773799A359}"/>
              </a:ext>
            </a:extLst>
          </p:cNvPr>
          <p:cNvCxnSpPr>
            <a:cxnSpLocks/>
            <a:stCxn id="54" idx="4"/>
            <a:endCxn id="74" idx="3"/>
          </p:cNvCxnSpPr>
          <p:nvPr/>
        </p:nvCxnSpPr>
        <p:spPr>
          <a:xfrm rot="5400000">
            <a:off x="9090873" y="4372382"/>
            <a:ext cx="173857" cy="3720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39A76FEE-4D94-94DA-710C-377E217BD432}"/>
              </a:ext>
            </a:extLst>
          </p:cNvPr>
          <p:cNvCxnSpPr>
            <a:cxnSpLocks/>
            <a:stCxn id="54" idx="6"/>
            <a:endCxn id="78" idx="0"/>
          </p:cNvCxnSpPr>
          <p:nvPr/>
        </p:nvCxnSpPr>
        <p:spPr>
          <a:xfrm>
            <a:off x="9775693" y="4291847"/>
            <a:ext cx="237941" cy="3177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60B3D768-AA42-00EC-A954-B2FDF6E9F2EA}"/>
              </a:ext>
            </a:extLst>
          </p:cNvPr>
          <p:cNvCxnSpPr>
            <a:cxnSpLocks/>
            <a:stCxn id="54" idx="6"/>
            <a:endCxn id="79" idx="0"/>
          </p:cNvCxnSpPr>
          <p:nvPr/>
        </p:nvCxnSpPr>
        <p:spPr>
          <a:xfrm>
            <a:off x="9775693" y="4291847"/>
            <a:ext cx="1401699" cy="7729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1241C6B5-F287-281C-E58A-9A772D5C3E91}"/>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00" name="TextBox 99">
            <a:extLst>
              <a:ext uri="{FF2B5EF4-FFF2-40B4-BE49-F238E27FC236}">
                <a16:creationId xmlns:a16="http://schemas.microsoft.com/office/drawing/2014/main" id="{9DC8DAB4-54EA-FEBB-C8ED-A95F25125349}"/>
              </a:ext>
            </a:extLst>
          </p:cNvPr>
          <p:cNvSpPr txBox="1"/>
          <p:nvPr/>
        </p:nvSpPr>
        <p:spPr>
          <a:xfrm>
            <a:off x="9096454" y="6509205"/>
            <a:ext cx="1104745" cy="369332"/>
          </a:xfrm>
          <a:prstGeom prst="rect">
            <a:avLst/>
          </a:prstGeom>
          <a:noFill/>
        </p:spPr>
        <p:txBody>
          <a:bodyPr wrap="square">
            <a:spAutoFit/>
          </a:bodyPr>
          <a:lstStyle/>
          <a:p>
            <a:r>
              <a:rPr lang="en-US" i="1" dirty="0"/>
              <a:t>“ “, \t, \n</a:t>
            </a:r>
            <a:endParaRPr lang="en-US" dirty="0"/>
          </a:p>
        </p:txBody>
      </p:sp>
      <p:sp>
        <p:nvSpPr>
          <p:cNvPr id="2" name="TextBox 1">
            <a:extLst>
              <a:ext uri="{FF2B5EF4-FFF2-40B4-BE49-F238E27FC236}">
                <a16:creationId xmlns:a16="http://schemas.microsoft.com/office/drawing/2014/main" id="{BDF52F86-C27E-E24C-B12E-74C395AB963F}"/>
              </a:ext>
            </a:extLst>
          </p:cNvPr>
          <p:cNvSpPr txBox="1"/>
          <p:nvPr/>
        </p:nvSpPr>
        <p:spPr>
          <a:xfrm>
            <a:off x="11326295" y="4504074"/>
            <a:ext cx="664029" cy="369332"/>
          </a:xfrm>
          <a:prstGeom prst="rect">
            <a:avLst/>
          </a:prstGeom>
          <a:noFill/>
        </p:spPr>
        <p:txBody>
          <a:bodyPr wrap="square">
            <a:spAutoFit/>
          </a:bodyPr>
          <a:lstStyle/>
          <a:p>
            <a:r>
              <a:rPr lang="en-US" i="1" dirty="0"/>
              <a:t>:.#f</a:t>
            </a:r>
            <a:endParaRPr lang="en-US" dirty="0"/>
          </a:p>
        </p:txBody>
      </p:sp>
      <p:sp>
        <p:nvSpPr>
          <p:cNvPr id="3" name="Process 2">
            <a:extLst>
              <a:ext uri="{FF2B5EF4-FFF2-40B4-BE49-F238E27FC236}">
                <a16:creationId xmlns:a16="http://schemas.microsoft.com/office/drawing/2014/main" id="{542AF224-DC37-F67C-9FDD-B543CBFEFA1C}"/>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4" name="Process 3">
            <a:extLst>
              <a:ext uri="{FF2B5EF4-FFF2-40B4-BE49-F238E27FC236}">
                <a16:creationId xmlns:a16="http://schemas.microsoft.com/office/drawing/2014/main" id="{B7349B2F-9CC0-F348-3D48-18BFD611BAAD}"/>
              </a:ext>
            </a:extLst>
          </p:cNvPr>
          <p:cNvSpPr/>
          <p:nvPr/>
        </p:nvSpPr>
        <p:spPr>
          <a:xfrm>
            <a:off x="4141823" y="1592753"/>
            <a:ext cx="3568001" cy="9696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Patterns:</a:t>
            </a:r>
          </a:p>
          <a:p>
            <a:r>
              <a:rPr lang="en-US" dirty="0"/>
              <a:t>Var = var operator var</a:t>
            </a:r>
          </a:p>
          <a:p>
            <a:r>
              <a:rPr lang="en-US" dirty="0"/>
              <a:t>	#:operators: +, -, *, /, //, %, **</a:t>
            </a:r>
          </a:p>
          <a:p>
            <a:r>
              <a:rPr lang="en-US" dirty="0"/>
              <a:t>Var = </a:t>
            </a:r>
            <a:r>
              <a:rPr lang="en-US" dirty="0" err="1"/>
              <a:t>var.function</a:t>
            </a:r>
            <a:r>
              <a:rPr lang="en-US" dirty="0"/>
              <a:t>()</a:t>
            </a:r>
          </a:p>
        </p:txBody>
      </p:sp>
      <p:sp>
        <p:nvSpPr>
          <p:cNvPr id="9" name="Process 8">
            <a:extLst>
              <a:ext uri="{FF2B5EF4-FFF2-40B4-BE49-F238E27FC236}">
                <a16:creationId xmlns:a16="http://schemas.microsoft.com/office/drawing/2014/main" id="{2C815753-4815-3C19-2FED-E1933145707E}"/>
              </a:ext>
            </a:extLst>
          </p:cNvPr>
          <p:cNvSpPr/>
          <p:nvPr/>
        </p:nvSpPr>
        <p:spPr>
          <a:xfrm>
            <a:off x="4741971" y="2631458"/>
            <a:ext cx="2392471" cy="5283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Strings: +, .functions()</a:t>
            </a:r>
          </a:p>
          <a:p>
            <a:r>
              <a:rPr lang="en-US" dirty="0"/>
              <a:t>Numbers: math</a:t>
            </a:r>
          </a:p>
        </p:txBody>
      </p:sp>
      <p:sp>
        <p:nvSpPr>
          <p:cNvPr id="11" name="Explosion 2 10">
            <a:extLst>
              <a:ext uri="{FF2B5EF4-FFF2-40B4-BE49-F238E27FC236}">
                <a16:creationId xmlns:a16="http://schemas.microsoft.com/office/drawing/2014/main" id="{6D0BF811-7300-2CFA-3889-82C9F26CE193}"/>
              </a:ext>
            </a:extLst>
          </p:cNvPr>
          <p:cNvSpPr/>
          <p:nvPr/>
        </p:nvSpPr>
        <p:spPr>
          <a:xfrm>
            <a:off x="3677965" y="938511"/>
            <a:ext cx="1954177" cy="6131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a:t>
            </a:r>
          </a:p>
          <a:p>
            <a:pPr algn="ctr"/>
            <a:r>
              <a:rPr lang="en-US" sz="1000" dirty="0"/>
              <a:t>(equations)</a:t>
            </a:r>
          </a:p>
          <a:p>
            <a:pPr algn="ctr"/>
            <a:r>
              <a:rPr lang="en-US" sz="1000" dirty="0"/>
              <a:t>(algorithms)</a:t>
            </a:r>
          </a:p>
          <a:p>
            <a:pPr algn="ctr"/>
            <a:r>
              <a:rPr lang="en-US" sz="1000" dirty="0"/>
              <a:t>(</a:t>
            </a:r>
            <a:r>
              <a:rPr lang="en-US" sz="1000" dirty="0" err="1"/>
              <a:t>etc</a:t>
            </a:r>
            <a:r>
              <a:rPr lang="en-US" sz="1000" dirty="0"/>
              <a:t>)</a:t>
            </a:r>
          </a:p>
        </p:txBody>
      </p:sp>
      <p:sp>
        <p:nvSpPr>
          <p:cNvPr id="15" name="Decision 14">
            <a:extLst>
              <a:ext uri="{FF2B5EF4-FFF2-40B4-BE49-F238E27FC236}">
                <a16:creationId xmlns:a16="http://schemas.microsoft.com/office/drawing/2014/main" id="{6963D1CD-4F7D-E6FD-663F-58F3421771AA}"/>
              </a:ext>
            </a:extLst>
          </p:cNvPr>
          <p:cNvSpPr/>
          <p:nvPr/>
        </p:nvSpPr>
        <p:spPr>
          <a:xfrm>
            <a:off x="4691577" y="3539351"/>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boolean</a:t>
            </a:r>
            <a:r>
              <a:rPr lang="en-US" dirty="0"/>
              <a:t>: </a:t>
            </a:r>
          </a:p>
        </p:txBody>
      </p:sp>
      <p:sp>
        <p:nvSpPr>
          <p:cNvPr id="16" name="Process 15">
            <a:extLst>
              <a:ext uri="{FF2B5EF4-FFF2-40B4-BE49-F238E27FC236}">
                <a16:creationId xmlns:a16="http://schemas.microsoft.com/office/drawing/2014/main" id="{2F0A1951-1486-CCEA-2A45-6BF99FC53DEF}"/>
              </a:ext>
            </a:extLst>
          </p:cNvPr>
          <p:cNvSpPr/>
          <p:nvPr/>
        </p:nvSpPr>
        <p:spPr>
          <a:xfrm>
            <a:off x="4141823" y="3897728"/>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17" name="Process 16">
            <a:extLst>
              <a:ext uri="{FF2B5EF4-FFF2-40B4-BE49-F238E27FC236}">
                <a16:creationId xmlns:a16="http://schemas.microsoft.com/office/drawing/2014/main" id="{F4EB9253-B20C-D8C8-4AE3-E1399737B3E2}"/>
              </a:ext>
            </a:extLst>
          </p:cNvPr>
          <p:cNvSpPr/>
          <p:nvPr/>
        </p:nvSpPr>
        <p:spPr>
          <a:xfrm>
            <a:off x="5934924" y="3900530"/>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24" name="Process 23">
            <a:extLst>
              <a:ext uri="{FF2B5EF4-FFF2-40B4-BE49-F238E27FC236}">
                <a16:creationId xmlns:a16="http://schemas.microsoft.com/office/drawing/2014/main" id="{299908E2-25A6-E999-A16E-B6934C74E080}"/>
              </a:ext>
            </a:extLst>
          </p:cNvPr>
          <p:cNvSpPr/>
          <p:nvPr/>
        </p:nvSpPr>
        <p:spPr>
          <a:xfrm>
            <a:off x="4141823" y="3305933"/>
            <a:ext cx="3568001" cy="211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bool:operators</a:t>
            </a:r>
            <a:r>
              <a:rPr lang="en-US" dirty="0"/>
              <a:t> (==, &lt;, &gt; &lt;=, &gt;=)</a:t>
            </a:r>
          </a:p>
        </p:txBody>
      </p:sp>
      <p:sp>
        <p:nvSpPr>
          <p:cNvPr id="25" name="Decision 24">
            <a:extLst>
              <a:ext uri="{FF2B5EF4-FFF2-40B4-BE49-F238E27FC236}">
                <a16:creationId xmlns:a16="http://schemas.microsoft.com/office/drawing/2014/main" id="{0F53BFE2-B470-C3D7-3DE8-A5B94465619B}"/>
              </a:ext>
            </a:extLst>
          </p:cNvPr>
          <p:cNvSpPr/>
          <p:nvPr/>
        </p:nvSpPr>
        <p:spPr>
          <a:xfrm>
            <a:off x="4666999" y="4133948"/>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27" name="Process 26">
            <a:extLst>
              <a:ext uri="{FF2B5EF4-FFF2-40B4-BE49-F238E27FC236}">
                <a16:creationId xmlns:a16="http://schemas.microsoft.com/office/drawing/2014/main" id="{465BBF4A-D84E-6F99-055E-0EAE61154FDE}"/>
              </a:ext>
            </a:extLst>
          </p:cNvPr>
          <p:cNvSpPr/>
          <p:nvPr/>
        </p:nvSpPr>
        <p:spPr>
          <a:xfrm>
            <a:off x="2790515" y="4243187"/>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28" name="Process 27">
            <a:extLst>
              <a:ext uri="{FF2B5EF4-FFF2-40B4-BE49-F238E27FC236}">
                <a16:creationId xmlns:a16="http://schemas.microsoft.com/office/drawing/2014/main" id="{3CBA67F4-AC0B-8BD7-6CDE-EFE9983D0AD2}"/>
              </a:ext>
            </a:extLst>
          </p:cNvPr>
          <p:cNvSpPr/>
          <p:nvPr/>
        </p:nvSpPr>
        <p:spPr>
          <a:xfrm>
            <a:off x="4936407" y="4507874"/>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0" name="Decision 29">
            <a:extLst>
              <a:ext uri="{FF2B5EF4-FFF2-40B4-BE49-F238E27FC236}">
                <a16:creationId xmlns:a16="http://schemas.microsoft.com/office/drawing/2014/main" id="{73E8F738-D030-2CB2-E654-C1D571993BB6}"/>
              </a:ext>
            </a:extLst>
          </p:cNvPr>
          <p:cNvSpPr/>
          <p:nvPr/>
        </p:nvSpPr>
        <p:spPr>
          <a:xfrm>
            <a:off x="4569453" y="4794943"/>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31" name="Process 30">
            <a:extLst>
              <a:ext uri="{FF2B5EF4-FFF2-40B4-BE49-F238E27FC236}">
                <a16:creationId xmlns:a16="http://schemas.microsoft.com/office/drawing/2014/main" id="{A0A558EC-6D25-1E98-8350-8FC1B707BF12}"/>
              </a:ext>
            </a:extLst>
          </p:cNvPr>
          <p:cNvSpPr/>
          <p:nvPr/>
        </p:nvSpPr>
        <p:spPr>
          <a:xfrm>
            <a:off x="2692969" y="4904182"/>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32" name="Process 31">
            <a:extLst>
              <a:ext uri="{FF2B5EF4-FFF2-40B4-BE49-F238E27FC236}">
                <a16:creationId xmlns:a16="http://schemas.microsoft.com/office/drawing/2014/main" id="{C72F98D7-702D-9877-C4F7-63E933FC2DA6}"/>
              </a:ext>
            </a:extLst>
          </p:cNvPr>
          <p:cNvSpPr/>
          <p:nvPr/>
        </p:nvSpPr>
        <p:spPr>
          <a:xfrm>
            <a:off x="4838861" y="5168869"/>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5" name="Snip Single Corner Rectangle 34">
            <a:extLst>
              <a:ext uri="{FF2B5EF4-FFF2-40B4-BE49-F238E27FC236}">
                <a16:creationId xmlns:a16="http://schemas.microsoft.com/office/drawing/2014/main" id="{8241B4E5-084E-FFAA-C17D-19B95F430E59}"/>
              </a:ext>
            </a:extLst>
          </p:cNvPr>
          <p:cNvSpPr/>
          <p:nvPr/>
        </p:nvSpPr>
        <p:spPr>
          <a:xfrm>
            <a:off x="91552" y="3904302"/>
            <a:ext cx="2620461" cy="6190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open(“filename”) as </a:t>
            </a:r>
            <a:r>
              <a:rPr lang="en-US" dirty="0" err="1"/>
              <a:t>filereference</a:t>
            </a:r>
            <a:endParaRPr lang="en-US" dirty="0"/>
          </a:p>
        </p:txBody>
      </p:sp>
      <p:sp>
        <p:nvSpPr>
          <p:cNvPr id="38" name="Snip Single Corner Rectangle 37">
            <a:extLst>
              <a:ext uri="{FF2B5EF4-FFF2-40B4-BE49-F238E27FC236}">
                <a16:creationId xmlns:a16="http://schemas.microsoft.com/office/drawing/2014/main" id="{2117C631-0E3C-1AB6-B509-9EFF1B3AA333}"/>
              </a:ext>
            </a:extLst>
          </p:cNvPr>
          <p:cNvSpPr/>
          <p:nvPr/>
        </p:nvSpPr>
        <p:spPr>
          <a:xfrm>
            <a:off x="4171226" y="5930030"/>
            <a:ext cx="3566868" cy="6190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 </a:t>
            </a:r>
            <a:r>
              <a:rPr lang="en-US" dirty="0" err="1"/>
              <a:t>functionname</a:t>
            </a:r>
            <a:r>
              <a:rPr lang="en-US" dirty="0"/>
              <a:t> (parameters,..)</a:t>
            </a:r>
          </a:p>
          <a:p>
            <a:pPr algn="ctr"/>
            <a:r>
              <a:rPr lang="en-US" dirty="0"/>
              <a:t>return value</a:t>
            </a:r>
          </a:p>
        </p:txBody>
      </p:sp>
    </p:spTree>
    <p:extLst>
      <p:ext uri="{BB962C8B-B14F-4D97-AF65-F5344CB8AC3E}">
        <p14:creationId xmlns:p14="http://schemas.microsoft.com/office/powerpoint/2010/main" val="29272604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1301</TotalTime>
  <Words>3151</Words>
  <Application>Microsoft Macintosh PowerPoint</Application>
  <PresentationFormat>Widescreen</PresentationFormat>
  <Paragraphs>728</Paragraphs>
  <Slides>61</Slides>
  <Notes>24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CSE 111 Week 01 </vt:lpstr>
      <vt:lpstr>Overview</vt:lpstr>
      <vt:lpstr>Syllabus</vt:lpstr>
      <vt:lpstr>Course Organization</vt:lpstr>
      <vt:lpstr>Schedule Due Dates</vt:lpstr>
      <vt:lpstr>Preview of Projects</vt:lpstr>
      <vt:lpstr>Prepare</vt:lpstr>
      <vt:lpstr>Review Python</vt:lpstr>
      <vt:lpstr>PowerPoint Presentation</vt:lpstr>
      <vt:lpstr>PowerPoint Presentation</vt:lpstr>
      <vt:lpstr>How to program?</vt:lpstr>
      <vt:lpstr>Checkpoint</vt:lpstr>
      <vt:lpstr>Icebreaker</vt:lpstr>
      <vt:lpstr>Teach: Class Activity 01 Class Activity: Review Python</vt:lpstr>
      <vt:lpstr>Prove: Milestone 01 Prove Milestone: Review Python</vt:lpstr>
      <vt:lpstr>A little about me…</vt:lpstr>
      <vt:lpstr>Bro Clements</vt:lpstr>
      <vt:lpstr>Syllabus – Policies - Honor Code</vt:lpstr>
      <vt:lpstr>Accessibility</vt:lpstr>
      <vt:lpstr>Sexual Harassment</vt:lpstr>
      <vt:lpstr>Communication</vt:lpstr>
      <vt:lpstr>PowerPoint Presentation</vt:lpstr>
      <vt:lpstr>PowerPoint Presentation</vt:lpstr>
      <vt:lpstr>Checkpoint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Teach: Class Activity 01 Class Activity: Review Python</vt:lpstr>
      <vt:lpstr>Teach: Class Activity 01 Class Activity: Review Python</vt:lpstr>
      <vt:lpstr>Teach: Class Activity 01 Class Activity: Review Python</vt:lpstr>
      <vt:lpstr>Teach: Class Activity 01 Class Activity: Review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Prove: Milestone 01 Prove Milestone: Review Python</vt:lpstr>
      <vt:lpstr>PowerPoint Presentation</vt:lpstr>
      <vt:lpstr>Prove: Milestone 01 Prove Milestone: Review Python</vt:lpstr>
      <vt:lpstr>Prove: Milestone 01 Prove Milestone: Review Python</vt:lpstr>
      <vt:lpstr>Prove: Milestone 01 Prove Milestone: Review Python</vt:lpstr>
      <vt:lpstr>Prove: Milestone 01 Prove Milestone: Review Python</vt:lpstr>
      <vt:lpstr>Prove: Milestone 01 Prove Milestone: Review Python</vt:lpstr>
      <vt:lpstr>Prove: Milestone 01 Prove Milestone: Review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2022-09-28T16:55:41Z</dcterms:created>
  <dcterms:modified xsi:type="dcterms:W3CDTF">2022-11-02T22:29:37Z</dcterms:modified>
</cp:coreProperties>
</file>