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65" r:id="rId3"/>
    <p:sldId id="334" r:id="rId4"/>
    <p:sldId id="278" r:id="rId5"/>
    <p:sldId id="292" r:id="rId6"/>
    <p:sldId id="302" r:id="rId7"/>
    <p:sldId id="266" r:id="rId8"/>
    <p:sldId id="299" r:id="rId9"/>
    <p:sldId id="293" r:id="rId10"/>
    <p:sldId id="326" r:id="rId11"/>
    <p:sldId id="300" r:id="rId12"/>
    <p:sldId id="327" r:id="rId13"/>
    <p:sldId id="303" r:id="rId14"/>
    <p:sldId id="301" r:id="rId15"/>
    <p:sldId id="276" r:id="rId16"/>
    <p:sldId id="328" r:id="rId17"/>
    <p:sldId id="304" r:id="rId18"/>
    <p:sldId id="271" r:id="rId19"/>
    <p:sldId id="330" r:id="rId20"/>
    <p:sldId id="329" r:id="rId21"/>
    <p:sldId id="277" r:id="rId22"/>
    <p:sldId id="298" r:id="rId23"/>
    <p:sldId id="305" r:id="rId24"/>
    <p:sldId id="306" r:id="rId25"/>
    <p:sldId id="267" r:id="rId26"/>
    <p:sldId id="268" r:id="rId27"/>
    <p:sldId id="307" r:id="rId28"/>
    <p:sldId id="269" r:id="rId29"/>
    <p:sldId id="320" r:id="rId30"/>
    <p:sldId id="331" r:id="rId31"/>
    <p:sldId id="270" r:id="rId32"/>
    <p:sldId id="332" r:id="rId33"/>
    <p:sldId id="333" r:id="rId34"/>
    <p:sldId id="321" r:id="rId35"/>
    <p:sldId id="272" r:id="rId36"/>
    <p:sldId id="273" r:id="rId37"/>
    <p:sldId id="322" r:id="rId38"/>
    <p:sldId id="325" r:id="rId39"/>
    <p:sldId id="324" r:id="rId40"/>
    <p:sldId id="274" r:id="rId41"/>
    <p:sldId id="323" r:id="rId42"/>
    <p:sldId id="27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91F0-307C-7846-B8A3-D1AB7CB816AA}" v="16" dt="2022-11-16T18:34:08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3"/>
    <p:restoredTop sz="95741"/>
  </p:normalViewPr>
  <p:slideViewPr>
    <p:cSldViewPr snapToGrid="0">
      <p:cViewPr varScale="1">
        <p:scale>
          <a:sx n="111" d="100"/>
          <a:sy n="111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FD191F0-307C-7846-B8A3-D1AB7CB816AA}"/>
    <pc:docChg chg="undo custSel addSld delSld modSld sldOrd">
      <pc:chgData name="Clements, William" userId="cbdb0636-a496-422a-8d40-98c53d494d26" providerId="ADAL" clId="{9FD191F0-307C-7846-B8A3-D1AB7CB816AA}" dt="2022-11-16T18:35:23.916" v="1027" actId="20577"/>
      <pc:docMkLst>
        <pc:docMk/>
      </pc:docMkLst>
      <pc:sldChg chg="addSp delSp modSp mod">
        <pc:chgData name="Clements, William" userId="cbdb0636-a496-422a-8d40-98c53d494d26" providerId="ADAL" clId="{9FD191F0-307C-7846-B8A3-D1AB7CB816AA}" dt="2022-11-16T18:15:14.976" v="760" actId="478"/>
        <pc:sldMkLst>
          <pc:docMk/>
          <pc:sldMk cId="1091084201" sldId="270"/>
        </pc:sldMkLst>
        <pc:spChg chg="del">
          <ac:chgData name="Clements, William" userId="cbdb0636-a496-422a-8d40-98c53d494d26" providerId="ADAL" clId="{9FD191F0-307C-7846-B8A3-D1AB7CB816AA}" dt="2022-11-16T18:15:13.317" v="759" actId="478"/>
          <ac:spMkLst>
            <pc:docMk/>
            <pc:sldMk cId="1091084201" sldId="270"/>
            <ac:spMk id="3" creationId="{B664E939-91B6-BD00-A1EF-AD371EC42876}"/>
          </ac:spMkLst>
        </pc:spChg>
        <pc:spChg chg="del">
          <ac:chgData name="Clements, William" userId="cbdb0636-a496-422a-8d40-98c53d494d26" providerId="ADAL" clId="{9FD191F0-307C-7846-B8A3-D1AB7CB816AA}" dt="2022-11-16T18:15:13.317" v="759" actId="478"/>
          <ac:spMkLst>
            <pc:docMk/>
            <pc:sldMk cId="1091084201" sldId="270"/>
            <ac:spMk id="4" creationId="{958DBA90-DE7C-E097-13C5-56B797A90A39}"/>
          </ac:spMkLst>
        </pc:spChg>
        <pc:spChg chg="add mod">
          <ac:chgData name="Clements, William" userId="cbdb0636-a496-422a-8d40-98c53d494d26" providerId="ADAL" clId="{9FD191F0-307C-7846-B8A3-D1AB7CB816AA}" dt="2022-11-16T18:15:13.317" v="759" actId="478"/>
          <ac:spMkLst>
            <pc:docMk/>
            <pc:sldMk cId="1091084201" sldId="270"/>
            <ac:spMk id="10" creationId="{EFF0E966-D257-0833-58A8-C30049F69B40}"/>
          </ac:spMkLst>
        </pc:spChg>
        <pc:spChg chg="add mod">
          <ac:chgData name="Clements, William" userId="cbdb0636-a496-422a-8d40-98c53d494d26" providerId="ADAL" clId="{9FD191F0-307C-7846-B8A3-D1AB7CB816AA}" dt="2022-11-16T18:15:13.317" v="759" actId="478"/>
          <ac:spMkLst>
            <pc:docMk/>
            <pc:sldMk cId="1091084201" sldId="270"/>
            <ac:spMk id="12" creationId="{FFD3660B-C24C-1C5D-6B50-F77525DF5D9D}"/>
          </ac:spMkLst>
        </pc:spChg>
        <pc:picChg chg="del">
          <ac:chgData name="Clements, William" userId="cbdb0636-a496-422a-8d40-98c53d494d26" providerId="ADAL" clId="{9FD191F0-307C-7846-B8A3-D1AB7CB816AA}" dt="2022-11-16T18:15:14.976" v="760" actId="478"/>
          <ac:picMkLst>
            <pc:docMk/>
            <pc:sldMk cId="1091084201" sldId="270"/>
            <ac:picMk id="7" creationId="{1212A160-9F3D-07D5-2848-A3DE3B9FB5D5}"/>
          </ac:picMkLst>
        </pc:picChg>
      </pc:sldChg>
      <pc:sldChg chg="delSp modSp mod">
        <pc:chgData name="Clements, William" userId="cbdb0636-a496-422a-8d40-98c53d494d26" providerId="ADAL" clId="{9FD191F0-307C-7846-B8A3-D1AB7CB816AA}" dt="2022-11-16T16:47:40.116" v="739" actId="20577"/>
        <pc:sldMkLst>
          <pc:docMk/>
          <pc:sldMk cId="1818269999" sldId="271"/>
        </pc:sldMkLst>
        <pc:spChg chg="mod">
          <ac:chgData name="Clements, William" userId="cbdb0636-a496-422a-8d40-98c53d494d26" providerId="ADAL" clId="{9FD191F0-307C-7846-B8A3-D1AB7CB816AA}" dt="2022-11-16T16:47:40.116" v="739" actId="20577"/>
          <ac:spMkLst>
            <pc:docMk/>
            <pc:sldMk cId="1818269999" sldId="271"/>
            <ac:spMk id="3" creationId="{E09C2363-F586-63C7-1EFE-2C2D0A22551D}"/>
          </ac:spMkLst>
        </pc:spChg>
        <pc:picChg chg="del">
          <ac:chgData name="Clements, William" userId="cbdb0636-a496-422a-8d40-98c53d494d26" providerId="ADAL" clId="{9FD191F0-307C-7846-B8A3-D1AB7CB816AA}" dt="2022-11-16T16:47:20.935" v="734" actId="478"/>
          <ac:picMkLst>
            <pc:docMk/>
            <pc:sldMk cId="1818269999" sldId="271"/>
            <ac:picMk id="5" creationId="{96349383-5FE3-BE99-F718-534AA7C606F3}"/>
          </ac:picMkLst>
        </pc:picChg>
        <pc:picChg chg="del">
          <ac:chgData name="Clements, William" userId="cbdb0636-a496-422a-8d40-98c53d494d26" providerId="ADAL" clId="{9FD191F0-307C-7846-B8A3-D1AB7CB816AA}" dt="2022-11-16T16:47:14.847" v="731" actId="478"/>
          <ac:picMkLst>
            <pc:docMk/>
            <pc:sldMk cId="1818269999" sldId="271"/>
            <ac:picMk id="6" creationId="{8EB50F03-DAD9-2DD1-7CDE-82F1D09CA146}"/>
          </ac:picMkLst>
        </pc:picChg>
        <pc:picChg chg="del">
          <ac:chgData name="Clements, William" userId="cbdb0636-a496-422a-8d40-98c53d494d26" providerId="ADAL" clId="{9FD191F0-307C-7846-B8A3-D1AB7CB816AA}" dt="2022-11-16T16:47:15.850" v="732" actId="478"/>
          <ac:picMkLst>
            <pc:docMk/>
            <pc:sldMk cId="1818269999" sldId="271"/>
            <ac:picMk id="7" creationId="{FF6E13B0-DD26-B1E8-86F9-15F8A3B09052}"/>
          </ac:picMkLst>
        </pc:picChg>
      </pc:sldChg>
      <pc:sldChg chg="addSp delSp mod">
        <pc:chgData name="Clements, William" userId="cbdb0636-a496-422a-8d40-98c53d494d26" providerId="ADAL" clId="{9FD191F0-307C-7846-B8A3-D1AB7CB816AA}" dt="2022-11-16T18:16:37.570" v="763" actId="478"/>
        <pc:sldMkLst>
          <pc:docMk/>
          <pc:sldMk cId="539760498" sldId="274"/>
        </pc:sldMkLst>
        <pc:picChg chg="add del">
          <ac:chgData name="Clements, William" userId="cbdb0636-a496-422a-8d40-98c53d494d26" providerId="ADAL" clId="{9FD191F0-307C-7846-B8A3-D1AB7CB816AA}" dt="2022-11-16T18:16:37.570" v="763" actId="478"/>
          <ac:picMkLst>
            <pc:docMk/>
            <pc:sldMk cId="539760498" sldId="274"/>
            <ac:picMk id="7" creationId="{DE0D0DC7-A20F-FE0E-D2E1-E04D845F0526}"/>
          </ac:picMkLst>
        </pc:picChg>
      </pc:sldChg>
      <pc:sldChg chg="modSp mod">
        <pc:chgData name="Clements, William" userId="cbdb0636-a496-422a-8d40-98c53d494d26" providerId="ADAL" clId="{9FD191F0-307C-7846-B8A3-D1AB7CB816AA}" dt="2022-11-16T16:45:15.524" v="553" actId="20577"/>
        <pc:sldMkLst>
          <pc:docMk/>
          <pc:sldMk cId="2807845997" sldId="276"/>
        </pc:sldMkLst>
        <pc:spChg chg="mod">
          <ac:chgData name="Clements, William" userId="cbdb0636-a496-422a-8d40-98c53d494d26" providerId="ADAL" clId="{9FD191F0-307C-7846-B8A3-D1AB7CB816AA}" dt="2022-11-16T16:45:14.250" v="550" actId="27636"/>
          <ac:spMkLst>
            <pc:docMk/>
            <pc:sldMk cId="2807845997" sldId="276"/>
            <ac:spMk id="3" creationId="{0FAAD05C-8142-AC76-40A8-AC232FDDED14}"/>
          </ac:spMkLst>
        </pc:spChg>
        <pc:spChg chg="mod">
          <ac:chgData name="Clements, William" userId="cbdb0636-a496-422a-8d40-98c53d494d26" providerId="ADAL" clId="{9FD191F0-307C-7846-B8A3-D1AB7CB816AA}" dt="2022-11-16T16:45:15.524" v="553" actId="20577"/>
          <ac:spMkLst>
            <pc:docMk/>
            <pc:sldMk cId="2807845997" sldId="276"/>
            <ac:spMk id="4" creationId="{95AECDC2-A185-8B41-51F0-A186098D6ADC}"/>
          </ac:spMkLst>
        </pc:spChg>
      </pc:sldChg>
      <pc:sldChg chg="add">
        <pc:chgData name="Clements, William" userId="cbdb0636-a496-422a-8d40-98c53d494d26" providerId="ADAL" clId="{9FD191F0-307C-7846-B8A3-D1AB7CB816AA}" dt="2022-11-16T18:26:43.913" v="934"/>
        <pc:sldMkLst>
          <pc:docMk/>
          <pc:sldMk cId="2927260461" sldId="278"/>
        </pc:sldMkLst>
      </pc:sldChg>
      <pc:sldChg chg="add">
        <pc:chgData name="Clements, William" userId="cbdb0636-a496-422a-8d40-98c53d494d26" providerId="ADAL" clId="{9FD191F0-307C-7846-B8A3-D1AB7CB816AA}" dt="2022-11-16T18:26:43.913" v="934"/>
        <pc:sldMkLst>
          <pc:docMk/>
          <pc:sldMk cId="4200773006" sldId="292"/>
        </pc:sldMkLst>
      </pc:sldChg>
      <pc:sldChg chg="addSp delSp modSp mod">
        <pc:chgData name="Clements, William" userId="cbdb0636-a496-422a-8d40-98c53d494d26" providerId="ADAL" clId="{9FD191F0-307C-7846-B8A3-D1AB7CB816AA}" dt="2022-11-16T18:34:48.847" v="1009" actId="1076"/>
        <pc:sldMkLst>
          <pc:docMk/>
          <pc:sldMk cId="2526563671" sldId="293"/>
        </pc:sldMkLst>
        <pc:spChg chg="add mod">
          <ac:chgData name="Clements, William" userId="cbdb0636-a496-422a-8d40-98c53d494d26" providerId="ADAL" clId="{9FD191F0-307C-7846-B8A3-D1AB7CB816AA}" dt="2022-11-16T18:29:47.399" v="962" actId="14100"/>
          <ac:spMkLst>
            <pc:docMk/>
            <pc:sldMk cId="2526563671" sldId="293"/>
            <ac:spMk id="3" creationId="{7B2B086D-F39E-2E5F-CEB0-9E41CB37EF35}"/>
          </ac:spMkLst>
        </pc:spChg>
        <pc:spChg chg="del">
          <ac:chgData name="Clements, William" userId="cbdb0636-a496-422a-8d40-98c53d494d26" providerId="ADAL" clId="{9FD191F0-307C-7846-B8A3-D1AB7CB816AA}" dt="2022-11-16T18:27:39.650" v="940" actId="478"/>
          <ac:spMkLst>
            <pc:docMk/>
            <pc:sldMk cId="2526563671" sldId="293"/>
            <ac:spMk id="4" creationId="{BA2EFED7-02E5-4FB1-5F31-E1F8A1D46ED4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6" creationId="{A3C02258-7E54-3396-4A61-F09A9CF6C08B}"/>
          </ac:spMkLst>
        </pc:spChg>
        <pc:spChg chg="mod">
          <ac:chgData name="Clements, William" userId="cbdb0636-a496-422a-8d40-98c53d494d26" providerId="ADAL" clId="{9FD191F0-307C-7846-B8A3-D1AB7CB816AA}" dt="2022-11-16T18:32:34.996" v="989" actId="1076"/>
          <ac:spMkLst>
            <pc:docMk/>
            <pc:sldMk cId="2526563671" sldId="293"/>
            <ac:spMk id="7" creationId="{671AFE95-4455-57DB-4CE0-7533544C6422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8" creationId="{5A1FAF3A-2B74-DE3B-D847-1EE9737D5C7A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9" creationId="{6B42CA35-F368-4797-5B3D-964C6315FE74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0" creationId="{920223B3-014D-13E3-58CB-B795776599F0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1" creationId="{A41A1110-B26C-07C6-2F69-E43CB40CFC3B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2" creationId="{ED435AC3-5652-BEED-9A4D-75C016B001BC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3" creationId="{533818A0-BD39-2E77-AE40-A00B6C9C0A48}"/>
          </ac:spMkLst>
        </pc:spChg>
        <pc:spChg chg="mod">
          <ac:chgData name="Clements, William" userId="cbdb0636-a496-422a-8d40-98c53d494d26" providerId="ADAL" clId="{9FD191F0-307C-7846-B8A3-D1AB7CB816AA}" dt="2022-11-16T18:32:51.869" v="993" actId="1076"/>
          <ac:spMkLst>
            <pc:docMk/>
            <pc:sldMk cId="2526563671" sldId="293"/>
            <ac:spMk id="14" creationId="{D482C3DC-9A2D-C5AC-BAC6-62190E544A2E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5" creationId="{2B0F7C39-8A6B-237A-8BD9-A14CD1BFB83F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6" creationId="{AA33C5C7-4E2A-F374-96CD-E20DDF6AC800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7" creationId="{8E028011-AFB5-0952-4FCE-17CC96381366}"/>
          </ac:spMkLst>
        </pc:spChg>
        <pc:spChg chg="mod">
          <ac:chgData name="Clements, William" userId="cbdb0636-a496-422a-8d40-98c53d494d26" providerId="ADAL" clId="{9FD191F0-307C-7846-B8A3-D1AB7CB816AA}" dt="2022-11-16T18:28:03.184" v="942" actId="13822"/>
          <ac:spMkLst>
            <pc:docMk/>
            <pc:sldMk cId="2526563671" sldId="293"/>
            <ac:spMk id="18" creationId="{BA8C4A5B-62B5-2B0B-C002-D204A65C0CCE}"/>
          </ac:spMkLst>
        </pc:spChg>
        <pc:spChg chg="mod">
          <ac:chgData name="Clements, William" userId="cbdb0636-a496-422a-8d40-98c53d494d26" providerId="ADAL" clId="{9FD191F0-307C-7846-B8A3-D1AB7CB816AA}" dt="2022-11-16T18:31:18.602" v="974" actId="1076"/>
          <ac:spMkLst>
            <pc:docMk/>
            <pc:sldMk cId="2526563671" sldId="293"/>
            <ac:spMk id="20" creationId="{FB734114-06DA-5A6B-09C2-523AD6F625BE}"/>
          </ac:spMkLst>
        </pc:spChg>
        <pc:spChg chg="mod">
          <ac:chgData name="Clements, William" userId="cbdb0636-a496-422a-8d40-98c53d494d26" providerId="ADAL" clId="{9FD191F0-307C-7846-B8A3-D1AB7CB816AA}" dt="2022-11-16T18:31:18.602" v="974" actId="1076"/>
          <ac:spMkLst>
            <pc:docMk/>
            <pc:sldMk cId="2526563671" sldId="293"/>
            <ac:spMk id="21" creationId="{093900F5-FE09-F59B-17A8-B9F0BD7951F2}"/>
          </ac:spMkLst>
        </pc:spChg>
        <pc:spChg chg="mod">
          <ac:chgData name="Clements, William" userId="cbdb0636-a496-422a-8d40-98c53d494d26" providerId="ADAL" clId="{9FD191F0-307C-7846-B8A3-D1AB7CB816AA}" dt="2022-11-16T18:33:09.966" v="995" actId="1076"/>
          <ac:spMkLst>
            <pc:docMk/>
            <pc:sldMk cId="2526563671" sldId="293"/>
            <ac:spMk id="27" creationId="{63D53760-ED4C-4785-CC99-BFAB3061BA89}"/>
          </ac:spMkLst>
        </pc:spChg>
        <pc:spChg chg="mod">
          <ac:chgData name="Clements, William" userId="cbdb0636-a496-422a-8d40-98c53d494d26" providerId="ADAL" clId="{9FD191F0-307C-7846-B8A3-D1AB7CB816AA}" dt="2022-11-16T18:34:05.384" v="1003"/>
          <ac:spMkLst>
            <pc:docMk/>
            <pc:sldMk cId="2526563671" sldId="293"/>
            <ac:spMk id="28" creationId="{36D84F1E-6974-B984-54F8-6F21255CFF46}"/>
          </ac:spMkLst>
        </pc:spChg>
        <pc:spChg chg="mod">
          <ac:chgData name="Clements, William" userId="cbdb0636-a496-422a-8d40-98c53d494d26" providerId="ADAL" clId="{9FD191F0-307C-7846-B8A3-D1AB7CB816AA}" dt="2022-11-16T18:33:06.103" v="994" actId="1076"/>
          <ac:spMkLst>
            <pc:docMk/>
            <pc:sldMk cId="2526563671" sldId="293"/>
            <ac:spMk id="34" creationId="{FB346027-EF91-8AAB-22E9-46EBCDE3077E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36" creationId="{E1F0DE0A-A3F5-7DCA-0354-80029CBBE3B5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37" creationId="{63A2AD37-9864-D251-B6FF-3EDAFB7A15A8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38" creationId="{E2B759F9-6346-0D83-AC09-618ACFA8D2DA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39" creationId="{610BAF37-A56B-6536-756C-0F7FDDE6E002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0" creationId="{A23052AD-4823-3C04-D1E9-36227CE1149A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1" creationId="{2FA1C54D-E042-F594-1C06-74192CCD6DA5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2" creationId="{6D643548-0FA3-0BD8-5A1F-62D9BA3E8EE7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3" creationId="{72E408A7-42CD-1CA5-2F76-0D13D1DA3C34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4" creationId="{A3EEED6E-D46A-236B-623E-6914FC0516B8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5" creationId="{BDC4DC1E-FBD7-3016-7D38-5B7B2941C863}"/>
          </ac:spMkLst>
        </pc:spChg>
        <pc:spChg chg="mod">
          <ac:chgData name="Clements, William" userId="cbdb0636-a496-422a-8d40-98c53d494d26" providerId="ADAL" clId="{9FD191F0-307C-7846-B8A3-D1AB7CB816AA}" dt="2022-11-16T18:28:38.759" v="944" actId="13822"/>
          <ac:spMkLst>
            <pc:docMk/>
            <pc:sldMk cId="2526563671" sldId="293"/>
            <ac:spMk id="46" creationId="{27A20108-7D79-55E4-D5CF-B14B3A0A5C86}"/>
          </ac:spMkLst>
        </pc:spChg>
        <pc:spChg chg="mod">
          <ac:chgData name="Clements, William" userId="cbdb0636-a496-422a-8d40-98c53d494d26" providerId="ADAL" clId="{9FD191F0-307C-7846-B8A3-D1AB7CB816AA}" dt="2022-11-16T18:33:12.422" v="996" actId="1076"/>
          <ac:spMkLst>
            <pc:docMk/>
            <pc:sldMk cId="2526563671" sldId="293"/>
            <ac:spMk id="47" creationId="{FC60C1F8-E8AE-D828-4059-B94D187450B5}"/>
          </ac:spMkLst>
        </pc:spChg>
        <pc:spChg chg="mod">
          <ac:chgData name="Clements, William" userId="cbdb0636-a496-422a-8d40-98c53d494d26" providerId="ADAL" clId="{9FD191F0-307C-7846-B8A3-D1AB7CB816AA}" dt="2022-11-16T18:30:36.342" v="967" actId="13822"/>
          <ac:spMkLst>
            <pc:docMk/>
            <pc:sldMk cId="2526563671" sldId="293"/>
            <ac:spMk id="48" creationId="{AE19CA8B-A385-C6C3-5F04-CA369C677712}"/>
          </ac:spMkLst>
        </pc:spChg>
        <pc:spChg chg="mod">
          <ac:chgData name="Clements, William" userId="cbdb0636-a496-422a-8d40-98c53d494d26" providerId="ADAL" clId="{9FD191F0-307C-7846-B8A3-D1AB7CB816AA}" dt="2022-11-16T18:30:49.298" v="968" actId="13822"/>
          <ac:spMkLst>
            <pc:docMk/>
            <pc:sldMk cId="2526563671" sldId="293"/>
            <ac:spMk id="57" creationId="{7F0ECE05-1EA1-8A0A-D6E5-355E32990B5B}"/>
          </ac:spMkLst>
        </pc:spChg>
        <pc:spChg chg="mod">
          <ac:chgData name="Clements, William" userId="cbdb0636-a496-422a-8d40-98c53d494d26" providerId="ADAL" clId="{9FD191F0-307C-7846-B8A3-D1AB7CB816AA}" dt="2022-11-16T18:30:49.298" v="968" actId="13822"/>
          <ac:spMkLst>
            <pc:docMk/>
            <pc:sldMk cId="2526563671" sldId="293"/>
            <ac:spMk id="58" creationId="{CE0CFBE6-4530-8B74-4D1C-961D1E9AE770}"/>
          </ac:spMkLst>
        </pc:spChg>
        <pc:spChg chg="mod">
          <ac:chgData name="Clements, William" userId="cbdb0636-a496-422a-8d40-98c53d494d26" providerId="ADAL" clId="{9FD191F0-307C-7846-B8A3-D1AB7CB816AA}" dt="2022-11-16T18:30:49.298" v="968" actId="13822"/>
          <ac:spMkLst>
            <pc:docMk/>
            <pc:sldMk cId="2526563671" sldId="293"/>
            <ac:spMk id="59" creationId="{79334404-502F-35A0-2326-7996B5D37AC5}"/>
          </ac:spMkLst>
        </pc:spChg>
        <pc:spChg chg="add mod">
          <ac:chgData name="Clements, William" userId="cbdb0636-a496-422a-8d40-98c53d494d26" providerId="ADAL" clId="{9FD191F0-307C-7846-B8A3-D1AB7CB816AA}" dt="2022-11-16T18:32:51.869" v="993" actId="1076"/>
          <ac:spMkLst>
            <pc:docMk/>
            <pc:sldMk cId="2526563671" sldId="293"/>
            <ac:spMk id="63" creationId="{198997C0-8439-ACFA-7C29-7FE7CFEEC3BB}"/>
          </ac:spMkLst>
        </pc:spChg>
        <pc:spChg chg="mod">
          <ac:chgData name="Clements, William" userId="cbdb0636-a496-422a-8d40-98c53d494d26" providerId="ADAL" clId="{9FD191F0-307C-7846-B8A3-D1AB7CB816AA}" dt="2022-11-16T18:31:49.797" v="980" actId="113"/>
          <ac:spMkLst>
            <pc:docMk/>
            <pc:sldMk cId="2526563671" sldId="293"/>
            <ac:spMk id="64" creationId="{6A5125D9-F662-6AEB-0575-5E9F6AA5ACFA}"/>
          </ac:spMkLst>
        </pc:spChg>
        <pc:spChg chg="mod">
          <ac:chgData name="Clements, William" userId="cbdb0636-a496-422a-8d40-98c53d494d26" providerId="ADAL" clId="{9FD191F0-307C-7846-B8A3-D1AB7CB816AA}" dt="2022-11-16T18:29:54.754" v="963" actId="13822"/>
          <ac:spMkLst>
            <pc:docMk/>
            <pc:sldMk cId="2526563671" sldId="293"/>
            <ac:spMk id="68" creationId="{4F6E5107-607E-7EBC-319B-CF54B21051B2}"/>
          </ac:spMkLst>
        </pc:spChg>
        <pc:spChg chg="mod">
          <ac:chgData name="Clements, William" userId="cbdb0636-a496-422a-8d40-98c53d494d26" providerId="ADAL" clId="{9FD191F0-307C-7846-B8A3-D1AB7CB816AA}" dt="2022-11-16T18:28:53.917" v="945" actId="13822"/>
          <ac:spMkLst>
            <pc:docMk/>
            <pc:sldMk cId="2526563671" sldId="293"/>
            <ac:spMk id="72" creationId="{A3DE0146-C07F-B2F4-47E0-9F29D9ED2B7E}"/>
          </ac:spMkLst>
        </pc:spChg>
        <pc:spChg chg="mod">
          <ac:chgData name="Clements, William" userId="cbdb0636-a496-422a-8d40-98c53d494d26" providerId="ADAL" clId="{9FD191F0-307C-7846-B8A3-D1AB7CB816AA}" dt="2022-11-16T18:28:53.917" v="945" actId="13822"/>
          <ac:spMkLst>
            <pc:docMk/>
            <pc:sldMk cId="2526563671" sldId="293"/>
            <ac:spMk id="73" creationId="{45F910D7-B580-BA58-A6BC-C8C4A7B3C656}"/>
          </ac:spMkLst>
        </pc:spChg>
        <pc:spChg chg="mod">
          <ac:chgData name="Clements, William" userId="cbdb0636-a496-422a-8d40-98c53d494d26" providerId="ADAL" clId="{9FD191F0-307C-7846-B8A3-D1AB7CB816AA}" dt="2022-11-16T18:31:37.033" v="975" actId="1076"/>
          <ac:spMkLst>
            <pc:docMk/>
            <pc:sldMk cId="2526563671" sldId="293"/>
            <ac:spMk id="76" creationId="{DD09514B-68E8-8C82-3597-DADD907CEC0C}"/>
          </ac:spMkLst>
        </pc:spChg>
        <pc:spChg chg="mod">
          <ac:chgData name="Clements, William" userId="cbdb0636-a496-422a-8d40-98c53d494d26" providerId="ADAL" clId="{9FD191F0-307C-7846-B8A3-D1AB7CB816AA}" dt="2022-11-16T18:31:37.033" v="975" actId="1076"/>
          <ac:spMkLst>
            <pc:docMk/>
            <pc:sldMk cId="2526563671" sldId="293"/>
            <ac:spMk id="78" creationId="{902D4B4C-D30A-326D-29EB-AE20827DE38A}"/>
          </ac:spMkLst>
        </pc:spChg>
        <pc:spChg chg="mod">
          <ac:chgData name="Clements, William" userId="cbdb0636-a496-422a-8d40-98c53d494d26" providerId="ADAL" clId="{9FD191F0-307C-7846-B8A3-D1AB7CB816AA}" dt="2022-11-16T18:31:02.099" v="970" actId="1076"/>
          <ac:spMkLst>
            <pc:docMk/>
            <pc:sldMk cId="2526563671" sldId="293"/>
            <ac:spMk id="84" creationId="{648F592A-46A6-8BB4-BF56-69AD99A0C44D}"/>
          </ac:spMkLst>
        </pc:spChg>
        <pc:spChg chg="add mod">
          <ac:chgData name="Clements, William" userId="cbdb0636-a496-422a-8d40-98c53d494d26" providerId="ADAL" clId="{9FD191F0-307C-7846-B8A3-D1AB7CB816AA}" dt="2022-11-16T18:34:48.847" v="1009" actId="1076"/>
          <ac:spMkLst>
            <pc:docMk/>
            <pc:sldMk cId="2526563671" sldId="293"/>
            <ac:spMk id="94" creationId="{72A307FB-3F9D-AB9C-6453-5D544833EE06}"/>
          </ac:spMkLst>
        </pc:spChg>
        <pc:graphicFrameChg chg="modGraphic">
          <ac:chgData name="Clements, William" userId="cbdb0636-a496-422a-8d40-98c53d494d26" providerId="ADAL" clId="{9FD191F0-307C-7846-B8A3-D1AB7CB816AA}" dt="2022-11-16T18:28:14.749" v="943" actId="12385"/>
          <ac:graphicFrameMkLst>
            <pc:docMk/>
            <pc:sldMk cId="2526563671" sldId="293"/>
            <ac:graphicFrameMk id="5" creationId="{5C507072-F08F-FA3A-B94A-3E8FB3284964}"/>
          </ac:graphicFrameMkLst>
        </pc:graphicFrameChg>
        <pc:cxnChg chg="add del mod">
          <ac:chgData name="Clements, William" userId="cbdb0636-a496-422a-8d40-98c53d494d26" providerId="ADAL" clId="{9FD191F0-307C-7846-B8A3-D1AB7CB816AA}" dt="2022-11-16T18:33:15.616" v="997" actId="21"/>
          <ac:cxnSpMkLst>
            <pc:docMk/>
            <pc:sldMk cId="2526563671" sldId="293"/>
            <ac:cxnSpMk id="22" creationId="{B3801E07-C150-D9E0-6134-25F75DF4A997}"/>
          </ac:cxnSpMkLst>
        </pc:cxnChg>
        <pc:cxnChg chg="mod">
          <ac:chgData name="Clements, William" userId="cbdb0636-a496-422a-8d40-98c53d494d26" providerId="ADAL" clId="{9FD191F0-307C-7846-B8A3-D1AB7CB816AA}" dt="2022-11-16T18:31:18.602" v="974" actId="1076"/>
          <ac:cxnSpMkLst>
            <pc:docMk/>
            <pc:sldMk cId="2526563671" sldId="293"/>
            <ac:cxnSpMk id="29" creationId="{40399E73-9D77-850A-FE93-CAAD7B9C13FC}"/>
          </ac:cxnSpMkLst>
        </pc:cxnChg>
        <pc:cxnChg chg="mod">
          <ac:chgData name="Clements, William" userId="cbdb0636-a496-422a-8d40-98c53d494d26" providerId="ADAL" clId="{9FD191F0-307C-7846-B8A3-D1AB7CB816AA}" dt="2022-11-16T18:31:40.468" v="976" actId="1076"/>
          <ac:cxnSpMkLst>
            <pc:docMk/>
            <pc:sldMk cId="2526563671" sldId="293"/>
            <ac:cxnSpMk id="65" creationId="{6692E6E2-80F4-7A97-680A-AF0F15B17002}"/>
          </ac:cxnSpMkLst>
        </pc:cxnChg>
        <pc:cxnChg chg="add mod">
          <ac:chgData name="Clements, William" userId="cbdb0636-a496-422a-8d40-98c53d494d26" providerId="ADAL" clId="{9FD191F0-307C-7846-B8A3-D1AB7CB816AA}" dt="2022-11-16T18:32:51.869" v="993" actId="1076"/>
          <ac:cxnSpMkLst>
            <pc:docMk/>
            <pc:sldMk cId="2526563671" sldId="293"/>
            <ac:cxnSpMk id="66" creationId="{340782E5-6A3F-33EF-41F2-6BA59809A456}"/>
          </ac:cxnSpMkLst>
        </pc:cxnChg>
        <pc:cxnChg chg="mod">
          <ac:chgData name="Clements, William" userId="cbdb0636-a496-422a-8d40-98c53d494d26" providerId="ADAL" clId="{9FD191F0-307C-7846-B8A3-D1AB7CB816AA}" dt="2022-11-16T18:31:40.468" v="976" actId="1076"/>
          <ac:cxnSpMkLst>
            <pc:docMk/>
            <pc:sldMk cId="2526563671" sldId="293"/>
            <ac:cxnSpMk id="69" creationId="{D66E2BF2-609E-1785-137A-0B7D20A72C73}"/>
          </ac:cxnSpMkLst>
        </pc:cxnChg>
        <pc:cxnChg chg="add mod">
          <ac:chgData name="Clements, William" userId="cbdb0636-a496-422a-8d40-98c53d494d26" providerId="ADAL" clId="{9FD191F0-307C-7846-B8A3-D1AB7CB816AA}" dt="2022-11-16T18:33:18.424" v="998"/>
          <ac:cxnSpMkLst>
            <pc:docMk/>
            <pc:sldMk cId="2526563671" sldId="293"/>
            <ac:cxnSpMk id="82" creationId="{392DD692-DA36-F373-3B50-B19761B845A9}"/>
          </ac:cxnSpMkLst>
        </pc:cxnChg>
        <pc:cxnChg chg="add mod">
          <ac:chgData name="Clements, William" userId="cbdb0636-a496-422a-8d40-98c53d494d26" providerId="ADAL" clId="{9FD191F0-307C-7846-B8A3-D1AB7CB816AA}" dt="2022-11-16T18:33:24.026" v="1001" actId="14100"/>
          <ac:cxnSpMkLst>
            <pc:docMk/>
            <pc:sldMk cId="2526563671" sldId="293"/>
            <ac:cxnSpMk id="83" creationId="{39146CAA-6A74-AC1E-522E-69BE27F47CF6}"/>
          </ac:cxnSpMkLst>
        </pc:cxnChg>
        <pc:cxnChg chg="mod">
          <ac:chgData name="Clements, William" userId="cbdb0636-a496-422a-8d40-98c53d494d26" providerId="ADAL" clId="{9FD191F0-307C-7846-B8A3-D1AB7CB816AA}" dt="2022-11-16T18:32:37.114" v="990" actId="14100"/>
          <ac:cxnSpMkLst>
            <pc:docMk/>
            <pc:sldMk cId="2526563671" sldId="293"/>
            <ac:cxnSpMk id="85" creationId="{F7FC853B-4984-D75C-AD78-8B6C245262E6}"/>
          </ac:cxnSpMkLst>
        </pc:cxnChg>
        <pc:cxnChg chg="mod">
          <ac:chgData name="Clements, William" userId="cbdb0636-a496-422a-8d40-98c53d494d26" providerId="ADAL" clId="{9FD191F0-307C-7846-B8A3-D1AB7CB816AA}" dt="2022-11-16T18:31:02.099" v="970" actId="1076"/>
          <ac:cxnSpMkLst>
            <pc:docMk/>
            <pc:sldMk cId="2526563671" sldId="293"/>
            <ac:cxnSpMk id="86" creationId="{722E5842-3E8B-69F8-94BA-7FAA16BC6763}"/>
          </ac:cxnSpMkLst>
        </pc:cxnChg>
        <pc:cxnChg chg="add mod">
          <ac:chgData name="Clements, William" userId="cbdb0636-a496-422a-8d40-98c53d494d26" providerId="ADAL" clId="{9FD191F0-307C-7846-B8A3-D1AB7CB816AA}" dt="2022-11-16T18:34:13.447" v="1006" actId="14100"/>
          <ac:cxnSpMkLst>
            <pc:docMk/>
            <pc:sldMk cId="2526563671" sldId="293"/>
            <ac:cxnSpMk id="89" creationId="{66722E6D-3C23-4A1C-249D-D8C653BA4584}"/>
          </ac:cxnSpMkLst>
        </pc:cxnChg>
      </pc:sldChg>
      <pc:sldChg chg="modSp mod">
        <pc:chgData name="Clements, William" userId="cbdb0636-a496-422a-8d40-98c53d494d26" providerId="ADAL" clId="{9FD191F0-307C-7846-B8A3-D1AB7CB816AA}" dt="2022-11-16T18:27:28.426" v="939" actId="20577"/>
        <pc:sldMkLst>
          <pc:docMk/>
          <pc:sldMk cId="1596998876" sldId="299"/>
        </pc:sldMkLst>
        <pc:spChg chg="mod">
          <ac:chgData name="Clements, William" userId="cbdb0636-a496-422a-8d40-98c53d494d26" providerId="ADAL" clId="{9FD191F0-307C-7846-B8A3-D1AB7CB816AA}" dt="2022-11-16T18:27:28.426" v="939" actId="20577"/>
          <ac:spMkLst>
            <pc:docMk/>
            <pc:sldMk cId="1596998876" sldId="299"/>
            <ac:spMk id="3" creationId="{DA0B559B-78F1-A776-564D-7E713B185823}"/>
          </ac:spMkLst>
        </pc:spChg>
      </pc:sldChg>
      <pc:sldChg chg="addSp delSp modSp mod">
        <pc:chgData name="Clements, William" userId="cbdb0636-a496-422a-8d40-98c53d494d26" providerId="ADAL" clId="{9FD191F0-307C-7846-B8A3-D1AB7CB816AA}" dt="2022-11-16T18:23:17.285" v="813" actId="1076"/>
        <pc:sldMkLst>
          <pc:docMk/>
          <pc:sldMk cId="2776579519" sldId="322"/>
        </pc:sldMkLst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5" creationId="{DA113DAD-D927-8F0F-E9E7-4B6BF8156592}"/>
          </ac:spMkLst>
        </pc:spChg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6" creationId="{D2886C4C-DCC7-C0D9-24B5-11435AF64ED3}"/>
          </ac:spMkLst>
        </pc:spChg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11" creationId="{091340DA-AA75-CB78-AC7C-6FE50824C585}"/>
          </ac:spMkLst>
        </pc:spChg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13" creationId="{5E887003-56E4-0656-DC5C-9AF079E54DB0}"/>
          </ac:spMkLst>
        </pc:spChg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15" creationId="{1C679A7D-7415-7577-D849-2979F7F962D1}"/>
          </ac:spMkLst>
        </pc:spChg>
        <pc:spChg chg="add mod">
          <ac:chgData name="Clements, William" userId="cbdb0636-a496-422a-8d40-98c53d494d26" providerId="ADAL" clId="{9FD191F0-307C-7846-B8A3-D1AB7CB816AA}" dt="2022-11-16T18:21:33.506" v="779"/>
          <ac:spMkLst>
            <pc:docMk/>
            <pc:sldMk cId="2776579519" sldId="322"/>
            <ac:spMk id="16" creationId="{1DE3927E-582F-F4DA-323F-00364ECA10E9}"/>
          </ac:spMkLst>
        </pc:spChg>
        <pc:spChg chg="add del mod">
          <ac:chgData name="Clements, William" userId="cbdb0636-a496-422a-8d40-98c53d494d26" providerId="ADAL" clId="{9FD191F0-307C-7846-B8A3-D1AB7CB816AA}" dt="2022-11-16T18:22:28.382" v="809" actId="478"/>
          <ac:spMkLst>
            <pc:docMk/>
            <pc:sldMk cId="2776579519" sldId="322"/>
            <ac:spMk id="17" creationId="{138691E8-4820-0735-334F-59BB487F4E16}"/>
          </ac:spMkLst>
        </pc:spChg>
        <pc:spChg chg="add mod">
          <ac:chgData name="Clements, William" userId="cbdb0636-a496-422a-8d40-98c53d494d26" providerId="ADAL" clId="{9FD191F0-307C-7846-B8A3-D1AB7CB816AA}" dt="2022-11-16T18:21:46.416" v="785" actId="20577"/>
          <ac:spMkLst>
            <pc:docMk/>
            <pc:sldMk cId="2776579519" sldId="322"/>
            <ac:spMk id="20" creationId="{BC338652-9BDE-34F1-7F6C-D35D77AA4C87}"/>
          </ac:spMkLst>
        </pc:spChg>
        <pc:spChg chg="add mod">
          <ac:chgData name="Clements, William" userId="cbdb0636-a496-422a-8d40-98c53d494d26" providerId="ADAL" clId="{9FD191F0-307C-7846-B8A3-D1AB7CB816AA}" dt="2022-11-16T18:22:10.756" v="791" actId="20577"/>
          <ac:spMkLst>
            <pc:docMk/>
            <pc:sldMk cId="2776579519" sldId="322"/>
            <ac:spMk id="21" creationId="{DFEDCB4A-3B41-B2D7-A89D-8B0EE9EA69A0}"/>
          </ac:spMkLst>
        </pc:spChg>
        <pc:spChg chg="add mod">
          <ac:chgData name="Clements, William" userId="cbdb0636-a496-422a-8d40-98c53d494d26" providerId="ADAL" clId="{9FD191F0-307C-7846-B8A3-D1AB7CB816AA}" dt="2022-11-16T18:22:20.397" v="808" actId="14100"/>
          <ac:spMkLst>
            <pc:docMk/>
            <pc:sldMk cId="2776579519" sldId="322"/>
            <ac:spMk id="26" creationId="{9CE6BBAE-E5BB-936F-CA1B-C5B45B7B38DF}"/>
          </ac:spMkLst>
        </pc:spChg>
        <pc:spChg chg="add del mod">
          <ac:chgData name="Clements, William" userId="cbdb0636-a496-422a-8d40-98c53d494d26" providerId="ADAL" clId="{9FD191F0-307C-7846-B8A3-D1AB7CB816AA}" dt="2022-11-16T18:22:29.886" v="810" actId="478"/>
          <ac:spMkLst>
            <pc:docMk/>
            <pc:sldMk cId="2776579519" sldId="322"/>
            <ac:spMk id="27" creationId="{223117E7-F763-BBAA-719A-965807BF9DDA}"/>
          </ac:spMkLst>
        </pc:spChg>
        <pc:picChg chg="add mod">
          <ac:chgData name="Clements, William" userId="cbdb0636-a496-422a-8d40-98c53d494d26" providerId="ADAL" clId="{9FD191F0-307C-7846-B8A3-D1AB7CB816AA}" dt="2022-11-16T18:23:17.285" v="813" actId="1076"/>
          <ac:picMkLst>
            <pc:docMk/>
            <pc:sldMk cId="2776579519" sldId="322"/>
            <ac:picMk id="28" creationId="{0B2CCFB1-1193-2A2C-E313-A78AE2525919}"/>
          </ac:picMkLst>
        </pc:picChg>
      </pc:sldChg>
      <pc:sldChg chg="addSp delSp modSp mod">
        <pc:chgData name="Clements, William" userId="cbdb0636-a496-422a-8d40-98c53d494d26" providerId="ADAL" clId="{9FD191F0-307C-7846-B8A3-D1AB7CB816AA}" dt="2022-11-16T18:24:05.501" v="818" actId="478"/>
        <pc:sldMkLst>
          <pc:docMk/>
          <pc:sldMk cId="3942678163" sldId="324"/>
        </pc:sldMkLst>
        <pc:spChg chg="add del mod">
          <ac:chgData name="Clements, William" userId="cbdb0636-a496-422a-8d40-98c53d494d26" providerId="ADAL" clId="{9FD191F0-307C-7846-B8A3-D1AB7CB816AA}" dt="2022-11-16T18:24:05.501" v="818" actId="478"/>
          <ac:spMkLst>
            <pc:docMk/>
            <pc:sldMk cId="3942678163" sldId="324"/>
            <ac:spMk id="5" creationId="{D4B1A596-16C3-CC07-8E59-CAF6420578D1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6" creationId="{6EFA8015-8282-4D85-8C56-D777CF2DFF75}"/>
          </ac:spMkLst>
        </pc:spChg>
        <pc:spChg chg="mod">
          <ac:chgData name="Clements, William" userId="cbdb0636-a496-422a-8d40-98c53d494d26" providerId="ADAL" clId="{9FD191F0-307C-7846-B8A3-D1AB7CB816AA}" dt="2022-11-16T18:18:41.944" v="778"/>
          <ac:spMkLst>
            <pc:docMk/>
            <pc:sldMk cId="3942678163" sldId="324"/>
            <ac:spMk id="10" creationId="{2CAEAA53-849F-4E26-1850-F310B93BC903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15" creationId="{730A361D-80A8-E0C8-9B7D-49424399E08B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16" creationId="{9F6E3DC6-6F31-107E-69FD-D48BAFC27FB1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17" creationId="{8AF386F2-22C1-0BDD-49DB-AB5444D3DB6B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20" creationId="{7B0144CF-F15B-0BC7-BDC7-5445D7A8F70F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21" creationId="{DE216401-513B-3462-D84F-E0221BE8B099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24" creationId="{680B4030-71D2-9CA2-A115-60850FAC9DE8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25" creationId="{76D3F871-83E7-1DEB-45B5-58CBD0FADD3F}"/>
          </ac:spMkLst>
        </pc:spChg>
        <pc:spChg chg="add mod">
          <ac:chgData name="Clements, William" userId="cbdb0636-a496-422a-8d40-98c53d494d26" providerId="ADAL" clId="{9FD191F0-307C-7846-B8A3-D1AB7CB816AA}" dt="2022-11-16T18:22:47.416" v="812"/>
          <ac:spMkLst>
            <pc:docMk/>
            <pc:sldMk cId="3942678163" sldId="324"/>
            <ac:spMk id="26" creationId="{6FD2C569-E8D7-F5FA-8112-A3031408EFD7}"/>
          </ac:spMkLst>
        </pc:spChg>
      </pc:sldChg>
      <pc:sldChg chg="addSp delSp modSp mod">
        <pc:chgData name="Clements, William" userId="cbdb0636-a496-422a-8d40-98c53d494d26" providerId="ADAL" clId="{9FD191F0-307C-7846-B8A3-D1AB7CB816AA}" dt="2022-11-16T18:24:11.205" v="819" actId="478"/>
        <pc:sldMkLst>
          <pc:docMk/>
          <pc:sldMk cId="618926656" sldId="325"/>
        </pc:sldMkLst>
        <pc:spChg chg="add mod">
          <ac:chgData name="Clements, William" userId="cbdb0636-a496-422a-8d40-98c53d494d26" providerId="ADAL" clId="{9FD191F0-307C-7846-B8A3-D1AB7CB816AA}" dt="2022-11-16T18:18:23.368" v="777" actId="1076"/>
          <ac:spMkLst>
            <pc:docMk/>
            <pc:sldMk cId="618926656" sldId="325"/>
            <ac:spMk id="15" creationId="{7FDA228A-16B0-9254-69B0-DED2B8171117}"/>
          </ac:spMkLst>
        </pc:spChg>
        <pc:spChg chg="add del mod">
          <ac:chgData name="Clements, William" userId="cbdb0636-a496-422a-8d40-98c53d494d26" providerId="ADAL" clId="{9FD191F0-307C-7846-B8A3-D1AB7CB816AA}" dt="2022-11-16T18:24:11.205" v="819" actId="478"/>
          <ac:spMkLst>
            <pc:docMk/>
            <pc:sldMk cId="618926656" sldId="325"/>
            <ac:spMk id="16" creationId="{BD6E6496-826E-B2E4-B47D-A1421F914107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17" creationId="{20BCDF29-36E2-DE9A-5662-417A458652E4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18" creationId="{17230D12-DCF9-B720-664B-CC4569ABB773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19" creationId="{4D368772-E42C-21A3-E899-02D4C1B867EE}"/>
          </ac:spMkLst>
        </pc:spChg>
        <pc:spChg chg="mod">
          <ac:chgData name="Clements, William" userId="cbdb0636-a496-422a-8d40-98c53d494d26" providerId="ADAL" clId="{9FD191F0-307C-7846-B8A3-D1AB7CB816AA}" dt="2022-11-16T18:17:28.368" v="766" actId="1076"/>
          <ac:spMkLst>
            <pc:docMk/>
            <pc:sldMk cId="618926656" sldId="325"/>
            <ac:spMk id="20" creationId="{8DE87FBA-3A68-A47C-3287-19CA7A3A4B46}"/>
          </ac:spMkLst>
        </pc:spChg>
        <pc:spChg chg="mod">
          <ac:chgData name="Clements, William" userId="cbdb0636-a496-422a-8d40-98c53d494d26" providerId="ADAL" clId="{9FD191F0-307C-7846-B8A3-D1AB7CB816AA}" dt="2022-11-16T18:17:30.753" v="767" actId="1076"/>
          <ac:spMkLst>
            <pc:docMk/>
            <pc:sldMk cId="618926656" sldId="325"/>
            <ac:spMk id="21" creationId="{50FAA257-6C27-EEC6-7382-D2103F583CF5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4" creationId="{EBD3D185-2C1B-F312-E671-CB7A1F56162A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5" creationId="{A76E5E1A-2A60-7FF6-C353-9A87B5AA4AD1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6" creationId="{46B5E0A8-0776-C7EB-02EB-40F00234A65E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7" creationId="{360B51EA-C58A-3596-B033-FB5D49A7186F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8" creationId="{DD1C0CC4-1CFF-A215-ED86-D32D2F5C68DB}"/>
          </ac:spMkLst>
        </pc:spChg>
        <pc:spChg chg="add mod">
          <ac:chgData name="Clements, William" userId="cbdb0636-a496-422a-8d40-98c53d494d26" providerId="ADAL" clId="{9FD191F0-307C-7846-B8A3-D1AB7CB816AA}" dt="2022-11-16T18:22:45.962" v="811"/>
          <ac:spMkLst>
            <pc:docMk/>
            <pc:sldMk cId="618926656" sldId="325"/>
            <ac:spMk id="29" creationId="{16F4135A-B3C4-A95E-B513-3FCAC01F30CE}"/>
          </ac:spMkLst>
        </pc:spChg>
        <pc:picChg chg="add mod">
          <ac:chgData name="Clements, William" userId="cbdb0636-a496-422a-8d40-98c53d494d26" providerId="ADAL" clId="{9FD191F0-307C-7846-B8A3-D1AB7CB816AA}" dt="2022-11-16T18:23:36.517" v="817" actId="14100"/>
          <ac:picMkLst>
            <pc:docMk/>
            <pc:sldMk cId="618926656" sldId="325"/>
            <ac:picMk id="30" creationId="{D67C78F1-0D69-E595-3CCE-B25A9457498B}"/>
          </ac:picMkLst>
        </pc:picChg>
      </pc:sldChg>
      <pc:sldChg chg="addSp delSp modSp new mod ord modClrScheme chgLayout">
        <pc:chgData name="Clements, William" userId="cbdb0636-a496-422a-8d40-98c53d494d26" providerId="ADAL" clId="{9FD191F0-307C-7846-B8A3-D1AB7CB816AA}" dt="2022-11-16T16:43:38.897" v="523" actId="20578"/>
        <pc:sldMkLst>
          <pc:docMk/>
          <pc:sldMk cId="3655473542" sldId="326"/>
        </pc:sldMkLst>
        <pc:spChg chg="del mod ord">
          <ac:chgData name="Clements, William" userId="cbdb0636-a496-422a-8d40-98c53d494d26" providerId="ADAL" clId="{9FD191F0-307C-7846-B8A3-D1AB7CB816AA}" dt="2022-11-16T16:35:26.410" v="1" actId="700"/>
          <ac:spMkLst>
            <pc:docMk/>
            <pc:sldMk cId="3655473542" sldId="326"/>
            <ac:spMk id="2" creationId="{E057A340-BF2E-4E91-CC93-2808994E3112}"/>
          </ac:spMkLst>
        </pc:spChg>
        <pc:spChg chg="del mod ord">
          <ac:chgData name="Clements, William" userId="cbdb0636-a496-422a-8d40-98c53d494d26" providerId="ADAL" clId="{9FD191F0-307C-7846-B8A3-D1AB7CB816AA}" dt="2022-11-16T16:35:26.410" v="1" actId="700"/>
          <ac:spMkLst>
            <pc:docMk/>
            <pc:sldMk cId="3655473542" sldId="326"/>
            <ac:spMk id="3" creationId="{52229157-9696-6762-1C32-36EE7DD926E9}"/>
          </ac:spMkLst>
        </pc:spChg>
        <pc:spChg chg="del">
          <ac:chgData name="Clements, William" userId="cbdb0636-a496-422a-8d40-98c53d494d26" providerId="ADAL" clId="{9FD191F0-307C-7846-B8A3-D1AB7CB816AA}" dt="2022-11-16T16:35:26.410" v="1" actId="700"/>
          <ac:spMkLst>
            <pc:docMk/>
            <pc:sldMk cId="3655473542" sldId="326"/>
            <ac:spMk id="4" creationId="{3A5994B2-CF5D-EF60-0DA2-D63AB8A7698A}"/>
          </ac:spMkLst>
        </pc:spChg>
        <pc:spChg chg="add mod ord">
          <ac:chgData name="Clements, William" userId="cbdb0636-a496-422a-8d40-98c53d494d26" providerId="ADAL" clId="{9FD191F0-307C-7846-B8A3-D1AB7CB816AA}" dt="2022-11-16T16:35:36.345" v="37" actId="20577"/>
          <ac:spMkLst>
            <pc:docMk/>
            <pc:sldMk cId="3655473542" sldId="326"/>
            <ac:spMk id="5" creationId="{5F08D51B-6DD3-834F-E9FB-2EF1C842D67D}"/>
          </ac:spMkLst>
        </pc:spChg>
        <pc:spChg chg="add del mod ord">
          <ac:chgData name="Clements, William" userId="cbdb0636-a496-422a-8d40-98c53d494d26" providerId="ADAL" clId="{9FD191F0-307C-7846-B8A3-D1AB7CB816AA}" dt="2022-11-16T16:35:52.883" v="38" actId="3680"/>
          <ac:spMkLst>
            <pc:docMk/>
            <pc:sldMk cId="3655473542" sldId="326"/>
            <ac:spMk id="6" creationId="{41380E99-204D-AFE5-9D19-575F23C01622}"/>
          </ac:spMkLst>
        </pc:spChg>
        <pc:spChg chg="add mod">
          <ac:chgData name="Clements, William" userId="cbdb0636-a496-422a-8d40-98c53d494d26" providerId="ADAL" clId="{9FD191F0-307C-7846-B8A3-D1AB7CB816AA}" dt="2022-11-16T16:39:04.461" v="162" actId="1076"/>
          <ac:spMkLst>
            <pc:docMk/>
            <pc:sldMk cId="3655473542" sldId="326"/>
            <ac:spMk id="8" creationId="{C0583A9A-8155-D27E-0837-70FFD0FE484A}"/>
          </ac:spMkLst>
        </pc:spChg>
        <pc:graphicFrameChg chg="add mod ord modGraphic">
          <ac:chgData name="Clements, William" userId="cbdb0636-a496-422a-8d40-98c53d494d26" providerId="ADAL" clId="{9FD191F0-307C-7846-B8A3-D1AB7CB816AA}" dt="2022-11-16T16:39:00.171" v="161" actId="1076"/>
          <ac:graphicFrameMkLst>
            <pc:docMk/>
            <pc:sldMk cId="3655473542" sldId="326"/>
            <ac:graphicFrameMk id="7" creationId="{1BB7AABD-F531-5428-BCA2-EA51CD7A9873}"/>
          </ac:graphicFrameMkLst>
        </pc:graphicFrameChg>
      </pc:sldChg>
      <pc:sldChg chg="addSp delSp modSp new mod ord modClrScheme chgLayout">
        <pc:chgData name="Clements, William" userId="cbdb0636-a496-422a-8d40-98c53d494d26" providerId="ADAL" clId="{9FD191F0-307C-7846-B8A3-D1AB7CB816AA}" dt="2022-11-16T16:43:14.102" v="521" actId="20578"/>
        <pc:sldMkLst>
          <pc:docMk/>
          <pc:sldMk cId="4230577429" sldId="327"/>
        </pc:sldMkLst>
        <pc:spChg chg="mod ord">
          <ac:chgData name="Clements, William" userId="cbdb0636-a496-422a-8d40-98c53d494d26" providerId="ADAL" clId="{9FD191F0-307C-7846-B8A3-D1AB7CB816AA}" dt="2022-11-16T16:40:02.967" v="208" actId="700"/>
          <ac:spMkLst>
            <pc:docMk/>
            <pc:sldMk cId="4230577429" sldId="327"/>
            <ac:spMk id="2" creationId="{FC287684-1891-1967-5E16-BE64BF2B8EC4}"/>
          </ac:spMkLst>
        </pc:spChg>
        <pc:spChg chg="del mod ord">
          <ac:chgData name="Clements, William" userId="cbdb0636-a496-422a-8d40-98c53d494d26" providerId="ADAL" clId="{9FD191F0-307C-7846-B8A3-D1AB7CB816AA}" dt="2022-11-16T16:40:02.967" v="208" actId="700"/>
          <ac:spMkLst>
            <pc:docMk/>
            <pc:sldMk cId="4230577429" sldId="327"/>
            <ac:spMk id="3" creationId="{AFA7B3F6-8D65-A053-F21C-B5FA51DD3950}"/>
          </ac:spMkLst>
        </pc:spChg>
        <pc:spChg chg="add mod ord">
          <ac:chgData name="Clements, William" userId="cbdb0636-a496-422a-8d40-98c53d494d26" providerId="ADAL" clId="{9FD191F0-307C-7846-B8A3-D1AB7CB816AA}" dt="2022-11-16T16:42:02.235" v="426" actId="20577"/>
          <ac:spMkLst>
            <pc:docMk/>
            <pc:sldMk cId="4230577429" sldId="327"/>
            <ac:spMk id="4" creationId="{8C919DCA-0B44-4AF8-3B29-4A4A66785882}"/>
          </ac:spMkLst>
        </pc:spChg>
        <pc:spChg chg="add mod ord">
          <ac:chgData name="Clements, William" userId="cbdb0636-a496-422a-8d40-98c53d494d26" providerId="ADAL" clId="{9FD191F0-307C-7846-B8A3-D1AB7CB816AA}" dt="2022-11-16T16:43:05.438" v="520" actId="20577"/>
          <ac:spMkLst>
            <pc:docMk/>
            <pc:sldMk cId="4230577429" sldId="327"/>
            <ac:spMk id="5" creationId="{D34B300C-4D57-86AF-75D0-9A11EDC2DDBD}"/>
          </ac:spMkLst>
        </pc:spChg>
      </pc:sldChg>
      <pc:sldChg chg="addSp modSp new mod">
        <pc:chgData name="Clements, William" userId="cbdb0636-a496-422a-8d40-98c53d494d26" providerId="ADAL" clId="{9FD191F0-307C-7846-B8A3-D1AB7CB816AA}" dt="2022-11-16T18:35:23.916" v="1027" actId="20577"/>
        <pc:sldMkLst>
          <pc:docMk/>
          <pc:sldMk cId="4242586644" sldId="328"/>
        </pc:sldMkLst>
        <pc:spChg chg="mod">
          <ac:chgData name="Clements, William" userId="cbdb0636-a496-422a-8d40-98c53d494d26" providerId="ADAL" clId="{9FD191F0-307C-7846-B8A3-D1AB7CB816AA}" dt="2022-11-16T16:45:54.864" v="651" actId="20577"/>
          <ac:spMkLst>
            <pc:docMk/>
            <pc:sldMk cId="4242586644" sldId="328"/>
            <ac:spMk id="2" creationId="{5A3BED28-058B-C23B-A13A-FECC534710CC}"/>
          </ac:spMkLst>
        </pc:spChg>
        <pc:spChg chg="mod">
          <ac:chgData name="Clements, William" userId="cbdb0636-a496-422a-8d40-98c53d494d26" providerId="ADAL" clId="{9FD191F0-307C-7846-B8A3-D1AB7CB816AA}" dt="2022-11-16T16:45:39.925" v="620" actId="20577"/>
          <ac:spMkLst>
            <pc:docMk/>
            <pc:sldMk cId="4242586644" sldId="328"/>
            <ac:spMk id="3" creationId="{49F761FE-F95A-42E3-42E6-69C7FFC7DD23}"/>
          </ac:spMkLst>
        </pc:spChg>
        <pc:spChg chg="mod">
          <ac:chgData name="Clements, William" userId="cbdb0636-a496-422a-8d40-98c53d494d26" providerId="ADAL" clId="{9FD191F0-307C-7846-B8A3-D1AB7CB816AA}" dt="2022-11-16T16:45:48.358" v="648" actId="20577"/>
          <ac:spMkLst>
            <pc:docMk/>
            <pc:sldMk cId="4242586644" sldId="328"/>
            <ac:spMk id="4" creationId="{354D8DCA-526B-D3F5-4C47-24B80956844C}"/>
          </ac:spMkLst>
        </pc:spChg>
        <pc:spChg chg="add mod">
          <ac:chgData name="Clements, William" userId="cbdb0636-a496-422a-8d40-98c53d494d26" providerId="ADAL" clId="{9FD191F0-307C-7846-B8A3-D1AB7CB816AA}" dt="2022-11-16T18:35:23.916" v="1027" actId="20577"/>
          <ac:spMkLst>
            <pc:docMk/>
            <pc:sldMk cId="4242586644" sldId="328"/>
            <ac:spMk id="6" creationId="{B2E998F9-6B1A-6DD3-DEC2-31C5E30A0647}"/>
          </ac:spMkLst>
        </pc:spChg>
        <pc:graphicFrameChg chg="add mod modGraphic">
          <ac:chgData name="Clements, William" userId="cbdb0636-a496-422a-8d40-98c53d494d26" providerId="ADAL" clId="{9FD191F0-307C-7846-B8A3-D1AB7CB816AA}" dt="2022-11-16T16:46:52.218" v="729" actId="20577"/>
          <ac:graphicFrameMkLst>
            <pc:docMk/>
            <pc:sldMk cId="4242586644" sldId="328"/>
            <ac:graphicFrameMk id="5" creationId="{85FDB933-1C30-0C97-5E37-8B2C4426C8EB}"/>
          </ac:graphicFrameMkLst>
        </pc:graphicFrameChg>
      </pc:sldChg>
      <pc:sldChg chg="modSp add mod">
        <pc:chgData name="Clements, William" userId="cbdb0636-a496-422a-8d40-98c53d494d26" providerId="ADAL" clId="{9FD191F0-307C-7846-B8A3-D1AB7CB816AA}" dt="2022-11-16T16:47:50.739" v="741"/>
        <pc:sldMkLst>
          <pc:docMk/>
          <pc:sldMk cId="667721858" sldId="329"/>
        </pc:sldMkLst>
        <pc:spChg chg="mod">
          <ac:chgData name="Clements, William" userId="cbdb0636-a496-422a-8d40-98c53d494d26" providerId="ADAL" clId="{9FD191F0-307C-7846-B8A3-D1AB7CB816AA}" dt="2022-11-16T16:47:50.739" v="741"/>
          <ac:spMkLst>
            <pc:docMk/>
            <pc:sldMk cId="667721858" sldId="329"/>
            <ac:spMk id="3" creationId="{E09C2363-F586-63C7-1EFE-2C2D0A22551D}"/>
          </ac:spMkLst>
        </pc:spChg>
      </pc:sldChg>
      <pc:sldChg chg="modSp add mod">
        <pc:chgData name="Clements, William" userId="cbdb0636-a496-422a-8d40-98c53d494d26" providerId="ADAL" clId="{9FD191F0-307C-7846-B8A3-D1AB7CB816AA}" dt="2022-11-16T16:47:47.400" v="740"/>
        <pc:sldMkLst>
          <pc:docMk/>
          <pc:sldMk cId="1652809524" sldId="330"/>
        </pc:sldMkLst>
        <pc:spChg chg="mod">
          <ac:chgData name="Clements, William" userId="cbdb0636-a496-422a-8d40-98c53d494d26" providerId="ADAL" clId="{9FD191F0-307C-7846-B8A3-D1AB7CB816AA}" dt="2022-11-16T16:47:47.400" v="740"/>
          <ac:spMkLst>
            <pc:docMk/>
            <pc:sldMk cId="1652809524" sldId="330"/>
            <ac:spMk id="3" creationId="{E09C2363-F586-63C7-1EFE-2C2D0A22551D}"/>
          </ac:spMkLst>
        </pc:spChg>
      </pc:sldChg>
      <pc:sldChg chg="new">
        <pc:chgData name="Clements, William" userId="cbdb0636-a496-422a-8d40-98c53d494d26" providerId="ADAL" clId="{9FD191F0-307C-7846-B8A3-D1AB7CB816AA}" dt="2022-11-16T18:14:59.175" v="756" actId="680"/>
        <pc:sldMkLst>
          <pc:docMk/>
          <pc:sldMk cId="961928431" sldId="331"/>
        </pc:sldMkLst>
      </pc:sldChg>
      <pc:sldChg chg="delSp add mod">
        <pc:chgData name="Clements, William" userId="cbdb0636-a496-422a-8d40-98c53d494d26" providerId="ADAL" clId="{9FD191F0-307C-7846-B8A3-D1AB7CB816AA}" dt="2022-11-16T18:15:18.582" v="761" actId="478"/>
        <pc:sldMkLst>
          <pc:docMk/>
          <pc:sldMk cId="2003642379" sldId="332"/>
        </pc:sldMkLst>
        <pc:picChg chg="del">
          <ac:chgData name="Clements, William" userId="cbdb0636-a496-422a-8d40-98c53d494d26" providerId="ADAL" clId="{9FD191F0-307C-7846-B8A3-D1AB7CB816AA}" dt="2022-11-16T18:15:18.582" v="761" actId="478"/>
          <ac:picMkLst>
            <pc:docMk/>
            <pc:sldMk cId="2003642379" sldId="332"/>
            <ac:picMk id="7" creationId="{1212A160-9F3D-07D5-2848-A3DE3B9FB5D5}"/>
          </ac:picMkLst>
        </pc:picChg>
      </pc:sldChg>
      <pc:sldChg chg="add">
        <pc:chgData name="Clements, William" userId="cbdb0636-a496-422a-8d40-98c53d494d26" providerId="ADAL" clId="{9FD191F0-307C-7846-B8A3-D1AB7CB816AA}" dt="2022-11-16T18:15:04.792" v="758" actId="2890"/>
        <pc:sldMkLst>
          <pc:docMk/>
          <pc:sldMk cId="3545772122" sldId="333"/>
        </pc:sldMkLst>
      </pc:sldChg>
      <pc:sldChg chg="add del">
        <pc:chgData name="Clements, William" userId="cbdb0636-a496-422a-8d40-98c53d494d26" providerId="ADAL" clId="{9FD191F0-307C-7846-B8A3-D1AB7CB816AA}" dt="2022-11-16T18:17:03.932" v="765" actId="2696"/>
        <pc:sldMkLst>
          <pc:docMk/>
          <pc:sldMk cId="1632959099" sldId="334"/>
        </pc:sldMkLst>
      </pc:sldChg>
      <pc:sldChg chg="addSp delSp modSp new mod modClrScheme chgLayout">
        <pc:chgData name="Clements, William" userId="cbdb0636-a496-422a-8d40-98c53d494d26" providerId="ADAL" clId="{9FD191F0-307C-7846-B8A3-D1AB7CB816AA}" dt="2022-11-16T18:25:58.698" v="932" actId="700"/>
        <pc:sldMkLst>
          <pc:docMk/>
          <pc:sldMk cId="3056032673" sldId="334"/>
        </pc:sldMkLst>
        <pc:spChg chg="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2" creationId="{286DDCC1-D519-234D-4E34-348F3DF7BB12}"/>
          </ac:spMkLst>
        </pc:spChg>
        <pc:spChg chg="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3" creationId="{BD7AFA36-2AC5-71C4-16DC-7281851FFB6E}"/>
          </ac:spMkLst>
        </pc:spChg>
        <pc:spChg chg="add del 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4" creationId="{F78AD78F-5D54-73E0-44C6-D3A6194D0E5F}"/>
          </ac:spMkLst>
        </pc:spChg>
        <pc:spChg chg="add 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5" creationId="{989A3EF2-1DED-B7B5-1A3A-32D2431D96FA}"/>
          </ac:spMkLst>
        </pc:spChg>
        <pc:spChg chg="add 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6" creationId="{12CAB301-8C7B-77E8-1513-9C7B06F680CA}"/>
          </ac:spMkLst>
        </pc:spChg>
        <pc:spChg chg="add mod ord">
          <ac:chgData name="Clements, William" userId="cbdb0636-a496-422a-8d40-98c53d494d26" providerId="ADAL" clId="{9FD191F0-307C-7846-B8A3-D1AB7CB816AA}" dt="2022-11-16T18:25:58.698" v="932" actId="700"/>
          <ac:spMkLst>
            <pc:docMk/>
            <pc:sldMk cId="3056032673" sldId="334"/>
            <ac:spMk id="7" creationId="{AC166B74-52B1-578F-FF38-E5FB26933F86}"/>
          </ac:spMkLst>
        </pc:spChg>
      </pc:sldChg>
      <pc:sldChg chg="addSp modSp add del mod modClrScheme chgLayout">
        <pc:chgData name="Clements, William" userId="cbdb0636-a496-422a-8d40-98c53d494d26" providerId="ADAL" clId="{9FD191F0-307C-7846-B8A3-D1AB7CB816AA}" dt="2022-11-16T18:26:42.349" v="933" actId="2696"/>
        <pc:sldMkLst>
          <pc:docMk/>
          <pc:sldMk cId="2367814205" sldId="335"/>
        </pc:sldMkLst>
        <pc:spChg chg="mod ord">
          <ac:chgData name="Clements, William" userId="cbdb0636-a496-422a-8d40-98c53d494d26" providerId="ADAL" clId="{9FD191F0-307C-7846-B8A3-D1AB7CB816AA}" dt="2022-11-16T18:25:49.749" v="930" actId="700"/>
          <ac:spMkLst>
            <pc:docMk/>
            <pc:sldMk cId="2367814205" sldId="335"/>
            <ac:spMk id="2" creationId="{286DDCC1-D519-234D-4E34-348F3DF7BB12}"/>
          </ac:spMkLst>
        </pc:spChg>
        <pc:spChg chg="mod ord">
          <ac:chgData name="Clements, William" userId="cbdb0636-a496-422a-8d40-98c53d494d26" providerId="ADAL" clId="{9FD191F0-307C-7846-B8A3-D1AB7CB816AA}" dt="2022-11-16T18:25:49.749" v="930" actId="700"/>
          <ac:spMkLst>
            <pc:docMk/>
            <pc:sldMk cId="2367814205" sldId="335"/>
            <ac:spMk id="3" creationId="{BD7AFA36-2AC5-71C4-16DC-7281851FFB6E}"/>
          </ac:spMkLst>
        </pc:spChg>
        <pc:spChg chg="add mod ord">
          <ac:chgData name="Clements, William" userId="cbdb0636-a496-422a-8d40-98c53d494d26" providerId="ADAL" clId="{9FD191F0-307C-7846-B8A3-D1AB7CB816AA}" dt="2022-11-16T18:25:49.749" v="930" actId="700"/>
          <ac:spMkLst>
            <pc:docMk/>
            <pc:sldMk cId="2367814205" sldId="335"/>
            <ac:spMk id="4" creationId="{A271DC95-13CD-C848-CAF4-480256463D85}"/>
          </ac:spMkLst>
        </pc:spChg>
        <pc:spChg chg="add mod ord">
          <ac:chgData name="Clements, William" userId="cbdb0636-a496-422a-8d40-98c53d494d26" providerId="ADAL" clId="{9FD191F0-307C-7846-B8A3-D1AB7CB816AA}" dt="2022-11-16T18:25:49.749" v="930" actId="700"/>
          <ac:spMkLst>
            <pc:docMk/>
            <pc:sldMk cId="2367814205" sldId="335"/>
            <ac:spMk id="5" creationId="{342553AA-5019-C67A-A15C-C51C6AE0EAF7}"/>
          </ac:spMkLst>
        </pc:spChg>
        <pc:spChg chg="add mod ord">
          <ac:chgData name="Clements, William" userId="cbdb0636-a496-422a-8d40-98c53d494d26" providerId="ADAL" clId="{9FD191F0-307C-7846-B8A3-D1AB7CB816AA}" dt="2022-11-16T18:25:49.749" v="930" actId="700"/>
          <ac:spMkLst>
            <pc:docMk/>
            <pc:sldMk cId="2367814205" sldId="335"/>
            <ac:spMk id="6" creationId="{D706843B-C544-5ED6-0459-35DE1DBF3430}"/>
          </ac:spMkLst>
        </pc:spChg>
      </pc:sldChg>
    </pc:docChg>
  </pc:docChgLst>
  <pc:docChgLst>
    <pc:chgData name="Clements, William" userId="cbdb0636-a496-422a-8d40-98c53d494d26" providerId="ADAL" clId="{B8FB0607-6FB0-754E-B507-080DD3CE3C46}"/>
    <pc:docChg chg="undo custSel addSld modSld sldOrd">
      <pc:chgData name="Clements, William" userId="cbdb0636-a496-422a-8d40-98c53d494d26" providerId="ADAL" clId="{B8FB0607-6FB0-754E-B507-080DD3CE3C46}" dt="2022-10-28T22:28:40.954" v="1769" actId="478"/>
      <pc:docMkLst>
        <pc:docMk/>
      </pc:docMkLst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4283418343" sldId="25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283418343" sldId="256"/>
            <ac:spMk id="2" creationId="{2613015A-F09F-27D3-DCF6-7349608DCDF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283418343" sldId="256"/>
            <ac:spMk id="3" creationId="{F7FAB513-B141-23AA-5FDE-4CA198C38C23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3352143797" sldId="26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352143797" sldId="265"/>
            <ac:spMk id="2" creationId="{1C2CFE09-C1EB-C345-B0C3-D8396320ADA1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352143797" sldId="265"/>
            <ac:spMk id="3" creationId="{84F48BEA-78DA-E2C2-5ABA-14C306075BEE}"/>
          </ac:spMkLst>
        </pc:spChg>
      </pc:sldChg>
      <pc:sldChg chg="modSp mod">
        <pc:chgData name="Clements, William" userId="cbdb0636-a496-422a-8d40-98c53d494d26" providerId="ADAL" clId="{B8FB0607-6FB0-754E-B507-080DD3CE3C46}" dt="2022-10-28T22:27:47.019" v="1763"/>
        <pc:sldMkLst>
          <pc:docMk/>
          <pc:sldMk cId="4084297051" sldId="26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2" creationId="{5FF2D2B7-FE7D-E1A6-A51A-02EB35F28A5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3" creationId="{25A73313-F1C1-ACBB-D34F-0D9544622B9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84297051" sldId="266"/>
            <ac:spMk id="4" creationId="{C793ED35-73FD-0778-318B-3642AEABDCDE}"/>
          </ac:spMkLst>
        </pc:spChg>
      </pc:sldChg>
      <pc:sldChg chg="addSp delSp modSp mod chgLayout">
        <pc:chgData name="Clements, William" userId="cbdb0636-a496-422a-8d40-98c53d494d26" providerId="ADAL" clId="{B8FB0607-6FB0-754E-B507-080DD3CE3C46}" dt="2022-10-28T22:27:47.019" v="1763"/>
        <pc:sldMkLst>
          <pc:docMk/>
          <pc:sldMk cId="2751999996" sldId="267"/>
        </pc:sldMkLst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2" creationId="{3FBBB1AF-B7D0-CAB0-431F-C431EB994102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3" creationId="{4A41145E-0665-9C20-4421-EB86EC2B3E76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4" creationId="{CB2BD339-9624-1DE9-8763-392A1666F2B0}"/>
          </ac:spMkLst>
        </pc:spChg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5" creationId="{AE3AF7C3-42F3-F11A-D616-5EEB332DBC83}"/>
          </ac:spMkLst>
        </pc:spChg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2751999996" sldId="267"/>
            <ac:spMk id="6" creationId="{3F21F5E4-F400-E078-144E-5CA8F697A03B}"/>
          </ac:spMkLst>
        </pc:spChg>
        <pc:spChg chg="del">
          <ac:chgData name="Clements, William" userId="cbdb0636-a496-422a-8d40-98c53d494d26" providerId="ADAL" clId="{B8FB0607-6FB0-754E-B507-080DD3CE3C46}" dt="2022-10-28T22:00:20.443" v="1374" actId="700"/>
          <ac:spMkLst>
            <pc:docMk/>
            <pc:sldMk cId="2751999996" sldId="267"/>
            <ac:spMk id="7" creationId="{8E925B93-E214-277D-066B-9BAD1E5F0BAC}"/>
          </ac:spMkLst>
        </pc:spChg>
        <pc:spChg chg="del">
          <ac:chgData name="Clements, William" userId="cbdb0636-a496-422a-8d40-98c53d494d26" providerId="ADAL" clId="{B8FB0607-6FB0-754E-B507-080DD3CE3C46}" dt="2022-10-28T22:00:20.443" v="1374" actId="700"/>
          <ac:spMkLst>
            <pc:docMk/>
            <pc:sldMk cId="2751999996" sldId="267"/>
            <ac:spMk id="8" creationId="{114DB77A-2114-6101-86BF-36AD06081A8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0" creationId="{4FA5701F-7C35-2425-5EAF-12A9E4774F7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1" creationId="{BA0B60C7-FE18-C2D5-0F6A-4BB7E2D1366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2" creationId="{29CB8E99-BBA2-B06B-7152-B9AC87050C4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3" creationId="{E34671CA-75E2-4E59-62F3-6E22E8F8049E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4" creationId="{72A0588F-09D6-F06F-8609-3F29304C0ECF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5" creationId="{18F7654B-6806-2739-1544-05D0D2FA39BB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6" creationId="{049CAB6C-7A5D-8EC8-4C88-6D466681D58E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7" creationId="{C10944AF-090B-5783-BECE-51BC0AD78AD5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8" creationId="{10238807-CE38-C8EF-44E9-E81BFAC05E9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19" creationId="{D04A7763-7A3E-72CB-995E-555CECAAB62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0" creationId="{299D4A48-7833-0952-4600-9FD1FC336F96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1" creationId="{09B726FF-2BE6-CFCB-4E15-DA0031772CF6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2" creationId="{74EBF866-D170-D285-B654-E0A94BB3962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3" creationId="{233D7A6E-BB94-4A9C-3FB8-11DE47289023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4" creationId="{06335075-B791-92FF-FBD2-E2E39D596E42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5" creationId="{2B95E73C-6BE4-AA0F-0354-C6F504876C3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6" creationId="{D3C111FC-5D8E-BCC6-1BD9-7A2440750401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7" creationId="{023797FB-5F29-C6B5-4115-40FCF01EE1A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8" creationId="{FAEA725C-FD03-BD43-0444-18FB30D03C6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29" creationId="{3584E1C1-7679-055E-912E-92779FC27DEA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0" creationId="{AEDD41E2-09ED-8F41-AA1D-4E0BC57A4AD5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1" creationId="{C0DC6746-4FFE-FC88-8D75-1657038CFE8C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2" creationId="{BDCCCCB3-1267-ADAB-1605-3918321EB037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3" creationId="{D8CA6428-2572-0DC4-B1C1-01A3F27D4023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4" creationId="{1212C6E6-A74C-E24C-CA2C-33F258EC2CC7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5" creationId="{B363EFE2-A418-4873-E6E7-2AAE66353D8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36" creationId="{85A7F638-887E-07B2-F741-605A1EFEFC5F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1" creationId="{39BA0E6F-C839-37C5-FD31-CB55ADEB0C3D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2" creationId="{4A23F613-4C6D-F77A-7060-7738FC46CC94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6" creationId="{FD134E92-A0CA-46FE-973A-53D53FA3E030}"/>
          </ac:spMkLst>
        </pc:spChg>
        <pc:spChg chg="add del mod">
          <ac:chgData name="Clements, William" userId="cbdb0636-a496-422a-8d40-98c53d494d26" providerId="ADAL" clId="{B8FB0607-6FB0-754E-B507-080DD3CE3C46}" dt="2022-10-28T22:01:41.446" v="1387"/>
          <ac:spMkLst>
            <pc:docMk/>
            <pc:sldMk cId="2751999996" sldId="267"/>
            <ac:spMk id="47" creationId="{191BC328-0F03-BCE2-CEB4-52C6D29B0BEA}"/>
          </ac:spMkLst>
        </pc:sp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3" creationId="{BAD8F6B3-6E41-76ED-12F2-0EEC3EB273F1}"/>
          </ac:picMkLst>
        </pc:pic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4" creationId="{54A2B772-24E4-7580-8493-7F654BA72EC0}"/>
          </ac:picMkLst>
        </pc:picChg>
        <pc:picChg chg="add del mod">
          <ac:chgData name="Clements, William" userId="cbdb0636-a496-422a-8d40-98c53d494d26" providerId="ADAL" clId="{B8FB0607-6FB0-754E-B507-080DD3CE3C46}" dt="2022-10-28T22:01:41.446" v="1387"/>
          <ac:picMkLst>
            <pc:docMk/>
            <pc:sldMk cId="2751999996" sldId="267"/>
            <ac:picMk id="45" creationId="{F295045B-09F4-81F5-896A-22BA8A01AD5D}"/>
          </ac:picMkLst>
        </pc:pic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7" creationId="{28E79E65-3E39-A81C-044E-A4F04D7B1C14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8" creationId="{4FA1BE05-765C-0920-D2E8-0645744084C1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39" creationId="{FA8EB2F4-DE02-AEB5-BD3C-B2A2E3488039}"/>
          </ac:cxnSpMkLst>
        </pc:cxnChg>
        <pc:cxnChg chg="add del mod">
          <ac:chgData name="Clements, William" userId="cbdb0636-a496-422a-8d40-98c53d494d26" providerId="ADAL" clId="{B8FB0607-6FB0-754E-B507-080DD3CE3C46}" dt="2022-10-28T22:01:41.446" v="1387"/>
          <ac:cxnSpMkLst>
            <pc:docMk/>
            <pc:sldMk cId="2751999996" sldId="267"/>
            <ac:cxnSpMk id="40" creationId="{E3BDB8E2-4DDB-23C4-F1F3-0B05AF2EB0E6}"/>
          </ac:cxnSpMkLst>
        </pc:cxnChg>
      </pc:sldChg>
      <pc:sldChg chg="modSp mod ord">
        <pc:chgData name="Clements, William" userId="cbdb0636-a496-422a-8d40-98c53d494d26" providerId="ADAL" clId="{B8FB0607-6FB0-754E-B507-080DD3CE3C46}" dt="2022-10-28T22:27:47.019" v="1763"/>
        <pc:sldMkLst>
          <pc:docMk/>
          <pc:sldMk cId="2679387852" sldId="268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2" creationId="{EF7A4937-0D68-4548-CEA8-C43345F6AF0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3" creationId="{FA5ECACB-D926-A43B-FB54-80EAEC2491B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79387852" sldId="268"/>
            <ac:spMk id="5" creationId="{A0D3D390-6476-A792-ED30-AE54CFE233D3}"/>
          </ac:spMkLst>
        </pc:spChg>
        <pc:picChg chg="mod">
          <ac:chgData name="Clements, William" userId="cbdb0636-a496-422a-8d40-98c53d494d26" providerId="ADAL" clId="{B8FB0607-6FB0-754E-B507-080DD3CE3C46}" dt="2022-10-28T22:27:47.019" v="1763"/>
          <ac:picMkLst>
            <pc:docMk/>
            <pc:sldMk cId="2679387852" sldId="268"/>
            <ac:picMk id="7" creationId="{E31FE088-FA48-1314-B986-EFE1E76DE9C5}"/>
          </ac:picMkLst>
        </pc:picChg>
        <pc:picChg chg="mod">
          <ac:chgData name="Clements, William" userId="cbdb0636-a496-422a-8d40-98c53d494d26" providerId="ADAL" clId="{B8FB0607-6FB0-754E-B507-080DD3CE3C46}" dt="2022-10-28T22:27:47.019" v="1763"/>
          <ac:picMkLst>
            <pc:docMk/>
            <pc:sldMk cId="2679387852" sldId="268"/>
            <ac:picMk id="8" creationId="{9D52A585-29E1-C1D2-DFCB-B4ABE9DF9F44}"/>
          </ac:picMkLst>
        </pc:pic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468338949" sldId="269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2" creationId="{10ADCA77-EE98-5D1A-B2F3-372D922FEF2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3" creationId="{AD7D87C0-4E0D-5D9D-076C-B4FAC1C9234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4" creationId="{FD0A2B40-9C75-674C-4C39-5E3E18EB8AD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5" creationId="{B66C1FB1-BE20-C0DA-3529-33FD5E9699D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468338949" sldId="269"/>
            <ac:spMk id="6" creationId="{28FF1D57-9C45-0EC1-0D49-2AF094DF7119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1091084201" sldId="270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2" creationId="{AB7454CE-B405-C110-27F8-3D78476FC26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3" creationId="{B664E939-91B6-BD00-A1EF-AD371EC4287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4" creationId="{958DBA90-DE7C-E097-13C5-56B797A90A3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5" creationId="{CD2E2006-7AD7-15F4-DD10-05C0661559CA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091084201" sldId="270"/>
            <ac:spMk id="6" creationId="{A653B0E2-03E6-6064-AAB1-DDEE6DB57220}"/>
          </ac:spMkLst>
        </pc:spChg>
      </pc:sldChg>
      <pc:sldChg chg="addSp delSp modSp mod">
        <pc:chgData name="Clements, William" userId="cbdb0636-a496-422a-8d40-98c53d494d26" providerId="ADAL" clId="{B8FB0607-6FB0-754E-B507-080DD3CE3C46}" dt="2022-10-28T22:27:47.019" v="1763"/>
        <pc:sldMkLst>
          <pc:docMk/>
          <pc:sldMk cId="1818269999" sldId="271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2" creationId="{A58EB118-5556-AED4-B924-F21D631B2E7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3" creationId="{E09C2363-F586-63C7-1EFE-2C2D0A22551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18269999" sldId="271"/>
            <ac:spMk id="4" creationId="{8637A97C-FBCD-1E62-9B54-CE80B7F54FC8}"/>
          </ac:spMkLst>
        </pc:spChg>
        <pc:picChg chg="add del mod">
          <ac:chgData name="Clements, William" userId="cbdb0636-a496-422a-8d40-98c53d494d26" providerId="ADAL" clId="{B8FB0607-6FB0-754E-B507-080DD3CE3C46}" dt="2022-10-28T21:38:59.198" v="126"/>
          <ac:picMkLst>
            <pc:docMk/>
            <pc:sldMk cId="1818269999" sldId="271"/>
            <ac:picMk id="8" creationId="{EA24BAB0-23A7-99E4-9582-4E13F0B908BE}"/>
          </ac:picMkLst>
        </pc:pic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835965378" sldId="272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2" creationId="{E35F390E-4057-B320-5786-472E72D9914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3" creationId="{CBD6111F-20CC-8DC6-0F96-EA456723EFE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4" creationId="{6F4BD36D-A3CB-17B7-6505-A6FDFF4CE20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5" creationId="{CFD587B5-1833-942E-04CE-08B2C891CB9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35965378" sldId="272"/>
            <ac:spMk id="6" creationId="{7D94C404-86AD-9AE3-3B04-17C166B52CA0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3653615775" sldId="27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2" creationId="{A0FE77F9-39C2-4832-4FF7-4E6AFE5C316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3" creationId="{152DC291-8C44-53C6-1B29-552858882E8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4" creationId="{B83FDBBD-6A22-DC85-C5BB-013173092DE9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5" creationId="{7B1C35E6-AD69-A2B4-ACC2-5A82DF9F287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653615775" sldId="273"/>
            <ac:spMk id="6" creationId="{139C9871-A619-D2A1-CDE3-FC2358931372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539760498" sldId="274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2" creationId="{19AA6902-371E-517C-6264-82BF4D66167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3" creationId="{788ECAE0-03E9-F5F6-16BE-C94E89913A8F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4" creationId="{D14A668E-CF8C-DC2C-58BF-4AFCCCDFB73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5" creationId="{6B67A6C3-4524-90CD-09B0-864780507087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539760498" sldId="274"/>
            <ac:spMk id="6" creationId="{76CA8295-5005-66E3-7D5E-B3446F71BC9C}"/>
          </ac:spMkLst>
        </pc:spChg>
      </pc:sldChg>
      <pc:sldChg chg="modSp">
        <pc:chgData name="Clements, William" userId="cbdb0636-a496-422a-8d40-98c53d494d26" providerId="ADAL" clId="{B8FB0607-6FB0-754E-B507-080DD3CE3C46}" dt="2022-10-28T22:27:47.019" v="1763"/>
        <pc:sldMkLst>
          <pc:docMk/>
          <pc:sldMk cId="2159738004" sldId="27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2" creationId="{D0D08FFD-A849-C94F-F2C9-A7BAE08A1AA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3" creationId="{92C6CD06-7257-8080-817B-CBC725103A5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4" creationId="{B279D13A-4260-827C-FFFC-E0858F87C24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5" creationId="{13A19AFF-FCA1-BBA5-E833-B27EF64E120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159738004" sldId="275"/>
            <ac:spMk id="6" creationId="{E734FA81-C4B4-A234-0BAC-458E3FA0538D}"/>
          </ac:spMkLst>
        </pc:sp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2807845997" sldId="276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2" creationId="{499D9208-654A-857E-D84E-D576D5461CD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3" creationId="{0FAAD05C-8142-AC76-40A8-AC232FDDED14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807845997" sldId="276"/>
            <ac:spMk id="4" creationId="{95AECDC2-A185-8B41-51F0-A186098D6ADC}"/>
          </ac:spMkLst>
        </pc:sp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2619159089" sldId="277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2" creationId="{89FDC882-4A2D-5D97-DA48-4BED34FC5B6B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3" creationId="{EAD3B742-AD56-2FA7-0460-5C11424235D0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619159089" sldId="277"/>
            <ac:spMk id="4" creationId="{0D9744F1-3C0F-5D0A-E40A-1AE9B828F8F7}"/>
          </ac:spMkLst>
        </pc:spChg>
        <pc:picChg chg="add mod">
          <ac:chgData name="Clements, William" userId="cbdb0636-a496-422a-8d40-98c53d494d26" providerId="ADAL" clId="{B8FB0607-6FB0-754E-B507-080DD3CE3C46}" dt="2022-10-28T21:30:26.842" v="6" actId="1076"/>
          <ac:picMkLst>
            <pc:docMk/>
            <pc:sldMk cId="2619159089" sldId="277"/>
            <ac:picMk id="5" creationId="{65F3E127-744C-70CC-C01D-2E2E6AD2387C}"/>
          </ac:picMkLst>
        </pc:picChg>
        <pc:picChg chg="add mod">
          <ac:chgData name="Clements, William" userId="cbdb0636-a496-422a-8d40-98c53d494d26" providerId="ADAL" clId="{B8FB0607-6FB0-754E-B507-080DD3CE3C46}" dt="2022-10-28T21:30:29.438" v="7" actId="1076"/>
          <ac:picMkLst>
            <pc:docMk/>
            <pc:sldMk cId="2619159089" sldId="277"/>
            <ac:picMk id="6" creationId="{26E0215C-3080-0D14-D6F5-21397AC47369}"/>
          </ac:picMkLst>
        </pc:picChg>
      </pc:sldChg>
      <pc:sldChg chg="modSp add mod">
        <pc:chgData name="Clements, William" userId="cbdb0636-a496-422a-8d40-98c53d494d26" providerId="ADAL" clId="{B8FB0607-6FB0-754E-B507-080DD3CE3C46}" dt="2022-10-28T22:27:47.019" v="1763"/>
        <pc:sldMkLst>
          <pc:docMk/>
          <pc:sldMk cId="2526563671" sldId="29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526563671" sldId="293"/>
            <ac:spMk id="2" creationId="{E72FB166-E98C-948D-9379-7F8AC6E08368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2526563671" sldId="293"/>
            <ac:spMk id="4" creationId="{BA2EFED7-02E5-4FB1-5F31-E1F8A1D46ED4}"/>
          </ac:spMkLst>
        </pc:spChg>
        <pc:cxnChg chg="mod">
          <ac:chgData name="Clements, William" userId="cbdb0636-a496-422a-8d40-98c53d494d26" providerId="ADAL" clId="{B8FB0607-6FB0-754E-B507-080DD3CE3C46}" dt="2022-10-28T21:46:29.980" v="592" actId="14100"/>
          <ac:cxnSpMkLst>
            <pc:docMk/>
            <pc:sldMk cId="2526563671" sldId="293"/>
            <ac:cxnSpMk id="29" creationId="{40399E73-9D77-850A-FE93-CAAD7B9C13FC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1:39:13.478" v="131" actId="14100"/>
        <pc:sldMkLst>
          <pc:docMk/>
          <pc:sldMk cId="3738418250" sldId="298"/>
        </pc:sldMkLst>
        <pc:spChg chg="add mod">
          <ac:chgData name="Clements, William" userId="cbdb0636-a496-422a-8d40-98c53d494d26" providerId="ADAL" clId="{B8FB0607-6FB0-754E-B507-080DD3CE3C46}" dt="2022-10-28T21:31:59.969" v="10"/>
          <ac:spMkLst>
            <pc:docMk/>
            <pc:sldMk cId="3738418250" sldId="298"/>
            <ac:spMk id="5" creationId="{AF682969-7D7F-598B-5FD2-4DFCA4766F75}"/>
          </ac:spMkLst>
        </pc:spChg>
        <pc:spChg chg="del">
          <ac:chgData name="Clements, William" userId="cbdb0636-a496-422a-8d40-98c53d494d26" providerId="ADAL" clId="{B8FB0607-6FB0-754E-B507-080DD3CE3C46}" dt="2022-10-28T21:31:45.039" v="9" actId="478"/>
          <ac:spMkLst>
            <pc:docMk/>
            <pc:sldMk cId="3738418250" sldId="298"/>
            <ac:spMk id="10" creationId="{4D4CB629-0956-2B30-AA35-0AE3A4FC9B84}"/>
          </ac:spMkLst>
        </pc:spChg>
        <pc:spChg chg="del">
          <ac:chgData name="Clements, William" userId="cbdb0636-a496-422a-8d40-98c53d494d26" providerId="ADAL" clId="{B8FB0607-6FB0-754E-B507-080DD3CE3C46}" dt="2022-10-28T21:31:45.039" v="9" actId="478"/>
          <ac:spMkLst>
            <pc:docMk/>
            <pc:sldMk cId="3738418250" sldId="298"/>
            <ac:spMk id="11" creationId="{FFB83EA1-7810-6649-8DD8-E968DCC014D0}"/>
          </ac:spMkLst>
        </pc:spChg>
        <pc:spChg chg="add mod">
          <ac:chgData name="Clements, William" userId="cbdb0636-a496-422a-8d40-98c53d494d26" providerId="ADAL" clId="{B8FB0607-6FB0-754E-B507-080DD3CE3C46}" dt="2022-10-28T21:32:15.600" v="13" actId="20577"/>
          <ac:spMkLst>
            <pc:docMk/>
            <pc:sldMk cId="3738418250" sldId="298"/>
            <ac:spMk id="12" creationId="{220C86E5-0A1D-A5CE-6978-AA760F610463}"/>
          </ac:spMkLst>
        </pc:spChg>
        <pc:spChg chg="add mod">
          <ac:chgData name="Clements, William" userId="cbdb0636-a496-422a-8d40-98c53d494d26" providerId="ADAL" clId="{B8FB0607-6FB0-754E-B507-080DD3CE3C46}" dt="2022-10-28T21:31:59.969" v="10"/>
          <ac:spMkLst>
            <pc:docMk/>
            <pc:sldMk cId="3738418250" sldId="298"/>
            <ac:spMk id="13" creationId="{A9E07B49-51FA-2354-F864-17379A4B776C}"/>
          </ac:spMkLst>
        </pc:spChg>
        <pc:spChg chg="add mod">
          <ac:chgData name="Clements, William" userId="cbdb0636-a496-422a-8d40-98c53d494d26" providerId="ADAL" clId="{B8FB0607-6FB0-754E-B507-080DD3CE3C46}" dt="2022-10-28T21:32:35.145" v="31" actId="20577"/>
          <ac:spMkLst>
            <pc:docMk/>
            <pc:sldMk cId="3738418250" sldId="298"/>
            <ac:spMk id="14" creationId="{78A01626-80E7-78F4-E2C5-DA5B2FF3A24A}"/>
          </ac:spMkLst>
        </pc:spChg>
        <pc:spChg chg="mod">
          <ac:chgData name="Clements, William" userId="cbdb0636-a496-422a-8d40-98c53d494d26" providerId="ADAL" clId="{B8FB0607-6FB0-754E-B507-080DD3CE3C46}" dt="2022-10-28T21:33:08.113" v="42" actId="20577"/>
          <ac:spMkLst>
            <pc:docMk/>
            <pc:sldMk cId="3738418250" sldId="298"/>
            <ac:spMk id="16" creationId="{8AD9E4E5-2C1A-1533-C410-62E0EC5394F5}"/>
          </ac:spMkLst>
        </pc:spChg>
        <pc:spChg chg="mod">
          <ac:chgData name="Clements, William" userId="cbdb0636-a496-422a-8d40-98c53d494d26" providerId="ADAL" clId="{B8FB0607-6FB0-754E-B507-080DD3CE3C46}" dt="2022-10-28T21:33:45.816" v="49" actId="1076"/>
          <ac:spMkLst>
            <pc:docMk/>
            <pc:sldMk cId="3738418250" sldId="298"/>
            <ac:spMk id="17" creationId="{061A171F-6C21-E011-0270-C54738BDA5C5}"/>
          </ac:spMkLst>
        </pc:spChg>
        <pc:spChg chg="mod">
          <ac:chgData name="Clements, William" userId="cbdb0636-a496-422a-8d40-98c53d494d26" providerId="ADAL" clId="{B8FB0607-6FB0-754E-B507-080DD3CE3C46}" dt="2022-10-28T21:33:52.343" v="52" actId="20577"/>
          <ac:spMkLst>
            <pc:docMk/>
            <pc:sldMk cId="3738418250" sldId="298"/>
            <ac:spMk id="19" creationId="{334811D9-072F-F852-5672-7CA5BD08D03F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0" creationId="{0E965FA7-38A8-132B-C6A4-447C39C52D5D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1" creationId="{272FC67C-8739-407E-8E58-1459E587810A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2" creationId="{06FF6FEA-26A7-16BD-ABC3-260C62E08414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3" creationId="{368D6142-74F5-976F-8614-D81CE12828B9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4" creationId="{B33175E3-D320-DCCF-1BF9-684F1C3272B6}"/>
          </ac:spMkLst>
        </pc:spChg>
        <pc:spChg chg="del">
          <ac:chgData name="Clements, William" userId="cbdb0636-a496-422a-8d40-98c53d494d26" providerId="ADAL" clId="{B8FB0607-6FB0-754E-B507-080DD3CE3C46}" dt="2022-10-28T21:33:19.625" v="46" actId="478"/>
          <ac:spMkLst>
            <pc:docMk/>
            <pc:sldMk cId="3738418250" sldId="298"/>
            <ac:spMk id="25" creationId="{86F98C78-918C-F6D7-08C6-B2B13E63D9BD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6" creationId="{9D462C81-DA7D-A5AA-D060-394DDE744B39}"/>
          </ac:spMkLst>
        </pc:spChg>
        <pc:spChg chg="del">
          <ac:chgData name="Clements, William" userId="cbdb0636-a496-422a-8d40-98c53d494d26" providerId="ADAL" clId="{B8FB0607-6FB0-754E-B507-080DD3CE3C46}" dt="2022-10-28T21:33:22.602" v="47" actId="478"/>
          <ac:spMkLst>
            <pc:docMk/>
            <pc:sldMk cId="3738418250" sldId="298"/>
            <ac:spMk id="27" creationId="{6CD77F15-0AE5-9185-7F35-34022675807D}"/>
          </ac:spMkLst>
        </pc:spChg>
        <pc:spChg chg="add mod">
          <ac:chgData name="Clements, William" userId="cbdb0636-a496-422a-8d40-98c53d494d26" providerId="ADAL" clId="{B8FB0607-6FB0-754E-B507-080DD3CE3C46}" dt="2022-10-28T21:33:29.624" v="48"/>
          <ac:spMkLst>
            <pc:docMk/>
            <pc:sldMk cId="3738418250" sldId="298"/>
            <ac:spMk id="28" creationId="{7FE09C4E-66A8-7612-2A7D-2A1C3038883C}"/>
          </ac:spMkLst>
        </pc:spChg>
        <pc:spChg chg="add mod">
          <ac:chgData name="Clements, William" userId="cbdb0636-a496-422a-8d40-98c53d494d26" providerId="ADAL" clId="{B8FB0607-6FB0-754E-B507-080DD3CE3C46}" dt="2022-10-28T21:33:49.865" v="51" actId="1076"/>
          <ac:spMkLst>
            <pc:docMk/>
            <pc:sldMk cId="3738418250" sldId="298"/>
            <ac:spMk id="29" creationId="{690C5875-A304-DBB3-B5F3-04CAE531F20A}"/>
          </ac:spMkLst>
        </pc:spChg>
        <pc:spChg chg="add mod">
          <ac:chgData name="Clements, William" userId="cbdb0636-a496-422a-8d40-98c53d494d26" providerId="ADAL" clId="{B8FB0607-6FB0-754E-B507-080DD3CE3C46}" dt="2022-10-28T21:36:10.694" v="95" actId="20577"/>
          <ac:spMkLst>
            <pc:docMk/>
            <pc:sldMk cId="3738418250" sldId="298"/>
            <ac:spMk id="30" creationId="{6DD63869-4294-71FE-3551-01492E503290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2" creationId="{74342C6A-C404-09F7-57F8-002ABAC6EB64}"/>
          </ac:spMkLst>
        </pc:spChg>
        <pc:spChg chg="add del mod">
          <ac:chgData name="Clements, William" userId="cbdb0636-a496-422a-8d40-98c53d494d26" providerId="ADAL" clId="{B8FB0607-6FB0-754E-B507-080DD3CE3C46}" dt="2022-10-28T21:34:41.577" v="63" actId="22"/>
          <ac:spMkLst>
            <pc:docMk/>
            <pc:sldMk cId="3738418250" sldId="298"/>
            <ac:spMk id="34" creationId="{18D52533-3E02-1BB8-D5E0-38EFF398ACBB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6" creationId="{CA5D3374-28B2-2610-518F-3524B794D7C2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38" creationId="{0DDEFA65-A159-4F69-E7D6-0E963C5C5048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40" creationId="{2A4AE09A-EAA9-ECC7-EC9D-9C890529A035}"/>
          </ac:spMkLst>
        </pc:spChg>
        <pc:spChg chg="add mod">
          <ac:chgData name="Clements, William" userId="cbdb0636-a496-422a-8d40-98c53d494d26" providerId="ADAL" clId="{B8FB0607-6FB0-754E-B507-080DD3CE3C46}" dt="2022-10-28T21:35:50.970" v="93" actId="1038"/>
          <ac:spMkLst>
            <pc:docMk/>
            <pc:sldMk cId="3738418250" sldId="298"/>
            <ac:spMk id="42" creationId="{0A9BD821-E7B6-AFAE-DF0D-C43E144A92D1}"/>
          </ac:spMkLst>
        </pc:spChg>
        <pc:spChg chg="add mod">
          <ac:chgData name="Clements, William" userId="cbdb0636-a496-422a-8d40-98c53d494d26" providerId="ADAL" clId="{B8FB0607-6FB0-754E-B507-080DD3CE3C46}" dt="2022-10-28T21:36:16.386" v="97" actId="1076"/>
          <ac:spMkLst>
            <pc:docMk/>
            <pc:sldMk cId="3738418250" sldId="298"/>
            <ac:spMk id="43" creationId="{5032A15D-D516-7D2C-163F-4F2367F1CD10}"/>
          </ac:spMkLst>
        </pc:spChg>
        <pc:spChg chg="add mod">
          <ac:chgData name="Clements, William" userId="cbdb0636-a496-422a-8d40-98c53d494d26" providerId="ADAL" clId="{B8FB0607-6FB0-754E-B507-080DD3CE3C46}" dt="2022-10-28T21:36:23.915" v="103" actId="14100"/>
          <ac:spMkLst>
            <pc:docMk/>
            <pc:sldMk cId="3738418250" sldId="298"/>
            <ac:spMk id="44" creationId="{AED496C5-584F-2DC4-0EDE-98B360986A54}"/>
          </ac:spMkLst>
        </pc:spChg>
        <pc:spChg chg="add mod">
          <ac:chgData name="Clements, William" userId="cbdb0636-a496-422a-8d40-98c53d494d26" providerId="ADAL" clId="{B8FB0607-6FB0-754E-B507-080DD3CE3C46}" dt="2022-10-28T21:37:11.167" v="112" actId="14100"/>
          <ac:spMkLst>
            <pc:docMk/>
            <pc:sldMk cId="3738418250" sldId="298"/>
            <ac:spMk id="47" creationId="{A0A32CA6-3C02-19C2-C48F-CDC16D03593F}"/>
          </ac:spMkLst>
        </pc:sp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2" creationId="{7CAED8C6-B9B6-1F6B-D08D-86A0CCA410BC}"/>
          </ac:picMkLst>
        </pc:pic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4" creationId="{A9078AD1-9162-1A36-4F47-F246BD983935}"/>
          </ac:picMkLst>
        </pc:picChg>
        <pc:picChg chg="del">
          <ac:chgData name="Clements, William" userId="cbdb0636-a496-422a-8d40-98c53d494d26" providerId="ADAL" clId="{B8FB0607-6FB0-754E-B507-080DD3CE3C46}" dt="2022-10-28T21:31:45.039" v="9" actId="478"/>
          <ac:picMkLst>
            <pc:docMk/>
            <pc:sldMk cId="3738418250" sldId="298"/>
            <ac:picMk id="9" creationId="{DE33CA8D-6CF5-791A-95FA-3E7F98E61DA2}"/>
          </ac:picMkLst>
        </pc:picChg>
        <pc:picChg chg="add mod">
          <ac:chgData name="Clements, William" userId="cbdb0636-a496-422a-8d40-98c53d494d26" providerId="ADAL" clId="{B8FB0607-6FB0-754E-B507-080DD3CE3C46}" dt="2022-10-28T21:32:10.720" v="12" actId="1076"/>
          <ac:picMkLst>
            <pc:docMk/>
            <pc:sldMk cId="3738418250" sldId="298"/>
            <ac:picMk id="15" creationId="{C22D273B-2CBD-82B3-F35C-1783B6549AB9}"/>
          </ac:picMkLst>
        </pc:picChg>
        <pc:picChg chg="add mod">
          <ac:chgData name="Clements, William" userId="cbdb0636-a496-422a-8d40-98c53d494d26" providerId="ADAL" clId="{B8FB0607-6FB0-754E-B507-080DD3CE3C46}" dt="2022-10-28T21:39:13.478" v="131" actId="14100"/>
          <ac:picMkLst>
            <pc:docMk/>
            <pc:sldMk cId="3738418250" sldId="298"/>
            <ac:picMk id="48" creationId="{0BD49581-52E8-BD63-4203-57F94B5DFC91}"/>
          </ac:picMkLst>
        </pc:picChg>
        <pc:cxnChg chg="add mod">
          <ac:chgData name="Clements, William" userId="cbdb0636-a496-422a-8d40-98c53d494d26" providerId="ADAL" clId="{B8FB0607-6FB0-754E-B507-080DD3CE3C46}" dt="2022-10-28T21:36:51.297" v="106" actId="13822"/>
          <ac:cxnSpMkLst>
            <pc:docMk/>
            <pc:sldMk cId="3738418250" sldId="298"/>
            <ac:cxnSpMk id="46" creationId="{F9D9B72C-416E-CBB9-782F-61931B2B4F5F}"/>
          </ac:cxnSpMkLst>
        </pc:cxn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1596998876" sldId="299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2" creationId="{F8213D40-C88B-71A8-2CB8-1CF8B5D386D5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3" creationId="{DA0B559B-78F1-A776-564D-7E713B185823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596998876" sldId="299"/>
            <ac:spMk id="4" creationId="{0246CD8A-DD99-0876-34C2-E4491E5631BF}"/>
          </ac:spMkLst>
        </pc:spChg>
        <pc:graphicFrameChg chg="add mod">
          <ac:chgData name="Clements, William" userId="cbdb0636-a496-422a-8d40-98c53d494d26" providerId="ADAL" clId="{B8FB0607-6FB0-754E-B507-080DD3CE3C46}" dt="2022-10-28T21:44:07.590" v="590"/>
          <ac:graphicFrameMkLst>
            <pc:docMk/>
            <pc:sldMk cId="1596998876" sldId="299"/>
            <ac:graphicFrameMk id="6" creationId="{7BE24F6B-4B3A-F735-F5A7-420DCB6C86AB}"/>
          </ac:graphicFrameMkLst>
        </pc:graphicFrameChg>
        <pc:picChg chg="add mod">
          <ac:chgData name="Clements, William" userId="cbdb0636-a496-422a-8d40-98c53d494d26" providerId="ADAL" clId="{B8FB0607-6FB0-754E-B507-080DD3CE3C46}" dt="2022-10-28T21:41:51.133" v="390" actId="1076"/>
          <ac:picMkLst>
            <pc:docMk/>
            <pc:sldMk cId="1596998876" sldId="299"/>
            <ac:picMk id="5" creationId="{FEF67BD6-FD9E-B069-BDB9-30FECFC28100}"/>
          </ac:picMkLst>
        </pc:pic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3119152262" sldId="300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2" creationId="{F750F88A-F950-BACB-CECF-2D17D515117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3" creationId="{12BD8468-C380-3597-2CBD-18968524D741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119152262" sldId="300"/>
            <ac:spMk id="4" creationId="{32009769-657D-304A-221F-33ED2119825B}"/>
          </ac:spMkLst>
        </pc:spChg>
      </pc:sldChg>
      <pc:sldChg chg="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1843876843" sldId="301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2" creationId="{2C098012-370D-BAAE-5D8D-BFB4A58759EC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3" creationId="{A560D0D1-8641-9CB8-4B30-08B7CF57DF6D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1843876843" sldId="301"/>
            <ac:spMk id="4" creationId="{850BB15A-8580-BAF4-5A4D-03B14E8CD006}"/>
          </ac:spMkLst>
        </pc:spChg>
      </pc:sldChg>
      <pc:sldChg chg="add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404788639" sldId="302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4788639" sldId="302"/>
            <ac:spMk id="2" creationId="{63C3F5DD-0541-CC1A-7A37-1DD60947651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404788639" sldId="302"/>
            <ac:spMk id="3" creationId="{15559CEA-DBE0-2502-5B0F-6790FC73DC89}"/>
          </ac:spMkLst>
        </pc:spChg>
        <pc:graphicFrameChg chg="add mod">
          <ac:chgData name="Clements, William" userId="cbdb0636-a496-422a-8d40-98c53d494d26" providerId="ADAL" clId="{B8FB0607-6FB0-754E-B507-080DD3CE3C46}" dt="2022-10-28T21:54:36.812" v="1157"/>
          <ac:graphicFrameMkLst>
            <pc:docMk/>
            <pc:sldMk cId="404788639" sldId="302"/>
            <ac:graphicFrameMk id="4" creationId="{90B46A37-3FD0-246B-004E-6B6ACA16AC49}"/>
          </ac:graphicFrameMkLst>
        </pc:graphicFrameChg>
      </pc:sldChg>
      <pc:sldChg chg="addSp del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3828605168" sldId="303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2" creationId="{6295E67E-59AB-C454-B7A5-C3DD312AECEE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3" creationId="{111A0E76-6E46-8668-0A0F-EFB06CB1C15F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3828605168" sldId="303"/>
            <ac:spMk id="4" creationId="{A4EE9A1A-CA25-DA70-98A0-1B868C281A77}"/>
          </ac:spMkLst>
        </pc:spChg>
        <pc:picChg chg="add mod">
          <ac:chgData name="Clements, William" userId="cbdb0636-a496-422a-8d40-98c53d494d26" providerId="ADAL" clId="{B8FB0607-6FB0-754E-B507-080DD3CE3C46}" dt="2022-10-28T21:55:38.275" v="1233" actId="1076"/>
          <ac:picMkLst>
            <pc:docMk/>
            <pc:sldMk cId="3828605168" sldId="303"/>
            <ac:picMk id="5" creationId="{8E3CB9F1-4E8A-3726-B4A8-31C5160DE5E2}"/>
          </ac:picMkLst>
        </pc:picChg>
        <pc:picChg chg="add del mod">
          <ac:chgData name="Clements, William" userId="cbdb0636-a496-422a-8d40-98c53d494d26" providerId="ADAL" clId="{B8FB0607-6FB0-754E-B507-080DD3CE3C46}" dt="2022-10-28T21:58:36.362" v="1363" actId="478"/>
          <ac:picMkLst>
            <pc:docMk/>
            <pc:sldMk cId="3828605168" sldId="303"/>
            <ac:picMk id="6" creationId="{2C1F9998-914A-EE80-6236-85907E60B5B0}"/>
          </ac:picMkLst>
        </pc:picChg>
      </pc:sldChg>
      <pc:sldChg chg="modSp new mod ord">
        <pc:chgData name="Clements, William" userId="cbdb0636-a496-422a-8d40-98c53d494d26" providerId="ADAL" clId="{B8FB0607-6FB0-754E-B507-080DD3CE3C46}" dt="2022-10-28T22:27:47.019" v="1763"/>
        <pc:sldMkLst>
          <pc:docMk/>
          <pc:sldMk cId="985128692" sldId="304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2" creationId="{43C36F08-D39B-9163-72A2-F9188707A9F6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3" creationId="{54E8AE7A-9780-168C-AD8D-7A25C25CA272}"/>
          </ac:spMkLst>
        </pc:spChg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985128692" sldId="304"/>
            <ac:spMk id="4" creationId="{1C403B14-2438-2A5A-5AC9-D98FB6473E41}"/>
          </ac:spMkLst>
        </pc:spChg>
      </pc:sldChg>
      <pc:sldChg chg="addSp delSp modSp new mod">
        <pc:chgData name="Clements, William" userId="cbdb0636-a496-422a-8d40-98c53d494d26" providerId="ADAL" clId="{B8FB0607-6FB0-754E-B507-080DD3CE3C46}" dt="2022-10-28T22:27:47.019" v="1763"/>
        <pc:sldMkLst>
          <pc:docMk/>
          <pc:sldMk cId="660335783" sldId="305"/>
        </pc:sldMkLst>
        <pc:spChg chg="mod">
          <ac:chgData name="Clements, William" userId="cbdb0636-a496-422a-8d40-98c53d494d26" providerId="ADAL" clId="{B8FB0607-6FB0-754E-B507-080DD3CE3C46}" dt="2022-10-28T22:27:47.019" v="1763"/>
          <ac:spMkLst>
            <pc:docMk/>
            <pc:sldMk cId="660335783" sldId="305"/>
            <ac:spMk id="2" creationId="{38D0F05C-91BA-3D26-C986-2C65615DE474}"/>
          </ac:spMkLst>
        </pc:spChg>
        <pc:spChg chg="add del mod">
          <ac:chgData name="Clements, William" userId="cbdb0636-a496-422a-8d40-98c53d494d26" providerId="ADAL" clId="{B8FB0607-6FB0-754E-B507-080DD3CE3C46}" dt="2022-10-28T22:00:08.913" v="1373" actId="478"/>
          <ac:spMkLst>
            <pc:docMk/>
            <pc:sldMk cId="660335783" sldId="305"/>
            <ac:spMk id="3" creationId="{01D9A448-770C-A849-5C99-5AB24ED70C2F}"/>
          </ac:spMkLst>
        </pc:spChg>
        <pc:spChg chg="add del mod">
          <ac:chgData name="Clements, William" userId="cbdb0636-a496-422a-8d40-98c53d494d26" providerId="ADAL" clId="{B8FB0607-6FB0-754E-B507-080DD3CE3C46}" dt="2022-10-28T22:00:08.913" v="1373" actId="478"/>
          <ac:spMkLst>
            <pc:docMk/>
            <pc:sldMk cId="660335783" sldId="305"/>
            <ac:spMk id="4" creationId="{6FF65B16-859F-BF64-CC0E-64D8C4D4FD7E}"/>
          </ac:spMkLst>
        </pc:spChg>
      </pc:sldChg>
      <pc:sldChg chg="addSp delSp modSp add mod modClrScheme chgLayout">
        <pc:chgData name="Clements, William" userId="cbdb0636-a496-422a-8d40-98c53d494d26" providerId="ADAL" clId="{B8FB0607-6FB0-754E-B507-080DD3CE3C46}" dt="2022-10-28T22:27:47.019" v="1763"/>
        <pc:sldMkLst>
          <pc:docMk/>
          <pc:sldMk cId="1688035770" sldId="306"/>
        </pc:sldMkLst>
        <pc:spChg chg="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2" creationId="{38D0F05C-91BA-3D26-C986-2C65615DE474}"/>
          </ac:spMkLst>
        </pc:spChg>
        <pc:spChg chg="del mod">
          <ac:chgData name="Clements, William" userId="cbdb0636-a496-422a-8d40-98c53d494d26" providerId="ADAL" clId="{B8FB0607-6FB0-754E-B507-080DD3CE3C46}" dt="2022-10-28T22:00:33.440" v="1378" actId="478"/>
          <ac:spMkLst>
            <pc:docMk/>
            <pc:sldMk cId="1688035770" sldId="306"/>
            <ac:spMk id="3" creationId="{01D9A448-770C-A849-5C99-5AB24ED70C2F}"/>
          </ac:spMkLst>
        </pc:spChg>
        <pc:spChg chg="del mod">
          <ac:chgData name="Clements, William" userId="cbdb0636-a496-422a-8d40-98c53d494d26" providerId="ADAL" clId="{B8FB0607-6FB0-754E-B507-080DD3CE3C46}" dt="2022-10-28T22:00:39.169" v="1384" actId="478"/>
          <ac:spMkLst>
            <pc:docMk/>
            <pc:sldMk cId="1688035770" sldId="306"/>
            <ac:spMk id="4" creationId="{6FF65B16-859F-BF64-CC0E-64D8C4D4FD7E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5" creationId="{03D6BB2A-747D-B556-B934-3BA315E50036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6" creationId="{5BFF6F9F-E223-C3EE-6E1A-B573A053BECB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7" creationId="{3AF7AA90-F7D3-98CD-7C54-09D0B1EEE83F}"/>
          </ac:spMkLst>
        </pc:spChg>
        <pc:spChg chg="add mod ord">
          <ac:chgData name="Clements, William" userId="cbdb0636-a496-422a-8d40-98c53d494d26" providerId="ADAL" clId="{B8FB0607-6FB0-754E-B507-080DD3CE3C46}" dt="2022-10-28T22:27:47.019" v="1763"/>
          <ac:spMkLst>
            <pc:docMk/>
            <pc:sldMk cId="1688035770" sldId="306"/>
            <ac:spMk id="8" creationId="{6DB0E524-19FC-2B02-B76A-57E9DE3C9758}"/>
          </ac:spMkLst>
        </pc:spChg>
      </pc:sldChg>
      <pc:sldChg chg="addSp delSp modSp new mod modClrScheme chgLayout">
        <pc:chgData name="Clements, William" userId="cbdb0636-a496-422a-8d40-98c53d494d26" providerId="ADAL" clId="{B8FB0607-6FB0-754E-B507-080DD3CE3C46}" dt="2022-10-28T22:09:28.175" v="1544" actId="20577"/>
        <pc:sldMkLst>
          <pc:docMk/>
          <pc:sldMk cId="3271100543" sldId="307"/>
        </pc:sldMkLst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2" creationId="{124DB1AD-BBFB-D17D-3B70-4887DDD2572E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3" creationId="{DBB5D1E6-B63B-FB26-8003-36CC18384266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4" creationId="{782F7410-E196-6AD9-096B-52C7FFF0C176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5" creationId="{D2A3840B-C9FE-05B9-8FCB-05E561E42868}"/>
          </ac:spMkLst>
        </pc:spChg>
        <pc:spChg chg="del">
          <ac:chgData name="Clements, William" userId="cbdb0636-a496-422a-8d40-98c53d494d26" providerId="ADAL" clId="{B8FB0607-6FB0-754E-B507-080DD3CE3C46}" dt="2022-10-28T22:01:46.147" v="1389" actId="700"/>
          <ac:spMkLst>
            <pc:docMk/>
            <pc:sldMk cId="3271100543" sldId="307"/>
            <ac:spMk id="6" creationId="{16567631-72A6-5081-8029-A84A40474B85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7" creationId="{19E4C663-889B-21A3-C5E7-26B1108FCE1D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8" creationId="{8B616729-AB1A-8F93-DFC8-60D5D8C95EAA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9" creationId="{5B1588E4-B1E3-991B-0DC8-6916B26ACAF5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10" creationId="{2CAEAA53-849F-4E26-1850-F310B93BC903}"/>
          </ac:spMkLst>
        </pc:spChg>
        <pc:spChg chg="add mod">
          <ac:chgData name="Clements, William" userId="cbdb0636-a496-422a-8d40-98c53d494d26" providerId="ADAL" clId="{B8FB0607-6FB0-754E-B507-080DD3CE3C46}" dt="2022-10-28T22:03:41.815" v="1413" actId="1076"/>
          <ac:spMkLst>
            <pc:docMk/>
            <pc:sldMk cId="3271100543" sldId="307"/>
            <ac:spMk id="11" creationId="{DC600E77-7768-2FE7-3B56-CE789B27AB3A}"/>
          </ac:spMkLst>
        </pc:spChg>
        <pc:spChg chg="add mod">
          <ac:chgData name="Clements, William" userId="cbdb0636-a496-422a-8d40-98c53d494d26" providerId="ADAL" clId="{B8FB0607-6FB0-754E-B507-080DD3CE3C46}" dt="2022-10-28T22:04:04.978" v="1428" actId="1076"/>
          <ac:spMkLst>
            <pc:docMk/>
            <pc:sldMk cId="3271100543" sldId="307"/>
            <ac:spMk id="12" creationId="{286D5537-9242-4C57-7779-A2D5B0A2EDFE}"/>
          </ac:spMkLst>
        </pc:spChg>
        <pc:spChg chg="add mod">
          <ac:chgData name="Clements, William" userId="cbdb0636-a496-422a-8d40-98c53d494d26" providerId="ADAL" clId="{B8FB0607-6FB0-754E-B507-080DD3CE3C46}" dt="2022-10-28T22:03:41.815" v="1413" actId="1076"/>
          <ac:spMkLst>
            <pc:docMk/>
            <pc:sldMk cId="3271100543" sldId="307"/>
            <ac:spMk id="13" creationId="{C61A6EB5-8CE5-187F-879F-DF26A600F57C}"/>
          </ac:spMkLst>
        </pc:spChg>
        <pc:spChg chg="add mod">
          <ac:chgData name="Clements, William" userId="cbdb0636-a496-422a-8d40-98c53d494d26" providerId="ADAL" clId="{B8FB0607-6FB0-754E-B507-080DD3CE3C46}" dt="2022-10-28T22:04:04.978" v="1428" actId="1076"/>
          <ac:spMkLst>
            <pc:docMk/>
            <pc:sldMk cId="3271100543" sldId="307"/>
            <ac:spMk id="14" creationId="{27055F99-749E-0ECE-DD1B-A8E63CA6F84A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5" creationId="{D97AFAED-A0DF-4D76-740E-40270532977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6" creationId="{9DE17FF7-AA7A-360B-7002-7B2C4D07CCEE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7" creationId="{EC47A262-4E72-DFCD-B9D3-2782E00C9E2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8" creationId="{E6C36E54-04D9-9AC7-189C-4B6A6FAA0977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19" creationId="{158AC1E8-8C0C-B414-EEF1-A3482E3D91F2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0" creationId="{B316B1B8-604E-1AF8-041C-99188538B8DB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1" creationId="{3FF7C22F-B6AC-9AAF-D733-4AE764A0033A}"/>
          </ac:spMkLst>
        </pc:spChg>
        <pc:spChg chg="add del mod">
          <ac:chgData name="Clements, William" userId="cbdb0636-a496-422a-8d40-98c53d494d26" providerId="ADAL" clId="{B8FB0607-6FB0-754E-B507-080DD3CE3C46}" dt="2022-10-28T22:03:31.262" v="1411" actId="478"/>
          <ac:spMkLst>
            <pc:docMk/>
            <pc:sldMk cId="3271100543" sldId="307"/>
            <ac:spMk id="22" creationId="{5BCBD395-D30F-6156-57CA-A206B9A9B63E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3" creationId="{9D780458-FBCD-67B8-2511-D31996201283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24" creationId="{0250F2C2-D4FF-FC7D-9586-573F879558BD}"/>
          </ac:spMkLst>
        </pc:spChg>
        <pc:spChg chg="add mod">
          <ac:chgData name="Clements, William" userId="cbdb0636-a496-422a-8d40-98c53d494d26" providerId="ADAL" clId="{B8FB0607-6FB0-754E-B507-080DD3CE3C46}" dt="2022-10-28T22:05:35.067" v="1441" actId="14100"/>
          <ac:spMkLst>
            <pc:docMk/>
            <pc:sldMk cId="3271100543" sldId="307"/>
            <ac:spMk id="25" creationId="{1474D8EA-4668-3613-DFDB-5560D523C830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6" creationId="{4C89BAA8-6B76-317A-8303-AFF8F8AA5F7D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7" creationId="{2931CDA5-4723-08C1-F953-22DE3F9C85AF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8" creationId="{8582E4E2-56DF-FC3A-21BB-95CBAF4BCC54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29" creationId="{557CEE77-6D6A-FDB6-1C56-64FBE9865630}"/>
          </ac:spMkLst>
        </pc:spChg>
        <pc:spChg chg="add del mod">
          <ac:chgData name="Clements, William" userId="cbdb0636-a496-422a-8d40-98c53d494d26" providerId="ADAL" clId="{B8FB0607-6FB0-754E-B507-080DD3CE3C46}" dt="2022-10-28T22:07:41.111" v="1466" actId="478"/>
          <ac:spMkLst>
            <pc:docMk/>
            <pc:sldMk cId="3271100543" sldId="307"/>
            <ac:spMk id="30" creationId="{2A4296AE-536D-76C9-F774-930750E15EFE}"/>
          </ac:spMkLst>
        </pc:spChg>
        <pc:spChg chg="add del mod">
          <ac:chgData name="Clements, William" userId="cbdb0636-a496-422a-8d40-98c53d494d26" providerId="ADAL" clId="{B8FB0607-6FB0-754E-B507-080DD3CE3C46}" dt="2022-10-28T22:07:41.111" v="1466" actId="478"/>
          <ac:spMkLst>
            <pc:docMk/>
            <pc:sldMk cId="3271100543" sldId="307"/>
            <ac:spMk id="31" creationId="{FC58E575-F075-FB58-0CE3-D852FFF148BD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2" creationId="{6277B3D6-5A8C-F499-F1BB-C8D987FCACAA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3" creationId="{35367134-E5DF-C5E2-43CB-B9FD01E647AB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8" creationId="{0B694DDB-5A10-F304-23F4-8E3383B3F2D7}"/>
          </ac:spMkLst>
        </pc:spChg>
        <pc:spChg chg="add del mod">
          <ac:chgData name="Clements, William" userId="cbdb0636-a496-422a-8d40-98c53d494d26" providerId="ADAL" clId="{B8FB0607-6FB0-754E-B507-080DD3CE3C46}" dt="2022-10-28T22:05:37.168" v="1442" actId="478"/>
          <ac:spMkLst>
            <pc:docMk/>
            <pc:sldMk cId="3271100543" sldId="307"/>
            <ac:spMk id="39" creationId="{5F069B6D-D2E4-8BEA-48F7-0FCFA190F328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43" creationId="{38BB83D6-AA64-FFC2-BD00-ACAC57956351}"/>
          </ac:spMkLst>
        </pc:spChg>
        <pc:spChg chg="add mod">
          <ac:chgData name="Clements, William" userId="cbdb0636-a496-422a-8d40-98c53d494d26" providerId="ADAL" clId="{B8FB0607-6FB0-754E-B507-080DD3CE3C46}" dt="2022-10-28T22:01:46.785" v="1390"/>
          <ac:spMkLst>
            <pc:docMk/>
            <pc:sldMk cId="3271100543" sldId="307"/>
            <ac:spMk id="44" creationId="{42F0659F-78E0-D049-D257-AA8B42ADE630}"/>
          </ac:spMkLst>
        </pc:spChg>
        <pc:spChg chg="add mod">
          <ac:chgData name="Clements, William" userId="cbdb0636-a496-422a-8d40-98c53d494d26" providerId="ADAL" clId="{B8FB0607-6FB0-754E-B507-080DD3CE3C46}" dt="2022-10-28T22:04:09.677" v="1430" actId="1076"/>
          <ac:spMkLst>
            <pc:docMk/>
            <pc:sldMk cId="3271100543" sldId="307"/>
            <ac:spMk id="48" creationId="{52E7B086-55BA-88AC-B411-A05C1B84ECC8}"/>
          </ac:spMkLst>
        </pc:spChg>
        <pc:spChg chg="add mod">
          <ac:chgData name="Clements, William" userId="cbdb0636-a496-422a-8d40-98c53d494d26" providerId="ADAL" clId="{B8FB0607-6FB0-754E-B507-080DD3CE3C46}" dt="2022-10-28T22:04:19.296" v="1439" actId="14100"/>
          <ac:spMkLst>
            <pc:docMk/>
            <pc:sldMk cId="3271100543" sldId="307"/>
            <ac:spMk id="49" creationId="{54750917-B942-913E-5174-0477ADBF2FFF}"/>
          </ac:spMkLst>
        </pc:spChg>
        <pc:spChg chg="add mod">
          <ac:chgData name="Clements, William" userId="cbdb0636-a496-422a-8d40-98c53d494d26" providerId="ADAL" clId="{B8FB0607-6FB0-754E-B507-080DD3CE3C46}" dt="2022-10-28T22:07:00.511" v="1465" actId="20577"/>
          <ac:spMkLst>
            <pc:docMk/>
            <pc:sldMk cId="3271100543" sldId="307"/>
            <ac:spMk id="50" creationId="{891EE7C9-AB97-7DC3-A6BD-EC8036330CE0}"/>
          </ac:spMkLst>
        </pc:spChg>
        <pc:spChg chg="add mod">
          <ac:chgData name="Clements, William" userId="cbdb0636-a496-422a-8d40-98c53d494d26" providerId="ADAL" clId="{B8FB0607-6FB0-754E-B507-080DD3CE3C46}" dt="2022-10-28T22:06:44.479" v="1443"/>
          <ac:spMkLst>
            <pc:docMk/>
            <pc:sldMk cId="3271100543" sldId="307"/>
            <ac:spMk id="51" creationId="{6A260BCE-2836-0AA9-60F9-8A3A0B74E5BA}"/>
          </ac:spMkLst>
        </pc:spChg>
        <pc:spChg chg="add mod">
          <ac:chgData name="Clements, William" userId="cbdb0636-a496-422a-8d40-98c53d494d26" providerId="ADAL" clId="{B8FB0607-6FB0-754E-B507-080DD3CE3C46}" dt="2022-10-28T22:07:53.519" v="1471" actId="6549"/>
          <ac:spMkLst>
            <pc:docMk/>
            <pc:sldMk cId="3271100543" sldId="307"/>
            <ac:spMk id="52" creationId="{5A2C8541-E563-E110-9C0C-5C89C0219684}"/>
          </ac:spMkLst>
        </pc:spChg>
        <pc:spChg chg="add mod">
          <ac:chgData name="Clements, William" userId="cbdb0636-a496-422a-8d40-98c53d494d26" providerId="ADAL" clId="{B8FB0607-6FB0-754E-B507-080DD3CE3C46}" dt="2022-10-28T22:08:32.431" v="1500" actId="20577"/>
          <ac:spMkLst>
            <pc:docMk/>
            <pc:sldMk cId="3271100543" sldId="307"/>
            <ac:spMk id="53" creationId="{6F0B814F-2DF6-9CDF-C757-3BBAE3AA95CC}"/>
          </ac:spMkLst>
        </pc:spChg>
        <pc:spChg chg="add mod">
          <ac:chgData name="Clements, William" userId="cbdb0636-a496-422a-8d40-98c53d494d26" providerId="ADAL" clId="{B8FB0607-6FB0-754E-B507-080DD3CE3C46}" dt="2022-10-28T22:08:29.903" v="1498" actId="14100"/>
          <ac:spMkLst>
            <pc:docMk/>
            <pc:sldMk cId="3271100543" sldId="307"/>
            <ac:spMk id="54" creationId="{6E2A49DD-B0FD-158A-CC16-8B9292B74681}"/>
          </ac:spMkLst>
        </pc:spChg>
        <pc:spChg chg="add mod">
          <ac:chgData name="Clements, William" userId="cbdb0636-a496-422a-8d40-98c53d494d26" providerId="ADAL" clId="{B8FB0607-6FB0-754E-B507-080DD3CE3C46}" dt="2022-10-28T22:08:54.756" v="1502" actId="1076"/>
          <ac:spMkLst>
            <pc:docMk/>
            <pc:sldMk cId="3271100543" sldId="307"/>
            <ac:spMk id="55" creationId="{F929007C-98FC-FCBF-E511-E1274B138707}"/>
          </ac:spMkLst>
        </pc:spChg>
        <pc:spChg chg="add mod">
          <ac:chgData name="Clements, William" userId="cbdb0636-a496-422a-8d40-98c53d494d26" providerId="ADAL" clId="{B8FB0607-6FB0-754E-B507-080DD3CE3C46}" dt="2022-10-28T22:09:02.477" v="1517" actId="14100"/>
          <ac:spMkLst>
            <pc:docMk/>
            <pc:sldMk cId="3271100543" sldId="307"/>
            <ac:spMk id="56" creationId="{9B0D5CD6-B3D1-28D3-0F68-361BA14C430B}"/>
          </ac:spMkLst>
        </pc:spChg>
        <pc:spChg chg="add mod">
          <ac:chgData name="Clements, William" userId="cbdb0636-a496-422a-8d40-98c53d494d26" providerId="ADAL" clId="{B8FB0607-6FB0-754E-B507-080DD3CE3C46}" dt="2022-10-28T22:09:14.143" v="1519" actId="1076"/>
          <ac:spMkLst>
            <pc:docMk/>
            <pc:sldMk cId="3271100543" sldId="307"/>
            <ac:spMk id="57" creationId="{B6053BA3-9CCF-1C57-BD5F-A07A0BD7F89A}"/>
          </ac:spMkLst>
        </pc:spChg>
        <pc:spChg chg="add mod">
          <ac:chgData name="Clements, William" userId="cbdb0636-a496-422a-8d40-98c53d494d26" providerId="ADAL" clId="{B8FB0607-6FB0-754E-B507-080DD3CE3C46}" dt="2022-10-28T22:09:28.175" v="1544" actId="20577"/>
          <ac:spMkLst>
            <pc:docMk/>
            <pc:sldMk cId="3271100543" sldId="307"/>
            <ac:spMk id="58" creationId="{2C715B5B-2433-8E10-1B20-E4E22E857127}"/>
          </ac:spMkLst>
        </pc:spChg>
        <pc:picChg chg="add del mod">
          <ac:chgData name="Clements, William" userId="cbdb0636-a496-422a-8d40-98c53d494d26" providerId="ADAL" clId="{B8FB0607-6FB0-754E-B507-080DD3CE3C46}" dt="2022-10-28T22:01:56.450" v="1391" actId="478"/>
          <ac:picMkLst>
            <pc:docMk/>
            <pc:sldMk cId="3271100543" sldId="307"/>
            <ac:picMk id="40" creationId="{BEE06574-3917-C60A-128D-4DA3A5175F90}"/>
          </ac:picMkLst>
        </pc:picChg>
        <pc:picChg chg="add del mod">
          <ac:chgData name="Clements, William" userId="cbdb0636-a496-422a-8d40-98c53d494d26" providerId="ADAL" clId="{B8FB0607-6FB0-754E-B507-080DD3CE3C46}" dt="2022-10-28T22:02:33.408" v="1401" actId="478"/>
          <ac:picMkLst>
            <pc:docMk/>
            <pc:sldMk cId="3271100543" sldId="307"/>
            <ac:picMk id="41" creationId="{F46030F1-1B8E-E070-704F-588F30DDABA0}"/>
          </ac:picMkLst>
        </pc:picChg>
        <pc:picChg chg="add del mod">
          <ac:chgData name="Clements, William" userId="cbdb0636-a496-422a-8d40-98c53d494d26" providerId="ADAL" clId="{B8FB0607-6FB0-754E-B507-080DD3CE3C46}" dt="2022-10-28T22:02:26.351" v="1398" actId="478"/>
          <ac:picMkLst>
            <pc:docMk/>
            <pc:sldMk cId="3271100543" sldId="307"/>
            <ac:picMk id="42" creationId="{1BFF5C32-BFFA-1757-180D-F3247F0689AE}"/>
          </ac:picMkLst>
        </pc:picChg>
        <pc:picChg chg="add mod">
          <ac:chgData name="Clements, William" userId="cbdb0636-a496-422a-8d40-98c53d494d26" providerId="ADAL" clId="{B8FB0607-6FB0-754E-B507-080DD3CE3C46}" dt="2022-10-28T22:02:05.054" v="1396" actId="1076"/>
          <ac:picMkLst>
            <pc:docMk/>
            <pc:sldMk cId="3271100543" sldId="307"/>
            <ac:picMk id="45" creationId="{F9C0DAF7-2CEE-5F7D-B29C-6ADEB6B35573}"/>
          </ac:picMkLst>
        </pc:picChg>
        <pc:picChg chg="add mod">
          <ac:chgData name="Clements, William" userId="cbdb0636-a496-422a-8d40-98c53d494d26" providerId="ADAL" clId="{B8FB0607-6FB0-754E-B507-080DD3CE3C46}" dt="2022-10-28T22:02:32.099" v="1400" actId="14100"/>
          <ac:picMkLst>
            <pc:docMk/>
            <pc:sldMk cId="3271100543" sldId="307"/>
            <ac:picMk id="46" creationId="{2EF52199-B297-AFC6-8808-A215E3B27064}"/>
          </ac:picMkLst>
        </pc:picChg>
        <pc:picChg chg="add mod">
          <ac:chgData name="Clements, William" userId="cbdb0636-a496-422a-8d40-98c53d494d26" providerId="ADAL" clId="{B8FB0607-6FB0-754E-B507-080DD3CE3C46}" dt="2022-10-28T22:02:58.825" v="1406" actId="167"/>
          <ac:picMkLst>
            <pc:docMk/>
            <pc:sldMk cId="3271100543" sldId="307"/>
            <ac:picMk id="47" creationId="{E977CC58-1B5A-C7A7-9C96-ECBBEB2F4399}"/>
          </ac:picMkLst>
        </pc:pic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4" creationId="{5A9ECB91-8035-1B96-73D1-339B43BDB9FA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5" creationId="{D8EB9B27-13A3-EF1F-D5ED-F1A353BC7BFD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6" creationId="{96EB1A8C-DF8E-C37F-7C71-FA3061B896CE}"/>
          </ac:cxnSpMkLst>
        </pc:cxnChg>
        <pc:cxnChg chg="add del mod">
          <ac:chgData name="Clements, William" userId="cbdb0636-a496-422a-8d40-98c53d494d26" providerId="ADAL" clId="{B8FB0607-6FB0-754E-B507-080DD3CE3C46}" dt="2022-10-28T22:05:37.168" v="1442" actId="478"/>
          <ac:cxnSpMkLst>
            <pc:docMk/>
            <pc:sldMk cId="3271100543" sldId="307"/>
            <ac:cxnSpMk id="37" creationId="{8A768078-9A9B-8DF5-FED3-8EC1081019A4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14:18.703" v="1603" actId="14100"/>
        <pc:sldMkLst>
          <pc:docMk/>
          <pc:sldMk cId="4257807290" sldId="320"/>
        </pc:sldMkLst>
        <pc:spChg chg="mod">
          <ac:chgData name="Clements, William" userId="cbdb0636-a496-422a-8d40-98c53d494d26" providerId="ADAL" clId="{B8FB0607-6FB0-754E-B507-080DD3CE3C46}" dt="2022-10-28T22:12:22.326" v="1567" actId="20577"/>
          <ac:spMkLst>
            <pc:docMk/>
            <pc:sldMk cId="4257807290" sldId="320"/>
            <ac:spMk id="3" creationId="{10D11129-82CA-4E8B-D617-6FB19F24B9FE}"/>
          </ac:spMkLst>
        </pc:spChg>
        <pc:spChg chg="add del mod">
          <ac:chgData name="Clements, William" userId="cbdb0636-a496-422a-8d40-98c53d494d26" providerId="ADAL" clId="{B8FB0607-6FB0-754E-B507-080DD3CE3C46}" dt="2022-10-28T22:12:53.130" v="1573" actId="478"/>
          <ac:spMkLst>
            <pc:docMk/>
            <pc:sldMk cId="4257807290" sldId="320"/>
            <ac:spMk id="4" creationId="{F814F8CC-7E8E-C4F5-837C-519F01F891FB}"/>
          </ac:spMkLst>
        </pc:spChg>
        <pc:spChg chg="del">
          <ac:chgData name="Clements, William" userId="cbdb0636-a496-422a-8d40-98c53d494d26" providerId="ADAL" clId="{B8FB0607-6FB0-754E-B507-080DD3CE3C46}" dt="2022-10-28T22:10:40.248" v="1547" actId="478"/>
          <ac:spMkLst>
            <pc:docMk/>
            <pc:sldMk cId="4257807290" sldId="320"/>
            <ac:spMk id="5" creationId="{BEF2CFF4-41C6-E4DD-35A9-8C8894536CB0}"/>
          </ac:spMkLst>
        </pc:spChg>
        <pc:spChg chg="add del">
          <ac:chgData name="Clements, William" userId="cbdb0636-a496-422a-8d40-98c53d494d26" providerId="ADAL" clId="{B8FB0607-6FB0-754E-B507-080DD3CE3C46}" dt="2022-10-28T22:12:53.130" v="1573" actId="478"/>
          <ac:spMkLst>
            <pc:docMk/>
            <pc:sldMk cId="4257807290" sldId="320"/>
            <ac:spMk id="10" creationId="{382B2C97-3781-90A9-DFD3-87A9253F62BF}"/>
          </ac:spMkLst>
        </pc:spChg>
        <pc:spChg chg="add del mod">
          <ac:chgData name="Clements, William" userId="cbdb0636-a496-422a-8d40-98c53d494d26" providerId="ADAL" clId="{B8FB0607-6FB0-754E-B507-080DD3CE3C46}" dt="2022-10-28T22:13:00.494" v="1577" actId="14100"/>
          <ac:spMkLst>
            <pc:docMk/>
            <pc:sldMk cId="4257807290" sldId="320"/>
            <ac:spMk id="12" creationId="{CE20F95A-2FD7-E53C-FB3A-D16A0A8414B8}"/>
          </ac:spMkLst>
        </pc:spChg>
        <pc:spChg chg="add del">
          <ac:chgData name="Clements, William" userId="cbdb0636-a496-422a-8d40-98c53d494d26" providerId="ADAL" clId="{B8FB0607-6FB0-754E-B507-080DD3CE3C46}" dt="2022-10-28T22:13:10.549" v="1583" actId="478"/>
          <ac:spMkLst>
            <pc:docMk/>
            <pc:sldMk cId="4257807290" sldId="320"/>
            <ac:spMk id="14" creationId="{580DBACA-4A86-F2B2-2EAF-FCF74DF5A962}"/>
          </ac:spMkLst>
        </pc:spChg>
        <pc:spChg chg="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6" creationId="{8AD9E4E5-2C1A-1533-C410-62E0EC5394F5}"/>
          </ac:spMkLst>
        </pc:spChg>
        <pc:spChg chg="add 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7" creationId="{061A171F-6C21-E011-0270-C54738BDA5C5}"/>
          </ac:spMkLst>
        </pc:spChg>
        <pc:spChg chg="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8" creationId="{452DE711-E0EE-9D3F-FAB2-35E2CC95A5F6}"/>
          </ac:spMkLst>
        </pc:spChg>
        <pc:spChg chg="add del">
          <ac:chgData name="Clements, William" userId="cbdb0636-a496-422a-8d40-98c53d494d26" providerId="ADAL" clId="{B8FB0607-6FB0-754E-B507-080DD3CE3C46}" dt="2022-10-28T22:13:59.125" v="1596" actId="478"/>
          <ac:spMkLst>
            <pc:docMk/>
            <pc:sldMk cId="4257807290" sldId="320"/>
            <ac:spMk id="19" creationId="{334811D9-072F-F852-5672-7CA5BD08D03F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0" creationId="{0E965FA7-38A8-132B-C6A4-447C39C52D5D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1" creationId="{272FC67C-8739-407E-8E58-1459E587810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2" creationId="{06FF6FEA-26A7-16BD-ABC3-260C62E08414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3" creationId="{368D6142-74F5-976F-8614-D81CE12828B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4" creationId="{B33175E3-D320-DCCF-1BF9-684F1C3272B6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5" creationId="{86F98C78-918C-F6D7-08C6-B2B13E63D9BD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6" creationId="{9D462C81-DA7D-A5AA-D060-394DDE744B3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27" creationId="{6CD77F15-0AE5-9185-7F35-34022675807D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28" creationId="{DFB3FCEF-3D1D-55F6-E81C-4D5ABC4E59BD}"/>
          </ac:spMkLst>
        </pc:spChg>
        <pc:spChg chg="mod">
          <ac:chgData name="Clements, William" userId="cbdb0636-a496-422a-8d40-98c53d494d26" providerId="ADAL" clId="{B8FB0607-6FB0-754E-B507-080DD3CE3C46}" dt="2022-10-28T22:13:26.539" v="1588"/>
          <ac:spMkLst>
            <pc:docMk/>
            <pc:sldMk cId="4257807290" sldId="320"/>
            <ac:spMk id="29" creationId="{B44C2AC7-1638-D650-131E-77944CC6D986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0" creationId="{2C8EEC81-0823-6786-AFFD-A8E3F44A3248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1" creationId="{EC6C8833-8960-5F8E-C834-10F22E2EA1F5}"/>
          </ac:spMkLst>
        </pc:spChg>
        <pc:spChg chg="add del">
          <ac:chgData name="Clements, William" userId="cbdb0636-a496-422a-8d40-98c53d494d26" providerId="ADAL" clId="{B8FB0607-6FB0-754E-B507-080DD3CE3C46}" dt="2022-10-28T22:13:13.918" v="1584" actId="478"/>
          <ac:spMkLst>
            <pc:docMk/>
            <pc:sldMk cId="4257807290" sldId="320"/>
            <ac:spMk id="32" creationId="{8649448B-DCD3-A28A-4849-F8CA41361B2E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2" creationId="{5660C6AE-F0B0-E522-F0A0-86EEED04A122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3" creationId="{C5DEB60A-0C3B-D5A2-DCBA-89297496D04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44" creationId="{ECF0070C-43B9-3374-E0D9-E02F6FFD9AD7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5" creationId="{555EF0D9-1D1E-5CAD-DEFC-FEFA961C92EC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46" creationId="{FF2CBC97-08CD-8386-AEFB-D4873778F5C7}"/>
          </ac:spMkLst>
        </pc:spChg>
        <pc:spChg chg="add del mod">
          <ac:chgData name="Clements, William" userId="cbdb0636-a496-422a-8d40-98c53d494d26" providerId="ADAL" clId="{B8FB0607-6FB0-754E-B507-080DD3CE3C46}" dt="2022-10-28T22:13:51.112" v="1595"/>
          <ac:spMkLst>
            <pc:docMk/>
            <pc:sldMk cId="4257807290" sldId="320"/>
            <ac:spMk id="47" creationId="{C46FCFD1-2FA2-8B78-62BE-5E82B78DAE0A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48" creationId="{3306AD0E-EFE3-5247-51B7-2BC58323205F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1" creationId="{3D3D2473-17F0-96F3-67DC-2C8499C903E7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2" creationId="{4B06180A-00F3-57CB-2189-D00524D97490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4" creationId="{F909045F-F766-C911-BBF9-899E7504A62F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55" creationId="{EB24FDEE-78E7-8872-0497-5BAF027E205C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56" creationId="{AF67248F-7BE6-6CC4-D8A7-3F94B64F9BDE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57" creationId="{ED2F9ABF-41D9-02B9-C105-254935BFC72A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58" creationId="{02CB348D-2A16-F9B3-0542-144B6FAB42D9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59" creationId="{B57DDD6C-1656-B0BC-7C35-18E961838970}"/>
          </ac:spMkLst>
        </pc:spChg>
        <pc:spChg chg="del">
          <ac:chgData name="Clements, William" userId="cbdb0636-a496-422a-8d40-98c53d494d26" providerId="ADAL" clId="{B8FB0607-6FB0-754E-B507-080DD3CE3C46}" dt="2022-10-28T22:11:38.254" v="1558" actId="478"/>
          <ac:spMkLst>
            <pc:docMk/>
            <pc:sldMk cId="4257807290" sldId="320"/>
            <ac:spMk id="60" creationId="{97DE8772-BD1A-7E0D-FEA6-84FB7E45158A}"/>
          </ac:spMkLst>
        </pc:spChg>
        <pc:spChg chg="del">
          <ac:chgData name="Clements, William" userId="cbdb0636-a496-422a-8d40-98c53d494d26" providerId="ADAL" clId="{B8FB0607-6FB0-754E-B507-080DD3CE3C46}" dt="2022-10-28T22:11:41.941" v="1559" actId="478"/>
          <ac:spMkLst>
            <pc:docMk/>
            <pc:sldMk cId="4257807290" sldId="320"/>
            <ac:spMk id="61" creationId="{B90E1C66-8C6F-6567-8885-D94B05035ED0}"/>
          </ac:spMkLst>
        </pc:spChg>
        <pc:spChg chg="add mod">
          <ac:chgData name="Clements, William" userId="cbdb0636-a496-422a-8d40-98c53d494d26" providerId="ADAL" clId="{B8FB0607-6FB0-754E-B507-080DD3CE3C46}" dt="2022-10-28T22:14:02.858" v="1598" actId="1076"/>
          <ac:spMkLst>
            <pc:docMk/>
            <pc:sldMk cId="4257807290" sldId="320"/>
            <ac:spMk id="62" creationId="{B08C8BB9-9B65-A2C2-62CC-327FF4A56441}"/>
          </ac:spMkLst>
        </pc:sp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2" creationId="{7F27ED52-8D57-9406-3AD9-746FFE8EFDBF}"/>
          </ac:picMkLst>
        </pc:picChg>
        <pc:picChg chg="add mod">
          <ac:chgData name="Clements, William" userId="cbdb0636-a496-422a-8d40-98c53d494d26" providerId="ADAL" clId="{B8FB0607-6FB0-754E-B507-080DD3CE3C46}" dt="2022-10-28T22:11:05.917" v="1551" actId="1076"/>
          <ac:picMkLst>
            <pc:docMk/>
            <pc:sldMk cId="4257807290" sldId="320"/>
            <ac:picMk id="9" creationId="{4C9825FC-CCEB-34CA-0727-CA1AB70C2A27}"/>
          </ac:picMkLst>
        </pc:pic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13" creationId="{511193CB-2258-B0E0-B68B-371B7DB1731C}"/>
          </ac:picMkLst>
        </pc:picChg>
        <pc:picChg chg="del">
          <ac:chgData name="Clements, William" userId="cbdb0636-a496-422a-8d40-98c53d494d26" providerId="ADAL" clId="{B8FB0607-6FB0-754E-B507-080DD3CE3C46}" dt="2022-10-28T22:10:40.248" v="1547" actId="478"/>
          <ac:picMkLst>
            <pc:docMk/>
            <pc:sldMk cId="4257807290" sldId="320"/>
            <ac:picMk id="15" creationId="{2D591D76-D7D1-29D5-98DD-CCBAA07C88F4}"/>
          </ac:picMkLst>
        </pc:picChg>
        <pc:picChg chg="add mod">
          <ac:chgData name="Clements, William" userId="cbdb0636-a496-422a-8d40-98c53d494d26" providerId="ADAL" clId="{B8FB0607-6FB0-754E-B507-080DD3CE3C46}" dt="2022-10-28T22:11:10.602" v="1554" actId="1076"/>
          <ac:picMkLst>
            <pc:docMk/>
            <pc:sldMk cId="4257807290" sldId="320"/>
            <ac:picMk id="33" creationId="{5C7FAA6F-B2B6-C0E9-31CF-68796D46F00C}"/>
          </ac:picMkLst>
        </pc:picChg>
        <pc:picChg chg="add mod">
          <ac:chgData name="Clements, William" userId="cbdb0636-a496-422a-8d40-98c53d494d26" providerId="ADAL" clId="{B8FB0607-6FB0-754E-B507-080DD3CE3C46}" dt="2022-10-28T22:12:05.700" v="1561" actId="1076"/>
          <ac:picMkLst>
            <pc:docMk/>
            <pc:sldMk cId="4257807290" sldId="320"/>
            <ac:picMk id="36" creationId="{4CFD9329-82EB-0223-CCE7-921B7C5442C8}"/>
          </ac:picMkLst>
        </pc:picChg>
        <pc:picChg chg="del">
          <ac:chgData name="Clements, William" userId="cbdb0636-a496-422a-8d40-98c53d494d26" providerId="ADAL" clId="{B8FB0607-6FB0-754E-B507-080DD3CE3C46}" dt="2022-10-28T22:11:08.206" v="1553" actId="478"/>
          <ac:picMkLst>
            <pc:docMk/>
            <pc:sldMk cId="4257807290" sldId="320"/>
            <ac:picMk id="68" creationId="{36B479E0-1C69-AF4C-6AC1-01FB33722EA2}"/>
          </ac:picMkLst>
        </pc:picChg>
        <pc:cxnChg chg="del mod">
          <ac:chgData name="Clements, William" userId="cbdb0636-a496-422a-8d40-98c53d494d26" providerId="ADAL" clId="{B8FB0607-6FB0-754E-B507-080DD3CE3C46}" dt="2022-10-28T22:13:03" v="1578" actId="478"/>
          <ac:cxnSpMkLst>
            <pc:docMk/>
            <pc:sldMk cId="4257807290" sldId="320"/>
            <ac:cxnSpMk id="11" creationId="{B4CEEEF1-E225-8306-347C-53631109EEDF}"/>
          </ac:cxnSpMkLst>
        </pc:cxnChg>
        <pc:cxnChg chg="del mod">
          <ac:chgData name="Clements, William" userId="cbdb0636-a496-422a-8d40-98c53d494d26" providerId="ADAL" clId="{B8FB0607-6FB0-754E-B507-080DD3CE3C46}" dt="2022-10-28T22:13:04.136" v="1579" actId="478"/>
          <ac:cxnSpMkLst>
            <pc:docMk/>
            <pc:sldMk cId="4257807290" sldId="320"/>
            <ac:cxnSpMk id="35" creationId="{DA15CFB9-DF0B-FB38-E412-027D9A5EE895}"/>
          </ac:cxnSpMkLst>
        </pc:cxnChg>
        <pc:cxnChg chg="del mod">
          <ac:chgData name="Clements, William" userId="cbdb0636-a496-422a-8d40-98c53d494d26" providerId="ADAL" clId="{B8FB0607-6FB0-754E-B507-080DD3CE3C46}" dt="2022-10-28T22:13:05.204" v="1580" actId="478"/>
          <ac:cxnSpMkLst>
            <pc:docMk/>
            <pc:sldMk cId="4257807290" sldId="320"/>
            <ac:cxnSpMk id="38" creationId="{EBB62663-7235-5736-FE8B-06D865BED491}"/>
          </ac:cxnSpMkLst>
        </pc:cxnChg>
        <pc:cxnChg chg="del mod">
          <ac:chgData name="Clements, William" userId="cbdb0636-a496-422a-8d40-98c53d494d26" providerId="ADAL" clId="{B8FB0607-6FB0-754E-B507-080DD3CE3C46}" dt="2022-10-28T22:13:06.095" v="1581" actId="478"/>
          <ac:cxnSpMkLst>
            <pc:docMk/>
            <pc:sldMk cId="4257807290" sldId="320"/>
            <ac:cxnSpMk id="41" creationId="{68F2F0BC-F3D3-2014-A6CE-7BDBE5872AB1}"/>
          </ac:cxnSpMkLst>
        </pc:cxnChg>
        <pc:cxnChg chg="del mod">
          <ac:chgData name="Clements, William" userId="cbdb0636-a496-422a-8d40-98c53d494d26" providerId="ADAL" clId="{B8FB0607-6FB0-754E-B507-080DD3CE3C46}" dt="2022-10-28T22:13:17.038" v="1587" actId="478"/>
          <ac:cxnSpMkLst>
            <pc:docMk/>
            <pc:sldMk cId="4257807290" sldId="320"/>
            <ac:cxnSpMk id="49" creationId="{71F4A2FE-A5A7-CA6A-2143-CA6D110F5EB4}"/>
          </ac:cxnSpMkLst>
        </pc:cxnChg>
        <pc:cxnChg chg="mod">
          <ac:chgData name="Clements, William" userId="cbdb0636-a496-422a-8d40-98c53d494d26" providerId="ADAL" clId="{B8FB0607-6FB0-754E-B507-080DD3CE3C46}" dt="2022-10-28T22:13:59.125" v="1596" actId="478"/>
          <ac:cxnSpMkLst>
            <pc:docMk/>
            <pc:sldMk cId="4257807290" sldId="320"/>
            <ac:cxnSpMk id="50" creationId="{C8943FDB-1E68-BDE4-4521-3699AC06D7DA}"/>
          </ac:cxnSpMkLst>
        </pc:cxnChg>
        <pc:cxnChg chg="add del mod">
          <ac:chgData name="Clements, William" userId="cbdb0636-a496-422a-8d40-98c53d494d26" providerId="ADAL" clId="{B8FB0607-6FB0-754E-B507-080DD3CE3C46}" dt="2022-10-28T22:13:15.678" v="1586" actId="478"/>
          <ac:cxnSpMkLst>
            <pc:docMk/>
            <pc:sldMk cId="4257807290" sldId="320"/>
            <ac:cxnSpMk id="53" creationId="{03FFD3DE-F630-6567-743E-456CB1045483}"/>
          </ac:cxnSpMkLst>
        </pc:cxnChg>
        <pc:cxnChg chg="add mod">
          <ac:chgData name="Clements, William" userId="cbdb0636-a496-422a-8d40-98c53d494d26" providerId="ADAL" clId="{B8FB0607-6FB0-754E-B507-080DD3CE3C46}" dt="2022-10-28T22:14:18.703" v="1603" actId="14100"/>
          <ac:cxnSpMkLst>
            <pc:docMk/>
            <pc:sldMk cId="4257807290" sldId="320"/>
            <ac:cxnSpMk id="63" creationId="{59030C14-6625-70D6-2DC4-1A531C069E1C}"/>
          </ac:cxnSpMkLst>
        </pc:cxnChg>
        <pc:cxnChg chg="add del mod">
          <ac:chgData name="Clements, William" userId="cbdb0636-a496-422a-8d40-98c53d494d26" providerId="ADAL" clId="{B8FB0607-6FB0-754E-B507-080DD3CE3C46}" dt="2022-10-28T22:13:14.738" v="1585" actId="478"/>
          <ac:cxnSpMkLst>
            <pc:docMk/>
            <pc:sldMk cId="4257807290" sldId="320"/>
            <ac:cxnSpMk id="64" creationId="{49E0C510-C89A-B6AB-00E1-4220DF454A5D}"/>
          </ac:cxnSpMkLst>
        </pc:cxnChg>
        <pc:cxnChg chg="mod">
          <ac:chgData name="Clements, William" userId="cbdb0636-a496-422a-8d40-98c53d494d26" providerId="ADAL" clId="{B8FB0607-6FB0-754E-B507-080DD3CE3C46}" dt="2022-10-28T22:11:12.797" v="1555" actId="14100"/>
          <ac:cxnSpMkLst>
            <pc:docMk/>
            <pc:sldMk cId="4257807290" sldId="320"/>
            <ac:cxnSpMk id="69" creationId="{77705E5C-875F-A677-E919-8F36BDB4D222}"/>
          </ac:cxnSpMkLst>
        </pc:cxnChg>
      </pc:sldChg>
      <pc:sldChg chg="addSp delSp modSp add mod ord">
        <pc:chgData name="Clements, William" userId="cbdb0636-a496-422a-8d40-98c53d494d26" providerId="ADAL" clId="{B8FB0607-6FB0-754E-B507-080DD3CE3C46}" dt="2022-10-28T22:16:59.149" v="1626" actId="1076"/>
        <pc:sldMkLst>
          <pc:docMk/>
          <pc:sldMk cId="398978961" sldId="321"/>
        </pc:sldMkLst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1" creationId="{DC600E77-7768-2FE7-3B56-CE789B27AB3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2" creationId="{286D5537-9242-4C57-7779-A2D5B0A2EDFE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3" creationId="{C61A6EB5-8CE5-187F-879F-DF26A600F57C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14" creationId="{27055F99-749E-0ECE-DD1B-A8E63CA6F84A}"/>
          </ac:spMkLst>
        </pc:spChg>
        <pc:spChg chg="del">
          <ac:chgData name="Clements, William" userId="cbdb0636-a496-422a-8d40-98c53d494d26" providerId="ADAL" clId="{B8FB0607-6FB0-754E-B507-080DD3CE3C46}" dt="2022-10-28T22:15:53.321" v="1608" actId="478"/>
          <ac:spMkLst>
            <pc:docMk/>
            <pc:sldMk cId="398978961" sldId="321"/>
            <ac:spMk id="24" creationId="{0250F2C2-D4FF-FC7D-9586-573F879558BD}"/>
          </ac:spMkLst>
        </pc:spChg>
        <pc:spChg chg="del">
          <ac:chgData name="Clements, William" userId="cbdb0636-a496-422a-8d40-98c53d494d26" providerId="ADAL" clId="{B8FB0607-6FB0-754E-B507-080DD3CE3C46}" dt="2022-10-28T22:15:53.321" v="1608" actId="478"/>
          <ac:spMkLst>
            <pc:docMk/>
            <pc:sldMk cId="398978961" sldId="321"/>
            <ac:spMk id="25" creationId="{1474D8EA-4668-3613-DFDB-5560D523C830}"/>
          </ac:spMkLst>
        </pc:spChg>
        <pc:spChg chg="mod">
          <ac:chgData name="Clements, William" userId="cbdb0636-a496-422a-8d40-98c53d494d26" providerId="ADAL" clId="{B8FB0607-6FB0-754E-B507-080DD3CE3C46}" dt="2022-10-28T22:16:05.660" v="1613" actId="1076"/>
          <ac:spMkLst>
            <pc:docMk/>
            <pc:sldMk cId="398978961" sldId="321"/>
            <ac:spMk id="43" creationId="{38BB83D6-AA64-FFC2-BD00-ACAC57956351}"/>
          </ac:spMkLst>
        </pc:spChg>
        <pc:spChg chg="mod">
          <ac:chgData name="Clements, William" userId="cbdb0636-a496-422a-8d40-98c53d494d26" providerId="ADAL" clId="{B8FB0607-6FB0-754E-B507-080DD3CE3C46}" dt="2022-10-28T22:16:05.660" v="1613" actId="1076"/>
          <ac:spMkLst>
            <pc:docMk/>
            <pc:sldMk cId="398978961" sldId="321"/>
            <ac:spMk id="44" creationId="{42F0659F-78E0-D049-D257-AA8B42ADE630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48" creationId="{52E7B086-55BA-88AC-B411-A05C1B84ECC8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49" creationId="{54750917-B942-913E-5174-0477ADBF2FFF}"/>
          </ac:spMkLst>
        </pc:spChg>
        <pc:spChg chg="del">
          <ac:chgData name="Clements, William" userId="cbdb0636-a496-422a-8d40-98c53d494d26" providerId="ADAL" clId="{B8FB0607-6FB0-754E-B507-080DD3CE3C46}" dt="2022-10-28T22:15:58.712" v="1610" actId="478"/>
          <ac:spMkLst>
            <pc:docMk/>
            <pc:sldMk cId="398978961" sldId="321"/>
            <ac:spMk id="50" creationId="{891EE7C9-AB97-7DC3-A6BD-EC8036330CE0}"/>
          </ac:spMkLst>
        </pc:spChg>
        <pc:spChg chg="del">
          <ac:chgData name="Clements, William" userId="cbdb0636-a496-422a-8d40-98c53d494d26" providerId="ADAL" clId="{B8FB0607-6FB0-754E-B507-080DD3CE3C46}" dt="2022-10-28T22:15:58.712" v="1610" actId="478"/>
          <ac:spMkLst>
            <pc:docMk/>
            <pc:sldMk cId="398978961" sldId="321"/>
            <ac:spMk id="51" creationId="{6A260BCE-2836-0AA9-60F9-8A3A0B74E5B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2" creationId="{5A2C8541-E563-E110-9C0C-5C89C0219684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3" creationId="{6F0B814F-2DF6-9CDF-C757-3BBAE3AA95CC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4" creationId="{6E2A49DD-B0FD-158A-CC16-8B9292B74681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5" creationId="{F929007C-98FC-FCBF-E511-E1274B138707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6" creationId="{9B0D5CD6-B3D1-28D3-0F68-361BA14C430B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7" creationId="{B6053BA3-9CCF-1C57-BD5F-A07A0BD7F89A}"/>
          </ac:spMkLst>
        </pc:spChg>
        <pc:spChg chg="del">
          <ac:chgData name="Clements, William" userId="cbdb0636-a496-422a-8d40-98c53d494d26" providerId="ADAL" clId="{B8FB0607-6FB0-754E-B507-080DD3CE3C46}" dt="2022-10-28T22:15:56.466" v="1609" actId="478"/>
          <ac:spMkLst>
            <pc:docMk/>
            <pc:sldMk cId="398978961" sldId="321"/>
            <ac:spMk id="58" creationId="{2C715B5B-2433-8E10-1B20-E4E22E857127}"/>
          </ac:spMkLst>
        </pc:spChg>
        <pc:picChg chg="add mod">
          <ac:chgData name="Clements, William" userId="cbdb0636-a496-422a-8d40-98c53d494d26" providerId="ADAL" clId="{B8FB0607-6FB0-754E-B507-080DD3CE3C46}" dt="2022-10-28T22:16:39.829" v="1621" actId="1076"/>
          <ac:picMkLst>
            <pc:docMk/>
            <pc:sldMk cId="398978961" sldId="321"/>
            <ac:picMk id="2" creationId="{2FF15B11-8835-51B1-83D8-B70AE8180AC1}"/>
          </ac:picMkLst>
        </pc:picChg>
        <pc:picChg chg="add mod">
          <ac:chgData name="Clements, William" userId="cbdb0636-a496-422a-8d40-98c53d494d26" providerId="ADAL" clId="{B8FB0607-6FB0-754E-B507-080DD3CE3C46}" dt="2022-10-28T22:16:41.902" v="1622" actId="1076"/>
          <ac:picMkLst>
            <pc:docMk/>
            <pc:sldMk cId="398978961" sldId="321"/>
            <ac:picMk id="3" creationId="{D719CF31-3166-A982-8108-BA2C2E0D379C}"/>
          </ac:picMkLst>
        </pc:picChg>
        <pc:picChg chg="add mod">
          <ac:chgData name="Clements, William" userId="cbdb0636-a496-422a-8d40-98c53d494d26" providerId="ADAL" clId="{B8FB0607-6FB0-754E-B507-080DD3CE3C46}" dt="2022-10-28T22:16:59.149" v="1626" actId="1076"/>
          <ac:picMkLst>
            <pc:docMk/>
            <pc:sldMk cId="398978961" sldId="321"/>
            <ac:picMk id="4" creationId="{1F73FB74-94DA-A620-D933-923D6E358FD6}"/>
          </ac:picMkLst>
        </pc:picChg>
        <pc:picChg chg="del">
          <ac:chgData name="Clements, William" userId="cbdb0636-a496-422a-8d40-98c53d494d26" providerId="ADAL" clId="{B8FB0607-6FB0-754E-B507-080DD3CE3C46}" dt="2022-10-28T22:15:52.077" v="1607" actId="478"/>
          <ac:picMkLst>
            <pc:docMk/>
            <pc:sldMk cId="398978961" sldId="321"/>
            <ac:picMk id="45" creationId="{F9C0DAF7-2CEE-5F7D-B29C-6ADEB6B35573}"/>
          </ac:picMkLst>
        </pc:picChg>
        <pc:picChg chg="del">
          <ac:chgData name="Clements, William" userId="cbdb0636-a496-422a-8d40-98c53d494d26" providerId="ADAL" clId="{B8FB0607-6FB0-754E-B507-080DD3CE3C46}" dt="2022-10-28T22:15:59.480" v="1611" actId="478"/>
          <ac:picMkLst>
            <pc:docMk/>
            <pc:sldMk cId="398978961" sldId="321"/>
            <ac:picMk id="46" creationId="{2EF52199-B297-AFC6-8808-A215E3B27064}"/>
          </ac:picMkLst>
        </pc:picChg>
        <pc:picChg chg="del">
          <ac:chgData name="Clements, William" userId="cbdb0636-a496-422a-8d40-98c53d494d26" providerId="ADAL" clId="{B8FB0607-6FB0-754E-B507-080DD3CE3C46}" dt="2022-10-28T22:16:00.041" v="1612" actId="478"/>
          <ac:picMkLst>
            <pc:docMk/>
            <pc:sldMk cId="398978961" sldId="321"/>
            <ac:picMk id="47" creationId="{E977CC58-1B5A-C7A7-9C96-ECBBEB2F4399}"/>
          </ac:picMkLst>
        </pc:picChg>
      </pc:sldChg>
      <pc:sldChg chg="addSp delSp modSp add mod ord">
        <pc:chgData name="Clements, William" userId="cbdb0636-a496-422a-8d40-98c53d494d26" providerId="ADAL" clId="{B8FB0607-6FB0-754E-B507-080DD3CE3C46}" dt="2022-10-28T22:28:40.954" v="1769" actId="478"/>
        <pc:sldMkLst>
          <pc:docMk/>
          <pc:sldMk cId="2776579519" sldId="322"/>
        </pc:sldMkLst>
        <pc:spChg chg="add del mod">
          <ac:chgData name="Clements, William" userId="cbdb0636-a496-422a-8d40-98c53d494d26" providerId="ADAL" clId="{B8FB0607-6FB0-754E-B507-080DD3CE3C46}" dt="2022-10-28T22:23:40.703" v="1701" actId="21"/>
          <ac:spMkLst>
            <pc:docMk/>
            <pc:sldMk cId="2776579519" sldId="322"/>
            <ac:spMk id="6" creationId="{C0452080-AE5B-24C2-9C23-DF88891D9FF8}"/>
          </ac:spMkLst>
        </pc:spChg>
        <pc:spChg chg="mod">
          <ac:chgData name="Clements, William" userId="cbdb0636-a496-422a-8d40-98c53d494d26" providerId="ADAL" clId="{B8FB0607-6FB0-754E-B507-080DD3CE3C46}" dt="2022-10-28T22:23:45.411" v="1704" actId="1076"/>
          <ac:spMkLst>
            <pc:docMk/>
            <pc:sldMk cId="2776579519" sldId="322"/>
            <ac:spMk id="10" creationId="{2CAEAA53-849F-4E26-1850-F310B93BC903}"/>
          </ac:spMkLst>
        </pc:spChg>
        <pc:spChg chg="add del mod">
          <ac:chgData name="Clements, William" userId="cbdb0636-a496-422a-8d40-98c53d494d26" providerId="ADAL" clId="{B8FB0607-6FB0-754E-B507-080DD3CE3C46}" dt="2022-10-28T22:23:40.703" v="1701" actId="21"/>
          <ac:spMkLst>
            <pc:docMk/>
            <pc:sldMk cId="2776579519" sldId="322"/>
            <ac:spMk id="11" creationId="{8A38EBA4-52B4-A7A4-D29F-83DAAE8757F2}"/>
          </ac:spMkLst>
        </pc:spChg>
        <pc:spChg chg="add mod">
          <ac:chgData name="Clements, William" userId="cbdb0636-a496-422a-8d40-98c53d494d26" providerId="ADAL" clId="{B8FB0607-6FB0-754E-B507-080DD3CE3C46}" dt="2022-10-28T22:23:56.868" v="1708" actId="1076"/>
          <ac:spMkLst>
            <pc:docMk/>
            <pc:sldMk cId="2776579519" sldId="322"/>
            <ac:spMk id="12" creationId="{A6C918DE-8BC0-0FA9-F993-D7DBEB580BF4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3" creationId="{A2D66074-3435-836E-9BB6-58CB15482D30}"/>
          </ac:spMkLst>
        </pc:spChg>
        <pc:spChg chg="add mod">
          <ac:chgData name="Clements, William" userId="cbdb0636-a496-422a-8d40-98c53d494d26" providerId="ADAL" clId="{B8FB0607-6FB0-754E-B507-080DD3CE3C46}" dt="2022-10-28T22:23:56.868" v="1708" actId="1076"/>
          <ac:spMkLst>
            <pc:docMk/>
            <pc:sldMk cId="2776579519" sldId="322"/>
            <ac:spMk id="14" creationId="{789E953B-308B-C2D5-93BB-A6B182BCEF9A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5" creationId="{298A3B7D-8747-2EFB-A1E1-A4A80F18F692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6" creationId="{60F8FC18-B669-D1AE-16C6-7A73DF2728DA}"/>
          </ac:spMkLst>
        </pc:spChg>
        <pc:spChg chg="add del mod">
          <ac:chgData name="Clements, William" userId="cbdb0636-a496-422a-8d40-98c53d494d26" providerId="ADAL" clId="{B8FB0607-6FB0-754E-B507-080DD3CE3C46}" dt="2022-10-28T22:24:05.194" v="1710" actId="478"/>
          <ac:spMkLst>
            <pc:docMk/>
            <pc:sldMk cId="2776579519" sldId="322"/>
            <ac:spMk id="17" creationId="{E6EDFF7D-F194-BA29-4E95-CE6C603F6813}"/>
          </ac:spMkLst>
        </pc:spChg>
        <pc:spChg chg="add mod">
          <ac:chgData name="Clements, William" userId="cbdb0636-a496-422a-8d40-98c53d494d26" providerId="ADAL" clId="{B8FB0607-6FB0-754E-B507-080DD3CE3C46}" dt="2022-10-28T22:19:31.304" v="1647" actId="1076"/>
          <ac:spMkLst>
            <pc:docMk/>
            <pc:sldMk cId="2776579519" sldId="322"/>
            <ac:spMk id="18" creationId="{A1AFC21C-B11A-6966-E321-A0FFA8BAB7A9}"/>
          </ac:spMkLst>
        </pc:spChg>
        <pc:spChg chg="add mod">
          <ac:chgData name="Clements, William" userId="cbdb0636-a496-422a-8d40-98c53d494d26" providerId="ADAL" clId="{B8FB0607-6FB0-754E-B507-080DD3CE3C46}" dt="2022-10-28T22:19:36.038" v="1661" actId="20577"/>
          <ac:spMkLst>
            <pc:docMk/>
            <pc:sldMk cId="2776579519" sldId="322"/>
            <ac:spMk id="19" creationId="{69C9023E-0F86-7F4F-368B-0CEDBDA09E2C}"/>
          </ac:spMkLst>
        </pc:spChg>
        <pc:spChg chg="add del mod">
          <ac:chgData name="Clements, William" userId="cbdb0636-a496-422a-8d40-98c53d494d26" providerId="ADAL" clId="{B8FB0607-6FB0-754E-B507-080DD3CE3C46}" dt="2022-10-28T22:28:40.954" v="1769" actId="478"/>
          <ac:spMkLst>
            <pc:docMk/>
            <pc:sldMk cId="2776579519" sldId="322"/>
            <ac:spMk id="20" creationId="{8DE87FBA-3A68-A47C-3287-19CA7A3A4B46}"/>
          </ac:spMkLst>
        </pc:spChg>
        <pc:spChg chg="add del mod">
          <ac:chgData name="Clements, William" userId="cbdb0636-a496-422a-8d40-98c53d494d26" providerId="ADAL" clId="{B8FB0607-6FB0-754E-B507-080DD3CE3C46}" dt="2022-10-28T22:28:40.954" v="1769" actId="478"/>
          <ac:spMkLst>
            <pc:docMk/>
            <pc:sldMk cId="2776579519" sldId="322"/>
            <ac:spMk id="21" creationId="{50FAA257-6C27-EEC6-7382-D2103F583CF5}"/>
          </ac:spMkLst>
        </pc:spChg>
        <pc:spChg chg="add del mod">
          <ac:chgData name="Clements, William" userId="cbdb0636-a496-422a-8d40-98c53d494d26" providerId="ADAL" clId="{B8FB0607-6FB0-754E-B507-080DD3CE3C46}" dt="2022-10-28T22:24:02.596" v="1709" actId="1076"/>
          <ac:spMkLst>
            <pc:docMk/>
            <pc:sldMk cId="2776579519" sldId="322"/>
            <ac:spMk id="22" creationId="{3B957468-2DDD-A90A-9896-A8D0111A535D}"/>
          </ac:spMkLst>
        </pc:spChg>
        <pc:spChg chg="add del mod">
          <ac:chgData name="Clements, William" userId="cbdb0636-a496-422a-8d40-98c53d494d26" providerId="ADAL" clId="{B8FB0607-6FB0-754E-B507-080DD3CE3C46}" dt="2022-10-28T22:24:02.596" v="1709" actId="1076"/>
          <ac:spMkLst>
            <pc:docMk/>
            <pc:sldMk cId="2776579519" sldId="322"/>
            <ac:spMk id="23" creationId="{C981D869-6645-ECEA-B92E-D0009035923E}"/>
          </ac:spMkLst>
        </pc:spChg>
        <pc:spChg chg="add mod">
          <ac:chgData name="Clements, William" userId="cbdb0636-a496-422a-8d40-98c53d494d26" providerId="ADAL" clId="{B8FB0607-6FB0-754E-B507-080DD3CE3C46}" dt="2022-10-28T22:28:37.915" v="1768"/>
          <ac:spMkLst>
            <pc:docMk/>
            <pc:sldMk cId="2776579519" sldId="322"/>
            <ac:spMk id="24" creationId="{B93D1A04-AA13-96E6-1106-E9CD8419D011}"/>
          </ac:spMkLst>
        </pc:spChg>
        <pc:spChg chg="add mod">
          <ac:chgData name="Clements, William" userId="cbdb0636-a496-422a-8d40-98c53d494d26" providerId="ADAL" clId="{B8FB0607-6FB0-754E-B507-080DD3CE3C46}" dt="2022-10-28T22:28:37.915" v="1768"/>
          <ac:spMkLst>
            <pc:docMk/>
            <pc:sldMk cId="2776579519" sldId="322"/>
            <ac:spMk id="25" creationId="{0179E0B6-2896-45B9-636A-C57236C4D39A}"/>
          </ac:spMkLst>
        </pc:spChg>
        <pc:picChg chg="add del mod">
          <ac:chgData name="Clements, William" userId="cbdb0636-a496-422a-8d40-98c53d494d26" providerId="ADAL" clId="{B8FB0607-6FB0-754E-B507-080DD3CE3C46}" dt="2022-10-28T22:25:46.294" v="1721" actId="478"/>
          <ac:picMkLst>
            <pc:docMk/>
            <pc:sldMk cId="2776579519" sldId="322"/>
            <ac:picMk id="5" creationId="{4E1892E6-B5F8-594F-AF49-D5CF28E8E2F1}"/>
          </ac:picMkLst>
        </pc:picChg>
      </pc:sldChg>
      <pc:sldChg chg="addSp delSp modSp add mod ord">
        <pc:chgData name="Clements, William" userId="cbdb0636-a496-422a-8d40-98c53d494d26" providerId="ADAL" clId="{B8FB0607-6FB0-754E-B507-080DD3CE3C46}" dt="2022-10-28T22:22:30.079" v="1700" actId="14100"/>
        <pc:sldMkLst>
          <pc:docMk/>
          <pc:sldMk cId="2623707128" sldId="323"/>
        </pc:sldMkLst>
        <pc:spChg chg="mod">
          <ac:chgData name="Clements, William" userId="cbdb0636-a496-422a-8d40-98c53d494d26" providerId="ADAL" clId="{B8FB0607-6FB0-754E-B507-080DD3CE3C46}" dt="2022-10-28T22:21:57.143" v="1695" actId="20577"/>
          <ac:spMkLst>
            <pc:docMk/>
            <pc:sldMk cId="2623707128" sldId="323"/>
            <ac:spMk id="12" creationId="{CE20F95A-2FD7-E53C-FB3A-D16A0A8414B8}"/>
          </ac:spMkLst>
        </pc:spChg>
        <pc:spChg chg="mod">
          <ac:chgData name="Clements, William" userId="cbdb0636-a496-422a-8d40-98c53d494d26" providerId="ADAL" clId="{B8FB0607-6FB0-754E-B507-080DD3CE3C46}" dt="2022-10-28T22:22:18.783" v="1698"/>
          <ac:spMkLst>
            <pc:docMk/>
            <pc:sldMk cId="2623707128" sldId="323"/>
            <ac:spMk id="29" creationId="{B44C2AC7-1638-D650-131E-77944CC6D986}"/>
          </ac:spMkLst>
        </pc:spChg>
        <pc:spChg chg="mod">
          <ac:chgData name="Clements, William" userId="cbdb0636-a496-422a-8d40-98c53d494d26" providerId="ADAL" clId="{B8FB0607-6FB0-754E-B507-080DD3CE3C46}" dt="2022-10-28T22:22:10.167" v="1697"/>
          <ac:spMkLst>
            <pc:docMk/>
            <pc:sldMk cId="2623707128" sldId="323"/>
            <ac:spMk id="48" creationId="{3306AD0E-EFE3-5247-51B7-2BC58323205F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1" creationId="{3D3D2473-17F0-96F3-67DC-2C8499C903E7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4" creationId="{F909045F-F766-C911-BBF9-899E7504A62F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55" creationId="{EB24FDEE-78E7-8872-0497-5BAF027E205C}"/>
          </ac:spMkLst>
        </pc:spChg>
        <pc:spChg chg="del">
          <ac:chgData name="Clements, William" userId="cbdb0636-a496-422a-8d40-98c53d494d26" providerId="ADAL" clId="{B8FB0607-6FB0-754E-B507-080DD3CE3C46}" dt="2022-10-28T22:22:25.475" v="1699" actId="478"/>
          <ac:spMkLst>
            <pc:docMk/>
            <pc:sldMk cId="2623707128" sldId="323"/>
            <ac:spMk id="62" creationId="{B08C8BB9-9B65-A2C2-62CC-327FF4A56441}"/>
          </ac:spMkLst>
        </pc:spChg>
        <pc:picChg chg="add mod">
          <ac:chgData name="Clements, William" userId="cbdb0636-a496-422a-8d40-98c53d494d26" providerId="ADAL" clId="{B8FB0607-6FB0-754E-B507-080DD3CE3C46}" dt="2022-10-28T22:21:30.485" v="1687" actId="1076"/>
          <ac:picMkLst>
            <pc:docMk/>
            <pc:sldMk cId="2623707128" sldId="323"/>
            <ac:picMk id="2" creationId="{5B3AE3C8-01AD-D320-0B68-2EA0DEA74FE2}"/>
          </ac:picMkLst>
        </pc:picChg>
        <pc:picChg chg="add mod">
          <ac:chgData name="Clements, William" userId="cbdb0636-a496-422a-8d40-98c53d494d26" providerId="ADAL" clId="{B8FB0607-6FB0-754E-B507-080DD3CE3C46}" dt="2022-10-28T22:21:47.807" v="1692" actId="14100"/>
          <ac:picMkLst>
            <pc:docMk/>
            <pc:sldMk cId="2623707128" sldId="323"/>
            <ac:picMk id="4" creationId="{6B473AF0-031A-DF79-4D76-5B6BC10D502C}"/>
          </ac:picMkLst>
        </pc:picChg>
        <pc:picChg chg="del">
          <ac:chgData name="Clements, William" userId="cbdb0636-a496-422a-8d40-98c53d494d26" providerId="ADAL" clId="{B8FB0607-6FB0-754E-B507-080DD3CE3C46}" dt="2022-10-28T22:21:40.203" v="1688" actId="478"/>
          <ac:picMkLst>
            <pc:docMk/>
            <pc:sldMk cId="2623707128" sldId="323"/>
            <ac:picMk id="9" creationId="{4C9825FC-CCEB-34CA-0727-CA1AB70C2A27}"/>
          </ac:picMkLst>
        </pc:picChg>
        <pc:picChg chg="del">
          <ac:chgData name="Clements, William" userId="cbdb0636-a496-422a-8d40-98c53d494d26" providerId="ADAL" clId="{B8FB0607-6FB0-754E-B507-080DD3CE3C46}" dt="2022-10-28T22:21:41.589" v="1689" actId="478"/>
          <ac:picMkLst>
            <pc:docMk/>
            <pc:sldMk cId="2623707128" sldId="323"/>
            <ac:picMk id="33" creationId="{5C7FAA6F-B2B6-C0E9-31CF-68796D46F00C}"/>
          </ac:picMkLst>
        </pc:picChg>
        <pc:picChg chg="del">
          <ac:chgData name="Clements, William" userId="cbdb0636-a496-422a-8d40-98c53d494d26" providerId="ADAL" clId="{B8FB0607-6FB0-754E-B507-080DD3CE3C46}" dt="2022-10-28T22:21:27.720" v="1685" actId="478"/>
          <ac:picMkLst>
            <pc:docMk/>
            <pc:sldMk cId="2623707128" sldId="323"/>
            <ac:picMk id="36" creationId="{4CFD9329-82EB-0223-CCE7-921B7C5442C8}"/>
          </ac:picMkLst>
        </pc:picChg>
        <pc:cxnChg chg="mod">
          <ac:chgData name="Clements, William" userId="cbdb0636-a496-422a-8d40-98c53d494d26" providerId="ADAL" clId="{B8FB0607-6FB0-754E-B507-080DD3CE3C46}" dt="2022-10-28T22:22:30.079" v="1700" actId="14100"/>
          <ac:cxnSpMkLst>
            <pc:docMk/>
            <pc:sldMk cId="2623707128" sldId="323"/>
            <ac:cxnSpMk id="50" creationId="{C8943FDB-1E68-BDE4-4521-3699AC06D7DA}"/>
          </ac:cxnSpMkLst>
        </pc:cxnChg>
        <pc:cxnChg chg="mod">
          <ac:chgData name="Clements, William" userId="cbdb0636-a496-422a-8d40-98c53d494d26" providerId="ADAL" clId="{B8FB0607-6FB0-754E-B507-080DD3CE3C46}" dt="2022-10-28T22:21:41.589" v="1689" actId="478"/>
          <ac:cxnSpMkLst>
            <pc:docMk/>
            <pc:sldMk cId="2623707128" sldId="323"/>
            <ac:cxnSpMk id="69" creationId="{77705E5C-875F-A677-E919-8F36BDB4D222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28:31.602" v="1767" actId="14100"/>
        <pc:sldMkLst>
          <pc:docMk/>
          <pc:sldMk cId="3942678163" sldId="324"/>
        </pc:sldMkLst>
        <pc:spChg chg="mod">
          <ac:chgData name="Clements, William" userId="cbdb0636-a496-422a-8d40-98c53d494d26" providerId="ADAL" clId="{B8FB0607-6FB0-754E-B507-080DD3CE3C46}" dt="2022-10-28T22:26:37.257" v="1739" actId="1076"/>
          <ac:spMkLst>
            <pc:docMk/>
            <pc:sldMk cId="3942678163" sldId="324"/>
            <ac:spMk id="18" creationId="{A1AFC21C-B11A-6966-E321-A0FFA8BAB7A9}"/>
          </ac:spMkLst>
        </pc:spChg>
        <pc:spChg chg="mod">
          <ac:chgData name="Clements, William" userId="cbdb0636-a496-422a-8d40-98c53d494d26" providerId="ADAL" clId="{B8FB0607-6FB0-754E-B507-080DD3CE3C46}" dt="2022-10-28T22:26:37.257" v="1739" actId="1076"/>
          <ac:spMkLst>
            <pc:docMk/>
            <pc:sldMk cId="3942678163" sldId="324"/>
            <ac:spMk id="19" creationId="{69C9023E-0F86-7F4F-368B-0CEDBDA09E2C}"/>
          </ac:spMkLst>
        </pc:spChg>
        <pc:spChg chg="del">
          <ac:chgData name="Clements, William" userId="cbdb0636-a496-422a-8d40-98c53d494d26" providerId="ADAL" clId="{B8FB0607-6FB0-754E-B507-080DD3CE3C46}" dt="2022-10-28T22:28:27.600" v="1766" actId="478"/>
          <ac:spMkLst>
            <pc:docMk/>
            <pc:sldMk cId="3942678163" sldId="324"/>
            <ac:spMk id="20" creationId="{8DE87FBA-3A68-A47C-3287-19CA7A3A4B46}"/>
          </ac:spMkLst>
        </pc:spChg>
        <pc:spChg chg="del">
          <ac:chgData name="Clements, William" userId="cbdb0636-a496-422a-8d40-98c53d494d26" providerId="ADAL" clId="{B8FB0607-6FB0-754E-B507-080DD3CE3C46}" dt="2022-10-28T22:28:27.600" v="1766" actId="478"/>
          <ac:spMkLst>
            <pc:docMk/>
            <pc:sldMk cId="3942678163" sldId="324"/>
            <ac:spMk id="21" creationId="{50FAA257-6C27-EEC6-7382-D2103F583CF5}"/>
          </ac:spMkLst>
        </pc:spChg>
        <pc:spChg chg="add mod">
          <ac:chgData name="Clements, William" userId="cbdb0636-a496-422a-8d40-98c53d494d26" providerId="ADAL" clId="{B8FB0607-6FB0-754E-B507-080DD3CE3C46}" dt="2022-10-28T22:28:23.938" v="1765"/>
          <ac:spMkLst>
            <pc:docMk/>
            <pc:sldMk cId="3942678163" sldId="324"/>
            <ac:spMk id="27" creationId="{58C8E518-3699-D4EF-0E69-671AA15C1BC5}"/>
          </ac:spMkLst>
        </pc:spChg>
        <pc:spChg chg="add mod">
          <ac:chgData name="Clements, William" userId="cbdb0636-a496-422a-8d40-98c53d494d26" providerId="ADAL" clId="{B8FB0607-6FB0-754E-B507-080DD3CE3C46}" dt="2022-10-28T22:28:23.938" v="1765"/>
          <ac:spMkLst>
            <pc:docMk/>
            <pc:sldMk cId="3942678163" sldId="324"/>
            <ac:spMk id="28" creationId="{4F1CFF11-11F6-94B9-DFCF-37E57FC4AAD3}"/>
          </ac:spMkLst>
        </pc:spChg>
        <pc:picChg chg="del">
          <ac:chgData name="Clements, William" userId="cbdb0636-a496-422a-8d40-98c53d494d26" providerId="ADAL" clId="{B8FB0607-6FB0-754E-B507-080DD3CE3C46}" dt="2022-10-28T22:24:28.465" v="1712" actId="478"/>
          <ac:picMkLst>
            <pc:docMk/>
            <pc:sldMk cId="3942678163" sldId="324"/>
            <ac:picMk id="5" creationId="{4E1892E6-B5F8-594F-AF49-D5CF28E8E2F1}"/>
          </ac:picMkLst>
        </pc:picChg>
        <pc:cxnChg chg="add mod">
          <ac:chgData name="Clements, William" userId="cbdb0636-a496-422a-8d40-98c53d494d26" providerId="ADAL" clId="{B8FB0607-6FB0-754E-B507-080DD3CE3C46}" dt="2022-10-28T22:26:37.257" v="1739" actId="1076"/>
          <ac:cxnSpMkLst>
            <pc:docMk/>
            <pc:sldMk cId="3942678163" sldId="324"/>
            <ac:cxnSpMk id="11" creationId="{E497F0AA-586B-C5E3-1124-29A83D472BA1}"/>
          </ac:cxnSpMkLst>
        </pc:cxnChg>
        <pc:cxnChg chg="add mod">
          <ac:chgData name="Clements, William" userId="cbdb0636-a496-422a-8d40-98c53d494d26" providerId="ADAL" clId="{B8FB0607-6FB0-754E-B507-080DD3CE3C46}" dt="2022-10-28T22:28:31.602" v="1767" actId="14100"/>
          <ac:cxnSpMkLst>
            <pc:docMk/>
            <pc:sldMk cId="3942678163" sldId="324"/>
            <ac:cxnSpMk id="13" creationId="{0D2404F5-38E2-7E38-C765-9B559AEDB392}"/>
          </ac:cxnSpMkLst>
        </pc:cxnChg>
      </pc:sldChg>
      <pc:sldChg chg="addSp delSp modSp add mod">
        <pc:chgData name="Clements, William" userId="cbdb0636-a496-422a-8d40-98c53d494d26" providerId="ADAL" clId="{B8FB0607-6FB0-754E-B507-080DD3CE3C46}" dt="2022-10-28T22:28:19.488" v="1764" actId="1076"/>
        <pc:sldMkLst>
          <pc:docMk/>
          <pc:sldMk cId="618926656" sldId="325"/>
        </pc:sldMkLst>
        <pc:spChg chg="add mod">
          <ac:chgData name="Clements, William" userId="cbdb0636-a496-422a-8d40-98c53d494d26" providerId="ADAL" clId="{B8FB0607-6FB0-754E-B507-080DD3CE3C46}" dt="2022-10-28T22:26:57.804" v="1740"/>
          <ac:spMkLst>
            <pc:docMk/>
            <pc:sldMk cId="618926656" sldId="325"/>
            <ac:spMk id="6" creationId="{3FA04427-C8B5-87D3-DFB6-7AB1C5435697}"/>
          </ac:spMkLst>
        </pc:spChg>
        <pc:spChg chg="add mod">
          <ac:chgData name="Clements, William" userId="cbdb0636-a496-422a-8d40-98c53d494d26" providerId="ADAL" clId="{B8FB0607-6FB0-754E-B507-080DD3CE3C46}" dt="2022-10-28T22:26:57.804" v="1740"/>
          <ac:spMkLst>
            <pc:docMk/>
            <pc:sldMk cId="618926656" sldId="325"/>
            <ac:spMk id="11" creationId="{E5613827-1F74-2829-C849-B4B8DCEE990E}"/>
          </ac:spMkLst>
        </pc:spChg>
        <pc:spChg chg="del">
          <ac:chgData name="Clements, William" userId="cbdb0636-a496-422a-8d40-98c53d494d26" providerId="ADAL" clId="{B8FB0607-6FB0-754E-B507-080DD3CE3C46}" dt="2022-10-28T22:27:40.609" v="1761" actId="478"/>
          <ac:spMkLst>
            <pc:docMk/>
            <pc:sldMk cId="618926656" sldId="325"/>
            <ac:spMk id="18" creationId="{A1AFC21C-B11A-6966-E321-A0FFA8BAB7A9}"/>
          </ac:spMkLst>
        </pc:spChg>
        <pc:spChg chg="del mod">
          <ac:chgData name="Clements, William" userId="cbdb0636-a496-422a-8d40-98c53d494d26" providerId="ADAL" clId="{B8FB0607-6FB0-754E-B507-080DD3CE3C46}" dt="2022-10-28T22:27:41.959" v="1762" actId="478"/>
          <ac:spMkLst>
            <pc:docMk/>
            <pc:sldMk cId="618926656" sldId="325"/>
            <ac:spMk id="19" creationId="{69C9023E-0F86-7F4F-368B-0CEDBDA09E2C}"/>
          </ac:spMkLst>
        </pc:spChg>
        <pc:spChg chg="mod">
          <ac:chgData name="Clements, William" userId="cbdb0636-a496-422a-8d40-98c53d494d26" providerId="ADAL" clId="{B8FB0607-6FB0-754E-B507-080DD3CE3C46}" dt="2022-10-28T22:28:19.488" v="1764" actId="1076"/>
          <ac:spMkLst>
            <pc:docMk/>
            <pc:sldMk cId="618926656" sldId="325"/>
            <ac:spMk id="20" creationId="{8DE87FBA-3A68-A47C-3287-19CA7A3A4B46}"/>
          </ac:spMkLst>
        </pc:spChg>
        <pc:spChg chg="mod">
          <ac:chgData name="Clements, William" userId="cbdb0636-a496-422a-8d40-98c53d494d26" providerId="ADAL" clId="{B8FB0607-6FB0-754E-B507-080DD3CE3C46}" dt="2022-10-28T22:28:19.488" v="1764" actId="1076"/>
          <ac:spMkLst>
            <pc:docMk/>
            <pc:sldMk cId="618926656" sldId="325"/>
            <ac:spMk id="21" creationId="{50FAA257-6C27-EEC6-7382-D2103F583C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4C74-26A5-6244-8544-D68DD29C70B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75A-B835-7644-BF15-16296E47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2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7CEAB-F830-7C4B-8BCE-BFBA9B51000B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9804-554A-2347-A636-BA9CA4DB0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7/prove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7/prove.html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7/prov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dex.asp" TargetMode="External"/><Relationship Id="rId13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extend.asp" TargetMode="External"/><Relationship Id="rId12" Type="http://schemas.openxmlformats.org/officeDocument/2006/relationships/hyperlink" Target="https://www.w3schools.com/python/ref_list_revers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list_count.asp" TargetMode="External"/><Relationship Id="rId11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copy.asp" TargetMode="External"/><Relationship Id="rId10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clear.asp" TargetMode="External"/><Relationship Id="rId9" Type="http://schemas.openxmlformats.org/officeDocument/2006/relationships/hyperlink" Target="https://www.w3schools.com/python/ref_list_insert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015A-F09F-27D3-DCF6-7349608DC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07: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B513-B141-23AA-5FDE-4CA198C38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CSE 111: Programming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283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08D51B-6DD3-834F-E9FB-2EF1C84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BB7AABD-F531-5428-BCA2-EA51CD7A9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260265"/>
              </p:ext>
            </p:extLst>
          </p:nvPr>
        </p:nvGraphicFramePr>
        <p:xfrm>
          <a:off x="838200" y="4464652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722436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28912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296585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45983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741247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06414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0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1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67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6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1556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583A9A-8155-D27E-0837-70FFD0FE484A}"/>
              </a:ext>
            </a:extLst>
          </p:cNvPr>
          <p:cNvSpPr txBox="1"/>
          <p:nvPr/>
        </p:nvSpPr>
        <p:spPr>
          <a:xfrm>
            <a:off x="1018573" y="1840374"/>
            <a:ext cx="371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ones automatically converted?</a:t>
            </a:r>
          </a:p>
        </p:txBody>
      </p:sp>
    </p:spTree>
    <p:extLst>
      <p:ext uri="{BB962C8B-B14F-4D97-AF65-F5344CB8AC3E}">
        <p14:creationId xmlns:p14="http://schemas.microsoft.com/office/powerpoint/2010/main" val="36554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F88A-F950-BACB-CECF-2D17D515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</a:t>
            </a:r>
            <a:r>
              <a:rPr lang="en-US" b="1" dirty="0"/>
              <a:t>Repetition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468-C380-3597-2CBD-18968524D7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</a:t>
            </a:r>
          </a:p>
          <a:p>
            <a:r>
              <a:rPr lang="en-US" dirty="0"/>
              <a:t>Repetition</a:t>
            </a:r>
          </a:p>
          <a:p>
            <a:pPr lvl="1"/>
            <a:r>
              <a:rPr lang="en-US" dirty="0"/>
              <a:t>for var in </a:t>
            </a:r>
            <a:r>
              <a:rPr lang="en-US" dirty="0" err="1"/>
              <a:t>listvar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</a:t>
            </a:r>
          </a:p>
          <a:p>
            <a:pPr lvl="2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listvar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break – stop loop</a:t>
            </a:r>
          </a:p>
          <a:p>
            <a:pPr lvl="1"/>
            <a:r>
              <a:rPr lang="en-US" dirty="0"/>
              <a:t>while Boolean:</a:t>
            </a:r>
          </a:p>
          <a:p>
            <a:pPr lvl="2"/>
            <a:r>
              <a:rPr lang="en-US" dirty="0" err="1"/>
              <a:t>exitvar</a:t>
            </a:r>
            <a:r>
              <a:rPr lang="en-US" dirty="0"/>
              <a:t> = value</a:t>
            </a:r>
          </a:p>
          <a:p>
            <a:pPr lvl="2"/>
            <a:r>
              <a:rPr lang="en-US" dirty="0"/>
              <a:t>while </a:t>
            </a:r>
            <a:r>
              <a:rPr lang="en-US" dirty="0" err="1"/>
              <a:t>exitvar</a:t>
            </a:r>
            <a:r>
              <a:rPr lang="en-US" dirty="0"/>
              <a:t> :</a:t>
            </a:r>
          </a:p>
          <a:p>
            <a:pPr lvl="3"/>
            <a:r>
              <a:rPr lang="en-US" dirty="0"/>
              <a:t>#update exit variable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09769-657D-304A-221F-33ED211982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7684-1891-1967-5E16-BE64BF2B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for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9DCA-0B44-4AF8-3B29-4A4A66785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Studentnames</a:t>
            </a:r>
            <a:r>
              <a:rPr lang="en-US" dirty="0"/>
              <a:t> = [“John”, “Sue”, “Frank”, “Joe”]</a:t>
            </a:r>
          </a:p>
          <a:p>
            <a:r>
              <a:rPr lang="en-US" dirty="0"/>
              <a:t>for name in </a:t>
            </a:r>
            <a:r>
              <a:rPr lang="en-US" dirty="0" err="1"/>
              <a:t>studentnames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print(f”{name}”)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B300C-4D57-86AF-75D0-9A11EDC2DD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rangeofvalues</a:t>
            </a:r>
            <a:r>
              <a:rPr lang="en-US" dirty="0"/>
              <a:t> = range(5)</a:t>
            </a:r>
          </a:p>
          <a:p>
            <a:endParaRPr lang="en-US" dirty="0"/>
          </a:p>
          <a:p>
            <a:r>
              <a:rPr lang="en-US" dirty="0"/>
              <a:t>for value in </a:t>
            </a:r>
            <a:r>
              <a:rPr lang="en-US" dirty="0" err="1"/>
              <a:t>rangeofvalues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print(“f{name})</a:t>
            </a:r>
          </a:p>
        </p:txBody>
      </p:sp>
    </p:spTree>
    <p:extLst>
      <p:ext uri="{BB962C8B-B14F-4D97-AF65-F5344CB8AC3E}">
        <p14:creationId xmlns:p14="http://schemas.microsoft.com/office/powerpoint/2010/main" val="423057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E67E-59AB-C454-B7A5-C3DD312A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0E76-6E46-8668-0A0F-EFB06CB1C1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List that contains a list.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 err="1"/>
              <a:t>apple_tree_data</a:t>
            </a:r>
            <a:r>
              <a:rPr lang="en-US" dirty="0"/>
              <a:t> = [ </a:t>
            </a:r>
            <a:br>
              <a:rPr lang="en-US" dirty="0"/>
            </a:br>
            <a:r>
              <a:rPr lang="en-US" sz="1800" dirty="0"/>
              <a:t># [</a:t>
            </a:r>
            <a:r>
              <a:rPr lang="en-US" sz="1800" dirty="0" err="1"/>
              <a:t>year_planted</a:t>
            </a:r>
            <a:r>
              <a:rPr lang="en-US" sz="1800" dirty="0"/>
              <a:t>, height, girth, </a:t>
            </a:r>
            <a:r>
              <a:rPr lang="en-US" sz="1800" dirty="0" err="1"/>
              <a:t>fruit_amount</a:t>
            </a:r>
            <a:r>
              <a:rPr lang="en-US" sz="1800" dirty="0"/>
              <a:t>] </a:t>
            </a:r>
            <a:br>
              <a:rPr lang="en-US" sz="1800" dirty="0"/>
            </a:br>
            <a:r>
              <a:rPr lang="en-US" sz="1800" dirty="0"/>
              <a:t>[2012, 2.7, 3.6, 70.5], </a:t>
            </a:r>
            <a:br>
              <a:rPr lang="en-US" sz="1800" dirty="0"/>
            </a:br>
            <a:r>
              <a:rPr lang="en-US" sz="1800" dirty="0"/>
              <a:t>[2012, 2.4, 3.7, 81.3], </a:t>
            </a:r>
            <a:br>
              <a:rPr lang="en-US" sz="1800" dirty="0"/>
            </a:br>
            <a:r>
              <a:rPr lang="en-US" sz="1800" dirty="0"/>
              <a:t>[2015, 2.3, 3.6, 62.7], </a:t>
            </a:r>
            <a:br>
              <a:rPr lang="en-US" sz="1800" dirty="0"/>
            </a:br>
            <a:r>
              <a:rPr lang="en-US" sz="1800" dirty="0"/>
              <a:t>[2016, 2.1, 2.7, 42.1] 		]</a:t>
            </a:r>
          </a:p>
          <a:p>
            <a:r>
              <a:rPr lang="en-US" dirty="0"/>
              <a:t>Read/Access</a:t>
            </a:r>
          </a:p>
          <a:p>
            <a:pPr lvl="1"/>
            <a:r>
              <a:rPr lang="en-US" dirty="0"/>
              <a:t>Year = </a:t>
            </a:r>
            <a:r>
              <a:rPr lang="en-US" dirty="0" err="1"/>
              <a:t>apple_tree_data</a:t>
            </a:r>
            <a:r>
              <a:rPr lang="en-US" dirty="0"/>
              <a:t>[1][0]</a:t>
            </a:r>
          </a:p>
          <a:p>
            <a:r>
              <a:rPr lang="en-US" dirty="0"/>
              <a:t>Write</a:t>
            </a:r>
          </a:p>
          <a:p>
            <a:pPr lvl="1"/>
            <a:r>
              <a:rPr lang="en-US" dirty="0" err="1"/>
              <a:t>apple_tree_data</a:t>
            </a:r>
            <a:r>
              <a:rPr lang="en-US" dirty="0"/>
              <a:t>[1][1] = 2013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9A1A-CA25-DA70-98A0-1B868C281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B9F1-4E8A-3726-B4A8-31C5160D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15" y="0"/>
            <a:ext cx="613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8012-370D-BAAE-5D8D-BFB4A58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</a:t>
            </a:r>
            <a:r>
              <a:rPr lang="en-US" b="1" dirty="0"/>
              <a:t>Values and References¶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D0D1-8641-9CB8-4B30-08B7CF57D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computer assigns values to variables differently based on their data type.</a:t>
            </a:r>
          </a:p>
          <a:p>
            <a:endParaRPr lang="en-US" dirty="0"/>
          </a:p>
          <a:p>
            <a:r>
              <a:rPr lang="en-US" dirty="0"/>
              <a:t>Native value types</a:t>
            </a:r>
          </a:p>
          <a:p>
            <a:pPr lvl="1"/>
            <a:r>
              <a:rPr lang="en-US" dirty="0"/>
              <a:t>Int, float, string,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B15A-8580-BAF4-5A4D-03B14E8CD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A list is a special type of variable</a:t>
            </a:r>
          </a:p>
          <a:p>
            <a:pPr lvl="1"/>
            <a:r>
              <a:rPr lang="en-US" dirty="0"/>
              <a:t>The variable is a reference, stores the location of the values, as there is more than one.</a:t>
            </a:r>
          </a:p>
        </p:txBody>
      </p:sp>
    </p:spTree>
    <p:extLst>
      <p:ext uri="{BB962C8B-B14F-4D97-AF65-F5344CB8AC3E}">
        <p14:creationId xmlns:p14="http://schemas.microsoft.com/office/powerpoint/2010/main" val="184387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9208-654A-857E-D84E-D576D54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Pass by Reference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D05C-8142-AC76-40A8-AC232FDDE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 that the computer </a:t>
            </a:r>
          </a:p>
          <a:p>
            <a:pPr lvl="1"/>
            <a:r>
              <a:rPr lang="en-US" dirty="0"/>
              <a:t>copies the value of some data types (</a:t>
            </a:r>
            <a:r>
              <a:rPr lang="en-US" dirty="0" err="1"/>
              <a:t>boolean</a:t>
            </a:r>
            <a:r>
              <a:rPr lang="en-US" dirty="0"/>
              <a:t>, integer, float) and </a:t>
            </a:r>
          </a:p>
          <a:p>
            <a:pPr lvl="1"/>
            <a:r>
              <a:rPr lang="en-US" dirty="0"/>
              <a:t>copies the reference for other data types (list and other large data types) has important implications for passing arguments into functions.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ECDC2-A185-8B41-51F0-A186098D6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function (parameter, …)</a:t>
            </a:r>
          </a:p>
          <a:p>
            <a:pPr lvl="1"/>
            <a:r>
              <a:rPr lang="en-US" dirty="0"/>
              <a:t>If it a native type, then pass-by-value.</a:t>
            </a:r>
          </a:p>
          <a:p>
            <a:pPr lvl="1"/>
            <a:r>
              <a:rPr lang="en-US" dirty="0"/>
              <a:t>If it is a complex type, like a list, then it is passed as a reference.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talk about program Stack and program Heap, to better understand.</a:t>
            </a:r>
          </a:p>
        </p:txBody>
      </p:sp>
    </p:spTree>
    <p:extLst>
      <p:ext uri="{BB962C8B-B14F-4D97-AF65-F5344CB8AC3E}">
        <p14:creationId xmlns:p14="http://schemas.microsoft.com/office/powerpoint/2010/main" val="280784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ED28-058B-C23B-A13A-FECC534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61FE-F95A-42E3-42E6-69C7FFC7D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about strings?</a:t>
            </a:r>
          </a:p>
          <a:p>
            <a:pPr lvl="1"/>
            <a:r>
              <a:rPr lang="en-US" dirty="0"/>
              <a:t>Pass-by-value or pass-by-reference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D8DCA-526B-D3F5-4C47-24B8095684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about returning a list?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FDB933-1C30-0C97-5E37-8B2C4426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83304"/>
              </p:ext>
            </p:extLst>
          </p:nvPr>
        </p:nvGraphicFramePr>
        <p:xfrm>
          <a:off x="1955800" y="39762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24960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0638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Pass-by-value/return-by-value?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Pass-by-reference/return-by-value?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3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530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E998F9-6B1A-6DD3-DEC2-31C5E30A0647}"/>
              </a:ext>
            </a:extLst>
          </p:cNvPr>
          <p:cNvSpPr txBox="1"/>
          <p:nvPr/>
        </p:nvSpPr>
        <p:spPr>
          <a:xfrm>
            <a:off x="1076446" y="5981629"/>
            <a:ext cx="253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Checkpoint: </a:t>
            </a:r>
            <a:r>
              <a:rPr lang="en-US" dirty="0" err="1"/>
              <a:t>Pass_args.py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8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6F08-D39B-9163-72A2-F9188707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8AE7A-9780-168C-AD8D-7A25C25CA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03B14-2438-2A5A-5AC9-D98FB6473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118-5556-AED4-B924-F21D631B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63-F586-63C7-1EFE-2C2D0A225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Reinforce your understanding that </a:t>
            </a:r>
          </a:p>
          <a:p>
            <a:pPr lvl="2"/>
            <a:r>
              <a:rPr lang="en-US" dirty="0"/>
              <a:t>numbers are passed to a function by value and </a:t>
            </a:r>
          </a:p>
          <a:p>
            <a:pPr lvl="2"/>
            <a:r>
              <a:rPr lang="en-US" dirty="0"/>
              <a:t>lists are passed to a function by reference.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A97C-FBCD-1E62-9B54-CE80B7F5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118-5556-AED4-B924-F21D631B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63-F586-63C7-1EFE-2C2D0A225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Reinforce your understanding that </a:t>
            </a:r>
          </a:p>
          <a:p>
            <a:pPr lvl="2"/>
            <a:r>
              <a:rPr lang="en-US" dirty="0"/>
              <a:t>numbers are passed to a function by value and </a:t>
            </a:r>
          </a:p>
          <a:p>
            <a:pPr lvl="2"/>
            <a:r>
              <a:rPr lang="en-US" dirty="0"/>
              <a:t>lists are passed to a function by reference.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A97C-FBCD-1E62-9B54-CE80B7F5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9383-5FE3-BE99-F718-534AA7C6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6172200" cy="23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	Reading, Video</a:t>
            </a:r>
          </a:p>
          <a:p>
            <a:r>
              <a:rPr lang="en-US" dirty="0"/>
              <a:t>Checkpoint</a:t>
            </a:r>
          </a:p>
          <a:p>
            <a:r>
              <a:rPr lang="en-US" dirty="0"/>
              <a:t>Teach: Class Activity</a:t>
            </a:r>
          </a:p>
          <a:p>
            <a:r>
              <a:rPr lang="en-US" dirty="0"/>
              <a:t>Prove: Milestone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521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B118-5556-AED4-B924-F21D631B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Checkpoint: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363-F586-63C7-1EFE-2C2D0A2255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pPr lvl="1"/>
            <a:r>
              <a:rPr lang="en-US" dirty="0"/>
              <a:t>Reinforce your understanding that </a:t>
            </a:r>
          </a:p>
          <a:p>
            <a:pPr lvl="2"/>
            <a:r>
              <a:rPr lang="en-US" dirty="0"/>
              <a:t>numbers are passed to a function by value and </a:t>
            </a:r>
          </a:p>
          <a:p>
            <a:pPr lvl="2"/>
            <a:r>
              <a:rPr lang="en-US" dirty="0"/>
              <a:t>lists are passed to a function by reference.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A97C-FBCD-1E62-9B54-CE80B7F5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9383-5FE3-BE99-F718-534AA7C6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6172200" cy="23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50F03-DAD9-2DD1-7CDE-82F1D09C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874"/>
            <a:ext cx="6019800" cy="523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E13B0-DD26-B1E8-86F9-15F8A3B0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317483"/>
            <a:ext cx="5041692" cy="15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2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882-4A2D-5D97-DA48-4BED34FC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B742-AD56-2FA7-0460-5C11424235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44F1-3C0F-5D0A-E40A-1AE9B828F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3E127-744C-70CC-C01D-2E2E6AD2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56"/>
            <a:ext cx="648191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0215C-3080-0D14-D6F5-21397AC4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08569"/>
            <a:ext cx="7772400" cy="29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5187163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modify_args</a:t>
            </a:r>
            <a:r>
              <a:rPr lang="en-US" dirty="0"/>
              <a:t>(x, lx)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78041" y="490085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069510" y="518762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295652" y="486599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AF682969-7D7F-598B-5FD2-4DFCA4766F75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C86E5-0A1D-A5CE-6978-AA760F610463}"/>
              </a:ext>
            </a:extLst>
          </p:cNvPr>
          <p:cNvSpPr txBox="1"/>
          <p:nvPr/>
        </p:nvSpPr>
        <p:spPr>
          <a:xfrm>
            <a:off x="3293465" y="350048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A9E07B49-51FA-2354-F864-17379A4B776C}"/>
              </a:ext>
            </a:extLst>
          </p:cNvPr>
          <p:cNvSpPr/>
          <p:nvPr/>
        </p:nvSpPr>
        <p:spPr>
          <a:xfrm>
            <a:off x="3080087" y="39142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01626-80E7-78F4-E2C5-DA5B2FF3A24A}"/>
              </a:ext>
            </a:extLst>
          </p:cNvPr>
          <p:cNvSpPr txBox="1"/>
          <p:nvPr/>
        </p:nvSpPr>
        <p:spPr>
          <a:xfrm>
            <a:off x="3297698" y="3879435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2D273B-2CBD-82B3-F35C-1783B654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64" y="-15380"/>
            <a:ext cx="6481916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FE09C4E-66A8-7612-2A7D-2A1C3038883C}"/>
              </a:ext>
            </a:extLst>
          </p:cNvPr>
          <p:cNvSpPr/>
          <p:nvPr/>
        </p:nvSpPr>
        <p:spPr>
          <a:xfrm>
            <a:off x="45556" y="5556495"/>
            <a:ext cx="3465139" cy="12208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modify_args</a:t>
            </a:r>
            <a:r>
              <a:rPr lang="en-US" dirty="0"/>
              <a:t>(x, lx)</a:t>
            </a:r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690C5875-A304-DBB3-B5F3-04CAE531F20A}"/>
              </a:ext>
            </a:extLst>
          </p:cNvPr>
          <p:cNvSpPr/>
          <p:nvPr/>
        </p:nvSpPr>
        <p:spPr>
          <a:xfrm>
            <a:off x="1278856" y="489800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63869-4294-71FE-3551-01492E503290}"/>
              </a:ext>
            </a:extLst>
          </p:cNvPr>
          <p:cNvSpPr txBox="1"/>
          <p:nvPr/>
        </p:nvSpPr>
        <p:spPr>
          <a:xfrm>
            <a:off x="1496467" y="4863143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342C6A-C404-09F7-57F8-002ABAC6EB64}"/>
              </a:ext>
            </a:extLst>
          </p:cNvPr>
          <p:cNvSpPr txBox="1"/>
          <p:nvPr/>
        </p:nvSpPr>
        <p:spPr>
          <a:xfrm>
            <a:off x="8271415" y="1723731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calling </a:t>
            </a:r>
            <a:r>
              <a:rPr lang="en-US" dirty="0" err="1"/>
              <a:t>modify_args</a:t>
            </a:r>
            <a:r>
              <a:rPr lang="en-US" dirty="0"/>
              <a:t>(): x 5  lx [7, -2]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5D3374-28B2-2610-518F-3524B794D7C2}"/>
              </a:ext>
            </a:extLst>
          </p:cNvPr>
          <p:cNvSpPr txBox="1"/>
          <p:nvPr/>
        </p:nvSpPr>
        <p:spPr>
          <a:xfrm>
            <a:off x="8271415" y="3869814"/>
            <a:ext cx="7304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modify_args</a:t>
            </a:r>
            <a:r>
              <a:rPr lang="en-US" dirty="0"/>
              <a:t>(n, </a:t>
            </a:r>
            <a:r>
              <a:rPr lang="en-US" dirty="0" err="1"/>
              <a:t>alist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DEFA65-A159-4F69-E7D6-0E963C5C5048}"/>
              </a:ext>
            </a:extLst>
          </p:cNvPr>
          <p:cNvSpPr txBox="1"/>
          <p:nvPr/>
        </p:nvSpPr>
        <p:spPr>
          <a:xfrm>
            <a:off x="8495433" y="4133783"/>
            <a:ext cx="790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changing n and </a:t>
            </a:r>
            <a:r>
              <a:rPr lang="en-US" dirty="0" err="1"/>
              <a:t>alist</a:t>
            </a:r>
            <a:r>
              <a:rPr lang="en-US" dirty="0"/>
              <a:t>: n 5  </a:t>
            </a:r>
            <a:r>
              <a:rPr lang="en-US" dirty="0" err="1"/>
              <a:t>alist</a:t>
            </a:r>
            <a:r>
              <a:rPr lang="en-US" dirty="0"/>
              <a:t> [7, -2]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4AE09A-EAA9-ECC7-EC9D-9C890529A035}"/>
              </a:ext>
            </a:extLst>
          </p:cNvPr>
          <p:cNvSpPr txBox="1"/>
          <p:nvPr/>
        </p:nvSpPr>
        <p:spPr>
          <a:xfrm>
            <a:off x="8252642" y="5162029"/>
            <a:ext cx="83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After changing n and </a:t>
            </a:r>
            <a:r>
              <a:rPr lang="en-US" dirty="0" err="1"/>
              <a:t>alist</a:t>
            </a:r>
            <a:r>
              <a:rPr lang="en-US" dirty="0"/>
              <a:t>:  n 6  </a:t>
            </a:r>
            <a:r>
              <a:rPr lang="en-US" dirty="0" err="1"/>
              <a:t>alist</a:t>
            </a:r>
            <a:r>
              <a:rPr lang="en-US" dirty="0"/>
              <a:t> [7, -2, 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9BD821-E7B6-AFAE-DF0D-C43E144A92D1}"/>
              </a:ext>
            </a:extLst>
          </p:cNvPr>
          <p:cNvSpPr txBox="1"/>
          <p:nvPr/>
        </p:nvSpPr>
        <p:spPr>
          <a:xfrm>
            <a:off x="8239607" y="2612106"/>
            <a:ext cx="840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After calling </a:t>
            </a:r>
            <a:r>
              <a:rPr lang="en-US" dirty="0" err="1"/>
              <a:t>modify_args</a:t>
            </a:r>
            <a:r>
              <a:rPr lang="en-US" dirty="0"/>
              <a:t>():  x 5  lx [7, -2, 4]</a:t>
            </a: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5032A15D-D516-7D2C-163F-4F2367F1CD10}"/>
              </a:ext>
            </a:extLst>
          </p:cNvPr>
          <p:cNvSpPr/>
          <p:nvPr/>
        </p:nvSpPr>
        <p:spPr>
          <a:xfrm>
            <a:off x="657741" y="627683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D496C5-584F-2DC4-0EDE-98B360986A54}"/>
              </a:ext>
            </a:extLst>
          </p:cNvPr>
          <p:cNvSpPr txBox="1"/>
          <p:nvPr/>
        </p:nvSpPr>
        <p:spPr>
          <a:xfrm>
            <a:off x="875352" y="6241973"/>
            <a:ext cx="148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-2, 4]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D9B72C-416E-CBB9-782F-61931B2B4F5F}"/>
              </a:ext>
            </a:extLst>
          </p:cNvPr>
          <p:cNvCxnSpPr>
            <a:stCxn id="44" idx="0"/>
          </p:cNvCxnSpPr>
          <p:nvPr/>
        </p:nvCxnSpPr>
        <p:spPr>
          <a:xfrm flipV="1">
            <a:off x="1618467" y="4248767"/>
            <a:ext cx="2262157" cy="199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A32CA6-3C02-19C2-C48F-CDC16D03593F}"/>
              </a:ext>
            </a:extLst>
          </p:cNvPr>
          <p:cNvSpPr txBox="1"/>
          <p:nvPr/>
        </p:nvSpPr>
        <p:spPr>
          <a:xfrm>
            <a:off x="3300923" y="4133686"/>
            <a:ext cx="154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lx = [7 , -2, 4]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BD49581-52E8-BD63-4203-57F94B5D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61" y="423532"/>
            <a:ext cx="4489863" cy="9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05C-91BA-3D26-C986-2C65615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Team Activity: Lists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35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05C-91BA-3D26-C986-2C65615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Team Activity: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BB2A-747D-B556-B934-3BA315E50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F6F9F-E223-C3EE-6E1A-B573A053BE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few details about writing and calling functions in Python that, if you understand, will help you be a more effective programmer. </a:t>
            </a:r>
          </a:p>
          <a:p>
            <a:r>
              <a:rPr lang="en-US" dirty="0"/>
              <a:t>These details include default parameter values and pass by reference. </a:t>
            </a:r>
          </a:p>
          <a:p>
            <a:r>
              <a:rPr lang="en-US" dirty="0"/>
              <a:t>As a team during this activity, you will write and call a function that demonstrates both default parameter values and pass by reference.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7AA90-F7D3-98CD-7C54-09D0B1EE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0E524-19FC-2B02-B76A-57E9DE3C97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B1AF-B7D0-CAB0-431F-C431EB9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Team Activity: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F7C3-42F3-F11A-D616-5EEB332DB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1F5E4-F400-E078-144E-5CA8F697A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few details about writing and calling functions in Python that, if you understand, will help you be a more effective programmer. </a:t>
            </a:r>
          </a:p>
          <a:p>
            <a:r>
              <a:rPr lang="en-US" dirty="0"/>
              <a:t>These details include default parameter values and pass by reference. </a:t>
            </a:r>
          </a:p>
          <a:p>
            <a:r>
              <a:rPr lang="en-US" dirty="0"/>
              <a:t>As a team during this activity, you will write and call a function that demonstrates both default parameter values and pass by reference.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145E-0665-9C20-4421-EB86EC2B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BD339-9624-1DE9-8763-392A1666F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BB69F-2DB7-7957-69F8-E74AB825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18" y="0"/>
            <a:ext cx="657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4937-0D68-4548-CEA8-C43345F6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Team Activity: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CACB-D926-A43B-FB54-80EAEC249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FE088-FA48-1314-B986-EFE1E76DE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82872"/>
            <a:ext cx="5157787" cy="212899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3D390-6476-A792-ED30-AE54CFE23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52A585-29E1-C1D2-DFCB-B4ABE9DF9F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65186"/>
            <a:ext cx="5183188" cy="27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977CC58-1B5A-C7A7-9C96-ECBBEB2F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48" y="299067"/>
            <a:ext cx="3555104" cy="1457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00E77-7768-2FE7-3B56-CE789B27AB3A}"/>
              </a:ext>
            </a:extLst>
          </p:cNvPr>
          <p:cNvSpPr/>
          <p:nvPr/>
        </p:nvSpPr>
        <p:spPr>
          <a:xfrm>
            <a:off x="682783" y="5471536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append_random_numbers</a:t>
            </a:r>
            <a:r>
              <a:rPr lang="en-US" dirty="0"/>
              <a:t>()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86D5537-9242-4C57-7779-A2D5B0A2EDFE}"/>
              </a:ext>
            </a:extLst>
          </p:cNvPr>
          <p:cNvSpPr/>
          <p:nvPr/>
        </p:nvSpPr>
        <p:spPr>
          <a:xfrm>
            <a:off x="707380" y="51467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C61A6EB5-8CE5-187F-879F-DF26A600F57C}"/>
              </a:ext>
            </a:extLst>
          </p:cNvPr>
          <p:cNvSpPr/>
          <p:nvPr/>
        </p:nvSpPr>
        <p:spPr>
          <a:xfrm rot="5400000">
            <a:off x="3845112" y="54719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55F99-749E-0ECE-DD1B-A8E63CA6F84A}"/>
              </a:ext>
            </a:extLst>
          </p:cNvPr>
          <p:cNvSpPr txBox="1"/>
          <p:nvPr/>
        </p:nvSpPr>
        <p:spPr>
          <a:xfrm>
            <a:off x="924991" y="5111894"/>
            <a:ext cx="169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Numbers_list</a:t>
            </a:r>
            <a:endParaRPr lang="en-US" dirty="0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0250F2C2-D4FF-FC7D-9586-573F879558BD}"/>
              </a:ext>
            </a:extLst>
          </p:cNvPr>
          <p:cNvSpPr/>
          <p:nvPr/>
        </p:nvSpPr>
        <p:spPr>
          <a:xfrm>
            <a:off x="3075854" y="35353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4D8EA-4668-3613-DFDB-5560D523C830}"/>
              </a:ext>
            </a:extLst>
          </p:cNvPr>
          <p:cNvSpPr txBox="1"/>
          <p:nvPr/>
        </p:nvSpPr>
        <p:spPr>
          <a:xfrm>
            <a:off x="3293465" y="3500482"/>
            <a:ext cx="310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numbers = [16.2, 75.1, 52.3]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9C0DAF7-2CEE-5F7D-B29C-6ADEB6B3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7" y="103326"/>
            <a:ext cx="1678334" cy="17518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F52199-B297-AFC6-8808-A215E3B27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56" y="690269"/>
            <a:ext cx="4797244" cy="883914"/>
          </a:xfrm>
          <a:prstGeom prst="rect">
            <a:avLst/>
          </a:prstGeom>
        </p:spPr>
      </p:pic>
      <p:sp>
        <p:nvSpPr>
          <p:cNvPr id="48" name="Magnetic Disk 47">
            <a:extLst>
              <a:ext uri="{FF2B5EF4-FFF2-40B4-BE49-F238E27FC236}">
                <a16:creationId xmlns:a16="http://schemas.microsoft.com/office/drawing/2014/main" id="{52E7B086-55BA-88AC-B411-A05C1B84ECC8}"/>
              </a:ext>
            </a:extLst>
          </p:cNvPr>
          <p:cNvSpPr/>
          <p:nvPr/>
        </p:nvSpPr>
        <p:spPr>
          <a:xfrm>
            <a:off x="2544945" y="513222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750917-B942-913E-5174-0477ADBF2FFF}"/>
              </a:ext>
            </a:extLst>
          </p:cNvPr>
          <p:cNvSpPr txBox="1"/>
          <p:nvPr/>
        </p:nvSpPr>
        <p:spPr>
          <a:xfrm>
            <a:off x="2762556" y="5097359"/>
            <a:ext cx="119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EE7C9-AB97-7DC3-A6BD-EC8036330CE0}"/>
              </a:ext>
            </a:extLst>
          </p:cNvPr>
          <p:cNvSpPr/>
          <p:nvPr/>
        </p:nvSpPr>
        <p:spPr>
          <a:xfrm>
            <a:off x="9290862" y="3731415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printnumbers</a:t>
            </a:r>
            <a:r>
              <a:rPr lang="en-US" dirty="0"/>
              <a:t>()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6A260BCE-2836-0AA9-60F9-8A3A0B74E5BA}"/>
              </a:ext>
            </a:extLst>
          </p:cNvPr>
          <p:cNvSpPr/>
          <p:nvPr/>
        </p:nvSpPr>
        <p:spPr>
          <a:xfrm rot="16200000">
            <a:off x="9099988" y="37226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C8541-E563-E110-9C0C-5C89C0219684}"/>
              </a:ext>
            </a:extLst>
          </p:cNvPr>
          <p:cNvSpPr/>
          <p:nvPr/>
        </p:nvSpPr>
        <p:spPr>
          <a:xfrm>
            <a:off x="707380" y="5810849"/>
            <a:ext cx="3402823" cy="943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B814F-2DF6-9CDF-C757-3BBAE3AA95CC}"/>
              </a:ext>
            </a:extLst>
          </p:cNvPr>
          <p:cNvSpPr/>
          <p:nvPr/>
        </p:nvSpPr>
        <p:spPr>
          <a:xfrm>
            <a:off x="5418618" y="5824016"/>
            <a:ext cx="3402823" cy="9438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Random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2A49DD-B0FD-158A-CC16-8B9292B74681}"/>
              </a:ext>
            </a:extLst>
          </p:cNvPr>
          <p:cNvSpPr/>
          <p:nvPr/>
        </p:nvSpPr>
        <p:spPr>
          <a:xfrm>
            <a:off x="5892552" y="6296993"/>
            <a:ext cx="112608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uniform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F929007C-98FC-FCBF-E511-E1274B138707}"/>
              </a:ext>
            </a:extLst>
          </p:cNvPr>
          <p:cNvSpPr/>
          <p:nvPr/>
        </p:nvSpPr>
        <p:spPr>
          <a:xfrm>
            <a:off x="1136513" y="61067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0D5CD6-B3D1-28D3-0F68-361BA14C430B}"/>
              </a:ext>
            </a:extLst>
          </p:cNvPr>
          <p:cNvSpPr txBox="1"/>
          <p:nvPr/>
        </p:nvSpPr>
        <p:spPr>
          <a:xfrm>
            <a:off x="1354125" y="6071870"/>
            <a:ext cx="208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Random_number</a:t>
            </a:r>
            <a:endParaRPr lang="en-US" dirty="0"/>
          </a:p>
        </p:txBody>
      </p: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B6053BA3-9CCF-1C57-BD5F-A07A0BD7F89A}"/>
              </a:ext>
            </a:extLst>
          </p:cNvPr>
          <p:cNvSpPr/>
          <p:nvPr/>
        </p:nvSpPr>
        <p:spPr>
          <a:xfrm>
            <a:off x="1136514" y="64333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715B5B-2433-8E10-1B20-E4E22E857127}"/>
              </a:ext>
            </a:extLst>
          </p:cNvPr>
          <p:cNvSpPr txBox="1"/>
          <p:nvPr/>
        </p:nvSpPr>
        <p:spPr>
          <a:xfrm>
            <a:off x="1354124" y="6398510"/>
            <a:ext cx="4064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Numbers_list.append</a:t>
            </a:r>
            <a:r>
              <a:rPr lang="en-US" dirty="0"/>
              <a:t>(</a:t>
            </a:r>
            <a:r>
              <a:rPr lang="en-US" dirty="0" err="1"/>
              <a:t>random_number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1100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CA77-EE98-5D1A-B2F3-372D922F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87C0-4E0D-5D9D-076C-B4FAC1C9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2B40-9C75-674C-4C39-5E3E18EB8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C1FB1-BE20-C0DA-3529-33FD5E969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1D57-9C45-0EC1-0D49-2AF094DF71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E2EC8-9D58-1A14-CD46-7CCE75D5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15" y="0"/>
            <a:ext cx="735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3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random_numbers.py.py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</a:t>
            </a:r>
            <a:r>
              <a:rPr lang="en-US" dirty="0" err="1"/>
              <a:t>test_random_numbers.py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210232" y="5079974"/>
            <a:ext cx="330258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test_append_random_numbers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506157" y="50804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8943FDB-1E68-BDE4-4521-3699AC06D7D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2176965" y="4572195"/>
            <a:ext cx="867596" cy="2501523"/>
          </a:xfrm>
          <a:prstGeom prst="curvedConnector4">
            <a:avLst>
              <a:gd name="adj1" fmla="val 39358"/>
              <a:gd name="adj2" fmla="val 10913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7705E5C-875F-A677-E919-8F36BDB4D222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8821441" y="2742291"/>
            <a:ext cx="533401" cy="62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C9825FC-CCEB-34CA-0727-CA1AB70C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039" y="624018"/>
            <a:ext cx="2780702" cy="8505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7FAA6F-B2B6-C0E9-31CF-68796D46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42" y="2379288"/>
            <a:ext cx="2780702" cy="8505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FD9329-82EB-0223-CCE7-921B7C54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2" y="60661"/>
            <a:ext cx="7493000" cy="18923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306AD0E-EFE3-5247-51B7-2BC58323205F}"/>
              </a:ext>
            </a:extLst>
          </p:cNvPr>
          <p:cNvSpPr/>
          <p:nvPr/>
        </p:nvSpPr>
        <p:spPr>
          <a:xfrm>
            <a:off x="430192" y="6434685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append_random_numbers</a:t>
            </a:r>
            <a:r>
              <a:rPr lang="en-US" dirty="0"/>
              <a:t>()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3D3D2473-17F0-96F3-67DC-2C8499C903E7}"/>
              </a:ext>
            </a:extLst>
          </p:cNvPr>
          <p:cNvSpPr/>
          <p:nvPr/>
        </p:nvSpPr>
        <p:spPr>
          <a:xfrm>
            <a:off x="454789" y="610990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4B06180A-00F3-57CB-2189-D00524D97490}"/>
              </a:ext>
            </a:extLst>
          </p:cNvPr>
          <p:cNvSpPr/>
          <p:nvPr/>
        </p:nvSpPr>
        <p:spPr>
          <a:xfrm rot="5400000">
            <a:off x="3592521" y="64351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09045F-F766-C911-BBF9-899E7504A62F}"/>
              </a:ext>
            </a:extLst>
          </p:cNvPr>
          <p:cNvSpPr txBox="1"/>
          <p:nvPr/>
        </p:nvSpPr>
        <p:spPr>
          <a:xfrm>
            <a:off x="672400" y="6075043"/>
            <a:ext cx="169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Numbers_list</a:t>
            </a:r>
            <a:endParaRPr lang="en-US" dirty="0"/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EB24FDEE-78E7-8872-0497-5BAF027E205C}"/>
              </a:ext>
            </a:extLst>
          </p:cNvPr>
          <p:cNvSpPr/>
          <p:nvPr/>
        </p:nvSpPr>
        <p:spPr>
          <a:xfrm>
            <a:off x="2292354" y="60953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8C8BB9-9B65-A2C2-62CC-327FF4A56441}"/>
              </a:ext>
            </a:extLst>
          </p:cNvPr>
          <p:cNvSpPr txBox="1"/>
          <p:nvPr/>
        </p:nvSpPr>
        <p:spPr>
          <a:xfrm>
            <a:off x="2509965" y="6060508"/>
            <a:ext cx="119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9030C14-6625-70D6-2DC4-1A531C069E1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92392" y="3107749"/>
            <a:ext cx="1941358" cy="2003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DCC1-D519-234D-4E34-348F3DF7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3EF2-1DED-B7B5-1A3A-32D2431D9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FA36-2AC5-71C4-16DC-7281851FF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Everything in programming is 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Output</a:t>
            </a:r>
          </a:p>
          <a:p>
            <a:r>
              <a:rPr lang="en-US" dirty="0"/>
              <a:t>Everything…</a:t>
            </a:r>
          </a:p>
          <a:p>
            <a:endParaRPr lang="en-US" dirty="0"/>
          </a:p>
          <a:p>
            <a:r>
              <a:rPr lang="en-US" dirty="0"/>
              <a:t>Let us test it?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CAB301-8C7B-77E8-1513-9C7B06F6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166B74-52B1-578F-FF38-E5FB26933F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1141-F807-2BAC-D252-858F2E75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4CE-B405-C110-27F8-3D78476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Prove Milestone: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E2006-7AD7-15F4-DD10-05C066155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B0E2-03E6-6064-AAB1-DDEE6DB57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27B6-0AE3-FFA9-E8A3-E13EA6BC8D62}"/>
              </a:ext>
            </a:extLst>
          </p:cNvPr>
          <p:cNvSpPr txBox="1"/>
          <p:nvPr/>
        </p:nvSpPr>
        <p:spPr>
          <a:xfrm>
            <a:off x="0" y="6488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https://byui-cse.github.io/cse111-course/lesson07/prove.html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F0E966-D257-0833-58A8-C30049F69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D3660B-C24C-1C5D-6B50-F77525DF5D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4CE-B405-C110-27F8-3D78476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Prove Milestone: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E939-91B6-BD00-A1EF-AD371EC42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BA90-DE7C-E097-13C5-56B797A90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that creates and uses a compound list.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E2006-7AD7-15F4-DD10-05C066155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B0E2-03E6-6064-AAB1-DDEE6DB57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427B6-0AE3-FFA9-E8A3-E13EA6BC8D62}"/>
              </a:ext>
            </a:extLst>
          </p:cNvPr>
          <p:cNvSpPr txBox="1"/>
          <p:nvPr/>
        </p:nvSpPr>
        <p:spPr>
          <a:xfrm>
            <a:off x="0" y="6488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https://byui-cse.github.io/cse111-course/lesson07/prove.html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4CE-B405-C110-27F8-3D78476F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Prove Milestone: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E939-91B6-BD00-A1EF-AD371EC42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BA90-DE7C-E097-13C5-56B797A90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that creates and uses a compound list.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E2006-7AD7-15F4-DD10-05C066155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B0E2-03E6-6064-AAB1-DDEE6DB57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2A160-9F3D-07D5-2848-A3DE3B9F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26" y="980194"/>
            <a:ext cx="5997573" cy="5877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427B6-0AE3-FFA9-E8A3-E13EA6BC8D62}"/>
              </a:ext>
            </a:extLst>
          </p:cNvPr>
          <p:cNvSpPr txBox="1"/>
          <p:nvPr/>
        </p:nvSpPr>
        <p:spPr>
          <a:xfrm>
            <a:off x="0" y="6488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https://byui-cse.github.io/cse111-course/lesson07/prove.html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72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5B11-8835-51B1-83D8-B70AE818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3" y="39634"/>
            <a:ext cx="1911578" cy="1873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CF31-3166-A982-8108-BA2C2E0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" y="534157"/>
            <a:ext cx="2784681" cy="803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3FB74-94DA-A620-D933-923D6E35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9" y="386016"/>
            <a:ext cx="4233098" cy="12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8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90E-4057-B320-5786-472E72D9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111F-20CC-8DC6-0F96-EA456723E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D36D-A3CB-17B7-6505-A6FDFF4C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587B5-1833-942E-04CE-08B2C891C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C404-86AD-9AE3-3B04-17C166B52C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936E7-4B12-AF9D-2AAB-01B19272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269"/>
            <a:ext cx="6030897" cy="4219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6090B-D2BB-0407-CF8C-B4ED0F15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6528"/>
            <a:ext cx="6096000" cy="42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6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77F9-39C2-4832-4FF7-4E6AFE5C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DC291-8C44-53C6-1B29-552858882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FDBBD-6A22-DC85-C5BB-013173092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C35E6-AD69-A2B4-ACC2-5A82DF9F2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C9871-A619-D2A1-CDE3-FC23589313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CE386-1606-2580-A92F-981CE832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164"/>
            <a:ext cx="6019801" cy="174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CE057-79E9-2CA2-ABBC-61E1A8CB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71" y="0"/>
            <a:ext cx="6145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15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5B11-8835-51B1-83D8-B70AE818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3" y="39634"/>
            <a:ext cx="1911578" cy="1873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CF31-3166-A982-8108-BA2C2E0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" y="534157"/>
            <a:ext cx="2784681" cy="803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3FB74-94DA-A620-D933-923D6E35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9" y="386016"/>
            <a:ext cx="4233098" cy="12771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A1AFC21C-B11A-6966-E321-A0FFA8BAB7A9}"/>
              </a:ext>
            </a:extLst>
          </p:cNvPr>
          <p:cNvSpPr/>
          <p:nvPr/>
        </p:nvSpPr>
        <p:spPr>
          <a:xfrm>
            <a:off x="3066607" y="427402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9023E-0F86-7F4F-368B-0CEDBDA09E2C}"/>
              </a:ext>
            </a:extLst>
          </p:cNvPr>
          <p:cNvSpPr txBox="1"/>
          <p:nvPr/>
        </p:nvSpPr>
        <p:spPr>
          <a:xfrm>
            <a:off x="3284218" y="4239165"/>
            <a:ext cx="351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Returned_list</a:t>
            </a:r>
            <a:endParaRPr lang="en-US" dirty="0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D1A04-AA13-96E6-1106-E9CD8419D011}"/>
              </a:ext>
            </a:extLst>
          </p:cNvPr>
          <p:cNvSpPr/>
          <p:nvPr/>
        </p:nvSpPr>
        <p:spPr>
          <a:xfrm>
            <a:off x="9209529" y="593373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print_element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0179E0B6-2896-45B9-636A-C57236C4D39A}"/>
              </a:ext>
            </a:extLst>
          </p:cNvPr>
          <p:cNvSpPr/>
          <p:nvPr/>
        </p:nvSpPr>
        <p:spPr>
          <a:xfrm rot="16200000">
            <a:off x="9018655" y="59249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DA113DAD-D927-8F0F-E9E7-4B6BF8156592}"/>
              </a:ext>
            </a:extLst>
          </p:cNvPr>
          <p:cNvSpPr/>
          <p:nvPr/>
        </p:nvSpPr>
        <p:spPr>
          <a:xfrm>
            <a:off x="198941" y="24368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D2886C4C-DCC7-C0D9-24B5-11435AF64ED3}"/>
              </a:ext>
            </a:extLst>
          </p:cNvPr>
          <p:cNvSpPr/>
          <p:nvPr/>
        </p:nvSpPr>
        <p:spPr>
          <a:xfrm>
            <a:off x="351341" y="25892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091340DA-AA75-CB78-AC7C-6FE50824C585}"/>
              </a:ext>
            </a:extLst>
          </p:cNvPr>
          <p:cNvSpPr/>
          <p:nvPr/>
        </p:nvSpPr>
        <p:spPr>
          <a:xfrm>
            <a:off x="503741" y="2741654"/>
            <a:ext cx="2373364" cy="18988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5E887003-56E4-0656-DC5C-9AF079E54DB0}"/>
              </a:ext>
            </a:extLst>
          </p:cNvPr>
          <p:cNvSpPr/>
          <p:nvPr/>
        </p:nvSpPr>
        <p:spPr>
          <a:xfrm>
            <a:off x="932172" y="33671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1C679A7D-7415-7577-D849-2979F7F962D1}"/>
              </a:ext>
            </a:extLst>
          </p:cNvPr>
          <p:cNvSpPr/>
          <p:nvPr/>
        </p:nvSpPr>
        <p:spPr>
          <a:xfrm>
            <a:off x="932171" y="36414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1DE3927E-582F-F4DA-323F-00364ECA10E9}"/>
              </a:ext>
            </a:extLst>
          </p:cNvPr>
          <p:cNvSpPr/>
          <p:nvPr/>
        </p:nvSpPr>
        <p:spPr>
          <a:xfrm>
            <a:off x="932170" y="39157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38652-9BDE-34F1-7F6C-D35D77AA4C87}"/>
              </a:ext>
            </a:extLst>
          </p:cNvPr>
          <p:cNvSpPr txBox="1"/>
          <p:nvPr/>
        </p:nvSpPr>
        <p:spPr>
          <a:xfrm>
            <a:off x="1149783" y="333224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DCB4A-3B41-B2D7-A89D-8B0EE9EA69A0}"/>
              </a:ext>
            </a:extLst>
          </p:cNvPr>
          <p:cNvSpPr txBox="1"/>
          <p:nvPr/>
        </p:nvSpPr>
        <p:spPr>
          <a:xfrm>
            <a:off x="1149783" y="3593926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6BBAE-E5BB-936F-CA1B-C5B45B7B38DF}"/>
              </a:ext>
            </a:extLst>
          </p:cNvPr>
          <p:cNvSpPr txBox="1"/>
          <p:nvPr/>
        </p:nvSpPr>
        <p:spPr>
          <a:xfrm>
            <a:off x="1168907" y="3861405"/>
            <a:ext cx="146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Atomic_mass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2CCFB1-1193-2A2C-E313-A78AE2525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792" y="2735526"/>
            <a:ext cx="5905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dirty="0"/>
              <a:t>main</a:t>
            </a:r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5B11-8835-51B1-83D8-B70AE818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3" y="39634"/>
            <a:ext cx="1911578" cy="1873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CF31-3166-A982-8108-BA2C2E0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" y="534157"/>
            <a:ext cx="2784681" cy="803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3FB74-94DA-A620-D933-923D6E35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9" y="386016"/>
            <a:ext cx="4233098" cy="127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892E6-B5F8-594F-AF49-D5CF28E8E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71" y="0"/>
            <a:ext cx="614512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E87FBA-3A68-A47C-3287-19CA7A3A4B46}"/>
              </a:ext>
            </a:extLst>
          </p:cNvPr>
          <p:cNvSpPr/>
          <p:nvPr/>
        </p:nvSpPr>
        <p:spPr>
          <a:xfrm>
            <a:off x="9227252" y="5853253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print_element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50FAA257-6C27-EEC6-7382-D2103F583CF5}"/>
              </a:ext>
            </a:extLst>
          </p:cNvPr>
          <p:cNvSpPr/>
          <p:nvPr/>
        </p:nvSpPr>
        <p:spPr>
          <a:xfrm rot="16200000">
            <a:off x="9018656" y="58683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3FA04427-C8B5-87D3-DFB6-7AB1C5435697}"/>
              </a:ext>
            </a:extLst>
          </p:cNvPr>
          <p:cNvSpPr/>
          <p:nvPr/>
        </p:nvSpPr>
        <p:spPr>
          <a:xfrm>
            <a:off x="3066607" y="30945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13827-1F74-2829-C849-B4B8DCEE990E}"/>
              </a:ext>
            </a:extLst>
          </p:cNvPr>
          <p:cNvSpPr txBox="1"/>
          <p:nvPr/>
        </p:nvSpPr>
        <p:spPr>
          <a:xfrm>
            <a:off x="3284218" y="3059668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Periodic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A228A-16B0-9254-69B0-DED2B8171117}"/>
              </a:ext>
            </a:extLst>
          </p:cNvPr>
          <p:cNvSpPr txBox="1"/>
          <p:nvPr/>
        </p:nvSpPr>
        <p:spPr>
          <a:xfrm>
            <a:off x="8292430" y="6448754"/>
            <a:ext cx="2969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20BCDF29-36E2-DE9A-5662-417A458652E4}"/>
              </a:ext>
            </a:extLst>
          </p:cNvPr>
          <p:cNvSpPr/>
          <p:nvPr/>
        </p:nvSpPr>
        <p:spPr>
          <a:xfrm>
            <a:off x="198941" y="24368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17230D12-DCF9-B720-664B-CC4569ABB773}"/>
              </a:ext>
            </a:extLst>
          </p:cNvPr>
          <p:cNvSpPr/>
          <p:nvPr/>
        </p:nvSpPr>
        <p:spPr>
          <a:xfrm>
            <a:off x="351341" y="25892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gnetic Disk 18">
            <a:extLst>
              <a:ext uri="{FF2B5EF4-FFF2-40B4-BE49-F238E27FC236}">
                <a16:creationId xmlns:a16="http://schemas.microsoft.com/office/drawing/2014/main" id="{4D368772-E42C-21A3-E899-02D4C1B867EE}"/>
              </a:ext>
            </a:extLst>
          </p:cNvPr>
          <p:cNvSpPr/>
          <p:nvPr/>
        </p:nvSpPr>
        <p:spPr>
          <a:xfrm>
            <a:off x="503741" y="2741654"/>
            <a:ext cx="2373364" cy="18988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EBD3D185-2C1B-F312-E671-CB7A1F56162A}"/>
              </a:ext>
            </a:extLst>
          </p:cNvPr>
          <p:cNvSpPr/>
          <p:nvPr/>
        </p:nvSpPr>
        <p:spPr>
          <a:xfrm>
            <a:off x="932172" y="33671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A76E5E1A-2A60-7FF6-C353-9A87B5AA4AD1}"/>
              </a:ext>
            </a:extLst>
          </p:cNvPr>
          <p:cNvSpPr/>
          <p:nvPr/>
        </p:nvSpPr>
        <p:spPr>
          <a:xfrm>
            <a:off x="932171" y="36414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46B5E0A8-0776-C7EB-02EB-40F00234A65E}"/>
              </a:ext>
            </a:extLst>
          </p:cNvPr>
          <p:cNvSpPr/>
          <p:nvPr/>
        </p:nvSpPr>
        <p:spPr>
          <a:xfrm>
            <a:off x="932170" y="39157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0B51EA-C58A-3596-B033-FB5D49A7186F}"/>
              </a:ext>
            </a:extLst>
          </p:cNvPr>
          <p:cNvSpPr txBox="1"/>
          <p:nvPr/>
        </p:nvSpPr>
        <p:spPr>
          <a:xfrm>
            <a:off x="1149783" y="333224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C0CC4-1CFF-A215-ED86-D32D2F5C68DB}"/>
              </a:ext>
            </a:extLst>
          </p:cNvPr>
          <p:cNvSpPr txBox="1"/>
          <p:nvPr/>
        </p:nvSpPr>
        <p:spPr>
          <a:xfrm>
            <a:off x="1149783" y="3593926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F4135A-B3C4-A95E-B513-3FCAC01F30CE}"/>
              </a:ext>
            </a:extLst>
          </p:cNvPr>
          <p:cNvSpPr txBox="1"/>
          <p:nvPr/>
        </p:nvSpPr>
        <p:spPr>
          <a:xfrm>
            <a:off x="1168907" y="3861405"/>
            <a:ext cx="146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Atomic_mass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67C78F1-0D69-E595-3CCE-B25A94574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833" y="5928326"/>
            <a:ext cx="2612817" cy="9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2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E4C663-889B-21A3-C5E7-26B1108FCE1D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16729-AB1A-8F93-DFC8-60D5D8C95EAA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588E4-B1E3-991B-0DC8-6916B26ACA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EAA53-849F-4E26-1850-F310B93BC903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  <a:p>
            <a:r>
              <a:rPr lang="en-US" sz="1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"__main__"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	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3" name="Striped Right Arrow 42">
            <a:extLst>
              <a:ext uri="{FF2B5EF4-FFF2-40B4-BE49-F238E27FC236}">
                <a16:creationId xmlns:a16="http://schemas.microsoft.com/office/drawing/2014/main" id="{38BB83D6-AA64-FFC2-BD00-ACAC57956351}"/>
              </a:ext>
            </a:extLst>
          </p:cNvPr>
          <p:cNvSpPr/>
          <p:nvPr/>
        </p:nvSpPr>
        <p:spPr>
          <a:xfrm>
            <a:off x="6096000" y="-474216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>
            <a:extLst>
              <a:ext uri="{FF2B5EF4-FFF2-40B4-BE49-F238E27FC236}">
                <a16:creationId xmlns:a16="http://schemas.microsoft.com/office/drawing/2014/main" id="{42F0659F-78E0-D049-D257-AA8B42ADE630}"/>
              </a:ext>
            </a:extLst>
          </p:cNvPr>
          <p:cNvSpPr/>
          <p:nvPr/>
        </p:nvSpPr>
        <p:spPr>
          <a:xfrm>
            <a:off x="3187565" y="-471511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15B11-8835-51B1-83D8-B70AE818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73" y="39634"/>
            <a:ext cx="1911578" cy="1873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9CF31-3166-A982-8108-BA2C2E0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" y="534157"/>
            <a:ext cx="2784681" cy="803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3FB74-94DA-A620-D933-923D6E35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79" y="386016"/>
            <a:ext cx="4233098" cy="12771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C918DE-8BC0-0FA9-F993-D7DBEB580BF4}"/>
              </a:ext>
            </a:extLst>
          </p:cNvPr>
          <p:cNvSpPr/>
          <p:nvPr/>
        </p:nvSpPr>
        <p:spPr>
          <a:xfrm>
            <a:off x="115230" y="5578933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789E953B-308B-C2D5-93BB-A6B182BCEF9A}"/>
              </a:ext>
            </a:extLst>
          </p:cNvPr>
          <p:cNvSpPr/>
          <p:nvPr/>
        </p:nvSpPr>
        <p:spPr>
          <a:xfrm rot="5400000">
            <a:off x="3277559" y="55793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A1AFC21C-B11A-6966-E321-A0FFA8BAB7A9}"/>
              </a:ext>
            </a:extLst>
          </p:cNvPr>
          <p:cNvSpPr/>
          <p:nvPr/>
        </p:nvSpPr>
        <p:spPr>
          <a:xfrm>
            <a:off x="3066607" y="30945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9023E-0F86-7F4F-368B-0CEDBDA09E2C}"/>
              </a:ext>
            </a:extLst>
          </p:cNvPr>
          <p:cNvSpPr txBox="1"/>
          <p:nvPr/>
        </p:nvSpPr>
        <p:spPr>
          <a:xfrm>
            <a:off x="3284218" y="3059668"/>
            <a:ext cx="176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Periodic table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3B957468-2DDD-A90A-9896-A8D0111A535D}"/>
              </a:ext>
            </a:extLst>
          </p:cNvPr>
          <p:cNvSpPr/>
          <p:nvPr/>
        </p:nvSpPr>
        <p:spPr>
          <a:xfrm>
            <a:off x="266873" y="596859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1D869-6645-ECEA-B92E-D0009035923E}"/>
              </a:ext>
            </a:extLst>
          </p:cNvPr>
          <p:cNvSpPr txBox="1"/>
          <p:nvPr/>
        </p:nvSpPr>
        <p:spPr>
          <a:xfrm>
            <a:off x="484484" y="5933730"/>
            <a:ext cx="3512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periodic_table_list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# [symbol, name, </a:t>
            </a:r>
            <a:r>
              <a:rPr lang="en-US" dirty="0" err="1"/>
              <a:t>atomic_mass</a:t>
            </a:r>
            <a:r>
              <a:rPr lang="en-US" dirty="0"/>
              <a:t>]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97F0AA-586B-C5E3-1124-29A83D472BA1}"/>
              </a:ext>
            </a:extLst>
          </p:cNvPr>
          <p:cNvCxnSpPr>
            <a:stCxn id="14" idx="2"/>
            <a:endCxn id="18" idx="3"/>
          </p:cNvCxnSpPr>
          <p:nvPr/>
        </p:nvCxnSpPr>
        <p:spPr>
          <a:xfrm rot="16200000" flipV="1">
            <a:off x="2190128" y="4373262"/>
            <a:ext cx="2219772" cy="2109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D2404F5-38E2-7E38-C765-9B559AEDB39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51502" y="3244334"/>
            <a:ext cx="3957924" cy="28177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8E518-3699-D4EF-0E69-671AA15C1BC5}"/>
              </a:ext>
            </a:extLst>
          </p:cNvPr>
          <p:cNvSpPr/>
          <p:nvPr/>
        </p:nvSpPr>
        <p:spPr>
          <a:xfrm>
            <a:off x="9209529" y="5933730"/>
            <a:ext cx="269787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print_element</a:t>
            </a:r>
            <a:r>
              <a:rPr lang="en-US" dirty="0"/>
              <a:t>()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4F1CFF11-11F6-94B9-DFCF-37E57FC4AAD3}"/>
              </a:ext>
            </a:extLst>
          </p:cNvPr>
          <p:cNvSpPr/>
          <p:nvPr/>
        </p:nvSpPr>
        <p:spPr>
          <a:xfrm rot="16200000">
            <a:off x="9018655" y="592496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6EFA8015-8282-4D85-8C56-D777CF2DFF75}"/>
              </a:ext>
            </a:extLst>
          </p:cNvPr>
          <p:cNvSpPr/>
          <p:nvPr/>
        </p:nvSpPr>
        <p:spPr>
          <a:xfrm>
            <a:off x="198941" y="24368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730A361D-80A8-E0C8-9B7D-49424399E08B}"/>
              </a:ext>
            </a:extLst>
          </p:cNvPr>
          <p:cNvSpPr/>
          <p:nvPr/>
        </p:nvSpPr>
        <p:spPr>
          <a:xfrm>
            <a:off x="351341" y="2589254"/>
            <a:ext cx="2373364" cy="1898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gnetic Disk 15">
            <a:extLst>
              <a:ext uri="{FF2B5EF4-FFF2-40B4-BE49-F238E27FC236}">
                <a16:creationId xmlns:a16="http://schemas.microsoft.com/office/drawing/2014/main" id="{9F6E3DC6-6F31-107E-69FD-D48BAFC27FB1}"/>
              </a:ext>
            </a:extLst>
          </p:cNvPr>
          <p:cNvSpPr/>
          <p:nvPr/>
        </p:nvSpPr>
        <p:spPr>
          <a:xfrm>
            <a:off x="503741" y="2741654"/>
            <a:ext cx="2373364" cy="18988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8AF386F2-22C1-0BDD-49DB-AB5444D3DB6B}"/>
              </a:ext>
            </a:extLst>
          </p:cNvPr>
          <p:cNvSpPr/>
          <p:nvPr/>
        </p:nvSpPr>
        <p:spPr>
          <a:xfrm>
            <a:off x="932172" y="33671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>
            <a:extLst>
              <a:ext uri="{FF2B5EF4-FFF2-40B4-BE49-F238E27FC236}">
                <a16:creationId xmlns:a16="http://schemas.microsoft.com/office/drawing/2014/main" id="{7B0144CF-F15B-0BC7-BDC7-5445D7A8F70F}"/>
              </a:ext>
            </a:extLst>
          </p:cNvPr>
          <p:cNvSpPr/>
          <p:nvPr/>
        </p:nvSpPr>
        <p:spPr>
          <a:xfrm>
            <a:off x="932171" y="364143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DE216401-513B-3462-D84F-E0221BE8B099}"/>
              </a:ext>
            </a:extLst>
          </p:cNvPr>
          <p:cNvSpPr/>
          <p:nvPr/>
        </p:nvSpPr>
        <p:spPr>
          <a:xfrm>
            <a:off x="932170" y="391575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0B4030-71D2-9CA2-A115-60850FAC9DE8}"/>
              </a:ext>
            </a:extLst>
          </p:cNvPr>
          <p:cNvSpPr txBox="1"/>
          <p:nvPr/>
        </p:nvSpPr>
        <p:spPr>
          <a:xfrm>
            <a:off x="1149783" y="3332248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3F871-83E7-1DEB-45B5-58CBD0FADD3F}"/>
              </a:ext>
            </a:extLst>
          </p:cNvPr>
          <p:cNvSpPr txBox="1"/>
          <p:nvPr/>
        </p:nvSpPr>
        <p:spPr>
          <a:xfrm>
            <a:off x="1149783" y="3593926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2C569-E8D7-F5FA-8112-A3031408EFD7}"/>
              </a:ext>
            </a:extLst>
          </p:cNvPr>
          <p:cNvSpPr txBox="1"/>
          <p:nvPr/>
        </p:nvSpPr>
        <p:spPr>
          <a:xfrm>
            <a:off x="1168907" y="3861405"/>
            <a:ext cx="146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Atomic_mass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7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E068A0-3B35-4AD1-CF2D-FC7CE364C61C}"/>
              </a:ext>
            </a:extLst>
          </p:cNvPr>
          <p:cNvSpPr/>
          <p:nvPr/>
        </p:nvSpPr>
        <p:spPr>
          <a:xfrm>
            <a:off x="326571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4A26F-E3EF-7821-940B-500E8E44B046}"/>
              </a:ext>
            </a:extLst>
          </p:cNvPr>
          <p:cNvSpPr txBox="1"/>
          <p:nvPr/>
        </p:nvSpPr>
        <p:spPr>
          <a:xfrm>
            <a:off x="0" y="1839686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  <a:endParaRPr lang="en-US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A7EE638-66CA-2990-B331-89B5B2732664}"/>
              </a:ext>
            </a:extLst>
          </p:cNvPr>
          <p:cNvSpPr/>
          <p:nvPr/>
        </p:nvSpPr>
        <p:spPr>
          <a:xfrm>
            <a:off x="925286" y="2170730"/>
            <a:ext cx="1241903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input(&lt;str&gt;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D70A80-E62A-4406-3F6B-ED12D35CF80E}"/>
              </a:ext>
            </a:extLst>
          </p:cNvPr>
          <p:cNvSpPr/>
          <p:nvPr/>
        </p:nvSpPr>
        <p:spPr>
          <a:xfrm>
            <a:off x="1023255" y="2619042"/>
            <a:ext cx="664029" cy="35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 “”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758B9DA-C454-E5BC-2B8E-A11AF6DCE7B8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H="1">
            <a:off x="1023255" y="2339459"/>
            <a:ext cx="1143934" cy="459197"/>
          </a:xfrm>
          <a:prstGeom prst="bentConnector5">
            <a:avLst>
              <a:gd name="adj1" fmla="val -19984"/>
              <a:gd name="adj2" fmla="val 48815"/>
              <a:gd name="adj3" fmla="val 11998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28C2BA-887A-2F07-7522-7531E055EC10}"/>
              </a:ext>
            </a:extLst>
          </p:cNvPr>
          <p:cNvSpPr/>
          <p:nvPr/>
        </p:nvSpPr>
        <p:spPr>
          <a:xfrm>
            <a:off x="9229142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133F09-5FBD-287C-EC8E-193137D6B2F5}"/>
              </a:ext>
            </a:extLst>
          </p:cNvPr>
          <p:cNvSpPr/>
          <p:nvPr/>
        </p:nvSpPr>
        <p:spPr>
          <a:xfrm>
            <a:off x="543353" y="1480458"/>
            <a:ext cx="1623836" cy="35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 prompt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9D9E545-813C-F946-3057-ABC39FFA701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rot="16200000" flipH="1">
            <a:off x="1285232" y="1909724"/>
            <a:ext cx="331044" cy="1909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cision 17">
            <a:extLst>
              <a:ext uri="{FF2B5EF4-FFF2-40B4-BE49-F238E27FC236}">
                <a16:creationId xmlns:a16="http://schemas.microsoft.com/office/drawing/2014/main" id="{E1E12FC9-E83A-D271-0D63-437FD12E59BD}"/>
              </a:ext>
            </a:extLst>
          </p:cNvPr>
          <p:cNvSpPr/>
          <p:nvPr/>
        </p:nvSpPr>
        <p:spPr>
          <a:xfrm>
            <a:off x="159034" y="3076051"/>
            <a:ext cx="2392472" cy="3374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If(decimal)</a:t>
            </a:r>
          </a:p>
        </p:txBody>
      </p:sp>
      <p:sp>
        <p:nvSpPr>
          <p:cNvPr id="19" name="Decision 18">
            <a:extLst>
              <a:ext uri="{FF2B5EF4-FFF2-40B4-BE49-F238E27FC236}">
                <a16:creationId xmlns:a16="http://schemas.microsoft.com/office/drawing/2014/main" id="{57006BE3-327A-78AF-6213-768D4F524F80}"/>
              </a:ext>
            </a:extLst>
          </p:cNvPr>
          <p:cNvSpPr/>
          <p:nvPr/>
        </p:nvSpPr>
        <p:spPr>
          <a:xfrm>
            <a:off x="159034" y="3454591"/>
            <a:ext cx="2392472" cy="3374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If(whole)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4137ADA0-380E-9B74-F069-B487D428BF95}"/>
              </a:ext>
            </a:extLst>
          </p:cNvPr>
          <p:cNvSpPr/>
          <p:nvPr/>
        </p:nvSpPr>
        <p:spPr>
          <a:xfrm>
            <a:off x="1973405" y="3076050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float( 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4B70E895-A93D-FAAC-80E1-B377B37859B2}"/>
              </a:ext>
            </a:extLst>
          </p:cNvPr>
          <p:cNvSpPr/>
          <p:nvPr/>
        </p:nvSpPr>
        <p:spPr>
          <a:xfrm>
            <a:off x="1973405" y="3432819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 )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F376BB7C-6F33-F06B-6B4B-1C01A8405288}"/>
              </a:ext>
            </a:extLst>
          </p:cNvPr>
          <p:cNvSpPr/>
          <p:nvPr/>
        </p:nvSpPr>
        <p:spPr>
          <a:xfrm>
            <a:off x="2995731" y="2619042"/>
            <a:ext cx="429986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0B5D443-C07E-A920-573D-165700414D49}"/>
              </a:ext>
            </a:extLst>
          </p:cNvPr>
          <p:cNvCxnSpPr>
            <a:cxnSpLocks/>
            <a:stCxn id="8" idx="6"/>
            <a:endCxn id="22" idx="1"/>
          </p:cNvCxnSpPr>
          <p:nvPr/>
        </p:nvCxnSpPr>
        <p:spPr>
          <a:xfrm flipV="1">
            <a:off x="1687284" y="2787771"/>
            <a:ext cx="1308447" cy="10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5645E9-C05C-3F7D-E52E-F34C359FEEA4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33376" y="2787771"/>
            <a:ext cx="162355" cy="4570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007078A-52CE-D069-502F-111C95B05A3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833376" y="2787771"/>
            <a:ext cx="162355" cy="8137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1A356E-48A2-418E-6459-072278291C52}"/>
              </a:ext>
            </a:extLst>
          </p:cNvPr>
          <p:cNvSpPr/>
          <p:nvPr/>
        </p:nvSpPr>
        <p:spPr>
          <a:xfrm>
            <a:off x="3445565" y="2597271"/>
            <a:ext cx="823771" cy="35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5BBA0E-CE27-0E83-0D95-9995CDC4E973}"/>
              </a:ext>
            </a:extLst>
          </p:cNvPr>
          <p:cNvSpPr txBox="1"/>
          <p:nvPr/>
        </p:nvSpPr>
        <p:spPr>
          <a:xfrm>
            <a:off x="55926" y="5856664"/>
            <a:ext cx="26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VarStr</a:t>
            </a:r>
            <a:r>
              <a:rPr lang="en-US" dirty="0"/>
              <a:t> = input(“prompt?”)</a:t>
            </a:r>
          </a:p>
          <a:p>
            <a:r>
              <a:rPr lang="en-US" dirty="0" err="1"/>
              <a:t>VarF</a:t>
            </a:r>
            <a:r>
              <a:rPr lang="en-US" dirty="0"/>
              <a:t> = float(</a:t>
            </a:r>
            <a:r>
              <a:rPr lang="en-US" dirty="0" err="1"/>
              <a:t>VarStr</a:t>
            </a:r>
            <a:r>
              <a:rPr lang="en-US" dirty="0"/>
              <a:t>)</a:t>
            </a:r>
          </a:p>
          <a:p>
            <a:r>
              <a:rPr lang="en-US" dirty="0" err="1"/>
              <a:t>VarI</a:t>
            </a:r>
            <a:r>
              <a:rPr lang="en-US" dirty="0"/>
              <a:t> = int(</a:t>
            </a:r>
            <a:r>
              <a:rPr lang="en-US" dirty="0" err="1"/>
              <a:t>VarStr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A1A82E-A756-9545-8B3E-446C71546581}"/>
              </a:ext>
            </a:extLst>
          </p:cNvPr>
          <p:cNvSpPr txBox="1"/>
          <p:nvPr/>
        </p:nvSpPr>
        <p:spPr>
          <a:xfrm>
            <a:off x="11177392" y="5678208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50" name="Process 49">
            <a:extLst>
              <a:ext uri="{FF2B5EF4-FFF2-40B4-BE49-F238E27FC236}">
                <a16:creationId xmlns:a16="http://schemas.microsoft.com/office/drawing/2014/main" id="{E22E95DC-1F72-07F5-070B-565F39E18B2B}"/>
              </a:ext>
            </a:extLst>
          </p:cNvPr>
          <p:cNvSpPr/>
          <p:nvPr/>
        </p:nvSpPr>
        <p:spPr>
          <a:xfrm>
            <a:off x="9920615" y="5940916"/>
            <a:ext cx="1256777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print(&lt;str&gt;)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A1F854-C0CC-CA8C-FD69-35897C798851}"/>
              </a:ext>
            </a:extLst>
          </p:cNvPr>
          <p:cNvSpPr/>
          <p:nvPr/>
        </p:nvSpPr>
        <p:spPr>
          <a:xfrm>
            <a:off x="9111664" y="5930030"/>
            <a:ext cx="664029" cy="35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 “”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F96921-46F9-0F4A-4774-93D52C4C0340}"/>
              </a:ext>
            </a:extLst>
          </p:cNvPr>
          <p:cNvSpPr/>
          <p:nvPr/>
        </p:nvSpPr>
        <p:spPr>
          <a:xfrm>
            <a:off x="8951922" y="4112233"/>
            <a:ext cx="823771" cy="35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7" name="Decision 56">
            <a:extLst>
              <a:ext uri="{FF2B5EF4-FFF2-40B4-BE49-F238E27FC236}">
                <a16:creationId xmlns:a16="http://schemas.microsoft.com/office/drawing/2014/main" id="{8DB002CD-8574-CFF7-B17B-016EC69F0903}"/>
              </a:ext>
            </a:extLst>
          </p:cNvPr>
          <p:cNvSpPr/>
          <p:nvPr/>
        </p:nvSpPr>
        <p:spPr>
          <a:xfrm>
            <a:off x="6395299" y="4810890"/>
            <a:ext cx="2392472" cy="33745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If(decimal)</a:t>
            </a:r>
          </a:p>
        </p:txBody>
      </p:sp>
      <p:sp>
        <p:nvSpPr>
          <p:cNvPr id="58" name="Decision 57">
            <a:extLst>
              <a:ext uri="{FF2B5EF4-FFF2-40B4-BE49-F238E27FC236}">
                <a16:creationId xmlns:a16="http://schemas.microsoft.com/office/drawing/2014/main" id="{2C315B6E-2B82-EE48-3459-97656E717E52}"/>
              </a:ext>
            </a:extLst>
          </p:cNvPr>
          <p:cNvSpPr/>
          <p:nvPr/>
        </p:nvSpPr>
        <p:spPr>
          <a:xfrm>
            <a:off x="6395299" y="5189430"/>
            <a:ext cx="2392472" cy="33745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If(whole)</a:t>
            </a:r>
          </a:p>
        </p:txBody>
      </p:sp>
      <p:sp>
        <p:nvSpPr>
          <p:cNvPr id="59" name="Process 58">
            <a:extLst>
              <a:ext uri="{FF2B5EF4-FFF2-40B4-BE49-F238E27FC236}">
                <a16:creationId xmlns:a16="http://schemas.microsoft.com/office/drawing/2014/main" id="{97DF1A28-1DCC-B395-5223-21AED447F3C5}"/>
              </a:ext>
            </a:extLst>
          </p:cNvPr>
          <p:cNvSpPr/>
          <p:nvPr/>
        </p:nvSpPr>
        <p:spPr>
          <a:xfrm>
            <a:off x="8131823" y="4830689"/>
            <a:ext cx="859971" cy="33745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str( )</a:t>
            </a:r>
          </a:p>
        </p:txBody>
      </p:sp>
      <p:sp>
        <p:nvSpPr>
          <p:cNvPr id="60" name="Process 59">
            <a:extLst>
              <a:ext uri="{FF2B5EF4-FFF2-40B4-BE49-F238E27FC236}">
                <a16:creationId xmlns:a16="http://schemas.microsoft.com/office/drawing/2014/main" id="{C69CCB20-64E8-AECB-0C7C-2563CD28CD3F}"/>
              </a:ext>
            </a:extLst>
          </p:cNvPr>
          <p:cNvSpPr/>
          <p:nvPr/>
        </p:nvSpPr>
        <p:spPr>
          <a:xfrm>
            <a:off x="8131823" y="5187458"/>
            <a:ext cx="859971" cy="33745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str( )</a:t>
            </a: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35E707D9-5B5B-F99A-D1F9-F3A2822CD035}"/>
              </a:ext>
            </a:extLst>
          </p:cNvPr>
          <p:cNvSpPr/>
          <p:nvPr/>
        </p:nvSpPr>
        <p:spPr>
          <a:xfrm>
            <a:off x="6395299" y="5524426"/>
            <a:ext cx="2392472" cy="33745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If(str)</a:t>
            </a:r>
          </a:p>
        </p:txBody>
      </p:sp>
      <p:sp>
        <p:nvSpPr>
          <p:cNvPr id="62" name="Process 61">
            <a:extLst>
              <a:ext uri="{FF2B5EF4-FFF2-40B4-BE49-F238E27FC236}">
                <a16:creationId xmlns:a16="http://schemas.microsoft.com/office/drawing/2014/main" id="{A09CE5F5-2502-7B20-4757-220E034F97C5}"/>
              </a:ext>
            </a:extLst>
          </p:cNvPr>
          <p:cNvSpPr/>
          <p:nvPr/>
        </p:nvSpPr>
        <p:spPr>
          <a:xfrm>
            <a:off x="8131823" y="5522454"/>
            <a:ext cx="859971" cy="33745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977BA75-A5EA-2B7D-8D3F-E5C43A344900}"/>
              </a:ext>
            </a:extLst>
          </p:cNvPr>
          <p:cNvCxnSpPr>
            <a:cxnSpLocks/>
            <a:stCxn id="59" idx="3"/>
            <a:endCxn id="53" idx="0"/>
          </p:cNvCxnSpPr>
          <p:nvPr/>
        </p:nvCxnSpPr>
        <p:spPr>
          <a:xfrm>
            <a:off x="8991794" y="4999418"/>
            <a:ext cx="451885" cy="930612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57A24B1-8E93-A1A1-4D57-CF416C65415C}"/>
              </a:ext>
            </a:extLst>
          </p:cNvPr>
          <p:cNvCxnSpPr>
            <a:cxnSpLocks/>
            <a:stCxn id="60" idx="3"/>
            <a:endCxn id="53" idx="0"/>
          </p:cNvCxnSpPr>
          <p:nvPr/>
        </p:nvCxnSpPr>
        <p:spPr>
          <a:xfrm>
            <a:off x="8991794" y="5356187"/>
            <a:ext cx="451885" cy="57384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AC2F6CE-F499-30F9-37D3-05ED1A0C2ED4}"/>
              </a:ext>
            </a:extLst>
          </p:cNvPr>
          <p:cNvCxnSpPr>
            <a:cxnSpLocks/>
            <a:stCxn id="62" idx="3"/>
            <a:endCxn id="53" idx="0"/>
          </p:cNvCxnSpPr>
          <p:nvPr/>
        </p:nvCxnSpPr>
        <p:spPr>
          <a:xfrm>
            <a:off x="8991794" y="5691183"/>
            <a:ext cx="451885" cy="23884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2A04E48-0D91-4BB8-4E61-E6BCB646867B}"/>
              </a:ext>
            </a:extLst>
          </p:cNvPr>
          <p:cNvSpPr/>
          <p:nvPr/>
        </p:nvSpPr>
        <p:spPr>
          <a:xfrm>
            <a:off x="8097130" y="4495693"/>
            <a:ext cx="894664" cy="29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6BE789B4-EA29-0114-D9D9-09D3B84E91B6}"/>
              </a:ext>
            </a:extLst>
          </p:cNvPr>
          <p:cNvSpPr/>
          <p:nvPr/>
        </p:nvSpPr>
        <p:spPr>
          <a:xfrm>
            <a:off x="9583648" y="4609599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f”. {}  “</a:t>
            </a:r>
          </a:p>
        </p:txBody>
      </p:sp>
      <p:sp>
        <p:nvSpPr>
          <p:cNvPr id="79" name="Process 78">
            <a:extLst>
              <a:ext uri="{FF2B5EF4-FFF2-40B4-BE49-F238E27FC236}">
                <a16:creationId xmlns:a16="http://schemas.microsoft.com/office/drawing/2014/main" id="{22026254-6F95-3A29-6ABC-289391A27F0F}"/>
              </a:ext>
            </a:extLst>
          </p:cNvPr>
          <p:cNvSpPr/>
          <p:nvPr/>
        </p:nvSpPr>
        <p:spPr>
          <a:xfrm>
            <a:off x="10215556" y="5064764"/>
            <a:ext cx="19236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{} “.format(var..)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E6F0C83-C1E1-D4CF-2CD4-994519D16C18}"/>
              </a:ext>
            </a:extLst>
          </p:cNvPr>
          <p:cNvCxnSpPr>
            <a:cxnSpLocks/>
            <a:stCxn id="78" idx="2"/>
            <a:endCxn id="53" idx="0"/>
          </p:cNvCxnSpPr>
          <p:nvPr/>
        </p:nvCxnSpPr>
        <p:spPr>
          <a:xfrm rot="5400000">
            <a:off x="9237170" y="5153566"/>
            <a:ext cx="982974" cy="56995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5D80E62-DB73-EDC9-633A-4E5582DF4222}"/>
              </a:ext>
            </a:extLst>
          </p:cNvPr>
          <p:cNvCxnSpPr>
            <a:cxnSpLocks/>
            <a:stCxn id="79" idx="2"/>
            <a:endCxn id="53" idx="0"/>
          </p:cNvCxnSpPr>
          <p:nvPr/>
        </p:nvCxnSpPr>
        <p:spPr>
          <a:xfrm rot="5400000">
            <a:off x="10046632" y="4799269"/>
            <a:ext cx="527809" cy="173371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3DFD98C-3B2B-D13E-8326-86773799A359}"/>
              </a:ext>
            </a:extLst>
          </p:cNvPr>
          <p:cNvCxnSpPr>
            <a:cxnSpLocks/>
            <a:stCxn id="54" idx="4"/>
            <a:endCxn id="74" idx="3"/>
          </p:cNvCxnSpPr>
          <p:nvPr/>
        </p:nvCxnSpPr>
        <p:spPr>
          <a:xfrm rot="5400000">
            <a:off x="9090873" y="4372382"/>
            <a:ext cx="173857" cy="3720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39A76FEE-4D94-94DA-710C-377E217BD432}"/>
              </a:ext>
            </a:extLst>
          </p:cNvPr>
          <p:cNvCxnSpPr>
            <a:cxnSpLocks/>
            <a:stCxn id="54" idx="6"/>
            <a:endCxn id="78" idx="0"/>
          </p:cNvCxnSpPr>
          <p:nvPr/>
        </p:nvCxnSpPr>
        <p:spPr>
          <a:xfrm>
            <a:off x="9775693" y="4291847"/>
            <a:ext cx="237941" cy="3177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0B3D768-AA42-00EC-A954-B2FDF6E9F2EA}"/>
              </a:ext>
            </a:extLst>
          </p:cNvPr>
          <p:cNvCxnSpPr>
            <a:cxnSpLocks/>
            <a:stCxn id="54" idx="6"/>
            <a:endCxn id="79" idx="0"/>
          </p:cNvCxnSpPr>
          <p:nvPr/>
        </p:nvCxnSpPr>
        <p:spPr>
          <a:xfrm>
            <a:off x="9775693" y="4291847"/>
            <a:ext cx="1401699" cy="7729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241C6B5-F287-281C-E58A-9A772D5C3E91}"/>
              </a:ext>
            </a:extLst>
          </p:cNvPr>
          <p:cNvSpPr/>
          <p:nvPr/>
        </p:nvSpPr>
        <p:spPr>
          <a:xfrm>
            <a:off x="4900659" y="850772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C8DAB4-54EA-FEBB-C8ED-A95F25125349}"/>
              </a:ext>
            </a:extLst>
          </p:cNvPr>
          <p:cNvSpPr txBox="1"/>
          <p:nvPr/>
        </p:nvSpPr>
        <p:spPr>
          <a:xfrm>
            <a:off x="9096454" y="6509205"/>
            <a:ext cx="110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“ “, \t, \n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52F86-C27E-E24C-B12E-74C395AB963F}"/>
              </a:ext>
            </a:extLst>
          </p:cNvPr>
          <p:cNvSpPr txBox="1"/>
          <p:nvPr/>
        </p:nvSpPr>
        <p:spPr>
          <a:xfrm>
            <a:off x="11326295" y="4504074"/>
            <a:ext cx="66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:.#f</a:t>
            </a:r>
            <a:endParaRPr lang="en-US" dirty="0"/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542AF224-DC37-F67C-9FDD-B543CBFEFA1C}"/>
              </a:ext>
            </a:extLst>
          </p:cNvPr>
          <p:cNvSpPr/>
          <p:nvPr/>
        </p:nvSpPr>
        <p:spPr>
          <a:xfrm>
            <a:off x="5018314" y="101740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B7349B2F-9CC0-F348-3D48-18BFD611BAAD}"/>
              </a:ext>
            </a:extLst>
          </p:cNvPr>
          <p:cNvSpPr/>
          <p:nvPr/>
        </p:nvSpPr>
        <p:spPr>
          <a:xfrm>
            <a:off x="4141823" y="1592753"/>
            <a:ext cx="3568001" cy="9696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Patterns:</a:t>
            </a:r>
          </a:p>
          <a:p>
            <a:r>
              <a:rPr lang="en-US" dirty="0"/>
              <a:t>Var = var operator var</a:t>
            </a:r>
          </a:p>
          <a:p>
            <a:r>
              <a:rPr lang="en-US" dirty="0"/>
              <a:t>	#:operators: +, -, *, /, //, %, **</a:t>
            </a:r>
          </a:p>
          <a:p>
            <a:r>
              <a:rPr lang="en-US" dirty="0"/>
              <a:t>Var = </a:t>
            </a:r>
            <a:r>
              <a:rPr lang="en-US" dirty="0" err="1"/>
              <a:t>var.function</a:t>
            </a:r>
            <a:r>
              <a:rPr lang="en-US" dirty="0"/>
              <a:t>()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2C815753-4815-3C19-2FED-E1933145707E}"/>
              </a:ext>
            </a:extLst>
          </p:cNvPr>
          <p:cNvSpPr/>
          <p:nvPr/>
        </p:nvSpPr>
        <p:spPr>
          <a:xfrm>
            <a:off x="4741971" y="2631458"/>
            <a:ext cx="2392471" cy="5283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Strings: +, .functions()</a:t>
            </a:r>
          </a:p>
          <a:p>
            <a:r>
              <a:rPr lang="en-US" dirty="0"/>
              <a:t>Numbers: math</a:t>
            </a:r>
          </a:p>
        </p:txBody>
      </p:sp>
      <p:sp>
        <p:nvSpPr>
          <p:cNvPr id="11" name="Explosion 2 10">
            <a:extLst>
              <a:ext uri="{FF2B5EF4-FFF2-40B4-BE49-F238E27FC236}">
                <a16:creationId xmlns:a16="http://schemas.microsoft.com/office/drawing/2014/main" id="{6D0BF811-7300-2CFA-3889-82C9F26CE193}"/>
              </a:ext>
            </a:extLst>
          </p:cNvPr>
          <p:cNvSpPr/>
          <p:nvPr/>
        </p:nvSpPr>
        <p:spPr>
          <a:xfrm>
            <a:off x="3677965" y="938511"/>
            <a:ext cx="1954177" cy="6131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</a:t>
            </a:r>
          </a:p>
          <a:p>
            <a:pPr algn="ctr"/>
            <a:r>
              <a:rPr lang="en-US" sz="1000" dirty="0"/>
              <a:t>(equations)</a:t>
            </a:r>
          </a:p>
          <a:p>
            <a:pPr algn="ctr"/>
            <a:r>
              <a:rPr lang="en-US" sz="1000" dirty="0"/>
              <a:t>(algorithms)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etc</a:t>
            </a:r>
            <a:r>
              <a:rPr lang="en-US" sz="1000" dirty="0"/>
              <a:t>)</a:t>
            </a:r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6963D1CD-4F7D-E6FD-663F-58F3421771AA}"/>
              </a:ext>
            </a:extLst>
          </p:cNvPr>
          <p:cNvSpPr/>
          <p:nvPr/>
        </p:nvSpPr>
        <p:spPr>
          <a:xfrm>
            <a:off x="4691577" y="3539351"/>
            <a:ext cx="2486695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2F0A1951-1486-CCEA-2A45-6BF99FC53DEF}"/>
              </a:ext>
            </a:extLst>
          </p:cNvPr>
          <p:cNvSpPr/>
          <p:nvPr/>
        </p:nvSpPr>
        <p:spPr>
          <a:xfrm>
            <a:off x="4141823" y="3897728"/>
            <a:ext cx="1774900" cy="214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T-statements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F4EB9253-B20C-D8C8-4AE3-E1399737B3E2}"/>
              </a:ext>
            </a:extLst>
          </p:cNvPr>
          <p:cNvSpPr/>
          <p:nvPr/>
        </p:nvSpPr>
        <p:spPr>
          <a:xfrm>
            <a:off x="5934924" y="3900530"/>
            <a:ext cx="1774900" cy="211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F-statements</a:t>
            </a:r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299908E2-25A6-E999-A16E-B6934C74E080}"/>
              </a:ext>
            </a:extLst>
          </p:cNvPr>
          <p:cNvSpPr/>
          <p:nvPr/>
        </p:nvSpPr>
        <p:spPr>
          <a:xfrm>
            <a:off x="4141823" y="3305933"/>
            <a:ext cx="3568001" cy="2117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bool:operators</a:t>
            </a:r>
            <a:r>
              <a:rPr lang="en-US" dirty="0"/>
              <a:t> (==, &lt;, &gt; &lt;=, &gt;=)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0F53BFE2-B470-C3D7-3DE8-A5B94465619B}"/>
              </a:ext>
            </a:extLst>
          </p:cNvPr>
          <p:cNvSpPr/>
          <p:nvPr/>
        </p:nvSpPr>
        <p:spPr>
          <a:xfrm>
            <a:off x="4666999" y="4133948"/>
            <a:ext cx="2486695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27" name="Process 26">
            <a:extLst>
              <a:ext uri="{FF2B5EF4-FFF2-40B4-BE49-F238E27FC236}">
                <a16:creationId xmlns:a16="http://schemas.microsoft.com/office/drawing/2014/main" id="{465BBF4A-D84E-6F99-055E-0EAE61154FDE}"/>
              </a:ext>
            </a:extLst>
          </p:cNvPr>
          <p:cNvSpPr/>
          <p:nvPr/>
        </p:nvSpPr>
        <p:spPr>
          <a:xfrm>
            <a:off x="2790515" y="4243187"/>
            <a:ext cx="1774900" cy="214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T-statements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3CBA67F4-AC0B-8BD7-6CDE-EFE9983D0AD2}"/>
              </a:ext>
            </a:extLst>
          </p:cNvPr>
          <p:cNvSpPr/>
          <p:nvPr/>
        </p:nvSpPr>
        <p:spPr>
          <a:xfrm>
            <a:off x="4936407" y="4507874"/>
            <a:ext cx="1774900" cy="211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F-statements</a:t>
            </a:r>
          </a:p>
        </p:txBody>
      </p:sp>
      <p:sp>
        <p:nvSpPr>
          <p:cNvPr id="30" name="Decision 29">
            <a:extLst>
              <a:ext uri="{FF2B5EF4-FFF2-40B4-BE49-F238E27FC236}">
                <a16:creationId xmlns:a16="http://schemas.microsoft.com/office/drawing/2014/main" id="{73E8F738-D030-2CB2-E654-C1D571993BB6}"/>
              </a:ext>
            </a:extLst>
          </p:cNvPr>
          <p:cNvSpPr/>
          <p:nvPr/>
        </p:nvSpPr>
        <p:spPr>
          <a:xfrm>
            <a:off x="4569453" y="4794943"/>
            <a:ext cx="2486695" cy="3177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A0A558EC-6D25-1E98-8350-8FC1B707BF12}"/>
              </a:ext>
            </a:extLst>
          </p:cNvPr>
          <p:cNvSpPr/>
          <p:nvPr/>
        </p:nvSpPr>
        <p:spPr>
          <a:xfrm>
            <a:off x="2692969" y="4904182"/>
            <a:ext cx="1774900" cy="214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T-statements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C72F98D7-702D-9877-C4F7-63E933FC2DA6}"/>
              </a:ext>
            </a:extLst>
          </p:cNvPr>
          <p:cNvSpPr/>
          <p:nvPr/>
        </p:nvSpPr>
        <p:spPr>
          <a:xfrm>
            <a:off x="4838861" y="5168869"/>
            <a:ext cx="1774900" cy="2117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F-statements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8241B4E5-084E-FFAA-C17D-19B95F430E59}"/>
              </a:ext>
            </a:extLst>
          </p:cNvPr>
          <p:cNvSpPr/>
          <p:nvPr/>
        </p:nvSpPr>
        <p:spPr>
          <a:xfrm>
            <a:off x="91552" y="3904302"/>
            <a:ext cx="2620461" cy="6190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open(“filename”) as </a:t>
            </a:r>
            <a:r>
              <a:rPr lang="en-US" dirty="0" err="1"/>
              <a:t>filereference</a:t>
            </a:r>
            <a:endParaRPr lang="en-US" dirty="0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2117C631-0E3C-1AB6-B509-9EFF1B3AA333}"/>
              </a:ext>
            </a:extLst>
          </p:cNvPr>
          <p:cNvSpPr/>
          <p:nvPr/>
        </p:nvSpPr>
        <p:spPr>
          <a:xfrm>
            <a:off x="4171226" y="5930030"/>
            <a:ext cx="3566868" cy="61903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 (parameters,..)</a:t>
            </a:r>
          </a:p>
          <a:p>
            <a:pPr algn="ctr"/>
            <a:r>
              <a:rPr lang="en-US" dirty="0"/>
              <a:t>return value</a:t>
            </a:r>
          </a:p>
        </p:txBody>
      </p:sp>
    </p:spTree>
    <p:extLst>
      <p:ext uri="{BB962C8B-B14F-4D97-AF65-F5344CB8AC3E}">
        <p14:creationId xmlns:p14="http://schemas.microsoft.com/office/powerpoint/2010/main" val="2927260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6902-371E-517C-6264-82BF4D66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CAE0-03E9-F5F6-16BE-C94E89913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668E-CF8C-DC2C-58BF-4AFCCCDFB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7A6C3-4524-90CD-09B0-864780507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A8295-5005-66E3-7D5E-B3446F71BC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D0DC7-A20F-FE0E-D2E1-E04D845F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78" y="0"/>
            <a:ext cx="621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4C2AC7-1638-D650-131E-77944CC6D986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chemistry.py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7926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</a:t>
            </a:r>
            <a:r>
              <a:rPr lang="en-US" dirty="0" err="1"/>
              <a:t>test_random_numbers.py</a:t>
            </a:r>
            <a:endParaRPr lang="en-US" dirty="0"/>
          </a:p>
          <a:p>
            <a:r>
              <a:rPr lang="en-US" dirty="0" err="1"/>
              <a:t>pytest.main</a:t>
            </a:r>
            <a:r>
              <a:rPr lang="en-US" dirty="0"/>
              <a:t>(["-v", "--tb=line", "-</a:t>
            </a:r>
            <a:r>
              <a:rPr lang="en-US" dirty="0" err="1"/>
              <a:t>rN</a:t>
            </a:r>
            <a:r>
              <a:rPr lang="en-US" dirty="0"/>
              <a:t>", __file__])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F95A-2FD7-E53C-FB3A-D16A0A8414B8}"/>
              </a:ext>
            </a:extLst>
          </p:cNvPr>
          <p:cNvSpPr/>
          <p:nvPr/>
        </p:nvSpPr>
        <p:spPr>
          <a:xfrm>
            <a:off x="2210232" y="5079974"/>
            <a:ext cx="3302583" cy="30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test_make_periodic_table</a:t>
            </a:r>
            <a:r>
              <a:rPr lang="en-US" dirty="0"/>
              <a:t>()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580DBACA-4A86-F2B2-2EAF-FCF74DF5A962}"/>
              </a:ext>
            </a:extLst>
          </p:cNvPr>
          <p:cNvSpPr/>
          <p:nvPr/>
        </p:nvSpPr>
        <p:spPr>
          <a:xfrm rot="5400000">
            <a:off x="5506157" y="508043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8943FDB-1E68-BDE4-4521-3699AC06D7DA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5400000">
            <a:off x="2415342" y="4988502"/>
            <a:ext cx="1045527" cy="18468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7705E5C-875F-A677-E919-8F36BDB4D22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821441" y="2742291"/>
            <a:ext cx="533401" cy="62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06AD0E-EFE3-5247-51B7-2BC58323205F}"/>
              </a:ext>
            </a:extLst>
          </p:cNvPr>
          <p:cNvSpPr/>
          <p:nvPr/>
        </p:nvSpPr>
        <p:spPr>
          <a:xfrm>
            <a:off x="430192" y="6434685"/>
            <a:ext cx="316898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make_periodic_table</a:t>
            </a:r>
            <a:r>
              <a:rPr lang="en-US" dirty="0"/>
              <a:t>()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4B06180A-00F3-57CB-2189-D00524D97490}"/>
              </a:ext>
            </a:extLst>
          </p:cNvPr>
          <p:cNvSpPr/>
          <p:nvPr/>
        </p:nvSpPr>
        <p:spPr>
          <a:xfrm rot="5400000">
            <a:off x="3592521" y="643514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9030C14-6625-70D6-2DC4-1A531C069E1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3892392" y="3107749"/>
            <a:ext cx="1941358" cy="2003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B3AE3C8-01AD-D320-0B68-2EA0DEA7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48" y="94341"/>
            <a:ext cx="76835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73AF0-031A-DF79-4D76-5B6BC10D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736" y="2931595"/>
            <a:ext cx="3110263" cy="9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FFD-A849-C94F-F2C9-A7BAE08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CD06-7257-8080-817B-CBC725103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D13A-4260-827C-FFFC-E0858F87C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19AFF-FCA1-BBA5-E833-B27EF64E1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4FA81-C4B4-A234-0BAC-458E3FA053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2183A-ED1B-9561-0979-E1C2C8D420C7}"/>
              </a:ext>
            </a:extLst>
          </p:cNvPr>
          <p:cNvSpPr txBox="1"/>
          <p:nvPr/>
        </p:nvSpPr>
        <p:spPr>
          <a:xfrm>
            <a:off x="0" y="5681635"/>
            <a:ext cx="3086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Sequence (Coupling/Cohesion)</a:t>
            </a:r>
          </a:p>
          <a:p>
            <a:r>
              <a:rPr lang="en-US" dirty="0"/>
              <a:t>Selection (Branching)</a:t>
            </a:r>
          </a:p>
          <a:p>
            <a:r>
              <a:rPr lang="en-US" dirty="0"/>
              <a:t>Iteration (Loops)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DBC690-645D-FE98-B5C0-397E5FCC88F3}"/>
              </a:ext>
            </a:extLst>
          </p:cNvPr>
          <p:cNvSpPr/>
          <p:nvPr/>
        </p:nvSpPr>
        <p:spPr>
          <a:xfrm>
            <a:off x="326571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67C458-B419-973E-99AA-E8F5F96EF98B}"/>
              </a:ext>
            </a:extLst>
          </p:cNvPr>
          <p:cNvSpPr/>
          <p:nvPr/>
        </p:nvSpPr>
        <p:spPr>
          <a:xfrm>
            <a:off x="9229142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7913F2-4AE1-E0E3-3128-CCEC978F28BB}"/>
              </a:ext>
            </a:extLst>
          </p:cNvPr>
          <p:cNvSpPr/>
          <p:nvPr/>
        </p:nvSpPr>
        <p:spPr>
          <a:xfrm>
            <a:off x="4900659" y="850772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51CFFB22-5AB6-B717-F91A-E15E8EA88B52}"/>
              </a:ext>
            </a:extLst>
          </p:cNvPr>
          <p:cNvSpPr/>
          <p:nvPr/>
        </p:nvSpPr>
        <p:spPr>
          <a:xfrm>
            <a:off x="5018314" y="101740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161830-1E39-BA95-4B9C-81FBD7B52440}"/>
              </a:ext>
            </a:extLst>
          </p:cNvPr>
          <p:cNvSpPr/>
          <p:nvPr/>
        </p:nvSpPr>
        <p:spPr>
          <a:xfrm>
            <a:off x="315012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D588192-9173-08B5-425C-2D572DB532A9}"/>
              </a:ext>
            </a:extLst>
          </p:cNvPr>
          <p:cNvSpPr/>
          <p:nvPr/>
        </p:nvSpPr>
        <p:spPr>
          <a:xfrm>
            <a:off x="4706178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  <a:p>
            <a:pPr algn="ctr"/>
            <a:r>
              <a:rPr lang="en-US" dirty="0"/>
              <a:t>(Order)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AE12B35-1D12-FE57-8CCF-5C4B7BED341C}"/>
              </a:ext>
            </a:extLst>
          </p:cNvPr>
          <p:cNvSpPr/>
          <p:nvPr/>
        </p:nvSpPr>
        <p:spPr>
          <a:xfrm>
            <a:off x="620107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  <a:p>
            <a:pPr algn="ctr"/>
            <a:r>
              <a:rPr lang="en-US" dirty="0"/>
              <a:t>(Branching)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8BCAAE-FD80-2611-870C-EDD4D354BD3E}"/>
              </a:ext>
            </a:extLst>
          </p:cNvPr>
          <p:cNvSpPr/>
          <p:nvPr/>
        </p:nvSpPr>
        <p:spPr>
          <a:xfrm>
            <a:off x="7695962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90188-65B0-E98B-3807-C6B4C2D58E84}"/>
              </a:ext>
            </a:extLst>
          </p:cNvPr>
          <p:cNvSpPr/>
          <p:nvPr/>
        </p:nvSpPr>
        <p:spPr>
          <a:xfrm>
            <a:off x="446314" y="1926772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User</a:t>
            </a:r>
          </a:p>
          <a:p>
            <a:pPr algn="ctr"/>
            <a:r>
              <a:rPr lang="en-US" dirty="0"/>
              <a:t>(string)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9EB56-84C1-1A12-F541-C222130A4D11}"/>
              </a:ext>
            </a:extLst>
          </p:cNvPr>
          <p:cNvSpPr/>
          <p:nvPr/>
        </p:nvSpPr>
        <p:spPr>
          <a:xfrm>
            <a:off x="446314" y="2481944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=Input(string)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1577D-11B9-770C-4B4F-B9F96C6D8CB0}"/>
              </a:ext>
            </a:extLst>
          </p:cNvPr>
          <p:cNvSpPr/>
          <p:nvPr/>
        </p:nvSpPr>
        <p:spPr>
          <a:xfrm>
            <a:off x="446315" y="4615544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BDA8-0D0D-3BED-3AD4-6B63D4B22072}"/>
              </a:ext>
            </a:extLst>
          </p:cNvPr>
          <p:cNvSpPr/>
          <p:nvPr/>
        </p:nvSpPr>
        <p:spPr>
          <a:xfrm>
            <a:off x="3102429" y="2330385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615BE-A225-FB3C-B64C-F10EE08DA2E6}"/>
              </a:ext>
            </a:extLst>
          </p:cNvPr>
          <p:cNvSpPr/>
          <p:nvPr/>
        </p:nvSpPr>
        <p:spPr>
          <a:xfrm>
            <a:off x="446313" y="5170716"/>
            <a:ext cx="11430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9E97D-2E6D-4218-B956-6AA56600AFFD}"/>
              </a:ext>
            </a:extLst>
          </p:cNvPr>
          <p:cNvSpPr/>
          <p:nvPr/>
        </p:nvSpPr>
        <p:spPr>
          <a:xfrm>
            <a:off x="1616529" y="4615544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222F0-58D8-533D-B3A7-5FE2D734BE45}"/>
              </a:ext>
            </a:extLst>
          </p:cNvPr>
          <p:cNvSpPr/>
          <p:nvPr/>
        </p:nvSpPr>
        <p:spPr>
          <a:xfrm>
            <a:off x="1616529" y="5170716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2761EA6-09F9-EFDA-D5E8-E4569736F1D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188029" y="2558985"/>
            <a:ext cx="914400" cy="1515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622E99-FA58-DE5F-99EE-0B6B46BF87D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405743" y="2558985"/>
            <a:ext cx="696686" cy="22851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270D-4FF0-7A00-44B5-46DA1FAD00AD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405743" y="2558985"/>
            <a:ext cx="696686" cy="2840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D9C2B-5CDE-A91A-D213-3F779F000265}"/>
              </a:ext>
            </a:extLst>
          </p:cNvPr>
          <p:cNvSpPr/>
          <p:nvPr/>
        </p:nvSpPr>
        <p:spPr>
          <a:xfrm>
            <a:off x="11308314" y="5246412"/>
            <a:ext cx="836257" cy="2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A8729-311D-8CFA-49F9-07F7F0869655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4E1E7-9489-F19B-0741-5BA4576F32BA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1E848374-F1A4-740B-1D74-2BB78D1163B4}"/>
              </a:ext>
            </a:extLst>
          </p:cNvPr>
          <p:cNvSpPr/>
          <p:nvPr/>
        </p:nvSpPr>
        <p:spPr>
          <a:xfrm>
            <a:off x="9758687" y="4685681"/>
            <a:ext cx="1720625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“{}“.format(var..)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12A03C05-707C-1EAE-99AF-281D4B448D7D}"/>
              </a:ext>
            </a:extLst>
          </p:cNvPr>
          <p:cNvSpPr/>
          <p:nvPr/>
        </p:nvSpPr>
        <p:spPr>
          <a:xfrm>
            <a:off x="10519969" y="3909522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f”. {}  “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9F4892C8-CC77-6024-5E1E-90D4DABAFF58}"/>
              </a:ext>
            </a:extLst>
          </p:cNvPr>
          <p:cNvSpPr/>
          <p:nvPr/>
        </p:nvSpPr>
        <p:spPr>
          <a:xfrm>
            <a:off x="10935223" y="5512907"/>
            <a:ext cx="1256777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print(&lt;str&gt;)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608296-0318-863D-317F-E23D531F35DF}"/>
              </a:ext>
            </a:extLst>
          </p:cNvPr>
          <p:cNvSpPr/>
          <p:nvPr/>
        </p:nvSpPr>
        <p:spPr>
          <a:xfrm>
            <a:off x="10169297" y="2555798"/>
            <a:ext cx="1143000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84D569-C23A-40E7-C12F-77CBC95F1C1B}"/>
              </a:ext>
            </a:extLst>
          </p:cNvPr>
          <p:cNvSpPr/>
          <p:nvPr/>
        </p:nvSpPr>
        <p:spPr>
          <a:xfrm>
            <a:off x="10196510" y="2853316"/>
            <a:ext cx="1143001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9674C-4106-9192-75DA-47AE28EAD2E2}"/>
              </a:ext>
            </a:extLst>
          </p:cNvPr>
          <p:cNvSpPr/>
          <p:nvPr/>
        </p:nvSpPr>
        <p:spPr>
          <a:xfrm>
            <a:off x="11339511" y="2555798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792B2-F15E-D1A2-3C9A-9C8ABAEDEC5D}"/>
              </a:ext>
            </a:extLst>
          </p:cNvPr>
          <p:cNvSpPr/>
          <p:nvPr/>
        </p:nvSpPr>
        <p:spPr>
          <a:xfrm>
            <a:off x="11366726" y="2853316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8D7FD11-11DD-7ED0-6C71-8E0431225615}"/>
              </a:ext>
            </a:extLst>
          </p:cNvPr>
          <p:cNvSpPr/>
          <p:nvPr/>
        </p:nvSpPr>
        <p:spPr>
          <a:xfrm>
            <a:off x="10134602" y="2233493"/>
            <a:ext cx="894664" cy="29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88395AD-9843-C6E8-6AFA-BB70BC29E9FF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 rot="5400000">
            <a:off x="10666314" y="4151392"/>
            <a:ext cx="2155149" cy="34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1EE4974-8824-D4C9-7737-2F21DDBCFB8A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>
          <a:xfrm>
            <a:off x="11379940" y="4078251"/>
            <a:ext cx="346503" cy="11681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1AA9119-7A7B-954C-4C09-B3DFB6A58866}"/>
              </a:ext>
            </a:extLst>
          </p:cNvPr>
          <p:cNvCxnSpPr>
            <a:cxnSpLocks/>
            <a:stCxn id="30" idx="3"/>
            <a:endCxn id="27" idx="0"/>
          </p:cNvCxnSpPr>
          <p:nvPr/>
        </p:nvCxnSpPr>
        <p:spPr>
          <a:xfrm>
            <a:off x="11479312" y="4854410"/>
            <a:ext cx="247131" cy="392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14A04-41E7-8EE9-F922-E1D6349327DD}"/>
              </a:ext>
            </a:extLst>
          </p:cNvPr>
          <p:cNvSpPr/>
          <p:nvPr/>
        </p:nvSpPr>
        <p:spPr>
          <a:xfrm>
            <a:off x="6222150" y="2315649"/>
            <a:ext cx="2884713" cy="29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B621E9-A03D-8B70-45EF-A139DD445EF2}"/>
              </a:ext>
            </a:extLst>
          </p:cNvPr>
          <p:cNvSpPr/>
          <p:nvPr/>
        </p:nvSpPr>
        <p:spPr>
          <a:xfrm>
            <a:off x="6201070" y="3086527"/>
            <a:ext cx="138982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choice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06BB44-91D2-46A8-7A26-6848D05B5CBE}"/>
              </a:ext>
            </a:extLst>
          </p:cNvPr>
          <p:cNvSpPr/>
          <p:nvPr/>
        </p:nvSpPr>
        <p:spPr>
          <a:xfrm>
            <a:off x="6222149" y="2597444"/>
            <a:ext cx="2884713" cy="25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==, &lt;, &lt;=, &gt;, &gt;=, !=, 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7386C-D22C-407B-D215-F01D7D592502}"/>
              </a:ext>
            </a:extLst>
          </p:cNvPr>
          <p:cNvSpPr/>
          <p:nvPr/>
        </p:nvSpPr>
        <p:spPr>
          <a:xfrm>
            <a:off x="6211912" y="3667997"/>
            <a:ext cx="1389822" cy="7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AAC28-FB6C-3484-31BE-C3617CD1D2DB}"/>
              </a:ext>
            </a:extLst>
          </p:cNvPr>
          <p:cNvSpPr/>
          <p:nvPr/>
        </p:nvSpPr>
        <p:spPr>
          <a:xfrm>
            <a:off x="6222431" y="4505717"/>
            <a:ext cx="1494892" cy="1246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3+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elif</a:t>
            </a:r>
            <a:r>
              <a:rPr lang="en-US" dirty="0"/>
              <a:t>: Boolean: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6F2ECE-97A1-72BC-CF5D-97CE2047E617}"/>
              </a:ext>
            </a:extLst>
          </p:cNvPr>
          <p:cNvSpPr/>
          <p:nvPr/>
        </p:nvSpPr>
        <p:spPr>
          <a:xfrm>
            <a:off x="3102428" y="2939141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Int/float operators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C0FD8-711C-4DB9-E2D7-9E7DDB711190}"/>
              </a:ext>
            </a:extLst>
          </p:cNvPr>
          <p:cNvSpPr/>
          <p:nvPr/>
        </p:nvSpPr>
        <p:spPr>
          <a:xfrm>
            <a:off x="3102428" y="3404635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+,-,*,/,//,%,**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775CD8-7B0D-FF00-4B21-4AA3FD558FB2}"/>
              </a:ext>
            </a:extLst>
          </p:cNvPr>
          <p:cNvSpPr/>
          <p:nvPr/>
        </p:nvSpPr>
        <p:spPr>
          <a:xfrm>
            <a:off x="3102427" y="3822167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operators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592F2-F2AC-B1BD-1EAB-899B7D1EA634}"/>
              </a:ext>
            </a:extLst>
          </p:cNvPr>
          <p:cNvSpPr/>
          <p:nvPr/>
        </p:nvSpPr>
        <p:spPr>
          <a:xfrm>
            <a:off x="3102427" y="4301574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 .functions()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686689-6488-1504-9BFB-8F98AA42BAB5}"/>
              </a:ext>
            </a:extLst>
          </p:cNvPr>
          <p:cNvSpPr/>
          <p:nvPr/>
        </p:nvSpPr>
        <p:spPr>
          <a:xfrm>
            <a:off x="7755807" y="3086526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9D037B-C22D-FA82-7F9B-D59E1C7E8B17}"/>
              </a:ext>
            </a:extLst>
          </p:cNvPr>
          <p:cNvSpPr/>
          <p:nvPr/>
        </p:nvSpPr>
        <p:spPr>
          <a:xfrm>
            <a:off x="7755807" y="3642734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6F5F00-9521-4D58-B55C-B2577C7523E9}"/>
              </a:ext>
            </a:extLst>
          </p:cNvPr>
          <p:cNvSpPr/>
          <p:nvPr/>
        </p:nvSpPr>
        <p:spPr>
          <a:xfrm>
            <a:off x="7755807" y="4141192"/>
            <a:ext cx="1652549" cy="27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var in list: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2FB6A9-5C24-597B-AD46-30A9C8D227D7}"/>
              </a:ext>
            </a:extLst>
          </p:cNvPr>
          <p:cNvSpPr/>
          <p:nvPr/>
        </p:nvSpPr>
        <p:spPr>
          <a:xfrm>
            <a:off x="3086485" y="4779673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 operators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E683E5-0591-08CD-6CB4-E1AE0F802385}"/>
              </a:ext>
            </a:extLst>
          </p:cNvPr>
          <p:cNvSpPr/>
          <p:nvPr/>
        </p:nvSpPr>
        <p:spPr>
          <a:xfrm>
            <a:off x="3095691" y="5246412"/>
            <a:ext cx="1498680" cy="60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[.,.], [</a:t>
            </a:r>
            <a:r>
              <a:rPr lang="en-US" dirty="0" err="1"/>
              <a:t>i</a:t>
            </a:r>
            <a:r>
              <a:rPr lang="en-US" dirty="0"/>
              <a:t>], in, </a:t>
            </a:r>
            <a:r>
              <a:rPr lang="en-US" dirty="0" err="1"/>
              <a:t>len</a:t>
            </a:r>
            <a:r>
              <a:rPr lang="en-US" dirty="0"/>
              <a:t>(), range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708DED-55B5-8206-6637-D7770D49FD52}"/>
              </a:ext>
            </a:extLst>
          </p:cNvPr>
          <p:cNvSpPr/>
          <p:nvPr/>
        </p:nvSpPr>
        <p:spPr>
          <a:xfrm>
            <a:off x="4662289" y="2319501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F2A90B-DB0C-ECAB-914F-06ECD41EC390}"/>
              </a:ext>
            </a:extLst>
          </p:cNvPr>
          <p:cNvSpPr/>
          <p:nvPr/>
        </p:nvSpPr>
        <p:spPr>
          <a:xfrm>
            <a:off x="9213448" y="1547067"/>
            <a:ext cx="14899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207415-4475-1336-4C08-B74E43B3CE76}"/>
              </a:ext>
            </a:extLst>
          </p:cNvPr>
          <p:cNvCxnSpPr>
            <a:cxnSpLocks/>
            <a:stCxn id="64" idx="2"/>
            <a:endCxn id="37" idx="1"/>
          </p:cNvCxnSpPr>
          <p:nvPr/>
        </p:nvCxnSpPr>
        <p:spPr>
          <a:xfrm rot="16200000" flipH="1">
            <a:off x="9857095" y="2105610"/>
            <a:ext cx="378851" cy="176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83D2F27-C8D4-2650-F409-C7B57A32515A}"/>
              </a:ext>
            </a:extLst>
          </p:cNvPr>
          <p:cNvCxnSpPr>
            <a:cxnSpLocks/>
            <a:stCxn id="64" idx="2"/>
            <a:endCxn id="31" idx="1"/>
          </p:cNvCxnSpPr>
          <p:nvPr/>
        </p:nvCxnSpPr>
        <p:spPr>
          <a:xfrm rot="16200000" flipH="1">
            <a:off x="9202212" y="2760494"/>
            <a:ext cx="2073984" cy="5615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CB701C2-BB65-C7AE-80A5-8ECED0ADEFCD}"/>
              </a:ext>
            </a:extLst>
          </p:cNvPr>
          <p:cNvCxnSpPr>
            <a:cxnSpLocks/>
            <a:stCxn id="64" idx="2"/>
            <a:endCxn id="30" idx="1"/>
          </p:cNvCxnSpPr>
          <p:nvPr/>
        </p:nvCxnSpPr>
        <p:spPr>
          <a:xfrm rot="5400000">
            <a:off x="8433492" y="3329462"/>
            <a:ext cx="2850143" cy="199752"/>
          </a:xfrm>
          <a:prstGeom prst="bentConnector4">
            <a:avLst>
              <a:gd name="adj1" fmla="val 47040"/>
              <a:gd name="adj2" fmla="val 2144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C60AE0-07D9-F952-70B9-F880EA4FD828}"/>
              </a:ext>
            </a:extLst>
          </p:cNvPr>
          <p:cNvSpPr/>
          <p:nvPr/>
        </p:nvSpPr>
        <p:spPr>
          <a:xfrm>
            <a:off x="4659402" y="3131095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Check condition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B83626-C25A-9F49-A04F-B8E3A425A421}"/>
              </a:ext>
            </a:extLst>
          </p:cNvPr>
          <p:cNvSpPr/>
          <p:nvPr/>
        </p:nvSpPr>
        <p:spPr>
          <a:xfrm>
            <a:off x="4659402" y="3924952"/>
            <a:ext cx="1498679" cy="109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while </a:t>
            </a:r>
            <a:r>
              <a:rPr lang="en-US" dirty="0" err="1"/>
              <a:t>exitvar</a:t>
            </a:r>
            <a:r>
              <a:rPr lang="en-US" dirty="0"/>
              <a:t> == True</a:t>
            </a:r>
          </a:p>
          <a:p>
            <a:pPr algn="ctr"/>
            <a:r>
              <a:rPr lang="en-US" dirty="0"/>
              <a:t>Update exit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909491-4489-36B3-8CE7-1F07C17FF5A2}"/>
              </a:ext>
            </a:extLst>
          </p:cNvPr>
          <p:cNvSpPr/>
          <p:nvPr/>
        </p:nvSpPr>
        <p:spPr>
          <a:xfrm>
            <a:off x="4650991" y="5060854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print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FE8884-ACB7-0A62-FDB1-07E98CBE0E01}"/>
              </a:ext>
            </a:extLst>
          </p:cNvPr>
          <p:cNvSpPr/>
          <p:nvPr/>
        </p:nvSpPr>
        <p:spPr>
          <a:xfrm>
            <a:off x="4670726" y="5903728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functions()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C51DF0-C172-4CB8-AD5C-260F30CC08DD}"/>
              </a:ext>
            </a:extLst>
          </p:cNvPr>
          <p:cNvCxnSpPr>
            <a:cxnSpLocks/>
            <a:stCxn id="6" idx="1"/>
            <a:endCxn id="3" idx="0"/>
          </p:cNvCxnSpPr>
          <p:nvPr/>
        </p:nvCxnSpPr>
        <p:spPr>
          <a:xfrm rot="10800000" flipV="1">
            <a:off x="1366158" y="392506"/>
            <a:ext cx="3652157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BAFF2A-83B7-E3C2-EEAD-CC1DD85CA5C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798302" y="708829"/>
            <a:ext cx="167498" cy="11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285022E-C637-78E4-9BA9-634DDCF691D5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6629400" y="392507"/>
            <a:ext cx="3639328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ADBE7-E007-D8DC-70C9-A5519EDCDC56}"/>
              </a:ext>
            </a:extLst>
          </p:cNvPr>
          <p:cNvSpPr/>
          <p:nvPr/>
        </p:nvSpPr>
        <p:spPr>
          <a:xfrm>
            <a:off x="446314" y="3298161"/>
            <a:ext cx="1741715" cy="78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open(filename)     as </a:t>
            </a:r>
            <a:r>
              <a:rPr lang="en-US" dirty="0" err="1"/>
              <a:t>file_variable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077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F5DD-0541-CC1A-7A37-1DD60947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9CEA-DBE0-2502-5B0F-6790FC73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90B46A37-3FD0-246B-004E-6B6ACA16AC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373399"/>
              </p:ext>
            </p:extLst>
          </p:nvPr>
        </p:nvGraphicFramePr>
        <p:xfrm>
          <a:off x="6019800" y="166642"/>
          <a:ext cx="5181600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884415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2221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5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 = "the cat IN THE 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9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words.capitalize()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6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words.title()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15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3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= “Milk”</a:t>
                      </a:r>
                    </a:p>
                    <a:p>
                      <a:r>
                        <a:rPr lang="en-US" dirty="0"/>
                        <a:t>two = “Bread”</a:t>
                      </a:r>
                    </a:p>
                    <a:p>
                      <a:r>
                        <a:rPr lang="en-US" dirty="0"/>
                        <a:t>print(“1.”+one+” 2.”+two);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print(“{} &amp; {}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4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print(“{1} &amp; {0} &amp; {1}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 &amp; 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2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print(f”1.{one} &amp; 2.{two}”)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&amp;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4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D2B7-FE7D-E1A6-A51A-02EB35F2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07 Prepare: Lists and Repetition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3313-F1C1-ACBB-D34F-0D9544622B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Concepts¶</a:t>
            </a:r>
          </a:p>
          <a:p>
            <a:pPr lvl="1"/>
            <a:r>
              <a:rPr lang="en-US" b="1" dirty="0"/>
              <a:t>Lists¶</a:t>
            </a:r>
          </a:p>
          <a:p>
            <a:pPr lvl="1"/>
            <a:r>
              <a:rPr lang="en-US" b="1" dirty="0"/>
              <a:t>Repetition¶</a:t>
            </a:r>
          </a:p>
          <a:p>
            <a:pPr lvl="2"/>
            <a:r>
              <a:rPr lang="en-US" b="1" dirty="0"/>
              <a:t>range function¶</a:t>
            </a:r>
          </a:p>
          <a:p>
            <a:pPr lvl="2"/>
            <a:r>
              <a:rPr lang="en-US" b="1" dirty="0"/>
              <a:t>break statement¶</a:t>
            </a:r>
          </a:p>
          <a:p>
            <a:pPr lvl="2"/>
            <a:r>
              <a:rPr lang="en-US" b="1" dirty="0"/>
              <a:t>while loop¶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ED35-73FD-0778-318B-3642AEABD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Compound Lists¶</a:t>
            </a:r>
          </a:p>
          <a:p>
            <a:r>
              <a:rPr lang="en-US" b="1" dirty="0"/>
              <a:t>Values and References</a:t>
            </a:r>
          </a:p>
          <a:p>
            <a:pPr lvl="1"/>
            <a:r>
              <a:rPr lang="en-US" b="1" dirty="0"/>
              <a:t>Pass by Value and Pass by Reference</a:t>
            </a:r>
          </a:p>
          <a:p>
            <a:pPr lvl="1"/>
            <a:r>
              <a:rPr lang="en-US" b="1" dirty="0"/>
              <a:t>Rationale for Pass by Reference</a:t>
            </a:r>
          </a:p>
          <a:p>
            <a:r>
              <a:rPr lang="en-US" b="1" dirty="0"/>
              <a:t>Tutorials¶</a:t>
            </a:r>
          </a:p>
          <a:p>
            <a:r>
              <a:rPr lang="en-US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9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3D40-C88B-71A8-2CB8-1CF8B5D3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559B-78F1-A776-564D-7E713B185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Listvar</a:t>
            </a:r>
            <a:r>
              <a:rPr lang="en-US" dirty="0"/>
              <a:t> = [ value, value, …]</a:t>
            </a:r>
          </a:p>
          <a:p>
            <a:endParaRPr lang="en-US" dirty="0"/>
          </a:p>
          <a:p>
            <a:r>
              <a:rPr lang="en-US" dirty="0"/>
              <a:t>List functions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endParaRPr lang="en-US" dirty="0"/>
          </a:p>
          <a:p>
            <a:r>
              <a:rPr lang="en-US" dirty="0"/>
              <a:t>Naming of Lists</a:t>
            </a:r>
          </a:p>
          <a:p>
            <a:pPr lvl="1"/>
            <a:r>
              <a:rPr lang="en-US" dirty="0"/>
              <a:t>Collection of items</a:t>
            </a:r>
          </a:p>
          <a:p>
            <a:pPr lvl="1"/>
            <a:r>
              <a:rPr lang="en-US" dirty="0"/>
              <a:t>Plural Noun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CD8A-DD99-0876-34C2-E4491E563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 of a list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listvar</a:t>
            </a:r>
            <a:r>
              <a:rPr lang="en-US" dirty="0"/>
              <a:t>[n])	#value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listvar</a:t>
            </a:r>
            <a:r>
              <a:rPr lang="en-US" dirty="0"/>
              <a:t>) 	#[value, value, …]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67BD6-FD9E-B069-BDB9-30FECFC2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44" y="0"/>
            <a:ext cx="5384800" cy="1549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E24F6B-4B3A-F735-F5A7-420DCB6C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1523"/>
              </p:ext>
            </p:extLst>
          </p:nvPr>
        </p:nvGraphicFramePr>
        <p:xfrm>
          <a:off x="5608320" y="3200400"/>
          <a:ext cx="65836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49">
                  <a:extLst>
                    <a:ext uri="{9D8B030D-6E8A-4147-A177-3AD203B41FA5}">
                      <a16:colId xmlns:a16="http://schemas.microsoft.com/office/drawing/2014/main" val="2575932833"/>
                    </a:ext>
                  </a:extLst>
                </a:gridCol>
                <a:gridCol w="5584131">
                  <a:extLst>
                    <a:ext uri="{9D8B030D-6E8A-4147-A177-3AD203B41FA5}">
                      <a16:colId xmlns:a16="http://schemas.microsoft.com/office/drawing/2014/main" val="349079413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Lists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451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append()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end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60343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clear()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all the elements from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0886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copy()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copy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3737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count()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elements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723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extend()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the elements of a list (or any </a:t>
                      </a:r>
                      <a:r>
                        <a:rPr lang="en-US" sz="1400" dirty="0" err="1"/>
                        <a:t>iterable</a:t>
                      </a:r>
                      <a:r>
                        <a:rPr lang="en-US" sz="1400" dirty="0"/>
                        <a:t>), to the end of the current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468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index()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element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0144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insert()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466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pop()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8701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remove()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item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0103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12"/>
                        </a:rPr>
                        <a:t>reverse()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Reverses the order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2234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3"/>
                        </a:rPr>
                        <a:t>sort()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Sorts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166-E98C-948D-9379-7F8AC6E0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507072-F08F-FA3A-B94A-3E8FB3284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4483"/>
              </p:ext>
            </p:extLst>
          </p:nvPr>
        </p:nvGraphicFramePr>
        <p:xfrm>
          <a:off x="6977744" y="0"/>
          <a:ext cx="5181600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5027">
                  <a:extLst>
                    <a:ext uri="{9D8B030D-6E8A-4147-A177-3AD203B41FA5}">
                      <a16:colId xmlns:a16="http://schemas.microsoft.com/office/drawing/2014/main" val="2575932833"/>
                    </a:ext>
                  </a:extLst>
                </a:gridCol>
                <a:gridCol w="4136573">
                  <a:extLst>
                    <a:ext uri="{9D8B030D-6E8A-4147-A177-3AD203B41FA5}">
                      <a16:colId xmlns:a16="http://schemas.microsoft.com/office/drawing/2014/main" val="349079413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Lists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451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append()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end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60343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clear()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all the elements from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60886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copy()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copy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3737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count()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elements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0723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extend()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the elements of a list (or any </a:t>
                      </a:r>
                      <a:r>
                        <a:rPr lang="en-US" sz="1400" dirty="0" err="1"/>
                        <a:t>iterable</a:t>
                      </a:r>
                      <a:r>
                        <a:rPr lang="en-US" sz="1400" dirty="0"/>
                        <a:t>), to the end of the current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4686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index()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element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01444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insert()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an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4665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9"/>
                        </a:rPr>
                        <a:t>pop()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element at the specified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8701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0"/>
                        </a:rPr>
                        <a:t>remove()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the item with the specified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60103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1"/>
                        </a:rPr>
                        <a:t>reverse()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Reverses the order of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2234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400">
                          <a:hlinkClick r:id="rId12"/>
                        </a:rPr>
                        <a:t>sort()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Sorts the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788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C02258-7E54-3396-4A61-F09A9CF6C08B}"/>
              </a:ext>
            </a:extLst>
          </p:cNvPr>
          <p:cNvSpPr/>
          <p:nvPr/>
        </p:nvSpPr>
        <p:spPr>
          <a:xfrm>
            <a:off x="2275118" y="4723608"/>
            <a:ext cx="674915" cy="631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AFE95-4455-57DB-4CE0-7533544C6422}"/>
              </a:ext>
            </a:extLst>
          </p:cNvPr>
          <p:cNvSpPr/>
          <p:nvPr/>
        </p:nvSpPr>
        <p:spPr>
          <a:xfrm>
            <a:off x="265385" y="4412215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listVarName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1FAF3A-2B74-DE3B-D847-1EE9737D5C7A}"/>
              </a:ext>
            </a:extLst>
          </p:cNvPr>
          <p:cNvSpPr/>
          <p:nvPr/>
        </p:nvSpPr>
        <p:spPr>
          <a:xfrm>
            <a:off x="3037118" y="4723608"/>
            <a:ext cx="674915" cy="631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2CA35-F368-4797-5B3D-964C6315FE74}"/>
              </a:ext>
            </a:extLst>
          </p:cNvPr>
          <p:cNvSpPr/>
          <p:nvPr/>
        </p:nvSpPr>
        <p:spPr>
          <a:xfrm>
            <a:off x="3799118" y="4708867"/>
            <a:ext cx="674915" cy="631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223B3-014D-13E3-58CB-B795776599F0}"/>
              </a:ext>
            </a:extLst>
          </p:cNvPr>
          <p:cNvSpPr/>
          <p:nvPr/>
        </p:nvSpPr>
        <p:spPr>
          <a:xfrm>
            <a:off x="5279577" y="4697982"/>
            <a:ext cx="674915" cy="631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1A1110-B26C-07C6-2F69-E43CB40CFC3B}"/>
              </a:ext>
            </a:extLst>
          </p:cNvPr>
          <p:cNvSpPr/>
          <p:nvPr/>
        </p:nvSpPr>
        <p:spPr>
          <a:xfrm>
            <a:off x="4561118" y="4922612"/>
            <a:ext cx="195943" cy="213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35AC3-5652-BEED-9A4D-75C016B001BC}"/>
              </a:ext>
            </a:extLst>
          </p:cNvPr>
          <p:cNvSpPr/>
          <p:nvPr/>
        </p:nvSpPr>
        <p:spPr>
          <a:xfrm>
            <a:off x="4789717" y="4922612"/>
            <a:ext cx="195943" cy="213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18A0-BD39-2E77-AE40-A00B6C9C0A48}"/>
              </a:ext>
            </a:extLst>
          </p:cNvPr>
          <p:cNvSpPr/>
          <p:nvPr/>
        </p:nvSpPr>
        <p:spPr>
          <a:xfrm>
            <a:off x="5034647" y="4933497"/>
            <a:ext cx="195943" cy="213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C3DC-9A2D-C5AC-BAC6-62190E544A2E}"/>
              </a:ext>
            </a:extLst>
          </p:cNvPr>
          <p:cNvSpPr/>
          <p:nvPr/>
        </p:nvSpPr>
        <p:spPr>
          <a:xfrm>
            <a:off x="925333" y="4984978"/>
            <a:ext cx="1066713" cy="22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[index]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F7C39-8A6B-237A-8BD9-A14CD1BFB83F}"/>
              </a:ext>
            </a:extLst>
          </p:cNvPr>
          <p:cNvSpPr/>
          <p:nvPr/>
        </p:nvSpPr>
        <p:spPr>
          <a:xfrm>
            <a:off x="2275117" y="4452827"/>
            <a:ext cx="674915" cy="2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3C5C7-4E2A-F374-96CD-E20DDF6AC800}"/>
              </a:ext>
            </a:extLst>
          </p:cNvPr>
          <p:cNvSpPr/>
          <p:nvPr/>
        </p:nvSpPr>
        <p:spPr>
          <a:xfrm>
            <a:off x="3037117" y="4443188"/>
            <a:ext cx="674915" cy="2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28011-AFB5-0952-4FCE-17CC96381366}"/>
              </a:ext>
            </a:extLst>
          </p:cNvPr>
          <p:cNvSpPr/>
          <p:nvPr/>
        </p:nvSpPr>
        <p:spPr>
          <a:xfrm>
            <a:off x="3788232" y="4428447"/>
            <a:ext cx="674915" cy="2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8C4A5B-62B5-2B0B-C002-D204A65C0CCE}"/>
              </a:ext>
            </a:extLst>
          </p:cNvPr>
          <p:cNvSpPr/>
          <p:nvPr/>
        </p:nvSpPr>
        <p:spPr>
          <a:xfrm>
            <a:off x="5279576" y="4417562"/>
            <a:ext cx="674915" cy="21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734114-06DA-5A6B-09C2-523AD6F625BE}"/>
              </a:ext>
            </a:extLst>
          </p:cNvPr>
          <p:cNvSpPr/>
          <p:nvPr/>
        </p:nvSpPr>
        <p:spPr>
          <a:xfrm>
            <a:off x="6835121" y="6329789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.append(value)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53760-ED4C-4785-CC99-BFAB3061BA89}"/>
              </a:ext>
            </a:extLst>
          </p:cNvPr>
          <p:cNvSpPr/>
          <p:nvPr/>
        </p:nvSpPr>
        <p:spPr>
          <a:xfrm>
            <a:off x="2294067" y="228343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.clear()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D84F1E-6974-B984-54F8-6F21255CFF46}"/>
              </a:ext>
            </a:extLst>
          </p:cNvPr>
          <p:cNvSpPr/>
          <p:nvPr/>
        </p:nvSpPr>
        <p:spPr>
          <a:xfrm>
            <a:off x="265385" y="2620688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listVarName</a:t>
            </a:r>
            <a:endParaRPr lang="en-US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0399E73-9D77-850A-FE93-CAAD7B9C13FC}"/>
              </a:ext>
            </a:extLst>
          </p:cNvPr>
          <p:cNvCxnSpPr>
            <a:cxnSpLocks/>
            <a:stCxn id="21" idx="1"/>
            <a:endCxn id="10" idx="3"/>
          </p:cNvCxnSpPr>
          <p:nvPr/>
        </p:nvCxnSpPr>
        <p:spPr>
          <a:xfrm rot="10800000">
            <a:off x="5954493" y="5013668"/>
            <a:ext cx="880629" cy="1665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346027-EF91-8AAB-22E9-46EBCDE3077E}"/>
              </a:ext>
            </a:extLst>
          </p:cNvPr>
          <p:cNvSpPr/>
          <p:nvPr/>
        </p:nvSpPr>
        <p:spPr>
          <a:xfrm>
            <a:off x="2703451" y="2614334"/>
            <a:ext cx="674915" cy="212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empty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C7E888-FAA8-55D3-162D-ECAE981C1DB0}"/>
              </a:ext>
            </a:extLst>
          </p:cNvPr>
          <p:cNvSpPr/>
          <p:nvPr/>
        </p:nvSpPr>
        <p:spPr>
          <a:xfrm>
            <a:off x="97978" y="5955450"/>
            <a:ext cx="1611086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.copy()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F0DE0A-A3F5-7DCA-0354-80029CBBE3B5}"/>
              </a:ext>
            </a:extLst>
          </p:cNvPr>
          <p:cNvSpPr/>
          <p:nvPr/>
        </p:nvSpPr>
        <p:spPr>
          <a:xfrm>
            <a:off x="2226131" y="6186978"/>
            <a:ext cx="674915" cy="631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A2AD37-9864-D251-B6FF-3EDAFB7A15A8}"/>
              </a:ext>
            </a:extLst>
          </p:cNvPr>
          <p:cNvSpPr/>
          <p:nvPr/>
        </p:nvSpPr>
        <p:spPr>
          <a:xfrm>
            <a:off x="2988131" y="6186978"/>
            <a:ext cx="674915" cy="631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B759F9-6346-0D83-AC09-618ACFA8D2DA}"/>
              </a:ext>
            </a:extLst>
          </p:cNvPr>
          <p:cNvSpPr/>
          <p:nvPr/>
        </p:nvSpPr>
        <p:spPr>
          <a:xfrm>
            <a:off x="3750131" y="6172237"/>
            <a:ext cx="674915" cy="631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0BAF37-A56B-6536-756C-0F7FDDE6E002}"/>
              </a:ext>
            </a:extLst>
          </p:cNvPr>
          <p:cNvSpPr/>
          <p:nvPr/>
        </p:nvSpPr>
        <p:spPr>
          <a:xfrm>
            <a:off x="5230590" y="6161352"/>
            <a:ext cx="674915" cy="631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23052AD-4823-3C04-D1E9-36227CE1149A}"/>
              </a:ext>
            </a:extLst>
          </p:cNvPr>
          <p:cNvSpPr/>
          <p:nvPr/>
        </p:nvSpPr>
        <p:spPr>
          <a:xfrm>
            <a:off x="4512131" y="6385982"/>
            <a:ext cx="195943" cy="2130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FA1C54D-E042-F594-1C06-74192CCD6DA5}"/>
              </a:ext>
            </a:extLst>
          </p:cNvPr>
          <p:cNvSpPr/>
          <p:nvPr/>
        </p:nvSpPr>
        <p:spPr>
          <a:xfrm>
            <a:off x="4740730" y="6385982"/>
            <a:ext cx="195943" cy="2130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643548-0FA3-0BD8-5A1F-62D9BA3E8EE7}"/>
              </a:ext>
            </a:extLst>
          </p:cNvPr>
          <p:cNvSpPr/>
          <p:nvPr/>
        </p:nvSpPr>
        <p:spPr>
          <a:xfrm>
            <a:off x="4985660" y="6396867"/>
            <a:ext cx="195943" cy="2130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E408A7-42CD-1CA5-2F76-0D13D1DA3C34}"/>
              </a:ext>
            </a:extLst>
          </p:cNvPr>
          <p:cNvSpPr/>
          <p:nvPr/>
        </p:nvSpPr>
        <p:spPr>
          <a:xfrm>
            <a:off x="2226130" y="5916197"/>
            <a:ext cx="674915" cy="212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EEED6E-D46A-236B-623E-6914FC0516B8}"/>
              </a:ext>
            </a:extLst>
          </p:cNvPr>
          <p:cNvSpPr/>
          <p:nvPr/>
        </p:nvSpPr>
        <p:spPr>
          <a:xfrm>
            <a:off x="2988130" y="5906558"/>
            <a:ext cx="674915" cy="212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C4DC1E-FBD7-3016-7D38-5B7B2941C863}"/>
              </a:ext>
            </a:extLst>
          </p:cNvPr>
          <p:cNvSpPr/>
          <p:nvPr/>
        </p:nvSpPr>
        <p:spPr>
          <a:xfrm>
            <a:off x="3739245" y="5891817"/>
            <a:ext cx="674915" cy="212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A20108-7D79-55E4-D5CF-B14B3A0A5C86}"/>
              </a:ext>
            </a:extLst>
          </p:cNvPr>
          <p:cNvSpPr/>
          <p:nvPr/>
        </p:nvSpPr>
        <p:spPr>
          <a:xfrm>
            <a:off x="5230589" y="5880932"/>
            <a:ext cx="674915" cy="2129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Len()-1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60C1F8-E8AE-D828-4059-B94D187450B5}"/>
              </a:ext>
            </a:extLst>
          </p:cNvPr>
          <p:cNvSpPr/>
          <p:nvPr/>
        </p:nvSpPr>
        <p:spPr>
          <a:xfrm>
            <a:off x="2265221" y="1900600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.count()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19CA8B-A385-C6C3-5F04-CA369C677712}"/>
              </a:ext>
            </a:extLst>
          </p:cNvPr>
          <p:cNvSpPr/>
          <p:nvPr/>
        </p:nvSpPr>
        <p:spPr>
          <a:xfrm>
            <a:off x="130628" y="1868206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##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F44364-86CA-6AD5-6D22-C1288ECC0C39}"/>
              </a:ext>
            </a:extLst>
          </p:cNvPr>
          <p:cNvSpPr/>
          <p:nvPr/>
        </p:nvSpPr>
        <p:spPr>
          <a:xfrm>
            <a:off x="6820421" y="432614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.extend()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633258-2EE2-A654-E97F-30BE3389DCF6}"/>
              </a:ext>
            </a:extLst>
          </p:cNvPr>
          <p:cNvSpPr/>
          <p:nvPr/>
        </p:nvSpPr>
        <p:spPr>
          <a:xfrm>
            <a:off x="48998" y="6396981"/>
            <a:ext cx="1426028" cy="21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newList</a:t>
            </a:r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EC827E6-37FD-65C4-E441-210D79577764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>
          <a:xfrm flipV="1">
            <a:off x="1475026" y="6022673"/>
            <a:ext cx="751104" cy="480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04793-148A-7ED4-3406-6807308C2637}"/>
              </a:ext>
            </a:extLst>
          </p:cNvPr>
          <p:cNvSpPr/>
          <p:nvPr/>
        </p:nvSpPr>
        <p:spPr>
          <a:xfrm>
            <a:off x="6933093" y="4973317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9C9F8F-2DBE-850A-C954-9BB27575E576}"/>
              </a:ext>
            </a:extLst>
          </p:cNvPr>
          <p:cNvSpPr/>
          <p:nvPr/>
        </p:nvSpPr>
        <p:spPr>
          <a:xfrm>
            <a:off x="7695093" y="4973317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3B09F8-BB92-30F1-EAB1-B402D6134A8E}"/>
              </a:ext>
            </a:extLst>
          </p:cNvPr>
          <p:cNvSpPr/>
          <p:nvPr/>
        </p:nvSpPr>
        <p:spPr>
          <a:xfrm>
            <a:off x="8457093" y="4958576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0ECE05-1EA1-8A0A-D6E5-355E32990B5B}"/>
              </a:ext>
            </a:extLst>
          </p:cNvPr>
          <p:cNvSpPr/>
          <p:nvPr/>
        </p:nvSpPr>
        <p:spPr>
          <a:xfrm>
            <a:off x="6933092" y="4702536"/>
            <a:ext cx="674915" cy="2129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N+1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0CFBE6-4530-8B74-4D1C-961D1E9AE770}"/>
              </a:ext>
            </a:extLst>
          </p:cNvPr>
          <p:cNvSpPr/>
          <p:nvPr/>
        </p:nvSpPr>
        <p:spPr>
          <a:xfrm>
            <a:off x="7695092" y="4692897"/>
            <a:ext cx="674915" cy="2129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N+2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334404-502F-35A0-2326-7996B5D37AC5}"/>
              </a:ext>
            </a:extLst>
          </p:cNvPr>
          <p:cNvSpPr/>
          <p:nvPr/>
        </p:nvSpPr>
        <p:spPr>
          <a:xfrm>
            <a:off x="8446207" y="4678156"/>
            <a:ext cx="674915" cy="2129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N+2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E10DEB7-3CFA-87F9-2BBC-F42AA5DF7E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>
            <a:off x="5954492" y="5013668"/>
            <a:ext cx="978601" cy="275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5125D9-F662-6AEB-0575-5E9F6AA5ACFA}"/>
              </a:ext>
            </a:extLst>
          </p:cNvPr>
          <p:cNvSpPr/>
          <p:nvPr/>
        </p:nvSpPr>
        <p:spPr>
          <a:xfrm>
            <a:off x="2275690" y="3544789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.index(value)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6692E6E2-80F4-7A97-680A-AF0F15B17002}"/>
              </a:ext>
            </a:extLst>
          </p:cNvPr>
          <p:cNvCxnSpPr>
            <a:cxnSpLocks/>
            <a:stCxn id="16" idx="0"/>
            <a:endCxn id="64" idx="2"/>
          </p:cNvCxnSpPr>
          <p:nvPr/>
        </p:nvCxnSpPr>
        <p:spPr>
          <a:xfrm rot="16200000" flipV="1">
            <a:off x="2885180" y="3953793"/>
            <a:ext cx="685448" cy="293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F6E5107-607E-7EBC-319B-CF54B21051B2}"/>
              </a:ext>
            </a:extLst>
          </p:cNvPr>
          <p:cNvSpPr/>
          <p:nvPr/>
        </p:nvSpPr>
        <p:spPr>
          <a:xfrm>
            <a:off x="59872" y="3512043"/>
            <a:ext cx="778328" cy="253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index#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66E2BF2-609E-1785-137A-0B7D20A72C73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>
            <a:off x="838200" y="3638851"/>
            <a:ext cx="1437490" cy="12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3DE0146-C07F-B2F4-47E0-9F29D9ED2B7E}"/>
              </a:ext>
            </a:extLst>
          </p:cNvPr>
          <p:cNvSpPr/>
          <p:nvPr/>
        </p:nvSpPr>
        <p:spPr>
          <a:xfrm>
            <a:off x="4522198" y="3329914"/>
            <a:ext cx="674915" cy="631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F910D7-B580-BA58-A6BC-C8C4A7B3C656}"/>
              </a:ext>
            </a:extLst>
          </p:cNvPr>
          <p:cNvSpPr/>
          <p:nvPr/>
        </p:nvSpPr>
        <p:spPr>
          <a:xfrm>
            <a:off x="4511312" y="3049494"/>
            <a:ext cx="674915" cy="212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5BF6DF-D3E7-5F89-D72D-84C7D7B3A061}"/>
              </a:ext>
            </a:extLst>
          </p:cNvPr>
          <p:cNvSpPr/>
          <p:nvPr/>
        </p:nvSpPr>
        <p:spPr>
          <a:xfrm>
            <a:off x="3946307" y="2689682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.insert(value, index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52F2D269-0FFB-64EB-84A8-4B19C0B620E6}"/>
              </a:ext>
            </a:extLst>
          </p:cNvPr>
          <p:cNvSpPr/>
          <p:nvPr/>
        </p:nvSpPr>
        <p:spPr>
          <a:xfrm rot="5400000">
            <a:off x="4622640" y="4165372"/>
            <a:ext cx="713014" cy="352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09514B-68E8-8C82-3597-DADD907CEC0C}"/>
              </a:ext>
            </a:extLst>
          </p:cNvPr>
          <p:cNvSpPr/>
          <p:nvPr/>
        </p:nvSpPr>
        <p:spPr>
          <a:xfrm>
            <a:off x="2275690" y="325168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.pop(index)</a:t>
            </a:r>
          </a:p>
        </p:txBody>
      </p:sp>
      <p:sp>
        <p:nvSpPr>
          <p:cNvPr id="77" name="Striped Right Arrow 76">
            <a:extLst>
              <a:ext uri="{FF2B5EF4-FFF2-40B4-BE49-F238E27FC236}">
                <a16:creationId xmlns:a16="http://schemas.microsoft.com/office/drawing/2014/main" id="{26467405-8CE1-B704-7B09-7F25AD564A52}"/>
              </a:ext>
            </a:extLst>
          </p:cNvPr>
          <p:cNvSpPr/>
          <p:nvPr/>
        </p:nvSpPr>
        <p:spPr>
          <a:xfrm rot="16200000">
            <a:off x="3680219" y="3802019"/>
            <a:ext cx="713014" cy="3521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2D4B4C-D30A-326D-29EB-AE20827DE38A}"/>
              </a:ext>
            </a:extLst>
          </p:cNvPr>
          <p:cNvSpPr/>
          <p:nvPr/>
        </p:nvSpPr>
        <p:spPr>
          <a:xfrm>
            <a:off x="2265221" y="2991499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.remove(value)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48F592A-46A6-8BB4-BF56-69AD99A0C44D}"/>
              </a:ext>
            </a:extLst>
          </p:cNvPr>
          <p:cNvSpPr/>
          <p:nvPr/>
        </p:nvSpPr>
        <p:spPr>
          <a:xfrm>
            <a:off x="6802464" y="5739374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.reverse()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FC853B-4984-D75C-AD78-8B6C245262E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413" y="4518691"/>
            <a:ext cx="583704" cy="40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722E5842-3E8B-69F8-94BA-7FAA16BC6763}"/>
              </a:ext>
            </a:extLst>
          </p:cNvPr>
          <p:cNvCxnSpPr>
            <a:cxnSpLocks/>
            <a:stCxn id="84" idx="1"/>
            <a:endCxn id="10" idx="3"/>
          </p:cNvCxnSpPr>
          <p:nvPr/>
        </p:nvCxnSpPr>
        <p:spPr>
          <a:xfrm rot="10800000">
            <a:off x="5954492" y="5013668"/>
            <a:ext cx="847972" cy="83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D41A6D4-41B6-7E18-C251-18F7AE214084}"/>
              </a:ext>
            </a:extLst>
          </p:cNvPr>
          <p:cNvSpPr/>
          <p:nvPr/>
        </p:nvSpPr>
        <p:spPr>
          <a:xfrm>
            <a:off x="2635165" y="5355041"/>
            <a:ext cx="1611086" cy="212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.sort() &lt;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900F5-FE09-F59B-17A8-B9F0BD7951F2}"/>
              </a:ext>
            </a:extLst>
          </p:cNvPr>
          <p:cNvSpPr/>
          <p:nvPr/>
        </p:nvSpPr>
        <p:spPr>
          <a:xfrm>
            <a:off x="6835121" y="6562888"/>
            <a:ext cx="674915" cy="233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B086D-F39E-2E5F-CEB0-9E41CB37EF35}"/>
              </a:ext>
            </a:extLst>
          </p:cNvPr>
          <p:cNvSpPr/>
          <p:nvPr/>
        </p:nvSpPr>
        <p:spPr>
          <a:xfrm>
            <a:off x="144476" y="3161435"/>
            <a:ext cx="674915" cy="255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8997C0-8439-ACFA-7C29-7FE7CFEEC3BB}"/>
              </a:ext>
            </a:extLst>
          </p:cNvPr>
          <p:cNvSpPr/>
          <p:nvPr/>
        </p:nvSpPr>
        <p:spPr>
          <a:xfrm>
            <a:off x="64736" y="4974586"/>
            <a:ext cx="674915" cy="255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40782E5-6A3F-33EF-41F2-6BA59809A456}"/>
              </a:ext>
            </a:extLst>
          </p:cNvPr>
          <p:cNvCxnSpPr>
            <a:cxnSpLocks/>
            <a:stCxn id="14" idx="1"/>
            <a:endCxn id="63" idx="3"/>
          </p:cNvCxnSpPr>
          <p:nvPr/>
        </p:nvCxnSpPr>
        <p:spPr>
          <a:xfrm rot="10800000" flipV="1">
            <a:off x="739651" y="5095942"/>
            <a:ext cx="185682" cy="6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92DD692-DA36-F373-3B50-B19761B845A9}"/>
              </a:ext>
            </a:extLst>
          </p:cNvPr>
          <p:cNvCxnSpPr>
            <a:cxnSpLocks/>
          </p:cNvCxnSpPr>
          <p:nvPr/>
        </p:nvCxnSpPr>
        <p:spPr>
          <a:xfrm rot="10800000">
            <a:off x="819392" y="3289211"/>
            <a:ext cx="1456299" cy="68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9146CAA-6A74-AC1E-522E-69BE27F47CF6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rot="10800000">
            <a:off x="805543" y="1974682"/>
            <a:ext cx="1459678" cy="32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66722E6D-3C23-4A1C-249D-D8C653BA4584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691413" y="2720810"/>
            <a:ext cx="1012038" cy="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2A307FB-3F9D-AB9C-6453-5D544833EE06}"/>
              </a:ext>
            </a:extLst>
          </p:cNvPr>
          <p:cNvSpPr txBox="1"/>
          <p:nvPr/>
        </p:nvSpPr>
        <p:spPr>
          <a:xfrm>
            <a:off x="1992760" y="4178603"/>
            <a:ext cx="778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2656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2138</Words>
  <Application>Microsoft Macintosh PowerPoint</Application>
  <PresentationFormat>Widescreen</PresentationFormat>
  <Paragraphs>488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Menlo</vt:lpstr>
      <vt:lpstr>Office Theme</vt:lpstr>
      <vt:lpstr>Week 07: Lists</vt:lpstr>
      <vt:lpstr>Overview</vt:lpstr>
      <vt:lpstr>Review</vt:lpstr>
      <vt:lpstr>PowerPoint Presentation</vt:lpstr>
      <vt:lpstr>PowerPoint Presentation</vt:lpstr>
      <vt:lpstr>String Functions</vt:lpstr>
      <vt:lpstr>07 Prepare: Lists and Repetition</vt:lpstr>
      <vt:lpstr>Concepts: Lists</vt:lpstr>
      <vt:lpstr>List</vt:lpstr>
      <vt:lpstr>How to convert types</vt:lpstr>
      <vt:lpstr>Concepts: Repetition</vt:lpstr>
      <vt:lpstr>Let’s look at for loops</vt:lpstr>
      <vt:lpstr>Compound Lists</vt:lpstr>
      <vt:lpstr>Concepts: Values and References¶</vt:lpstr>
      <vt:lpstr>Pass by Value and Pass by Reference </vt:lpstr>
      <vt:lpstr>Ok?</vt:lpstr>
      <vt:lpstr>07 Checkpoint: Lists </vt:lpstr>
      <vt:lpstr>07 Checkpoint: Lists </vt:lpstr>
      <vt:lpstr>07 Checkpoint: Lists </vt:lpstr>
      <vt:lpstr>07 Checkpoint: Lists </vt:lpstr>
      <vt:lpstr>PowerPoint Presentation</vt:lpstr>
      <vt:lpstr>PowerPoint Presentation</vt:lpstr>
      <vt:lpstr>07 Team Activity: Lists </vt:lpstr>
      <vt:lpstr>07 Team Activity: Lists </vt:lpstr>
      <vt:lpstr>07 Team Activity: Lists </vt:lpstr>
      <vt:lpstr>07 Team Activity: Lists </vt:lpstr>
      <vt:lpstr>PowerPoint Presentation</vt:lpstr>
      <vt:lpstr>PowerPoint Presentation</vt:lpstr>
      <vt:lpstr>PowerPoint Presentation</vt:lpstr>
      <vt:lpstr>PowerPoint Presentation</vt:lpstr>
      <vt:lpstr>07 Prove Milestone: Lists </vt:lpstr>
      <vt:lpstr>07 Prove Milestone: Lists </vt:lpstr>
      <vt:lpstr>07 Prove Milestone: Lists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2022-10-27T17:31:13Z</dcterms:created>
  <dcterms:modified xsi:type="dcterms:W3CDTF">2022-11-16T18:35:24Z</dcterms:modified>
</cp:coreProperties>
</file>