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8"/>
  </p:notesMasterIdLst>
  <p:sldIdLst>
    <p:sldId id="256" r:id="rId2"/>
    <p:sldId id="416" r:id="rId3"/>
    <p:sldId id="258" r:id="rId4"/>
    <p:sldId id="259" r:id="rId5"/>
    <p:sldId id="266" r:id="rId6"/>
    <p:sldId id="267" r:id="rId7"/>
    <p:sldId id="268" r:id="rId8"/>
    <p:sldId id="269" r:id="rId9"/>
    <p:sldId id="270" r:id="rId10"/>
    <p:sldId id="325" r:id="rId11"/>
    <p:sldId id="321" r:id="rId12"/>
    <p:sldId id="260" r:id="rId13"/>
    <p:sldId id="274" r:id="rId14"/>
    <p:sldId id="272" r:id="rId15"/>
    <p:sldId id="306" r:id="rId16"/>
    <p:sldId id="305" r:id="rId17"/>
    <p:sldId id="309" r:id="rId18"/>
    <p:sldId id="307" r:id="rId19"/>
    <p:sldId id="308" r:id="rId20"/>
    <p:sldId id="326" r:id="rId21"/>
    <p:sldId id="322" r:id="rId22"/>
    <p:sldId id="261" r:id="rId23"/>
    <p:sldId id="323" r:id="rId24"/>
    <p:sldId id="283" r:id="rId25"/>
    <p:sldId id="280" r:id="rId26"/>
    <p:sldId id="275" r:id="rId27"/>
    <p:sldId id="310" r:id="rId28"/>
    <p:sldId id="311" r:id="rId29"/>
    <p:sldId id="281" r:id="rId30"/>
    <p:sldId id="278" r:id="rId31"/>
    <p:sldId id="276" r:id="rId32"/>
    <p:sldId id="277" r:id="rId33"/>
    <p:sldId id="279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417" r:id="rId43"/>
    <p:sldId id="418" r:id="rId44"/>
    <p:sldId id="419" r:id="rId45"/>
    <p:sldId id="420" r:id="rId46"/>
    <p:sldId id="421" r:id="rId47"/>
    <p:sldId id="422" r:id="rId48"/>
    <p:sldId id="423" r:id="rId49"/>
    <p:sldId id="302" r:id="rId50"/>
    <p:sldId id="425" r:id="rId51"/>
    <p:sldId id="426" r:id="rId52"/>
    <p:sldId id="428" r:id="rId53"/>
    <p:sldId id="429" r:id="rId54"/>
    <p:sldId id="430" r:id="rId55"/>
    <p:sldId id="424" r:id="rId56"/>
    <p:sldId id="431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A6E6D8-1E08-AC4F-9E01-13FC5AFB7B88}" v="33" dt="2023-05-02T15:55:10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/>
    <p:restoredTop sz="95590"/>
  </p:normalViewPr>
  <p:slideViewPr>
    <p:cSldViewPr snapToGrid="0">
      <p:cViewPr varScale="1">
        <p:scale>
          <a:sx n="124" d="100"/>
          <a:sy n="124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" userId="cbdb0636-a496-422a-8d40-98c53d494d26" providerId="ADAL" clId="{548AF7FA-275F-440B-BAFF-2E77DD22A5FF}"/>
    <pc:docChg chg="addSld modSld">
      <pc:chgData name="William" userId="cbdb0636-a496-422a-8d40-98c53d494d26" providerId="ADAL" clId="{548AF7FA-275F-440B-BAFF-2E77DD22A5FF}" dt="2023-03-20T15:57:31.207" v="0"/>
      <pc:docMkLst>
        <pc:docMk/>
      </pc:docMkLst>
      <pc:sldChg chg="add">
        <pc:chgData name="William" userId="cbdb0636-a496-422a-8d40-98c53d494d26" providerId="ADAL" clId="{548AF7FA-275F-440B-BAFF-2E77DD22A5FF}" dt="2023-03-20T15:57:31.207" v="0"/>
        <pc:sldMkLst>
          <pc:docMk/>
          <pc:sldMk cId="1555995004" sldId="416"/>
        </pc:sldMkLst>
      </pc:sldChg>
    </pc:docChg>
  </pc:docChgLst>
  <pc:docChgLst>
    <pc:chgData name="Clements, William" userId="cbdb0636-a496-422a-8d40-98c53d494d26" providerId="ADAL" clId="{04B35EBE-F57D-4FFA-B2E8-50A5A9C6173B}"/>
    <pc:docChg chg="undo custSel addSld modSld">
      <pc:chgData name="Clements, William" userId="cbdb0636-a496-422a-8d40-98c53d494d26" providerId="ADAL" clId="{04B35EBE-F57D-4FFA-B2E8-50A5A9C6173B}" dt="2022-11-02T21:14:48.522" v="415" actId="20577"/>
      <pc:docMkLst>
        <pc:docMk/>
      </pc:docMkLst>
      <pc:sldChg chg="addSp delSp modSp add mod">
        <pc:chgData name="Clements, William" userId="cbdb0636-a496-422a-8d40-98c53d494d26" providerId="ADAL" clId="{04B35EBE-F57D-4FFA-B2E8-50A5A9C6173B}" dt="2022-11-02T21:14:48.522" v="415" actId="20577"/>
        <pc:sldMkLst>
          <pc:docMk/>
          <pc:sldMk cId="3239290646" sldId="326"/>
        </pc:sldMkLst>
        <pc:spChg chg="add mod">
          <ac:chgData name="Clements, William" userId="cbdb0636-a496-422a-8d40-98c53d494d26" providerId="ADAL" clId="{04B35EBE-F57D-4FFA-B2E8-50A5A9C6173B}" dt="2022-11-02T21:14:48.522" v="415" actId="20577"/>
          <ac:spMkLst>
            <pc:docMk/>
            <pc:sldMk cId="3239290646" sldId="326"/>
            <ac:spMk id="33" creationId="{58D59729-AE63-5EC0-D9F5-12815FFD9386}"/>
          </ac:spMkLst>
        </pc:spChg>
        <pc:spChg chg="del">
          <ac:chgData name="Clements, William" userId="cbdb0636-a496-422a-8d40-98c53d494d26" providerId="ADAL" clId="{04B35EBE-F57D-4FFA-B2E8-50A5A9C6173B}" dt="2022-11-02T21:13:48.577" v="395" actId="478"/>
          <ac:spMkLst>
            <pc:docMk/>
            <pc:sldMk cId="3239290646" sldId="326"/>
            <ac:spMk id="52" creationId="{A8D3E3CE-BD74-C8EF-EDC3-7F80885A7C5C}"/>
          </ac:spMkLst>
        </pc:spChg>
      </pc:sldChg>
    </pc:docChg>
  </pc:docChgLst>
  <pc:docChgLst>
    <pc:chgData name="Clements, William" userId="cbdb0636-a496-422a-8d40-98c53d494d26" providerId="ADAL" clId="{76A6E6D8-1E08-AC4F-9E01-13FC5AFB7B88}"/>
    <pc:docChg chg="custSel addSld delSld modSld sldOrd">
      <pc:chgData name="Clements, William" userId="cbdb0636-a496-422a-8d40-98c53d494d26" providerId="ADAL" clId="{76A6E6D8-1E08-AC4F-9E01-13FC5AFB7B88}" dt="2023-05-02T15:55:20.302" v="379" actId="1076"/>
      <pc:docMkLst>
        <pc:docMk/>
      </pc:docMkLst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3982259240" sldId="262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1361865864" sldId="263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1261119935" sldId="264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1024770275" sldId="273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986069390" sldId="282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1180770708" sldId="284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3678072817" sldId="285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2228272558" sldId="286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1785093109" sldId="287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3597499111" sldId="288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1493571256" sldId="289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1379216192" sldId="290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2901858515" sldId="291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472762330" sldId="292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976294856" sldId="293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2832056555" sldId="294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2032297224" sldId="295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2990604551" sldId="296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1653049068" sldId="297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3298737334" sldId="298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3520971985" sldId="299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1366345969" sldId="300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3177579601" sldId="301"/>
        </pc:sldMkLst>
      </pc:sldChg>
      <pc:sldChg chg="addSp delSp modSp add mod">
        <pc:chgData name="Clements, William" userId="cbdb0636-a496-422a-8d40-98c53d494d26" providerId="ADAL" clId="{76A6E6D8-1E08-AC4F-9E01-13FC5AFB7B88}" dt="2023-05-02T15:53:58.501" v="362"/>
        <pc:sldMkLst>
          <pc:docMk/>
          <pc:sldMk cId="460971721" sldId="302"/>
        </pc:sldMkLst>
        <pc:picChg chg="add mod">
          <ac:chgData name="Clements, William" userId="cbdb0636-a496-422a-8d40-98c53d494d26" providerId="ADAL" clId="{76A6E6D8-1E08-AC4F-9E01-13FC5AFB7B88}" dt="2023-05-02T15:53:58.501" v="362"/>
          <ac:picMkLst>
            <pc:docMk/>
            <pc:sldMk cId="460971721" sldId="302"/>
            <ac:picMk id="2" creationId="{BBCAEDA4-EEBE-BB73-ED6F-1D9D71DEF165}"/>
          </ac:picMkLst>
        </pc:picChg>
        <pc:picChg chg="del">
          <ac:chgData name="Clements, William" userId="cbdb0636-a496-422a-8d40-98c53d494d26" providerId="ADAL" clId="{76A6E6D8-1E08-AC4F-9E01-13FC5AFB7B88}" dt="2023-05-02T15:53:57.908" v="361" actId="478"/>
          <ac:picMkLst>
            <pc:docMk/>
            <pc:sldMk cId="460971721" sldId="302"/>
            <ac:picMk id="32" creationId="{E2762020-3ECB-283D-9E92-F0A9A10D5768}"/>
          </ac:picMkLst>
        </pc:picChg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1354503490" sldId="303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2178767373" sldId="304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2961252965" sldId="320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3982266079" sldId="324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3052637985" sldId="327"/>
        </pc:sldMkLst>
      </pc:sldChg>
      <pc:sldChg chg="del mod modShow">
        <pc:chgData name="Clements, William" userId="cbdb0636-a496-422a-8d40-98c53d494d26" providerId="ADAL" clId="{76A6E6D8-1E08-AC4F-9E01-13FC5AFB7B88}" dt="2023-05-02T15:45:26.945" v="288" actId="2696"/>
        <pc:sldMkLst>
          <pc:docMk/>
          <pc:sldMk cId="2441702868" sldId="328"/>
        </pc:sldMkLst>
      </pc:sldChg>
      <pc:sldChg chg="delSp modSp mod">
        <pc:chgData name="Clements, William" userId="cbdb0636-a496-422a-8d40-98c53d494d26" providerId="ADAL" clId="{76A6E6D8-1E08-AC4F-9E01-13FC5AFB7B88}" dt="2023-05-02T15:55:20.302" v="379" actId="1076"/>
        <pc:sldMkLst>
          <pc:docMk/>
          <pc:sldMk cId="1555995004" sldId="416"/>
        </pc:sldMkLst>
        <pc:spChg chg="del">
          <ac:chgData name="Clements, William" userId="cbdb0636-a496-422a-8d40-98c53d494d26" providerId="ADAL" clId="{76A6E6D8-1E08-AC4F-9E01-13FC5AFB7B88}" dt="2023-05-02T15:55:10.476" v="376" actId="478"/>
          <ac:spMkLst>
            <pc:docMk/>
            <pc:sldMk cId="1555995004" sldId="416"/>
            <ac:spMk id="13" creationId="{8F2BB399-F8AE-BCE3-B4FF-70C28E435C33}"/>
          </ac:spMkLst>
        </pc:spChg>
        <pc:spChg chg="mod">
          <ac:chgData name="Clements, William" userId="cbdb0636-a496-422a-8d40-98c53d494d26" providerId="ADAL" clId="{76A6E6D8-1E08-AC4F-9E01-13FC5AFB7B88}" dt="2023-05-02T15:55:15.789" v="377" actId="1076"/>
          <ac:spMkLst>
            <pc:docMk/>
            <pc:sldMk cId="1555995004" sldId="416"/>
            <ac:spMk id="14" creationId="{398147F4-FCEB-B4A0-491F-5E08446E77D8}"/>
          </ac:spMkLst>
        </pc:spChg>
        <pc:picChg chg="del mod">
          <ac:chgData name="Clements, William" userId="cbdb0636-a496-422a-8d40-98c53d494d26" providerId="ADAL" clId="{76A6E6D8-1E08-AC4F-9E01-13FC5AFB7B88}" dt="2023-05-02T15:55:17.772" v="378" actId="478"/>
          <ac:picMkLst>
            <pc:docMk/>
            <pc:sldMk cId="1555995004" sldId="416"/>
            <ac:picMk id="5" creationId="{FACB71D5-204D-7777-8495-86D1D19A79CB}"/>
          </ac:picMkLst>
        </pc:picChg>
        <pc:picChg chg="mod">
          <ac:chgData name="Clements, William" userId="cbdb0636-a496-422a-8d40-98c53d494d26" providerId="ADAL" clId="{76A6E6D8-1E08-AC4F-9E01-13FC5AFB7B88}" dt="2023-05-02T15:55:20.302" v="379" actId="1076"/>
          <ac:picMkLst>
            <pc:docMk/>
            <pc:sldMk cId="1555995004" sldId="416"/>
            <ac:picMk id="6" creationId="{20DEB544-27F9-3F5A-32E7-27C1BD652B82}"/>
          </ac:picMkLst>
        </pc:picChg>
        <pc:picChg chg="del">
          <ac:chgData name="Clements, William" userId="cbdb0636-a496-422a-8d40-98c53d494d26" providerId="ADAL" clId="{76A6E6D8-1E08-AC4F-9E01-13FC5AFB7B88}" dt="2023-05-02T15:55:10.476" v="376" actId="478"/>
          <ac:picMkLst>
            <pc:docMk/>
            <pc:sldMk cId="1555995004" sldId="416"/>
            <ac:picMk id="1026" creationId="{FA3E136C-BBDB-76C4-C921-1182DC2414EC}"/>
          </ac:picMkLst>
        </pc:picChg>
      </pc:sldChg>
      <pc:sldChg chg="modSp add mod">
        <pc:chgData name="Clements, William" userId="cbdb0636-a496-422a-8d40-98c53d494d26" providerId="ADAL" clId="{76A6E6D8-1E08-AC4F-9E01-13FC5AFB7B88}" dt="2023-05-02T15:37:32.557" v="3" actId="20577"/>
        <pc:sldMkLst>
          <pc:docMk/>
          <pc:sldMk cId="4111409087" sldId="417"/>
        </pc:sldMkLst>
        <pc:spChg chg="mod">
          <ac:chgData name="Clements, William" userId="cbdb0636-a496-422a-8d40-98c53d494d26" providerId="ADAL" clId="{76A6E6D8-1E08-AC4F-9E01-13FC5AFB7B88}" dt="2023-05-02T15:37:32.557" v="3" actId="20577"/>
          <ac:spMkLst>
            <pc:docMk/>
            <pc:sldMk cId="4111409087" sldId="417"/>
            <ac:spMk id="2" creationId="{88576A05-99AB-C0D8-08BE-2F7340844601}"/>
          </ac:spMkLst>
        </pc:spChg>
      </pc:sldChg>
      <pc:sldChg chg="modSp add mod">
        <pc:chgData name="Clements, William" userId="cbdb0636-a496-422a-8d40-98c53d494d26" providerId="ADAL" clId="{76A6E6D8-1E08-AC4F-9E01-13FC5AFB7B88}" dt="2023-05-02T15:37:35.625" v="5" actId="20577"/>
        <pc:sldMkLst>
          <pc:docMk/>
          <pc:sldMk cId="2826427410" sldId="418"/>
        </pc:sldMkLst>
        <pc:spChg chg="mod">
          <ac:chgData name="Clements, William" userId="cbdb0636-a496-422a-8d40-98c53d494d26" providerId="ADAL" clId="{76A6E6D8-1E08-AC4F-9E01-13FC5AFB7B88}" dt="2023-05-02T15:37:35.625" v="5" actId="20577"/>
          <ac:spMkLst>
            <pc:docMk/>
            <pc:sldMk cId="2826427410" sldId="418"/>
            <ac:spMk id="2" creationId="{88576A05-99AB-C0D8-08BE-2F7340844601}"/>
          </ac:spMkLst>
        </pc:spChg>
      </pc:sldChg>
      <pc:sldChg chg="modSp add mod">
        <pc:chgData name="Clements, William" userId="cbdb0636-a496-422a-8d40-98c53d494d26" providerId="ADAL" clId="{76A6E6D8-1E08-AC4F-9E01-13FC5AFB7B88}" dt="2023-05-02T15:37:39.833" v="6"/>
        <pc:sldMkLst>
          <pc:docMk/>
          <pc:sldMk cId="2043682686" sldId="419"/>
        </pc:sldMkLst>
        <pc:spChg chg="mod">
          <ac:chgData name="Clements, William" userId="cbdb0636-a496-422a-8d40-98c53d494d26" providerId="ADAL" clId="{76A6E6D8-1E08-AC4F-9E01-13FC5AFB7B88}" dt="2023-05-02T15:37:39.833" v="6"/>
          <ac:spMkLst>
            <pc:docMk/>
            <pc:sldMk cId="2043682686" sldId="419"/>
            <ac:spMk id="2" creationId="{88576A05-99AB-C0D8-08BE-2F7340844601}"/>
          </ac:spMkLst>
        </pc:spChg>
      </pc:sldChg>
      <pc:sldChg chg="addSp delSp modSp add mod">
        <pc:chgData name="Clements, William" userId="cbdb0636-a496-422a-8d40-98c53d494d26" providerId="ADAL" clId="{76A6E6D8-1E08-AC4F-9E01-13FC5AFB7B88}" dt="2023-05-02T15:53:52.645" v="360" actId="1076"/>
        <pc:sldMkLst>
          <pc:docMk/>
          <pc:sldMk cId="2020038404" sldId="420"/>
        </pc:sldMkLst>
        <pc:picChg chg="del">
          <ac:chgData name="Clements, William" userId="cbdb0636-a496-422a-8d40-98c53d494d26" providerId="ADAL" clId="{76A6E6D8-1E08-AC4F-9E01-13FC5AFB7B88}" dt="2023-05-02T15:53:46.143" v="356" actId="478"/>
          <ac:picMkLst>
            <pc:docMk/>
            <pc:sldMk cId="2020038404" sldId="420"/>
            <ac:picMk id="2" creationId="{7CAED8C6-B9B6-1F6B-D08D-86A0CCA410BC}"/>
          </ac:picMkLst>
        </pc:picChg>
        <pc:picChg chg="add mod">
          <ac:chgData name="Clements, William" userId="cbdb0636-a496-422a-8d40-98c53d494d26" providerId="ADAL" clId="{76A6E6D8-1E08-AC4F-9E01-13FC5AFB7B88}" dt="2023-05-02T15:53:52.645" v="360" actId="1076"/>
          <ac:picMkLst>
            <pc:docMk/>
            <pc:sldMk cId="2020038404" sldId="420"/>
            <ac:picMk id="5" creationId="{9B82FCA5-F47D-4B25-C434-635098727A71}"/>
          </ac:picMkLst>
        </pc:picChg>
      </pc:sldChg>
      <pc:sldChg chg="add">
        <pc:chgData name="Clements, William" userId="cbdb0636-a496-422a-8d40-98c53d494d26" providerId="ADAL" clId="{76A6E6D8-1E08-AC4F-9E01-13FC5AFB7B88}" dt="2023-05-02T15:37:27.257" v="1"/>
        <pc:sldMkLst>
          <pc:docMk/>
          <pc:sldMk cId="3580663028" sldId="421"/>
        </pc:sldMkLst>
      </pc:sldChg>
      <pc:sldChg chg="add">
        <pc:chgData name="Clements, William" userId="cbdb0636-a496-422a-8d40-98c53d494d26" providerId="ADAL" clId="{76A6E6D8-1E08-AC4F-9E01-13FC5AFB7B88}" dt="2023-05-02T15:37:27.257" v="1"/>
        <pc:sldMkLst>
          <pc:docMk/>
          <pc:sldMk cId="1230922334" sldId="422"/>
        </pc:sldMkLst>
      </pc:sldChg>
      <pc:sldChg chg="add">
        <pc:chgData name="Clements, William" userId="cbdb0636-a496-422a-8d40-98c53d494d26" providerId="ADAL" clId="{76A6E6D8-1E08-AC4F-9E01-13FC5AFB7B88}" dt="2023-05-02T15:37:27.257" v="1"/>
        <pc:sldMkLst>
          <pc:docMk/>
          <pc:sldMk cId="428390790" sldId="423"/>
        </pc:sldMkLst>
      </pc:sldChg>
      <pc:sldChg chg="add ord">
        <pc:chgData name="Clements, William" userId="cbdb0636-a496-422a-8d40-98c53d494d26" providerId="ADAL" clId="{76A6E6D8-1E08-AC4F-9E01-13FC5AFB7B88}" dt="2023-05-02T15:49:56.081" v="344" actId="20578"/>
        <pc:sldMkLst>
          <pc:docMk/>
          <pc:sldMk cId="859297281" sldId="424"/>
        </pc:sldMkLst>
      </pc:sldChg>
      <pc:sldChg chg="addSp delSp modSp add mod">
        <pc:chgData name="Clements, William" userId="cbdb0636-a496-422a-8d40-98c53d494d26" providerId="ADAL" clId="{76A6E6D8-1E08-AC4F-9E01-13FC5AFB7B88}" dt="2023-05-02T15:54:01.412" v="364"/>
        <pc:sldMkLst>
          <pc:docMk/>
          <pc:sldMk cId="15362561" sldId="425"/>
        </pc:sldMkLst>
        <pc:picChg chg="add mod">
          <ac:chgData name="Clements, William" userId="cbdb0636-a496-422a-8d40-98c53d494d26" providerId="ADAL" clId="{76A6E6D8-1E08-AC4F-9E01-13FC5AFB7B88}" dt="2023-05-02T15:54:01.412" v="364"/>
          <ac:picMkLst>
            <pc:docMk/>
            <pc:sldMk cId="15362561" sldId="425"/>
            <ac:picMk id="2" creationId="{839C054E-3258-E39C-605A-EA2581712009}"/>
          </ac:picMkLst>
        </pc:picChg>
        <pc:picChg chg="del">
          <ac:chgData name="Clements, William" userId="cbdb0636-a496-422a-8d40-98c53d494d26" providerId="ADAL" clId="{76A6E6D8-1E08-AC4F-9E01-13FC5AFB7B88}" dt="2023-05-02T15:54:01.099" v="363" actId="478"/>
          <ac:picMkLst>
            <pc:docMk/>
            <pc:sldMk cId="15362561" sldId="425"/>
            <ac:picMk id="43" creationId="{2DDE4625-4380-8B09-66E8-5499C82CDEDC}"/>
          </ac:picMkLst>
        </pc:picChg>
      </pc:sldChg>
      <pc:sldChg chg="addSp delSp modSp add mod">
        <pc:chgData name="Clements, William" userId="cbdb0636-a496-422a-8d40-98c53d494d26" providerId="ADAL" clId="{76A6E6D8-1E08-AC4F-9E01-13FC5AFB7B88}" dt="2023-05-02T15:54:04.652" v="366"/>
        <pc:sldMkLst>
          <pc:docMk/>
          <pc:sldMk cId="3621223177" sldId="426"/>
        </pc:sldMkLst>
        <pc:spChg chg="del">
          <ac:chgData name="Clements, William" userId="cbdb0636-a496-422a-8d40-98c53d494d26" providerId="ADAL" clId="{76A6E6D8-1E08-AC4F-9E01-13FC5AFB7B88}" dt="2023-05-02T15:49:27.427" v="338" actId="478"/>
          <ac:spMkLst>
            <pc:docMk/>
            <pc:sldMk cId="3621223177" sldId="426"/>
            <ac:spMk id="44" creationId="{ECF0070C-43B9-3374-E0D9-E02F6FFD9AD7}"/>
          </ac:spMkLst>
        </pc:spChg>
        <pc:spChg chg="del">
          <ac:chgData name="Clements, William" userId="cbdb0636-a496-422a-8d40-98c53d494d26" providerId="ADAL" clId="{76A6E6D8-1E08-AC4F-9E01-13FC5AFB7B88}" dt="2023-05-02T15:49:27.427" v="338" actId="478"/>
          <ac:spMkLst>
            <pc:docMk/>
            <pc:sldMk cId="3621223177" sldId="426"/>
            <ac:spMk id="46" creationId="{FF2CBC97-08CD-8386-AEFB-D4873778F5C7}"/>
          </ac:spMkLst>
        </pc:spChg>
        <pc:spChg chg="del">
          <ac:chgData name="Clements, William" userId="cbdb0636-a496-422a-8d40-98c53d494d26" providerId="ADAL" clId="{76A6E6D8-1E08-AC4F-9E01-13FC5AFB7B88}" dt="2023-05-02T15:49:27.427" v="338" actId="478"/>
          <ac:spMkLst>
            <pc:docMk/>
            <pc:sldMk cId="3621223177" sldId="426"/>
            <ac:spMk id="58" creationId="{02CB348D-2A16-F9B3-0542-144B6FAB42D9}"/>
          </ac:spMkLst>
        </pc:spChg>
        <pc:spChg chg="del">
          <ac:chgData name="Clements, William" userId="cbdb0636-a496-422a-8d40-98c53d494d26" providerId="ADAL" clId="{76A6E6D8-1E08-AC4F-9E01-13FC5AFB7B88}" dt="2023-05-02T15:49:27.427" v="338" actId="478"/>
          <ac:spMkLst>
            <pc:docMk/>
            <pc:sldMk cId="3621223177" sldId="426"/>
            <ac:spMk id="59" creationId="{B57DDD6C-1656-B0BC-7C35-18E961838970}"/>
          </ac:spMkLst>
        </pc:spChg>
        <pc:spChg chg="del">
          <ac:chgData name="Clements, William" userId="cbdb0636-a496-422a-8d40-98c53d494d26" providerId="ADAL" clId="{76A6E6D8-1E08-AC4F-9E01-13FC5AFB7B88}" dt="2023-05-02T15:49:27.427" v="338" actId="478"/>
          <ac:spMkLst>
            <pc:docMk/>
            <pc:sldMk cId="3621223177" sldId="426"/>
            <ac:spMk id="60" creationId="{97DE8772-BD1A-7E0D-FEA6-84FB7E45158A}"/>
          </ac:spMkLst>
        </pc:spChg>
        <pc:spChg chg="del">
          <ac:chgData name="Clements, William" userId="cbdb0636-a496-422a-8d40-98c53d494d26" providerId="ADAL" clId="{76A6E6D8-1E08-AC4F-9E01-13FC5AFB7B88}" dt="2023-05-02T15:49:27.427" v="338" actId="478"/>
          <ac:spMkLst>
            <pc:docMk/>
            <pc:sldMk cId="3621223177" sldId="426"/>
            <ac:spMk id="61" creationId="{B90E1C66-8C6F-6567-8885-D94B05035ED0}"/>
          </ac:spMkLst>
        </pc:spChg>
        <pc:picChg chg="add mod">
          <ac:chgData name="Clements, William" userId="cbdb0636-a496-422a-8d40-98c53d494d26" providerId="ADAL" clId="{76A6E6D8-1E08-AC4F-9E01-13FC5AFB7B88}" dt="2023-05-02T15:54:04.652" v="366"/>
          <ac:picMkLst>
            <pc:docMk/>
            <pc:sldMk cId="3621223177" sldId="426"/>
            <ac:picMk id="2" creationId="{7E8A25BE-A9AB-F8BB-E426-65BE4469C8CD}"/>
          </ac:picMkLst>
        </pc:picChg>
        <pc:picChg chg="del">
          <ac:chgData name="Clements, William" userId="cbdb0636-a496-422a-8d40-98c53d494d26" providerId="ADAL" clId="{76A6E6D8-1E08-AC4F-9E01-13FC5AFB7B88}" dt="2023-05-02T15:54:04.268" v="365" actId="478"/>
          <ac:picMkLst>
            <pc:docMk/>
            <pc:sldMk cId="3621223177" sldId="426"/>
            <ac:picMk id="10" creationId="{DC8E5435-041A-B696-1F06-46E3E6B82CDB}"/>
          </ac:picMkLst>
        </pc:picChg>
        <pc:cxnChg chg="del mod">
          <ac:chgData name="Clements, William" userId="cbdb0636-a496-422a-8d40-98c53d494d26" providerId="ADAL" clId="{76A6E6D8-1E08-AC4F-9E01-13FC5AFB7B88}" dt="2023-05-02T15:49:29.727" v="340" actId="478"/>
          <ac:cxnSpMkLst>
            <pc:docMk/>
            <pc:sldMk cId="3621223177" sldId="426"/>
            <ac:cxnSpMk id="73" creationId="{382C55FD-C5EC-3963-A285-309F198DF191}"/>
          </ac:cxnSpMkLst>
        </pc:cxnChg>
        <pc:cxnChg chg="del mod">
          <ac:chgData name="Clements, William" userId="cbdb0636-a496-422a-8d40-98c53d494d26" providerId="ADAL" clId="{76A6E6D8-1E08-AC4F-9E01-13FC5AFB7B88}" dt="2023-05-02T15:49:31.196" v="341" actId="478"/>
          <ac:cxnSpMkLst>
            <pc:docMk/>
            <pc:sldMk cId="3621223177" sldId="426"/>
            <ac:cxnSpMk id="76" creationId="{FCC4F5C5-D2DE-0408-2E26-C3217D06C1BD}"/>
          </ac:cxnSpMkLst>
        </pc:cxnChg>
        <pc:cxnChg chg="del mod">
          <ac:chgData name="Clements, William" userId="cbdb0636-a496-422a-8d40-98c53d494d26" providerId="ADAL" clId="{76A6E6D8-1E08-AC4F-9E01-13FC5AFB7B88}" dt="2023-05-02T15:49:28.679" v="339" actId="478"/>
          <ac:cxnSpMkLst>
            <pc:docMk/>
            <pc:sldMk cId="3621223177" sldId="426"/>
            <ac:cxnSpMk id="87" creationId="{E8505B8F-CFF7-AA4D-6059-B2A19B4D9882}"/>
          </ac:cxnSpMkLst>
        </pc:cxnChg>
      </pc:sldChg>
      <pc:sldChg chg="add del">
        <pc:chgData name="Clements, William" userId="cbdb0636-a496-422a-8d40-98c53d494d26" providerId="ADAL" clId="{76A6E6D8-1E08-AC4F-9E01-13FC5AFB7B88}" dt="2023-05-02T15:38:28.824" v="14" actId="2696"/>
        <pc:sldMkLst>
          <pc:docMk/>
          <pc:sldMk cId="532185112" sldId="427"/>
        </pc:sldMkLst>
      </pc:sldChg>
      <pc:sldChg chg="addSp delSp modSp add mod ord">
        <pc:chgData name="Clements, William" userId="cbdb0636-a496-422a-8d40-98c53d494d26" providerId="ADAL" clId="{76A6E6D8-1E08-AC4F-9E01-13FC5AFB7B88}" dt="2023-05-02T15:54:07.807" v="368"/>
        <pc:sldMkLst>
          <pc:docMk/>
          <pc:sldMk cId="2424361431" sldId="428"/>
        </pc:sldMkLst>
        <pc:spChg chg="add del mod">
          <ac:chgData name="Clements, William" userId="cbdb0636-a496-422a-8d40-98c53d494d26" providerId="ADAL" clId="{76A6E6D8-1E08-AC4F-9E01-13FC5AFB7B88}" dt="2023-05-02T15:39:00.975" v="17" actId="478"/>
          <ac:spMkLst>
            <pc:docMk/>
            <pc:sldMk cId="2424361431" sldId="428"/>
            <ac:spMk id="2" creationId="{B7FC4434-A2A9-6694-94D7-339E1D7D0EAE}"/>
          </ac:spMkLst>
        </pc:spChg>
        <pc:spChg chg="add mod">
          <ac:chgData name="Clements, William" userId="cbdb0636-a496-422a-8d40-98c53d494d26" providerId="ADAL" clId="{76A6E6D8-1E08-AC4F-9E01-13FC5AFB7B88}" dt="2023-05-02T15:40:55.069" v="173" actId="1076"/>
          <ac:spMkLst>
            <pc:docMk/>
            <pc:sldMk cId="2424361431" sldId="428"/>
            <ac:spMk id="5" creationId="{0861DA6C-D553-1F5C-A72C-026032B307E0}"/>
          </ac:spMkLst>
        </pc:spChg>
        <pc:spChg chg="mod">
          <ac:chgData name="Clements, William" userId="cbdb0636-a496-422a-8d40-98c53d494d26" providerId="ADAL" clId="{76A6E6D8-1E08-AC4F-9E01-13FC5AFB7B88}" dt="2023-05-02T15:38:21.628" v="11" actId="5793"/>
          <ac:spMkLst>
            <pc:docMk/>
            <pc:sldMk cId="2424361431" sldId="428"/>
            <ac:spMk id="10" creationId="{4FCF485A-2930-3444-1C80-2AFE739B1039}"/>
          </ac:spMkLst>
        </pc:spChg>
        <pc:spChg chg="add mod">
          <ac:chgData name="Clements, William" userId="cbdb0636-a496-422a-8d40-98c53d494d26" providerId="ADAL" clId="{76A6E6D8-1E08-AC4F-9E01-13FC5AFB7B88}" dt="2023-05-02T15:40:55.069" v="173" actId="1076"/>
          <ac:spMkLst>
            <pc:docMk/>
            <pc:sldMk cId="2424361431" sldId="428"/>
            <ac:spMk id="13" creationId="{94925D35-9B5F-D395-6443-39F952170E2A}"/>
          </ac:spMkLst>
        </pc:spChg>
        <pc:spChg chg="add mod">
          <ac:chgData name="Clements, William" userId="cbdb0636-a496-422a-8d40-98c53d494d26" providerId="ADAL" clId="{76A6E6D8-1E08-AC4F-9E01-13FC5AFB7B88}" dt="2023-05-02T15:40:59.825" v="174" actId="1076"/>
          <ac:spMkLst>
            <pc:docMk/>
            <pc:sldMk cId="2424361431" sldId="428"/>
            <ac:spMk id="14" creationId="{415A31B1-2274-6930-758E-7433E4AF81D6}"/>
          </ac:spMkLst>
        </pc:spChg>
        <pc:spChg chg="add mod">
          <ac:chgData name="Clements, William" userId="cbdb0636-a496-422a-8d40-98c53d494d26" providerId="ADAL" clId="{76A6E6D8-1E08-AC4F-9E01-13FC5AFB7B88}" dt="2023-05-02T15:41:03.099" v="175" actId="14100"/>
          <ac:spMkLst>
            <pc:docMk/>
            <pc:sldMk cId="2424361431" sldId="428"/>
            <ac:spMk id="15" creationId="{B38EB0EA-105F-963F-F425-C740D791ED84}"/>
          </ac:spMkLst>
        </pc:spChg>
        <pc:spChg chg="del">
          <ac:chgData name="Clements, William" userId="cbdb0636-a496-422a-8d40-98c53d494d26" providerId="ADAL" clId="{76A6E6D8-1E08-AC4F-9E01-13FC5AFB7B88}" dt="2023-05-02T15:51:07.097" v="352" actId="478"/>
          <ac:spMkLst>
            <pc:docMk/>
            <pc:sldMk cId="2424361431" sldId="428"/>
            <ac:spMk id="25" creationId="{86F98C78-918C-F6D7-08C6-B2B13E63D9BD}"/>
          </ac:spMkLst>
        </pc:spChg>
        <pc:spChg chg="del">
          <ac:chgData name="Clements, William" userId="cbdb0636-a496-422a-8d40-98c53d494d26" providerId="ADAL" clId="{76A6E6D8-1E08-AC4F-9E01-13FC5AFB7B88}" dt="2023-05-02T15:51:07.097" v="352" actId="478"/>
          <ac:spMkLst>
            <pc:docMk/>
            <pc:sldMk cId="2424361431" sldId="428"/>
            <ac:spMk id="27" creationId="{6CD77F15-0AE5-9185-7F35-34022675807D}"/>
          </ac:spMkLst>
        </pc:spChg>
        <pc:spChg chg="add mod">
          <ac:chgData name="Clements, William" userId="cbdb0636-a496-422a-8d40-98c53d494d26" providerId="ADAL" clId="{76A6E6D8-1E08-AC4F-9E01-13FC5AFB7B88}" dt="2023-05-02T15:51:07.502" v="353"/>
          <ac:spMkLst>
            <pc:docMk/>
            <pc:sldMk cId="2424361431" sldId="428"/>
            <ac:spMk id="28" creationId="{4C932FB1-CFB7-CF77-0E86-2E48D6A7B48B}"/>
          </ac:spMkLst>
        </pc:spChg>
        <pc:spChg chg="add mod">
          <ac:chgData name="Clements, William" userId="cbdb0636-a496-422a-8d40-98c53d494d26" providerId="ADAL" clId="{76A6E6D8-1E08-AC4F-9E01-13FC5AFB7B88}" dt="2023-05-02T15:51:07.502" v="353"/>
          <ac:spMkLst>
            <pc:docMk/>
            <pc:sldMk cId="2424361431" sldId="428"/>
            <ac:spMk id="29" creationId="{E3810DB5-61F2-D231-BD28-9E557A0E838F}"/>
          </ac:spMkLst>
        </pc:spChg>
        <pc:spChg chg="add mod">
          <ac:chgData name="Clements, William" userId="cbdb0636-a496-422a-8d40-98c53d494d26" providerId="ADAL" clId="{76A6E6D8-1E08-AC4F-9E01-13FC5AFB7B88}" dt="2023-05-02T15:51:07.502" v="353"/>
          <ac:spMkLst>
            <pc:docMk/>
            <pc:sldMk cId="2424361431" sldId="428"/>
            <ac:spMk id="30" creationId="{E8A250DC-D028-9315-17E4-590CE43628DA}"/>
          </ac:spMkLst>
        </pc:spChg>
        <pc:spChg chg="mod">
          <ac:chgData name="Clements, William" userId="cbdb0636-a496-422a-8d40-98c53d494d26" providerId="ADAL" clId="{76A6E6D8-1E08-AC4F-9E01-13FC5AFB7B88}" dt="2023-05-02T15:38:23.955" v="13" actId="5793"/>
          <ac:spMkLst>
            <pc:docMk/>
            <pc:sldMk cId="2424361431" sldId="428"/>
            <ac:spMk id="34" creationId="{9F2FE1DB-A02B-425B-225B-F4E951F420BF}"/>
          </ac:spMkLst>
        </pc:spChg>
        <pc:spChg chg="add mod">
          <ac:chgData name="Clements, William" userId="cbdb0636-a496-422a-8d40-98c53d494d26" providerId="ADAL" clId="{76A6E6D8-1E08-AC4F-9E01-13FC5AFB7B88}" dt="2023-05-02T15:51:07.502" v="353"/>
          <ac:spMkLst>
            <pc:docMk/>
            <pc:sldMk cId="2424361431" sldId="428"/>
            <ac:spMk id="48" creationId="{904B41BB-3DDE-BBE9-5BAF-F3BC6CDED595}"/>
          </ac:spMkLst>
        </pc:spChg>
        <pc:picChg chg="del">
          <ac:chgData name="Clements, William" userId="cbdb0636-a496-422a-8d40-98c53d494d26" providerId="ADAL" clId="{76A6E6D8-1E08-AC4F-9E01-13FC5AFB7B88}" dt="2023-05-02T15:54:07.447" v="367" actId="478"/>
          <ac:picMkLst>
            <pc:docMk/>
            <pc:sldMk cId="2424361431" sldId="428"/>
            <ac:picMk id="43" creationId="{2DDE4625-4380-8B09-66E8-5499C82CDEDC}"/>
          </ac:picMkLst>
        </pc:picChg>
        <pc:picChg chg="add mod">
          <ac:chgData name="Clements, William" userId="cbdb0636-a496-422a-8d40-98c53d494d26" providerId="ADAL" clId="{76A6E6D8-1E08-AC4F-9E01-13FC5AFB7B88}" dt="2023-05-02T15:54:07.807" v="368"/>
          <ac:picMkLst>
            <pc:docMk/>
            <pc:sldMk cId="2424361431" sldId="428"/>
            <ac:picMk id="49" creationId="{87C238EC-2314-A318-DF77-5F1BCC255859}"/>
          </ac:picMkLst>
        </pc:picChg>
      </pc:sldChg>
      <pc:sldChg chg="addSp delSp modSp add mod">
        <pc:chgData name="Clements, William" userId="cbdb0636-a496-422a-8d40-98c53d494d26" providerId="ADAL" clId="{76A6E6D8-1E08-AC4F-9E01-13FC5AFB7B88}" dt="2023-05-02T15:54:11.022" v="370"/>
        <pc:sldMkLst>
          <pc:docMk/>
          <pc:sldMk cId="3762492951" sldId="429"/>
        </pc:sldMkLst>
        <pc:spChg chg="add mod">
          <ac:chgData name="Clements, William" userId="cbdb0636-a496-422a-8d40-98c53d494d26" providerId="ADAL" clId="{76A6E6D8-1E08-AC4F-9E01-13FC5AFB7B88}" dt="2023-05-02T15:41:34.311" v="178" actId="14100"/>
          <ac:spMkLst>
            <pc:docMk/>
            <pc:sldMk cId="3762492951" sldId="429"/>
            <ac:spMk id="2" creationId="{D139CE78-4243-8BEF-F208-F122B5F2780A}"/>
          </ac:spMkLst>
        </pc:spChg>
        <pc:spChg chg="mod">
          <ac:chgData name="Clements, William" userId="cbdb0636-a496-422a-8d40-98c53d494d26" providerId="ADAL" clId="{76A6E6D8-1E08-AC4F-9E01-13FC5AFB7B88}" dt="2023-05-02T15:41:56.329" v="189" actId="20577"/>
          <ac:spMkLst>
            <pc:docMk/>
            <pc:sldMk cId="3762492951" sldId="429"/>
            <ac:spMk id="13" creationId="{94925D35-9B5F-D395-6443-39F952170E2A}"/>
          </ac:spMkLst>
        </pc:spChg>
        <pc:spChg chg="mod">
          <ac:chgData name="Clements, William" userId="cbdb0636-a496-422a-8d40-98c53d494d26" providerId="ADAL" clId="{76A6E6D8-1E08-AC4F-9E01-13FC5AFB7B88}" dt="2023-05-02T15:42:02.268" v="194" actId="14100"/>
          <ac:spMkLst>
            <pc:docMk/>
            <pc:sldMk cId="3762492951" sldId="429"/>
            <ac:spMk id="15" creationId="{B38EB0EA-105F-963F-F425-C740D791ED84}"/>
          </ac:spMkLst>
        </pc:spChg>
        <pc:spChg chg="del">
          <ac:chgData name="Clements, William" userId="cbdb0636-a496-422a-8d40-98c53d494d26" providerId="ADAL" clId="{76A6E6D8-1E08-AC4F-9E01-13FC5AFB7B88}" dt="2023-05-02T15:51:11.946" v="354" actId="478"/>
          <ac:spMkLst>
            <pc:docMk/>
            <pc:sldMk cId="3762492951" sldId="429"/>
            <ac:spMk id="25" creationId="{86F98C78-918C-F6D7-08C6-B2B13E63D9BD}"/>
          </ac:spMkLst>
        </pc:spChg>
        <pc:spChg chg="del">
          <ac:chgData name="Clements, William" userId="cbdb0636-a496-422a-8d40-98c53d494d26" providerId="ADAL" clId="{76A6E6D8-1E08-AC4F-9E01-13FC5AFB7B88}" dt="2023-05-02T15:51:11.946" v="354" actId="478"/>
          <ac:spMkLst>
            <pc:docMk/>
            <pc:sldMk cId="3762492951" sldId="429"/>
            <ac:spMk id="27" creationId="{6CD77F15-0AE5-9185-7F35-34022675807D}"/>
          </ac:spMkLst>
        </pc:spChg>
        <pc:spChg chg="add mod">
          <ac:chgData name="Clements, William" userId="cbdb0636-a496-422a-8d40-98c53d494d26" providerId="ADAL" clId="{76A6E6D8-1E08-AC4F-9E01-13FC5AFB7B88}" dt="2023-05-02T15:41:40.120" v="180" actId="1076"/>
          <ac:spMkLst>
            <pc:docMk/>
            <pc:sldMk cId="3762492951" sldId="429"/>
            <ac:spMk id="28" creationId="{9E7DF493-035F-81D3-1EDB-B9A16601AC7E}"/>
          </ac:spMkLst>
        </pc:spChg>
        <pc:spChg chg="add mod">
          <ac:chgData name="Clements, William" userId="cbdb0636-a496-422a-8d40-98c53d494d26" providerId="ADAL" clId="{76A6E6D8-1E08-AC4F-9E01-13FC5AFB7B88}" dt="2023-05-02T15:42:56.030" v="279" actId="14100"/>
          <ac:spMkLst>
            <pc:docMk/>
            <pc:sldMk cId="3762492951" sldId="429"/>
            <ac:spMk id="29" creationId="{F960418E-4132-C940-B089-286B654B58F3}"/>
          </ac:spMkLst>
        </pc:spChg>
        <pc:spChg chg="add mod">
          <ac:chgData name="Clements, William" userId="cbdb0636-a496-422a-8d40-98c53d494d26" providerId="ADAL" clId="{76A6E6D8-1E08-AC4F-9E01-13FC5AFB7B88}" dt="2023-05-02T15:43:25.051" v="285" actId="14100"/>
          <ac:spMkLst>
            <pc:docMk/>
            <pc:sldMk cId="3762492951" sldId="429"/>
            <ac:spMk id="30" creationId="{B7F74E0F-9AAD-F342-E429-D880A50CCBEB}"/>
          </ac:spMkLst>
        </pc:spChg>
        <pc:spChg chg="add mod">
          <ac:chgData name="Clements, William" userId="cbdb0636-a496-422a-8d40-98c53d494d26" providerId="ADAL" clId="{76A6E6D8-1E08-AC4F-9E01-13FC5AFB7B88}" dt="2023-05-02T15:51:12.271" v="355"/>
          <ac:spMkLst>
            <pc:docMk/>
            <pc:sldMk cId="3762492951" sldId="429"/>
            <ac:spMk id="56" creationId="{68F3A6C5-6E23-A1FC-D738-09B09E132689}"/>
          </ac:spMkLst>
        </pc:spChg>
        <pc:spChg chg="add mod">
          <ac:chgData name="Clements, William" userId="cbdb0636-a496-422a-8d40-98c53d494d26" providerId="ADAL" clId="{76A6E6D8-1E08-AC4F-9E01-13FC5AFB7B88}" dt="2023-05-02T15:51:12.271" v="355"/>
          <ac:spMkLst>
            <pc:docMk/>
            <pc:sldMk cId="3762492951" sldId="429"/>
            <ac:spMk id="57" creationId="{98A8DB02-B11D-68FF-BC4E-69B1EC721134}"/>
          </ac:spMkLst>
        </pc:spChg>
        <pc:spChg chg="add mod">
          <ac:chgData name="Clements, William" userId="cbdb0636-a496-422a-8d40-98c53d494d26" providerId="ADAL" clId="{76A6E6D8-1E08-AC4F-9E01-13FC5AFB7B88}" dt="2023-05-02T15:51:12.271" v="355"/>
          <ac:spMkLst>
            <pc:docMk/>
            <pc:sldMk cId="3762492951" sldId="429"/>
            <ac:spMk id="58" creationId="{8978F168-46F1-2271-614F-B604D0EB181C}"/>
          </ac:spMkLst>
        </pc:spChg>
        <pc:spChg chg="add mod">
          <ac:chgData name="Clements, William" userId="cbdb0636-a496-422a-8d40-98c53d494d26" providerId="ADAL" clId="{76A6E6D8-1E08-AC4F-9E01-13FC5AFB7B88}" dt="2023-05-02T15:51:12.271" v="355"/>
          <ac:spMkLst>
            <pc:docMk/>
            <pc:sldMk cId="3762492951" sldId="429"/>
            <ac:spMk id="59" creationId="{9E8FB267-F8E4-48D9-94ED-4FEF985042B1}"/>
          </ac:spMkLst>
        </pc:spChg>
        <pc:picChg chg="del">
          <ac:chgData name="Clements, William" userId="cbdb0636-a496-422a-8d40-98c53d494d26" providerId="ADAL" clId="{76A6E6D8-1E08-AC4F-9E01-13FC5AFB7B88}" dt="2023-05-02T15:54:10.469" v="369" actId="478"/>
          <ac:picMkLst>
            <pc:docMk/>
            <pc:sldMk cId="3762492951" sldId="429"/>
            <ac:picMk id="43" creationId="{2DDE4625-4380-8B09-66E8-5499C82CDEDC}"/>
          </ac:picMkLst>
        </pc:picChg>
        <pc:picChg chg="add mod">
          <ac:chgData name="Clements, William" userId="cbdb0636-a496-422a-8d40-98c53d494d26" providerId="ADAL" clId="{76A6E6D8-1E08-AC4F-9E01-13FC5AFB7B88}" dt="2023-05-02T15:54:11.022" v="370"/>
          <ac:picMkLst>
            <pc:docMk/>
            <pc:sldMk cId="3762492951" sldId="429"/>
            <ac:picMk id="60" creationId="{FF4F96DB-6422-5A57-1720-4D5159D5BFF2}"/>
          </ac:picMkLst>
        </pc:picChg>
        <pc:cxnChg chg="add mod">
          <ac:chgData name="Clements, William" userId="cbdb0636-a496-422a-8d40-98c53d494d26" providerId="ADAL" clId="{76A6E6D8-1E08-AC4F-9E01-13FC5AFB7B88}" dt="2023-05-02T15:43:02.527" v="280" actId="14100"/>
          <ac:cxnSpMkLst>
            <pc:docMk/>
            <pc:sldMk cId="3762492951" sldId="429"/>
            <ac:cxnSpMk id="48" creationId="{4D006CDD-7C11-1475-2D59-FB605DF69D6D}"/>
          </ac:cxnSpMkLst>
        </pc:cxnChg>
        <pc:cxnChg chg="add mod">
          <ac:chgData name="Clements, William" userId="cbdb0636-a496-422a-8d40-98c53d494d26" providerId="ADAL" clId="{76A6E6D8-1E08-AC4F-9E01-13FC5AFB7B88}" dt="2023-05-02T15:43:25.051" v="285" actId="14100"/>
          <ac:cxnSpMkLst>
            <pc:docMk/>
            <pc:sldMk cId="3762492951" sldId="429"/>
            <ac:cxnSpMk id="52" creationId="{BC3017EA-C0C5-1D12-B36B-F74E5A5D8C52}"/>
          </ac:cxnSpMkLst>
        </pc:cxnChg>
      </pc:sldChg>
      <pc:sldChg chg="addSp delSp modSp add mod">
        <pc:chgData name="Clements, William" userId="cbdb0636-a496-422a-8d40-98c53d494d26" providerId="ADAL" clId="{76A6E6D8-1E08-AC4F-9E01-13FC5AFB7B88}" dt="2023-05-02T15:54:14.422" v="373"/>
        <pc:sldMkLst>
          <pc:docMk/>
          <pc:sldMk cId="330612874" sldId="430"/>
        </pc:sldMkLst>
        <pc:spChg chg="add mod">
          <ac:chgData name="Clements, William" userId="cbdb0636-a496-422a-8d40-98c53d494d26" providerId="ADAL" clId="{76A6E6D8-1E08-AC4F-9E01-13FC5AFB7B88}" dt="2023-05-02T15:43:52.500" v="287"/>
          <ac:spMkLst>
            <pc:docMk/>
            <pc:sldMk cId="330612874" sldId="430"/>
            <ac:spMk id="2" creationId="{196C0127-1F4F-3A97-40F5-0274492095DC}"/>
          </ac:spMkLst>
        </pc:spChg>
        <pc:spChg chg="add mod">
          <ac:chgData name="Clements, William" userId="cbdb0636-a496-422a-8d40-98c53d494d26" providerId="ADAL" clId="{76A6E6D8-1E08-AC4F-9E01-13FC5AFB7B88}" dt="2023-05-02T15:43:52.500" v="287"/>
          <ac:spMkLst>
            <pc:docMk/>
            <pc:sldMk cId="330612874" sldId="430"/>
            <ac:spMk id="4" creationId="{A018AA7D-94B7-FEAE-A0EA-F70EEC17E84F}"/>
          </ac:spMkLst>
        </pc:spChg>
        <pc:spChg chg="add mod">
          <ac:chgData name="Clements, William" userId="cbdb0636-a496-422a-8d40-98c53d494d26" providerId="ADAL" clId="{76A6E6D8-1E08-AC4F-9E01-13FC5AFB7B88}" dt="2023-05-02T15:43:52.500" v="287"/>
          <ac:spMkLst>
            <pc:docMk/>
            <pc:sldMk cId="330612874" sldId="430"/>
            <ac:spMk id="5" creationId="{2DA49CE2-782E-DDE5-3E5F-E2E3056B5B57}"/>
          </ac:spMkLst>
        </pc:spChg>
        <pc:spChg chg="add mod">
          <ac:chgData name="Clements, William" userId="cbdb0636-a496-422a-8d40-98c53d494d26" providerId="ADAL" clId="{76A6E6D8-1E08-AC4F-9E01-13FC5AFB7B88}" dt="2023-05-02T15:43:52.500" v="287"/>
          <ac:spMkLst>
            <pc:docMk/>
            <pc:sldMk cId="330612874" sldId="430"/>
            <ac:spMk id="13" creationId="{8C9C6A32-2584-CCE5-2D79-97D7D3173E88}"/>
          </ac:spMkLst>
        </pc:spChg>
        <pc:spChg chg="add mod">
          <ac:chgData name="Clements, William" userId="cbdb0636-a496-422a-8d40-98c53d494d26" providerId="ADAL" clId="{76A6E6D8-1E08-AC4F-9E01-13FC5AFB7B88}" dt="2023-05-02T15:43:52.500" v="287"/>
          <ac:spMkLst>
            <pc:docMk/>
            <pc:sldMk cId="330612874" sldId="430"/>
            <ac:spMk id="14" creationId="{262872F5-582E-AAEE-65CE-9AF8BE8E29A3}"/>
          </ac:spMkLst>
        </pc:spChg>
        <pc:spChg chg="add mod">
          <ac:chgData name="Clements, William" userId="cbdb0636-a496-422a-8d40-98c53d494d26" providerId="ADAL" clId="{76A6E6D8-1E08-AC4F-9E01-13FC5AFB7B88}" dt="2023-05-02T15:43:52.500" v="287"/>
          <ac:spMkLst>
            <pc:docMk/>
            <pc:sldMk cId="330612874" sldId="430"/>
            <ac:spMk id="15" creationId="{6EB6740C-2478-B166-16F5-77945C6E6665}"/>
          </ac:spMkLst>
        </pc:spChg>
        <pc:spChg chg="add mod">
          <ac:chgData name="Clements, William" userId="cbdb0636-a496-422a-8d40-98c53d494d26" providerId="ADAL" clId="{76A6E6D8-1E08-AC4F-9E01-13FC5AFB7B88}" dt="2023-05-02T15:43:52.500" v="287"/>
          <ac:spMkLst>
            <pc:docMk/>
            <pc:sldMk cId="330612874" sldId="430"/>
            <ac:spMk id="28" creationId="{56E58ADC-190A-B055-AE24-903079151CA1}"/>
          </ac:spMkLst>
        </pc:spChg>
        <pc:spChg chg="add mod">
          <ac:chgData name="Clements, William" userId="cbdb0636-a496-422a-8d40-98c53d494d26" providerId="ADAL" clId="{76A6E6D8-1E08-AC4F-9E01-13FC5AFB7B88}" dt="2023-05-02T15:43:52.500" v="287"/>
          <ac:spMkLst>
            <pc:docMk/>
            <pc:sldMk cId="330612874" sldId="430"/>
            <ac:spMk id="29" creationId="{D0159F49-A405-77E4-00B3-8B458A5B4121}"/>
          </ac:spMkLst>
        </pc:spChg>
        <pc:spChg chg="del">
          <ac:chgData name="Clements, William" userId="cbdb0636-a496-422a-8d40-98c53d494d26" providerId="ADAL" clId="{76A6E6D8-1E08-AC4F-9E01-13FC5AFB7B88}" dt="2023-05-02T15:49:59.926" v="345" actId="478"/>
          <ac:spMkLst>
            <pc:docMk/>
            <pc:sldMk cId="330612874" sldId="430"/>
            <ac:spMk id="44" creationId="{ECF0070C-43B9-3374-E0D9-E02F6FFD9AD7}"/>
          </ac:spMkLst>
        </pc:spChg>
        <pc:spChg chg="del">
          <ac:chgData name="Clements, William" userId="cbdb0636-a496-422a-8d40-98c53d494d26" providerId="ADAL" clId="{76A6E6D8-1E08-AC4F-9E01-13FC5AFB7B88}" dt="2023-05-02T15:49:59.926" v="345" actId="478"/>
          <ac:spMkLst>
            <pc:docMk/>
            <pc:sldMk cId="330612874" sldId="430"/>
            <ac:spMk id="46" creationId="{FF2CBC97-08CD-8386-AEFB-D4873778F5C7}"/>
          </ac:spMkLst>
        </pc:spChg>
        <pc:spChg chg="del">
          <ac:chgData name="Clements, William" userId="cbdb0636-a496-422a-8d40-98c53d494d26" providerId="ADAL" clId="{76A6E6D8-1E08-AC4F-9E01-13FC5AFB7B88}" dt="2023-05-02T15:49:59.926" v="345" actId="478"/>
          <ac:spMkLst>
            <pc:docMk/>
            <pc:sldMk cId="330612874" sldId="430"/>
            <ac:spMk id="58" creationId="{02CB348D-2A16-F9B3-0542-144B6FAB42D9}"/>
          </ac:spMkLst>
        </pc:spChg>
        <pc:spChg chg="del">
          <ac:chgData name="Clements, William" userId="cbdb0636-a496-422a-8d40-98c53d494d26" providerId="ADAL" clId="{76A6E6D8-1E08-AC4F-9E01-13FC5AFB7B88}" dt="2023-05-02T15:49:59.926" v="345" actId="478"/>
          <ac:spMkLst>
            <pc:docMk/>
            <pc:sldMk cId="330612874" sldId="430"/>
            <ac:spMk id="59" creationId="{B57DDD6C-1656-B0BC-7C35-18E961838970}"/>
          </ac:spMkLst>
        </pc:spChg>
        <pc:spChg chg="del">
          <ac:chgData name="Clements, William" userId="cbdb0636-a496-422a-8d40-98c53d494d26" providerId="ADAL" clId="{76A6E6D8-1E08-AC4F-9E01-13FC5AFB7B88}" dt="2023-05-02T15:49:59.926" v="345" actId="478"/>
          <ac:spMkLst>
            <pc:docMk/>
            <pc:sldMk cId="330612874" sldId="430"/>
            <ac:spMk id="60" creationId="{97DE8772-BD1A-7E0D-FEA6-84FB7E45158A}"/>
          </ac:spMkLst>
        </pc:spChg>
        <pc:spChg chg="del">
          <ac:chgData name="Clements, William" userId="cbdb0636-a496-422a-8d40-98c53d494d26" providerId="ADAL" clId="{76A6E6D8-1E08-AC4F-9E01-13FC5AFB7B88}" dt="2023-05-02T15:49:59.926" v="345" actId="478"/>
          <ac:spMkLst>
            <pc:docMk/>
            <pc:sldMk cId="330612874" sldId="430"/>
            <ac:spMk id="61" creationId="{B90E1C66-8C6F-6567-8885-D94B05035ED0}"/>
          </ac:spMkLst>
        </pc:spChg>
        <pc:picChg chg="del mod">
          <ac:chgData name="Clements, William" userId="cbdb0636-a496-422a-8d40-98c53d494d26" providerId="ADAL" clId="{76A6E6D8-1E08-AC4F-9E01-13FC5AFB7B88}" dt="2023-05-02T15:54:14.030" v="372" actId="478"/>
          <ac:picMkLst>
            <pc:docMk/>
            <pc:sldMk cId="330612874" sldId="430"/>
            <ac:picMk id="10" creationId="{DC8E5435-041A-B696-1F06-46E3E6B82CDB}"/>
          </ac:picMkLst>
        </pc:picChg>
        <pc:picChg chg="add mod">
          <ac:chgData name="Clements, William" userId="cbdb0636-a496-422a-8d40-98c53d494d26" providerId="ADAL" clId="{76A6E6D8-1E08-AC4F-9E01-13FC5AFB7B88}" dt="2023-05-02T15:54:14.422" v="373"/>
          <ac:picMkLst>
            <pc:docMk/>
            <pc:sldMk cId="330612874" sldId="430"/>
            <ac:picMk id="64" creationId="{9FC1E241-09D3-3D8B-9C58-DA4CFF9F4083}"/>
          </ac:picMkLst>
        </pc:picChg>
        <pc:cxnChg chg="add mod">
          <ac:chgData name="Clements, William" userId="cbdb0636-a496-422a-8d40-98c53d494d26" providerId="ADAL" clId="{76A6E6D8-1E08-AC4F-9E01-13FC5AFB7B88}" dt="2023-05-02T15:43:52.500" v="287"/>
          <ac:cxnSpMkLst>
            <pc:docMk/>
            <pc:sldMk cId="330612874" sldId="430"/>
            <ac:cxnSpMk id="30" creationId="{AB564C2F-3FBA-E9E8-2EAC-8A521D88D01C}"/>
          </ac:cxnSpMkLst>
        </pc:cxnChg>
        <pc:cxnChg chg="add mod">
          <ac:chgData name="Clements, William" userId="cbdb0636-a496-422a-8d40-98c53d494d26" providerId="ADAL" clId="{76A6E6D8-1E08-AC4F-9E01-13FC5AFB7B88}" dt="2023-05-02T15:43:52.500" v="287"/>
          <ac:cxnSpMkLst>
            <pc:docMk/>
            <pc:sldMk cId="330612874" sldId="430"/>
            <ac:cxnSpMk id="34" creationId="{295036F8-16A6-62EB-F93F-6547027BD3AB}"/>
          </ac:cxnSpMkLst>
        </pc:cxnChg>
        <pc:cxnChg chg="add del mod">
          <ac:chgData name="Clements, William" userId="cbdb0636-a496-422a-8d40-98c53d494d26" providerId="ADAL" clId="{76A6E6D8-1E08-AC4F-9E01-13FC5AFB7B88}" dt="2023-05-02T15:50:07.631" v="351" actId="478"/>
          <ac:cxnSpMkLst>
            <pc:docMk/>
            <pc:sldMk cId="330612874" sldId="430"/>
            <ac:cxnSpMk id="39" creationId="{B996B74B-9F69-B2D8-65B2-64330CB73C02}"/>
          </ac:cxnSpMkLst>
        </pc:cxnChg>
        <pc:cxnChg chg="add del mod">
          <ac:chgData name="Clements, William" userId="cbdb0636-a496-422a-8d40-98c53d494d26" providerId="ADAL" clId="{76A6E6D8-1E08-AC4F-9E01-13FC5AFB7B88}" dt="2023-05-02T15:50:06.445" v="350" actId="478"/>
          <ac:cxnSpMkLst>
            <pc:docMk/>
            <pc:sldMk cId="330612874" sldId="430"/>
            <ac:cxnSpMk id="50" creationId="{C113DFC2-9BF6-0D31-848D-05EA29B75BF1}"/>
          </ac:cxnSpMkLst>
        </pc:cxnChg>
        <pc:cxnChg chg="add del mod">
          <ac:chgData name="Clements, William" userId="cbdb0636-a496-422a-8d40-98c53d494d26" providerId="ADAL" clId="{76A6E6D8-1E08-AC4F-9E01-13FC5AFB7B88}" dt="2023-05-02T15:50:05.757" v="349" actId="478"/>
          <ac:cxnSpMkLst>
            <pc:docMk/>
            <pc:sldMk cId="330612874" sldId="430"/>
            <ac:cxnSpMk id="54" creationId="{C490ABD1-5097-FF75-86F2-51BE05D4DF61}"/>
          </ac:cxnSpMkLst>
        </pc:cxnChg>
        <pc:cxnChg chg="del mod">
          <ac:chgData name="Clements, William" userId="cbdb0636-a496-422a-8d40-98c53d494d26" providerId="ADAL" clId="{76A6E6D8-1E08-AC4F-9E01-13FC5AFB7B88}" dt="2023-05-02T15:50:03.429" v="347" actId="478"/>
          <ac:cxnSpMkLst>
            <pc:docMk/>
            <pc:sldMk cId="330612874" sldId="430"/>
            <ac:cxnSpMk id="73" creationId="{382C55FD-C5EC-3963-A285-309F198DF191}"/>
          </ac:cxnSpMkLst>
        </pc:cxnChg>
        <pc:cxnChg chg="del mod">
          <ac:chgData name="Clements, William" userId="cbdb0636-a496-422a-8d40-98c53d494d26" providerId="ADAL" clId="{76A6E6D8-1E08-AC4F-9E01-13FC5AFB7B88}" dt="2023-05-02T15:50:04.181" v="348" actId="478"/>
          <ac:cxnSpMkLst>
            <pc:docMk/>
            <pc:sldMk cId="330612874" sldId="430"/>
            <ac:cxnSpMk id="76" creationId="{FCC4F5C5-D2DE-0408-2E26-C3217D06C1BD}"/>
          </ac:cxnSpMkLst>
        </pc:cxnChg>
        <pc:cxnChg chg="del mod">
          <ac:chgData name="Clements, William" userId="cbdb0636-a496-422a-8d40-98c53d494d26" providerId="ADAL" clId="{76A6E6D8-1E08-AC4F-9E01-13FC5AFB7B88}" dt="2023-05-02T15:50:02.188" v="346" actId="478"/>
          <ac:cxnSpMkLst>
            <pc:docMk/>
            <pc:sldMk cId="330612874" sldId="430"/>
            <ac:cxnSpMk id="87" creationId="{E8505B8F-CFF7-AA4D-6059-B2A19B4D9882}"/>
          </ac:cxnSpMkLst>
        </pc:cxnChg>
      </pc:sldChg>
      <pc:sldChg chg="addSp delSp modSp add mod">
        <pc:chgData name="Clements, William" userId="cbdb0636-a496-422a-8d40-98c53d494d26" providerId="ADAL" clId="{76A6E6D8-1E08-AC4F-9E01-13FC5AFB7B88}" dt="2023-05-02T15:54:17.718" v="375"/>
        <pc:sldMkLst>
          <pc:docMk/>
          <pc:sldMk cId="1433889277" sldId="431"/>
        </pc:sldMkLst>
        <pc:spChg chg="del">
          <ac:chgData name="Clements, William" userId="cbdb0636-a496-422a-8d40-98c53d494d26" providerId="ADAL" clId="{76A6E6D8-1E08-AC4F-9E01-13FC5AFB7B88}" dt="2023-05-02T15:48:32.650" v="330" actId="478"/>
          <ac:spMkLst>
            <pc:docMk/>
            <pc:sldMk cId="1433889277" sldId="431"/>
            <ac:spMk id="9" creationId="{3E696226-1211-85FE-9739-F49EF7344F51}"/>
          </ac:spMkLst>
        </pc:spChg>
        <pc:spChg chg="del">
          <ac:chgData name="Clements, William" userId="cbdb0636-a496-422a-8d40-98c53d494d26" providerId="ADAL" clId="{76A6E6D8-1E08-AC4F-9E01-13FC5AFB7B88}" dt="2023-05-02T15:48:32.650" v="330" actId="478"/>
          <ac:spMkLst>
            <pc:docMk/>
            <pc:sldMk cId="1433889277" sldId="431"/>
            <ac:spMk id="11" creationId="{C8DD01AC-613A-A98A-F8A7-A66616B4DFA0}"/>
          </ac:spMkLst>
        </pc:spChg>
        <pc:spChg chg="del">
          <ac:chgData name="Clements, William" userId="cbdb0636-a496-422a-8d40-98c53d494d26" providerId="ADAL" clId="{76A6E6D8-1E08-AC4F-9E01-13FC5AFB7B88}" dt="2023-05-02T15:48:32.650" v="330" actId="478"/>
          <ac:spMkLst>
            <pc:docMk/>
            <pc:sldMk cId="1433889277" sldId="431"/>
            <ac:spMk id="40" creationId="{4A71B7A8-6C0C-31DB-7EAA-CA89AA05737F}"/>
          </ac:spMkLst>
        </pc:spChg>
        <pc:spChg chg="del">
          <ac:chgData name="Clements, William" userId="cbdb0636-a496-422a-8d40-98c53d494d26" providerId="ADAL" clId="{76A6E6D8-1E08-AC4F-9E01-13FC5AFB7B88}" dt="2023-05-02T15:48:32.650" v="330" actId="478"/>
          <ac:spMkLst>
            <pc:docMk/>
            <pc:sldMk cId="1433889277" sldId="431"/>
            <ac:spMk id="41" creationId="{4C2B6174-6082-016D-1E1C-6E36DC738339}"/>
          </ac:spMkLst>
        </pc:spChg>
        <pc:spChg chg="del">
          <ac:chgData name="Clements, William" userId="cbdb0636-a496-422a-8d40-98c53d494d26" providerId="ADAL" clId="{76A6E6D8-1E08-AC4F-9E01-13FC5AFB7B88}" dt="2023-05-02T15:48:32.650" v="330" actId="478"/>
          <ac:spMkLst>
            <pc:docMk/>
            <pc:sldMk cId="1433889277" sldId="431"/>
            <ac:spMk id="42" creationId="{7A61334A-C83E-1730-9CB1-EC6B08505805}"/>
          </ac:spMkLst>
        </pc:spChg>
        <pc:spChg chg="del">
          <ac:chgData name="Clements, William" userId="cbdb0636-a496-422a-8d40-98c53d494d26" providerId="ADAL" clId="{76A6E6D8-1E08-AC4F-9E01-13FC5AFB7B88}" dt="2023-05-02T15:48:32.650" v="330" actId="478"/>
          <ac:spMkLst>
            <pc:docMk/>
            <pc:sldMk cId="1433889277" sldId="431"/>
            <ac:spMk id="43" creationId="{0253D80D-5587-AA4C-558A-56C136E84092}"/>
          </ac:spMkLst>
        </pc:spChg>
        <pc:spChg chg="add mod">
          <ac:chgData name="Clements, William" userId="cbdb0636-a496-422a-8d40-98c53d494d26" providerId="ADAL" clId="{76A6E6D8-1E08-AC4F-9E01-13FC5AFB7B88}" dt="2023-05-02T15:47:53.787" v="320" actId="1076"/>
          <ac:spMkLst>
            <pc:docMk/>
            <pc:sldMk cId="1433889277" sldId="431"/>
            <ac:spMk id="70" creationId="{CB6142A4-D3EF-0723-E3EF-D328F9319618}"/>
          </ac:spMkLst>
        </pc:spChg>
        <pc:spChg chg="add mod">
          <ac:chgData name="Clements, William" userId="cbdb0636-a496-422a-8d40-98c53d494d26" providerId="ADAL" clId="{76A6E6D8-1E08-AC4F-9E01-13FC5AFB7B88}" dt="2023-05-02T15:47:53.787" v="320" actId="1076"/>
          <ac:spMkLst>
            <pc:docMk/>
            <pc:sldMk cId="1433889277" sldId="431"/>
            <ac:spMk id="71" creationId="{CB25B817-186A-6E65-89DD-D12C6A20F0F7}"/>
          </ac:spMkLst>
        </pc:spChg>
        <pc:spChg chg="add mod">
          <ac:chgData name="Clements, William" userId="cbdb0636-a496-422a-8d40-98c53d494d26" providerId="ADAL" clId="{76A6E6D8-1E08-AC4F-9E01-13FC5AFB7B88}" dt="2023-05-02T15:47:53.787" v="320" actId="1076"/>
          <ac:spMkLst>
            <pc:docMk/>
            <pc:sldMk cId="1433889277" sldId="431"/>
            <ac:spMk id="72" creationId="{BE3EFF74-8ABE-A0F9-8929-3DCED63D4A04}"/>
          </ac:spMkLst>
        </pc:spChg>
        <pc:spChg chg="add mod">
          <ac:chgData name="Clements, William" userId="cbdb0636-a496-422a-8d40-98c53d494d26" providerId="ADAL" clId="{76A6E6D8-1E08-AC4F-9E01-13FC5AFB7B88}" dt="2023-05-02T15:47:53.787" v="320" actId="1076"/>
          <ac:spMkLst>
            <pc:docMk/>
            <pc:sldMk cId="1433889277" sldId="431"/>
            <ac:spMk id="74" creationId="{C6C9B745-77E9-E5FD-05DD-653392F98EDE}"/>
          </ac:spMkLst>
        </pc:spChg>
        <pc:spChg chg="add mod">
          <ac:chgData name="Clements, William" userId="cbdb0636-a496-422a-8d40-98c53d494d26" providerId="ADAL" clId="{76A6E6D8-1E08-AC4F-9E01-13FC5AFB7B88}" dt="2023-05-02T15:47:53.787" v="320" actId="1076"/>
          <ac:spMkLst>
            <pc:docMk/>
            <pc:sldMk cId="1433889277" sldId="431"/>
            <ac:spMk id="75" creationId="{3F5F1023-AF7A-958D-5EC6-F02EE19E0B4D}"/>
          </ac:spMkLst>
        </pc:spChg>
        <pc:spChg chg="add mod">
          <ac:chgData name="Clements, William" userId="cbdb0636-a496-422a-8d40-98c53d494d26" providerId="ADAL" clId="{76A6E6D8-1E08-AC4F-9E01-13FC5AFB7B88}" dt="2023-05-02T15:47:53.787" v="320" actId="1076"/>
          <ac:spMkLst>
            <pc:docMk/>
            <pc:sldMk cId="1433889277" sldId="431"/>
            <ac:spMk id="77" creationId="{D8095133-777E-32CA-8D99-2C91D6246921}"/>
          </ac:spMkLst>
        </pc:spChg>
        <pc:spChg chg="add mod">
          <ac:chgData name="Clements, William" userId="cbdb0636-a496-422a-8d40-98c53d494d26" providerId="ADAL" clId="{76A6E6D8-1E08-AC4F-9E01-13FC5AFB7B88}" dt="2023-05-02T15:48:14.837" v="324" actId="1076"/>
          <ac:spMkLst>
            <pc:docMk/>
            <pc:sldMk cId="1433889277" sldId="431"/>
            <ac:spMk id="78" creationId="{EEBE4DA8-C5D2-EA8B-06BB-902EED2EDC7C}"/>
          </ac:spMkLst>
        </pc:spChg>
        <pc:spChg chg="add mod">
          <ac:chgData name="Clements, William" userId="cbdb0636-a496-422a-8d40-98c53d494d26" providerId="ADAL" clId="{76A6E6D8-1E08-AC4F-9E01-13FC5AFB7B88}" dt="2023-05-02T15:48:14.837" v="324" actId="1076"/>
          <ac:spMkLst>
            <pc:docMk/>
            <pc:sldMk cId="1433889277" sldId="431"/>
            <ac:spMk id="79" creationId="{45FBC303-BA4E-A49C-6F82-6AA97FDDE958}"/>
          </ac:spMkLst>
        </pc:spChg>
        <pc:spChg chg="add mod">
          <ac:chgData name="Clements, William" userId="cbdb0636-a496-422a-8d40-98c53d494d26" providerId="ADAL" clId="{76A6E6D8-1E08-AC4F-9E01-13FC5AFB7B88}" dt="2023-05-02T15:48:14.837" v="324" actId="1076"/>
          <ac:spMkLst>
            <pc:docMk/>
            <pc:sldMk cId="1433889277" sldId="431"/>
            <ac:spMk id="81" creationId="{E60A71B8-B95F-03D0-454D-E6EA18A25597}"/>
          </ac:spMkLst>
        </pc:spChg>
        <pc:spChg chg="add del mod">
          <ac:chgData name="Clements, William" userId="cbdb0636-a496-422a-8d40-98c53d494d26" providerId="ADAL" clId="{76A6E6D8-1E08-AC4F-9E01-13FC5AFB7B88}" dt="2023-05-02T15:47:42.705" v="318"/>
          <ac:spMkLst>
            <pc:docMk/>
            <pc:sldMk cId="1433889277" sldId="431"/>
            <ac:spMk id="89" creationId="{60321D95-3E32-7A18-5310-2D9C25F4667C}"/>
          </ac:spMkLst>
        </pc:spChg>
        <pc:spChg chg="add del mod">
          <ac:chgData name="Clements, William" userId="cbdb0636-a496-422a-8d40-98c53d494d26" providerId="ADAL" clId="{76A6E6D8-1E08-AC4F-9E01-13FC5AFB7B88}" dt="2023-05-02T15:47:42.705" v="318"/>
          <ac:spMkLst>
            <pc:docMk/>
            <pc:sldMk cId="1433889277" sldId="431"/>
            <ac:spMk id="90" creationId="{C9F96DBC-31AE-84B1-F0A4-B2698AF92528}"/>
          </ac:spMkLst>
        </pc:spChg>
        <pc:spChg chg="add del mod">
          <ac:chgData name="Clements, William" userId="cbdb0636-a496-422a-8d40-98c53d494d26" providerId="ADAL" clId="{76A6E6D8-1E08-AC4F-9E01-13FC5AFB7B88}" dt="2023-05-02T15:47:42.705" v="318"/>
          <ac:spMkLst>
            <pc:docMk/>
            <pc:sldMk cId="1433889277" sldId="431"/>
            <ac:spMk id="91" creationId="{B6F514A3-9002-8614-07BB-65B98E4A297A}"/>
          </ac:spMkLst>
        </pc:spChg>
        <pc:spChg chg="del">
          <ac:chgData name="Clements, William" userId="cbdb0636-a496-422a-8d40-98c53d494d26" providerId="ADAL" clId="{76A6E6D8-1E08-AC4F-9E01-13FC5AFB7B88}" dt="2023-05-02T15:48:32.650" v="330" actId="478"/>
          <ac:spMkLst>
            <pc:docMk/>
            <pc:sldMk cId="1433889277" sldId="431"/>
            <ac:spMk id="92" creationId="{493DE682-8F96-A79F-7393-CDF666CDB8E4}"/>
          </ac:spMkLst>
        </pc:spChg>
        <pc:spChg chg="add del mod">
          <ac:chgData name="Clements, William" userId="cbdb0636-a496-422a-8d40-98c53d494d26" providerId="ADAL" clId="{76A6E6D8-1E08-AC4F-9E01-13FC5AFB7B88}" dt="2023-05-02T15:47:42.705" v="318"/>
          <ac:spMkLst>
            <pc:docMk/>
            <pc:sldMk cId="1433889277" sldId="431"/>
            <ac:spMk id="93" creationId="{42D0005B-670B-2E9A-1A17-1E155D06CE87}"/>
          </ac:spMkLst>
        </pc:spChg>
        <pc:spChg chg="add del mod">
          <ac:chgData name="Clements, William" userId="cbdb0636-a496-422a-8d40-98c53d494d26" providerId="ADAL" clId="{76A6E6D8-1E08-AC4F-9E01-13FC5AFB7B88}" dt="2023-05-02T15:47:42.705" v="318"/>
          <ac:spMkLst>
            <pc:docMk/>
            <pc:sldMk cId="1433889277" sldId="431"/>
            <ac:spMk id="94" creationId="{99CDB04B-AC52-AD97-53D9-BDE7315934B1}"/>
          </ac:spMkLst>
        </pc:spChg>
        <pc:spChg chg="add del mod">
          <ac:chgData name="Clements, William" userId="cbdb0636-a496-422a-8d40-98c53d494d26" providerId="ADAL" clId="{76A6E6D8-1E08-AC4F-9E01-13FC5AFB7B88}" dt="2023-05-02T15:47:42.705" v="318"/>
          <ac:spMkLst>
            <pc:docMk/>
            <pc:sldMk cId="1433889277" sldId="431"/>
            <ac:spMk id="96" creationId="{9BC95E55-60B2-0B01-DF5C-CD515BC24E0E}"/>
          </ac:spMkLst>
        </pc:spChg>
        <pc:spChg chg="add del mod">
          <ac:chgData name="Clements, William" userId="cbdb0636-a496-422a-8d40-98c53d494d26" providerId="ADAL" clId="{76A6E6D8-1E08-AC4F-9E01-13FC5AFB7B88}" dt="2023-05-02T15:47:42.705" v="318"/>
          <ac:spMkLst>
            <pc:docMk/>
            <pc:sldMk cId="1433889277" sldId="431"/>
            <ac:spMk id="97" creationId="{C3CE20CE-B757-1F85-8969-D4771DBFE10B}"/>
          </ac:spMkLst>
        </pc:spChg>
        <pc:spChg chg="add del mod">
          <ac:chgData name="Clements, William" userId="cbdb0636-a496-422a-8d40-98c53d494d26" providerId="ADAL" clId="{76A6E6D8-1E08-AC4F-9E01-13FC5AFB7B88}" dt="2023-05-02T15:47:42.705" v="318"/>
          <ac:spMkLst>
            <pc:docMk/>
            <pc:sldMk cId="1433889277" sldId="431"/>
            <ac:spMk id="99" creationId="{81B83783-D278-537C-7D3C-FDF8BD3788F5}"/>
          </ac:spMkLst>
        </pc:spChg>
        <pc:spChg chg="add del mod">
          <ac:chgData name="Clements, William" userId="cbdb0636-a496-422a-8d40-98c53d494d26" providerId="ADAL" clId="{76A6E6D8-1E08-AC4F-9E01-13FC5AFB7B88}" dt="2023-05-02T15:47:42.705" v="318"/>
          <ac:spMkLst>
            <pc:docMk/>
            <pc:sldMk cId="1433889277" sldId="431"/>
            <ac:spMk id="100" creationId="{9F2B19B4-4EBA-76D3-30EC-35826D72B511}"/>
          </ac:spMkLst>
        </pc:spChg>
        <pc:picChg chg="del">
          <ac:chgData name="Clements, William" userId="cbdb0636-a496-422a-8d40-98c53d494d26" providerId="ADAL" clId="{76A6E6D8-1E08-AC4F-9E01-13FC5AFB7B88}" dt="2023-05-02T15:54:17.345" v="374" actId="478"/>
          <ac:picMkLst>
            <pc:docMk/>
            <pc:sldMk cId="1433889277" sldId="431"/>
            <ac:picMk id="10" creationId="{DC8E5435-041A-B696-1F06-46E3E6B82CDB}"/>
          </ac:picMkLst>
        </pc:picChg>
        <pc:picChg chg="add mod">
          <ac:chgData name="Clements, William" userId="cbdb0636-a496-422a-8d40-98c53d494d26" providerId="ADAL" clId="{76A6E6D8-1E08-AC4F-9E01-13FC5AFB7B88}" dt="2023-05-02T15:54:17.718" v="375"/>
          <ac:picMkLst>
            <pc:docMk/>
            <pc:sldMk cId="1433889277" sldId="431"/>
            <ac:picMk id="121" creationId="{0CA542D0-F6DA-40A1-EC32-57AFCF1DE731}"/>
          </ac:picMkLst>
        </pc:picChg>
        <pc:cxnChg chg="mod">
          <ac:chgData name="Clements, William" userId="cbdb0636-a496-422a-8d40-98c53d494d26" providerId="ADAL" clId="{76A6E6D8-1E08-AC4F-9E01-13FC5AFB7B88}" dt="2023-05-02T15:48:06.051" v="323" actId="14100"/>
          <ac:cxnSpMkLst>
            <pc:docMk/>
            <pc:sldMk cId="1433889277" sldId="431"/>
            <ac:cxnSpMk id="12" creationId="{8A64277C-6BD4-E6B0-E1E8-F75366EBE7FE}"/>
          </ac:cxnSpMkLst>
        </pc:cxnChg>
        <pc:cxnChg chg="del mod">
          <ac:chgData name="Clements, William" userId="cbdb0636-a496-422a-8d40-98c53d494d26" providerId="ADAL" clId="{76A6E6D8-1E08-AC4F-9E01-13FC5AFB7B88}" dt="2023-05-02T15:46:27.550" v="300" actId="478"/>
          <ac:cxnSpMkLst>
            <pc:docMk/>
            <pc:sldMk cId="1433889277" sldId="431"/>
            <ac:cxnSpMk id="37" creationId="{F5CAFCA8-3743-D4AA-C67E-6755B3CB1CC9}"/>
          </ac:cxnSpMkLst>
        </pc:cxnChg>
        <pc:cxnChg chg="mod">
          <ac:chgData name="Clements, William" userId="cbdb0636-a496-422a-8d40-98c53d494d26" providerId="ADAL" clId="{76A6E6D8-1E08-AC4F-9E01-13FC5AFB7B88}" dt="2023-05-02T15:48:03.435" v="322" actId="14100"/>
          <ac:cxnSpMkLst>
            <pc:docMk/>
            <pc:sldMk cId="1433889277" sldId="431"/>
            <ac:cxnSpMk id="48" creationId="{C75A6E3D-2901-3E29-CF75-B9F72341F800}"/>
          </ac:cxnSpMkLst>
        </pc:cxnChg>
        <pc:cxnChg chg="del mod">
          <ac:chgData name="Clements, William" userId="cbdb0636-a496-422a-8d40-98c53d494d26" providerId="ADAL" clId="{76A6E6D8-1E08-AC4F-9E01-13FC5AFB7B88}" dt="2023-05-02T15:46:47.468" v="304" actId="478"/>
          <ac:cxnSpMkLst>
            <pc:docMk/>
            <pc:sldMk cId="1433889277" sldId="431"/>
            <ac:cxnSpMk id="51" creationId="{213D1029-1859-ED2F-DC0E-29BA4F353DEE}"/>
          </ac:cxnSpMkLst>
        </pc:cxnChg>
        <pc:cxnChg chg="del mod">
          <ac:chgData name="Clements, William" userId="cbdb0636-a496-422a-8d40-98c53d494d26" providerId="ADAL" clId="{76A6E6D8-1E08-AC4F-9E01-13FC5AFB7B88}" dt="2023-05-02T15:46:57.457" v="307" actId="478"/>
          <ac:cxnSpMkLst>
            <pc:docMk/>
            <pc:sldMk cId="1433889277" sldId="431"/>
            <ac:cxnSpMk id="63" creationId="{5D061EC0-A13D-DF8D-7A8C-76453752BB65}"/>
          </ac:cxnSpMkLst>
        </pc:cxnChg>
        <pc:cxnChg chg="del mod">
          <ac:chgData name="Clements, William" userId="cbdb0636-a496-422a-8d40-98c53d494d26" providerId="ADAL" clId="{76A6E6D8-1E08-AC4F-9E01-13FC5AFB7B88}" dt="2023-05-02T15:46:53.046" v="305" actId="478"/>
          <ac:cxnSpMkLst>
            <pc:docMk/>
            <pc:sldMk cId="1433889277" sldId="431"/>
            <ac:cxnSpMk id="69" creationId="{C15856CE-17A2-8469-668D-16CE9C5AFA43}"/>
          </ac:cxnSpMkLst>
        </pc:cxnChg>
        <pc:cxnChg chg="del mod">
          <ac:chgData name="Clements, William" userId="cbdb0636-a496-422a-8d40-98c53d494d26" providerId="ADAL" clId="{76A6E6D8-1E08-AC4F-9E01-13FC5AFB7B88}" dt="2023-05-02T15:47:00.976" v="308" actId="478"/>
          <ac:cxnSpMkLst>
            <pc:docMk/>
            <pc:sldMk cId="1433889277" sldId="431"/>
            <ac:cxnSpMk id="73" creationId="{382C55FD-C5EC-3963-A285-309F198DF191}"/>
          </ac:cxnSpMkLst>
        </pc:cxnChg>
        <pc:cxnChg chg="del mod">
          <ac:chgData name="Clements, William" userId="cbdb0636-a496-422a-8d40-98c53d494d26" providerId="ADAL" clId="{76A6E6D8-1E08-AC4F-9E01-13FC5AFB7B88}" dt="2023-05-02T15:46:55.361" v="306" actId="478"/>
          <ac:cxnSpMkLst>
            <pc:docMk/>
            <pc:sldMk cId="1433889277" sldId="431"/>
            <ac:cxnSpMk id="76" creationId="{FCC4F5C5-D2DE-0408-2E26-C3217D06C1BD}"/>
          </ac:cxnSpMkLst>
        </pc:cxnChg>
        <pc:cxnChg chg="mod">
          <ac:chgData name="Clements, William" userId="cbdb0636-a496-422a-8d40-98c53d494d26" providerId="ADAL" clId="{76A6E6D8-1E08-AC4F-9E01-13FC5AFB7B88}" dt="2023-05-02T15:47:59.059" v="321" actId="14100"/>
          <ac:cxnSpMkLst>
            <pc:docMk/>
            <pc:sldMk cId="1433889277" sldId="431"/>
            <ac:cxnSpMk id="80" creationId="{9C2F43CE-3931-9069-810D-BA710458A714}"/>
          </ac:cxnSpMkLst>
        </pc:cxnChg>
        <pc:cxnChg chg="add mod">
          <ac:chgData name="Clements, William" userId="cbdb0636-a496-422a-8d40-98c53d494d26" providerId="ADAL" clId="{76A6E6D8-1E08-AC4F-9E01-13FC5AFB7B88}" dt="2023-05-02T15:47:53.787" v="320" actId="1076"/>
          <ac:cxnSpMkLst>
            <pc:docMk/>
            <pc:sldMk cId="1433889277" sldId="431"/>
            <ac:cxnSpMk id="82" creationId="{7F49E76E-C421-5B66-66CE-76376362435B}"/>
          </ac:cxnSpMkLst>
        </pc:cxnChg>
        <pc:cxnChg chg="add mod">
          <ac:chgData name="Clements, William" userId="cbdb0636-a496-422a-8d40-98c53d494d26" providerId="ADAL" clId="{76A6E6D8-1E08-AC4F-9E01-13FC5AFB7B88}" dt="2023-05-02T15:47:53.787" v="320" actId="1076"/>
          <ac:cxnSpMkLst>
            <pc:docMk/>
            <pc:sldMk cId="1433889277" sldId="431"/>
            <ac:cxnSpMk id="85" creationId="{E7A7219D-4F98-B930-D83D-2ECBB3D6996A}"/>
          </ac:cxnSpMkLst>
        </pc:cxnChg>
        <pc:cxnChg chg="add mod">
          <ac:chgData name="Clements, William" userId="cbdb0636-a496-422a-8d40-98c53d494d26" providerId="ADAL" clId="{76A6E6D8-1E08-AC4F-9E01-13FC5AFB7B88}" dt="2023-05-02T15:47:53.787" v="320" actId="1076"/>
          <ac:cxnSpMkLst>
            <pc:docMk/>
            <pc:sldMk cId="1433889277" sldId="431"/>
            <ac:cxnSpMk id="86" creationId="{5A66450B-405B-938F-1C50-75D666D3732D}"/>
          </ac:cxnSpMkLst>
        </pc:cxnChg>
        <pc:cxnChg chg="mod">
          <ac:chgData name="Clements, William" userId="cbdb0636-a496-422a-8d40-98c53d494d26" providerId="ADAL" clId="{76A6E6D8-1E08-AC4F-9E01-13FC5AFB7B88}" dt="2023-05-02T15:48:26.366" v="329" actId="14100"/>
          <ac:cxnSpMkLst>
            <pc:docMk/>
            <pc:sldMk cId="1433889277" sldId="431"/>
            <ac:cxnSpMk id="87" creationId="{E8505B8F-CFF7-AA4D-6059-B2A19B4D9882}"/>
          </ac:cxnSpMkLst>
        </pc:cxnChg>
        <pc:cxnChg chg="add mod">
          <ac:chgData name="Clements, William" userId="cbdb0636-a496-422a-8d40-98c53d494d26" providerId="ADAL" clId="{76A6E6D8-1E08-AC4F-9E01-13FC5AFB7B88}" dt="2023-05-02T15:48:14.837" v="324" actId="1076"/>
          <ac:cxnSpMkLst>
            <pc:docMk/>
            <pc:sldMk cId="1433889277" sldId="431"/>
            <ac:cxnSpMk id="88" creationId="{6FE79698-D3DD-B543-436F-3DBFB78DD325}"/>
          </ac:cxnSpMkLst>
        </pc:cxnChg>
        <pc:cxnChg chg="del mod">
          <ac:chgData name="Clements, William" userId="cbdb0636-a496-422a-8d40-98c53d494d26" providerId="ADAL" clId="{76A6E6D8-1E08-AC4F-9E01-13FC5AFB7B88}" dt="2023-05-02T15:48:32.650" v="330" actId="478"/>
          <ac:cxnSpMkLst>
            <pc:docMk/>
            <pc:sldMk cId="1433889277" sldId="431"/>
            <ac:cxnSpMk id="95" creationId="{81FA0AF7-FF52-0D74-EE85-83F86B189AB8}"/>
          </ac:cxnSpMkLst>
        </pc:cxnChg>
        <pc:cxnChg chg="del mod">
          <ac:chgData name="Clements, William" userId="cbdb0636-a496-422a-8d40-98c53d494d26" providerId="ADAL" clId="{76A6E6D8-1E08-AC4F-9E01-13FC5AFB7B88}" dt="2023-05-02T15:48:32.650" v="330" actId="478"/>
          <ac:cxnSpMkLst>
            <pc:docMk/>
            <pc:sldMk cId="1433889277" sldId="431"/>
            <ac:cxnSpMk id="98" creationId="{7398FDE9-681C-BAC2-020C-2F9971219CA6}"/>
          </ac:cxnSpMkLst>
        </pc:cxnChg>
        <pc:cxnChg chg="del mod">
          <ac:chgData name="Clements, William" userId="cbdb0636-a496-422a-8d40-98c53d494d26" providerId="ADAL" clId="{76A6E6D8-1E08-AC4F-9E01-13FC5AFB7B88}" dt="2023-05-02T15:48:32.650" v="330" actId="478"/>
          <ac:cxnSpMkLst>
            <pc:docMk/>
            <pc:sldMk cId="1433889277" sldId="431"/>
            <ac:cxnSpMk id="101" creationId="{96776600-82A4-3BF9-C5BC-AD5EEBC7F679}"/>
          </ac:cxnSpMkLst>
        </pc:cxnChg>
        <pc:cxnChg chg="add del mod">
          <ac:chgData name="Clements, William" userId="cbdb0636-a496-422a-8d40-98c53d494d26" providerId="ADAL" clId="{76A6E6D8-1E08-AC4F-9E01-13FC5AFB7B88}" dt="2023-05-02T15:47:42.705" v="318"/>
          <ac:cxnSpMkLst>
            <pc:docMk/>
            <pc:sldMk cId="1433889277" sldId="431"/>
            <ac:cxnSpMk id="102" creationId="{5903AF66-AE53-BD65-BDE0-DA5C897A5BA5}"/>
          </ac:cxnSpMkLst>
        </pc:cxnChg>
        <pc:cxnChg chg="add del mod">
          <ac:chgData name="Clements, William" userId="cbdb0636-a496-422a-8d40-98c53d494d26" providerId="ADAL" clId="{76A6E6D8-1E08-AC4F-9E01-13FC5AFB7B88}" dt="2023-05-02T15:47:42.705" v="318"/>
          <ac:cxnSpMkLst>
            <pc:docMk/>
            <pc:sldMk cId="1433889277" sldId="431"/>
            <ac:cxnSpMk id="103" creationId="{480EBD88-6278-A97F-24D3-C3C8956AD07D}"/>
          </ac:cxnSpMkLst>
        </pc:cxnChg>
        <pc:cxnChg chg="del mod">
          <ac:chgData name="Clements, William" userId="cbdb0636-a496-422a-8d40-98c53d494d26" providerId="ADAL" clId="{76A6E6D8-1E08-AC4F-9E01-13FC5AFB7B88}" dt="2023-05-02T15:48:35.056" v="331" actId="478"/>
          <ac:cxnSpMkLst>
            <pc:docMk/>
            <pc:sldMk cId="1433889277" sldId="431"/>
            <ac:cxnSpMk id="104" creationId="{DC96ADEC-A2A1-DD69-8C4A-883DE2571834}"/>
          </ac:cxnSpMkLst>
        </pc:cxnChg>
        <pc:cxnChg chg="add del mod">
          <ac:chgData name="Clements, William" userId="cbdb0636-a496-422a-8d40-98c53d494d26" providerId="ADAL" clId="{76A6E6D8-1E08-AC4F-9E01-13FC5AFB7B88}" dt="2023-05-02T15:47:42.705" v="318"/>
          <ac:cxnSpMkLst>
            <pc:docMk/>
            <pc:sldMk cId="1433889277" sldId="431"/>
            <ac:cxnSpMk id="105" creationId="{259F7B6E-C8B1-5405-0B68-10FF9EAC39B8}"/>
          </ac:cxnSpMkLst>
        </pc:cxnChg>
        <pc:cxnChg chg="add del mod">
          <ac:chgData name="Clements, William" userId="cbdb0636-a496-422a-8d40-98c53d494d26" providerId="ADAL" clId="{76A6E6D8-1E08-AC4F-9E01-13FC5AFB7B88}" dt="2023-05-02T15:47:42.705" v="318"/>
          <ac:cxnSpMkLst>
            <pc:docMk/>
            <pc:sldMk cId="1433889277" sldId="431"/>
            <ac:cxnSpMk id="106" creationId="{00600D9B-150A-3523-49A9-762D4AF39DA3}"/>
          </ac:cxnSpMkLst>
        </pc:cxnChg>
        <pc:cxnChg chg="add mod">
          <ac:chgData name="Clements, William" userId="cbdb0636-a496-422a-8d40-98c53d494d26" providerId="ADAL" clId="{76A6E6D8-1E08-AC4F-9E01-13FC5AFB7B88}" dt="2023-05-02T15:48:24.078" v="328" actId="14100"/>
          <ac:cxnSpMkLst>
            <pc:docMk/>
            <pc:sldMk cId="1433889277" sldId="431"/>
            <ac:cxnSpMk id="110" creationId="{BDDEDA6B-66FE-9EB3-54F7-212D38614415}"/>
          </ac:cxnSpMkLst>
        </pc:cxnChg>
        <pc:cxnChg chg="add mod">
          <ac:chgData name="Clements, William" userId="cbdb0636-a496-422a-8d40-98c53d494d26" providerId="ADAL" clId="{76A6E6D8-1E08-AC4F-9E01-13FC5AFB7B88}" dt="2023-05-02T15:48:56.525" v="334" actId="14100"/>
          <ac:cxnSpMkLst>
            <pc:docMk/>
            <pc:sldMk cId="1433889277" sldId="431"/>
            <ac:cxnSpMk id="115" creationId="{5B0A0F96-B553-EAA8-DB69-3675168FD034}"/>
          </ac:cxnSpMkLst>
        </pc:cxnChg>
        <pc:cxnChg chg="add mod">
          <ac:chgData name="Clements, William" userId="cbdb0636-a496-422a-8d40-98c53d494d26" providerId="ADAL" clId="{76A6E6D8-1E08-AC4F-9E01-13FC5AFB7B88}" dt="2023-05-02T15:49:01.700" v="337" actId="14100"/>
          <ac:cxnSpMkLst>
            <pc:docMk/>
            <pc:sldMk cId="1433889277" sldId="431"/>
            <ac:cxnSpMk id="118" creationId="{8596FE49-1D41-E662-B781-6784C2006D9C}"/>
          </ac:cxnSpMkLst>
        </pc:cxnChg>
      </pc:sldChg>
    </pc:docChg>
  </pc:docChgLst>
  <pc:docChgLst>
    <pc:chgData name="Clements, William" userId="cbdb0636-a496-422a-8d40-98c53d494d26" providerId="ADAL" clId="{DEB2FAC4-7492-554A-8084-D15EB7526290}"/>
    <pc:docChg chg="undo custSel addSld delSld modSld sldOrd">
      <pc:chgData name="Clements, William" userId="cbdb0636-a496-422a-8d40-98c53d494d26" providerId="ADAL" clId="{DEB2FAC4-7492-554A-8084-D15EB7526290}" dt="2022-11-02T22:53:01.359" v="7062" actId="20577"/>
      <pc:docMkLst>
        <pc:docMk/>
      </pc:docMkLst>
      <pc:sldChg chg="modSp">
        <pc:chgData name="Clements, William" userId="cbdb0636-a496-422a-8d40-98c53d494d26" providerId="ADAL" clId="{DEB2FAC4-7492-554A-8084-D15EB7526290}" dt="2022-10-24T23:30:44.412" v="3"/>
        <pc:sldMkLst>
          <pc:docMk/>
          <pc:sldMk cId="1754487093" sldId="256"/>
        </pc:sldMkLst>
        <pc:spChg chg="mod">
          <ac:chgData name="Clements, William" userId="cbdb0636-a496-422a-8d40-98c53d494d26" providerId="ADAL" clId="{DEB2FAC4-7492-554A-8084-D15EB7526290}" dt="2022-10-24T23:30:44.412" v="3"/>
          <ac:spMkLst>
            <pc:docMk/>
            <pc:sldMk cId="1754487093" sldId="256"/>
            <ac:spMk id="2" creationId="{3C0F2DA9-7427-178E-AF44-31294B1AC349}"/>
          </ac:spMkLst>
        </pc:spChg>
        <pc:spChg chg="mod">
          <ac:chgData name="Clements, William" userId="cbdb0636-a496-422a-8d40-98c53d494d26" providerId="ADAL" clId="{DEB2FAC4-7492-554A-8084-D15EB7526290}" dt="2022-10-24T23:30:44.412" v="3"/>
          <ac:spMkLst>
            <pc:docMk/>
            <pc:sldMk cId="1754487093" sldId="256"/>
            <ac:spMk id="3" creationId="{CA0DCADD-FC6A-6A57-B0B3-2CB5462ACE24}"/>
          </ac:spMkLst>
        </pc:spChg>
      </pc:sldChg>
      <pc:sldChg chg="modSp mod">
        <pc:chgData name="Clements, William" userId="cbdb0636-a496-422a-8d40-98c53d494d26" providerId="ADAL" clId="{DEB2FAC4-7492-554A-8084-D15EB7526290}" dt="2022-10-24T23:30:44.412" v="3"/>
        <pc:sldMkLst>
          <pc:docMk/>
          <pc:sldMk cId="1165957260" sldId="258"/>
        </pc:sldMkLst>
        <pc:spChg chg="mod">
          <ac:chgData name="Clements, William" userId="cbdb0636-a496-422a-8d40-98c53d494d26" providerId="ADAL" clId="{DEB2FAC4-7492-554A-8084-D15EB7526290}" dt="2022-10-24T23:30:44.412" v="3"/>
          <ac:spMkLst>
            <pc:docMk/>
            <pc:sldMk cId="1165957260" sldId="258"/>
            <ac:spMk id="2" creationId="{1C2CFE09-C1EB-C345-B0C3-D8396320ADA1}"/>
          </ac:spMkLst>
        </pc:spChg>
        <pc:spChg chg="mod">
          <ac:chgData name="Clements, William" userId="cbdb0636-a496-422a-8d40-98c53d494d26" providerId="ADAL" clId="{DEB2FAC4-7492-554A-8084-D15EB7526290}" dt="2022-10-24T23:30:44.412" v="3"/>
          <ac:spMkLst>
            <pc:docMk/>
            <pc:sldMk cId="1165957260" sldId="258"/>
            <ac:spMk id="3" creationId="{84F48BEA-78DA-E2C2-5ABA-14C306075BEE}"/>
          </ac:spMkLst>
        </pc:spChg>
      </pc:sldChg>
      <pc:sldChg chg="modSp mod">
        <pc:chgData name="Clements, William" userId="cbdb0636-a496-422a-8d40-98c53d494d26" providerId="ADAL" clId="{DEB2FAC4-7492-554A-8084-D15EB7526290}" dt="2022-10-31T20:40:09.675" v="6255" actId="1036"/>
        <pc:sldMkLst>
          <pc:docMk/>
          <pc:sldMk cId="2180147392" sldId="259"/>
        </pc:sldMkLst>
        <pc:spChg chg="mod">
          <ac:chgData name="Clements, William" userId="cbdb0636-a496-422a-8d40-98c53d494d26" providerId="ADAL" clId="{DEB2FAC4-7492-554A-8084-D15EB7526290}" dt="2022-10-24T23:30:44.412" v="3"/>
          <ac:spMkLst>
            <pc:docMk/>
            <pc:sldMk cId="2180147392" sldId="259"/>
            <ac:spMk id="2" creationId="{A075D6D6-15ED-FE29-577F-D3F170CB6905}"/>
          </ac:spMkLst>
        </pc:spChg>
        <pc:spChg chg="mod">
          <ac:chgData name="Clements, William" userId="cbdb0636-a496-422a-8d40-98c53d494d26" providerId="ADAL" clId="{DEB2FAC4-7492-554A-8084-D15EB7526290}" dt="2022-10-31T20:40:09.675" v="6255" actId="1036"/>
          <ac:spMkLst>
            <pc:docMk/>
            <pc:sldMk cId="2180147392" sldId="259"/>
            <ac:spMk id="3" creationId="{B4353D9C-E5EF-B0D0-C45A-A08B3B0479E7}"/>
          </ac:spMkLst>
        </pc:spChg>
        <pc:spChg chg="mod">
          <ac:chgData name="Clements, William" userId="cbdb0636-a496-422a-8d40-98c53d494d26" providerId="ADAL" clId="{DEB2FAC4-7492-554A-8084-D15EB7526290}" dt="2022-10-24T23:30:44.412" v="3"/>
          <ac:spMkLst>
            <pc:docMk/>
            <pc:sldMk cId="2180147392" sldId="259"/>
            <ac:spMk id="4" creationId="{4203594B-1324-0EC3-5451-D76A2F1705EB}"/>
          </ac:spMkLst>
        </pc:spChg>
      </pc:sldChg>
      <pc:sldChg chg="addSp delSp modSp mod chgLayout">
        <pc:chgData name="Clements, William" userId="cbdb0636-a496-422a-8d40-98c53d494d26" providerId="ADAL" clId="{DEB2FAC4-7492-554A-8084-D15EB7526290}" dt="2022-10-25T14:55:12.131" v="1505" actId="20577"/>
        <pc:sldMkLst>
          <pc:docMk/>
          <pc:sldMk cId="2177547847" sldId="260"/>
        </pc:sldMkLst>
        <pc:spChg chg="mod ord">
          <ac:chgData name="Clements, William" userId="cbdb0636-a496-422a-8d40-98c53d494d26" providerId="ADAL" clId="{DEB2FAC4-7492-554A-8084-D15EB7526290}" dt="2022-10-25T14:53:46.546" v="1483" actId="700"/>
          <ac:spMkLst>
            <pc:docMk/>
            <pc:sldMk cId="2177547847" sldId="260"/>
            <ac:spMk id="2" creationId="{992F4B02-165D-5FCF-1DB8-B3B0BD9FB341}"/>
          </ac:spMkLst>
        </pc:spChg>
        <pc:spChg chg="mod ord">
          <ac:chgData name="Clements, William" userId="cbdb0636-a496-422a-8d40-98c53d494d26" providerId="ADAL" clId="{DEB2FAC4-7492-554A-8084-D15EB7526290}" dt="2022-10-25T14:54:27.885" v="1496" actId="27636"/>
          <ac:spMkLst>
            <pc:docMk/>
            <pc:sldMk cId="2177547847" sldId="260"/>
            <ac:spMk id="3" creationId="{0FB159B2-B4A1-43E8-7FA5-0B1373A8E22E}"/>
          </ac:spMkLst>
        </pc:spChg>
        <pc:spChg chg="add del mod">
          <ac:chgData name="Clements, William" userId="cbdb0636-a496-422a-8d40-98c53d494d26" providerId="ADAL" clId="{DEB2FAC4-7492-554A-8084-D15EB7526290}" dt="2022-10-25T14:54:33.782" v="1501" actId="15"/>
          <ac:spMkLst>
            <pc:docMk/>
            <pc:sldMk cId="2177547847" sldId="260"/>
            <ac:spMk id="4" creationId="{7143611C-67ED-A000-C165-FF51AF9E0E59}"/>
          </ac:spMkLst>
        </pc:spChg>
        <pc:spChg chg="add del mod ord">
          <ac:chgData name="Clements, William" userId="cbdb0636-a496-422a-8d40-98c53d494d26" providerId="ADAL" clId="{DEB2FAC4-7492-554A-8084-D15EB7526290}" dt="2022-10-25T14:53:46.546" v="1483" actId="700"/>
          <ac:spMkLst>
            <pc:docMk/>
            <pc:sldMk cId="2177547847" sldId="260"/>
            <ac:spMk id="8" creationId="{19C0194C-8946-69BF-193D-078EC446534C}"/>
          </ac:spMkLst>
        </pc:spChg>
        <pc:spChg chg="add mod">
          <ac:chgData name="Clements, William" userId="cbdb0636-a496-422a-8d40-98c53d494d26" providerId="ADAL" clId="{DEB2FAC4-7492-554A-8084-D15EB7526290}" dt="2022-10-25T14:55:12.131" v="1505" actId="20577"/>
          <ac:spMkLst>
            <pc:docMk/>
            <pc:sldMk cId="2177547847" sldId="260"/>
            <ac:spMk id="11" creationId="{428B67C7-B42C-42A8-BFEF-4B3444290DEF}"/>
          </ac:spMkLst>
        </pc:spChg>
        <pc:picChg chg="mod">
          <ac:chgData name="Clements, William" userId="cbdb0636-a496-422a-8d40-98c53d494d26" providerId="ADAL" clId="{DEB2FAC4-7492-554A-8084-D15EB7526290}" dt="2022-10-25T14:54:47.022" v="1502" actId="14100"/>
          <ac:picMkLst>
            <pc:docMk/>
            <pc:sldMk cId="2177547847" sldId="260"/>
            <ac:picMk id="5" creationId="{561346E8-FF36-E66A-F8E1-53211FD1741E}"/>
          </ac:picMkLst>
        </pc:picChg>
        <pc:picChg chg="del">
          <ac:chgData name="Clements, William" userId="cbdb0636-a496-422a-8d40-98c53d494d26" providerId="ADAL" clId="{DEB2FAC4-7492-554A-8084-D15EB7526290}" dt="2022-10-25T14:54:09.549" v="1488" actId="21"/>
          <ac:picMkLst>
            <pc:docMk/>
            <pc:sldMk cId="2177547847" sldId="260"/>
            <ac:picMk id="6" creationId="{7F33D464-3250-7267-5146-8DCBF1CDC9BB}"/>
          </ac:picMkLst>
        </pc:picChg>
        <pc:picChg chg="del">
          <ac:chgData name="Clements, William" userId="cbdb0636-a496-422a-8d40-98c53d494d26" providerId="ADAL" clId="{DEB2FAC4-7492-554A-8084-D15EB7526290}" dt="2022-10-25T14:54:09.549" v="1488" actId="21"/>
          <ac:picMkLst>
            <pc:docMk/>
            <pc:sldMk cId="2177547847" sldId="260"/>
            <ac:picMk id="7" creationId="{48713897-AF26-8858-54EA-576FA11CF64D}"/>
          </ac:picMkLst>
        </pc:picChg>
        <pc:picChg chg="del">
          <ac:chgData name="Clements, William" userId="cbdb0636-a496-422a-8d40-98c53d494d26" providerId="ADAL" clId="{DEB2FAC4-7492-554A-8084-D15EB7526290}" dt="2022-10-25T14:54:09.549" v="1488" actId="21"/>
          <ac:picMkLst>
            <pc:docMk/>
            <pc:sldMk cId="2177547847" sldId="260"/>
            <ac:picMk id="9" creationId="{5376947C-545F-02AD-2444-F9FADCA98F1C}"/>
          </ac:picMkLst>
        </pc:picChg>
      </pc:sldChg>
      <pc:sldChg chg="addSp delSp modSp mod">
        <pc:chgData name="Clements, William" userId="cbdb0636-a496-422a-8d40-98c53d494d26" providerId="ADAL" clId="{DEB2FAC4-7492-554A-8084-D15EB7526290}" dt="2022-10-25T18:12:50.187" v="5639" actId="478"/>
        <pc:sldMkLst>
          <pc:docMk/>
          <pc:sldMk cId="4017550042" sldId="261"/>
        </pc:sldMkLst>
        <pc:spChg chg="mod">
          <ac:chgData name="Clements, William" userId="cbdb0636-a496-422a-8d40-98c53d494d26" providerId="ADAL" clId="{DEB2FAC4-7492-554A-8084-D15EB7526290}" dt="2022-10-24T23:30:44.412" v="3"/>
          <ac:spMkLst>
            <pc:docMk/>
            <pc:sldMk cId="4017550042" sldId="261"/>
            <ac:spMk id="2" creationId="{DCE297EB-29F5-9C5C-9AC1-2AB8E0457A44}"/>
          </ac:spMkLst>
        </pc:spChg>
        <pc:spChg chg="mod">
          <ac:chgData name="Clements, William" userId="cbdb0636-a496-422a-8d40-98c53d494d26" providerId="ADAL" clId="{DEB2FAC4-7492-554A-8084-D15EB7526290}" dt="2022-10-24T23:30:44.412" v="3"/>
          <ac:spMkLst>
            <pc:docMk/>
            <pc:sldMk cId="4017550042" sldId="261"/>
            <ac:spMk id="3" creationId="{5333BCB8-3B95-471E-B08E-10852A76D3F2}"/>
          </ac:spMkLst>
        </pc:spChg>
        <pc:spChg chg="mod">
          <ac:chgData name="Clements, William" userId="cbdb0636-a496-422a-8d40-98c53d494d26" providerId="ADAL" clId="{DEB2FAC4-7492-554A-8084-D15EB7526290}" dt="2022-10-24T23:30:44.412" v="3"/>
          <ac:spMkLst>
            <pc:docMk/>
            <pc:sldMk cId="4017550042" sldId="261"/>
            <ac:spMk id="4" creationId="{A0A30C02-79A1-853F-73F1-82CC95C2D71B}"/>
          </ac:spMkLst>
        </pc:spChg>
        <pc:spChg chg="add del">
          <ac:chgData name="Clements, William" userId="cbdb0636-a496-422a-8d40-98c53d494d26" providerId="ADAL" clId="{DEB2FAC4-7492-554A-8084-D15EB7526290}" dt="2022-10-25T18:12:49.576" v="5638" actId="478"/>
          <ac:spMkLst>
            <pc:docMk/>
            <pc:sldMk cId="4017550042" sldId="261"/>
            <ac:spMk id="9" creationId="{DD242A63-506E-0F77-91FF-2992E58E487E}"/>
          </ac:spMkLst>
        </pc:spChg>
        <pc:spChg chg="add del mod">
          <ac:chgData name="Clements, William" userId="cbdb0636-a496-422a-8d40-98c53d494d26" providerId="ADAL" clId="{DEB2FAC4-7492-554A-8084-D15EB7526290}" dt="2022-10-25T18:12:50.187" v="5639" actId="478"/>
          <ac:spMkLst>
            <pc:docMk/>
            <pc:sldMk cId="4017550042" sldId="261"/>
            <ac:spMk id="10" creationId="{8DD99D5A-4C21-5BD3-1BA3-9D973AF413B8}"/>
          </ac:spMkLst>
        </pc:spChg>
        <pc:picChg chg="mod">
          <ac:chgData name="Clements, William" userId="cbdb0636-a496-422a-8d40-98c53d494d26" providerId="ADAL" clId="{DEB2FAC4-7492-554A-8084-D15EB7526290}" dt="2022-10-25T17:50:03.959" v="4955" actId="1076"/>
          <ac:picMkLst>
            <pc:docMk/>
            <pc:sldMk cId="4017550042" sldId="261"/>
            <ac:picMk id="5" creationId="{7B17EC94-7661-9C5F-51F9-F5FBAFC9D6D8}"/>
          </ac:picMkLst>
        </pc:picChg>
        <pc:picChg chg="del mod">
          <ac:chgData name="Clements, William" userId="cbdb0636-a496-422a-8d40-98c53d494d26" providerId="ADAL" clId="{DEB2FAC4-7492-554A-8084-D15EB7526290}" dt="2022-10-25T18:12:47.255" v="5637" actId="478"/>
          <ac:picMkLst>
            <pc:docMk/>
            <pc:sldMk cId="4017550042" sldId="261"/>
            <ac:picMk id="6" creationId="{F51E8F54-0CC9-4412-51F0-E21D0CFB990D}"/>
          </ac:picMkLst>
        </pc:picChg>
        <pc:picChg chg="del mod">
          <ac:chgData name="Clements, William" userId="cbdb0636-a496-422a-8d40-98c53d494d26" providerId="ADAL" clId="{DEB2FAC4-7492-554A-8084-D15EB7526290}" dt="2022-10-25T18:12:45.734" v="5635" actId="478"/>
          <ac:picMkLst>
            <pc:docMk/>
            <pc:sldMk cId="4017550042" sldId="261"/>
            <ac:picMk id="7" creationId="{AD0C284F-D8C8-0034-0F22-DAF373BA5C8D}"/>
          </ac:picMkLst>
        </pc:picChg>
        <pc:picChg chg="del mod">
          <ac:chgData name="Clements, William" userId="cbdb0636-a496-422a-8d40-98c53d494d26" providerId="ADAL" clId="{DEB2FAC4-7492-554A-8084-D15EB7526290}" dt="2022-10-25T18:12:46.561" v="5636" actId="478"/>
          <ac:picMkLst>
            <pc:docMk/>
            <pc:sldMk cId="4017550042" sldId="261"/>
            <ac:picMk id="8" creationId="{D5AA3409-2656-EFCB-AA5E-AAE8888EC838}"/>
          </ac:picMkLst>
        </pc:picChg>
        <pc:picChg chg="add mod">
          <ac:chgData name="Clements, William" userId="cbdb0636-a496-422a-8d40-98c53d494d26" providerId="ADAL" clId="{DEB2FAC4-7492-554A-8084-D15EB7526290}" dt="2022-10-25T16:21:41.065" v="3664" actId="14100"/>
          <ac:picMkLst>
            <pc:docMk/>
            <pc:sldMk cId="4017550042" sldId="261"/>
            <ac:picMk id="11" creationId="{9ECB6BAD-4BF3-0986-B5D7-62EF4C26B8D4}"/>
          </ac:picMkLst>
        </pc:picChg>
      </pc:sldChg>
      <pc:sldChg chg="addSp modSp mod">
        <pc:chgData name="Clements, William" userId="cbdb0636-a496-422a-8d40-98c53d494d26" providerId="ADAL" clId="{DEB2FAC4-7492-554A-8084-D15EB7526290}" dt="2022-10-25T16:25:34.363" v="3691" actId="11529"/>
        <pc:sldMkLst>
          <pc:docMk/>
          <pc:sldMk cId="3982259240" sldId="262"/>
        </pc:sldMkLst>
        <pc:spChg chg="mod">
          <ac:chgData name="Clements, William" userId="cbdb0636-a496-422a-8d40-98c53d494d26" providerId="ADAL" clId="{DEB2FAC4-7492-554A-8084-D15EB7526290}" dt="2022-10-24T23:30:44.412" v="3"/>
          <ac:spMkLst>
            <pc:docMk/>
            <pc:sldMk cId="3982259240" sldId="262"/>
            <ac:spMk id="2" creationId="{0383065B-39C7-E861-2306-90DA90AA90CF}"/>
          </ac:spMkLst>
        </pc:spChg>
        <pc:spChg chg="mod">
          <ac:chgData name="Clements, William" userId="cbdb0636-a496-422a-8d40-98c53d494d26" providerId="ADAL" clId="{DEB2FAC4-7492-554A-8084-D15EB7526290}" dt="2022-10-24T23:30:44.412" v="3"/>
          <ac:spMkLst>
            <pc:docMk/>
            <pc:sldMk cId="3982259240" sldId="262"/>
            <ac:spMk id="3" creationId="{A94C9C5A-3A68-28D0-8987-7B72DFD75730}"/>
          </ac:spMkLst>
        </pc:spChg>
        <pc:spChg chg="add mod">
          <ac:chgData name="Clements, William" userId="cbdb0636-a496-422a-8d40-98c53d494d26" providerId="ADAL" clId="{DEB2FAC4-7492-554A-8084-D15EB7526290}" dt="2022-10-25T16:25:34.363" v="3691" actId="11529"/>
          <ac:spMkLst>
            <pc:docMk/>
            <pc:sldMk cId="3982259240" sldId="262"/>
            <ac:spMk id="6" creationId="{B41514A2-5C0C-7B85-6C85-CECB944EEDD8}"/>
          </ac:spMkLst>
        </pc:spChg>
        <pc:picChg chg="add mod">
          <ac:chgData name="Clements, William" userId="cbdb0636-a496-422a-8d40-98c53d494d26" providerId="ADAL" clId="{DEB2FAC4-7492-554A-8084-D15EB7526290}" dt="2022-10-25T16:25:16.636" v="3689" actId="1076"/>
          <ac:picMkLst>
            <pc:docMk/>
            <pc:sldMk cId="3982259240" sldId="262"/>
            <ac:picMk id="4" creationId="{7A6C8470-E242-9125-7BDC-DB018BED1991}"/>
          </ac:picMkLst>
        </pc:picChg>
        <pc:picChg chg="mod">
          <ac:chgData name="Clements, William" userId="cbdb0636-a496-422a-8d40-98c53d494d26" providerId="ADAL" clId="{DEB2FAC4-7492-554A-8084-D15EB7526290}" dt="2022-10-25T16:24:52.028" v="3684" actId="14100"/>
          <ac:picMkLst>
            <pc:docMk/>
            <pc:sldMk cId="3982259240" sldId="262"/>
            <ac:picMk id="5" creationId="{F923A512-F474-859A-B025-6848271A0377}"/>
          </ac:picMkLst>
        </pc:picChg>
        <pc:picChg chg="mod">
          <ac:chgData name="Clements, William" userId="cbdb0636-a496-422a-8d40-98c53d494d26" providerId="ADAL" clId="{DEB2FAC4-7492-554A-8084-D15EB7526290}" dt="2022-10-25T16:25:18.460" v="3690" actId="1076"/>
          <ac:picMkLst>
            <pc:docMk/>
            <pc:sldMk cId="3982259240" sldId="262"/>
            <ac:picMk id="2050" creationId="{B7B85A42-A64A-3BEC-6FD5-7888985BBD21}"/>
          </ac:picMkLst>
        </pc:picChg>
      </pc:sldChg>
      <pc:sldChg chg="modSp mod">
        <pc:chgData name="Clements, William" userId="cbdb0636-a496-422a-8d40-98c53d494d26" providerId="ADAL" clId="{DEB2FAC4-7492-554A-8084-D15EB7526290}" dt="2022-10-25T16:26:29.965" v="3737" actId="5793"/>
        <pc:sldMkLst>
          <pc:docMk/>
          <pc:sldMk cId="1361865864" sldId="263"/>
        </pc:sldMkLst>
        <pc:spChg chg="mod">
          <ac:chgData name="Clements, William" userId="cbdb0636-a496-422a-8d40-98c53d494d26" providerId="ADAL" clId="{DEB2FAC4-7492-554A-8084-D15EB7526290}" dt="2022-10-25T16:26:29.965" v="3737" actId="5793"/>
          <ac:spMkLst>
            <pc:docMk/>
            <pc:sldMk cId="1361865864" sldId="263"/>
            <ac:spMk id="11" creationId="{8CA59DE7-4015-FF89-752A-80E5A35D7C2D}"/>
          </ac:spMkLst>
        </pc:spChg>
      </pc:sldChg>
      <pc:sldChg chg="modSp">
        <pc:chgData name="Clements, William" userId="cbdb0636-a496-422a-8d40-98c53d494d26" providerId="ADAL" clId="{DEB2FAC4-7492-554A-8084-D15EB7526290}" dt="2022-10-24T23:30:44.412" v="3"/>
        <pc:sldMkLst>
          <pc:docMk/>
          <pc:sldMk cId="1261119935" sldId="264"/>
        </pc:sldMkLst>
        <pc:spChg chg="mod">
          <ac:chgData name="Clements, William" userId="cbdb0636-a496-422a-8d40-98c53d494d26" providerId="ADAL" clId="{DEB2FAC4-7492-554A-8084-D15EB7526290}" dt="2022-10-24T23:30:44.412" v="3"/>
          <ac:spMkLst>
            <pc:docMk/>
            <pc:sldMk cId="1261119935" sldId="264"/>
            <ac:spMk id="2" creationId="{2E4D8B66-097C-7368-FDA6-70A3B51142C8}"/>
          </ac:spMkLst>
        </pc:spChg>
        <pc:spChg chg="mod">
          <ac:chgData name="Clements, William" userId="cbdb0636-a496-422a-8d40-98c53d494d26" providerId="ADAL" clId="{DEB2FAC4-7492-554A-8084-D15EB7526290}" dt="2022-10-24T23:30:44.412" v="3"/>
          <ac:spMkLst>
            <pc:docMk/>
            <pc:sldMk cId="1261119935" sldId="264"/>
            <ac:spMk id="3" creationId="{E884EB76-5260-1F27-3AF4-89086AC6E7A8}"/>
          </ac:spMkLst>
        </pc:spChg>
        <pc:spChg chg="mod">
          <ac:chgData name="Clements, William" userId="cbdb0636-a496-422a-8d40-98c53d494d26" providerId="ADAL" clId="{DEB2FAC4-7492-554A-8084-D15EB7526290}" dt="2022-10-24T23:30:44.412" v="3"/>
          <ac:spMkLst>
            <pc:docMk/>
            <pc:sldMk cId="1261119935" sldId="264"/>
            <ac:spMk id="4" creationId="{C7EF3124-DFF3-4283-675F-A7B75195F56D}"/>
          </ac:spMkLst>
        </pc:spChg>
      </pc:sldChg>
      <pc:sldChg chg="modSp add del">
        <pc:chgData name="Clements, William" userId="cbdb0636-a496-422a-8d40-98c53d494d26" providerId="ADAL" clId="{DEB2FAC4-7492-554A-8084-D15EB7526290}" dt="2022-10-31T20:40:07.157" v="6254" actId="2696"/>
        <pc:sldMkLst>
          <pc:docMk/>
          <pc:sldMk cId="3352143797" sldId="265"/>
        </pc:sldMkLst>
        <pc:spChg chg="mod">
          <ac:chgData name="Clements, William" userId="cbdb0636-a496-422a-8d40-98c53d494d26" providerId="ADAL" clId="{DEB2FAC4-7492-554A-8084-D15EB7526290}" dt="2022-10-24T23:30:44.412" v="3"/>
          <ac:spMkLst>
            <pc:docMk/>
            <pc:sldMk cId="3352143797" sldId="265"/>
            <ac:spMk id="2" creationId="{1C2CFE09-C1EB-C345-B0C3-D8396320ADA1}"/>
          </ac:spMkLst>
        </pc:spChg>
        <pc:spChg chg="mod">
          <ac:chgData name="Clements, William" userId="cbdb0636-a496-422a-8d40-98c53d494d26" providerId="ADAL" clId="{DEB2FAC4-7492-554A-8084-D15EB7526290}" dt="2022-10-24T23:30:44.412" v="3"/>
          <ac:spMkLst>
            <pc:docMk/>
            <pc:sldMk cId="3352143797" sldId="265"/>
            <ac:spMk id="3" creationId="{84F48BEA-78DA-E2C2-5ABA-14C306075BEE}"/>
          </ac:spMkLst>
        </pc:spChg>
      </pc:sldChg>
      <pc:sldChg chg="addSp delSp modSp new mod">
        <pc:chgData name="Clements, William" userId="cbdb0636-a496-422a-8d40-98c53d494d26" providerId="ADAL" clId="{DEB2FAC4-7492-554A-8084-D15EB7526290}" dt="2022-10-24T23:43:47.293" v="272" actId="14100"/>
        <pc:sldMkLst>
          <pc:docMk/>
          <pc:sldMk cId="2665479150" sldId="266"/>
        </pc:sldMkLst>
        <pc:spChg chg="mod">
          <ac:chgData name="Clements, William" userId="cbdb0636-a496-422a-8d40-98c53d494d26" providerId="ADAL" clId="{DEB2FAC4-7492-554A-8084-D15EB7526290}" dt="2022-10-24T23:34:13.648" v="21" actId="20577"/>
          <ac:spMkLst>
            <pc:docMk/>
            <pc:sldMk cId="2665479150" sldId="266"/>
            <ac:spMk id="2" creationId="{1FE91BB7-F69B-FD37-344A-EFD07DE97D6C}"/>
          </ac:spMkLst>
        </pc:spChg>
        <pc:spChg chg="del">
          <ac:chgData name="Clements, William" userId="cbdb0636-a496-422a-8d40-98c53d494d26" providerId="ADAL" clId="{DEB2FAC4-7492-554A-8084-D15EB7526290}" dt="2022-10-24T23:35:01.892" v="28" actId="478"/>
          <ac:spMkLst>
            <pc:docMk/>
            <pc:sldMk cId="2665479150" sldId="266"/>
            <ac:spMk id="3" creationId="{43F6BCDB-2C7A-2306-97E5-F77C6058C357}"/>
          </ac:spMkLst>
        </pc:spChg>
        <pc:spChg chg="del">
          <ac:chgData name="Clements, William" userId="cbdb0636-a496-422a-8d40-98c53d494d26" providerId="ADAL" clId="{DEB2FAC4-7492-554A-8084-D15EB7526290}" dt="2022-10-24T23:35:03.626" v="29" actId="478"/>
          <ac:spMkLst>
            <pc:docMk/>
            <pc:sldMk cId="2665479150" sldId="266"/>
            <ac:spMk id="4" creationId="{93935C62-A1D6-C2BC-FC64-BF771FC95EA4}"/>
          </ac:spMkLst>
        </pc:spChg>
        <pc:spChg chg="add del">
          <ac:chgData name="Clements, William" userId="cbdb0636-a496-422a-8d40-98c53d494d26" providerId="ADAL" clId="{DEB2FAC4-7492-554A-8084-D15EB7526290}" dt="2022-10-24T23:34:48.330" v="24" actId="22"/>
          <ac:spMkLst>
            <pc:docMk/>
            <pc:sldMk cId="2665479150" sldId="266"/>
            <ac:spMk id="7" creationId="{AFC4B83F-0B83-C345-D9B7-D9D5A9825E53}"/>
          </ac:spMkLst>
        </pc:spChg>
        <pc:spChg chg="add mod">
          <ac:chgData name="Clements, William" userId="cbdb0636-a496-422a-8d40-98c53d494d26" providerId="ADAL" clId="{DEB2FAC4-7492-554A-8084-D15EB7526290}" dt="2022-10-24T23:41:59.544" v="173" actId="1076"/>
          <ac:spMkLst>
            <pc:docMk/>
            <pc:sldMk cId="2665479150" sldId="266"/>
            <ac:spMk id="9" creationId="{013152F1-39A4-4917-9D5B-2F24588B18C8}"/>
          </ac:spMkLst>
        </pc:spChg>
        <pc:spChg chg="add mod">
          <ac:chgData name="Clements, William" userId="cbdb0636-a496-422a-8d40-98c53d494d26" providerId="ADAL" clId="{DEB2FAC4-7492-554A-8084-D15EB7526290}" dt="2022-10-24T23:41:59.544" v="173" actId="1076"/>
          <ac:spMkLst>
            <pc:docMk/>
            <pc:sldMk cId="2665479150" sldId="266"/>
            <ac:spMk id="10" creationId="{45DC2675-6722-F768-5A39-ACB2A0AB2F4B}"/>
          </ac:spMkLst>
        </pc:spChg>
        <pc:spChg chg="add mod">
          <ac:chgData name="Clements, William" userId="cbdb0636-a496-422a-8d40-98c53d494d26" providerId="ADAL" clId="{DEB2FAC4-7492-554A-8084-D15EB7526290}" dt="2022-10-24T23:41:59.544" v="173" actId="1076"/>
          <ac:spMkLst>
            <pc:docMk/>
            <pc:sldMk cId="2665479150" sldId="266"/>
            <ac:spMk id="12" creationId="{1E15AF4C-971F-1555-232E-20DF19023EA2}"/>
          </ac:spMkLst>
        </pc:spChg>
        <pc:spChg chg="add mod">
          <ac:chgData name="Clements, William" userId="cbdb0636-a496-422a-8d40-98c53d494d26" providerId="ADAL" clId="{DEB2FAC4-7492-554A-8084-D15EB7526290}" dt="2022-10-24T23:41:59.544" v="173" actId="1076"/>
          <ac:spMkLst>
            <pc:docMk/>
            <pc:sldMk cId="2665479150" sldId="266"/>
            <ac:spMk id="16" creationId="{92677EAB-DFB2-FF6C-A316-940503A9567F}"/>
          </ac:spMkLst>
        </pc:spChg>
        <pc:spChg chg="add mod">
          <ac:chgData name="Clements, William" userId="cbdb0636-a496-422a-8d40-98c53d494d26" providerId="ADAL" clId="{DEB2FAC4-7492-554A-8084-D15EB7526290}" dt="2022-10-24T23:42:31.032" v="230" actId="20577"/>
          <ac:spMkLst>
            <pc:docMk/>
            <pc:sldMk cId="2665479150" sldId="266"/>
            <ac:spMk id="21" creationId="{8F7B5AD5-CB75-D25C-60DF-083E69E0EB5E}"/>
          </ac:spMkLst>
        </pc:spChg>
        <pc:spChg chg="add mod">
          <ac:chgData name="Clements, William" userId="cbdb0636-a496-422a-8d40-98c53d494d26" providerId="ADAL" clId="{DEB2FAC4-7492-554A-8084-D15EB7526290}" dt="2022-10-24T23:41:59.544" v="173" actId="1076"/>
          <ac:spMkLst>
            <pc:docMk/>
            <pc:sldMk cId="2665479150" sldId="266"/>
            <ac:spMk id="28" creationId="{77AE1C20-E2BE-8E9E-EDB4-0F91F261E777}"/>
          </ac:spMkLst>
        </pc:spChg>
        <pc:spChg chg="add mod">
          <ac:chgData name="Clements, William" userId="cbdb0636-a496-422a-8d40-98c53d494d26" providerId="ADAL" clId="{DEB2FAC4-7492-554A-8084-D15EB7526290}" dt="2022-10-24T23:41:59.544" v="173" actId="1076"/>
          <ac:spMkLst>
            <pc:docMk/>
            <pc:sldMk cId="2665479150" sldId="266"/>
            <ac:spMk id="29" creationId="{9AE520D1-BE03-1D21-8089-6764710A8EF1}"/>
          </ac:spMkLst>
        </pc:spChg>
        <pc:spChg chg="add del mod">
          <ac:chgData name="Clements, William" userId="cbdb0636-a496-422a-8d40-98c53d494d26" providerId="ADAL" clId="{DEB2FAC4-7492-554A-8084-D15EB7526290}" dt="2022-10-24T23:39:54.531" v="141"/>
          <ac:spMkLst>
            <pc:docMk/>
            <pc:sldMk cId="2665479150" sldId="266"/>
            <ac:spMk id="30" creationId="{10BDC414-A097-130C-7642-DD1B2AC1D698}"/>
          </ac:spMkLst>
        </pc:spChg>
        <pc:spChg chg="add mod">
          <ac:chgData name="Clements, William" userId="cbdb0636-a496-422a-8d40-98c53d494d26" providerId="ADAL" clId="{DEB2FAC4-7492-554A-8084-D15EB7526290}" dt="2022-10-24T23:42:43.424" v="243" actId="20577"/>
          <ac:spMkLst>
            <pc:docMk/>
            <pc:sldMk cId="2665479150" sldId="266"/>
            <ac:spMk id="32" creationId="{9B2A75EF-D3A4-9778-8EB1-4F37B709B8BC}"/>
          </ac:spMkLst>
        </pc:spChg>
        <pc:spChg chg="add mod">
          <ac:chgData name="Clements, William" userId="cbdb0636-a496-422a-8d40-98c53d494d26" providerId="ADAL" clId="{DEB2FAC4-7492-554A-8084-D15EB7526290}" dt="2022-10-24T23:43:24.474" v="258" actId="14100"/>
          <ac:spMkLst>
            <pc:docMk/>
            <pc:sldMk cId="2665479150" sldId="266"/>
            <ac:spMk id="36" creationId="{8C5BF5D2-3F77-3596-B3E0-03B23E9130FC}"/>
          </ac:spMkLst>
        </pc:spChg>
        <pc:spChg chg="add mod">
          <ac:chgData name="Clements, William" userId="cbdb0636-a496-422a-8d40-98c53d494d26" providerId="ADAL" clId="{DEB2FAC4-7492-554A-8084-D15EB7526290}" dt="2022-10-24T23:43:37.300" v="268" actId="1076"/>
          <ac:spMkLst>
            <pc:docMk/>
            <pc:sldMk cId="2665479150" sldId="266"/>
            <ac:spMk id="37" creationId="{8A9AAF2A-7462-DE1E-926D-65787F851CF6}"/>
          </ac:spMkLst>
        </pc:spChg>
        <pc:picChg chg="add mod">
          <ac:chgData name="Clements, William" userId="cbdb0636-a496-422a-8d40-98c53d494d26" providerId="ADAL" clId="{DEB2FAC4-7492-554A-8084-D15EB7526290}" dt="2022-10-24T23:41:59.544" v="173" actId="1076"/>
          <ac:picMkLst>
            <pc:docMk/>
            <pc:sldMk cId="2665479150" sldId="266"/>
            <ac:picMk id="5" creationId="{982E94CE-8C46-CDB4-5FA5-60C2F4F6045F}"/>
          </ac:picMkLst>
        </pc:picChg>
        <pc:cxnChg chg="add mod">
          <ac:chgData name="Clements, William" userId="cbdb0636-a496-422a-8d40-98c53d494d26" providerId="ADAL" clId="{DEB2FAC4-7492-554A-8084-D15EB7526290}" dt="2022-10-24T23:41:59.544" v="173" actId="1076"/>
          <ac:cxnSpMkLst>
            <pc:docMk/>
            <pc:sldMk cId="2665479150" sldId="266"/>
            <ac:cxnSpMk id="14" creationId="{FD05994D-1793-72FE-A517-A1CBF8E65FEA}"/>
          </ac:cxnSpMkLst>
        </pc:cxnChg>
        <pc:cxnChg chg="add mod">
          <ac:chgData name="Clements, William" userId="cbdb0636-a496-422a-8d40-98c53d494d26" providerId="ADAL" clId="{DEB2FAC4-7492-554A-8084-D15EB7526290}" dt="2022-10-24T23:41:59.544" v="173" actId="1076"/>
          <ac:cxnSpMkLst>
            <pc:docMk/>
            <pc:sldMk cId="2665479150" sldId="266"/>
            <ac:cxnSpMk id="17" creationId="{776BF7F4-F879-D451-1216-61953D8AC47E}"/>
          </ac:cxnSpMkLst>
        </pc:cxnChg>
        <pc:cxnChg chg="add mod">
          <ac:chgData name="Clements, William" userId="cbdb0636-a496-422a-8d40-98c53d494d26" providerId="ADAL" clId="{DEB2FAC4-7492-554A-8084-D15EB7526290}" dt="2022-10-24T23:42:23.344" v="211" actId="20577"/>
          <ac:cxnSpMkLst>
            <pc:docMk/>
            <pc:sldMk cId="2665479150" sldId="266"/>
            <ac:cxnSpMk id="22" creationId="{7B3DD0E8-D512-1735-602D-E91080C92078}"/>
          </ac:cxnSpMkLst>
        </pc:cxnChg>
        <pc:cxnChg chg="add mod">
          <ac:chgData name="Clements, William" userId="cbdb0636-a496-422a-8d40-98c53d494d26" providerId="ADAL" clId="{DEB2FAC4-7492-554A-8084-D15EB7526290}" dt="2022-10-24T23:42:09.037" v="177" actId="14100"/>
          <ac:cxnSpMkLst>
            <pc:docMk/>
            <pc:sldMk cId="2665479150" sldId="266"/>
            <ac:cxnSpMk id="33" creationId="{6D7B7E71-438F-C65C-BCE2-42B7D20F9A80}"/>
          </ac:cxnSpMkLst>
        </pc:cxnChg>
        <pc:cxnChg chg="add mod">
          <ac:chgData name="Clements, William" userId="cbdb0636-a496-422a-8d40-98c53d494d26" providerId="ADAL" clId="{DEB2FAC4-7492-554A-8084-D15EB7526290}" dt="2022-10-24T23:43:47.293" v="272" actId="14100"/>
          <ac:cxnSpMkLst>
            <pc:docMk/>
            <pc:sldMk cId="2665479150" sldId="266"/>
            <ac:cxnSpMk id="38" creationId="{98FED4D8-AEC9-915C-20D6-F0E2B1AEB401}"/>
          </ac:cxnSpMkLst>
        </pc:cxnChg>
      </pc:sldChg>
      <pc:sldChg chg="addSp delSp modSp new mod modClrScheme chgLayout">
        <pc:chgData name="Clements, William" userId="cbdb0636-a496-422a-8d40-98c53d494d26" providerId="ADAL" clId="{DEB2FAC4-7492-554A-8084-D15EB7526290}" dt="2022-10-24T23:46:13.634" v="284" actId="1076"/>
        <pc:sldMkLst>
          <pc:docMk/>
          <pc:sldMk cId="616201003" sldId="267"/>
        </pc:sldMkLst>
        <pc:spChg chg="del mod ord">
          <ac:chgData name="Clements, William" userId="cbdb0636-a496-422a-8d40-98c53d494d26" providerId="ADAL" clId="{DEB2FAC4-7492-554A-8084-D15EB7526290}" dt="2022-10-24T23:40:35.672" v="164" actId="700"/>
          <ac:spMkLst>
            <pc:docMk/>
            <pc:sldMk cId="616201003" sldId="267"/>
            <ac:spMk id="2" creationId="{8E2971B2-9197-DA16-5F79-16458C5BD5E3}"/>
          </ac:spMkLst>
        </pc:spChg>
        <pc:spChg chg="del">
          <ac:chgData name="Clements, William" userId="cbdb0636-a496-422a-8d40-98c53d494d26" providerId="ADAL" clId="{DEB2FAC4-7492-554A-8084-D15EB7526290}" dt="2022-10-24T23:40:35.672" v="164" actId="700"/>
          <ac:spMkLst>
            <pc:docMk/>
            <pc:sldMk cId="616201003" sldId="267"/>
            <ac:spMk id="3" creationId="{EDA8DE93-6C41-0E79-A23D-9076AA450849}"/>
          </ac:spMkLst>
        </pc:spChg>
        <pc:spChg chg="del">
          <ac:chgData name="Clements, William" userId="cbdb0636-a496-422a-8d40-98c53d494d26" providerId="ADAL" clId="{DEB2FAC4-7492-554A-8084-D15EB7526290}" dt="2022-10-24T23:40:35.672" v="164" actId="700"/>
          <ac:spMkLst>
            <pc:docMk/>
            <pc:sldMk cId="616201003" sldId="267"/>
            <ac:spMk id="4" creationId="{7502B363-FE6F-E469-B8C4-C1C5415D34EC}"/>
          </ac:spMkLst>
        </pc:spChg>
        <pc:spChg chg="add mod ord">
          <ac:chgData name="Clements, William" userId="cbdb0636-a496-422a-8d40-98c53d494d26" providerId="ADAL" clId="{DEB2FAC4-7492-554A-8084-D15EB7526290}" dt="2022-10-24T23:44:26.411" v="279" actId="20577"/>
          <ac:spMkLst>
            <pc:docMk/>
            <pc:sldMk cId="616201003" sldId="267"/>
            <ac:spMk id="5" creationId="{AAA6267F-19E1-E6CA-D562-4509521ECC20}"/>
          </ac:spMkLst>
        </pc:spChg>
        <pc:picChg chg="add del mod">
          <ac:chgData name="Clements, William" userId="cbdb0636-a496-422a-8d40-98c53d494d26" providerId="ADAL" clId="{DEB2FAC4-7492-554A-8084-D15EB7526290}" dt="2022-10-24T23:44:58.359" v="280" actId="478"/>
          <ac:picMkLst>
            <pc:docMk/>
            <pc:sldMk cId="616201003" sldId="267"/>
            <ac:picMk id="6" creationId="{3D6860EB-4605-21B9-996A-26CC3E902FCC}"/>
          </ac:picMkLst>
        </pc:picChg>
        <pc:picChg chg="add mod">
          <ac:chgData name="Clements, William" userId="cbdb0636-a496-422a-8d40-98c53d494d26" providerId="ADAL" clId="{DEB2FAC4-7492-554A-8084-D15EB7526290}" dt="2022-10-24T23:45:03.010" v="282" actId="1076"/>
          <ac:picMkLst>
            <pc:docMk/>
            <pc:sldMk cId="616201003" sldId="267"/>
            <ac:picMk id="7" creationId="{FA85F75A-4A0E-ACBB-2D17-B8911A5F01CD}"/>
          </ac:picMkLst>
        </pc:picChg>
        <pc:picChg chg="add mod">
          <ac:chgData name="Clements, William" userId="cbdb0636-a496-422a-8d40-98c53d494d26" providerId="ADAL" clId="{DEB2FAC4-7492-554A-8084-D15EB7526290}" dt="2022-10-24T23:46:13.634" v="284" actId="1076"/>
          <ac:picMkLst>
            <pc:docMk/>
            <pc:sldMk cId="616201003" sldId="267"/>
            <ac:picMk id="8" creationId="{B0B4EA97-1235-C297-45AD-9BD498610981}"/>
          </ac:picMkLst>
        </pc:picChg>
        <pc:picChg chg="add mod">
          <ac:chgData name="Clements, William" userId="cbdb0636-a496-422a-8d40-98c53d494d26" providerId="ADAL" clId="{DEB2FAC4-7492-554A-8084-D15EB7526290}" dt="2022-10-24T23:41:02.360" v="169" actId="1076"/>
          <ac:picMkLst>
            <pc:docMk/>
            <pc:sldMk cId="616201003" sldId="267"/>
            <ac:picMk id="1026" creationId="{387DF3EC-EAA6-C8DF-9AD2-F6A7C570BA2B}"/>
          </ac:picMkLst>
        </pc:picChg>
      </pc:sldChg>
      <pc:sldChg chg="addSp delSp modSp new mod modClrScheme chgLayout">
        <pc:chgData name="Clements, William" userId="cbdb0636-a496-422a-8d40-98c53d494d26" providerId="ADAL" clId="{DEB2FAC4-7492-554A-8084-D15EB7526290}" dt="2022-10-24T23:50:53.965" v="559" actId="14100"/>
        <pc:sldMkLst>
          <pc:docMk/>
          <pc:sldMk cId="1531368160" sldId="268"/>
        </pc:sldMkLst>
        <pc:spChg chg="mod ord">
          <ac:chgData name="Clements, William" userId="cbdb0636-a496-422a-8d40-98c53d494d26" providerId="ADAL" clId="{DEB2FAC4-7492-554A-8084-D15EB7526290}" dt="2022-10-24T23:46:50.478" v="292" actId="700"/>
          <ac:spMkLst>
            <pc:docMk/>
            <pc:sldMk cId="1531368160" sldId="268"/>
            <ac:spMk id="2" creationId="{941E3AE7-0510-AD00-16B0-2BDAA93BC98F}"/>
          </ac:spMkLst>
        </pc:spChg>
        <pc:spChg chg="add mod ord">
          <ac:chgData name="Clements, William" userId="cbdb0636-a496-422a-8d40-98c53d494d26" providerId="ADAL" clId="{DEB2FAC4-7492-554A-8084-D15EB7526290}" dt="2022-10-24T23:47:57.500" v="394" actId="6549"/>
          <ac:spMkLst>
            <pc:docMk/>
            <pc:sldMk cId="1531368160" sldId="268"/>
            <ac:spMk id="4" creationId="{F890B8B2-7409-521E-2303-765A15AEB24C}"/>
          </ac:spMkLst>
        </pc:spChg>
        <pc:spChg chg="add del mod ord">
          <ac:chgData name="Clements, William" userId="cbdb0636-a496-422a-8d40-98c53d494d26" providerId="ADAL" clId="{DEB2FAC4-7492-554A-8084-D15EB7526290}" dt="2022-10-24T23:46:52.140" v="293"/>
          <ac:spMkLst>
            <pc:docMk/>
            <pc:sldMk cId="1531368160" sldId="268"/>
            <ac:spMk id="5" creationId="{AA572EDD-C996-22C6-06C3-AC1796B0CFAF}"/>
          </ac:spMkLst>
        </pc:spChg>
        <pc:spChg chg="add mod">
          <ac:chgData name="Clements, William" userId="cbdb0636-a496-422a-8d40-98c53d494d26" providerId="ADAL" clId="{DEB2FAC4-7492-554A-8084-D15EB7526290}" dt="2022-10-24T23:49:06.467" v="404" actId="14100"/>
          <ac:spMkLst>
            <pc:docMk/>
            <pc:sldMk cId="1531368160" sldId="268"/>
            <ac:spMk id="8" creationId="{39A73F8B-96E4-5891-CA0E-473AFC64E57B}"/>
          </ac:spMkLst>
        </pc:spChg>
        <pc:spChg chg="add mod">
          <ac:chgData name="Clements, William" userId="cbdb0636-a496-422a-8d40-98c53d494d26" providerId="ADAL" clId="{DEB2FAC4-7492-554A-8084-D15EB7526290}" dt="2022-10-24T23:49:44.441" v="471" actId="1076"/>
          <ac:spMkLst>
            <pc:docMk/>
            <pc:sldMk cId="1531368160" sldId="268"/>
            <ac:spMk id="9" creationId="{977FC837-336C-8479-EAC3-2177DAD1B990}"/>
          </ac:spMkLst>
        </pc:spChg>
        <pc:spChg chg="add mod">
          <ac:chgData name="Clements, William" userId="cbdb0636-a496-422a-8d40-98c53d494d26" providerId="ADAL" clId="{DEB2FAC4-7492-554A-8084-D15EB7526290}" dt="2022-10-24T23:50:18.565" v="548" actId="207"/>
          <ac:spMkLst>
            <pc:docMk/>
            <pc:sldMk cId="1531368160" sldId="268"/>
            <ac:spMk id="10" creationId="{87DCB9FA-B003-B779-0C6C-FC851D188EFA}"/>
          </ac:spMkLst>
        </pc:spChg>
        <pc:spChg chg="add mod">
          <ac:chgData name="Clements, William" userId="cbdb0636-a496-422a-8d40-98c53d494d26" providerId="ADAL" clId="{DEB2FAC4-7492-554A-8084-D15EB7526290}" dt="2022-10-24T23:50:30.377" v="551" actId="14100"/>
          <ac:spMkLst>
            <pc:docMk/>
            <pc:sldMk cId="1531368160" sldId="268"/>
            <ac:spMk id="11" creationId="{FE4C9626-FDD0-D0BB-3BF3-86046F5159DB}"/>
          </ac:spMkLst>
        </pc:spChg>
        <pc:spChg chg="add mod">
          <ac:chgData name="Clements, William" userId="cbdb0636-a496-422a-8d40-98c53d494d26" providerId="ADAL" clId="{DEB2FAC4-7492-554A-8084-D15EB7526290}" dt="2022-10-24T23:50:53.965" v="559" actId="14100"/>
          <ac:spMkLst>
            <pc:docMk/>
            <pc:sldMk cId="1531368160" sldId="268"/>
            <ac:spMk id="12" creationId="{287DC08A-5ECF-C7B9-1ABB-3CD11673D287}"/>
          </ac:spMkLst>
        </pc:spChg>
        <pc:picChg chg="add del mod">
          <ac:chgData name="Clements, William" userId="cbdb0636-a496-422a-8d40-98c53d494d26" providerId="ADAL" clId="{DEB2FAC4-7492-554A-8084-D15EB7526290}" dt="2022-10-24T23:46:48.059" v="291"/>
          <ac:picMkLst>
            <pc:docMk/>
            <pc:sldMk cId="1531368160" sldId="268"/>
            <ac:picMk id="3" creationId="{F22D20BE-FFBC-BD84-795F-E9CAEA676C56}"/>
          </ac:picMkLst>
        </pc:picChg>
        <pc:picChg chg="add mod">
          <ac:chgData name="Clements, William" userId="cbdb0636-a496-422a-8d40-98c53d494d26" providerId="ADAL" clId="{DEB2FAC4-7492-554A-8084-D15EB7526290}" dt="2022-10-24T23:48:32.173" v="395" actId="1076"/>
          <ac:picMkLst>
            <pc:docMk/>
            <pc:sldMk cId="1531368160" sldId="268"/>
            <ac:picMk id="6" creationId="{761A7705-491B-57A2-8288-CD574025B4C8}"/>
          </ac:picMkLst>
        </pc:picChg>
        <pc:picChg chg="add mod">
          <ac:chgData name="Clements, William" userId="cbdb0636-a496-422a-8d40-98c53d494d26" providerId="ADAL" clId="{DEB2FAC4-7492-554A-8084-D15EB7526290}" dt="2022-10-24T23:48:45.674" v="400" actId="14100"/>
          <ac:picMkLst>
            <pc:docMk/>
            <pc:sldMk cId="1531368160" sldId="268"/>
            <ac:picMk id="7" creationId="{519D6C99-C433-B36A-53DC-94A4F85C15FC}"/>
          </ac:picMkLst>
        </pc:picChg>
      </pc:sldChg>
      <pc:sldChg chg="addSp delSp modSp new mod modClrScheme chgLayout">
        <pc:chgData name="Clements, William" userId="cbdb0636-a496-422a-8d40-98c53d494d26" providerId="ADAL" clId="{DEB2FAC4-7492-554A-8084-D15EB7526290}" dt="2022-11-02T22:50:32.670" v="7036" actId="1036"/>
        <pc:sldMkLst>
          <pc:docMk/>
          <pc:sldMk cId="2986717878" sldId="269"/>
        </pc:sldMkLst>
        <pc:spChg chg="del">
          <ac:chgData name="Clements, William" userId="cbdb0636-a496-422a-8d40-98c53d494d26" providerId="ADAL" clId="{DEB2FAC4-7492-554A-8084-D15EB7526290}" dt="2022-10-24T23:51:43.033" v="561" actId="700"/>
          <ac:spMkLst>
            <pc:docMk/>
            <pc:sldMk cId="2986717878" sldId="269"/>
            <ac:spMk id="2" creationId="{65F091F3-5071-2718-D4B4-36ABD68CC29D}"/>
          </ac:spMkLst>
        </pc:spChg>
        <pc:spChg chg="del">
          <ac:chgData name="Clements, William" userId="cbdb0636-a496-422a-8d40-98c53d494d26" providerId="ADAL" clId="{DEB2FAC4-7492-554A-8084-D15EB7526290}" dt="2022-10-24T23:51:43.033" v="561" actId="700"/>
          <ac:spMkLst>
            <pc:docMk/>
            <pc:sldMk cId="2986717878" sldId="269"/>
            <ac:spMk id="3" creationId="{7BB2EA88-BB3C-C488-AEB5-E5DFA9FCF8C0}"/>
          </ac:spMkLst>
        </pc:spChg>
        <pc:spChg chg="del">
          <ac:chgData name="Clements, William" userId="cbdb0636-a496-422a-8d40-98c53d494d26" providerId="ADAL" clId="{DEB2FAC4-7492-554A-8084-D15EB7526290}" dt="2022-10-24T23:51:43.033" v="561" actId="700"/>
          <ac:spMkLst>
            <pc:docMk/>
            <pc:sldMk cId="2986717878" sldId="269"/>
            <ac:spMk id="4" creationId="{1F9D3305-D690-35B5-1598-8A68CA1C1857}"/>
          </ac:spMkLst>
        </pc:spChg>
        <pc:spChg chg="add mod">
          <ac:chgData name="Clements, William" userId="cbdb0636-a496-422a-8d40-98c53d494d26" providerId="ADAL" clId="{DEB2FAC4-7492-554A-8084-D15EB7526290}" dt="2022-10-24T23:55:25.206" v="583" actId="20577"/>
          <ac:spMkLst>
            <pc:docMk/>
            <pc:sldMk cId="2986717878" sldId="269"/>
            <ac:spMk id="6" creationId="{739903E1-7474-6DB4-5E7B-777980853393}"/>
          </ac:spMkLst>
        </pc:spChg>
        <pc:spChg chg="add mod">
          <ac:chgData name="Clements, William" userId="cbdb0636-a496-422a-8d40-98c53d494d26" providerId="ADAL" clId="{DEB2FAC4-7492-554A-8084-D15EB7526290}" dt="2022-11-02T22:49:26.363" v="7034" actId="1076"/>
          <ac:spMkLst>
            <pc:docMk/>
            <pc:sldMk cId="2986717878" sldId="269"/>
            <ac:spMk id="7" creationId="{C3C1A60A-DE82-F182-1C39-E4847E154ED2}"/>
          </ac:spMkLst>
        </pc:spChg>
        <pc:spChg chg="add del mod">
          <ac:chgData name="Clements, William" userId="cbdb0636-a496-422a-8d40-98c53d494d26" providerId="ADAL" clId="{DEB2FAC4-7492-554A-8084-D15EB7526290}" dt="2022-10-24T23:54:41.728" v="575"/>
          <ac:spMkLst>
            <pc:docMk/>
            <pc:sldMk cId="2986717878" sldId="269"/>
            <ac:spMk id="10" creationId="{E8DB3A1D-A4A6-4614-5A50-EF5C47BC2613}"/>
          </ac:spMkLst>
        </pc:spChg>
        <pc:spChg chg="add mod">
          <ac:chgData name="Clements, William" userId="cbdb0636-a496-422a-8d40-98c53d494d26" providerId="ADAL" clId="{DEB2FAC4-7492-554A-8084-D15EB7526290}" dt="2022-10-24T23:55:47.098" v="591" actId="20577"/>
          <ac:spMkLst>
            <pc:docMk/>
            <pc:sldMk cId="2986717878" sldId="269"/>
            <ac:spMk id="11" creationId="{A99B2FF7-0D98-86EB-6448-99DCC166C9F2}"/>
          </ac:spMkLst>
        </pc:spChg>
        <pc:spChg chg="add mod">
          <ac:chgData name="Clements, William" userId="cbdb0636-a496-422a-8d40-98c53d494d26" providerId="ADAL" clId="{DEB2FAC4-7492-554A-8084-D15EB7526290}" dt="2022-10-24T23:55:50.907" v="593" actId="20577"/>
          <ac:spMkLst>
            <pc:docMk/>
            <pc:sldMk cId="2986717878" sldId="269"/>
            <ac:spMk id="12" creationId="{A8B003E3-A968-1C90-5A88-28FA5B90A7C6}"/>
          </ac:spMkLst>
        </pc:spChg>
        <pc:spChg chg="add mod">
          <ac:chgData name="Clements, William" userId="cbdb0636-a496-422a-8d40-98c53d494d26" providerId="ADAL" clId="{DEB2FAC4-7492-554A-8084-D15EB7526290}" dt="2022-10-24T23:55:53.043" v="594" actId="20577"/>
          <ac:spMkLst>
            <pc:docMk/>
            <pc:sldMk cId="2986717878" sldId="269"/>
            <ac:spMk id="13" creationId="{2BC9E50F-6345-C39A-B4DD-3DA680D56B87}"/>
          </ac:spMkLst>
        </pc:spChg>
        <pc:spChg chg="add del mod">
          <ac:chgData name="Clements, William" userId="cbdb0636-a496-422a-8d40-98c53d494d26" providerId="ADAL" clId="{DEB2FAC4-7492-554A-8084-D15EB7526290}" dt="2022-10-24T23:55:58.543" v="595" actId="478"/>
          <ac:spMkLst>
            <pc:docMk/>
            <pc:sldMk cId="2986717878" sldId="269"/>
            <ac:spMk id="14" creationId="{BAD3F664-9426-E107-F5C2-924EEDED5EB1}"/>
          </ac:spMkLst>
        </pc:spChg>
        <pc:spChg chg="add mod">
          <ac:chgData name="Clements, William" userId="cbdb0636-a496-422a-8d40-98c53d494d26" providerId="ADAL" clId="{DEB2FAC4-7492-554A-8084-D15EB7526290}" dt="2022-11-02T22:50:32.670" v="7036" actId="1036"/>
          <ac:spMkLst>
            <pc:docMk/>
            <pc:sldMk cId="2986717878" sldId="269"/>
            <ac:spMk id="15" creationId="{7EBCD698-606C-18DA-E3EC-78D675B2803B}"/>
          </ac:spMkLst>
        </pc:spChg>
        <pc:picChg chg="add">
          <ac:chgData name="Clements, William" userId="cbdb0636-a496-422a-8d40-98c53d494d26" providerId="ADAL" clId="{DEB2FAC4-7492-554A-8084-D15EB7526290}" dt="2022-10-24T23:51:44.121" v="562"/>
          <ac:picMkLst>
            <pc:docMk/>
            <pc:sldMk cId="2986717878" sldId="269"/>
            <ac:picMk id="5" creationId="{E1DD08FC-5060-0C3C-7A9F-189E5FDB69DB}"/>
          </ac:picMkLst>
        </pc:picChg>
        <pc:cxnChg chg="add mod">
          <ac:chgData name="Clements, William" userId="cbdb0636-a496-422a-8d40-98c53d494d26" providerId="ADAL" clId="{DEB2FAC4-7492-554A-8084-D15EB7526290}" dt="2022-11-02T22:50:32.670" v="7036" actId="1036"/>
          <ac:cxnSpMkLst>
            <pc:docMk/>
            <pc:sldMk cId="2986717878" sldId="269"/>
            <ac:cxnSpMk id="9" creationId="{273E088D-0714-24C0-D595-2B590F1AE424}"/>
          </ac:cxnSpMkLst>
        </pc:cxnChg>
      </pc:sldChg>
      <pc:sldChg chg="addSp delSp modSp add mod">
        <pc:chgData name="Clements, William" userId="cbdb0636-a496-422a-8d40-98c53d494d26" providerId="ADAL" clId="{DEB2FAC4-7492-554A-8084-D15EB7526290}" dt="2022-10-25T18:11:37.599" v="5628" actId="1076"/>
        <pc:sldMkLst>
          <pc:docMk/>
          <pc:sldMk cId="2781446940" sldId="270"/>
        </pc:sldMkLst>
        <pc:spChg chg="add mod">
          <ac:chgData name="Clements, William" userId="cbdb0636-a496-422a-8d40-98c53d494d26" providerId="ADAL" clId="{DEB2FAC4-7492-554A-8084-D15EB7526290}" dt="2022-10-24T23:56:54.709" v="603" actId="20577"/>
          <ac:spMkLst>
            <pc:docMk/>
            <pc:sldMk cId="2781446940" sldId="270"/>
            <ac:spMk id="2" creationId="{71190C14-F29D-37B2-7E28-59ABD7DF8A45}"/>
          </ac:spMkLst>
        </pc:spChg>
        <pc:spChg chg="add mod">
          <ac:chgData name="Clements, William" userId="cbdb0636-a496-422a-8d40-98c53d494d26" providerId="ADAL" clId="{DEB2FAC4-7492-554A-8084-D15EB7526290}" dt="2022-10-25T18:11:35.947" v="5627" actId="1076"/>
          <ac:spMkLst>
            <pc:docMk/>
            <pc:sldMk cId="2781446940" sldId="270"/>
            <ac:spMk id="3" creationId="{FD5FE3D8-2D9B-99FB-DE41-3E00B8A0E8C9}"/>
          </ac:spMkLst>
        </pc:spChg>
        <pc:spChg chg="add mod">
          <ac:chgData name="Clements, William" userId="cbdb0636-a496-422a-8d40-98c53d494d26" providerId="ADAL" clId="{DEB2FAC4-7492-554A-8084-D15EB7526290}" dt="2022-10-25T18:11:35.947" v="5627" actId="1076"/>
          <ac:spMkLst>
            <pc:docMk/>
            <pc:sldMk cId="2781446940" sldId="270"/>
            <ac:spMk id="4" creationId="{6E67EE02-A13E-BD94-51FF-6FA7AE9430A7}"/>
          </ac:spMkLst>
        </pc:spChg>
        <pc:spChg chg="mod">
          <ac:chgData name="Clements, William" userId="cbdb0636-a496-422a-8d40-98c53d494d26" providerId="ADAL" clId="{DEB2FAC4-7492-554A-8084-D15EB7526290}" dt="2022-10-25T14:41:02.992" v="705" actId="13822"/>
          <ac:spMkLst>
            <pc:docMk/>
            <pc:sldMk cId="2781446940" sldId="270"/>
            <ac:spMk id="6" creationId="{739903E1-7474-6DB4-5E7B-777980853393}"/>
          </ac:spMkLst>
        </pc:spChg>
        <pc:spChg chg="add mod">
          <ac:chgData name="Clements, William" userId="cbdb0636-a496-422a-8d40-98c53d494d26" providerId="ADAL" clId="{DEB2FAC4-7492-554A-8084-D15EB7526290}" dt="2022-10-25T18:11:35.947" v="5627" actId="1076"/>
          <ac:spMkLst>
            <pc:docMk/>
            <pc:sldMk cId="2781446940" sldId="270"/>
            <ac:spMk id="8" creationId="{3991F7D7-C2A0-D89F-7758-72F47D1B1580}"/>
          </ac:spMkLst>
        </pc:spChg>
        <pc:spChg chg="add mod">
          <ac:chgData name="Clements, William" userId="cbdb0636-a496-422a-8d40-98c53d494d26" providerId="ADAL" clId="{DEB2FAC4-7492-554A-8084-D15EB7526290}" dt="2022-10-24T23:57:59.131" v="614" actId="14100"/>
          <ac:spMkLst>
            <pc:docMk/>
            <pc:sldMk cId="2781446940" sldId="270"/>
            <ac:spMk id="10" creationId="{6C591A6C-E840-8211-4C96-ADE71D8AE0FA}"/>
          </ac:spMkLst>
        </pc:spChg>
        <pc:spChg chg="mod">
          <ac:chgData name="Clements, William" userId="cbdb0636-a496-422a-8d40-98c53d494d26" providerId="ADAL" clId="{DEB2FAC4-7492-554A-8084-D15EB7526290}" dt="2022-10-25T14:41:02.992" v="705" actId="13822"/>
          <ac:spMkLst>
            <pc:docMk/>
            <pc:sldMk cId="2781446940" sldId="270"/>
            <ac:spMk id="11" creationId="{A99B2FF7-0D98-86EB-6448-99DCC166C9F2}"/>
          </ac:spMkLst>
        </pc:spChg>
        <pc:spChg chg="mod">
          <ac:chgData name="Clements, William" userId="cbdb0636-a496-422a-8d40-98c53d494d26" providerId="ADAL" clId="{DEB2FAC4-7492-554A-8084-D15EB7526290}" dt="2022-10-25T14:41:02.992" v="705" actId="13822"/>
          <ac:spMkLst>
            <pc:docMk/>
            <pc:sldMk cId="2781446940" sldId="270"/>
            <ac:spMk id="12" creationId="{A8B003E3-A968-1C90-5A88-28FA5B90A7C6}"/>
          </ac:spMkLst>
        </pc:spChg>
        <pc:spChg chg="mod">
          <ac:chgData name="Clements, William" userId="cbdb0636-a496-422a-8d40-98c53d494d26" providerId="ADAL" clId="{DEB2FAC4-7492-554A-8084-D15EB7526290}" dt="2022-10-25T14:41:02.992" v="705" actId="13822"/>
          <ac:spMkLst>
            <pc:docMk/>
            <pc:sldMk cId="2781446940" sldId="270"/>
            <ac:spMk id="13" creationId="{2BC9E50F-6345-C39A-B4DD-3DA680D56B87}"/>
          </ac:spMkLst>
        </pc:spChg>
        <pc:spChg chg="add mod">
          <ac:chgData name="Clements, William" userId="cbdb0636-a496-422a-8d40-98c53d494d26" providerId="ADAL" clId="{DEB2FAC4-7492-554A-8084-D15EB7526290}" dt="2022-10-24T23:58:08.513" v="617" actId="20577"/>
          <ac:spMkLst>
            <pc:docMk/>
            <pc:sldMk cId="2781446940" sldId="270"/>
            <ac:spMk id="14" creationId="{74D4F59E-50B7-45F6-7FAD-6A5B7285E4F9}"/>
          </ac:spMkLst>
        </pc:spChg>
        <pc:spChg chg="add mod">
          <ac:chgData name="Clements, William" userId="cbdb0636-a496-422a-8d40-98c53d494d26" providerId="ADAL" clId="{DEB2FAC4-7492-554A-8084-D15EB7526290}" dt="2022-10-24T23:58:40.411" v="620" actId="14100"/>
          <ac:spMkLst>
            <pc:docMk/>
            <pc:sldMk cId="2781446940" sldId="270"/>
            <ac:spMk id="16" creationId="{39FEB007-95DD-1D30-EA41-1F1729C07855}"/>
          </ac:spMkLst>
        </pc:spChg>
        <pc:spChg chg="add mod">
          <ac:chgData name="Clements, William" userId="cbdb0636-a496-422a-8d40-98c53d494d26" providerId="ADAL" clId="{DEB2FAC4-7492-554A-8084-D15EB7526290}" dt="2022-10-24T23:58:44.164" v="622" actId="1076"/>
          <ac:spMkLst>
            <pc:docMk/>
            <pc:sldMk cId="2781446940" sldId="270"/>
            <ac:spMk id="17" creationId="{02AEEC11-A2C0-EA24-C067-4653C91B94B7}"/>
          </ac:spMkLst>
        </pc:spChg>
        <pc:spChg chg="add mod">
          <ac:chgData name="Clements, William" userId="cbdb0636-a496-422a-8d40-98c53d494d26" providerId="ADAL" clId="{DEB2FAC4-7492-554A-8084-D15EB7526290}" dt="2022-10-24T23:58:48.109" v="624" actId="1076"/>
          <ac:spMkLst>
            <pc:docMk/>
            <pc:sldMk cId="2781446940" sldId="270"/>
            <ac:spMk id="18" creationId="{4A318D07-8D50-E850-0118-C56BB602D4AB}"/>
          </ac:spMkLst>
        </pc:spChg>
        <pc:spChg chg="add mod">
          <ac:chgData name="Clements, William" userId="cbdb0636-a496-422a-8d40-98c53d494d26" providerId="ADAL" clId="{DEB2FAC4-7492-554A-8084-D15EB7526290}" dt="2022-10-24T23:58:51.646" v="626" actId="1076"/>
          <ac:spMkLst>
            <pc:docMk/>
            <pc:sldMk cId="2781446940" sldId="270"/>
            <ac:spMk id="19" creationId="{C101A4C1-256D-FE5D-D0BF-ED226C7931A9}"/>
          </ac:spMkLst>
        </pc:spChg>
        <pc:spChg chg="add mod">
          <ac:chgData name="Clements, William" userId="cbdb0636-a496-422a-8d40-98c53d494d26" providerId="ADAL" clId="{DEB2FAC4-7492-554A-8084-D15EB7526290}" dt="2022-10-24T23:59:23.989" v="634" actId="1036"/>
          <ac:spMkLst>
            <pc:docMk/>
            <pc:sldMk cId="2781446940" sldId="270"/>
            <ac:spMk id="25" creationId="{F85451C9-1FE0-AD07-5E7C-CF886D8D0476}"/>
          </ac:spMkLst>
        </pc:spChg>
        <pc:spChg chg="add mod">
          <ac:chgData name="Clements, William" userId="cbdb0636-a496-422a-8d40-98c53d494d26" providerId="ADAL" clId="{DEB2FAC4-7492-554A-8084-D15EB7526290}" dt="2022-10-24T23:59:29.390" v="647" actId="1037"/>
          <ac:spMkLst>
            <pc:docMk/>
            <pc:sldMk cId="2781446940" sldId="270"/>
            <ac:spMk id="26" creationId="{D4C20FA7-1826-61AF-4F99-1AC605EFAF60}"/>
          </ac:spMkLst>
        </pc:spChg>
        <pc:spChg chg="add mod">
          <ac:chgData name="Clements, William" userId="cbdb0636-a496-422a-8d40-98c53d494d26" providerId="ADAL" clId="{DEB2FAC4-7492-554A-8084-D15EB7526290}" dt="2022-10-25T00:02:35.226" v="677" actId="1076"/>
          <ac:spMkLst>
            <pc:docMk/>
            <pc:sldMk cId="2781446940" sldId="270"/>
            <ac:spMk id="34" creationId="{6BE19DA7-4E71-CFCE-7EC5-D525C0A195B3}"/>
          </ac:spMkLst>
        </pc:spChg>
        <pc:spChg chg="add del mod">
          <ac:chgData name="Clements, William" userId="cbdb0636-a496-422a-8d40-98c53d494d26" providerId="ADAL" clId="{DEB2FAC4-7492-554A-8084-D15EB7526290}" dt="2022-10-25T00:02:27.381" v="666"/>
          <ac:spMkLst>
            <pc:docMk/>
            <pc:sldMk cId="2781446940" sldId="270"/>
            <ac:spMk id="35" creationId="{A97B021C-5264-9F57-80C7-48E7B1EFF924}"/>
          </ac:spMkLst>
        </pc:spChg>
        <pc:spChg chg="add mod">
          <ac:chgData name="Clements, William" userId="cbdb0636-a496-422a-8d40-98c53d494d26" providerId="ADAL" clId="{DEB2FAC4-7492-554A-8084-D15EB7526290}" dt="2022-10-25T00:02:47.173" v="679" actId="1076"/>
          <ac:spMkLst>
            <pc:docMk/>
            <pc:sldMk cId="2781446940" sldId="270"/>
            <ac:spMk id="36" creationId="{8925E14A-165E-66F9-0D3F-30EC378BA6E1}"/>
          </ac:spMkLst>
        </pc:spChg>
        <pc:spChg chg="add mod">
          <ac:chgData name="Clements, William" userId="cbdb0636-a496-422a-8d40-98c53d494d26" providerId="ADAL" clId="{DEB2FAC4-7492-554A-8084-D15EB7526290}" dt="2022-10-25T14:38:47.710" v="681" actId="1076"/>
          <ac:spMkLst>
            <pc:docMk/>
            <pc:sldMk cId="2781446940" sldId="270"/>
            <ac:spMk id="37" creationId="{18AD1B63-B090-E623-423C-E61F68BDD3DC}"/>
          </ac:spMkLst>
        </pc:spChg>
        <pc:spChg chg="add mod">
          <ac:chgData name="Clements, William" userId="cbdb0636-a496-422a-8d40-98c53d494d26" providerId="ADAL" clId="{DEB2FAC4-7492-554A-8084-D15EB7526290}" dt="2022-10-25T14:39:17.537" v="687" actId="1076"/>
          <ac:spMkLst>
            <pc:docMk/>
            <pc:sldMk cId="2781446940" sldId="270"/>
            <ac:spMk id="42" creationId="{C62AAC1D-CC2E-E8CA-4F22-972B557ECC94}"/>
          </ac:spMkLst>
        </pc:spChg>
        <pc:spChg chg="add mod">
          <ac:chgData name="Clements, William" userId="cbdb0636-a496-422a-8d40-98c53d494d26" providerId="ADAL" clId="{DEB2FAC4-7492-554A-8084-D15EB7526290}" dt="2022-10-25T14:39:48.425" v="691" actId="20577"/>
          <ac:spMkLst>
            <pc:docMk/>
            <pc:sldMk cId="2781446940" sldId="270"/>
            <ac:spMk id="43" creationId="{38964C83-C048-E49D-694F-0F2094EF8D87}"/>
          </ac:spMkLst>
        </pc:spChg>
        <pc:spChg chg="add mod">
          <ac:chgData name="Clements, William" userId="cbdb0636-a496-422a-8d40-98c53d494d26" providerId="ADAL" clId="{DEB2FAC4-7492-554A-8084-D15EB7526290}" dt="2022-10-25T14:39:55.317" v="693" actId="1076"/>
          <ac:spMkLst>
            <pc:docMk/>
            <pc:sldMk cId="2781446940" sldId="270"/>
            <ac:spMk id="44" creationId="{766343B0-87C8-B4CC-5972-CF1CC7B425EC}"/>
          </ac:spMkLst>
        </pc:spChg>
        <pc:spChg chg="add mod">
          <ac:chgData name="Clements, William" userId="cbdb0636-a496-422a-8d40-98c53d494d26" providerId="ADAL" clId="{DEB2FAC4-7492-554A-8084-D15EB7526290}" dt="2022-10-25T14:40:53.584" v="704" actId="13822"/>
          <ac:spMkLst>
            <pc:docMk/>
            <pc:sldMk cId="2781446940" sldId="270"/>
            <ac:spMk id="45" creationId="{7063A92B-2CD0-54CA-5450-877B8E57404C}"/>
          </ac:spMkLst>
        </pc:spChg>
        <pc:spChg chg="add mod">
          <ac:chgData name="Clements, William" userId="cbdb0636-a496-422a-8d40-98c53d494d26" providerId="ADAL" clId="{DEB2FAC4-7492-554A-8084-D15EB7526290}" dt="2022-10-25T14:40:53.584" v="704" actId="13822"/>
          <ac:spMkLst>
            <pc:docMk/>
            <pc:sldMk cId="2781446940" sldId="270"/>
            <ac:spMk id="46" creationId="{C6D599F7-E720-302E-4FAA-FC653285D865}"/>
          </ac:spMkLst>
        </pc:spChg>
        <pc:spChg chg="add mod">
          <ac:chgData name="Clements, William" userId="cbdb0636-a496-422a-8d40-98c53d494d26" providerId="ADAL" clId="{DEB2FAC4-7492-554A-8084-D15EB7526290}" dt="2022-10-25T14:40:53.584" v="704" actId="13822"/>
          <ac:spMkLst>
            <pc:docMk/>
            <pc:sldMk cId="2781446940" sldId="270"/>
            <ac:spMk id="47" creationId="{60F6AA42-0C60-DCBE-E082-3A7E483A3BC2}"/>
          </ac:spMkLst>
        </pc:spChg>
        <pc:spChg chg="add mod">
          <ac:chgData name="Clements, William" userId="cbdb0636-a496-422a-8d40-98c53d494d26" providerId="ADAL" clId="{DEB2FAC4-7492-554A-8084-D15EB7526290}" dt="2022-10-25T14:46:30.869" v="1351" actId="20577"/>
          <ac:spMkLst>
            <pc:docMk/>
            <pc:sldMk cId="2781446940" sldId="270"/>
            <ac:spMk id="48" creationId="{557FC777-4A51-2EDA-F443-D2A7A4BDAC23}"/>
          </ac:spMkLst>
        </pc:spChg>
        <pc:spChg chg="add mod">
          <ac:chgData name="Clements, William" userId="cbdb0636-a496-422a-8d40-98c53d494d26" providerId="ADAL" clId="{DEB2FAC4-7492-554A-8084-D15EB7526290}" dt="2022-10-25T14:46:34.015" v="1353" actId="20577"/>
          <ac:spMkLst>
            <pc:docMk/>
            <pc:sldMk cId="2781446940" sldId="270"/>
            <ac:spMk id="49" creationId="{8270C821-9836-5232-DAB1-E6DF4AB85210}"/>
          </ac:spMkLst>
        </pc:spChg>
        <pc:spChg chg="add mod">
          <ac:chgData name="Clements, William" userId="cbdb0636-a496-422a-8d40-98c53d494d26" providerId="ADAL" clId="{DEB2FAC4-7492-554A-8084-D15EB7526290}" dt="2022-10-25T14:47:02.139" v="1429" actId="20577"/>
          <ac:spMkLst>
            <pc:docMk/>
            <pc:sldMk cId="2781446940" sldId="270"/>
            <ac:spMk id="50" creationId="{20847457-C232-9946-2C3A-3BB8A0D3A107}"/>
          </ac:spMkLst>
        </pc:spChg>
        <pc:spChg chg="add del">
          <ac:chgData name="Clements, William" userId="cbdb0636-a496-422a-8d40-98c53d494d26" providerId="ADAL" clId="{DEB2FAC4-7492-554A-8084-D15EB7526290}" dt="2022-10-25T14:47:50.282" v="1431"/>
          <ac:spMkLst>
            <pc:docMk/>
            <pc:sldMk cId="2781446940" sldId="270"/>
            <ac:spMk id="51" creationId="{179561CE-358B-2813-DB45-C3E0AFF95A21}"/>
          </ac:spMkLst>
        </pc:spChg>
        <pc:spChg chg="add mod">
          <ac:chgData name="Clements, William" userId="cbdb0636-a496-422a-8d40-98c53d494d26" providerId="ADAL" clId="{DEB2FAC4-7492-554A-8084-D15EB7526290}" dt="2022-10-25T14:49:06.834" v="1450" actId="1076"/>
          <ac:spMkLst>
            <pc:docMk/>
            <pc:sldMk cId="2781446940" sldId="270"/>
            <ac:spMk id="53" creationId="{D2DC162D-133D-A058-B30B-C66A3684E6B8}"/>
          </ac:spMkLst>
        </pc:spChg>
        <pc:spChg chg="add mod">
          <ac:chgData name="Clements, William" userId="cbdb0636-a496-422a-8d40-98c53d494d26" providerId="ADAL" clId="{DEB2FAC4-7492-554A-8084-D15EB7526290}" dt="2022-10-25T14:49:06.834" v="1450" actId="1076"/>
          <ac:spMkLst>
            <pc:docMk/>
            <pc:sldMk cId="2781446940" sldId="270"/>
            <ac:spMk id="54" creationId="{CD88FB9E-D48C-5F12-D6EE-87BD3FB01E88}"/>
          </ac:spMkLst>
        </pc:spChg>
        <pc:spChg chg="add mod">
          <ac:chgData name="Clements, William" userId="cbdb0636-a496-422a-8d40-98c53d494d26" providerId="ADAL" clId="{DEB2FAC4-7492-554A-8084-D15EB7526290}" dt="2022-10-25T14:48:54.408" v="1449" actId="1076"/>
          <ac:spMkLst>
            <pc:docMk/>
            <pc:sldMk cId="2781446940" sldId="270"/>
            <ac:spMk id="55" creationId="{4940592C-422E-6935-56E5-3A983E26C6A2}"/>
          </ac:spMkLst>
        </pc:spChg>
        <pc:spChg chg="add mod">
          <ac:chgData name="Clements, William" userId="cbdb0636-a496-422a-8d40-98c53d494d26" providerId="ADAL" clId="{DEB2FAC4-7492-554A-8084-D15EB7526290}" dt="2022-10-25T14:49:14.716" v="1452" actId="1076"/>
          <ac:spMkLst>
            <pc:docMk/>
            <pc:sldMk cId="2781446940" sldId="270"/>
            <ac:spMk id="56" creationId="{D2CDE1FC-A79B-6194-55BD-87D694A1D9A2}"/>
          </ac:spMkLst>
        </pc:spChg>
        <pc:spChg chg="add del mod">
          <ac:chgData name="Clements, William" userId="cbdb0636-a496-422a-8d40-98c53d494d26" providerId="ADAL" clId="{DEB2FAC4-7492-554A-8084-D15EB7526290}" dt="2022-10-25T14:49:19.739" v="1454"/>
          <ac:spMkLst>
            <pc:docMk/>
            <pc:sldMk cId="2781446940" sldId="270"/>
            <ac:spMk id="57" creationId="{B892701D-9F7E-91CE-613E-69F263E8A4D0}"/>
          </ac:spMkLst>
        </pc:spChg>
        <pc:spChg chg="add mod">
          <ac:chgData name="Clements, William" userId="cbdb0636-a496-422a-8d40-98c53d494d26" providerId="ADAL" clId="{DEB2FAC4-7492-554A-8084-D15EB7526290}" dt="2022-10-25T14:49:29.406" v="1456" actId="1076"/>
          <ac:spMkLst>
            <pc:docMk/>
            <pc:sldMk cId="2781446940" sldId="270"/>
            <ac:spMk id="58" creationId="{71B418ED-9736-7B77-A949-4A2D2D38B86D}"/>
          </ac:spMkLst>
        </pc:spChg>
        <pc:picChg chg="mod">
          <ac:chgData name="Clements, William" userId="cbdb0636-a496-422a-8d40-98c53d494d26" providerId="ADAL" clId="{DEB2FAC4-7492-554A-8084-D15EB7526290}" dt="2022-10-25T14:40:11.376" v="698" actId="1076"/>
          <ac:picMkLst>
            <pc:docMk/>
            <pc:sldMk cId="2781446940" sldId="270"/>
            <ac:picMk id="5" creationId="{E1DD08FC-5060-0C3C-7A9F-189E5FDB69DB}"/>
          </ac:picMkLst>
        </pc:picChg>
        <pc:picChg chg="add mod">
          <ac:chgData name="Clements, William" userId="cbdb0636-a496-422a-8d40-98c53d494d26" providerId="ADAL" clId="{DEB2FAC4-7492-554A-8084-D15EB7526290}" dt="2022-10-25T18:11:37.599" v="5628" actId="1076"/>
          <ac:picMkLst>
            <pc:docMk/>
            <pc:sldMk cId="2781446940" sldId="270"/>
            <ac:picMk id="52" creationId="{920D8596-DDBE-4C05-7753-0D7D8AB0CB74}"/>
          </ac:picMkLst>
        </pc:picChg>
        <pc:cxnChg chg="add del mod">
          <ac:chgData name="Clements, William" userId="cbdb0636-a496-422a-8d40-98c53d494d26" providerId="ADAL" clId="{DEB2FAC4-7492-554A-8084-D15EB7526290}" dt="2022-10-24T23:57:30.351" v="606" actId="478"/>
          <ac:cxnSpMkLst>
            <pc:docMk/>
            <pc:sldMk cId="2781446940" sldId="270"/>
            <ac:cxnSpMk id="4" creationId="{0AF285BF-7ACF-A814-115E-FB52F18162F5}"/>
          </ac:cxnSpMkLst>
        </pc:cxnChg>
        <pc:cxnChg chg="mod">
          <ac:chgData name="Clements, William" userId="cbdb0636-a496-422a-8d40-98c53d494d26" providerId="ADAL" clId="{DEB2FAC4-7492-554A-8084-D15EB7526290}" dt="2022-10-25T14:41:47.397" v="722" actId="13822"/>
          <ac:cxnSpMkLst>
            <pc:docMk/>
            <pc:sldMk cId="2781446940" sldId="270"/>
            <ac:cxnSpMk id="9" creationId="{273E088D-0714-24C0-D595-2B590F1AE424}"/>
          </ac:cxnSpMkLst>
        </pc:cxnChg>
        <pc:cxnChg chg="add">
          <ac:chgData name="Clements, William" userId="cbdb0636-a496-422a-8d40-98c53d494d26" providerId="ADAL" clId="{DEB2FAC4-7492-554A-8084-D15EB7526290}" dt="2022-10-24T23:59:03.289" v="627" actId="11529"/>
          <ac:cxnSpMkLst>
            <pc:docMk/>
            <pc:sldMk cId="2781446940" sldId="270"/>
            <ac:cxnSpMk id="21" creationId="{8F8E9DC1-B5EF-F020-EED3-670CB78459A5}"/>
          </ac:cxnSpMkLst>
        </pc:cxnChg>
        <pc:cxnChg chg="add mod">
          <ac:chgData name="Clements, William" userId="cbdb0636-a496-422a-8d40-98c53d494d26" providerId="ADAL" clId="{DEB2FAC4-7492-554A-8084-D15EB7526290}" dt="2022-10-24T23:59:10.128" v="630" actId="14100"/>
          <ac:cxnSpMkLst>
            <pc:docMk/>
            <pc:sldMk cId="2781446940" sldId="270"/>
            <ac:cxnSpMk id="22" creationId="{06737A00-28F0-EA34-67BE-5F9DE45CD7F6}"/>
          </ac:cxnSpMkLst>
        </pc:cxnChg>
        <pc:cxnChg chg="add mod">
          <ac:chgData name="Clements, William" userId="cbdb0636-a496-422a-8d40-98c53d494d26" providerId="ADAL" clId="{DEB2FAC4-7492-554A-8084-D15EB7526290}" dt="2022-10-24T23:59:38.421" v="650" actId="14100"/>
          <ac:cxnSpMkLst>
            <pc:docMk/>
            <pc:sldMk cId="2781446940" sldId="270"/>
            <ac:cxnSpMk id="27" creationId="{6E58DA86-D830-15D8-A744-ED40B6CF7B79}"/>
          </ac:cxnSpMkLst>
        </pc:cxnChg>
        <pc:cxnChg chg="add mod">
          <ac:chgData name="Clements, William" userId="cbdb0636-a496-422a-8d40-98c53d494d26" providerId="ADAL" clId="{DEB2FAC4-7492-554A-8084-D15EB7526290}" dt="2022-10-25T00:00:06.235" v="655" actId="14100"/>
          <ac:cxnSpMkLst>
            <pc:docMk/>
            <pc:sldMk cId="2781446940" sldId="270"/>
            <ac:cxnSpMk id="30" creationId="{6A1289E9-A183-93BE-62C8-2A46BEFA42AC}"/>
          </ac:cxnSpMkLst>
        </pc:cxnChg>
        <pc:cxnChg chg="add mod">
          <ac:chgData name="Clements, William" userId="cbdb0636-a496-422a-8d40-98c53d494d26" providerId="ADAL" clId="{DEB2FAC4-7492-554A-8084-D15EB7526290}" dt="2022-10-25T14:39:03.494" v="685" actId="14100"/>
          <ac:cxnSpMkLst>
            <pc:docMk/>
            <pc:sldMk cId="2781446940" sldId="270"/>
            <ac:cxnSpMk id="38" creationId="{24FBDE5F-50BF-6FF1-1BD0-1140DA0193E7}"/>
          </ac:cxnSpMkLst>
        </pc:cxnChg>
      </pc:sldChg>
      <pc:sldChg chg="addSp modSp new del mod modClrScheme chgLayout">
        <pc:chgData name="Clements, William" userId="cbdb0636-a496-422a-8d40-98c53d494d26" providerId="ADAL" clId="{DEB2FAC4-7492-554A-8084-D15EB7526290}" dt="2022-10-25T18:29:49.397" v="6251" actId="2696"/>
        <pc:sldMkLst>
          <pc:docMk/>
          <pc:sldMk cId="564595652" sldId="271"/>
        </pc:sldMkLst>
        <pc:spChg chg="add mod">
          <ac:chgData name="Clements, William" userId="cbdb0636-a496-422a-8d40-98c53d494d26" providerId="ADAL" clId="{DEB2FAC4-7492-554A-8084-D15EB7526290}" dt="2022-10-25T14:49:55.086" v="1464" actId="20577"/>
          <ac:spMkLst>
            <pc:docMk/>
            <pc:sldMk cId="564595652" sldId="271"/>
            <ac:spMk id="2" creationId="{7B2EA5E9-98E2-F2BC-CCE4-354B150464DE}"/>
          </ac:spMkLst>
        </pc:spChg>
        <pc:spChg chg="add mod">
          <ac:chgData name="Clements, William" userId="cbdb0636-a496-422a-8d40-98c53d494d26" providerId="ADAL" clId="{DEB2FAC4-7492-554A-8084-D15EB7526290}" dt="2022-10-25T14:50:28.806" v="1477"/>
          <ac:spMkLst>
            <pc:docMk/>
            <pc:sldMk cId="564595652" sldId="271"/>
            <ac:spMk id="3" creationId="{A2294188-FEF2-3ADA-73CA-1FD5A604C3E5}"/>
          </ac:spMkLst>
        </pc:spChg>
        <pc:spChg chg="add mod">
          <ac:chgData name="Clements, William" userId="cbdb0636-a496-422a-8d40-98c53d494d26" providerId="ADAL" clId="{DEB2FAC4-7492-554A-8084-D15EB7526290}" dt="2022-10-25T14:50:42.237" v="1480" actId="13822"/>
          <ac:spMkLst>
            <pc:docMk/>
            <pc:sldMk cId="564595652" sldId="271"/>
            <ac:spMk id="5" creationId="{061CF191-5682-DF10-AA8A-B68C76F8BA8D}"/>
          </ac:spMkLst>
        </pc:spChg>
        <pc:spChg chg="add mod">
          <ac:chgData name="Clements, William" userId="cbdb0636-a496-422a-8d40-98c53d494d26" providerId="ADAL" clId="{DEB2FAC4-7492-554A-8084-D15EB7526290}" dt="2022-10-25T14:50:46.339" v="1481" actId="13822"/>
          <ac:spMkLst>
            <pc:docMk/>
            <pc:sldMk cId="564595652" sldId="271"/>
            <ac:spMk id="7" creationId="{43205D10-48B9-9D84-27E3-13A3D28ABFA0}"/>
          </ac:spMkLst>
        </pc:spChg>
      </pc:sldChg>
      <pc:sldChg chg="addSp delSp modSp new mod">
        <pc:chgData name="Clements, William" userId="cbdb0636-a496-422a-8d40-98c53d494d26" providerId="ADAL" clId="{DEB2FAC4-7492-554A-8084-D15EB7526290}" dt="2022-10-25T17:33:07.234" v="4585"/>
        <pc:sldMkLst>
          <pc:docMk/>
          <pc:sldMk cId="2164840032" sldId="272"/>
        </pc:sldMkLst>
        <pc:spChg chg="mod">
          <ac:chgData name="Clements, William" userId="cbdb0636-a496-422a-8d40-98c53d494d26" providerId="ADAL" clId="{DEB2FAC4-7492-554A-8084-D15EB7526290}" dt="2022-10-25T14:53:59.277" v="1487"/>
          <ac:spMkLst>
            <pc:docMk/>
            <pc:sldMk cId="2164840032" sldId="272"/>
            <ac:spMk id="2" creationId="{AAC4AA55-8108-AF00-F125-B5D052B2A5C1}"/>
          </ac:spMkLst>
        </pc:spChg>
        <pc:spChg chg="del">
          <ac:chgData name="Clements, William" userId="cbdb0636-a496-422a-8d40-98c53d494d26" providerId="ADAL" clId="{DEB2FAC4-7492-554A-8084-D15EB7526290}" dt="2022-10-25T14:55:23.149" v="1506" actId="478"/>
          <ac:spMkLst>
            <pc:docMk/>
            <pc:sldMk cId="2164840032" sldId="272"/>
            <ac:spMk id="3" creationId="{22DA30A5-85E8-1989-3BB9-AA11ABBABF8F}"/>
          </ac:spMkLst>
        </pc:spChg>
        <pc:spChg chg="del">
          <ac:chgData name="Clements, William" userId="cbdb0636-a496-422a-8d40-98c53d494d26" providerId="ADAL" clId="{DEB2FAC4-7492-554A-8084-D15EB7526290}" dt="2022-10-25T15:16:25.383" v="2516" actId="478"/>
          <ac:spMkLst>
            <pc:docMk/>
            <pc:sldMk cId="2164840032" sldId="272"/>
            <ac:spMk id="4" creationId="{4065BDE3-E33F-4417-7DBF-E65F7F9D96A9}"/>
          </ac:spMkLst>
        </pc:spChg>
        <pc:spChg chg="add del">
          <ac:chgData name="Clements, William" userId="cbdb0636-a496-422a-8d40-98c53d494d26" providerId="ADAL" clId="{DEB2FAC4-7492-554A-8084-D15EB7526290}" dt="2022-10-25T14:53:57.199" v="1486" actId="22"/>
          <ac:spMkLst>
            <pc:docMk/>
            <pc:sldMk cId="2164840032" sldId="272"/>
            <ac:spMk id="6" creationId="{94AB631B-7435-2F07-1AF0-DEBDE86CA0D5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10" creationId="{287A63BF-4FAB-35BE-2522-BD1CEBB1082E}"/>
          </ac:spMkLst>
        </pc:spChg>
        <pc:spChg chg="add mod">
          <ac:chgData name="Clements, William" userId="cbdb0636-a496-422a-8d40-98c53d494d26" providerId="ADAL" clId="{DEB2FAC4-7492-554A-8084-D15EB7526290}" dt="2022-10-25T15:21:51.617" v="2564" actId="13822"/>
          <ac:spMkLst>
            <pc:docMk/>
            <pc:sldMk cId="2164840032" sldId="272"/>
            <ac:spMk id="11" creationId="{3B2B21FC-F2B7-E5FB-08F1-81584F95F24C}"/>
          </ac:spMkLst>
        </pc:spChg>
        <pc:spChg chg="add mod">
          <ac:chgData name="Clements, William" userId="cbdb0636-a496-422a-8d40-98c53d494d26" providerId="ADAL" clId="{DEB2FAC4-7492-554A-8084-D15EB7526290}" dt="2022-10-25T15:21:51.617" v="2564" actId="13822"/>
          <ac:spMkLst>
            <pc:docMk/>
            <pc:sldMk cId="2164840032" sldId="272"/>
            <ac:spMk id="12" creationId="{F19CE0CC-A99D-D66D-E241-17D1426C4B31}"/>
          </ac:spMkLst>
        </pc:spChg>
        <pc:spChg chg="add mod">
          <ac:chgData name="Clements, William" userId="cbdb0636-a496-422a-8d40-98c53d494d26" providerId="ADAL" clId="{DEB2FAC4-7492-554A-8084-D15EB7526290}" dt="2022-10-25T15:21:51.617" v="2564" actId="13822"/>
          <ac:spMkLst>
            <pc:docMk/>
            <pc:sldMk cId="2164840032" sldId="272"/>
            <ac:spMk id="13" creationId="{8EF69685-7D1C-8FC4-4A58-54571119564D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14" creationId="{102995BC-74FF-6E89-1E8D-5AB1D71FB66F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15" creationId="{C6BF39F0-8819-5221-CC11-3320EB3B4452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16" creationId="{2EB0C780-5A63-CC57-994A-A388346F3BA5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17" creationId="{0EB0D9D1-054E-9FB1-9A57-874CA0FA3B98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18" creationId="{3A60485C-6464-A9E0-A9D0-36585D541802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19" creationId="{245FD6B3-4DBC-CAA2-E8E3-EEB75F4C56FD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20" creationId="{F4C7951A-AE26-2E8B-B68A-E1668695C48D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21" creationId="{22FF4E12-07A2-53ED-D009-08C71EB9E51C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22" creationId="{C2F593D4-6E0B-2927-F02C-D45E8050536E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23" creationId="{2847A907-8EA3-24E2-1071-8E669FE41C25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24" creationId="{5F1CDB14-597A-8D60-7DC5-0DD01D42EE31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25" creationId="{127CECC0-5784-76E8-63F6-942D701EEA54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26" creationId="{B672B12E-0F65-AD4F-6006-BBC91C3557A8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27" creationId="{36B4EB30-7946-7A0F-8A20-8A150A58A649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28" creationId="{97A31FC9-0D29-88FB-E3BB-B7A1D47CF304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29" creationId="{0A69D966-759D-7127-6C8A-0F5FA6611441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30" creationId="{FE218C69-5BBF-D92F-A3C4-A2E934D7956C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31" creationId="{CA4A2FE9-C8A9-8C1F-C7A9-B0FE11AFECB0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32" creationId="{93587D7A-8EC4-CC4E-795F-655437F711CD}"/>
          </ac:spMkLst>
        </pc:spChg>
        <pc:spChg chg="add del mod">
          <ac:chgData name="Clements, William" userId="cbdb0636-a496-422a-8d40-98c53d494d26" providerId="ADAL" clId="{DEB2FAC4-7492-554A-8084-D15EB7526290}" dt="2022-10-25T15:10:20.056" v="2339"/>
          <ac:spMkLst>
            <pc:docMk/>
            <pc:sldMk cId="2164840032" sldId="272"/>
            <ac:spMk id="33" creationId="{E8891750-D866-7152-A9CF-B4361C9BF356}"/>
          </ac:spMkLst>
        </pc:spChg>
        <pc:spChg chg="add del mod">
          <ac:chgData name="Clements, William" userId="cbdb0636-a496-422a-8d40-98c53d494d26" providerId="ADAL" clId="{DEB2FAC4-7492-554A-8084-D15EB7526290}" dt="2022-10-25T15:10:20.056" v="2339"/>
          <ac:spMkLst>
            <pc:docMk/>
            <pc:sldMk cId="2164840032" sldId="272"/>
            <ac:spMk id="34" creationId="{105E59F3-405E-DBA4-E9C2-5C66629B6066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35" creationId="{13ACF21A-3AC9-D2C2-DAEC-A45485D2D9D5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36" creationId="{900FC640-3687-1518-6885-4245552DF0F1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37" creationId="{E775F6A3-D85A-0920-5253-331A53055022}"/>
          </ac:spMkLst>
        </pc:spChg>
        <pc:spChg chg="add del mod">
          <ac:chgData name="Clements, William" userId="cbdb0636-a496-422a-8d40-98c53d494d26" providerId="ADAL" clId="{DEB2FAC4-7492-554A-8084-D15EB7526290}" dt="2022-10-25T15:11:02.722" v="2352" actId="478"/>
          <ac:spMkLst>
            <pc:docMk/>
            <pc:sldMk cId="2164840032" sldId="272"/>
            <ac:spMk id="38" creationId="{E0351BE1-EE4C-A8C0-1276-7C70CA32C49E}"/>
          </ac:spMkLst>
        </pc:spChg>
        <pc:spChg chg="add del mod">
          <ac:chgData name="Clements, William" userId="cbdb0636-a496-422a-8d40-98c53d494d26" providerId="ADAL" clId="{DEB2FAC4-7492-554A-8084-D15EB7526290}" dt="2022-10-25T15:11:03.751" v="2353" actId="478"/>
          <ac:spMkLst>
            <pc:docMk/>
            <pc:sldMk cId="2164840032" sldId="272"/>
            <ac:spMk id="39" creationId="{DF52059B-A838-8F44-E60B-0ADC6AC3B6F7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40" creationId="{3B19FF18-F681-9CEE-F2D0-43E35BE97C32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41" creationId="{6F1C4C46-BE49-5369-085E-789E0A5AE15A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50" creationId="{EAFA0848-F821-5D3C-6D76-EE9767546CD6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54" creationId="{5072CD33-77E1-085A-14B6-77D462FFD43C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55" creationId="{0AD9196F-CB1A-4D8F-AE09-3F8DEE738285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77" creationId="{3662044F-D04F-1785-3DA0-AFA4387050C7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78" creationId="{84276F4C-4AFD-E756-B0E3-437988F8CA94}"/>
          </ac:spMkLst>
        </pc:spChg>
        <pc:spChg chg="add del mod">
          <ac:chgData name="Clements, William" userId="cbdb0636-a496-422a-8d40-98c53d494d26" providerId="ADAL" clId="{DEB2FAC4-7492-554A-8084-D15EB7526290}" dt="2022-10-25T15:18:33.709" v="2542"/>
          <ac:spMkLst>
            <pc:docMk/>
            <pc:sldMk cId="2164840032" sldId="272"/>
            <ac:spMk id="100" creationId="{542D7840-9ACB-5CB1-B810-AC0A99F5A6E1}"/>
          </ac:spMkLst>
        </pc:spChg>
        <pc:spChg chg="add mod">
          <ac:chgData name="Clements, William" userId="cbdb0636-a496-422a-8d40-98c53d494d26" providerId="ADAL" clId="{DEB2FAC4-7492-554A-8084-D15EB7526290}" dt="2022-10-25T17:33:07.234" v="4585"/>
          <ac:spMkLst>
            <pc:docMk/>
            <pc:sldMk cId="2164840032" sldId="272"/>
            <ac:spMk id="110" creationId="{87217DDB-0F34-FDA2-434D-0F06BB145675}"/>
          </ac:spMkLst>
        </pc:spChg>
        <pc:spChg chg="add mod">
          <ac:chgData name="Clements, William" userId="cbdb0636-a496-422a-8d40-98c53d494d26" providerId="ADAL" clId="{DEB2FAC4-7492-554A-8084-D15EB7526290}" dt="2022-10-25T17:33:07.234" v="4585"/>
          <ac:spMkLst>
            <pc:docMk/>
            <pc:sldMk cId="2164840032" sldId="272"/>
            <ac:spMk id="111" creationId="{11FC58E5-F251-F7D6-6189-71FDFC29BABA}"/>
          </ac:spMkLst>
        </pc:spChg>
        <pc:spChg chg="add mod">
          <ac:chgData name="Clements, William" userId="cbdb0636-a496-422a-8d40-98c53d494d26" providerId="ADAL" clId="{DEB2FAC4-7492-554A-8084-D15EB7526290}" dt="2022-10-25T17:33:07.234" v="4585"/>
          <ac:spMkLst>
            <pc:docMk/>
            <pc:sldMk cId="2164840032" sldId="272"/>
            <ac:spMk id="112" creationId="{FF7A3879-A658-EDB6-63FF-F18162D29B32}"/>
          </ac:spMkLst>
        </pc:spChg>
        <pc:picChg chg="add mod">
          <ac:chgData name="Clements, William" userId="cbdb0636-a496-422a-8d40-98c53d494d26" providerId="ADAL" clId="{DEB2FAC4-7492-554A-8084-D15EB7526290}" dt="2022-10-25T15:01:29.040" v="1998" actId="14100"/>
          <ac:picMkLst>
            <pc:docMk/>
            <pc:sldMk cId="2164840032" sldId="272"/>
            <ac:picMk id="7" creationId="{E79C6195-6FA4-32D8-843A-CB870A5A5723}"/>
          </ac:picMkLst>
        </pc:picChg>
        <pc:picChg chg="add mod">
          <ac:chgData name="Clements, William" userId="cbdb0636-a496-422a-8d40-98c53d494d26" providerId="ADAL" clId="{DEB2FAC4-7492-554A-8084-D15EB7526290}" dt="2022-10-25T14:54:11.361" v="1489"/>
          <ac:picMkLst>
            <pc:docMk/>
            <pc:sldMk cId="2164840032" sldId="272"/>
            <ac:picMk id="8" creationId="{EF677994-73DC-BC40-E3C6-8D053DE19694}"/>
          </ac:picMkLst>
        </pc:picChg>
        <pc:picChg chg="add mod">
          <ac:chgData name="Clements, William" userId="cbdb0636-a496-422a-8d40-98c53d494d26" providerId="ADAL" clId="{DEB2FAC4-7492-554A-8084-D15EB7526290}" dt="2022-10-25T15:04:09.350" v="2144" actId="1076"/>
          <ac:picMkLst>
            <pc:docMk/>
            <pc:sldMk cId="2164840032" sldId="272"/>
            <ac:picMk id="9" creationId="{FC71A2A0-471C-5638-CD1A-A9791D7246E6}"/>
          </ac:picMkLst>
        </pc:picChg>
        <pc:cxnChg chg="add del mod">
          <ac:chgData name="Clements, William" userId="cbdb0636-a496-422a-8d40-98c53d494d26" providerId="ADAL" clId="{DEB2FAC4-7492-554A-8084-D15EB7526290}" dt="2022-10-25T17:33:01.892" v="4584" actId="478"/>
          <ac:cxnSpMkLst>
            <pc:docMk/>
            <pc:sldMk cId="2164840032" sldId="272"/>
            <ac:cxnSpMk id="43" creationId="{232D6C07-2FBE-76F4-E354-0D143E217717}"/>
          </ac:cxnSpMkLst>
        </pc:cxnChg>
        <pc:cxnChg chg="add del mod">
          <ac:chgData name="Clements, William" userId="cbdb0636-a496-422a-8d40-98c53d494d26" providerId="ADAL" clId="{DEB2FAC4-7492-554A-8084-D15EB7526290}" dt="2022-10-25T15:11:24.120" v="2359"/>
          <ac:cxnSpMkLst>
            <pc:docMk/>
            <pc:sldMk cId="2164840032" sldId="272"/>
            <ac:cxnSpMk id="44" creationId="{CE874BDB-63C3-CA68-2B85-DB4E0FA83EAA}"/>
          </ac:cxnSpMkLst>
        </pc:cxnChg>
        <pc:cxnChg chg="add del mod">
          <ac:chgData name="Clements, William" userId="cbdb0636-a496-422a-8d40-98c53d494d26" providerId="ADAL" clId="{DEB2FAC4-7492-554A-8084-D15EB7526290}" dt="2022-10-25T17:33:01.892" v="4584" actId="478"/>
          <ac:cxnSpMkLst>
            <pc:docMk/>
            <pc:sldMk cId="2164840032" sldId="272"/>
            <ac:cxnSpMk id="46" creationId="{F797A580-8401-25A2-FDF7-FC018FCB0C29}"/>
          </ac:cxnSpMkLst>
        </pc:cxnChg>
        <pc:cxnChg chg="add del mod">
          <ac:chgData name="Clements, William" userId="cbdb0636-a496-422a-8d40-98c53d494d26" providerId="ADAL" clId="{DEB2FAC4-7492-554A-8084-D15EB7526290}" dt="2022-10-25T17:33:01.892" v="4584" actId="478"/>
          <ac:cxnSpMkLst>
            <pc:docMk/>
            <pc:sldMk cId="2164840032" sldId="272"/>
            <ac:cxnSpMk id="49" creationId="{C913CBE5-32B0-3B74-5A90-A09A577C8F84}"/>
          </ac:cxnSpMkLst>
        </pc:cxnChg>
        <pc:cxnChg chg="add del mod">
          <ac:chgData name="Clements, William" userId="cbdb0636-a496-422a-8d40-98c53d494d26" providerId="ADAL" clId="{DEB2FAC4-7492-554A-8084-D15EB7526290}" dt="2022-10-25T17:33:01.892" v="4584" actId="478"/>
          <ac:cxnSpMkLst>
            <pc:docMk/>
            <pc:sldMk cId="2164840032" sldId="272"/>
            <ac:cxnSpMk id="51" creationId="{E179FD52-5D24-7182-1774-8A4D1BE44FA2}"/>
          </ac:cxnSpMkLst>
        </pc:cxnChg>
        <pc:cxnChg chg="add del mod">
          <ac:chgData name="Clements, William" userId="cbdb0636-a496-422a-8d40-98c53d494d26" providerId="ADAL" clId="{DEB2FAC4-7492-554A-8084-D15EB7526290}" dt="2022-10-25T17:33:01.892" v="4584" actId="478"/>
          <ac:cxnSpMkLst>
            <pc:docMk/>
            <pc:sldMk cId="2164840032" sldId="272"/>
            <ac:cxnSpMk id="57" creationId="{8F136793-AC9F-BFB7-4380-FF91D7FF220C}"/>
          </ac:cxnSpMkLst>
        </pc:cxnChg>
        <pc:cxnChg chg="add del mod">
          <ac:chgData name="Clements, William" userId="cbdb0636-a496-422a-8d40-98c53d494d26" providerId="ADAL" clId="{DEB2FAC4-7492-554A-8084-D15EB7526290}" dt="2022-10-25T17:33:01.892" v="4584" actId="478"/>
          <ac:cxnSpMkLst>
            <pc:docMk/>
            <pc:sldMk cId="2164840032" sldId="272"/>
            <ac:cxnSpMk id="60" creationId="{D49CABEE-FB41-EFF0-BC93-4D5878542F0E}"/>
          </ac:cxnSpMkLst>
        </pc:cxnChg>
        <pc:cxnChg chg="add del mod">
          <ac:chgData name="Clements, William" userId="cbdb0636-a496-422a-8d40-98c53d494d26" providerId="ADAL" clId="{DEB2FAC4-7492-554A-8084-D15EB7526290}" dt="2022-10-25T17:33:01.892" v="4584" actId="478"/>
          <ac:cxnSpMkLst>
            <pc:docMk/>
            <pc:sldMk cId="2164840032" sldId="272"/>
            <ac:cxnSpMk id="64" creationId="{F347ADA5-BF03-F341-7184-5BB63F082270}"/>
          </ac:cxnSpMkLst>
        </pc:cxnChg>
        <pc:cxnChg chg="add del mod">
          <ac:chgData name="Clements, William" userId="cbdb0636-a496-422a-8d40-98c53d494d26" providerId="ADAL" clId="{DEB2FAC4-7492-554A-8084-D15EB7526290}" dt="2022-10-25T17:33:01.892" v="4584" actId="478"/>
          <ac:cxnSpMkLst>
            <pc:docMk/>
            <pc:sldMk cId="2164840032" sldId="272"/>
            <ac:cxnSpMk id="68" creationId="{DF429F91-6745-CD72-2F2D-9EA96126C887}"/>
          </ac:cxnSpMkLst>
        </pc:cxnChg>
        <pc:cxnChg chg="add del mod">
          <ac:chgData name="Clements, William" userId="cbdb0636-a496-422a-8d40-98c53d494d26" providerId="ADAL" clId="{DEB2FAC4-7492-554A-8084-D15EB7526290}" dt="2022-10-25T17:33:01.892" v="4584" actId="478"/>
          <ac:cxnSpMkLst>
            <pc:docMk/>
            <pc:sldMk cId="2164840032" sldId="272"/>
            <ac:cxnSpMk id="71" creationId="{174B6008-FEA2-1285-6E87-7CC5AC732090}"/>
          </ac:cxnSpMkLst>
        </pc:cxnChg>
        <pc:cxnChg chg="add del mod">
          <ac:chgData name="Clements, William" userId="cbdb0636-a496-422a-8d40-98c53d494d26" providerId="ADAL" clId="{DEB2FAC4-7492-554A-8084-D15EB7526290}" dt="2022-10-25T17:33:01.892" v="4584" actId="478"/>
          <ac:cxnSpMkLst>
            <pc:docMk/>
            <pc:sldMk cId="2164840032" sldId="272"/>
            <ac:cxnSpMk id="74" creationId="{A30BC293-729D-89E1-5BE5-0B60FCA93E7F}"/>
          </ac:cxnSpMkLst>
        </pc:cxnChg>
        <pc:cxnChg chg="add del mod">
          <ac:chgData name="Clements, William" userId="cbdb0636-a496-422a-8d40-98c53d494d26" providerId="ADAL" clId="{DEB2FAC4-7492-554A-8084-D15EB7526290}" dt="2022-10-25T17:33:01.892" v="4584" actId="478"/>
          <ac:cxnSpMkLst>
            <pc:docMk/>
            <pc:sldMk cId="2164840032" sldId="272"/>
            <ac:cxnSpMk id="79" creationId="{1B27ADF8-591E-9C19-07AD-FA4FB7318A72}"/>
          </ac:cxnSpMkLst>
        </pc:cxnChg>
        <pc:cxnChg chg="add mod">
          <ac:chgData name="Clements, William" userId="cbdb0636-a496-422a-8d40-98c53d494d26" providerId="ADAL" clId="{DEB2FAC4-7492-554A-8084-D15EB7526290}" dt="2022-10-25T17:33:07.234" v="4585"/>
          <ac:cxnSpMkLst>
            <pc:docMk/>
            <pc:sldMk cId="2164840032" sldId="272"/>
            <ac:cxnSpMk id="109" creationId="{077403F1-5577-5239-2E89-098F35F5D8D9}"/>
          </ac:cxnSpMkLst>
        </pc:cxnChg>
      </pc:sldChg>
      <pc:sldChg chg="add">
        <pc:chgData name="Clements, William" userId="cbdb0636-a496-422a-8d40-98c53d494d26" providerId="ADAL" clId="{DEB2FAC4-7492-554A-8084-D15EB7526290}" dt="2022-10-25T16:40:19.636" v="3962"/>
        <pc:sldMkLst>
          <pc:docMk/>
          <pc:sldMk cId="1024770275" sldId="273"/>
        </pc:sldMkLst>
      </pc:sldChg>
      <pc:sldChg chg="add del">
        <pc:chgData name="Clements, William" userId="cbdb0636-a496-422a-8d40-98c53d494d26" providerId="ADAL" clId="{DEB2FAC4-7492-554A-8084-D15EB7526290}" dt="2022-10-25T15:20:42.589" v="2559" actId="2696"/>
        <pc:sldMkLst>
          <pc:docMk/>
          <pc:sldMk cId="2866182927" sldId="273"/>
        </pc:sldMkLst>
      </pc:sldChg>
      <pc:sldChg chg="addSp modSp new mod">
        <pc:chgData name="Clements, William" userId="cbdb0636-a496-422a-8d40-98c53d494d26" providerId="ADAL" clId="{DEB2FAC4-7492-554A-8084-D15EB7526290}" dt="2022-10-25T15:02:10.196" v="2070"/>
        <pc:sldMkLst>
          <pc:docMk/>
          <pc:sldMk cId="1168408080" sldId="274"/>
        </pc:sldMkLst>
        <pc:spChg chg="mod">
          <ac:chgData name="Clements, William" userId="cbdb0636-a496-422a-8d40-98c53d494d26" providerId="ADAL" clId="{DEB2FAC4-7492-554A-8084-D15EB7526290}" dt="2022-10-25T15:02:10.196" v="2070"/>
          <ac:spMkLst>
            <pc:docMk/>
            <pc:sldMk cId="1168408080" sldId="274"/>
            <ac:spMk id="2" creationId="{4CDCF200-950A-DE4F-DB47-E569D5DB9C38}"/>
          </ac:spMkLst>
        </pc:spChg>
        <pc:spChg chg="mod">
          <ac:chgData name="Clements, William" userId="cbdb0636-a496-422a-8d40-98c53d494d26" providerId="ADAL" clId="{DEB2FAC4-7492-554A-8084-D15EB7526290}" dt="2022-10-25T15:02:01.532" v="2069" actId="20577"/>
          <ac:spMkLst>
            <pc:docMk/>
            <pc:sldMk cId="1168408080" sldId="274"/>
            <ac:spMk id="3" creationId="{4D94672D-AD40-76E4-2601-F3B5B2FB653E}"/>
          </ac:spMkLst>
        </pc:spChg>
        <pc:spChg chg="mod">
          <ac:chgData name="Clements, William" userId="cbdb0636-a496-422a-8d40-98c53d494d26" providerId="ADAL" clId="{DEB2FAC4-7492-554A-8084-D15EB7526290}" dt="2022-10-25T14:59:55.594" v="1917" actId="27636"/>
          <ac:spMkLst>
            <pc:docMk/>
            <pc:sldMk cId="1168408080" sldId="274"/>
            <ac:spMk id="4" creationId="{B304C38B-B090-4D52-954D-6E62E6BB179C}"/>
          </ac:spMkLst>
        </pc:spChg>
        <pc:picChg chg="add mod">
          <ac:chgData name="Clements, William" userId="cbdb0636-a496-422a-8d40-98c53d494d26" providerId="ADAL" clId="{DEB2FAC4-7492-554A-8084-D15EB7526290}" dt="2022-10-25T15:00:07.419" v="1920" actId="1076"/>
          <ac:picMkLst>
            <pc:docMk/>
            <pc:sldMk cId="1168408080" sldId="274"/>
            <ac:picMk id="5" creationId="{C9EBD929-3484-B8C1-B686-B1C1F5D98E9C}"/>
          </ac:picMkLst>
        </pc:picChg>
      </pc:sldChg>
      <pc:sldChg chg="addSp delSp modSp new mod modClrScheme chgLayout">
        <pc:chgData name="Clements, William" userId="cbdb0636-a496-422a-8d40-98c53d494d26" providerId="ADAL" clId="{DEB2FAC4-7492-554A-8084-D15EB7526290}" dt="2022-10-25T18:18:31.734" v="5840" actId="20577"/>
        <pc:sldMkLst>
          <pc:docMk/>
          <pc:sldMk cId="284470527" sldId="275"/>
        </pc:sldMkLst>
        <pc:spChg chg="add mod">
          <ac:chgData name="Clements, William" userId="cbdb0636-a496-422a-8d40-98c53d494d26" providerId="ADAL" clId="{DEB2FAC4-7492-554A-8084-D15EB7526290}" dt="2022-10-25T18:18:31.734" v="5840" actId="20577"/>
          <ac:spMkLst>
            <pc:docMk/>
            <pc:sldMk cId="284470527" sldId="275"/>
            <ac:spMk id="2" creationId="{486941B2-24BD-0320-8E64-2A840F68191B}"/>
          </ac:spMkLst>
        </pc:spChg>
        <pc:spChg chg="del mod ord">
          <ac:chgData name="Clements, William" userId="cbdb0636-a496-422a-8d40-98c53d494d26" providerId="ADAL" clId="{DEB2FAC4-7492-554A-8084-D15EB7526290}" dt="2022-10-25T15:21:28.835" v="2561" actId="700"/>
          <ac:spMkLst>
            <pc:docMk/>
            <pc:sldMk cId="284470527" sldId="275"/>
            <ac:spMk id="2" creationId="{A9BA7A1B-A37F-1147-4792-A2F73D863DF7}"/>
          </ac:spMkLst>
        </pc:spChg>
        <pc:spChg chg="del">
          <ac:chgData name="Clements, William" userId="cbdb0636-a496-422a-8d40-98c53d494d26" providerId="ADAL" clId="{DEB2FAC4-7492-554A-8084-D15EB7526290}" dt="2022-10-25T15:21:28.835" v="2561" actId="700"/>
          <ac:spMkLst>
            <pc:docMk/>
            <pc:sldMk cId="284470527" sldId="275"/>
            <ac:spMk id="3" creationId="{C862AE98-9934-B49A-A227-A83B89E109A7}"/>
          </ac:spMkLst>
        </pc:spChg>
        <pc:spChg chg="del">
          <ac:chgData name="Clements, William" userId="cbdb0636-a496-422a-8d40-98c53d494d26" providerId="ADAL" clId="{DEB2FAC4-7492-554A-8084-D15EB7526290}" dt="2022-10-25T15:21:28.835" v="2561" actId="700"/>
          <ac:spMkLst>
            <pc:docMk/>
            <pc:sldMk cId="284470527" sldId="275"/>
            <ac:spMk id="4" creationId="{23A84EA1-6EF3-FFEA-4C1F-54C669921113}"/>
          </ac:spMkLst>
        </pc:spChg>
        <pc:spChg chg="add mod ord">
          <ac:chgData name="Clements, William" userId="cbdb0636-a496-422a-8d40-98c53d494d26" providerId="ADAL" clId="{DEB2FAC4-7492-554A-8084-D15EB7526290}" dt="2022-10-25T15:21:28.835" v="2561" actId="700"/>
          <ac:spMkLst>
            <pc:docMk/>
            <pc:sldMk cId="284470527" sldId="275"/>
            <ac:spMk id="5" creationId="{BEF2CFF4-41C6-E4DD-35A9-8C8894536CB0}"/>
          </ac:spMkLst>
        </pc:spChg>
        <pc:spChg chg="add mod">
          <ac:chgData name="Clements, William" userId="cbdb0636-a496-422a-8d40-98c53d494d26" providerId="ADAL" clId="{DEB2FAC4-7492-554A-8084-D15EB7526290}" dt="2022-10-25T15:28:28.701" v="2750" actId="14100"/>
          <ac:spMkLst>
            <pc:docMk/>
            <pc:sldMk cId="284470527" sldId="275"/>
            <ac:spMk id="6" creationId="{82E818A7-B36A-454E-65AD-4D047F2425D0}"/>
          </ac:spMkLst>
        </pc:spChg>
        <pc:spChg chg="add mod">
          <ac:chgData name="Clements, William" userId="cbdb0636-a496-422a-8d40-98c53d494d26" providerId="ADAL" clId="{DEB2FAC4-7492-554A-8084-D15EB7526290}" dt="2022-10-25T15:21:30.221" v="2562"/>
          <ac:spMkLst>
            <pc:docMk/>
            <pc:sldMk cId="284470527" sldId="275"/>
            <ac:spMk id="7" creationId="{ABC7709D-F83F-9B11-49BE-1F144E641CDF}"/>
          </ac:spMkLst>
        </pc:spChg>
        <pc:spChg chg="add mod">
          <ac:chgData name="Clements, William" userId="cbdb0636-a496-422a-8d40-98c53d494d26" providerId="ADAL" clId="{DEB2FAC4-7492-554A-8084-D15EB7526290}" dt="2022-10-25T15:28:30.878" v="2751" actId="1076"/>
          <ac:spMkLst>
            <pc:docMk/>
            <pc:sldMk cId="284470527" sldId="275"/>
            <ac:spMk id="8" creationId="{822DBACF-BEAD-6888-4934-3C00BD702CF5}"/>
          </ac:spMkLst>
        </pc:spChg>
        <pc:spChg chg="add mod">
          <ac:chgData name="Clements, William" userId="cbdb0636-a496-422a-8d40-98c53d494d26" providerId="ADAL" clId="{DEB2FAC4-7492-554A-8084-D15EB7526290}" dt="2022-10-25T15:30:40.787" v="2866" actId="14100"/>
          <ac:spMkLst>
            <pc:docMk/>
            <pc:sldMk cId="284470527" sldId="275"/>
            <ac:spMk id="9" creationId="{E89354A2-9675-CB93-58FB-378A71251D27}"/>
          </ac:spMkLst>
        </pc:spChg>
        <pc:spChg chg="add mod">
          <ac:chgData name="Clements, William" userId="cbdb0636-a496-422a-8d40-98c53d494d26" providerId="ADAL" clId="{DEB2FAC4-7492-554A-8084-D15EB7526290}" dt="2022-10-25T15:30:52.858" v="2868" actId="1076"/>
          <ac:spMkLst>
            <pc:docMk/>
            <pc:sldMk cId="284470527" sldId="275"/>
            <ac:spMk id="10" creationId="{8AE7C9B3-FFBC-9EF5-359B-37D4CBE37ED2}"/>
          </ac:spMkLst>
        </pc:spChg>
        <pc:spChg chg="add mod">
          <ac:chgData name="Clements, William" userId="cbdb0636-a496-422a-8d40-98c53d494d26" providerId="ADAL" clId="{DEB2FAC4-7492-554A-8084-D15EB7526290}" dt="2022-10-25T15:30:52.858" v="2868" actId="1076"/>
          <ac:spMkLst>
            <pc:docMk/>
            <pc:sldMk cId="284470527" sldId="275"/>
            <ac:spMk id="11" creationId="{AEDBF482-83B1-8FC4-1771-01812B3D43A1}"/>
          </ac:spMkLst>
        </pc:spChg>
        <pc:spChg chg="add mod">
          <ac:chgData name="Clements, William" userId="cbdb0636-a496-422a-8d40-98c53d494d26" providerId="ADAL" clId="{DEB2FAC4-7492-554A-8084-D15EB7526290}" dt="2022-10-25T15:30:52.858" v="2868" actId="1076"/>
          <ac:spMkLst>
            <pc:docMk/>
            <pc:sldMk cId="284470527" sldId="275"/>
            <ac:spMk id="12" creationId="{E4E10021-8D8E-0EEF-2F28-E885238B5CC7}"/>
          </ac:spMkLst>
        </pc:spChg>
        <pc:spChg chg="add mod">
          <ac:chgData name="Clements, William" userId="cbdb0636-a496-422a-8d40-98c53d494d26" providerId="ADAL" clId="{DEB2FAC4-7492-554A-8084-D15EB7526290}" dt="2022-10-25T15:30:52.858" v="2868" actId="1076"/>
          <ac:spMkLst>
            <pc:docMk/>
            <pc:sldMk cId="284470527" sldId="275"/>
            <ac:spMk id="13" creationId="{F8B4926A-F244-C7CD-E975-D096E2882B8E}"/>
          </ac:spMkLst>
        </pc:spChg>
        <pc:spChg chg="add mod">
          <ac:chgData name="Clements, William" userId="cbdb0636-a496-422a-8d40-98c53d494d26" providerId="ADAL" clId="{DEB2FAC4-7492-554A-8084-D15EB7526290}" dt="2022-10-25T15:30:52.858" v="2868" actId="1076"/>
          <ac:spMkLst>
            <pc:docMk/>
            <pc:sldMk cId="284470527" sldId="275"/>
            <ac:spMk id="14" creationId="{89F36374-9F8E-D547-66B4-0512A2D82B07}"/>
          </ac:spMkLst>
        </pc:spChg>
        <pc:spChg chg="add mod">
          <ac:chgData name="Clements, William" userId="cbdb0636-a496-422a-8d40-98c53d494d26" providerId="ADAL" clId="{DEB2FAC4-7492-554A-8084-D15EB7526290}" dt="2022-10-25T15:30:52.858" v="2868" actId="1076"/>
          <ac:spMkLst>
            <pc:docMk/>
            <pc:sldMk cId="284470527" sldId="275"/>
            <ac:spMk id="15" creationId="{CB717CC5-BE18-35E5-90A2-76A1F7EA639C}"/>
          </ac:spMkLst>
        </pc:spChg>
        <pc:spChg chg="add mod">
          <ac:chgData name="Clements, William" userId="cbdb0636-a496-422a-8d40-98c53d494d26" providerId="ADAL" clId="{DEB2FAC4-7492-554A-8084-D15EB7526290}" dt="2022-10-25T15:30:52.858" v="2868" actId="1076"/>
          <ac:spMkLst>
            <pc:docMk/>
            <pc:sldMk cId="284470527" sldId="275"/>
            <ac:spMk id="17" creationId="{6BDF0BA3-4D6C-3E26-77C3-57850E62FB5C}"/>
          </ac:spMkLst>
        </pc:spChg>
        <pc:spChg chg="add mod">
          <ac:chgData name="Clements, William" userId="cbdb0636-a496-422a-8d40-98c53d494d26" providerId="ADAL" clId="{DEB2FAC4-7492-554A-8084-D15EB7526290}" dt="2022-10-25T15:30:52.858" v="2868" actId="1076"/>
          <ac:spMkLst>
            <pc:docMk/>
            <pc:sldMk cId="284470527" sldId="275"/>
            <ac:spMk id="18" creationId="{95EE244B-19C6-316B-F582-2890012B9B1B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19" creationId="{8EF5FDA1-5BF8-0FB8-93ED-BB3FFF6D5E3E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20" creationId="{3A62444F-03B1-379E-6D8C-8F9375609F1A}"/>
          </ac:spMkLst>
        </pc:spChg>
        <pc:spChg chg="add del mod">
          <ac:chgData name="Clements, William" userId="cbdb0636-a496-422a-8d40-98c53d494d26" providerId="ADAL" clId="{DEB2FAC4-7492-554A-8084-D15EB7526290}" dt="2022-10-25T15:32:14.787" v="2937" actId="478"/>
          <ac:spMkLst>
            <pc:docMk/>
            <pc:sldMk cId="284470527" sldId="275"/>
            <ac:spMk id="21" creationId="{A114E13E-DC15-4472-9D6B-CE5FD82DF765}"/>
          </ac:spMkLst>
        </pc:spChg>
        <pc:spChg chg="add del mod">
          <ac:chgData name="Clements, William" userId="cbdb0636-a496-422a-8d40-98c53d494d26" providerId="ADAL" clId="{DEB2FAC4-7492-554A-8084-D15EB7526290}" dt="2022-10-25T15:32:14.787" v="2937" actId="478"/>
          <ac:spMkLst>
            <pc:docMk/>
            <pc:sldMk cId="284470527" sldId="275"/>
            <ac:spMk id="22" creationId="{A5363F75-BF23-0394-36F7-9BB44F11E29B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23" creationId="{C811C13E-F603-6EC1-8F6A-03B0A1C18D24}"/>
          </ac:spMkLst>
        </pc:spChg>
        <pc:spChg chg="add del mod">
          <ac:chgData name="Clements, William" userId="cbdb0636-a496-422a-8d40-98c53d494d26" providerId="ADAL" clId="{DEB2FAC4-7492-554A-8084-D15EB7526290}" dt="2022-10-25T15:24:03.622" v="2658"/>
          <ac:spMkLst>
            <pc:docMk/>
            <pc:sldMk cId="284470527" sldId="275"/>
            <ac:spMk id="24" creationId="{68F0DA3E-4DFF-83B6-6D57-04DC08D55450}"/>
          </ac:spMkLst>
        </pc:spChg>
        <pc:spChg chg="add del mod">
          <ac:chgData name="Clements, William" userId="cbdb0636-a496-422a-8d40-98c53d494d26" providerId="ADAL" clId="{DEB2FAC4-7492-554A-8084-D15EB7526290}" dt="2022-10-25T15:24:03.622" v="2658"/>
          <ac:spMkLst>
            <pc:docMk/>
            <pc:sldMk cId="284470527" sldId="275"/>
            <ac:spMk id="25" creationId="{1347C553-020C-2DDF-F430-D20BC86DFCB0}"/>
          </ac:spMkLst>
        </pc:spChg>
        <pc:spChg chg="add del mod">
          <ac:chgData name="Clements, William" userId="cbdb0636-a496-422a-8d40-98c53d494d26" providerId="ADAL" clId="{DEB2FAC4-7492-554A-8084-D15EB7526290}" dt="2022-10-25T15:24:03.622" v="2658"/>
          <ac:spMkLst>
            <pc:docMk/>
            <pc:sldMk cId="284470527" sldId="275"/>
            <ac:spMk id="26" creationId="{630D52F9-EC93-9E45-3495-7A3E56E86BF4}"/>
          </ac:spMkLst>
        </pc:spChg>
        <pc:spChg chg="add del mod">
          <ac:chgData name="Clements, William" userId="cbdb0636-a496-422a-8d40-98c53d494d26" providerId="ADAL" clId="{DEB2FAC4-7492-554A-8084-D15EB7526290}" dt="2022-10-25T15:24:03.622" v="2658"/>
          <ac:spMkLst>
            <pc:docMk/>
            <pc:sldMk cId="284470527" sldId="275"/>
            <ac:spMk id="27" creationId="{C65C83DF-E491-9812-7F34-68C70155F243}"/>
          </ac:spMkLst>
        </pc:spChg>
        <pc:spChg chg="add del mod">
          <ac:chgData name="Clements, William" userId="cbdb0636-a496-422a-8d40-98c53d494d26" providerId="ADAL" clId="{DEB2FAC4-7492-554A-8084-D15EB7526290}" dt="2022-10-25T15:24:03.622" v="2658"/>
          <ac:spMkLst>
            <pc:docMk/>
            <pc:sldMk cId="284470527" sldId="275"/>
            <ac:spMk id="28" creationId="{5836FD8D-5016-0EC9-7DE6-C57A0ADD7718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29" creationId="{0110AF53-187A-9ACC-EFC7-3E006B3F6E82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30" creationId="{88D802C5-6954-1F40-168D-6BBFE44383FB}"/>
          </ac:spMkLst>
        </pc:spChg>
        <pc:spChg chg="add del mod">
          <ac:chgData name="Clements, William" userId="cbdb0636-a496-422a-8d40-98c53d494d26" providerId="ADAL" clId="{DEB2FAC4-7492-554A-8084-D15EB7526290}" dt="2022-10-25T15:33:12.338" v="2943" actId="478"/>
          <ac:spMkLst>
            <pc:docMk/>
            <pc:sldMk cId="284470527" sldId="275"/>
            <ac:spMk id="31" creationId="{7B737C14-E870-1D57-EBB3-06F444803714}"/>
          </ac:spMkLst>
        </pc:spChg>
        <pc:spChg chg="add del mod">
          <ac:chgData name="Clements, William" userId="cbdb0636-a496-422a-8d40-98c53d494d26" providerId="ADAL" clId="{DEB2FAC4-7492-554A-8084-D15EB7526290}" dt="2022-10-25T15:33:12.338" v="2943" actId="478"/>
          <ac:spMkLst>
            <pc:docMk/>
            <pc:sldMk cId="284470527" sldId="275"/>
            <ac:spMk id="32" creationId="{6A0D88CC-C052-6FEC-2DDA-789C08A3AF47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33" creationId="{A995D759-4E59-D674-18BF-9AEC7EBBACC0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34" creationId="{26E64156-8C7B-84CE-5A6C-86EF4A1376F1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35" creationId="{2E4F768D-2256-812C-0CC5-6D0791FD8A8B}"/>
          </ac:spMkLst>
        </pc:spChg>
        <pc:spChg chg="add del mod">
          <ac:chgData name="Clements, William" userId="cbdb0636-a496-422a-8d40-98c53d494d26" providerId="ADAL" clId="{DEB2FAC4-7492-554A-8084-D15EB7526290}" dt="2022-10-25T15:33:45.344" v="2960" actId="478"/>
          <ac:spMkLst>
            <pc:docMk/>
            <pc:sldMk cId="284470527" sldId="275"/>
            <ac:spMk id="36" creationId="{1F131B25-C2F7-A669-B563-E93ABD9336BA}"/>
          </ac:spMkLst>
        </pc:spChg>
        <pc:spChg chg="add del mod">
          <ac:chgData name="Clements, William" userId="cbdb0636-a496-422a-8d40-98c53d494d26" providerId="ADAL" clId="{DEB2FAC4-7492-554A-8084-D15EB7526290}" dt="2022-10-25T15:33:45.344" v="2960" actId="478"/>
          <ac:spMkLst>
            <pc:docMk/>
            <pc:sldMk cId="284470527" sldId="275"/>
            <ac:spMk id="37" creationId="{70EB0607-961B-A5BA-D995-B36B4820365A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38" creationId="{01C3C76F-5C19-4E55-EE58-777B487FE336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39" creationId="{5E9C9C8F-8159-29C7-4DA1-611F7DEE0882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40" creationId="{379B8363-2153-F8C3-C0EB-BCC96E935C80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41" creationId="{A58D86C4-3993-A744-357C-34F77632FB9A}"/>
          </ac:spMkLst>
        </pc:spChg>
        <pc:spChg chg="add del mod">
          <ac:chgData name="Clements, William" userId="cbdb0636-a496-422a-8d40-98c53d494d26" providerId="ADAL" clId="{DEB2FAC4-7492-554A-8084-D15EB7526290}" dt="2022-10-25T15:34:00.875" v="2969" actId="478"/>
          <ac:spMkLst>
            <pc:docMk/>
            <pc:sldMk cId="284470527" sldId="275"/>
            <ac:spMk id="42" creationId="{EE98D201-FB42-5DA9-A296-7023E60001AD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43" creationId="{0EB1048B-65AA-F713-7BDE-7A741667F2CC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44" creationId="{4EC8F0B2-49CF-E435-10E0-11C6F7023D06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45" creationId="{99FE398E-BA4C-2DA7-855A-774A7A8B641A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46" creationId="{A9A3667F-C249-31DA-DE32-104636B19345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47" creationId="{34F3E054-9200-ED41-1D86-25EAC9C86175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48" creationId="{BF36266F-71A1-9146-53C4-F8A5FDE9FAFF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49" creationId="{F41FCDEF-77D2-0227-0984-9B8E453A0128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50" creationId="{BE3D9E51-2E39-1738-B41C-84327AB55AFA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51" creationId="{3ACFE576-B949-2615-BE08-20B979989FFC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52" creationId="{4C0302FE-EC96-B648-6312-B3CF4F9E7FA6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53" creationId="{EC9CB3E6-20D1-EE7B-BA16-E07DE8BC903A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54" creationId="{B12741D4-82D7-3343-6796-2E47BC7D1584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55" creationId="{7CB2D616-13DD-9B4E-30B9-98CF3A1F31E1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56" creationId="{068B315A-FCE3-609B-6C27-813F920E6B27}"/>
          </ac:spMkLst>
        </pc:spChg>
        <pc:spChg chg="add mod">
          <ac:chgData name="Clements, William" userId="cbdb0636-a496-422a-8d40-98c53d494d26" providerId="ADAL" clId="{DEB2FAC4-7492-554A-8084-D15EB7526290}" dt="2022-10-25T15:28:39.336" v="2756" actId="20577"/>
          <ac:spMkLst>
            <pc:docMk/>
            <pc:sldMk cId="284470527" sldId="275"/>
            <ac:spMk id="58" creationId="{5A821232-7573-960E-CC19-5F630CE8A74A}"/>
          </ac:spMkLst>
        </pc:spChg>
        <pc:spChg chg="add mod">
          <ac:chgData name="Clements, William" userId="cbdb0636-a496-422a-8d40-98c53d494d26" providerId="ADAL" clId="{DEB2FAC4-7492-554A-8084-D15EB7526290}" dt="2022-10-25T15:28:23.812" v="2749" actId="688"/>
          <ac:spMkLst>
            <pc:docMk/>
            <pc:sldMk cId="284470527" sldId="275"/>
            <ac:spMk id="59" creationId="{5186A66A-1AD1-0CD5-5D68-88A4C685781C}"/>
          </ac:spMkLst>
        </pc:spChg>
        <pc:spChg chg="add mod">
          <ac:chgData name="Clements, William" userId="cbdb0636-a496-422a-8d40-98c53d494d26" providerId="ADAL" clId="{DEB2FAC4-7492-554A-8084-D15EB7526290}" dt="2022-10-25T15:29:02.556" v="2794" actId="20577"/>
          <ac:spMkLst>
            <pc:docMk/>
            <pc:sldMk cId="284470527" sldId="275"/>
            <ac:spMk id="60" creationId="{E059CFFC-349F-2091-B2BF-B99F3596983D}"/>
          </ac:spMkLst>
        </pc:spChg>
        <pc:spChg chg="add mod">
          <ac:chgData name="Clements, William" userId="cbdb0636-a496-422a-8d40-98c53d494d26" providerId="ADAL" clId="{DEB2FAC4-7492-554A-8084-D15EB7526290}" dt="2022-10-25T15:28:47.496" v="2758" actId="1076"/>
          <ac:spMkLst>
            <pc:docMk/>
            <pc:sldMk cId="284470527" sldId="275"/>
            <ac:spMk id="61" creationId="{6F93708E-F62A-A43B-F765-33379AFF6939}"/>
          </ac:spMkLst>
        </pc:spChg>
        <pc:spChg chg="add mod">
          <ac:chgData name="Clements, William" userId="cbdb0636-a496-422a-8d40-98c53d494d26" providerId="ADAL" clId="{DEB2FAC4-7492-554A-8084-D15EB7526290}" dt="2022-10-25T15:29:22.530" v="2807" actId="20577"/>
          <ac:spMkLst>
            <pc:docMk/>
            <pc:sldMk cId="284470527" sldId="275"/>
            <ac:spMk id="62" creationId="{B229639A-B433-D869-34DC-A1CB7814F17B}"/>
          </ac:spMkLst>
        </pc:spChg>
        <pc:spChg chg="add mod">
          <ac:chgData name="Clements, William" userId="cbdb0636-a496-422a-8d40-98c53d494d26" providerId="ADAL" clId="{DEB2FAC4-7492-554A-8084-D15EB7526290}" dt="2022-10-25T15:29:12.172" v="2796" actId="1076"/>
          <ac:spMkLst>
            <pc:docMk/>
            <pc:sldMk cId="284470527" sldId="275"/>
            <ac:spMk id="63" creationId="{3333E04C-1192-D865-7F28-0F6275AA3FB7}"/>
          </ac:spMkLst>
        </pc:spChg>
        <pc:spChg chg="add mod">
          <ac:chgData name="Clements, William" userId="cbdb0636-a496-422a-8d40-98c53d494d26" providerId="ADAL" clId="{DEB2FAC4-7492-554A-8084-D15EB7526290}" dt="2022-10-25T15:29:47.563" v="2829" actId="20577"/>
          <ac:spMkLst>
            <pc:docMk/>
            <pc:sldMk cId="284470527" sldId="275"/>
            <ac:spMk id="64" creationId="{EA52A698-E00B-3AC0-AA6E-9C89F5D0407E}"/>
          </ac:spMkLst>
        </pc:spChg>
        <pc:spChg chg="add mod">
          <ac:chgData name="Clements, William" userId="cbdb0636-a496-422a-8d40-98c53d494d26" providerId="ADAL" clId="{DEB2FAC4-7492-554A-8084-D15EB7526290}" dt="2022-10-25T15:29:29.462" v="2809" actId="1076"/>
          <ac:spMkLst>
            <pc:docMk/>
            <pc:sldMk cId="284470527" sldId="275"/>
            <ac:spMk id="65" creationId="{F19F3E7B-FCD5-B45A-D13E-92D66F5EEAD9}"/>
          </ac:spMkLst>
        </pc:spChg>
        <pc:spChg chg="add mod">
          <ac:chgData name="Clements, William" userId="cbdb0636-a496-422a-8d40-98c53d494d26" providerId="ADAL" clId="{DEB2FAC4-7492-554A-8084-D15EB7526290}" dt="2022-10-25T15:30:18.093" v="2862" actId="1038"/>
          <ac:spMkLst>
            <pc:docMk/>
            <pc:sldMk cId="284470527" sldId="275"/>
            <ac:spMk id="66" creationId="{46B9C4ED-3A9A-1E77-B0AB-3C9075DF5D32}"/>
          </ac:spMkLst>
        </pc:spChg>
        <pc:spChg chg="add mod">
          <ac:chgData name="Clements, William" userId="cbdb0636-a496-422a-8d40-98c53d494d26" providerId="ADAL" clId="{DEB2FAC4-7492-554A-8084-D15EB7526290}" dt="2022-10-25T15:30:18.093" v="2862" actId="1038"/>
          <ac:spMkLst>
            <pc:docMk/>
            <pc:sldMk cId="284470527" sldId="275"/>
            <ac:spMk id="67" creationId="{1DAF5038-85F2-E28B-E978-DFAB47973E7E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68" creationId="{1C1AAFFC-DD1F-94FD-B220-6D281410066B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69" creationId="{18C08E63-A291-0AA6-8163-844399D76927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70" creationId="{A501A266-B24D-B2D2-4299-E3D67464EA81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71" creationId="{1B4D1D31-446E-D4C6-1E6F-15EEA48E81F9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72" creationId="{77B825B4-65EB-1D6B-25A3-F85C5CE11045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73" creationId="{4ACF288A-B14B-C6DE-0D3C-98CD474581AA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74" creationId="{1F8170BD-5273-1001-1DB1-DFFABA844E42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75" creationId="{3302ABA5-3294-57C0-B41A-3E6298955E8C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76" creationId="{27F3E7DF-261C-C37C-E0F4-4A8242537A08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77" creationId="{BB177C9E-0890-BA57-B4BA-F9C3048E109F}"/>
          </ac:spMkLst>
        </pc:spChg>
        <pc:spChg chg="add del mod">
          <ac:chgData name="Clements, William" userId="cbdb0636-a496-422a-8d40-98c53d494d26" providerId="ADAL" clId="{DEB2FAC4-7492-554A-8084-D15EB7526290}" dt="2022-10-25T15:31:57.956" v="2936"/>
          <ac:spMkLst>
            <pc:docMk/>
            <pc:sldMk cId="284470527" sldId="275"/>
            <ac:spMk id="78" creationId="{C906CD80-602E-03AA-61F5-6BD87B874F84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80" creationId="{74AE312C-654A-7921-7C7D-FFA05832AE7D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82" creationId="{8DE7BA5D-755B-77B8-5A1B-6CC597AEC78C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83" creationId="{393E2A7D-7C29-B4EF-0443-3CA5AF0AF428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84" creationId="{EEAD584B-4479-080F-86DF-EE1691AEC8B7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85" creationId="{F61EE9BF-3F48-5952-1C43-F4E596A4292C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86" creationId="{CC8821C2-273F-E022-9A21-5B140C19C96B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87" creationId="{1B87628B-6053-482B-B20F-17472626FB07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88" creationId="{28E8CEF3-41EF-5D07-7380-B861E9ADDF91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89" creationId="{0EB99DC4-5BE4-25F7-A4C5-ECE4453711BC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90" creationId="{0C0ECCA9-F819-1BE9-098B-B758EE59186D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91" creationId="{945EF4E1-8DAD-C24F-F99C-A841F2247035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92" creationId="{43EE5290-2608-466B-BBDB-BEBFD5423FA1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93" creationId="{0B3F5D4C-FA14-DA5C-8AA4-A7F6B27E5F33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94" creationId="{510AB040-FDF6-BC82-EE4B-ADE89C84A9F7}"/>
          </ac:spMkLst>
        </pc:spChg>
        <pc:picChg chg="add del mod">
          <ac:chgData name="Clements, William" userId="cbdb0636-a496-422a-8d40-98c53d494d26" providerId="ADAL" clId="{DEB2FAC4-7492-554A-8084-D15EB7526290}" dt="2022-10-25T16:15:58.433" v="3528" actId="478"/>
          <ac:picMkLst>
            <pc:docMk/>
            <pc:sldMk cId="284470527" sldId="275"/>
            <ac:picMk id="16" creationId="{1CD967C5-7F9A-3998-79A7-D895AB92C592}"/>
          </ac:picMkLst>
        </pc:picChg>
        <pc:picChg chg="add del mod">
          <ac:chgData name="Clements, William" userId="cbdb0636-a496-422a-8d40-98c53d494d26" providerId="ADAL" clId="{DEB2FAC4-7492-554A-8084-D15EB7526290}" dt="2022-10-25T17:47:57.103" v="4936" actId="478"/>
          <ac:picMkLst>
            <pc:docMk/>
            <pc:sldMk cId="284470527" sldId="275"/>
            <ac:picMk id="57" creationId="{E5AB22B6-DBD7-7DF8-C103-A328895FC439}"/>
          </ac:picMkLst>
        </pc:picChg>
        <pc:picChg chg="add mod">
          <ac:chgData name="Clements, William" userId="cbdb0636-a496-422a-8d40-98c53d494d26" providerId="ADAL" clId="{DEB2FAC4-7492-554A-8084-D15EB7526290}" dt="2022-10-25T17:48:45.547" v="4946" actId="14100"/>
          <ac:picMkLst>
            <pc:docMk/>
            <pc:sldMk cId="284470527" sldId="275"/>
            <ac:picMk id="95" creationId="{0DFAFCE8-FBC6-6A28-5F73-CE56AFFBEF77}"/>
          </ac:picMkLst>
        </pc:picChg>
        <pc:picChg chg="add mod">
          <ac:chgData name="Clements, William" userId="cbdb0636-a496-422a-8d40-98c53d494d26" providerId="ADAL" clId="{DEB2FAC4-7492-554A-8084-D15EB7526290}" dt="2022-10-25T17:49:24.389" v="4950" actId="167"/>
          <ac:picMkLst>
            <pc:docMk/>
            <pc:sldMk cId="284470527" sldId="275"/>
            <ac:picMk id="96" creationId="{431ADD60-19B1-6CE5-4B74-6F26231E5045}"/>
          </ac:picMkLst>
        </pc:picChg>
        <pc:picChg chg="add mod">
          <ac:chgData name="Clements, William" userId="cbdb0636-a496-422a-8d40-98c53d494d26" providerId="ADAL" clId="{DEB2FAC4-7492-554A-8084-D15EB7526290}" dt="2022-10-25T17:49:24.389" v="4950" actId="167"/>
          <ac:picMkLst>
            <pc:docMk/>
            <pc:sldMk cId="284470527" sldId="275"/>
            <ac:picMk id="97" creationId="{BE010AD7-F3C8-68B1-1CD2-8C78E6BC96E7}"/>
          </ac:picMkLst>
        </pc:picChg>
      </pc:sldChg>
      <pc:sldChg chg="addSp delSp modSp new mod">
        <pc:chgData name="Clements, William" userId="cbdb0636-a496-422a-8d40-98c53d494d26" providerId="ADAL" clId="{DEB2FAC4-7492-554A-8084-D15EB7526290}" dt="2022-10-25T18:22:02.048" v="6100" actId="1076"/>
        <pc:sldMkLst>
          <pc:docMk/>
          <pc:sldMk cId="3012367990" sldId="276"/>
        </pc:sldMkLst>
        <pc:spChg chg="add mod">
          <ac:chgData name="Clements, William" userId="cbdb0636-a496-422a-8d40-98c53d494d26" providerId="ADAL" clId="{DEB2FAC4-7492-554A-8084-D15EB7526290}" dt="2022-10-25T18:22:02.048" v="6100" actId="1076"/>
          <ac:spMkLst>
            <pc:docMk/>
            <pc:sldMk cId="3012367990" sldId="276"/>
            <ac:spMk id="2" creationId="{3F697FE0-56DE-7505-5623-A60AD357DF90}"/>
          </ac:spMkLst>
        </pc:spChg>
        <pc:spChg chg="del">
          <ac:chgData name="Clements, William" userId="cbdb0636-a496-422a-8d40-98c53d494d26" providerId="ADAL" clId="{DEB2FAC4-7492-554A-8084-D15EB7526290}" dt="2022-10-25T15:39:00.600" v="3103" actId="478"/>
          <ac:spMkLst>
            <pc:docMk/>
            <pc:sldMk cId="3012367990" sldId="276"/>
            <ac:spMk id="2" creationId="{B815C1F3-A90A-D455-08E7-EABE12060F76}"/>
          </ac:spMkLst>
        </pc:spChg>
        <pc:spChg chg="add mod">
          <ac:chgData name="Clements, William" userId="cbdb0636-a496-422a-8d40-98c53d494d26" providerId="ADAL" clId="{DEB2FAC4-7492-554A-8084-D15EB7526290}" dt="2022-10-25T15:39:04.854" v="3104" actId="1076"/>
          <ac:spMkLst>
            <pc:docMk/>
            <pc:sldMk cId="3012367990" sldId="276"/>
            <ac:spMk id="3" creationId="{EAD57996-0367-B61D-4F08-1304FE1E4159}"/>
          </ac:spMkLst>
        </pc:spChg>
        <pc:spChg chg="add mod">
          <ac:chgData name="Clements, William" userId="cbdb0636-a496-422a-8d40-98c53d494d26" providerId="ADAL" clId="{DEB2FAC4-7492-554A-8084-D15EB7526290}" dt="2022-10-25T15:39:04.854" v="3104" actId="1076"/>
          <ac:spMkLst>
            <pc:docMk/>
            <pc:sldMk cId="3012367990" sldId="276"/>
            <ac:spMk id="4" creationId="{FC3ADC1D-AC82-2F17-8A68-53F7EBD5F5EA}"/>
          </ac:spMkLst>
        </pc:spChg>
        <pc:spChg chg="add mod">
          <ac:chgData name="Clements, William" userId="cbdb0636-a496-422a-8d40-98c53d494d26" providerId="ADAL" clId="{DEB2FAC4-7492-554A-8084-D15EB7526290}" dt="2022-10-25T15:39:04.854" v="3104" actId="1076"/>
          <ac:spMkLst>
            <pc:docMk/>
            <pc:sldMk cId="3012367990" sldId="276"/>
            <ac:spMk id="5" creationId="{F9FC61FA-155D-0982-DDAE-1D2C61E8EA6C}"/>
          </ac:spMkLst>
        </pc:spChg>
        <pc:spChg chg="add mod">
          <ac:chgData name="Clements, William" userId="cbdb0636-a496-422a-8d40-98c53d494d26" providerId="ADAL" clId="{DEB2FAC4-7492-554A-8084-D15EB7526290}" dt="2022-10-25T15:39:04.854" v="3104" actId="1076"/>
          <ac:spMkLst>
            <pc:docMk/>
            <pc:sldMk cId="3012367990" sldId="276"/>
            <ac:spMk id="6" creationId="{D46630D2-F88A-4AE4-15ED-21C3A7A0BE44}"/>
          </ac:spMkLst>
        </pc:spChg>
        <pc:spChg chg="add mod">
          <ac:chgData name="Clements, William" userId="cbdb0636-a496-422a-8d40-98c53d494d26" providerId="ADAL" clId="{DEB2FAC4-7492-554A-8084-D15EB7526290}" dt="2022-10-25T15:39:04.854" v="3104" actId="1076"/>
          <ac:spMkLst>
            <pc:docMk/>
            <pc:sldMk cId="3012367990" sldId="276"/>
            <ac:spMk id="7" creationId="{DC054066-1302-8F48-708E-14CA0E0AE306}"/>
          </ac:spMkLst>
        </pc:spChg>
        <pc:spChg chg="add mod">
          <ac:chgData name="Clements, William" userId="cbdb0636-a496-422a-8d40-98c53d494d26" providerId="ADAL" clId="{DEB2FAC4-7492-554A-8084-D15EB7526290}" dt="2022-10-25T15:39:04.854" v="3104" actId="1076"/>
          <ac:spMkLst>
            <pc:docMk/>
            <pc:sldMk cId="3012367990" sldId="276"/>
            <ac:spMk id="8" creationId="{D89BB520-7567-A0B6-55B7-A0B5DF1CDB7A}"/>
          </ac:spMkLst>
        </pc:spChg>
        <pc:spChg chg="add mod">
          <ac:chgData name="Clements, William" userId="cbdb0636-a496-422a-8d40-98c53d494d26" providerId="ADAL" clId="{DEB2FAC4-7492-554A-8084-D15EB7526290}" dt="2022-10-25T15:39:04.854" v="3104" actId="1076"/>
          <ac:spMkLst>
            <pc:docMk/>
            <pc:sldMk cId="3012367990" sldId="276"/>
            <ac:spMk id="9" creationId="{0EC79E9E-7DED-23C3-B10C-34D3B1909982}"/>
          </ac:spMkLst>
        </pc:spChg>
        <pc:spChg chg="add mod">
          <ac:chgData name="Clements, William" userId="cbdb0636-a496-422a-8d40-98c53d494d26" providerId="ADAL" clId="{DEB2FAC4-7492-554A-8084-D15EB7526290}" dt="2022-10-25T15:39:04.854" v="3104" actId="1076"/>
          <ac:spMkLst>
            <pc:docMk/>
            <pc:sldMk cId="3012367990" sldId="276"/>
            <ac:spMk id="10" creationId="{0867105B-84DE-76FE-E4DE-BFF23B783CD8}"/>
          </ac:spMkLst>
        </pc:spChg>
        <pc:spChg chg="add mod">
          <ac:chgData name="Clements, William" userId="cbdb0636-a496-422a-8d40-98c53d494d26" providerId="ADAL" clId="{DEB2FAC4-7492-554A-8084-D15EB7526290}" dt="2022-10-25T15:39:04.854" v="3104" actId="1076"/>
          <ac:spMkLst>
            <pc:docMk/>
            <pc:sldMk cId="3012367990" sldId="276"/>
            <ac:spMk id="11" creationId="{2267926D-540F-6EF1-82A9-99648FD22ADC}"/>
          </ac:spMkLst>
        </pc:spChg>
        <pc:spChg chg="add mod">
          <ac:chgData name="Clements, William" userId="cbdb0636-a496-422a-8d40-98c53d494d26" providerId="ADAL" clId="{DEB2FAC4-7492-554A-8084-D15EB7526290}" dt="2022-10-25T15:39:04.854" v="3104" actId="1076"/>
          <ac:spMkLst>
            <pc:docMk/>
            <pc:sldMk cId="3012367990" sldId="276"/>
            <ac:spMk id="12" creationId="{3227DD1D-D874-B193-F6D2-729715978B01}"/>
          </ac:spMkLst>
        </pc:spChg>
        <pc:spChg chg="add mod">
          <ac:chgData name="Clements, William" userId="cbdb0636-a496-422a-8d40-98c53d494d26" providerId="ADAL" clId="{DEB2FAC4-7492-554A-8084-D15EB7526290}" dt="2022-10-25T18:21:41.094" v="6096" actId="1076"/>
          <ac:spMkLst>
            <pc:docMk/>
            <pc:sldMk cId="3012367990" sldId="276"/>
            <ac:spMk id="13" creationId="{7992B221-3827-96E5-131F-2BA52B42F8FE}"/>
          </ac:spMkLst>
        </pc:spChg>
        <pc:spChg chg="add mod">
          <ac:chgData name="Clements, William" userId="cbdb0636-a496-422a-8d40-98c53d494d26" providerId="ADAL" clId="{DEB2FAC4-7492-554A-8084-D15EB7526290}" dt="2022-10-25T15:41:05.703" v="3128" actId="14100"/>
          <ac:spMkLst>
            <pc:docMk/>
            <pc:sldMk cId="3012367990" sldId="276"/>
            <ac:spMk id="15" creationId="{D789B80F-07C3-2400-30D0-C1010003EA28}"/>
          </ac:spMkLst>
        </pc:spChg>
        <pc:spChg chg="add mod">
          <ac:chgData name="Clements, William" userId="cbdb0636-a496-422a-8d40-98c53d494d26" providerId="ADAL" clId="{DEB2FAC4-7492-554A-8084-D15EB7526290}" dt="2022-10-25T15:43:03.774" v="3173" actId="20577"/>
          <ac:spMkLst>
            <pc:docMk/>
            <pc:sldMk cId="3012367990" sldId="276"/>
            <ac:spMk id="16" creationId="{6E735D50-1022-FC3D-42C0-74322AC603E7}"/>
          </ac:spMkLst>
        </pc:spChg>
        <pc:spChg chg="add mod">
          <ac:chgData name="Clements, William" userId="cbdb0636-a496-422a-8d40-98c53d494d26" providerId="ADAL" clId="{DEB2FAC4-7492-554A-8084-D15EB7526290}" dt="2022-10-25T15:41:43.058" v="3151" actId="1076"/>
          <ac:spMkLst>
            <pc:docMk/>
            <pc:sldMk cId="3012367990" sldId="276"/>
            <ac:spMk id="17" creationId="{1CE93C96-A300-99CD-CD2F-5F153F548A3A}"/>
          </ac:spMkLst>
        </pc:spChg>
        <pc:spChg chg="add mod">
          <ac:chgData name="Clements, William" userId="cbdb0636-a496-422a-8d40-98c53d494d26" providerId="ADAL" clId="{DEB2FAC4-7492-554A-8084-D15EB7526290}" dt="2022-10-25T15:41:48.537" v="3153" actId="1076"/>
          <ac:spMkLst>
            <pc:docMk/>
            <pc:sldMk cId="3012367990" sldId="276"/>
            <ac:spMk id="18" creationId="{CB0ADC39-29AF-3900-9CE7-50C0CDFCE355}"/>
          </ac:spMkLst>
        </pc:spChg>
        <pc:spChg chg="add mod">
          <ac:chgData name="Clements, William" userId="cbdb0636-a496-422a-8d40-98c53d494d26" providerId="ADAL" clId="{DEB2FAC4-7492-554A-8084-D15EB7526290}" dt="2022-10-25T15:41:54.570" v="3155" actId="1076"/>
          <ac:spMkLst>
            <pc:docMk/>
            <pc:sldMk cId="3012367990" sldId="276"/>
            <ac:spMk id="19" creationId="{5BB584A5-2FF6-4D07-4515-51B25E3B7791}"/>
          </ac:spMkLst>
        </pc:spChg>
        <pc:spChg chg="add mod">
          <ac:chgData name="Clements, William" userId="cbdb0636-a496-422a-8d40-98c53d494d26" providerId="ADAL" clId="{DEB2FAC4-7492-554A-8084-D15EB7526290}" dt="2022-10-25T15:42:05.723" v="3157" actId="1076"/>
          <ac:spMkLst>
            <pc:docMk/>
            <pc:sldMk cId="3012367990" sldId="276"/>
            <ac:spMk id="20" creationId="{91991810-6878-DA3C-0194-1BE8807015AB}"/>
          </ac:spMkLst>
        </pc:spChg>
        <pc:spChg chg="add mod">
          <ac:chgData name="Clements, William" userId="cbdb0636-a496-422a-8d40-98c53d494d26" providerId="ADAL" clId="{DEB2FAC4-7492-554A-8084-D15EB7526290}" dt="2022-10-25T15:42:15.166" v="3159" actId="1076"/>
          <ac:spMkLst>
            <pc:docMk/>
            <pc:sldMk cId="3012367990" sldId="276"/>
            <ac:spMk id="21" creationId="{2C665AE1-EF12-A63E-54FC-0DD9F86D6AFB}"/>
          </ac:spMkLst>
        </pc:spChg>
        <pc:spChg chg="add mod">
          <ac:chgData name="Clements, William" userId="cbdb0636-a496-422a-8d40-98c53d494d26" providerId="ADAL" clId="{DEB2FAC4-7492-554A-8084-D15EB7526290}" dt="2022-10-25T15:42:22.183" v="3161" actId="1076"/>
          <ac:spMkLst>
            <pc:docMk/>
            <pc:sldMk cId="3012367990" sldId="276"/>
            <ac:spMk id="22" creationId="{549D90EF-295F-01F4-7888-37B623AA5735}"/>
          </ac:spMkLst>
        </pc:spChg>
        <pc:spChg chg="add mod">
          <ac:chgData name="Clements, William" userId="cbdb0636-a496-422a-8d40-98c53d494d26" providerId="ADAL" clId="{DEB2FAC4-7492-554A-8084-D15EB7526290}" dt="2022-10-25T15:42:41.266" v="3165" actId="688"/>
          <ac:spMkLst>
            <pc:docMk/>
            <pc:sldMk cId="3012367990" sldId="276"/>
            <ac:spMk id="23" creationId="{52ED2C8C-2F08-38A9-124F-699FEEB2F9F9}"/>
          </ac:spMkLst>
        </pc:spChg>
        <pc:spChg chg="add mod">
          <ac:chgData name="Clements, William" userId="cbdb0636-a496-422a-8d40-98c53d494d26" providerId="ADAL" clId="{DEB2FAC4-7492-554A-8084-D15EB7526290}" dt="2022-10-25T15:42:57.612" v="3171" actId="1076"/>
          <ac:spMkLst>
            <pc:docMk/>
            <pc:sldMk cId="3012367990" sldId="276"/>
            <ac:spMk id="24" creationId="{AAF2DA68-4340-39E4-E6B0-D6F9E5BA174D}"/>
          </ac:spMkLst>
        </pc:spChg>
        <pc:spChg chg="add mod">
          <ac:chgData name="Clements, William" userId="cbdb0636-a496-422a-8d40-98c53d494d26" providerId="ADAL" clId="{DEB2FAC4-7492-554A-8084-D15EB7526290}" dt="2022-10-25T15:43:32.163" v="3180" actId="1076"/>
          <ac:spMkLst>
            <pc:docMk/>
            <pc:sldMk cId="3012367990" sldId="276"/>
            <ac:spMk id="25" creationId="{BBBB75A4-4A3C-9406-6394-008472943267}"/>
          </ac:spMkLst>
        </pc:spChg>
        <pc:spChg chg="add mod">
          <ac:chgData name="Clements, William" userId="cbdb0636-a496-422a-8d40-98c53d494d26" providerId="ADAL" clId="{DEB2FAC4-7492-554A-8084-D15EB7526290}" dt="2022-10-25T15:43:32.163" v="3180" actId="1076"/>
          <ac:spMkLst>
            <pc:docMk/>
            <pc:sldMk cId="3012367990" sldId="276"/>
            <ac:spMk id="26" creationId="{A199D19D-B6C3-66AE-9BA5-A8A12FACA648}"/>
          </ac:spMkLst>
        </pc:spChg>
        <pc:spChg chg="add mod">
          <ac:chgData name="Clements, William" userId="cbdb0636-a496-422a-8d40-98c53d494d26" providerId="ADAL" clId="{DEB2FAC4-7492-554A-8084-D15EB7526290}" dt="2022-10-25T15:43:32.163" v="3180" actId="1076"/>
          <ac:spMkLst>
            <pc:docMk/>
            <pc:sldMk cId="3012367990" sldId="276"/>
            <ac:spMk id="27" creationId="{912739EE-BC89-53FA-C1A3-BA62CC228D16}"/>
          </ac:spMkLst>
        </pc:spChg>
        <pc:spChg chg="add mod">
          <ac:chgData name="Clements, William" userId="cbdb0636-a496-422a-8d40-98c53d494d26" providerId="ADAL" clId="{DEB2FAC4-7492-554A-8084-D15EB7526290}" dt="2022-10-25T15:43:32.163" v="3180" actId="1076"/>
          <ac:spMkLst>
            <pc:docMk/>
            <pc:sldMk cId="3012367990" sldId="276"/>
            <ac:spMk id="28" creationId="{DC85742E-8BA9-4816-4529-609C1B77F6ED}"/>
          </ac:spMkLst>
        </pc:spChg>
        <pc:spChg chg="add mod">
          <ac:chgData name="Clements, William" userId="cbdb0636-a496-422a-8d40-98c53d494d26" providerId="ADAL" clId="{DEB2FAC4-7492-554A-8084-D15EB7526290}" dt="2022-10-25T15:43:32.163" v="3180" actId="1076"/>
          <ac:spMkLst>
            <pc:docMk/>
            <pc:sldMk cId="3012367990" sldId="276"/>
            <ac:spMk id="29" creationId="{4FD7DE8A-5F2C-13CB-FABE-E5D7FB45F9D0}"/>
          </ac:spMkLst>
        </pc:spChg>
        <pc:spChg chg="add mod">
          <ac:chgData name="Clements, William" userId="cbdb0636-a496-422a-8d40-98c53d494d26" providerId="ADAL" clId="{DEB2FAC4-7492-554A-8084-D15EB7526290}" dt="2022-10-25T15:43:32.163" v="3180" actId="1076"/>
          <ac:spMkLst>
            <pc:docMk/>
            <pc:sldMk cId="3012367990" sldId="276"/>
            <ac:spMk id="30" creationId="{4F33829B-F736-5D93-6BA7-495A22CC2BA1}"/>
          </ac:spMkLst>
        </pc:spChg>
        <pc:spChg chg="add mod">
          <ac:chgData name="Clements, William" userId="cbdb0636-a496-422a-8d40-98c53d494d26" providerId="ADAL" clId="{DEB2FAC4-7492-554A-8084-D15EB7526290}" dt="2022-10-25T15:43:32.163" v="3180" actId="1076"/>
          <ac:spMkLst>
            <pc:docMk/>
            <pc:sldMk cId="3012367990" sldId="276"/>
            <ac:spMk id="31" creationId="{336A526F-D0A4-145C-5774-7362085409C3}"/>
          </ac:spMkLst>
        </pc:spChg>
        <pc:spChg chg="add mod">
          <ac:chgData name="Clements, William" userId="cbdb0636-a496-422a-8d40-98c53d494d26" providerId="ADAL" clId="{DEB2FAC4-7492-554A-8084-D15EB7526290}" dt="2022-10-25T15:43:32.163" v="3180" actId="1076"/>
          <ac:spMkLst>
            <pc:docMk/>
            <pc:sldMk cId="3012367990" sldId="276"/>
            <ac:spMk id="32" creationId="{D84BB958-472A-F287-BC1D-62ED4B22F505}"/>
          </ac:spMkLst>
        </pc:spChg>
        <pc:spChg chg="add mod">
          <ac:chgData name="Clements, William" userId="cbdb0636-a496-422a-8d40-98c53d494d26" providerId="ADAL" clId="{DEB2FAC4-7492-554A-8084-D15EB7526290}" dt="2022-10-25T15:43:16.994" v="3175" actId="1076"/>
          <ac:spMkLst>
            <pc:docMk/>
            <pc:sldMk cId="3012367990" sldId="276"/>
            <ac:spMk id="33" creationId="{C6CDA8F8-80EB-1ACB-003D-C6793D76EC17}"/>
          </ac:spMkLst>
        </pc:spChg>
        <pc:spChg chg="add mod">
          <ac:chgData name="Clements, William" userId="cbdb0636-a496-422a-8d40-98c53d494d26" providerId="ADAL" clId="{DEB2FAC4-7492-554A-8084-D15EB7526290}" dt="2022-10-25T18:21:38.573" v="6095" actId="1076"/>
          <ac:spMkLst>
            <pc:docMk/>
            <pc:sldMk cId="3012367990" sldId="276"/>
            <ac:spMk id="35" creationId="{FCD77FC2-83A4-ADC4-9EC1-6065E04A7AE7}"/>
          </ac:spMkLst>
        </pc:spChg>
        <pc:spChg chg="add mod">
          <ac:chgData name="Clements, William" userId="cbdb0636-a496-422a-8d40-98c53d494d26" providerId="ADAL" clId="{DEB2FAC4-7492-554A-8084-D15EB7526290}" dt="2022-10-25T18:21:44.934" v="6097" actId="1076"/>
          <ac:spMkLst>
            <pc:docMk/>
            <pc:sldMk cId="3012367990" sldId="276"/>
            <ac:spMk id="36" creationId="{B9CD877D-84E9-ABA6-3D50-80F3DCD048F7}"/>
          </ac:spMkLst>
        </pc:spChg>
        <pc:spChg chg="add mod">
          <ac:chgData name="Clements, William" userId="cbdb0636-a496-422a-8d40-98c53d494d26" providerId="ADAL" clId="{DEB2FAC4-7492-554A-8084-D15EB7526290}" dt="2022-10-25T18:21:57.012" v="6099" actId="1076"/>
          <ac:spMkLst>
            <pc:docMk/>
            <pc:sldMk cId="3012367990" sldId="276"/>
            <ac:spMk id="38" creationId="{CAEDCF1D-3A96-AF52-1265-9660B6AF8FE2}"/>
          </ac:spMkLst>
        </pc:spChg>
        <pc:spChg chg="add mod">
          <ac:chgData name="Clements, William" userId="cbdb0636-a496-422a-8d40-98c53d494d26" providerId="ADAL" clId="{DEB2FAC4-7492-554A-8084-D15EB7526290}" dt="2022-10-25T15:53:32.509" v="3357" actId="1076"/>
          <ac:spMkLst>
            <pc:docMk/>
            <pc:sldMk cId="3012367990" sldId="276"/>
            <ac:spMk id="43" creationId="{3A319B17-673D-7F5D-C2AF-1F5A7C0A245E}"/>
          </ac:spMkLst>
        </pc:spChg>
        <pc:spChg chg="add mod">
          <ac:chgData name="Clements, William" userId="cbdb0636-a496-422a-8d40-98c53d494d26" providerId="ADAL" clId="{DEB2FAC4-7492-554A-8084-D15EB7526290}" dt="2022-10-25T15:53:32.509" v="3357" actId="1076"/>
          <ac:spMkLst>
            <pc:docMk/>
            <pc:sldMk cId="3012367990" sldId="276"/>
            <ac:spMk id="44" creationId="{ACAC3A4E-D8A3-BEF2-512B-6C6066B46CEB}"/>
          </ac:spMkLst>
        </pc:spChg>
        <pc:spChg chg="add mod">
          <ac:chgData name="Clements, William" userId="cbdb0636-a496-422a-8d40-98c53d494d26" providerId="ADAL" clId="{DEB2FAC4-7492-554A-8084-D15EB7526290}" dt="2022-10-25T15:53:32.509" v="3357" actId="1076"/>
          <ac:spMkLst>
            <pc:docMk/>
            <pc:sldMk cId="3012367990" sldId="276"/>
            <ac:spMk id="45" creationId="{700292CF-A620-2048-3079-749A616D1343}"/>
          </ac:spMkLst>
        </pc:spChg>
        <pc:spChg chg="add mod">
          <ac:chgData name="Clements, William" userId="cbdb0636-a496-422a-8d40-98c53d494d26" providerId="ADAL" clId="{DEB2FAC4-7492-554A-8084-D15EB7526290}" dt="2022-10-25T15:52:53.954" v="3348" actId="688"/>
          <ac:spMkLst>
            <pc:docMk/>
            <pc:sldMk cId="3012367990" sldId="276"/>
            <ac:spMk id="52" creationId="{8C9FF112-5D89-3FD3-FD18-147CC1D1B2D1}"/>
          </ac:spMkLst>
        </pc:spChg>
        <pc:spChg chg="add mod">
          <ac:chgData name="Clements, William" userId="cbdb0636-a496-422a-8d40-98c53d494d26" providerId="ADAL" clId="{DEB2FAC4-7492-554A-8084-D15EB7526290}" dt="2022-10-25T15:53:02.872" v="3350" actId="1076"/>
          <ac:spMkLst>
            <pc:docMk/>
            <pc:sldMk cId="3012367990" sldId="276"/>
            <ac:spMk id="53" creationId="{AD4BEC3E-F3A7-20F4-7B27-6DA608908CDD}"/>
          </ac:spMkLst>
        </pc:spChg>
        <pc:picChg chg="add del mod">
          <ac:chgData name="Clements, William" userId="cbdb0636-a496-422a-8d40-98c53d494d26" providerId="ADAL" clId="{DEB2FAC4-7492-554A-8084-D15EB7526290}" dt="2022-10-25T16:23:20.981" v="3678" actId="478"/>
          <ac:picMkLst>
            <pc:docMk/>
            <pc:sldMk cId="3012367990" sldId="276"/>
            <ac:picMk id="13" creationId="{CF17FD0E-6A40-B4CD-DA32-62AE791C5D1B}"/>
          </ac:picMkLst>
        </pc:picChg>
        <pc:picChg chg="add mod">
          <ac:chgData name="Clements, William" userId="cbdb0636-a496-422a-8d40-98c53d494d26" providerId="ADAL" clId="{DEB2FAC4-7492-554A-8084-D15EB7526290}" dt="2022-10-25T16:23:24.931" v="3680" actId="1076"/>
          <ac:picMkLst>
            <pc:docMk/>
            <pc:sldMk cId="3012367990" sldId="276"/>
            <ac:picMk id="14" creationId="{A7D6AF9D-CB3A-B1B1-FADC-CB280A57DA11}"/>
          </ac:picMkLst>
        </pc:picChg>
        <pc:cxnChg chg="add mod">
          <ac:chgData name="Clements, William" userId="cbdb0636-a496-422a-8d40-98c53d494d26" providerId="ADAL" clId="{DEB2FAC4-7492-554A-8084-D15EB7526290}" dt="2022-10-25T15:43:50.151" v="3184" actId="13822"/>
          <ac:cxnSpMkLst>
            <pc:docMk/>
            <pc:sldMk cId="3012367990" sldId="276"/>
            <ac:cxnSpMk id="34" creationId="{1953323F-3BDE-64C0-66D0-D9A71522CFA8}"/>
          </ac:cxnSpMkLst>
        </pc:cxnChg>
        <pc:cxnChg chg="add mod">
          <ac:chgData name="Clements, William" userId="cbdb0636-a496-422a-8d40-98c53d494d26" providerId="ADAL" clId="{DEB2FAC4-7492-554A-8084-D15EB7526290}" dt="2022-10-25T15:43:57.646" v="3187" actId="14100"/>
          <ac:cxnSpMkLst>
            <pc:docMk/>
            <pc:sldMk cId="3012367990" sldId="276"/>
            <ac:cxnSpMk id="37" creationId="{0B9ED57F-DAEE-676D-C5BF-9A627424A56C}"/>
          </ac:cxnSpMkLst>
        </pc:cxnChg>
        <pc:cxnChg chg="add mod">
          <ac:chgData name="Clements, William" userId="cbdb0636-a496-422a-8d40-98c53d494d26" providerId="ADAL" clId="{DEB2FAC4-7492-554A-8084-D15EB7526290}" dt="2022-10-25T15:44:08.056" v="3190" actId="14100"/>
          <ac:cxnSpMkLst>
            <pc:docMk/>
            <pc:sldMk cId="3012367990" sldId="276"/>
            <ac:cxnSpMk id="40" creationId="{F5C0A2DB-13F4-77CA-6265-B54C05C09063}"/>
          </ac:cxnSpMkLst>
        </pc:cxnChg>
        <pc:cxnChg chg="add mod">
          <ac:chgData name="Clements, William" userId="cbdb0636-a496-422a-8d40-98c53d494d26" providerId="ADAL" clId="{DEB2FAC4-7492-554A-8084-D15EB7526290}" dt="2022-10-25T15:53:32.509" v="3357" actId="1076"/>
          <ac:cxnSpMkLst>
            <pc:docMk/>
            <pc:sldMk cId="3012367990" sldId="276"/>
            <ac:cxnSpMk id="46" creationId="{506A47EB-73FF-1B6E-1CFA-76DE5BB3374A}"/>
          </ac:cxnSpMkLst>
        </pc:cxnChg>
        <pc:cxnChg chg="add mod">
          <ac:chgData name="Clements, William" userId="cbdb0636-a496-422a-8d40-98c53d494d26" providerId="ADAL" clId="{DEB2FAC4-7492-554A-8084-D15EB7526290}" dt="2022-10-25T15:53:32.509" v="3357" actId="1076"/>
          <ac:cxnSpMkLst>
            <pc:docMk/>
            <pc:sldMk cId="3012367990" sldId="276"/>
            <ac:cxnSpMk id="49" creationId="{25506A31-98D8-8914-B25F-334E1861EF32}"/>
          </ac:cxnSpMkLst>
        </pc:cxnChg>
        <pc:cxnChg chg="add mod">
          <ac:chgData name="Clements, William" userId="cbdb0636-a496-422a-8d40-98c53d494d26" providerId="ADAL" clId="{DEB2FAC4-7492-554A-8084-D15EB7526290}" dt="2022-10-25T15:53:49.287" v="3361" actId="13822"/>
          <ac:cxnSpMkLst>
            <pc:docMk/>
            <pc:sldMk cId="3012367990" sldId="276"/>
            <ac:cxnSpMk id="54" creationId="{8B089FC5-6225-597A-2C78-5A20CBC762C1}"/>
          </ac:cxnSpMkLst>
        </pc:cxnChg>
        <pc:cxnChg chg="add mod">
          <ac:chgData name="Clements, William" userId="cbdb0636-a496-422a-8d40-98c53d494d26" providerId="ADAL" clId="{DEB2FAC4-7492-554A-8084-D15EB7526290}" dt="2022-10-25T15:53:49.287" v="3361" actId="13822"/>
          <ac:cxnSpMkLst>
            <pc:docMk/>
            <pc:sldMk cId="3012367990" sldId="276"/>
            <ac:cxnSpMk id="57" creationId="{0557E278-A4D9-BE31-F721-E982ECC519B5}"/>
          </ac:cxnSpMkLst>
        </pc:cxnChg>
        <pc:cxnChg chg="add mod">
          <ac:chgData name="Clements, William" userId="cbdb0636-a496-422a-8d40-98c53d494d26" providerId="ADAL" clId="{DEB2FAC4-7492-554A-8084-D15EB7526290}" dt="2022-10-25T15:53:49.287" v="3361" actId="13822"/>
          <ac:cxnSpMkLst>
            <pc:docMk/>
            <pc:sldMk cId="3012367990" sldId="276"/>
            <ac:cxnSpMk id="62" creationId="{EDB3F8CD-11A0-7E1A-C09C-47428FA37AF9}"/>
          </ac:cxnSpMkLst>
        </pc:cxnChg>
        <pc:cxnChg chg="add mod">
          <ac:chgData name="Clements, William" userId="cbdb0636-a496-422a-8d40-98c53d494d26" providerId="ADAL" clId="{DEB2FAC4-7492-554A-8084-D15EB7526290}" dt="2022-10-25T15:54:26.935" v="3365" actId="14100"/>
          <ac:cxnSpMkLst>
            <pc:docMk/>
            <pc:sldMk cId="3012367990" sldId="276"/>
            <ac:cxnSpMk id="65" creationId="{195DAB2C-9282-5EFC-18A8-5EBCF3A83362}"/>
          </ac:cxnSpMkLst>
        </pc:cxnChg>
        <pc:cxnChg chg="add mod">
          <ac:chgData name="Clements, William" userId="cbdb0636-a496-422a-8d40-98c53d494d26" providerId="ADAL" clId="{DEB2FAC4-7492-554A-8084-D15EB7526290}" dt="2022-10-25T15:54:36.546" v="3368" actId="14100"/>
          <ac:cxnSpMkLst>
            <pc:docMk/>
            <pc:sldMk cId="3012367990" sldId="276"/>
            <ac:cxnSpMk id="68" creationId="{C216F470-11A1-4338-3F0E-473644A75D7E}"/>
          </ac:cxnSpMkLst>
        </pc:cxnChg>
        <pc:cxnChg chg="add mod">
          <ac:chgData name="Clements, William" userId="cbdb0636-a496-422a-8d40-98c53d494d26" providerId="ADAL" clId="{DEB2FAC4-7492-554A-8084-D15EB7526290}" dt="2022-10-25T15:54:42.826" v="3371" actId="14100"/>
          <ac:cxnSpMkLst>
            <pc:docMk/>
            <pc:sldMk cId="3012367990" sldId="276"/>
            <ac:cxnSpMk id="71" creationId="{291202FD-536A-DE43-DA22-ED4CF638BA5F}"/>
          </ac:cxnSpMkLst>
        </pc:cxnChg>
        <pc:cxnChg chg="add mod">
          <ac:chgData name="Clements, William" userId="cbdb0636-a496-422a-8d40-98c53d494d26" providerId="ADAL" clId="{DEB2FAC4-7492-554A-8084-D15EB7526290}" dt="2022-10-25T15:54:48.986" v="3374" actId="14100"/>
          <ac:cxnSpMkLst>
            <pc:docMk/>
            <pc:sldMk cId="3012367990" sldId="276"/>
            <ac:cxnSpMk id="74" creationId="{53F44F1C-2D71-6FDA-A13F-2DE86267F751}"/>
          </ac:cxnSpMkLst>
        </pc:cxnChg>
      </pc:sldChg>
      <pc:sldChg chg="addSp delSp modSp add mod ord">
        <pc:chgData name="Clements, William" userId="cbdb0636-a496-422a-8d40-98c53d494d26" providerId="ADAL" clId="{DEB2FAC4-7492-554A-8084-D15EB7526290}" dt="2022-11-01T22:33:40.759" v="6964"/>
        <pc:sldMkLst>
          <pc:docMk/>
          <pc:sldMk cId="1309576448" sldId="277"/>
        </pc:sldMkLst>
        <pc:spChg chg="add mod">
          <ac:chgData name="Clements, William" userId="cbdb0636-a496-422a-8d40-98c53d494d26" providerId="ADAL" clId="{DEB2FAC4-7492-554A-8084-D15EB7526290}" dt="2022-11-01T22:33:40.759" v="6964"/>
          <ac:spMkLst>
            <pc:docMk/>
            <pc:sldMk cId="1309576448" sldId="277"/>
            <ac:spMk id="5" creationId="{007EF1DD-3D25-443A-48A8-980098337269}"/>
          </ac:spMkLst>
        </pc:spChg>
        <pc:spChg chg="del">
          <ac:chgData name="Clements, William" userId="cbdb0636-a496-422a-8d40-98c53d494d26" providerId="ADAL" clId="{DEB2FAC4-7492-554A-8084-D15EB7526290}" dt="2022-10-25T18:14:18.851" v="5650" actId="478"/>
          <ac:spMkLst>
            <pc:docMk/>
            <pc:sldMk cId="1309576448" sldId="277"/>
            <ac:spMk id="5" creationId="{BEF2CFF4-41C6-E4DD-35A9-8C8894536CB0}"/>
          </ac:spMkLst>
        </pc:spChg>
        <pc:spChg chg="add mod">
          <ac:chgData name="Clements, William" userId="cbdb0636-a496-422a-8d40-98c53d494d26" providerId="ADAL" clId="{DEB2FAC4-7492-554A-8084-D15EB7526290}" dt="2022-10-25T18:14:19.839" v="5651"/>
          <ac:spMkLst>
            <pc:docMk/>
            <pc:sldMk cId="1309576448" sldId="277"/>
            <ac:spMk id="24" creationId="{332E591C-460B-50D5-768F-2199C783D4B0}"/>
          </ac:spMkLst>
        </pc:spChg>
        <pc:spChg chg="add mod">
          <ac:chgData name="Clements, William" userId="cbdb0636-a496-422a-8d40-98c53d494d26" providerId="ADAL" clId="{DEB2FAC4-7492-554A-8084-D15EB7526290}" dt="2022-10-25T18:14:19.839" v="5651"/>
          <ac:spMkLst>
            <pc:docMk/>
            <pc:sldMk cId="1309576448" sldId="277"/>
            <ac:spMk id="26" creationId="{63483F03-BAB2-C7ED-6794-D150C722601D}"/>
          </ac:spMkLst>
        </pc:spChg>
        <pc:spChg chg="add mod">
          <ac:chgData name="Clements, William" userId="cbdb0636-a496-422a-8d40-98c53d494d26" providerId="ADAL" clId="{DEB2FAC4-7492-554A-8084-D15EB7526290}" dt="2022-10-25T18:22:24.895" v="6137" actId="20577"/>
          <ac:spMkLst>
            <pc:docMk/>
            <pc:sldMk cId="1309576448" sldId="277"/>
            <ac:spMk id="27" creationId="{354463FD-F300-4806-C53C-49B83FD1D98B}"/>
          </ac:spMkLst>
        </pc:spChg>
        <pc:picChg chg="add mod">
          <ac:chgData name="Clements, William" userId="cbdb0636-a496-422a-8d40-98c53d494d26" providerId="ADAL" clId="{DEB2FAC4-7492-554A-8084-D15EB7526290}" dt="2022-10-25T18:14:19.839" v="5651"/>
          <ac:picMkLst>
            <pc:docMk/>
            <pc:sldMk cId="1309576448" sldId="277"/>
            <ac:picMk id="3" creationId="{90D02DBF-642C-8932-FA74-7FA5BD984A77}"/>
          </ac:picMkLst>
        </pc:picChg>
        <pc:picChg chg="add mod">
          <ac:chgData name="Clements, William" userId="cbdb0636-a496-422a-8d40-98c53d494d26" providerId="ADAL" clId="{DEB2FAC4-7492-554A-8084-D15EB7526290}" dt="2022-10-25T18:14:19.839" v="5651"/>
          <ac:picMkLst>
            <pc:docMk/>
            <pc:sldMk cId="1309576448" sldId="277"/>
            <ac:picMk id="4" creationId="{8CDA44AC-B1CF-382A-BCB8-256B0AC4F57D}"/>
          </ac:picMkLst>
        </pc:picChg>
        <pc:picChg chg="del">
          <ac:chgData name="Clements, William" userId="cbdb0636-a496-422a-8d40-98c53d494d26" providerId="ADAL" clId="{DEB2FAC4-7492-554A-8084-D15EB7526290}" dt="2022-10-25T18:14:18.851" v="5650" actId="478"/>
          <ac:picMkLst>
            <pc:docMk/>
            <pc:sldMk cId="1309576448" sldId="277"/>
            <ac:picMk id="16" creationId="{1CD967C5-7F9A-3998-79A7-D895AB92C592}"/>
          </ac:picMkLst>
        </pc:picChg>
        <pc:picChg chg="add mod">
          <ac:chgData name="Clements, William" userId="cbdb0636-a496-422a-8d40-98c53d494d26" providerId="ADAL" clId="{DEB2FAC4-7492-554A-8084-D15EB7526290}" dt="2022-10-25T18:14:19.839" v="5651"/>
          <ac:picMkLst>
            <pc:docMk/>
            <pc:sldMk cId="1309576448" sldId="277"/>
            <ac:picMk id="22" creationId="{A2768A7D-3762-EC43-91F6-08A7A5489A98}"/>
          </ac:picMkLst>
        </pc:picChg>
        <pc:picChg chg="del">
          <ac:chgData name="Clements, William" userId="cbdb0636-a496-422a-8d40-98c53d494d26" providerId="ADAL" clId="{DEB2FAC4-7492-554A-8084-D15EB7526290}" dt="2022-10-25T18:14:18.851" v="5650" actId="478"/>
          <ac:picMkLst>
            <pc:docMk/>
            <pc:sldMk cId="1309576448" sldId="277"/>
            <ac:picMk id="57" creationId="{E5AB22B6-DBD7-7DF8-C103-A328895FC439}"/>
          </ac:picMkLst>
        </pc:picChg>
        <pc:cxnChg chg="add mod">
          <ac:chgData name="Clements, William" userId="cbdb0636-a496-422a-8d40-98c53d494d26" providerId="ADAL" clId="{DEB2FAC4-7492-554A-8084-D15EB7526290}" dt="2022-10-25T15:55:08.388" v="3377" actId="14100"/>
          <ac:cxnSpMkLst>
            <pc:docMk/>
            <pc:sldMk cId="1309576448" sldId="277"/>
            <ac:cxnSpMk id="2" creationId="{0DCDFD1E-8630-F6AB-02CF-F7B618539707}"/>
          </ac:cxnSpMkLst>
        </pc:cxnChg>
        <pc:cxnChg chg="add mod">
          <ac:chgData name="Clements, William" userId="cbdb0636-a496-422a-8d40-98c53d494d26" providerId="ADAL" clId="{DEB2FAC4-7492-554A-8084-D15EB7526290}" dt="2022-10-25T15:55:15.133" v="3380" actId="14100"/>
          <ac:cxnSpMkLst>
            <pc:docMk/>
            <pc:sldMk cId="1309576448" sldId="277"/>
            <ac:cxnSpMk id="21" creationId="{FFA66233-5F5E-C506-B7D8-06740CED7EFE}"/>
          </ac:cxnSpMkLst>
        </pc:cxnChg>
        <pc:cxnChg chg="add mod">
          <ac:chgData name="Clements, William" userId="cbdb0636-a496-422a-8d40-98c53d494d26" providerId="ADAL" clId="{DEB2FAC4-7492-554A-8084-D15EB7526290}" dt="2022-10-25T15:55:20.397" v="3383" actId="14100"/>
          <ac:cxnSpMkLst>
            <pc:docMk/>
            <pc:sldMk cId="1309576448" sldId="277"/>
            <ac:cxnSpMk id="25" creationId="{CAF35C5B-2848-E025-3C90-B7BFA2132A9F}"/>
          </ac:cxnSpMkLst>
        </pc:cxnChg>
        <pc:cxnChg chg="add mod">
          <ac:chgData name="Clements, William" userId="cbdb0636-a496-422a-8d40-98c53d494d26" providerId="ADAL" clId="{DEB2FAC4-7492-554A-8084-D15EB7526290}" dt="2022-10-25T15:55:24.374" v="3386" actId="14100"/>
          <ac:cxnSpMkLst>
            <pc:docMk/>
            <pc:sldMk cId="1309576448" sldId="277"/>
            <ac:cxnSpMk id="28" creationId="{7CE00E46-8C9D-CE01-1A13-59CD126257FA}"/>
          </ac:cxnSpMkLst>
        </pc:cxnChg>
        <pc:cxnChg chg="add mod">
          <ac:chgData name="Clements, William" userId="cbdb0636-a496-422a-8d40-98c53d494d26" providerId="ADAL" clId="{DEB2FAC4-7492-554A-8084-D15EB7526290}" dt="2022-10-25T15:55:40.497" v="3390" actId="14100"/>
          <ac:cxnSpMkLst>
            <pc:docMk/>
            <pc:sldMk cId="1309576448" sldId="277"/>
            <ac:cxnSpMk id="36" creationId="{E240E1B9-AD0A-0B20-C3F0-99F80A26751C}"/>
          </ac:cxnSpMkLst>
        </pc:cxnChg>
        <pc:cxnChg chg="add mod">
          <ac:chgData name="Clements, William" userId="cbdb0636-a496-422a-8d40-98c53d494d26" providerId="ADAL" clId="{DEB2FAC4-7492-554A-8084-D15EB7526290}" dt="2022-10-25T15:55:50.228" v="3393" actId="14100"/>
          <ac:cxnSpMkLst>
            <pc:docMk/>
            <pc:sldMk cId="1309576448" sldId="277"/>
            <ac:cxnSpMk id="79" creationId="{C409CAA3-81A3-4ECD-79AC-9DA9D4075CC1}"/>
          </ac:cxnSpMkLst>
        </pc:cxnChg>
        <pc:cxnChg chg="add mod">
          <ac:chgData name="Clements, William" userId="cbdb0636-a496-422a-8d40-98c53d494d26" providerId="ADAL" clId="{DEB2FAC4-7492-554A-8084-D15EB7526290}" dt="2022-10-25T15:55:58.636" v="3396" actId="14100"/>
          <ac:cxnSpMkLst>
            <pc:docMk/>
            <pc:sldMk cId="1309576448" sldId="277"/>
            <ac:cxnSpMk id="96" creationId="{4ACAE18F-5AA7-894A-4DCE-99E6F7B0809B}"/>
          </ac:cxnSpMkLst>
        </pc:cxnChg>
        <pc:cxnChg chg="add mod">
          <ac:chgData name="Clements, William" userId="cbdb0636-a496-422a-8d40-98c53d494d26" providerId="ADAL" clId="{DEB2FAC4-7492-554A-8084-D15EB7526290}" dt="2022-10-25T15:56:14.328" v="3400" actId="14100"/>
          <ac:cxnSpMkLst>
            <pc:docMk/>
            <pc:sldMk cId="1309576448" sldId="277"/>
            <ac:cxnSpMk id="99" creationId="{3AA90A8C-023A-1EA9-2EE6-A5BF5A907576}"/>
          </ac:cxnSpMkLst>
        </pc:cxnChg>
        <pc:cxnChg chg="add mod">
          <ac:chgData name="Clements, William" userId="cbdb0636-a496-422a-8d40-98c53d494d26" providerId="ADAL" clId="{DEB2FAC4-7492-554A-8084-D15EB7526290}" dt="2022-10-25T15:56:22.400" v="3403" actId="14100"/>
          <ac:cxnSpMkLst>
            <pc:docMk/>
            <pc:sldMk cId="1309576448" sldId="277"/>
            <ac:cxnSpMk id="103" creationId="{B36E30B9-0D93-D872-A789-DA13087156AE}"/>
          </ac:cxnSpMkLst>
        </pc:cxnChg>
        <pc:cxnChg chg="add mod">
          <ac:chgData name="Clements, William" userId="cbdb0636-a496-422a-8d40-98c53d494d26" providerId="ADAL" clId="{DEB2FAC4-7492-554A-8084-D15EB7526290}" dt="2022-10-25T15:56:36.355" v="3406" actId="14100"/>
          <ac:cxnSpMkLst>
            <pc:docMk/>
            <pc:sldMk cId="1309576448" sldId="277"/>
            <ac:cxnSpMk id="106" creationId="{B0383830-E8A8-5A1A-DA5C-A290D1E026E3}"/>
          </ac:cxnSpMkLst>
        </pc:cxnChg>
        <pc:cxnChg chg="add mod">
          <ac:chgData name="Clements, William" userId="cbdb0636-a496-422a-8d40-98c53d494d26" providerId="ADAL" clId="{DEB2FAC4-7492-554A-8084-D15EB7526290}" dt="2022-10-25T15:56:44.317" v="3409" actId="14100"/>
          <ac:cxnSpMkLst>
            <pc:docMk/>
            <pc:sldMk cId="1309576448" sldId="277"/>
            <ac:cxnSpMk id="109" creationId="{8AB0E3A4-4C95-3610-A119-C52E0EDFEE40}"/>
          </ac:cxnSpMkLst>
        </pc:cxnChg>
        <pc:cxnChg chg="add mod">
          <ac:chgData name="Clements, William" userId="cbdb0636-a496-422a-8d40-98c53d494d26" providerId="ADAL" clId="{DEB2FAC4-7492-554A-8084-D15EB7526290}" dt="2022-10-25T15:57:13.472" v="3412" actId="14100"/>
          <ac:cxnSpMkLst>
            <pc:docMk/>
            <pc:sldMk cId="1309576448" sldId="277"/>
            <ac:cxnSpMk id="112" creationId="{4C5D3F09-E189-90DE-B2EF-2CAD462B8792}"/>
          </ac:cxnSpMkLst>
        </pc:cxnChg>
        <pc:cxnChg chg="add mod">
          <ac:chgData name="Clements, William" userId="cbdb0636-a496-422a-8d40-98c53d494d26" providerId="ADAL" clId="{DEB2FAC4-7492-554A-8084-D15EB7526290}" dt="2022-10-25T15:57:21.227" v="3415" actId="14100"/>
          <ac:cxnSpMkLst>
            <pc:docMk/>
            <pc:sldMk cId="1309576448" sldId="277"/>
            <ac:cxnSpMk id="115" creationId="{86DD5BEF-EEA8-CCA3-B702-CB1216FF1BEC}"/>
          </ac:cxnSpMkLst>
        </pc:cxnChg>
        <pc:cxnChg chg="add mod">
          <ac:chgData name="Clements, William" userId="cbdb0636-a496-422a-8d40-98c53d494d26" providerId="ADAL" clId="{DEB2FAC4-7492-554A-8084-D15EB7526290}" dt="2022-10-25T15:57:27.690" v="3418" actId="14100"/>
          <ac:cxnSpMkLst>
            <pc:docMk/>
            <pc:sldMk cId="1309576448" sldId="277"/>
            <ac:cxnSpMk id="118" creationId="{1DC0F059-C87B-29D8-170A-13CF2BB2D0BF}"/>
          </ac:cxnSpMkLst>
        </pc:cxnChg>
        <pc:cxnChg chg="add mod">
          <ac:chgData name="Clements, William" userId="cbdb0636-a496-422a-8d40-98c53d494d26" providerId="ADAL" clId="{DEB2FAC4-7492-554A-8084-D15EB7526290}" dt="2022-10-25T15:57:34.487" v="3421" actId="14100"/>
          <ac:cxnSpMkLst>
            <pc:docMk/>
            <pc:sldMk cId="1309576448" sldId="277"/>
            <ac:cxnSpMk id="121" creationId="{80AB9B77-C1D3-BDE0-EBD1-5E6A14BC2456}"/>
          </ac:cxnSpMkLst>
        </pc:cxnChg>
        <pc:cxnChg chg="add mod">
          <ac:chgData name="Clements, William" userId="cbdb0636-a496-422a-8d40-98c53d494d26" providerId="ADAL" clId="{DEB2FAC4-7492-554A-8084-D15EB7526290}" dt="2022-10-25T15:57:44.149" v="3424" actId="14100"/>
          <ac:cxnSpMkLst>
            <pc:docMk/>
            <pc:sldMk cId="1309576448" sldId="277"/>
            <ac:cxnSpMk id="124" creationId="{E96082B1-2A43-6EE4-C6B7-74BBB1BA4AD2}"/>
          </ac:cxnSpMkLst>
        </pc:cxnChg>
        <pc:cxnChg chg="add mod">
          <ac:chgData name="Clements, William" userId="cbdb0636-a496-422a-8d40-98c53d494d26" providerId="ADAL" clId="{DEB2FAC4-7492-554A-8084-D15EB7526290}" dt="2022-10-25T15:58:01.240" v="3427" actId="14100"/>
          <ac:cxnSpMkLst>
            <pc:docMk/>
            <pc:sldMk cId="1309576448" sldId="277"/>
            <ac:cxnSpMk id="127" creationId="{21B651A6-C561-2AC4-D182-167A981A2B25}"/>
          </ac:cxnSpMkLst>
        </pc:cxnChg>
        <pc:cxnChg chg="add mod">
          <ac:chgData name="Clements, William" userId="cbdb0636-a496-422a-8d40-98c53d494d26" providerId="ADAL" clId="{DEB2FAC4-7492-554A-8084-D15EB7526290}" dt="2022-10-25T15:58:09.264" v="3430" actId="14100"/>
          <ac:cxnSpMkLst>
            <pc:docMk/>
            <pc:sldMk cId="1309576448" sldId="277"/>
            <ac:cxnSpMk id="130" creationId="{80C9726B-1F0D-C2D5-B26D-6936C26ED725}"/>
          </ac:cxnSpMkLst>
        </pc:cxnChg>
        <pc:cxnChg chg="add mod">
          <ac:chgData name="Clements, William" userId="cbdb0636-a496-422a-8d40-98c53d494d26" providerId="ADAL" clId="{DEB2FAC4-7492-554A-8084-D15EB7526290}" dt="2022-10-25T15:58:19.051" v="3434" actId="14100"/>
          <ac:cxnSpMkLst>
            <pc:docMk/>
            <pc:sldMk cId="1309576448" sldId="277"/>
            <ac:cxnSpMk id="133" creationId="{EC109365-D6FF-CCF4-E399-4512055A4C3F}"/>
          </ac:cxnSpMkLst>
        </pc:cxnChg>
        <pc:cxnChg chg="add mod">
          <ac:chgData name="Clements, William" userId="cbdb0636-a496-422a-8d40-98c53d494d26" providerId="ADAL" clId="{DEB2FAC4-7492-554A-8084-D15EB7526290}" dt="2022-10-25T15:58:26.896" v="3437" actId="14100"/>
          <ac:cxnSpMkLst>
            <pc:docMk/>
            <pc:sldMk cId="1309576448" sldId="277"/>
            <ac:cxnSpMk id="136" creationId="{147D2B81-819C-912E-4261-8C2E9A7D86AB}"/>
          </ac:cxnSpMkLst>
        </pc:cxnChg>
        <pc:cxnChg chg="add mod">
          <ac:chgData name="Clements, William" userId="cbdb0636-a496-422a-8d40-98c53d494d26" providerId="ADAL" clId="{DEB2FAC4-7492-554A-8084-D15EB7526290}" dt="2022-10-25T15:58:36.765" v="3440" actId="14100"/>
          <ac:cxnSpMkLst>
            <pc:docMk/>
            <pc:sldMk cId="1309576448" sldId="277"/>
            <ac:cxnSpMk id="139" creationId="{A417DBF1-A2CA-3E0B-1F65-0EFA3CD31C54}"/>
          </ac:cxnSpMkLst>
        </pc:cxnChg>
        <pc:cxnChg chg="add mod">
          <ac:chgData name="Clements, William" userId="cbdb0636-a496-422a-8d40-98c53d494d26" providerId="ADAL" clId="{DEB2FAC4-7492-554A-8084-D15EB7526290}" dt="2022-10-25T15:58:43.758" v="3443" actId="14100"/>
          <ac:cxnSpMkLst>
            <pc:docMk/>
            <pc:sldMk cId="1309576448" sldId="277"/>
            <ac:cxnSpMk id="142" creationId="{5BB2505A-B101-6A9C-03F3-2B8A14B048DB}"/>
          </ac:cxnSpMkLst>
        </pc:cxnChg>
      </pc:sldChg>
      <pc:sldChg chg="addSp delSp modSp new mod">
        <pc:chgData name="Clements, William" userId="cbdb0636-a496-422a-8d40-98c53d494d26" providerId="ADAL" clId="{DEB2FAC4-7492-554A-8084-D15EB7526290}" dt="2022-10-25T18:21:23.277" v="6093" actId="20577"/>
        <pc:sldMkLst>
          <pc:docMk/>
          <pc:sldMk cId="717526090" sldId="278"/>
        </pc:sldMkLst>
        <pc:spChg chg="mod">
          <ac:chgData name="Clements, William" userId="cbdb0636-a496-422a-8d40-98c53d494d26" providerId="ADAL" clId="{DEB2FAC4-7492-554A-8084-D15EB7526290}" dt="2022-10-25T16:18:24.160" v="3605" actId="20577"/>
          <ac:spMkLst>
            <pc:docMk/>
            <pc:sldMk cId="717526090" sldId="278"/>
            <ac:spMk id="2" creationId="{9B071588-9F4B-3F87-4E21-D9F1F4AD45E6}"/>
          </ac:spMkLst>
        </pc:spChg>
        <pc:spChg chg="add mod">
          <ac:chgData name="Clements, William" userId="cbdb0636-a496-422a-8d40-98c53d494d26" providerId="ADAL" clId="{DEB2FAC4-7492-554A-8084-D15EB7526290}" dt="2022-10-25T16:18:05.332" v="3578" actId="113"/>
          <ac:spMkLst>
            <pc:docMk/>
            <pc:sldMk cId="717526090" sldId="278"/>
            <ac:spMk id="3" creationId="{A390C695-CBDF-2069-8FD9-4C345347EF45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4" creationId="{B0FC0994-523F-81F8-094B-521F367B7B9B}"/>
          </ac:spMkLst>
        </pc:spChg>
        <pc:spChg chg="add mod">
          <ac:chgData name="Clements, William" userId="cbdb0636-a496-422a-8d40-98c53d494d26" providerId="ADAL" clId="{DEB2FAC4-7492-554A-8084-D15EB7526290}" dt="2022-10-25T18:21:23.277" v="6093" actId="20577"/>
          <ac:spMkLst>
            <pc:docMk/>
            <pc:sldMk cId="717526090" sldId="278"/>
            <ac:spMk id="5" creationId="{CCE42C43-BDD3-3C18-4F43-568416A07E60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6" creationId="{7E93F480-3613-A018-73B6-9CF1D336D4C3}"/>
          </ac:spMkLst>
        </pc:spChg>
        <pc:spChg chg="add mod">
          <ac:chgData name="Clements, William" userId="cbdb0636-a496-422a-8d40-98c53d494d26" providerId="ADAL" clId="{DEB2FAC4-7492-554A-8084-D15EB7526290}" dt="2022-10-25T18:20:57.398" v="6012" actId="13822"/>
          <ac:spMkLst>
            <pc:docMk/>
            <pc:sldMk cId="717526090" sldId="278"/>
            <ac:spMk id="7" creationId="{C3E7EA21-4F2E-107A-30B8-48BE7F05FC69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8" creationId="{2541E76D-C517-D909-68DD-1BAAA9F2C2A9}"/>
          </ac:spMkLst>
        </pc:spChg>
        <pc:spChg chg="add del">
          <ac:chgData name="Clements, William" userId="cbdb0636-a496-422a-8d40-98c53d494d26" providerId="ADAL" clId="{DEB2FAC4-7492-554A-8084-D15EB7526290}" dt="2022-10-25T15:47:25.703" v="3237" actId="11529"/>
          <ac:spMkLst>
            <pc:docMk/>
            <pc:sldMk cId="717526090" sldId="278"/>
            <ac:spMk id="9" creationId="{A482874C-774B-C334-A001-E76C87B56DBA}"/>
          </ac:spMkLst>
        </pc:spChg>
        <pc:spChg chg="add mod">
          <ac:chgData name="Clements, William" userId="cbdb0636-a496-422a-8d40-98c53d494d26" providerId="ADAL" clId="{DEB2FAC4-7492-554A-8084-D15EB7526290}" dt="2022-10-25T18:20:57.398" v="6012" actId="13822"/>
          <ac:spMkLst>
            <pc:docMk/>
            <pc:sldMk cId="717526090" sldId="278"/>
            <ac:spMk id="9" creationId="{C4FFF405-FF5C-66E0-CC18-269128826F1C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10" creationId="{06021DD5-D0FA-9156-B8AA-7FFC63D24B40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11" creationId="{D11548FF-6469-0845-DA3B-DB05366504D6}"/>
          </ac:spMkLst>
        </pc:spChg>
        <pc:spChg chg="add mod">
          <ac:chgData name="Clements, William" userId="cbdb0636-a496-422a-8d40-98c53d494d26" providerId="ADAL" clId="{DEB2FAC4-7492-554A-8084-D15EB7526290}" dt="2022-10-25T18:20:57.398" v="6012" actId="13822"/>
          <ac:spMkLst>
            <pc:docMk/>
            <pc:sldMk cId="717526090" sldId="278"/>
            <ac:spMk id="12" creationId="{B1179D2D-5B40-72F5-30C7-6D6AD368575B}"/>
          </ac:spMkLst>
        </pc:spChg>
        <pc:spChg chg="add del mod">
          <ac:chgData name="Clements, William" userId="cbdb0636-a496-422a-8d40-98c53d494d26" providerId="ADAL" clId="{DEB2FAC4-7492-554A-8084-D15EB7526290}" dt="2022-10-25T15:47:50.461" v="3248" actId="478"/>
          <ac:spMkLst>
            <pc:docMk/>
            <pc:sldMk cId="717526090" sldId="278"/>
            <ac:spMk id="12" creationId="{FB66261D-D13B-BC14-E6DE-36D9DFA56D6E}"/>
          </ac:spMkLst>
        </pc:spChg>
        <pc:spChg chg="add del mod">
          <ac:chgData name="Clements, William" userId="cbdb0636-a496-422a-8d40-98c53d494d26" providerId="ADAL" clId="{DEB2FAC4-7492-554A-8084-D15EB7526290}" dt="2022-10-25T15:47:50.461" v="3248" actId="478"/>
          <ac:spMkLst>
            <pc:docMk/>
            <pc:sldMk cId="717526090" sldId="278"/>
            <ac:spMk id="13" creationId="{B66C5224-C1B9-4CCC-E04B-805E73A8509A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14" creationId="{EEB4ED6E-E133-0DD1-8F9D-C8AB5BE0D19E}"/>
          </ac:spMkLst>
        </pc:spChg>
        <pc:spChg chg="add del mod">
          <ac:chgData name="Clements, William" userId="cbdb0636-a496-422a-8d40-98c53d494d26" providerId="ADAL" clId="{DEB2FAC4-7492-554A-8084-D15EB7526290}" dt="2022-10-25T15:47:50.461" v="3248" actId="478"/>
          <ac:spMkLst>
            <pc:docMk/>
            <pc:sldMk cId="717526090" sldId="278"/>
            <ac:spMk id="15" creationId="{10A3351E-D2A8-D3AB-5A46-7DFE244C1549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16" creationId="{73BA7D0B-170B-9F62-55EC-AA99B05AE5F4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17" creationId="{77E84413-F325-7D56-A183-B819ADBDAF3B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18" creationId="{CD2F66F3-7A98-63FB-50C5-E3C4D7E68B40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19" creationId="{A97637C4-F3CA-E123-D286-913DFFF535CC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20" creationId="{4653462A-B695-07CC-C1B7-794BD2C31B9C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21" creationId="{E737A7DA-57D3-0544-7C19-8F4890C802F5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22" creationId="{9CA5F674-DF66-632E-E94F-BDEF2715C80D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35" creationId="{A959FFF3-4ACF-E65F-2716-311260DC23FB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36" creationId="{B13FCD71-373E-7BF5-46AA-4356B932CD0E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37" creationId="{2ECC8438-A771-E438-8FBC-00A519536C88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51" creationId="{3E5F7CF9-8953-FB7F-8277-875E4D9AF44A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52" creationId="{5224A629-6AA0-E459-A8D0-DE0FFD08A24F}"/>
          </ac:spMkLst>
        </pc:spChg>
        <pc:spChg chg="add mod">
          <ac:chgData name="Clements, William" userId="cbdb0636-a496-422a-8d40-98c53d494d26" providerId="ADAL" clId="{DEB2FAC4-7492-554A-8084-D15EB7526290}" dt="2022-10-25T16:18:03.341" v="3577" actId="113"/>
          <ac:spMkLst>
            <pc:docMk/>
            <pc:sldMk cId="717526090" sldId="278"/>
            <ac:spMk id="59" creationId="{7D1A761F-D9BE-48BE-CC80-2B7FF9D0AA99}"/>
          </ac:spMkLst>
        </pc:spChg>
        <pc:spChg chg="add mod">
          <ac:chgData name="Clements, William" userId="cbdb0636-a496-422a-8d40-98c53d494d26" providerId="ADAL" clId="{DEB2FAC4-7492-554A-8084-D15EB7526290}" dt="2022-10-25T16:16:43.848" v="3534" actId="1076"/>
          <ac:spMkLst>
            <pc:docMk/>
            <pc:sldMk cId="717526090" sldId="278"/>
            <ac:spMk id="60" creationId="{D13C2AA5-4F19-4879-BE8C-C16E217D418C}"/>
          </ac:spMkLst>
        </pc:spChg>
        <pc:spChg chg="add mod">
          <ac:chgData name="Clements, William" userId="cbdb0636-a496-422a-8d40-98c53d494d26" providerId="ADAL" clId="{DEB2FAC4-7492-554A-8084-D15EB7526290}" dt="2022-10-25T16:16:43.848" v="3534" actId="1076"/>
          <ac:spMkLst>
            <pc:docMk/>
            <pc:sldMk cId="717526090" sldId="278"/>
            <ac:spMk id="61" creationId="{5BC45B64-F6CA-24CD-BD34-BA4CA578B4DF}"/>
          </ac:spMkLst>
        </pc:spChg>
        <pc:spChg chg="add mod">
          <ac:chgData name="Clements, William" userId="cbdb0636-a496-422a-8d40-98c53d494d26" providerId="ADAL" clId="{DEB2FAC4-7492-554A-8084-D15EB7526290}" dt="2022-10-25T16:16:29.471" v="3531" actId="1076"/>
          <ac:spMkLst>
            <pc:docMk/>
            <pc:sldMk cId="717526090" sldId="278"/>
            <ac:spMk id="62" creationId="{E04E780C-A7B1-C4E7-CDAA-293B6BA95341}"/>
          </ac:spMkLst>
        </pc:spChg>
        <pc:spChg chg="add mod">
          <ac:chgData name="Clements, William" userId="cbdb0636-a496-422a-8d40-98c53d494d26" providerId="ADAL" clId="{DEB2FAC4-7492-554A-8084-D15EB7526290}" dt="2022-10-25T16:16:43.848" v="3534" actId="1076"/>
          <ac:spMkLst>
            <pc:docMk/>
            <pc:sldMk cId="717526090" sldId="278"/>
            <ac:spMk id="63" creationId="{D050F59B-A758-3FE3-CB2D-DBE1054DB561}"/>
          </ac:spMkLst>
        </pc:spChg>
        <pc:spChg chg="add mod">
          <ac:chgData name="Clements, William" userId="cbdb0636-a496-422a-8d40-98c53d494d26" providerId="ADAL" clId="{DEB2FAC4-7492-554A-8084-D15EB7526290}" dt="2022-10-25T16:17:51.714" v="3574" actId="1076"/>
          <ac:spMkLst>
            <pc:docMk/>
            <pc:sldMk cId="717526090" sldId="278"/>
            <ac:spMk id="64" creationId="{B94FECEC-A3C7-6660-2A78-0FFD86437302}"/>
          </ac:spMkLst>
        </pc:spChg>
        <pc:spChg chg="add mod">
          <ac:chgData name="Clements, William" userId="cbdb0636-a496-422a-8d40-98c53d494d26" providerId="ADAL" clId="{DEB2FAC4-7492-554A-8084-D15EB7526290}" dt="2022-10-25T16:16:57.451" v="3535" actId="1076"/>
          <ac:spMkLst>
            <pc:docMk/>
            <pc:sldMk cId="717526090" sldId="278"/>
            <ac:spMk id="68" creationId="{37EA1702-4B71-3772-B8A1-F11329539227}"/>
          </ac:spMkLst>
        </pc:spChg>
        <pc:spChg chg="add mod">
          <ac:chgData name="Clements, William" userId="cbdb0636-a496-422a-8d40-98c53d494d26" providerId="ADAL" clId="{DEB2FAC4-7492-554A-8084-D15EB7526290}" dt="2022-10-25T16:16:57.451" v="3535" actId="1076"/>
          <ac:spMkLst>
            <pc:docMk/>
            <pc:sldMk cId="717526090" sldId="278"/>
            <ac:spMk id="69" creationId="{6E4EE7C3-6458-75A5-AA58-97C08FB66158}"/>
          </ac:spMkLst>
        </pc:spChg>
        <pc:spChg chg="add mod">
          <ac:chgData name="Clements, William" userId="cbdb0636-a496-422a-8d40-98c53d494d26" providerId="ADAL" clId="{DEB2FAC4-7492-554A-8084-D15EB7526290}" dt="2022-10-25T16:17:59.507" v="3576" actId="14100"/>
          <ac:spMkLst>
            <pc:docMk/>
            <pc:sldMk cId="717526090" sldId="278"/>
            <ac:spMk id="70" creationId="{FDF7020B-EABC-4959-1772-603BBA11D2CF}"/>
          </ac:spMkLst>
        </pc:spChg>
        <pc:spChg chg="add mod">
          <ac:chgData name="Clements, William" userId="cbdb0636-a496-422a-8d40-98c53d494d26" providerId="ADAL" clId="{DEB2FAC4-7492-554A-8084-D15EB7526290}" dt="2022-10-25T16:16:57.451" v="3535" actId="1076"/>
          <ac:spMkLst>
            <pc:docMk/>
            <pc:sldMk cId="717526090" sldId="278"/>
            <ac:spMk id="71" creationId="{F5F1C900-84A7-947E-BEB2-D471332AD722}"/>
          </ac:spMkLst>
        </pc:spChg>
        <pc:spChg chg="add mod">
          <ac:chgData name="Clements, William" userId="cbdb0636-a496-422a-8d40-98c53d494d26" providerId="ADAL" clId="{DEB2FAC4-7492-554A-8084-D15EB7526290}" dt="2022-10-25T16:16:57.451" v="3535" actId="1076"/>
          <ac:spMkLst>
            <pc:docMk/>
            <pc:sldMk cId="717526090" sldId="278"/>
            <ac:spMk id="72" creationId="{6FCC563C-F1D4-A576-10F5-61B8D65B48C7}"/>
          </ac:spMkLst>
        </pc:spChg>
        <pc:cxnChg chg="add mod">
          <ac:chgData name="Clements, William" userId="cbdb0636-a496-422a-8d40-98c53d494d26" providerId="ADAL" clId="{DEB2FAC4-7492-554A-8084-D15EB7526290}" dt="2022-10-25T16:01:11.118" v="3449" actId="1076"/>
          <ac:cxnSpMkLst>
            <pc:docMk/>
            <pc:sldMk cId="717526090" sldId="278"/>
            <ac:cxnSpMk id="23" creationId="{79C9D1FA-99AA-6B26-B087-005532967D5F}"/>
          </ac:cxnSpMkLst>
        </pc:cxnChg>
        <pc:cxnChg chg="add mod">
          <ac:chgData name="Clements, William" userId="cbdb0636-a496-422a-8d40-98c53d494d26" providerId="ADAL" clId="{DEB2FAC4-7492-554A-8084-D15EB7526290}" dt="2022-10-25T16:01:11.118" v="3449" actId="1076"/>
          <ac:cxnSpMkLst>
            <pc:docMk/>
            <pc:sldMk cId="717526090" sldId="278"/>
            <ac:cxnSpMk id="26" creationId="{C7426006-FE2F-38D1-2272-96FD31BF5018}"/>
          </ac:cxnSpMkLst>
        </pc:cxnChg>
        <pc:cxnChg chg="add mod">
          <ac:chgData name="Clements, William" userId="cbdb0636-a496-422a-8d40-98c53d494d26" providerId="ADAL" clId="{DEB2FAC4-7492-554A-8084-D15EB7526290}" dt="2022-10-25T16:01:11.118" v="3449" actId="1076"/>
          <ac:cxnSpMkLst>
            <pc:docMk/>
            <pc:sldMk cId="717526090" sldId="278"/>
            <ac:cxnSpMk id="29" creationId="{908828F0-0964-829E-73F1-8BAC97318EB1}"/>
          </ac:cxnSpMkLst>
        </pc:cxnChg>
        <pc:cxnChg chg="add mod">
          <ac:chgData name="Clements, William" userId="cbdb0636-a496-422a-8d40-98c53d494d26" providerId="ADAL" clId="{DEB2FAC4-7492-554A-8084-D15EB7526290}" dt="2022-10-25T16:01:11.118" v="3449" actId="1076"/>
          <ac:cxnSpMkLst>
            <pc:docMk/>
            <pc:sldMk cId="717526090" sldId="278"/>
            <ac:cxnSpMk id="40" creationId="{F9EC0E1B-0D9A-DF0B-0102-6C5DAE1B3DB3}"/>
          </ac:cxnSpMkLst>
        </pc:cxnChg>
        <pc:cxnChg chg="add mod">
          <ac:chgData name="Clements, William" userId="cbdb0636-a496-422a-8d40-98c53d494d26" providerId="ADAL" clId="{DEB2FAC4-7492-554A-8084-D15EB7526290}" dt="2022-10-25T16:01:11.118" v="3449" actId="1076"/>
          <ac:cxnSpMkLst>
            <pc:docMk/>
            <pc:sldMk cId="717526090" sldId="278"/>
            <ac:cxnSpMk id="43" creationId="{9F265AD7-4973-D7A2-E997-03AC5EA8D704}"/>
          </ac:cxnSpMkLst>
        </pc:cxnChg>
        <pc:cxnChg chg="add mod">
          <ac:chgData name="Clements, William" userId="cbdb0636-a496-422a-8d40-98c53d494d26" providerId="ADAL" clId="{DEB2FAC4-7492-554A-8084-D15EB7526290}" dt="2022-10-25T16:01:11.118" v="3449" actId="1076"/>
          <ac:cxnSpMkLst>
            <pc:docMk/>
            <pc:sldMk cId="717526090" sldId="278"/>
            <ac:cxnSpMk id="53" creationId="{C09AE9A8-6EC1-72FC-6198-D9BF8A353BCF}"/>
          </ac:cxnSpMkLst>
        </pc:cxnChg>
        <pc:cxnChg chg="add mod">
          <ac:chgData name="Clements, William" userId="cbdb0636-a496-422a-8d40-98c53d494d26" providerId="ADAL" clId="{DEB2FAC4-7492-554A-8084-D15EB7526290}" dt="2022-10-25T16:01:11.118" v="3449" actId="1076"/>
          <ac:cxnSpMkLst>
            <pc:docMk/>
            <pc:sldMk cId="717526090" sldId="278"/>
            <ac:cxnSpMk id="56" creationId="{7E396C81-E0CE-5E85-0FDC-4F078789E3CE}"/>
          </ac:cxnSpMkLst>
        </pc:cxnChg>
        <pc:cxnChg chg="add mod">
          <ac:chgData name="Clements, William" userId="cbdb0636-a496-422a-8d40-98c53d494d26" providerId="ADAL" clId="{DEB2FAC4-7492-554A-8084-D15EB7526290}" dt="2022-10-25T16:17:55.475" v="3575" actId="14100"/>
          <ac:cxnSpMkLst>
            <pc:docMk/>
            <pc:sldMk cId="717526090" sldId="278"/>
            <ac:cxnSpMk id="65" creationId="{BD903F7F-8D7B-3CE4-B73A-A20C1B6602A4}"/>
          </ac:cxnSpMkLst>
        </pc:cxnChg>
        <pc:cxnChg chg="add mod">
          <ac:chgData name="Clements, William" userId="cbdb0636-a496-422a-8d40-98c53d494d26" providerId="ADAL" clId="{DEB2FAC4-7492-554A-8084-D15EB7526290}" dt="2022-10-25T16:16:57.451" v="3535" actId="1076"/>
          <ac:cxnSpMkLst>
            <pc:docMk/>
            <pc:sldMk cId="717526090" sldId="278"/>
            <ac:cxnSpMk id="73" creationId="{86832DC3-FC3D-A4F7-E5C4-B7D0D17A54AC}"/>
          </ac:cxnSpMkLst>
        </pc:cxnChg>
        <pc:cxnChg chg="add mod">
          <ac:chgData name="Clements, William" userId="cbdb0636-a496-422a-8d40-98c53d494d26" providerId="ADAL" clId="{DEB2FAC4-7492-554A-8084-D15EB7526290}" dt="2022-10-25T16:17:07.035" v="3536" actId="14100"/>
          <ac:cxnSpMkLst>
            <pc:docMk/>
            <pc:sldMk cId="717526090" sldId="278"/>
            <ac:cxnSpMk id="76" creationId="{A13B740F-B90F-863D-C328-1E6F948DC052}"/>
          </ac:cxnSpMkLst>
        </pc:cxnChg>
        <pc:cxnChg chg="add mod">
          <ac:chgData name="Clements, William" userId="cbdb0636-a496-422a-8d40-98c53d494d26" providerId="ADAL" clId="{DEB2FAC4-7492-554A-8084-D15EB7526290}" dt="2022-10-25T16:17:51.714" v="3574" actId="1076"/>
          <ac:cxnSpMkLst>
            <pc:docMk/>
            <pc:sldMk cId="717526090" sldId="278"/>
            <ac:cxnSpMk id="79" creationId="{B6F69B6C-26F7-A4EB-270B-0A666D0A52F4}"/>
          </ac:cxnSpMkLst>
        </pc:cxnChg>
      </pc:sldChg>
      <pc:sldChg chg="addSp delSp modSp add mod">
        <pc:chgData name="Clements, William" userId="cbdb0636-a496-422a-8d40-98c53d494d26" providerId="ADAL" clId="{DEB2FAC4-7492-554A-8084-D15EB7526290}" dt="2022-10-25T18:22:37.471" v="6157" actId="20577"/>
        <pc:sldMkLst>
          <pc:docMk/>
          <pc:sldMk cId="2741458292" sldId="279"/>
        </pc:sldMkLst>
        <pc:spChg chg="del">
          <ac:chgData name="Clements, William" userId="cbdb0636-a496-422a-8d40-98c53d494d26" providerId="ADAL" clId="{DEB2FAC4-7492-554A-8084-D15EB7526290}" dt="2022-10-25T18:14:26.664" v="5652" actId="478"/>
          <ac:spMkLst>
            <pc:docMk/>
            <pc:sldMk cId="2741458292" sldId="279"/>
            <ac:spMk id="5" creationId="{BEF2CFF4-41C6-E4DD-35A9-8C8894536CB0}"/>
          </ac:spMkLst>
        </pc:spChg>
        <pc:spChg chg="add mod">
          <ac:chgData name="Clements, William" userId="cbdb0636-a496-422a-8d40-98c53d494d26" providerId="ADAL" clId="{DEB2FAC4-7492-554A-8084-D15EB7526290}" dt="2022-10-25T18:14:27.160" v="5653"/>
          <ac:spMkLst>
            <pc:docMk/>
            <pc:sldMk cId="2741458292" sldId="279"/>
            <ac:spMk id="24" creationId="{4CF4EF3C-E39C-499F-9F68-629D1E38C96D}"/>
          </ac:spMkLst>
        </pc:spChg>
        <pc:spChg chg="add mod">
          <ac:chgData name="Clements, William" userId="cbdb0636-a496-422a-8d40-98c53d494d26" providerId="ADAL" clId="{DEB2FAC4-7492-554A-8084-D15EB7526290}" dt="2022-10-25T18:14:27.160" v="5653"/>
          <ac:spMkLst>
            <pc:docMk/>
            <pc:sldMk cId="2741458292" sldId="279"/>
            <ac:spMk id="26" creationId="{C067B642-B91F-45C8-4ACF-F02CD24A1E84}"/>
          </ac:spMkLst>
        </pc:spChg>
        <pc:spChg chg="add mod">
          <ac:chgData name="Clements, William" userId="cbdb0636-a496-422a-8d40-98c53d494d26" providerId="ADAL" clId="{DEB2FAC4-7492-554A-8084-D15EB7526290}" dt="2022-10-25T18:22:37.471" v="6157" actId="20577"/>
          <ac:spMkLst>
            <pc:docMk/>
            <pc:sldMk cId="2741458292" sldId="279"/>
            <ac:spMk id="27" creationId="{C9359A1D-15B6-B907-EA55-8CE6AFCF9145}"/>
          </ac:spMkLst>
        </pc:spChg>
        <pc:picChg chg="add mod">
          <ac:chgData name="Clements, William" userId="cbdb0636-a496-422a-8d40-98c53d494d26" providerId="ADAL" clId="{DEB2FAC4-7492-554A-8084-D15EB7526290}" dt="2022-10-25T18:14:27.160" v="5653"/>
          <ac:picMkLst>
            <pc:docMk/>
            <pc:sldMk cId="2741458292" sldId="279"/>
            <ac:picMk id="3" creationId="{E98339E2-DC83-19C9-D97F-B4E69802FD8C}"/>
          </ac:picMkLst>
        </pc:picChg>
        <pc:picChg chg="add mod">
          <ac:chgData name="Clements, William" userId="cbdb0636-a496-422a-8d40-98c53d494d26" providerId="ADAL" clId="{DEB2FAC4-7492-554A-8084-D15EB7526290}" dt="2022-10-25T18:14:27.160" v="5653"/>
          <ac:picMkLst>
            <pc:docMk/>
            <pc:sldMk cId="2741458292" sldId="279"/>
            <ac:picMk id="4" creationId="{57D6948B-EA83-4ADE-4C70-8FCDF3C7AB86}"/>
          </ac:picMkLst>
        </pc:picChg>
        <pc:picChg chg="del">
          <ac:chgData name="Clements, William" userId="cbdb0636-a496-422a-8d40-98c53d494d26" providerId="ADAL" clId="{DEB2FAC4-7492-554A-8084-D15EB7526290}" dt="2022-10-25T18:14:26.664" v="5652" actId="478"/>
          <ac:picMkLst>
            <pc:docMk/>
            <pc:sldMk cId="2741458292" sldId="279"/>
            <ac:picMk id="16" creationId="{1CD967C5-7F9A-3998-79A7-D895AB92C592}"/>
          </ac:picMkLst>
        </pc:picChg>
        <pc:picChg chg="add mod">
          <ac:chgData name="Clements, William" userId="cbdb0636-a496-422a-8d40-98c53d494d26" providerId="ADAL" clId="{DEB2FAC4-7492-554A-8084-D15EB7526290}" dt="2022-10-25T18:14:27.160" v="5653"/>
          <ac:picMkLst>
            <pc:docMk/>
            <pc:sldMk cId="2741458292" sldId="279"/>
            <ac:picMk id="22" creationId="{5CB6A232-C7F9-C89B-C3E0-61D29A1BCEF3}"/>
          </ac:picMkLst>
        </pc:picChg>
        <pc:picChg chg="del">
          <ac:chgData name="Clements, William" userId="cbdb0636-a496-422a-8d40-98c53d494d26" providerId="ADAL" clId="{DEB2FAC4-7492-554A-8084-D15EB7526290}" dt="2022-10-25T18:14:26.664" v="5652" actId="478"/>
          <ac:picMkLst>
            <pc:docMk/>
            <pc:sldMk cId="2741458292" sldId="279"/>
            <ac:picMk id="57" creationId="{E5AB22B6-DBD7-7DF8-C103-A328895FC439}"/>
          </ac:picMkLst>
        </pc:picChg>
        <pc:cxnChg chg="mod">
          <ac:chgData name="Clements, William" userId="cbdb0636-a496-422a-8d40-98c53d494d26" providerId="ADAL" clId="{DEB2FAC4-7492-554A-8084-D15EB7526290}" dt="2022-10-25T16:00:02.881" v="3448" actId="208"/>
          <ac:cxnSpMkLst>
            <pc:docMk/>
            <pc:sldMk cId="2741458292" sldId="279"/>
            <ac:cxnSpMk id="36" creationId="{E240E1B9-AD0A-0B20-C3F0-99F80A26751C}"/>
          </ac:cxnSpMkLst>
        </pc:cxnChg>
        <pc:cxnChg chg="mod">
          <ac:chgData name="Clements, William" userId="cbdb0636-a496-422a-8d40-98c53d494d26" providerId="ADAL" clId="{DEB2FAC4-7492-554A-8084-D15EB7526290}" dt="2022-10-25T15:58:59.030" v="3445" actId="13822"/>
          <ac:cxnSpMkLst>
            <pc:docMk/>
            <pc:sldMk cId="2741458292" sldId="279"/>
            <ac:cxnSpMk id="79" creationId="{C409CAA3-81A3-4ECD-79AC-9DA9D4075CC1}"/>
          </ac:cxnSpMkLst>
        </pc:cxnChg>
        <pc:cxnChg chg="mod">
          <ac:chgData name="Clements, William" userId="cbdb0636-a496-422a-8d40-98c53d494d26" providerId="ADAL" clId="{DEB2FAC4-7492-554A-8084-D15EB7526290}" dt="2022-10-25T15:58:59.030" v="3445" actId="13822"/>
          <ac:cxnSpMkLst>
            <pc:docMk/>
            <pc:sldMk cId="2741458292" sldId="279"/>
            <ac:cxnSpMk id="99" creationId="{3AA90A8C-023A-1EA9-2EE6-A5BF5A907576}"/>
          </ac:cxnSpMkLst>
        </pc:cxnChg>
        <pc:cxnChg chg="mod">
          <ac:chgData name="Clements, William" userId="cbdb0636-a496-422a-8d40-98c53d494d26" providerId="ADAL" clId="{DEB2FAC4-7492-554A-8084-D15EB7526290}" dt="2022-10-25T15:58:59.030" v="3445" actId="13822"/>
          <ac:cxnSpMkLst>
            <pc:docMk/>
            <pc:sldMk cId="2741458292" sldId="279"/>
            <ac:cxnSpMk id="103" creationId="{B36E30B9-0D93-D872-A789-DA13087156AE}"/>
          </ac:cxnSpMkLst>
        </pc:cxnChg>
        <pc:cxnChg chg="mod">
          <ac:chgData name="Clements, William" userId="cbdb0636-a496-422a-8d40-98c53d494d26" providerId="ADAL" clId="{DEB2FAC4-7492-554A-8084-D15EB7526290}" dt="2022-10-25T16:00:02.881" v="3448" actId="208"/>
          <ac:cxnSpMkLst>
            <pc:docMk/>
            <pc:sldMk cId="2741458292" sldId="279"/>
            <ac:cxnSpMk id="112" creationId="{4C5D3F09-E189-90DE-B2EF-2CAD462B8792}"/>
          </ac:cxnSpMkLst>
        </pc:cxnChg>
        <pc:cxnChg chg="mod">
          <ac:chgData name="Clements, William" userId="cbdb0636-a496-422a-8d40-98c53d494d26" providerId="ADAL" clId="{DEB2FAC4-7492-554A-8084-D15EB7526290}" dt="2022-10-25T16:00:02.881" v="3448" actId="208"/>
          <ac:cxnSpMkLst>
            <pc:docMk/>
            <pc:sldMk cId="2741458292" sldId="279"/>
            <ac:cxnSpMk id="115" creationId="{86DD5BEF-EEA8-CCA3-B702-CB1216FF1BEC}"/>
          </ac:cxnSpMkLst>
        </pc:cxnChg>
        <pc:cxnChg chg="mod">
          <ac:chgData name="Clements, William" userId="cbdb0636-a496-422a-8d40-98c53d494d26" providerId="ADAL" clId="{DEB2FAC4-7492-554A-8084-D15EB7526290}" dt="2022-10-25T16:00:02.881" v="3448" actId="208"/>
          <ac:cxnSpMkLst>
            <pc:docMk/>
            <pc:sldMk cId="2741458292" sldId="279"/>
            <ac:cxnSpMk id="118" creationId="{1DC0F059-C87B-29D8-170A-13CF2BB2D0BF}"/>
          </ac:cxnSpMkLst>
        </pc:cxnChg>
        <pc:cxnChg chg="mod">
          <ac:chgData name="Clements, William" userId="cbdb0636-a496-422a-8d40-98c53d494d26" providerId="ADAL" clId="{DEB2FAC4-7492-554A-8084-D15EB7526290}" dt="2022-10-25T16:00:02.881" v="3448" actId="208"/>
          <ac:cxnSpMkLst>
            <pc:docMk/>
            <pc:sldMk cId="2741458292" sldId="279"/>
            <ac:cxnSpMk id="121" creationId="{80AB9B77-C1D3-BDE0-EBD1-5E6A14BC2456}"/>
          </ac:cxnSpMkLst>
        </pc:cxnChg>
        <pc:cxnChg chg="mod">
          <ac:chgData name="Clements, William" userId="cbdb0636-a496-422a-8d40-98c53d494d26" providerId="ADAL" clId="{DEB2FAC4-7492-554A-8084-D15EB7526290}" dt="2022-10-25T15:59:13.838" v="3446" actId="13822"/>
          <ac:cxnSpMkLst>
            <pc:docMk/>
            <pc:sldMk cId="2741458292" sldId="279"/>
            <ac:cxnSpMk id="124" creationId="{E96082B1-2A43-6EE4-C6B7-74BBB1BA4AD2}"/>
          </ac:cxnSpMkLst>
        </pc:cxnChg>
        <pc:cxnChg chg="mod">
          <ac:chgData name="Clements, William" userId="cbdb0636-a496-422a-8d40-98c53d494d26" providerId="ADAL" clId="{DEB2FAC4-7492-554A-8084-D15EB7526290}" dt="2022-10-25T15:59:13.838" v="3446" actId="13822"/>
          <ac:cxnSpMkLst>
            <pc:docMk/>
            <pc:sldMk cId="2741458292" sldId="279"/>
            <ac:cxnSpMk id="133" creationId="{EC109365-D6FF-CCF4-E399-4512055A4C3F}"/>
          </ac:cxnSpMkLst>
        </pc:cxnChg>
        <pc:cxnChg chg="mod">
          <ac:chgData name="Clements, William" userId="cbdb0636-a496-422a-8d40-98c53d494d26" providerId="ADAL" clId="{DEB2FAC4-7492-554A-8084-D15EB7526290}" dt="2022-10-25T15:59:13.838" v="3446" actId="13822"/>
          <ac:cxnSpMkLst>
            <pc:docMk/>
            <pc:sldMk cId="2741458292" sldId="279"/>
            <ac:cxnSpMk id="136" creationId="{147D2B81-819C-912E-4261-8C2E9A7D86AB}"/>
          </ac:cxnSpMkLst>
        </pc:cxnChg>
        <pc:cxnChg chg="mod">
          <ac:chgData name="Clements, William" userId="cbdb0636-a496-422a-8d40-98c53d494d26" providerId="ADAL" clId="{DEB2FAC4-7492-554A-8084-D15EB7526290}" dt="2022-10-25T15:59:13.838" v="3446" actId="13822"/>
          <ac:cxnSpMkLst>
            <pc:docMk/>
            <pc:sldMk cId="2741458292" sldId="279"/>
            <ac:cxnSpMk id="139" creationId="{A417DBF1-A2CA-3E0B-1F65-0EFA3CD31C54}"/>
          </ac:cxnSpMkLst>
        </pc:cxnChg>
        <pc:cxnChg chg="mod">
          <ac:chgData name="Clements, William" userId="cbdb0636-a496-422a-8d40-98c53d494d26" providerId="ADAL" clId="{DEB2FAC4-7492-554A-8084-D15EB7526290}" dt="2022-10-25T15:59:13.838" v="3446" actId="13822"/>
          <ac:cxnSpMkLst>
            <pc:docMk/>
            <pc:sldMk cId="2741458292" sldId="279"/>
            <ac:cxnSpMk id="142" creationId="{5BB2505A-B101-6A9C-03F3-2B8A14B048DB}"/>
          </ac:cxnSpMkLst>
        </pc:cxnChg>
      </pc:sldChg>
      <pc:sldChg chg="addSp delSp modSp add mod ord">
        <pc:chgData name="Clements, William" userId="cbdb0636-a496-422a-8d40-98c53d494d26" providerId="ADAL" clId="{DEB2FAC4-7492-554A-8084-D15EB7526290}" dt="2022-10-25T18:18:14.769" v="5798" actId="1076"/>
        <pc:sldMkLst>
          <pc:docMk/>
          <pc:sldMk cId="1824240191" sldId="280"/>
        </pc:sldMkLst>
        <pc:spChg chg="add mod">
          <ac:chgData name="Clements, William" userId="cbdb0636-a496-422a-8d40-98c53d494d26" providerId="ADAL" clId="{DEB2FAC4-7492-554A-8084-D15EB7526290}" dt="2022-10-25T16:22:33.373" v="3675" actId="167"/>
          <ac:spMkLst>
            <pc:docMk/>
            <pc:sldMk cId="1824240191" sldId="280"/>
            <ac:spMk id="3" creationId="{50B66C76-135E-AB2D-227B-610510CEFDC3}"/>
          </ac:spMkLst>
        </pc:spChg>
        <pc:spChg chg="add del mod">
          <ac:chgData name="Clements, William" userId="cbdb0636-a496-422a-8d40-98c53d494d26" providerId="ADAL" clId="{DEB2FAC4-7492-554A-8084-D15EB7526290}" dt="2022-10-25T18:13:33.142" v="5645"/>
          <ac:spMkLst>
            <pc:docMk/>
            <pc:sldMk cId="1824240191" sldId="280"/>
            <ac:spMk id="4" creationId="{CE9A9C04-053F-B937-80DD-DD406F846869}"/>
          </ac:spMkLst>
        </pc:spChg>
        <pc:spChg chg="add del mod">
          <ac:chgData name="Clements, William" userId="cbdb0636-a496-422a-8d40-98c53d494d26" providerId="ADAL" clId="{DEB2FAC4-7492-554A-8084-D15EB7526290}" dt="2022-10-25T18:13:33.142" v="5645"/>
          <ac:spMkLst>
            <pc:docMk/>
            <pc:sldMk cId="1824240191" sldId="280"/>
            <ac:spMk id="9" creationId="{08B27FE9-029F-BFB2-C94A-51E6EA8D146A}"/>
          </ac:spMkLst>
        </pc:spChg>
        <pc:spChg chg="del mod">
          <ac:chgData name="Clements, William" userId="cbdb0636-a496-422a-8d40-98c53d494d26" providerId="ADAL" clId="{DEB2FAC4-7492-554A-8084-D15EB7526290}" dt="2022-10-25T16:22:26.527" v="3673" actId="478"/>
          <ac:spMkLst>
            <pc:docMk/>
            <pc:sldMk cId="1824240191" sldId="280"/>
            <ac:spMk id="9" creationId="{E89354A2-9675-CB93-58FB-378A71251D27}"/>
          </ac:spMkLst>
        </pc:spChg>
        <pc:spChg chg="del">
          <ac:chgData name="Clements, William" userId="cbdb0636-a496-422a-8d40-98c53d494d26" providerId="ADAL" clId="{DEB2FAC4-7492-554A-8084-D15EB7526290}" dt="2022-10-25T16:13:45.172" v="3511" actId="478"/>
          <ac:spMkLst>
            <pc:docMk/>
            <pc:sldMk cId="1824240191" sldId="280"/>
            <ac:spMk id="10" creationId="{8AE7C9B3-FFBC-9EF5-359B-37D4CBE37ED2}"/>
          </ac:spMkLst>
        </pc:spChg>
        <pc:spChg chg="add mod">
          <ac:chgData name="Clements, William" userId="cbdb0636-a496-422a-8d40-98c53d494d26" providerId="ADAL" clId="{DEB2FAC4-7492-554A-8084-D15EB7526290}" dt="2022-10-25T18:18:14.769" v="5798" actId="1076"/>
          <ac:spMkLst>
            <pc:docMk/>
            <pc:sldMk cId="1824240191" sldId="280"/>
            <ac:spMk id="10" creationId="{A75B1CCB-53EF-E26A-9606-67D67D2D617E}"/>
          </ac:spMkLst>
        </pc:spChg>
        <pc:spChg chg="del">
          <ac:chgData name="Clements, William" userId="cbdb0636-a496-422a-8d40-98c53d494d26" providerId="ADAL" clId="{DEB2FAC4-7492-554A-8084-D15EB7526290}" dt="2022-10-25T16:13:45.172" v="3511" actId="478"/>
          <ac:spMkLst>
            <pc:docMk/>
            <pc:sldMk cId="1824240191" sldId="280"/>
            <ac:spMk id="11" creationId="{AEDBF482-83B1-8FC4-1771-01812B3D43A1}"/>
          </ac:spMkLst>
        </pc:spChg>
        <pc:spChg chg="del">
          <ac:chgData name="Clements, William" userId="cbdb0636-a496-422a-8d40-98c53d494d26" providerId="ADAL" clId="{DEB2FAC4-7492-554A-8084-D15EB7526290}" dt="2022-10-25T16:13:45.172" v="3511" actId="478"/>
          <ac:spMkLst>
            <pc:docMk/>
            <pc:sldMk cId="1824240191" sldId="280"/>
            <ac:spMk id="12" creationId="{E4E10021-8D8E-0EEF-2F28-E885238B5CC7}"/>
          </ac:spMkLst>
        </pc:spChg>
        <pc:spChg chg="del">
          <ac:chgData name="Clements, William" userId="cbdb0636-a496-422a-8d40-98c53d494d26" providerId="ADAL" clId="{DEB2FAC4-7492-554A-8084-D15EB7526290}" dt="2022-10-25T16:13:45.172" v="3511" actId="478"/>
          <ac:spMkLst>
            <pc:docMk/>
            <pc:sldMk cId="1824240191" sldId="280"/>
            <ac:spMk id="13" creationId="{F8B4926A-F244-C7CD-E975-D096E2882B8E}"/>
          </ac:spMkLst>
        </pc:spChg>
        <pc:spChg chg="del">
          <ac:chgData name="Clements, William" userId="cbdb0636-a496-422a-8d40-98c53d494d26" providerId="ADAL" clId="{DEB2FAC4-7492-554A-8084-D15EB7526290}" dt="2022-10-25T16:13:45.172" v="3511" actId="478"/>
          <ac:spMkLst>
            <pc:docMk/>
            <pc:sldMk cId="1824240191" sldId="280"/>
            <ac:spMk id="14" creationId="{89F36374-9F8E-D547-66B4-0512A2D82B07}"/>
          </ac:spMkLst>
        </pc:spChg>
        <pc:spChg chg="del">
          <ac:chgData name="Clements, William" userId="cbdb0636-a496-422a-8d40-98c53d494d26" providerId="ADAL" clId="{DEB2FAC4-7492-554A-8084-D15EB7526290}" dt="2022-10-25T16:13:45.172" v="3511" actId="478"/>
          <ac:spMkLst>
            <pc:docMk/>
            <pc:sldMk cId="1824240191" sldId="280"/>
            <ac:spMk id="15" creationId="{CB717CC5-BE18-35E5-90A2-76A1F7EA639C}"/>
          </ac:spMkLst>
        </pc:spChg>
        <pc:spChg chg="del">
          <ac:chgData name="Clements, William" userId="cbdb0636-a496-422a-8d40-98c53d494d26" providerId="ADAL" clId="{DEB2FAC4-7492-554A-8084-D15EB7526290}" dt="2022-10-25T16:13:45.172" v="3511" actId="478"/>
          <ac:spMkLst>
            <pc:docMk/>
            <pc:sldMk cId="1824240191" sldId="280"/>
            <ac:spMk id="17" creationId="{6BDF0BA3-4D6C-3E26-77C3-57850E62FB5C}"/>
          </ac:spMkLst>
        </pc:spChg>
        <pc:spChg chg="del">
          <ac:chgData name="Clements, William" userId="cbdb0636-a496-422a-8d40-98c53d494d26" providerId="ADAL" clId="{DEB2FAC4-7492-554A-8084-D15EB7526290}" dt="2022-10-25T16:13:45.172" v="3511" actId="478"/>
          <ac:spMkLst>
            <pc:docMk/>
            <pc:sldMk cId="1824240191" sldId="280"/>
            <ac:spMk id="18" creationId="{95EE244B-19C6-316B-F582-2890012B9B1B}"/>
          </ac:spMkLst>
        </pc:spChg>
        <pc:spChg chg="del">
          <ac:chgData name="Clements, William" userId="cbdb0636-a496-422a-8d40-98c53d494d26" providerId="ADAL" clId="{DEB2FAC4-7492-554A-8084-D15EB7526290}" dt="2022-10-25T16:14:27.537" v="3515" actId="478"/>
          <ac:spMkLst>
            <pc:docMk/>
            <pc:sldMk cId="1824240191" sldId="280"/>
            <ac:spMk id="49" creationId="{F41FCDEF-77D2-0227-0984-9B8E453A0128}"/>
          </ac:spMkLst>
        </pc:spChg>
        <pc:spChg chg="del">
          <ac:chgData name="Clements, William" userId="cbdb0636-a496-422a-8d40-98c53d494d26" providerId="ADAL" clId="{DEB2FAC4-7492-554A-8084-D15EB7526290}" dt="2022-10-25T16:14:27.537" v="3515" actId="478"/>
          <ac:spMkLst>
            <pc:docMk/>
            <pc:sldMk cId="1824240191" sldId="280"/>
            <ac:spMk id="50" creationId="{BE3D9E51-2E39-1738-B41C-84327AB55AFA}"/>
          </ac:spMkLst>
        </pc:spChg>
        <pc:spChg chg="del">
          <ac:chgData name="Clements, William" userId="cbdb0636-a496-422a-8d40-98c53d494d26" providerId="ADAL" clId="{DEB2FAC4-7492-554A-8084-D15EB7526290}" dt="2022-10-25T16:14:27.537" v="3515" actId="478"/>
          <ac:spMkLst>
            <pc:docMk/>
            <pc:sldMk cId="1824240191" sldId="280"/>
            <ac:spMk id="51" creationId="{3ACFE576-B949-2615-BE08-20B979989FFC}"/>
          </ac:spMkLst>
        </pc:spChg>
        <pc:spChg chg="del">
          <ac:chgData name="Clements, William" userId="cbdb0636-a496-422a-8d40-98c53d494d26" providerId="ADAL" clId="{DEB2FAC4-7492-554A-8084-D15EB7526290}" dt="2022-10-25T16:14:27.537" v="3515" actId="478"/>
          <ac:spMkLst>
            <pc:docMk/>
            <pc:sldMk cId="1824240191" sldId="280"/>
            <ac:spMk id="52" creationId="{4C0302FE-EC96-B648-6312-B3CF4F9E7FA6}"/>
          </ac:spMkLst>
        </pc:spChg>
        <pc:spChg chg="del">
          <ac:chgData name="Clements, William" userId="cbdb0636-a496-422a-8d40-98c53d494d26" providerId="ADAL" clId="{DEB2FAC4-7492-554A-8084-D15EB7526290}" dt="2022-10-25T16:14:27.537" v="3515" actId="478"/>
          <ac:spMkLst>
            <pc:docMk/>
            <pc:sldMk cId="1824240191" sldId="280"/>
            <ac:spMk id="53" creationId="{EC9CB3E6-20D1-EE7B-BA16-E07DE8BC903A}"/>
          </ac:spMkLst>
        </pc:spChg>
        <pc:spChg chg="del">
          <ac:chgData name="Clements, William" userId="cbdb0636-a496-422a-8d40-98c53d494d26" providerId="ADAL" clId="{DEB2FAC4-7492-554A-8084-D15EB7526290}" dt="2022-10-25T16:14:27.537" v="3515" actId="478"/>
          <ac:spMkLst>
            <pc:docMk/>
            <pc:sldMk cId="1824240191" sldId="280"/>
            <ac:spMk id="54" creationId="{B12741D4-82D7-3343-6796-2E47BC7D1584}"/>
          </ac:spMkLst>
        </pc:spChg>
        <pc:spChg chg="del">
          <ac:chgData name="Clements, William" userId="cbdb0636-a496-422a-8d40-98c53d494d26" providerId="ADAL" clId="{DEB2FAC4-7492-554A-8084-D15EB7526290}" dt="2022-10-25T16:14:27.537" v="3515" actId="478"/>
          <ac:spMkLst>
            <pc:docMk/>
            <pc:sldMk cId="1824240191" sldId="280"/>
            <ac:spMk id="55" creationId="{7CB2D616-13DD-9B4E-30B9-98CF3A1F31E1}"/>
          </ac:spMkLst>
        </pc:spChg>
        <pc:spChg chg="del">
          <ac:chgData name="Clements, William" userId="cbdb0636-a496-422a-8d40-98c53d494d26" providerId="ADAL" clId="{DEB2FAC4-7492-554A-8084-D15EB7526290}" dt="2022-10-25T16:14:30.112" v="3516" actId="478"/>
          <ac:spMkLst>
            <pc:docMk/>
            <pc:sldMk cId="1824240191" sldId="280"/>
            <ac:spMk id="56" creationId="{068B315A-FCE3-609B-6C27-813F920E6B27}"/>
          </ac:spMkLst>
        </pc:spChg>
        <pc:spChg chg="del">
          <ac:chgData name="Clements, William" userId="cbdb0636-a496-422a-8d40-98c53d494d26" providerId="ADAL" clId="{DEB2FAC4-7492-554A-8084-D15EB7526290}" dt="2022-10-25T16:13:48.339" v="3512" actId="478"/>
          <ac:spMkLst>
            <pc:docMk/>
            <pc:sldMk cId="1824240191" sldId="280"/>
            <ac:spMk id="58" creationId="{5A821232-7573-960E-CC19-5F630CE8A74A}"/>
          </ac:spMkLst>
        </pc:spChg>
        <pc:spChg chg="del">
          <ac:chgData name="Clements, William" userId="cbdb0636-a496-422a-8d40-98c53d494d26" providerId="ADAL" clId="{DEB2FAC4-7492-554A-8084-D15EB7526290}" dt="2022-10-25T16:13:48.339" v="3512" actId="478"/>
          <ac:spMkLst>
            <pc:docMk/>
            <pc:sldMk cId="1824240191" sldId="280"/>
            <ac:spMk id="59" creationId="{5186A66A-1AD1-0CD5-5D68-88A4C685781C}"/>
          </ac:spMkLst>
        </pc:spChg>
        <pc:spChg chg="del">
          <ac:chgData name="Clements, William" userId="cbdb0636-a496-422a-8d40-98c53d494d26" providerId="ADAL" clId="{DEB2FAC4-7492-554A-8084-D15EB7526290}" dt="2022-10-25T16:13:48.339" v="3512" actId="478"/>
          <ac:spMkLst>
            <pc:docMk/>
            <pc:sldMk cId="1824240191" sldId="280"/>
            <ac:spMk id="60" creationId="{E059CFFC-349F-2091-B2BF-B99F3596983D}"/>
          </ac:spMkLst>
        </pc:spChg>
        <pc:spChg chg="del">
          <ac:chgData name="Clements, William" userId="cbdb0636-a496-422a-8d40-98c53d494d26" providerId="ADAL" clId="{DEB2FAC4-7492-554A-8084-D15EB7526290}" dt="2022-10-25T16:13:48.339" v="3512" actId="478"/>
          <ac:spMkLst>
            <pc:docMk/>
            <pc:sldMk cId="1824240191" sldId="280"/>
            <ac:spMk id="61" creationId="{6F93708E-F62A-A43B-F765-33379AFF6939}"/>
          </ac:spMkLst>
        </pc:spChg>
        <pc:spChg chg="del">
          <ac:chgData name="Clements, William" userId="cbdb0636-a496-422a-8d40-98c53d494d26" providerId="ADAL" clId="{DEB2FAC4-7492-554A-8084-D15EB7526290}" dt="2022-10-25T16:13:48.339" v="3512" actId="478"/>
          <ac:spMkLst>
            <pc:docMk/>
            <pc:sldMk cId="1824240191" sldId="280"/>
            <ac:spMk id="62" creationId="{B229639A-B433-D869-34DC-A1CB7814F17B}"/>
          </ac:spMkLst>
        </pc:spChg>
        <pc:spChg chg="del">
          <ac:chgData name="Clements, William" userId="cbdb0636-a496-422a-8d40-98c53d494d26" providerId="ADAL" clId="{DEB2FAC4-7492-554A-8084-D15EB7526290}" dt="2022-10-25T16:13:48.339" v="3512" actId="478"/>
          <ac:spMkLst>
            <pc:docMk/>
            <pc:sldMk cId="1824240191" sldId="280"/>
            <ac:spMk id="63" creationId="{3333E04C-1192-D865-7F28-0F6275AA3FB7}"/>
          </ac:spMkLst>
        </pc:spChg>
        <pc:spChg chg="del">
          <ac:chgData name="Clements, William" userId="cbdb0636-a496-422a-8d40-98c53d494d26" providerId="ADAL" clId="{DEB2FAC4-7492-554A-8084-D15EB7526290}" dt="2022-10-25T16:13:48.339" v="3512" actId="478"/>
          <ac:spMkLst>
            <pc:docMk/>
            <pc:sldMk cId="1824240191" sldId="280"/>
            <ac:spMk id="64" creationId="{EA52A698-E00B-3AC0-AA6E-9C89F5D0407E}"/>
          </ac:spMkLst>
        </pc:spChg>
        <pc:spChg chg="del">
          <ac:chgData name="Clements, William" userId="cbdb0636-a496-422a-8d40-98c53d494d26" providerId="ADAL" clId="{DEB2FAC4-7492-554A-8084-D15EB7526290}" dt="2022-10-25T16:13:48.339" v="3512" actId="478"/>
          <ac:spMkLst>
            <pc:docMk/>
            <pc:sldMk cId="1824240191" sldId="280"/>
            <ac:spMk id="65" creationId="{F19F3E7B-FCD5-B45A-D13E-92D66F5EEAD9}"/>
          </ac:spMkLst>
        </pc:spChg>
        <pc:spChg chg="del">
          <ac:chgData name="Clements, William" userId="cbdb0636-a496-422a-8d40-98c53d494d26" providerId="ADAL" clId="{DEB2FAC4-7492-554A-8084-D15EB7526290}" dt="2022-10-25T16:13:48.339" v="3512" actId="478"/>
          <ac:spMkLst>
            <pc:docMk/>
            <pc:sldMk cId="1824240191" sldId="280"/>
            <ac:spMk id="66" creationId="{46B9C4ED-3A9A-1E77-B0AB-3C9075DF5D32}"/>
          </ac:spMkLst>
        </pc:spChg>
        <pc:spChg chg="del">
          <ac:chgData name="Clements, William" userId="cbdb0636-a496-422a-8d40-98c53d494d26" providerId="ADAL" clId="{DEB2FAC4-7492-554A-8084-D15EB7526290}" dt="2022-10-25T16:13:48.339" v="3512" actId="478"/>
          <ac:spMkLst>
            <pc:docMk/>
            <pc:sldMk cId="1824240191" sldId="280"/>
            <ac:spMk id="67" creationId="{1DAF5038-85F2-E28B-E978-DFAB47973E7E}"/>
          </ac:spMkLst>
        </pc:spChg>
        <pc:spChg chg="del">
          <ac:chgData name="Clements, William" userId="cbdb0636-a496-422a-8d40-98c53d494d26" providerId="ADAL" clId="{DEB2FAC4-7492-554A-8084-D15EB7526290}" dt="2022-10-25T16:14:25.112" v="3514" actId="478"/>
          <ac:spMkLst>
            <pc:docMk/>
            <pc:sldMk cId="1824240191" sldId="280"/>
            <ac:spMk id="68" creationId="{1C1AAFFC-DD1F-94FD-B220-6D281410066B}"/>
          </ac:spMkLst>
        </pc:spChg>
        <pc:spChg chg="del">
          <ac:chgData name="Clements, William" userId="cbdb0636-a496-422a-8d40-98c53d494d26" providerId="ADAL" clId="{DEB2FAC4-7492-554A-8084-D15EB7526290}" dt="2022-10-25T16:14:25.112" v="3514" actId="478"/>
          <ac:spMkLst>
            <pc:docMk/>
            <pc:sldMk cId="1824240191" sldId="280"/>
            <ac:spMk id="69" creationId="{18C08E63-A291-0AA6-8163-844399D76927}"/>
          </ac:spMkLst>
        </pc:spChg>
        <pc:spChg chg="del">
          <ac:chgData name="Clements, William" userId="cbdb0636-a496-422a-8d40-98c53d494d26" providerId="ADAL" clId="{DEB2FAC4-7492-554A-8084-D15EB7526290}" dt="2022-10-25T16:14:25.112" v="3514" actId="478"/>
          <ac:spMkLst>
            <pc:docMk/>
            <pc:sldMk cId="1824240191" sldId="280"/>
            <ac:spMk id="70" creationId="{A501A266-B24D-B2D2-4299-E3D67464EA81}"/>
          </ac:spMkLst>
        </pc:spChg>
        <pc:spChg chg="del">
          <ac:chgData name="Clements, William" userId="cbdb0636-a496-422a-8d40-98c53d494d26" providerId="ADAL" clId="{DEB2FAC4-7492-554A-8084-D15EB7526290}" dt="2022-10-25T16:14:25.112" v="3514" actId="478"/>
          <ac:spMkLst>
            <pc:docMk/>
            <pc:sldMk cId="1824240191" sldId="280"/>
            <ac:spMk id="71" creationId="{1B4D1D31-446E-D4C6-1E6F-15EEA48E81F9}"/>
          </ac:spMkLst>
        </pc:spChg>
        <pc:spChg chg="del">
          <ac:chgData name="Clements, William" userId="cbdb0636-a496-422a-8d40-98c53d494d26" providerId="ADAL" clId="{DEB2FAC4-7492-554A-8084-D15EB7526290}" dt="2022-10-25T16:14:25.112" v="3514" actId="478"/>
          <ac:spMkLst>
            <pc:docMk/>
            <pc:sldMk cId="1824240191" sldId="280"/>
            <ac:spMk id="72" creationId="{77B825B4-65EB-1D6B-25A3-F85C5CE11045}"/>
          </ac:spMkLst>
        </pc:spChg>
        <pc:spChg chg="del">
          <ac:chgData name="Clements, William" userId="cbdb0636-a496-422a-8d40-98c53d494d26" providerId="ADAL" clId="{DEB2FAC4-7492-554A-8084-D15EB7526290}" dt="2022-10-25T16:14:25.112" v="3514" actId="478"/>
          <ac:spMkLst>
            <pc:docMk/>
            <pc:sldMk cId="1824240191" sldId="280"/>
            <ac:spMk id="73" creationId="{4ACF288A-B14B-C6DE-0D3C-98CD474581AA}"/>
          </ac:spMkLst>
        </pc:spChg>
        <pc:spChg chg="del">
          <ac:chgData name="Clements, William" userId="cbdb0636-a496-422a-8d40-98c53d494d26" providerId="ADAL" clId="{DEB2FAC4-7492-554A-8084-D15EB7526290}" dt="2022-10-25T16:14:25.112" v="3514" actId="478"/>
          <ac:spMkLst>
            <pc:docMk/>
            <pc:sldMk cId="1824240191" sldId="280"/>
            <ac:spMk id="74" creationId="{1F8170BD-5273-1001-1DB1-DFFABA844E42}"/>
          </ac:spMkLst>
        </pc:spChg>
        <pc:spChg chg="del">
          <ac:chgData name="Clements, William" userId="cbdb0636-a496-422a-8d40-98c53d494d26" providerId="ADAL" clId="{DEB2FAC4-7492-554A-8084-D15EB7526290}" dt="2022-10-25T16:14:25.112" v="3514" actId="478"/>
          <ac:spMkLst>
            <pc:docMk/>
            <pc:sldMk cId="1824240191" sldId="280"/>
            <ac:spMk id="75" creationId="{3302ABA5-3294-57C0-B41A-3E6298955E8C}"/>
          </ac:spMkLst>
        </pc:spChg>
        <pc:spChg chg="del">
          <ac:chgData name="Clements, William" userId="cbdb0636-a496-422a-8d40-98c53d494d26" providerId="ADAL" clId="{DEB2FAC4-7492-554A-8084-D15EB7526290}" dt="2022-10-25T16:14:25.112" v="3514" actId="478"/>
          <ac:spMkLst>
            <pc:docMk/>
            <pc:sldMk cId="1824240191" sldId="280"/>
            <ac:spMk id="76" creationId="{27F3E7DF-261C-C37C-E0F4-4A8242537A08}"/>
          </ac:spMkLst>
        </pc:spChg>
        <pc:spChg chg="del">
          <ac:chgData name="Clements, William" userId="cbdb0636-a496-422a-8d40-98c53d494d26" providerId="ADAL" clId="{DEB2FAC4-7492-554A-8084-D15EB7526290}" dt="2022-10-25T16:14:25.112" v="3514" actId="478"/>
          <ac:spMkLst>
            <pc:docMk/>
            <pc:sldMk cId="1824240191" sldId="280"/>
            <ac:spMk id="77" creationId="{BB177C9E-0890-BA57-B4BA-F9C3048E109F}"/>
          </ac:spMkLst>
        </pc:spChg>
        <pc:picChg chg="add mod">
          <ac:chgData name="Clements, William" userId="cbdb0636-a496-422a-8d40-98c53d494d26" providerId="ADAL" clId="{DEB2FAC4-7492-554A-8084-D15EB7526290}" dt="2022-10-25T17:48:36.065" v="4945" actId="1076"/>
          <ac:picMkLst>
            <pc:docMk/>
            <pc:sldMk cId="1824240191" sldId="280"/>
            <ac:picMk id="2" creationId="{C483485F-EA7A-CF17-D5A1-CD4A0246E378}"/>
          </ac:picMkLst>
        </pc:picChg>
        <pc:picChg chg="mod">
          <ac:chgData name="Clements, William" userId="cbdb0636-a496-422a-8d40-98c53d494d26" providerId="ADAL" clId="{DEB2FAC4-7492-554A-8084-D15EB7526290}" dt="2022-10-25T17:48:33.835" v="4944" actId="1076"/>
          <ac:picMkLst>
            <pc:docMk/>
            <pc:sldMk cId="1824240191" sldId="280"/>
            <ac:picMk id="16" creationId="{1CD967C5-7F9A-3998-79A7-D895AB92C592}"/>
          </ac:picMkLst>
        </pc:picChg>
        <pc:picChg chg="del">
          <ac:chgData name="Clements, William" userId="cbdb0636-a496-422a-8d40-98c53d494d26" providerId="ADAL" clId="{DEB2FAC4-7492-554A-8084-D15EB7526290}" dt="2022-10-25T16:15:43.662" v="3527" actId="478"/>
          <ac:picMkLst>
            <pc:docMk/>
            <pc:sldMk cId="1824240191" sldId="280"/>
            <ac:picMk id="57" creationId="{E5AB22B6-DBD7-7DF8-C103-A328895FC439}"/>
          </ac:picMkLst>
        </pc:picChg>
        <pc:picChg chg="add mod">
          <ac:chgData name="Clements, William" userId="cbdb0636-a496-422a-8d40-98c53d494d26" providerId="ADAL" clId="{DEB2FAC4-7492-554A-8084-D15EB7526290}" dt="2022-10-25T17:47:45.520" v="4934" actId="167"/>
          <ac:picMkLst>
            <pc:docMk/>
            <pc:sldMk cId="1824240191" sldId="280"/>
            <ac:picMk id="95" creationId="{6315265F-BB13-965C-BBC5-B3744C39C395}"/>
          </ac:picMkLst>
        </pc:picChg>
        <pc:cxnChg chg="add del mod">
          <ac:chgData name="Clements, William" userId="cbdb0636-a496-422a-8d40-98c53d494d26" providerId="ADAL" clId="{DEB2FAC4-7492-554A-8084-D15EB7526290}" dt="2022-10-25T17:44:11.292" v="4899" actId="478"/>
          <ac:cxnSpMkLst>
            <pc:docMk/>
            <pc:sldMk cId="1824240191" sldId="280"/>
            <ac:cxnSpMk id="4" creationId="{6498C8FC-15FC-A31A-BBED-1EFF6238985A}"/>
          </ac:cxnSpMkLst>
        </pc:cxnChg>
        <pc:cxnChg chg="add del mod">
          <ac:chgData name="Clements, William" userId="cbdb0636-a496-422a-8d40-98c53d494d26" providerId="ADAL" clId="{DEB2FAC4-7492-554A-8084-D15EB7526290}" dt="2022-10-25T17:44:12.346" v="4900" actId="478"/>
          <ac:cxnSpMkLst>
            <pc:docMk/>
            <pc:sldMk cId="1824240191" sldId="280"/>
            <ac:cxnSpMk id="25" creationId="{81BC0BC5-5A3D-AE89-4CD8-79BDF301B248}"/>
          </ac:cxnSpMkLst>
        </pc:cxnChg>
        <pc:cxnChg chg="add del mod">
          <ac:chgData name="Clements, William" userId="cbdb0636-a496-422a-8d40-98c53d494d26" providerId="ADAL" clId="{DEB2FAC4-7492-554A-8084-D15EB7526290}" dt="2022-10-25T17:44:13.482" v="4901" actId="478"/>
          <ac:cxnSpMkLst>
            <pc:docMk/>
            <pc:sldMk cId="1824240191" sldId="280"/>
            <ac:cxnSpMk id="28" creationId="{E0A7F5EC-5AEC-543F-0F29-5AB490C1A2C2}"/>
          </ac:cxnSpMkLst>
        </pc:cxnChg>
        <pc:cxnChg chg="add del mod">
          <ac:chgData name="Clements, William" userId="cbdb0636-a496-422a-8d40-98c53d494d26" providerId="ADAL" clId="{DEB2FAC4-7492-554A-8084-D15EB7526290}" dt="2022-10-25T17:44:14.674" v="4902" actId="478"/>
          <ac:cxnSpMkLst>
            <pc:docMk/>
            <pc:sldMk cId="1824240191" sldId="280"/>
            <ac:cxnSpMk id="36" creationId="{C1B37E58-D10D-3780-0458-135D4EAA9186}"/>
          </ac:cxnSpMkLst>
        </pc:cxnChg>
        <pc:cxnChg chg="add del mod">
          <ac:chgData name="Clements, William" userId="cbdb0636-a496-422a-8d40-98c53d494d26" providerId="ADAL" clId="{DEB2FAC4-7492-554A-8084-D15EB7526290}" dt="2022-10-25T17:44:15.741" v="4903" actId="478"/>
          <ac:cxnSpMkLst>
            <pc:docMk/>
            <pc:sldMk cId="1824240191" sldId="280"/>
            <ac:cxnSpMk id="78" creationId="{6268B1A1-D3A3-2E26-9820-91F5E0CAE509}"/>
          </ac:cxnSpMkLst>
        </pc:cxnChg>
      </pc:sldChg>
      <pc:sldChg chg="addSp delSp modSp add mod">
        <pc:chgData name="Clements, William" userId="cbdb0636-a496-422a-8d40-98c53d494d26" providerId="ADAL" clId="{DEB2FAC4-7492-554A-8084-D15EB7526290}" dt="2022-10-25T18:19:40.587" v="5955" actId="20577"/>
        <pc:sldMkLst>
          <pc:docMk/>
          <pc:sldMk cId="787987354" sldId="281"/>
        </pc:sldMkLst>
        <pc:spChg chg="add mod">
          <ac:chgData name="Clements, William" userId="cbdb0636-a496-422a-8d40-98c53d494d26" providerId="ADAL" clId="{DEB2FAC4-7492-554A-8084-D15EB7526290}" dt="2022-10-25T18:13:46.731" v="5649"/>
          <ac:spMkLst>
            <pc:docMk/>
            <pc:sldMk cId="787987354" sldId="281"/>
            <ac:spMk id="5" creationId="{52F9D3F7-01B3-DBF9-060E-A70699943CCA}"/>
          </ac:spMkLst>
        </pc:spChg>
        <pc:spChg chg="del">
          <ac:chgData name="Clements, William" userId="cbdb0636-a496-422a-8d40-98c53d494d26" providerId="ADAL" clId="{DEB2FAC4-7492-554A-8084-D15EB7526290}" dt="2022-10-25T16:15:17.553" v="3523" actId="478"/>
          <ac:spMkLst>
            <pc:docMk/>
            <pc:sldMk cId="787987354" sldId="281"/>
            <ac:spMk id="5" creationId="{BEF2CFF4-41C6-E4DD-35A9-8C8894536CB0}"/>
          </ac:spMkLst>
        </pc:spChg>
        <pc:spChg chg="add mod">
          <ac:chgData name="Clements, William" userId="cbdb0636-a496-422a-8d40-98c53d494d26" providerId="ADAL" clId="{DEB2FAC4-7492-554A-8084-D15EB7526290}" dt="2022-10-25T18:13:46.731" v="5649"/>
          <ac:spMkLst>
            <pc:docMk/>
            <pc:sldMk cId="787987354" sldId="281"/>
            <ac:spMk id="21" creationId="{D68795B1-B714-69EC-A7A7-C65D5F1EB108}"/>
          </ac:spMkLst>
        </pc:spChg>
        <pc:spChg chg="add mod">
          <ac:chgData name="Clements, William" userId="cbdb0636-a496-422a-8d40-98c53d494d26" providerId="ADAL" clId="{DEB2FAC4-7492-554A-8084-D15EB7526290}" dt="2022-10-25T16:20:34.174" v="3626" actId="13822"/>
          <ac:spMkLst>
            <pc:docMk/>
            <pc:sldMk cId="787987354" sldId="281"/>
            <ac:spMk id="22" creationId="{A90D2513-C4A1-9FEF-98EB-544421E4D98E}"/>
          </ac:spMkLst>
        </pc:spChg>
        <pc:spChg chg="add mod">
          <ac:chgData name="Clements, William" userId="cbdb0636-a496-422a-8d40-98c53d494d26" providerId="ADAL" clId="{DEB2FAC4-7492-554A-8084-D15EB7526290}" dt="2022-10-25T18:19:40.587" v="5955" actId="20577"/>
          <ac:spMkLst>
            <pc:docMk/>
            <pc:sldMk cId="787987354" sldId="281"/>
            <ac:spMk id="24" creationId="{D3F4D224-0259-1B51-06D5-5AC7B98FBFB1}"/>
          </ac:spMkLst>
        </pc:spChg>
        <pc:spChg chg="add mod">
          <ac:chgData name="Clements, William" userId="cbdb0636-a496-422a-8d40-98c53d494d26" providerId="ADAL" clId="{DEB2FAC4-7492-554A-8084-D15EB7526290}" dt="2022-10-25T16:20:34.174" v="3626" actId="13822"/>
          <ac:spMkLst>
            <pc:docMk/>
            <pc:sldMk cId="787987354" sldId="281"/>
            <ac:spMk id="25" creationId="{FC6BC190-DB4E-A758-8F8E-01EBF1900579}"/>
          </ac:spMkLst>
        </pc:spChg>
        <pc:spChg chg="add mod">
          <ac:chgData name="Clements, William" userId="cbdb0636-a496-422a-8d40-98c53d494d26" providerId="ADAL" clId="{DEB2FAC4-7492-554A-8084-D15EB7526290}" dt="2022-10-25T16:21:04.314" v="3656" actId="1076"/>
          <ac:spMkLst>
            <pc:docMk/>
            <pc:sldMk cId="787987354" sldId="281"/>
            <ac:spMk id="27" creationId="{94C4353E-AA68-23AE-A589-99116513DAE8}"/>
          </ac:spMkLst>
        </pc:spChg>
        <pc:picChg chg="add mod">
          <ac:chgData name="Clements, William" userId="cbdb0636-a496-422a-8d40-98c53d494d26" providerId="ADAL" clId="{DEB2FAC4-7492-554A-8084-D15EB7526290}" dt="2022-10-25T16:15:24.992" v="3524" actId="1076"/>
          <ac:picMkLst>
            <pc:docMk/>
            <pc:sldMk cId="787987354" sldId="281"/>
            <ac:picMk id="2" creationId="{AB93D971-864C-330F-E709-414084505C99}"/>
          </ac:picMkLst>
        </pc:picChg>
        <pc:picChg chg="add mod">
          <ac:chgData name="Clements, William" userId="cbdb0636-a496-422a-8d40-98c53d494d26" providerId="ADAL" clId="{DEB2FAC4-7492-554A-8084-D15EB7526290}" dt="2022-10-25T16:19:17.415" v="3613" actId="1076"/>
          <ac:picMkLst>
            <pc:docMk/>
            <pc:sldMk cId="787987354" sldId="281"/>
            <ac:picMk id="3" creationId="{A34AA7B6-9DEF-329C-9158-F9E85BF5A247}"/>
          </ac:picMkLst>
        </pc:picChg>
        <pc:picChg chg="add mod">
          <ac:chgData name="Clements, William" userId="cbdb0636-a496-422a-8d40-98c53d494d26" providerId="ADAL" clId="{DEB2FAC4-7492-554A-8084-D15EB7526290}" dt="2022-10-25T16:19:30.923" v="3616" actId="1076"/>
          <ac:picMkLst>
            <pc:docMk/>
            <pc:sldMk cId="787987354" sldId="281"/>
            <ac:picMk id="4" creationId="{BE203CC1-7484-33ED-2636-D2965ECB3359}"/>
          </ac:picMkLst>
        </pc:picChg>
        <pc:picChg chg="mod">
          <ac:chgData name="Clements, William" userId="cbdb0636-a496-422a-8d40-98c53d494d26" providerId="ADAL" clId="{DEB2FAC4-7492-554A-8084-D15EB7526290}" dt="2022-10-25T16:15:26.608" v="3525" actId="1076"/>
          <ac:picMkLst>
            <pc:docMk/>
            <pc:sldMk cId="787987354" sldId="281"/>
            <ac:picMk id="16" creationId="{1CD967C5-7F9A-3998-79A7-D895AB92C592}"/>
          </ac:picMkLst>
        </pc:picChg>
        <pc:picChg chg="add mod">
          <ac:chgData name="Clements, William" userId="cbdb0636-a496-422a-8d40-98c53d494d26" providerId="ADAL" clId="{DEB2FAC4-7492-554A-8084-D15EB7526290}" dt="2022-10-25T16:20:40.173" v="3627" actId="1076"/>
          <ac:picMkLst>
            <pc:docMk/>
            <pc:sldMk cId="787987354" sldId="281"/>
            <ac:picMk id="26" creationId="{BB9C1522-107B-A5F5-3725-EA08BDD9211C}"/>
          </ac:picMkLst>
        </pc:picChg>
        <pc:picChg chg="add mod">
          <ac:chgData name="Clements, William" userId="cbdb0636-a496-422a-8d40-98c53d494d26" providerId="ADAL" clId="{DEB2FAC4-7492-554A-8084-D15EB7526290}" dt="2022-10-25T17:50:13.716" v="4958" actId="1076"/>
          <ac:picMkLst>
            <pc:docMk/>
            <pc:sldMk cId="787987354" sldId="281"/>
            <ac:picMk id="28" creationId="{E9B9DDCA-C82C-E0F9-FBB4-761BF747B0B5}"/>
          </ac:picMkLst>
        </pc:picChg>
        <pc:picChg chg="mod">
          <ac:chgData name="Clements, William" userId="cbdb0636-a496-422a-8d40-98c53d494d26" providerId="ADAL" clId="{DEB2FAC4-7492-554A-8084-D15EB7526290}" dt="2022-10-25T16:15:29.234" v="3526" actId="1076"/>
          <ac:picMkLst>
            <pc:docMk/>
            <pc:sldMk cId="787987354" sldId="281"/>
            <ac:picMk id="57" creationId="{E5AB22B6-DBD7-7DF8-C103-A328895FC439}"/>
          </ac:picMkLst>
        </pc:picChg>
      </pc:sldChg>
      <pc:sldChg chg="addSp delSp modSp add del mod">
        <pc:chgData name="Clements, William" userId="cbdb0636-a496-422a-8d40-98c53d494d26" providerId="ADAL" clId="{DEB2FAC4-7492-554A-8084-D15EB7526290}" dt="2022-10-25T18:18:53.660" v="5842" actId="2696"/>
        <pc:sldMkLst>
          <pc:docMk/>
          <pc:sldMk cId="1438303423" sldId="282"/>
        </pc:sldMkLst>
        <pc:spChg chg="add mod">
          <ac:chgData name="Clements, William" userId="cbdb0636-a496-422a-8d40-98c53d494d26" providerId="ADAL" clId="{DEB2FAC4-7492-554A-8084-D15EB7526290}" dt="2022-10-25T18:18:34.930" v="5841"/>
          <ac:spMkLst>
            <pc:docMk/>
            <pc:sldMk cId="1438303423" sldId="282"/>
            <ac:spMk id="2" creationId="{9FACD1E9-A7D2-FEE4-6C2B-3105477D0167}"/>
          </ac:spMkLst>
        </pc:spChg>
        <pc:spChg chg="del">
          <ac:chgData name="Clements, William" userId="cbdb0636-a496-422a-8d40-98c53d494d26" providerId="ADAL" clId="{DEB2FAC4-7492-554A-8084-D15EB7526290}" dt="2022-10-25T17:45:23.705" v="4909" actId="478"/>
          <ac:spMkLst>
            <pc:docMk/>
            <pc:sldMk cId="1438303423" sldId="282"/>
            <ac:spMk id="49" creationId="{F41FCDEF-77D2-0227-0984-9B8E453A0128}"/>
          </ac:spMkLst>
        </pc:spChg>
        <pc:spChg chg="del">
          <ac:chgData name="Clements, William" userId="cbdb0636-a496-422a-8d40-98c53d494d26" providerId="ADAL" clId="{DEB2FAC4-7492-554A-8084-D15EB7526290}" dt="2022-10-25T17:45:23.705" v="4909" actId="478"/>
          <ac:spMkLst>
            <pc:docMk/>
            <pc:sldMk cId="1438303423" sldId="282"/>
            <ac:spMk id="50" creationId="{BE3D9E51-2E39-1738-B41C-84327AB55AFA}"/>
          </ac:spMkLst>
        </pc:spChg>
        <pc:spChg chg="del">
          <ac:chgData name="Clements, William" userId="cbdb0636-a496-422a-8d40-98c53d494d26" providerId="ADAL" clId="{DEB2FAC4-7492-554A-8084-D15EB7526290}" dt="2022-10-25T17:45:23.705" v="4909" actId="478"/>
          <ac:spMkLst>
            <pc:docMk/>
            <pc:sldMk cId="1438303423" sldId="282"/>
            <ac:spMk id="51" creationId="{3ACFE576-B949-2615-BE08-20B979989FFC}"/>
          </ac:spMkLst>
        </pc:spChg>
        <pc:spChg chg="del">
          <ac:chgData name="Clements, William" userId="cbdb0636-a496-422a-8d40-98c53d494d26" providerId="ADAL" clId="{DEB2FAC4-7492-554A-8084-D15EB7526290}" dt="2022-10-25T17:45:23.705" v="4909" actId="478"/>
          <ac:spMkLst>
            <pc:docMk/>
            <pc:sldMk cId="1438303423" sldId="282"/>
            <ac:spMk id="52" creationId="{4C0302FE-EC96-B648-6312-B3CF4F9E7FA6}"/>
          </ac:spMkLst>
        </pc:spChg>
        <pc:spChg chg="del">
          <ac:chgData name="Clements, William" userId="cbdb0636-a496-422a-8d40-98c53d494d26" providerId="ADAL" clId="{DEB2FAC4-7492-554A-8084-D15EB7526290}" dt="2022-10-25T17:45:23.705" v="4909" actId="478"/>
          <ac:spMkLst>
            <pc:docMk/>
            <pc:sldMk cId="1438303423" sldId="282"/>
            <ac:spMk id="53" creationId="{EC9CB3E6-20D1-EE7B-BA16-E07DE8BC903A}"/>
          </ac:spMkLst>
        </pc:spChg>
        <pc:spChg chg="del">
          <ac:chgData name="Clements, William" userId="cbdb0636-a496-422a-8d40-98c53d494d26" providerId="ADAL" clId="{DEB2FAC4-7492-554A-8084-D15EB7526290}" dt="2022-10-25T17:45:23.705" v="4909" actId="478"/>
          <ac:spMkLst>
            <pc:docMk/>
            <pc:sldMk cId="1438303423" sldId="282"/>
            <ac:spMk id="54" creationId="{B12741D4-82D7-3343-6796-2E47BC7D1584}"/>
          </ac:spMkLst>
        </pc:spChg>
        <pc:spChg chg="del">
          <ac:chgData name="Clements, William" userId="cbdb0636-a496-422a-8d40-98c53d494d26" providerId="ADAL" clId="{DEB2FAC4-7492-554A-8084-D15EB7526290}" dt="2022-10-25T17:45:23.705" v="4909" actId="478"/>
          <ac:spMkLst>
            <pc:docMk/>
            <pc:sldMk cId="1438303423" sldId="282"/>
            <ac:spMk id="55" creationId="{7CB2D616-13DD-9B4E-30B9-98CF3A1F31E1}"/>
          </ac:spMkLst>
        </pc:spChg>
        <pc:spChg chg="del">
          <ac:chgData name="Clements, William" userId="cbdb0636-a496-422a-8d40-98c53d494d26" providerId="ADAL" clId="{DEB2FAC4-7492-554A-8084-D15EB7526290}" dt="2022-10-25T17:45:23.705" v="4909" actId="478"/>
          <ac:spMkLst>
            <pc:docMk/>
            <pc:sldMk cId="1438303423" sldId="282"/>
            <ac:spMk id="56" creationId="{068B315A-FCE3-609B-6C27-813F920E6B27}"/>
          </ac:spMkLst>
        </pc:spChg>
        <pc:spChg chg="del">
          <ac:chgData name="Clements, William" userId="cbdb0636-a496-422a-8d40-98c53d494d26" providerId="ADAL" clId="{DEB2FAC4-7492-554A-8084-D15EB7526290}" dt="2022-10-25T17:45:26.704" v="4910" actId="478"/>
          <ac:spMkLst>
            <pc:docMk/>
            <pc:sldMk cId="1438303423" sldId="282"/>
            <ac:spMk id="68" creationId="{1C1AAFFC-DD1F-94FD-B220-6D281410066B}"/>
          </ac:spMkLst>
        </pc:spChg>
        <pc:spChg chg="del">
          <ac:chgData name="Clements, William" userId="cbdb0636-a496-422a-8d40-98c53d494d26" providerId="ADAL" clId="{DEB2FAC4-7492-554A-8084-D15EB7526290}" dt="2022-10-25T17:45:23.705" v="4909" actId="478"/>
          <ac:spMkLst>
            <pc:docMk/>
            <pc:sldMk cId="1438303423" sldId="282"/>
            <ac:spMk id="69" creationId="{18C08E63-A291-0AA6-8163-844399D76927}"/>
          </ac:spMkLst>
        </pc:spChg>
        <pc:spChg chg="del">
          <ac:chgData name="Clements, William" userId="cbdb0636-a496-422a-8d40-98c53d494d26" providerId="ADAL" clId="{DEB2FAC4-7492-554A-8084-D15EB7526290}" dt="2022-10-25T17:45:26.704" v="4910" actId="478"/>
          <ac:spMkLst>
            <pc:docMk/>
            <pc:sldMk cId="1438303423" sldId="282"/>
            <ac:spMk id="70" creationId="{A501A266-B24D-B2D2-4299-E3D67464EA81}"/>
          </ac:spMkLst>
        </pc:spChg>
        <pc:spChg chg="del">
          <ac:chgData name="Clements, William" userId="cbdb0636-a496-422a-8d40-98c53d494d26" providerId="ADAL" clId="{DEB2FAC4-7492-554A-8084-D15EB7526290}" dt="2022-10-25T17:45:23.705" v="4909" actId="478"/>
          <ac:spMkLst>
            <pc:docMk/>
            <pc:sldMk cId="1438303423" sldId="282"/>
            <ac:spMk id="71" creationId="{1B4D1D31-446E-D4C6-1E6F-15EEA48E81F9}"/>
          </ac:spMkLst>
        </pc:spChg>
        <pc:spChg chg="del">
          <ac:chgData name="Clements, William" userId="cbdb0636-a496-422a-8d40-98c53d494d26" providerId="ADAL" clId="{DEB2FAC4-7492-554A-8084-D15EB7526290}" dt="2022-10-25T17:45:23.705" v="4909" actId="478"/>
          <ac:spMkLst>
            <pc:docMk/>
            <pc:sldMk cId="1438303423" sldId="282"/>
            <ac:spMk id="72" creationId="{77B825B4-65EB-1D6B-25A3-F85C5CE11045}"/>
          </ac:spMkLst>
        </pc:spChg>
        <pc:spChg chg="del">
          <ac:chgData name="Clements, William" userId="cbdb0636-a496-422a-8d40-98c53d494d26" providerId="ADAL" clId="{DEB2FAC4-7492-554A-8084-D15EB7526290}" dt="2022-10-25T17:45:23.705" v="4909" actId="478"/>
          <ac:spMkLst>
            <pc:docMk/>
            <pc:sldMk cId="1438303423" sldId="282"/>
            <ac:spMk id="73" creationId="{4ACF288A-B14B-C6DE-0D3C-98CD474581AA}"/>
          </ac:spMkLst>
        </pc:spChg>
        <pc:spChg chg="del">
          <ac:chgData name="Clements, William" userId="cbdb0636-a496-422a-8d40-98c53d494d26" providerId="ADAL" clId="{DEB2FAC4-7492-554A-8084-D15EB7526290}" dt="2022-10-25T17:45:23.705" v="4909" actId="478"/>
          <ac:spMkLst>
            <pc:docMk/>
            <pc:sldMk cId="1438303423" sldId="282"/>
            <ac:spMk id="74" creationId="{1F8170BD-5273-1001-1DB1-DFFABA844E42}"/>
          </ac:spMkLst>
        </pc:spChg>
        <pc:spChg chg="del">
          <ac:chgData name="Clements, William" userId="cbdb0636-a496-422a-8d40-98c53d494d26" providerId="ADAL" clId="{DEB2FAC4-7492-554A-8084-D15EB7526290}" dt="2022-10-25T17:45:23.705" v="4909" actId="478"/>
          <ac:spMkLst>
            <pc:docMk/>
            <pc:sldMk cId="1438303423" sldId="282"/>
            <ac:spMk id="75" creationId="{3302ABA5-3294-57C0-B41A-3E6298955E8C}"/>
          </ac:spMkLst>
        </pc:spChg>
        <pc:spChg chg="del">
          <ac:chgData name="Clements, William" userId="cbdb0636-a496-422a-8d40-98c53d494d26" providerId="ADAL" clId="{DEB2FAC4-7492-554A-8084-D15EB7526290}" dt="2022-10-25T17:45:23.705" v="4909" actId="478"/>
          <ac:spMkLst>
            <pc:docMk/>
            <pc:sldMk cId="1438303423" sldId="282"/>
            <ac:spMk id="76" creationId="{27F3E7DF-261C-C37C-E0F4-4A8242537A08}"/>
          </ac:spMkLst>
        </pc:spChg>
        <pc:spChg chg="del">
          <ac:chgData name="Clements, William" userId="cbdb0636-a496-422a-8d40-98c53d494d26" providerId="ADAL" clId="{DEB2FAC4-7492-554A-8084-D15EB7526290}" dt="2022-10-25T17:45:23.705" v="4909" actId="478"/>
          <ac:spMkLst>
            <pc:docMk/>
            <pc:sldMk cId="1438303423" sldId="282"/>
            <ac:spMk id="77" creationId="{BB177C9E-0890-BA57-B4BA-F9C3048E109F}"/>
          </ac:spMkLst>
        </pc:spChg>
        <pc:picChg chg="add del mod">
          <ac:chgData name="Clements, William" userId="cbdb0636-a496-422a-8d40-98c53d494d26" providerId="ADAL" clId="{DEB2FAC4-7492-554A-8084-D15EB7526290}" dt="2022-10-25T17:49:34.256" v="4951" actId="478"/>
          <ac:picMkLst>
            <pc:docMk/>
            <pc:sldMk cId="1438303423" sldId="282"/>
            <ac:picMk id="2" creationId="{6941F0F2-AAF6-2BDE-679D-D7084CEF70F9}"/>
          </ac:picMkLst>
        </pc:picChg>
        <pc:picChg chg="add mod">
          <ac:chgData name="Clements, William" userId="cbdb0636-a496-422a-8d40-98c53d494d26" providerId="ADAL" clId="{DEB2FAC4-7492-554A-8084-D15EB7526290}" dt="2022-10-25T17:49:34.326" v="4952"/>
          <ac:picMkLst>
            <pc:docMk/>
            <pc:sldMk cId="1438303423" sldId="282"/>
            <ac:picMk id="3" creationId="{9AFDD8F0-F323-7228-FEC1-0C8BA6D9A8D1}"/>
          </ac:picMkLst>
        </pc:picChg>
        <pc:picChg chg="add mod">
          <ac:chgData name="Clements, William" userId="cbdb0636-a496-422a-8d40-98c53d494d26" providerId="ADAL" clId="{DEB2FAC4-7492-554A-8084-D15EB7526290}" dt="2022-10-25T17:49:34.326" v="4952"/>
          <ac:picMkLst>
            <pc:docMk/>
            <pc:sldMk cId="1438303423" sldId="282"/>
            <ac:picMk id="4" creationId="{A334C1A7-367C-53B4-C3BC-D90894687B8F}"/>
          </ac:picMkLst>
        </pc:picChg>
        <pc:picChg chg="del">
          <ac:chgData name="Clements, William" userId="cbdb0636-a496-422a-8d40-98c53d494d26" providerId="ADAL" clId="{DEB2FAC4-7492-554A-8084-D15EB7526290}" dt="2022-10-25T16:16:02.409" v="3529" actId="478"/>
          <ac:picMkLst>
            <pc:docMk/>
            <pc:sldMk cId="1438303423" sldId="282"/>
            <ac:picMk id="16" creationId="{1CD967C5-7F9A-3998-79A7-D895AB92C592}"/>
          </ac:picMkLst>
        </pc:picChg>
        <pc:picChg chg="add mod">
          <ac:chgData name="Clements, William" userId="cbdb0636-a496-422a-8d40-98c53d494d26" providerId="ADAL" clId="{DEB2FAC4-7492-554A-8084-D15EB7526290}" dt="2022-10-25T17:49:34.326" v="4952"/>
          <ac:picMkLst>
            <pc:docMk/>
            <pc:sldMk cId="1438303423" sldId="282"/>
            <ac:picMk id="21" creationId="{27F42DD3-B52A-3627-F809-4C5E1A1F2DC4}"/>
          </ac:picMkLst>
        </pc:picChg>
        <pc:picChg chg="del">
          <ac:chgData name="Clements, William" userId="cbdb0636-a496-422a-8d40-98c53d494d26" providerId="ADAL" clId="{DEB2FAC4-7492-554A-8084-D15EB7526290}" dt="2022-10-25T17:48:01.910" v="4938" actId="478"/>
          <ac:picMkLst>
            <pc:docMk/>
            <pc:sldMk cId="1438303423" sldId="282"/>
            <ac:picMk id="57" creationId="{E5AB22B6-DBD7-7DF8-C103-A328895FC439}"/>
          </ac:picMkLst>
        </pc:picChg>
      </pc:sldChg>
      <pc:sldChg chg="addSp delSp modSp add mod ord">
        <pc:chgData name="Clements, William" userId="cbdb0636-a496-422a-8d40-98c53d494d26" providerId="ADAL" clId="{DEB2FAC4-7492-554A-8084-D15EB7526290}" dt="2022-10-25T18:17:48.285" v="5763" actId="1076"/>
        <pc:sldMkLst>
          <pc:docMk/>
          <pc:sldMk cId="3738418250" sldId="283"/>
        </pc:sldMkLst>
        <pc:spChg chg="add mod">
          <ac:chgData name="Clements, William" userId="cbdb0636-a496-422a-8d40-98c53d494d26" providerId="ADAL" clId="{DEB2FAC4-7492-554A-8084-D15EB7526290}" dt="2022-10-25T18:13:21.531" v="5642" actId="14100"/>
          <ac:spMkLst>
            <pc:docMk/>
            <pc:sldMk cId="3738418250" sldId="283"/>
            <ac:spMk id="2" creationId="{1146FDA9-A96A-6788-6E98-40520488B817}"/>
          </ac:spMkLst>
        </pc:spChg>
        <pc:spChg chg="add mod">
          <ac:chgData name="Clements, William" userId="cbdb0636-a496-422a-8d40-98c53d494d26" providerId="ADAL" clId="{DEB2FAC4-7492-554A-8084-D15EB7526290}" dt="2022-10-25T16:22:37.733" v="3677"/>
          <ac:spMkLst>
            <pc:docMk/>
            <pc:sldMk cId="3738418250" sldId="283"/>
            <ac:spMk id="3" creationId="{10D11129-82CA-4E8B-D617-6FB19F24B9FE}"/>
          </ac:spMkLst>
        </pc:spChg>
        <pc:spChg chg="add mod">
          <ac:chgData name="Clements, William" userId="cbdb0636-a496-422a-8d40-98c53d494d26" providerId="ADAL" clId="{DEB2FAC4-7492-554A-8084-D15EB7526290}" dt="2022-10-25T18:13:24.971" v="5643" actId="1076"/>
          <ac:spMkLst>
            <pc:docMk/>
            <pc:sldMk cId="3738418250" sldId="283"/>
            <ac:spMk id="9" creationId="{AAB3E9E3-813F-DC54-AFD1-C1C26D2B2610}"/>
          </ac:spMkLst>
        </pc:spChg>
        <pc:spChg chg="del mod">
          <ac:chgData name="Clements, William" userId="cbdb0636-a496-422a-8d40-98c53d494d26" providerId="ADAL" clId="{DEB2FAC4-7492-554A-8084-D15EB7526290}" dt="2022-10-25T16:22:37.278" v="3676" actId="478"/>
          <ac:spMkLst>
            <pc:docMk/>
            <pc:sldMk cId="3738418250" sldId="283"/>
            <ac:spMk id="9" creationId="{E89354A2-9675-CB93-58FB-378A71251D27}"/>
          </ac:spMkLst>
        </pc:spChg>
        <pc:spChg chg="add mod">
          <ac:chgData name="Clements, William" userId="cbdb0636-a496-422a-8d40-98c53d494d26" providerId="ADAL" clId="{DEB2FAC4-7492-554A-8084-D15EB7526290}" dt="2022-10-25T18:17:48.285" v="5763" actId="1076"/>
          <ac:spMkLst>
            <pc:docMk/>
            <pc:sldMk cId="3738418250" sldId="283"/>
            <ac:spMk id="12" creationId="{26A1CAF4-A5E2-80AB-EDEA-1962909115FD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19" creationId="{8EF5FDA1-5BF8-0FB8-93ED-BB3FFF6D5E3E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20" creationId="{3A62444F-03B1-379E-6D8C-8F9375609F1A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23" creationId="{C811C13E-F603-6EC1-8F6A-03B0A1C18D24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29" creationId="{0110AF53-187A-9ACC-EFC7-3E006B3F6E82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30" creationId="{88D802C5-6954-1F40-168D-6BBFE44383FB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33" creationId="{A995D759-4E59-D674-18BF-9AEC7EBBACC0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34" creationId="{26E64156-8C7B-84CE-5A6C-86EF4A1376F1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35" creationId="{2E4F768D-2256-812C-0CC5-6D0791FD8A8B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38" creationId="{01C3C76F-5C19-4E55-EE58-777B487FE336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39" creationId="{5E9C9C8F-8159-29C7-4DA1-611F7DEE0882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40" creationId="{379B8363-2153-F8C3-C0EB-BCC96E935C80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41" creationId="{A58D86C4-3993-A744-357C-34F77632FB9A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43" creationId="{0EB1048B-65AA-F713-7BDE-7A741667F2CC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44" creationId="{4EC8F0B2-49CF-E435-10E0-11C6F7023D06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45" creationId="{99FE398E-BA4C-2DA7-855A-774A7A8B641A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46" creationId="{A9A3667F-C249-31DA-DE32-104636B19345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47" creationId="{34F3E054-9200-ED41-1D86-25EAC9C86175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48" creationId="{BF36266F-71A1-9146-53C4-F8A5FDE9FAFF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80" creationId="{74AE312C-654A-7921-7C7D-FFA05832AE7D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82" creationId="{8DE7BA5D-755B-77B8-5A1B-6CC597AEC78C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83" creationId="{393E2A7D-7C29-B4EF-0443-3CA5AF0AF428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84" creationId="{EEAD584B-4479-080F-86DF-EE1691AEC8B7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85" creationId="{F61EE9BF-3F48-5952-1C43-F4E596A4292C}"/>
          </ac:spMkLst>
        </pc:spChg>
        <pc:spChg chg="del">
          <ac:chgData name="Clements, William" userId="cbdb0636-a496-422a-8d40-98c53d494d26" providerId="ADAL" clId="{DEB2FAC4-7492-554A-8084-D15EB7526290}" dt="2022-10-25T16:29:53.677" v="3809" actId="478"/>
          <ac:spMkLst>
            <pc:docMk/>
            <pc:sldMk cId="3738418250" sldId="283"/>
            <ac:spMk id="86" creationId="{CC8821C2-273F-E022-9A21-5B140C19C96B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87" creationId="{1B87628B-6053-482B-B20F-17472626FB07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88" creationId="{28E8CEF3-41EF-5D07-7380-B861E9ADDF91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89" creationId="{0EB99DC4-5BE4-25F7-A4C5-ECE4453711BC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90" creationId="{0C0ECCA9-F819-1BE9-098B-B758EE59186D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91" creationId="{945EF4E1-8DAD-C24F-F99C-A841F2247035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92" creationId="{43EE5290-2608-466B-BBDB-BEBFD5423FA1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93" creationId="{0B3F5D4C-FA14-DA5C-8AA4-A7F6B27E5F33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94" creationId="{510AB040-FDF6-BC82-EE4B-ADE89C84A9F7}"/>
          </ac:spMkLst>
        </pc:spChg>
        <pc:picChg chg="del">
          <ac:chgData name="Clements, William" userId="cbdb0636-a496-422a-8d40-98c53d494d26" providerId="ADAL" clId="{DEB2FAC4-7492-554A-8084-D15EB7526290}" dt="2022-10-25T16:22:08.303" v="3669" actId="478"/>
          <ac:picMkLst>
            <pc:docMk/>
            <pc:sldMk cId="3738418250" sldId="283"/>
            <ac:picMk id="2" creationId="{C483485F-EA7A-CF17-D5A1-CD4A0246E378}"/>
          </ac:picMkLst>
        </pc:picChg>
        <pc:picChg chg="add mod">
          <ac:chgData name="Clements, William" userId="cbdb0636-a496-422a-8d40-98c53d494d26" providerId="ADAL" clId="{DEB2FAC4-7492-554A-8084-D15EB7526290}" dt="2022-10-25T17:47:26.458" v="4932"/>
          <ac:picMkLst>
            <pc:docMk/>
            <pc:sldMk cId="3738418250" sldId="283"/>
            <ac:picMk id="4" creationId="{AB89A00D-79D4-43F1-79EA-C15AFF91E79B}"/>
          </ac:picMkLst>
        </pc:picChg>
        <pc:picChg chg="add mod">
          <ac:chgData name="Clements, William" userId="cbdb0636-a496-422a-8d40-98c53d494d26" providerId="ADAL" clId="{DEB2FAC4-7492-554A-8084-D15EB7526290}" dt="2022-10-25T17:47:26.458" v="4932"/>
          <ac:picMkLst>
            <pc:docMk/>
            <pc:sldMk cId="3738418250" sldId="283"/>
            <ac:picMk id="10" creationId="{8D371233-EA40-CA78-3CDD-5BBA20AFC4F8}"/>
          </ac:picMkLst>
        </pc:picChg>
        <pc:picChg chg="add mod">
          <ac:chgData name="Clements, William" userId="cbdb0636-a496-422a-8d40-98c53d494d26" providerId="ADAL" clId="{DEB2FAC4-7492-554A-8084-D15EB7526290}" dt="2022-10-25T17:47:26.458" v="4932"/>
          <ac:picMkLst>
            <pc:docMk/>
            <pc:sldMk cId="3738418250" sldId="283"/>
            <ac:picMk id="11" creationId="{7A262743-7255-B102-84E4-6EA94AEF443C}"/>
          </ac:picMkLst>
        </pc:picChg>
        <pc:picChg chg="del">
          <ac:chgData name="Clements, William" userId="cbdb0636-a496-422a-8d40-98c53d494d26" providerId="ADAL" clId="{DEB2FAC4-7492-554A-8084-D15EB7526290}" dt="2022-10-25T16:22:07.672" v="3668" actId="478"/>
          <ac:picMkLst>
            <pc:docMk/>
            <pc:sldMk cId="3738418250" sldId="283"/>
            <ac:picMk id="16" creationId="{1CD967C5-7F9A-3998-79A7-D895AB92C592}"/>
          </ac:picMkLst>
        </pc:picChg>
      </pc:sldChg>
      <pc:sldChg chg="addSp delSp modSp new mod">
        <pc:chgData name="Clements, William" userId="cbdb0636-a496-422a-8d40-98c53d494d26" providerId="ADAL" clId="{DEB2FAC4-7492-554A-8084-D15EB7526290}" dt="2022-10-25T18:08:12.887" v="5561" actId="20577"/>
        <pc:sldMkLst>
          <pc:docMk/>
          <pc:sldMk cId="1180770708" sldId="284"/>
        </pc:sldMkLst>
        <pc:spChg chg="mod">
          <ac:chgData name="Clements, William" userId="cbdb0636-a496-422a-8d40-98c53d494d26" providerId="ADAL" clId="{DEB2FAC4-7492-554A-8084-D15EB7526290}" dt="2022-10-25T18:08:12.887" v="5561" actId="20577"/>
          <ac:spMkLst>
            <pc:docMk/>
            <pc:sldMk cId="1180770708" sldId="284"/>
            <ac:spMk id="2" creationId="{A05AF1F5-0953-F847-5DF4-F64A68BF5FB8}"/>
          </ac:spMkLst>
        </pc:spChg>
        <pc:spChg chg="add mod">
          <ac:chgData name="Clements, William" userId="cbdb0636-a496-422a-8d40-98c53d494d26" providerId="ADAL" clId="{DEB2FAC4-7492-554A-8084-D15EB7526290}" dt="2022-10-25T16:36:55.634" v="3923" actId="14100"/>
          <ac:spMkLst>
            <pc:docMk/>
            <pc:sldMk cId="1180770708" sldId="284"/>
            <ac:spMk id="4" creationId="{A9ED77C2-1422-8D88-2F89-F9DC21AB7BB9}"/>
          </ac:spMkLst>
        </pc:spChg>
        <pc:spChg chg="add mod">
          <ac:chgData name="Clements, William" userId="cbdb0636-a496-422a-8d40-98c53d494d26" providerId="ADAL" clId="{DEB2FAC4-7492-554A-8084-D15EB7526290}" dt="2022-10-25T16:36:46.312" v="3921" actId="1076"/>
          <ac:spMkLst>
            <pc:docMk/>
            <pc:sldMk cId="1180770708" sldId="284"/>
            <ac:spMk id="6" creationId="{5ECCBBC6-8054-C300-D64A-9B6B21762E16}"/>
          </ac:spMkLst>
        </pc:spChg>
        <pc:spChg chg="add mod">
          <ac:chgData name="Clements, William" userId="cbdb0636-a496-422a-8d40-98c53d494d26" providerId="ADAL" clId="{DEB2FAC4-7492-554A-8084-D15EB7526290}" dt="2022-10-25T16:37:09.229" v="3931" actId="13822"/>
          <ac:spMkLst>
            <pc:docMk/>
            <pc:sldMk cId="1180770708" sldId="284"/>
            <ac:spMk id="7" creationId="{7578E671-AEAC-626A-916C-8F8DA9CC63EC}"/>
          </ac:spMkLst>
        </pc:spChg>
        <pc:spChg chg="add mod">
          <ac:chgData name="Clements, William" userId="cbdb0636-a496-422a-8d40-98c53d494d26" providerId="ADAL" clId="{DEB2FAC4-7492-554A-8084-D15EB7526290}" dt="2022-10-25T16:37:24.575" v="3939" actId="13822"/>
          <ac:spMkLst>
            <pc:docMk/>
            <pc:sldMk cId="1180770708" sldId="284"/>
            <ac:spMk id="8" creationId="{EFEB6925-26EC-125A-6E41-519D3A906480}"/>
          </ac:spMkLst>
        </pc:spChg>
        <pc:spChg chg="add mod">
          <ac:chgData name="Clements, William" userId="cbdb0636-a496-422a-8d40-98c53d494d26" providerId="ADAL" clId="{DEB2FAC4-7492-554A-8084-D15EB7526290}" dt="2022-10-25T16:37:47.960" v="3952" actId="20577"/>
          <ac:spMkLst>
            <pc:docMk/>
            <pc:sldMk cId="1180770708" sldId="284"/>
            <ac:spMk id="9" creationId="{D1A9A7B3-9033-0BBD-B3B2-241A60DB539C}"/>
          </ac:spMkLst>
        </pc:spChg>
        <pc:spChg chg="add mod">
          <ac:chgData name="Clements, William" userId="cbdb0636-a496-422a-8d40-98c53d494d26" providerId="ADAL" clId="{DEB2FAC4-7492-554A-8084-D15EB7526290}" dt="2022-10-25T16:38:12.080" v="3961" actId="207"/>
          <ac:spMkLst>
            <pc:docMk/>
            <pc:sldMk cId="1180770708" sldId="284"/>
            <ac:spMk id="10" creationId="{7CB89112-CDCD-F872-C0B3-FE9E2E3DA03E}"/>
          </ac:spMkLst>
        </pc:spChg>
        <pc:picChg chg="add mod">
          <ac:chgData name="Clements, William" userId="cbdb0636-a496-422a-8d40-98c53d494d26" providerId="ADAL" clId="{DEB2FAC4-7492-554A-8084-D15EB7526290}" dt="2022-10-25T16:34:59.487" v="3859" actId="1076"/>
          <ac:picMkLst>
            <pc:docMk/>
            <pc:sldMk cId="1180770708" sldId="284"/>
            <ac:picMk id="3" creationId="{E3D41B2E-25C8-75AA-CDA6-F0841B8D8858}"/>
          </ac:picMkLst>
        </pc:picChg>
        <pc:picChg chg="add del mod">
          <ac:chgData name="Clements, William" userId="cbdb0636-a496-422a-8d40-98c53d494d26" providerId="ADAL" clId="{DEB2FAC4-7492-554A-8084-D15EB7526290}" dt="2022-10-25T16:36:08.538" v="3899" actId="478"/>
          <ac:picMkLst>
            <pc:docMk/>
            <pc:sldMk cId="1180770708" sldId="284"/>
            <ac:picMk id="5" creationId="{B86425A8-DC78-3D5C-A8DB-2A5B5A210805}"/>
          </ac:picMkLst>
        </pc:picChg>
        <pc:picChg chg="add mod">
          <ac:chgData name="Clements, William" userId="cbdb0636-a496-422a-8d40-98c53d494d26" providerId="ADAL" clId="{DEB2FAC4-7492-554A-8084-D15EB7526290}" dt="2022-10-25T16:41:38.871" v="3967" actId="1076"/>
          <ac:picMkLst>
            <pc:docMk/>
            <pc:sldMk cId="1180770708" sldId="284"/>
            <ac:picMk id="11" creationId="{E63A4F3F-C325-263D-0130-3313EB49F429}"/>
          </ac:picMkLst>
        </pc:picChg>
      </pc:sldChg>
      <pc:sldChg chg="addSp modSp add mod ord">
        <pc:chgData name="Clements, William" userId="cbdb0636-a496-422a-8d40-98c53d494d26" providerId="ADAL" clId="{DEB2FAC4-7492-554A-8084-D15EB7526290}" dt="2022-10-25T18:24:19.299" v="6234" actId="20577"/>
        <pc:sldMkLst>
          <pc:docMk/>
          <pc:sldMk cId="3678072817" sldId="285"/>
        </pc:sldMkLst>
        <pc:spChg chg="mod">
          <ac:chgData name="Clements, William" userId="cbdb0636-a496-422a-8d40-98c53d494d26" providerId="ADAL" clId="{DEB2FAC4-7492-554A-8084-D15EB7526290}" dt="2022-10-25T18:24:19.299" v="6234" actId="20577"/>
          <ac:spMkLst>
            <pc:docMk/>
            <pc:sldMk cId="3678072817" sldId="285"/>
            <ac:spMk id="2" creationId="{DF832FF2-9FFB-85F2-40ED-8C8D1DEC6438}"/>
          </ac:spMkLst>
        </pc:spChg>
        <pc:spChg chg="mod">
          <ac:chgData name="Clements, William" userId="cbdb0636-a496-422a-8d40-98c53d494d26" providerId="ADAL" clId="{DEB2FAC4-7492-554A-8084-D15EB7526290}" dt="2022-10-25T17:59:11.320" v="5106" actId="20577"/>
          <ac:spMkLst>
            <pc:docMk/>
            <pc:sldMk cId="3678072817" sldId="285"/>
            <ac:spMk id="3" creationId="{215C01B8-53B4-D889-0A94-ED11E9C6C22D}"/>
          </ac:spMkLst>
        </pc:spChg>
        <pc:picChg chg="add mod">
          <ac:chgData name="Clements, William" userId="cbdb0636-a496-422a-8d40-98c53d494d26" providerId="ADAL" clId="{DEB2FAC4-7492-554A-8084-D15EB7526290}" dt="2022-10-25T17:59:43.706" v="5115" actId="1076"/>
          <ac:picMkLst>
            <pc:docMk/>
            <pc:sldMk cId="3678072817" sldId="285"/>
            <ac:picMk id="4" creationId="{B81EB3B9-3D0D-677B-CCF5-97A7A2B147DC}"/>
          </ac:picMkLst>
        </pc:picChg>
        <pc:picChg chg="add mod">
          <ac:chgData name="Clements, William" userId="cbdb0636-a496-422a-8d40-98c53d494d26" providerId="ADAL" clId="{DEB2FAC4-7492-554A-8084-D15EB7526290}" dt="2022-10-25T17:59:32.735" v="5114" actId="1076"/>
          <ac:picMkLst>
            <pc:docMk/>
            <pc:sldMk cId="3678072817" sldId="285"/>
            <ac:picMk id="6" creationId="{2C581CCB-601A-2384-9944-9A9C274135B6}"/>
          </ac:picMkLst>
        </pc:picChg>
        <pc:picChg chg="mod">
          <ac:chgData name="Clements, William" userId="cbdb0636-a496-422a-8d40-98c53d494d26" providerId="ADAL" clId="{DEB2FAC4-7492-554A-8084-D15EB7526290}" dt="2022-10-25T17:59:29.750" v="5113" actId="1076"/>
          <ac:picMkLst>
            <pc:docMk/>
            <pc:sldMk cId="3678072817" sldId="285"/>
            <ac:picMk id="7" creationId="{B896656F-49E0-4CAC-C1AC-B87F8F8D5161}"/>
          </ac:picMkLst>
        </pc:picChg>
      </pc:sldChg>
      <pc:sldChg chg="addSp delSp modSp add mod ord">
        <pc:chgData name="Clements, William" userId="cbdb0636-a496-422a-8d40-98c53d494d26" providerId="ADAL" clId="{DEB2FAC4-7492-554A-8084-D15EB7526290}" dt="2022-10-25T16:30:53.412" v="3820" actId="1076"/>
        <pc:sldMkLst>
          <pc:docMk/>
          <pc:sldMk cId="2228272558" sldId="286"/>
        </pc:sldMkLst>
        <pc:spChg chg="add mod">
          <ac:chgData name="Clements, William" userId="cbdb0636-a496-422a-8d40-98c53d494d26" providerId="ADAL" clId="{DEB2FAC4-7492-554A-8084-D15EB7526290}" dt="2022-10-25T16:29:29.257" v="3805" actId="20577"/>
          <ac:spMkLst>
            <pc:docMk/>
            <pc:sldMk cId="2228272558" sldId="286"/>
            <ac:spMk id="2" creationId="{D48F6D96-3631-D75F-0FB3-023D5734EAB5}"/>
          </ac:spMkLst>
        </pc:spChg>
        <pc:spChg chg="mod">
          <ac:chgData name="Clements, William" userId="cbdb0636-a496-422a-8d40-98c53d494d26" providerId="ADAL" clId="{DEB2FAC4-7492-554A-8084-D15EB7526290}" dt="2022-10-25T16:29:18.472" v="3793" actId="5793"/>
          <ac:spMkLst>
            <pc:docMk/>
            <pc:sldMk cId="2228272558" sldId="286"/>
            <ac:spMk id="5" creationId="{BEF2CFF4-41C6-E4DD-35A9-8C8894536CB0}"/>
          </ac:spMkLst>
        </pc:spChg>
        <pc:spChg chg="del">
          <ac:chgData name="Clements, William" userId="cbdb0636-a496-422a-8d40-98c53d494d26" providerId="ADAL" clId="{DEB2FAC4-7492-554A-8084-D15EB7526290}" dt="2022-10-25T16:29:46.631" v="3808" actId="478"/>
          <ac:spMkLst>
            <pc:docMk/>
            <pc:sldMk cId="2228272558" sldId="286"/>
            <ac:spMk id="86" creationId="{CC8821C2-273F-E022-9A21-5B140C19C96B}"/>
          </ac:spMkLst>
        </pc:spChg>
        <pc:picChg chg="add mod">
          <ac:chgData name="Clements, William" userId="cbdb0636-a496-422a-8d40-98c53d494d26" providerId="ADAL" clId="{DEB2FAC4-7492-554A-8084-D15EB7526290}" dt="2022-10-25T16:30:53.412" v="3820" actId="1076"/>
          <ac:picMkLst>
            <pc:docMk/>
            <pc:sldMk cId="2228272558" sldId="286"/>
            <ac:picMk id="4" creationId="{57A5747B-A2FA-F5A7-FD7A-79503F3B7540}"/>
          </ac:picMkLst>
        </pc:picChg>
      </pc:sldChg>
      <pc:sldChg chg="addSp delSp modSp add mod">
        <pc:chgData name="Clements, William" userId="cbdb0636-a496-422a-8d40-98c53d494d26" providerId="ADAL" clId="{DEB2FAC4-7492-554A-8084-D15EB7526290}" dt="2022-10-25T16:32:49.269" v="3843"/>
        <pc:sldMkLst>
          <pc:docMk/>
          <pc:sldMk cId="1785093109" sldId="287"/>
        </pc:sldMkLst>
        <pc:spChg chg="add del mod">
          <ac:chgData name="Clements, William" userId="cbdb0636-a496-422a-8d40-98c53d494d26" providerId="ADAL" clId="{DEB2FAC4-7492-554A-8084-D15EB7526290}" dt="2022-10-25T16:31:20.945" v="3832" actId="1076"/>
          <ac:spMkLst>
            <pc:docMk/>
            <pc:sldMk cId="1785093109" sldId="287"/>
            <ac:spMk id="2" creationId="{D48F6D96-3631-D75F-0FB3-023D5734EAB5}"/>
          </ac:spMkLst>
        </pc:spChg>
        <pc:spChg chg="mod">
          <ac:chgData name="Clements, William" userId="cbdb0636-a496-422a-8d40-98c53d494d26" providerId="ADAL" clId="{DEB2FAC4-7492-554A-8084-D15EB7526290}" dt="2022-10-25T16:31:10.416" v="3825" actId="14100"/>
          <ac:spMkLst>
            <pc:docMk/>
            <pc:sldMk cId="1785093109" sldId="287"/>
            <ac:spMk id="3" creationId="{10D11129-82CA-4E8B-D617-6FB19F24B9FE}"/>
          </ac:spMkLst>
        </pc:spChg>
        <pc:spChg chg="mod">
          <ac:chgData name="Clements, William" userId="cbdb0636-a496-422a-8d40-98c53d494d26" providerId="ADAL" clId="{DEB2FAC4-7492-554A-8084-D15EB7526290}" dt="2022-10-25T16:31:07.502" v="3824" actId="14100"/>
          <ac:spMkLst>
            <pc:docMk/>
            <pc:sldMk cId="1785093109" sldId="287"/>
            <ac:spMk id="6" creationId="{82E818A7-B36A-454E-65AD-4D047F2425D0}"/>
          </ac:spMkLst>
        </pc:spChg>
        <pc:spChg chg="mod">
          <ac:chgData name="Clements, William" userId="cbdb0636-a496-422a-8d40-98c53d494d26" providerId="ADAL" clId="{DEB2FAC4-7492-554A-8084-D15EB7526290}" dt="2022-10-25T16:30:05.012" v="3810" actId="14100"/>
          <ac:spMkLst>
            <pc:docMk/>
            <pc:sldMk cId="1785093109" sldId="287"/>
            <ac:spMk id="7" creationId="{ABC7709D-F83F-9B11-49BE-1F144E641CDF}"/>
          </ac:spMkLst>
        </pc:spChg>
        <pc:spChg chg="mod">
          <ac:chgData name="Clements, William" userId="cbdb0636-a496-422a-8d40-98c53d494d26" providerId="ADAL" clId="{DEB2FAC4-7492-554A-8084-D15EB7526290}" dt="2022-10-25T16:31:00.399" v="3822" actId="14100"/>
          <ac:spMkLst>
            <pc:docMk/>
            <pc:sldMk cId="1785093109" sldId="287"/>
            <ac:spMk id="8" creationId="{822DBACF-BEAD-6888-4934-3C00BD702CF5}"/>
          </ac:spMkLst>
        </pc:spChg>
        <pc:spChg chg="del">
          <ac:chgData name="Clements, William" userId="cbdb0636-a496-422a-8d40-98c53d494d26" providerId="ADAL" clId="{DEB2FAC4-7492-554A-8084-D15EB7526290}" dt="2022-10-25T16:29:40.947" v="3807" actId="478"/>
          <ac:spMkLst>
            <pc:docMk/>
            <pc:sldMk cId="1785093109" sldId="287"/>
            <ac:spMk id="86" creationId="{CC8821C2-273F-E022-9A21-5B140C19C96B}"/>
          </ac:spMkLst>
        </pc:spChg>
        <pc:picChg chg="add mod">
          <ac:chgData name="Clements, William" userId="cbdb0636-a496-422a-8d40-98c53d494d26" providerId="ADAL" clId="{DEB2FAC4-7492-554A-8084-D15EB7526290}" dt="2022-10-25T16:31:04.494" v="3823" actId="14100"/>
          <ac:picMkLst>
            <pc:docMk/>
            <pc:sldMk cId="1785093109" sldId="287"/>
            <ac:picMk id="4" creationId="{2F1EC1B0-BD89-C2A4-3CDD-0074AD655806}"/>
          </ac:picMkLst>
        </pc:picChg>
        <pc:picChg chg="add del mod">
          <ac:chgData name="Clements, William" userId="cbdb0636-a496-422a-8d40-98c53d494d26" providerId="ADAL" clId="{DEB2FAC4-7492-554A-8084-D15EB7526290}" dt="2022-10-25T16:32:45.932" v="3841"/>
          <ac:picMkLst>
            <pc:docMk/>
            <pc:sldMk cId="1785093109" sldId="287"/>
            <ac:picMk id="9" creationId="{3FA8AC59-7F18-8D6E-D1F1-EA7871AEA9C5}"/>
          </ac:picMkLst>
        </pc:picChg>
        <pc:picChg chg="add del mod">
          <ac:chgData name="Clements, William" userId="cbdb0636-a496-422a-8d40-98c53d494d26" providerId="ADAL" clId="{DEB2FAC4-7492-554A-8084-D15EB7526290}" dt="2022-10-25T16:32:49.269" v="3843"/>
          <ac:picMkLst>
            <pc:docMk/>
            <pc:sldMk cId="1785093109" sldId="287"/>
            <ac:picMk id="10" creationId="{48A8A4D1-B3CE-B7DA-CC06-FD8D45B3A151}"/>
          </ac:picMkLst>
        </pc:picChg>
      </pc:sldChg>
      <pc:sldChg chg="addSp delSp modSp add mod">
        <pc:chgData name="Clements, William" userId="cbdb0636-a496-422a-8d40-98c53d494d26" providerId="ADAL" clId="{DEB2FAC4-7492-554A-8084-D15EB7526290}" dt="2022-10-25T18:25:21.407" v="6237" actId="1076"/>
        <pc:sldMkLst>
          <pc:docMk/>
          <pc:sldMk cId="3597499111" sldId="288"/>
        </pc:sldMkLst>
        <pc:spChg chg="mod">
          <ac:chgData name="Clements, William" userId="cbdb0636-a496-422a-8d40-98c53d494d26" providerId="ADAL" clId="{DEB2FAC4-7492-554A-8084-D15EB7526290}" dt="2022-10-25T18:05:37.765" v="5329" actId="20577"/>
          <ac:spMkLst>
            <pc:docMk/>
            <pc:sldMk cId="3597499111" sldId="288"/>
            <ac:spMk id="5" creationId="{BEF2CFF4-41C6-E4DD-35A9-8C8894536CB0}"/>
          </ac:spMkLst>
        </pc:spChg>
        <pc:spChg chg="add mod">
          <ac:chgData name="Clements, William" userId="cbdb0636-a496-422a-8d40-98c53d494d26" providerId="ADAL" clId="{DEB2FAC4-7492-554A-8084-D15EB7526290}" dt="2022-10-25T18:25:21.407" v="6237" actId="1076"/>
          <ac:spMkLst>
            <pc:docMk/>
            <pc:sldMk cId="3597499111" sldId="288"/>
            <ac:spMk id="26" creationId="{0B9CF938-B99E-AACA-1B6E-2ADCE912DF1D}"/>
          </ac:spMkLst>
        </pc:spChg>
        <pc:spChg chg="add mod">
          <ac:chgData name="Clements, William" userId="cbdb0636-a496-422a-8d40-98c53d494d26" providerId="ADAL" clId="{DEB2FAC4-7492-554A-8084-D15EB7526290}" dt="2022-10-25T18:02:53.966" v="5182" actId="20577"/>
          <ac:spMkLst>
            <pc:docMk/>
            <pc:sldMk cId="3597499111" sldId="288"/>
            <ac:spMk id="27" creationId="{26D79134-9C60-9128-181F-FEE06412D1C1}"/>
          </ac:spMkLst>
        </pc:spChg>
        <pc:spChg chg="add mod">
          <ac:chgData name="Clements, William" userId="cbdb0636-a496-422a-8d40-98c53d494d26" providerId="ADAL" clId="{DEB2FAC4-7492-554A-8084-D15EB7526290}" dt="2022-10-25T18:03:59.481" v="5218" actId="1076"/>
          <ac:spMkLst>
            <pc:docMk/>
            <pc:sldMk cId="3597499111" sldId="288"/>
            <ac:spMk id="32" creationId="{C0739C8B-9F71-A9A8-0E9D-71302085D450}"/>
          </ac:spMkLst>
        </pc:spChg>
        <pc:picChg chg="add del mod">
          <ac:chgData name="Clements, William" userId="cbdb0636-a496-422a-8d40-98c53d494d26" providerId="ADAL" clId="{DEB2FAC4-7492-554A-8084-D15EB7526290}" dt="2022-10-25T18:00:08.930" v="5116" actId="478"/>
          <ac:picMkLst>
            <pc:docMk/>
            <pc:sldMk cId="3597499111" sldId="288"/>
            <ac:picMk id="9" creationId="{B80EC682-0F38-F8A2-DC40-36E918B491A5}"/>
          </ac:picMkLst>
        </pc:picChg>
        <pc:picChg chg="add mod">
          <ac:chgData name="Clements, William" userId="cbdb0636-a496-422a-8d40-98c53d494d26" providerId="ADAL" clId="{DEB2FAC4-7492-554A-8084-D15EB7526290}" dt="2022-10-25T16:33:01.435" v="3847" actId="1076"/>
          <ac:picMkLst>
            <pc:docMk/>
            <pc:sldMk cId="3597499111" sldId="288"/>
            <ac:picMk id="10" creationId="{9A620038-6350-0D12-23AA-9ABCE3772256}"/>
          </ac:picMkLst>
        </pc:picChg>
        <pc:picChg chg="add mod">
          <ac:chgData name="Clements, William" userId="cbdb0636-a496-422a-8d40-98c53d494d26" providerId="ADAL" clId="{DEB2FAC4-7492-554A-8084-D15EB7526290}" dt="2022-10-25T18:25:17.702" v="6236" actId="1076"/>
          <ac:picMkLst>
            <pc:docMk/>
            <pc:sldMk cId="3597499111" sldId="288"/>
            <ac:picMk id="11" creationId="{4A68F3E0-453D-CE0A-CCC9-AFAA28109F1D}"/>
          </ac:picMkLst>
        </pc:picChg>
        <pc:cxnChg chg="add mod">
          <ac:chgData name="Clements, William" userId="cbdb0636-a496-422a-8d40-98c53d494d26" providerId="ADAL" clId="{DEB2FAC4-7492-554A-8084-D15EB7526290}" dt="2022-10-25T16:33:38.138" v="3850" actId="13822"/>
          <ac:cxnSpMkLst>
            <pc:docMk/>
            <pc:sldMk cId="3597499111" sldId="288"/>
            <ac:cxnSpMk id="13" creationId="{DA43A23E-C2FD-5E4F-421D-61ECC2D16BC4}"/>
          </ac:cxnSpMkLst>
        </pc:cxnChg>
        <pc:cxnChg chg="add mod">
          <ac:chgData name="Clements, William" userId="cbdb0636-a496-422a-8d40-98c53d494d26" providerId="ADAL" clId="{DEB2FAC4-7492-554A-8084-D15EB7526290}" dt="2022-10-25T16:33:44.841" v="3853" actId="14100"/>
          <ac:cxnSpMkLst>
            <pc:docMk/>
            <pc:sldMk cId="3597499111" sldId="288"/>
            <ac:cxnSpMk id="14" creationId="{22BEA6AB-B407-6886-6714-1E54D6729FB4}"/>
          </ac:cxnSpMkLst>
        </pc:cxnChg>
        <pc:cxnChg chg="add mod">
          <ac:chgData name="Clements, William" userId="cbdb0636-a496-422a-8d40-98c53d494d26" providerId="ADAL" clId="{DEB2FAC4-7492-554A-8084-D15EB7526290}" dt="2022-10-25T16:53:12.152" v="4203" actId="14100"/>
          <ac:cxnSpMkLst>
            <pc:docMk/>
            <pc:sldMk cId="3597499111" sldId="288"/>
            <ac:cxnSpMk id="17" creationId="{31D6B4C7-8D0A-FF01-4CFA-00AD70A09E08}"/>
          </ac:cxnSpMkLst>
        </pc:cxnChg>
        <pc:cxnChg chg="add mod">
          <ac:chgData name="Clements, William" userId="cbdb0636-a496-422a-8d40-98c53d494d26" providerId="ADAL" clId="{DEB2FAC4-7492-554A-8084-D15EB7526290}" dt="2022-10-25T18:03:08.254" v="5185" actId="14100"/>
          <ac:cxnSpMkLst>
            <pc:docMk/>
            <pc:sldMk cId="3597499111" sldId="288"/>
            <ac:cxnSpMk id="21" creationId="{C5E88D22-383B-0808-DF7F-836DEA483892}"/>
          </ac:cxnSpMkLst>
        </pc:cxnChg>
        <pc:cxnChg chg="add mod">
          <ac:chgData name="Clements, William" userId="cbdb0636-a496-422a-8d40-98c53d494d26" providerId="ADAL" clId="{DEB2FAC4-7492-554A-8084-D15EB7526290}" dt="2022-10-25T18:03:11.895" v="5186" actId="14100"/>
          <ac:cxnSpMkLst>
            <pc:docMk/>
            <pc:sldMk cId="3597499111" sldId="288"/>
            <ac:cxnSpMk id="28" creationId="{76F33A95-0434-321E-53ED-33D89FA57B72}"/>
          </ac:cxnSpMkLst>
        </pc:cxnChg>
      </pc:sldChg>
      <pc:sldChg chg="addSp delSp modSp add mod">
        <pc:chgData name="Clements, William" userId="cbdb0636-a496-422a-8d40-98c53d494d26" providerId="ADAL" clId="{DEB2FAC4-7492-554A-8084-D15EB7526290}" dt="2022-10-25T18:05:55.598" v="5363" actId="20577"/>
        <pc:sldMkLst>
          <pc:docMk/>
          <pc:sldMk cId="1493571256" sldId="289"/>
        </pc:sldMkLst>
        <pc:spChg chg="mod">
          <ac:chgData name="Clements, William" userId="cbdb0636-a496-422a-8d40-98c53d494d26" providerId="ADAL" clId="{DEB2FAC4-7492-554A-8084-D15EB7526290}" dt="2022-10-25T16:50:05.686" v="4172" actId="14100"/>
          <ac:spMkLst>
            <pc:docMk/>
            <pc:sldMk cId="1493571256" sldId="289"/>
            <ac:spMk id="3" creationId="{10D11129-82CA-4E8B-D617-6FB19F24B9FE}"/>
          </ac:spMkLst>
        </pc:spChg>
        <pc:spChg chg="mod">
          <ac:chgData name="Clements, William" userId="cbdb0636-a496-422a-8d40-98c53d494d26" providerId="ADAL" clId="{DEB2FAC4-7492-554A-8084-D15EB7526290}" dt="2022-10-25T18:05:55.598" v="5363" actId="20577"/>
          <ac:spMkLst>
            <pc:docMk/>
            <pc:sldMk cId="1493571256" sldId="289"/>
            <ac:spMk id="5" creationId="{BEF2CFF4-41C6-E4DD-35A9-8C8894536CB0}"/>
          </ac:spMkLst>
        </pc:spChg>
        <pc:spChg chg="mod">
          <ac:chgData name="Clements, William" userId="cbdb0636-a496-422a-8d40-98c53d494d26" providerId="ADAL" clId="{DEB2FAC4-7492-554A-8084-D15EB7526290}" dt="2022-10-25T16:49:31.568" v="4156" actId="1076"/>
          <ac:spMkLst>
            <pc:docMk/>
            <pc:sldMk cId="1493571256" sldId="289"/>
            <ac:spMk id="8" creationId="{822DBACF-BEAD-6888-4934-3C00BD702CF5}"/>
          </ac:spMkLst>
        </pc:spChg>
        <pc:spChg chg="add mod">
          <ac:chgData name="Clements, William" userId="cbdb0636-a496-422a-8d40-98c53d494d26" providerId="ADAL" clId="{DEB2FAC4-7492-554A-8084-D15EB7526290}" dt="2022-10-25T16:48:42.152" v="4143" actId="1076"/>
          <ac:spMkLst>
            <pc:docMk/>
            <pc:sldMk cId="1493571256" sldId="289"/>
            <ac:spMk id="12" creationId="{3FD1E9A6-E200-4F80-7881-AFFD9FBE6DBB}"/>
          </ac:spMkLst>
        </pc:spChg>
        <pc:spChg chg="add mod">
          <ac:chgData name="Clements, William" userId="cbdb0636-a496-422a-8d40-98c53d494d26" providerId="ADAL" clId="{DEB2FAC4-7492-554A-8084-D15EB7526290}" dt="2022-10-25T16:49:22.824" v="4155" actId="1076"/>
          <ac:spMkLst>
            <pc:docMk/>
            <pc:sldMk cId="1493571256" sldId="289"/>
            <ac:spMk id="13" creationId="{671F2CD2-6AC3-278D-D461-7F8A31735D86}"/>
          </ac:spMkLst>
        </pc:spChg>
        <pc:spChg chg="add del mod">
          <ac:chgData name="Clements, William" userId="cbdb0636-a496-422a-8d40-98c53d494d26" providerId="ADAL" clId="{DEB2FAC4-7492-554A-8084-D15EB7526290}" dt="2022-10-25T16:50:17.510" v="4175" actId="478"/>
          <ac:spMkLst>
            <pc:docMk/>
            <pc:sldMk cId="1493571256" sldId="289"/>
            <ac:spMk id="14" creationId="{53CBCE52-F2CD-1F39-694F-A36F4D58F573}"/>
          </ac:spMkLst>
        </pc:spChg>
        <pc:spChg chg="add del mod">
          <ac:chgData name="Clements, William" userId="cbdb0636-a496-422a-8d40-98c53d494d26" providerId="ADAL" clId="{DEB2FAC4-7492-554A-8084-D15EB7526290}" dt="2022-10-25T16:50:17.510" v="4175" actId="478"/>
          <ac:spMkLst>
            <pc:docMk/>
            <pc:sldMk cId="1493571256" sldId="289"/>
            <ac:spMk id="15" creationId="{24DE2A20-C66B-B5E2-3012-7026D1525D0E}"/>
          </ac:spMkLst>
        </pc:spChg>
        <pc:spChg chg="add del mod">
          <ac:chgData name="Clements, William" userId="cbdb0636-a496-422a-8d40-98c53d494d26" providerId="ADAL" clId="{DEB2FAC4-7492-554A-8084-D15EB7526290}" dt="2022-10-25T16:50:17.510" v="4175" actId="478"/>
          <ac:spMkLst>
            <pc:docMk/>
            <pc:sldMk cId="1493571256" sldId="289"/>
            <ac:spMk id="16" creationId="{F76585A3-08C1-2782-5786-0A85E25B8534}"/>
          </ac:spMkLst>
        </pc:spChg>
        <pc:spChg chg="add del mod">
          <ac:chgData name="Clements, William" userId="cbdb0636-a496-422a-8d40-98c53d494d26" providerId="ADAL" clId="{DEB2FAC4-7492-554A-8084-D15EB7526290}" dt="2022-10-25T16:50:17.510" v="4175" actId="478"/>
          <ac:spMkLst>
            <pc:docMk/>
            <pc:sldMk cId="1493571256" sldId="289"/>
            <ac:spMk id="17" creationId="{DFCDCE7C-E8B3-CE94-0144-5F1076B64EBB}"/>
          </ac:spMkLst>
        </pc:spChg>
        <pc:spChg chg="add del mod">
          <ac:chgData name="Clements, William" userId="cbdb0636-a496-422a-8d40-98c53d494d26" providerId="ADAL" clId="{DEB2FAC4-7492-554A-8084-D15EB7526290}" dt="2022-10-25T16:50:17.510" v="4175" actId="478"/>
          <ac:spMkLst>
            <pc:docMk/>
            <pc:sldMk cId="1493571256" sldId="289"/>
            <ac:spMk id="18" creationId="{E8760D55-0E5E-9590-09A7-2F311069EC6B}"/>
          </ac:spMkLst>
        </pc:spChg>
        <pc:spChg chg="add del mod">
          <ac:chgData name="Clements, William" userId="cbdb0636-a496-422a-8d40-98c53d494d26" providerId="ADAL" clId="{DEB2FAC4-7492-554A-8084-D15EB7526290}" dt="2022-10-25T16:50:17.510" v="4175" actId="478"/>
          <ac:spMkLst>
            <pc:docMk/>
            <pc:sldMk cId="1493571256" sldId="289"/>
            <ac:spMk id="19" creationId="{09130BDC-B65F-6F30-2643-3F8D1AA464FE}"/>
          </ac:spMkLst>
        </pc:spChg>
        <pc:spChg chg="add del mod">
          <ac:chgData name="Clements, William" userId="cbdb0636-a496-422a-8d40-98c53d494d26" providerId="ADAL" clId="{DEB2FAC4-7492-554A-8084-D15EB7526290}" dt="2022-10-25T16:50:17.510" v="4175" actId="478"/>
          <ac:spMkLst>
            <pc:docMk/>
            <pc:sldMk cId="1493571256" sldId="289"/>
            <ac:spMk id="20" creationId="{598F29D8-11AB-2372-7275-4FEB824450C3}"/>
          </ac:spMkLst>
        </pc:spChg>
        <pc:spChg chg="add mod">
          <ac:chgData name="Clements, William" userId="cbdb0636-a496-422a-8d40-98c53d494d26" providerId="ADAL" clId="{DEB2FAC4-7492-554A-8084-D15EB7526290}" dt="2022-10-25T16:48:50.754" v="4147" actId="1076"/>
          <ac:spMkLst>
            <pc:docMk/>
            <pc:sldMk cId="1493571256" sldId="289"/>
            <ac:spMk id="21" creationId="{22DB6456-5CFB-B6EB-32E9-944EB18F6513}"/>
          </ac:spMkLst>
        </pc:spChg>
        <pc:spChg chg="add mod">
          <ac:chgData name="Clements, William" userId="cbdb0636-a496-422a-8d40-98c53d494d26" providerId="ADAL" clId="{DEB2FAC4-7492-554A-8084-D15EB7526290}" dt="2022-10-25T16:48:57.683" v="4149" actId="1076"/>
          <ac:spMkLst>
            <pc:docMk/>
            <pc:sldMk cId="1493571256" sldId="289"/>
            <ac:spMk id="22" creationId="{1F051972-02A0-58FC-1095-CA11CDADAFA4}"/>
          </ac:spMkLst>
        </pc:spChg>
        <pc:spChg chg="add mod">
          <ac:chgData name="Clements, William" userId="cbdb0636-a496-422a-8d40-98c53d494d26" providerId="ADAL" clId="{DEB2FAC4-7492-554A-8084-D15EB7526290}" dt="2022-10-25T16:50:11.860" v="4173" actId="1076"/>
          <ac:spMkLst>
            <pc:docMk/>
            <pc:sldMk cId="1493571256" sldId="289"/>
            <ac:spMk id="23" creationId="{654989E4-408E-CC11-7D4D-4EE1F67CE817}"/>
          </ac:spMkLst>
        </pc:spChg>
        <pc:spChg chg="add mod">
          <ac:chgData name="Clements, William" userId="cbdb0636-a496-422a-8d40-98c53d494d26" providerId="ADAL" clId="{DEB2FAC4-7492-554A-8084-D15EB7526290}" dt="2022-10-25T16:50:11.860" v="4173" actId="1076"/>
          <ac:spMkLst>
            <pc:docMk/>
            <pc:sldMk cId="1493571256" sldId="289"/>
            <ac:spMk id="24" creationId="{58A3966A-B396-2C42-C170-03F094A6F46C}"/>
          </ac:spMkLst>
        </pc:spChg>
        <pc:spChg chg="add mod">
          <ac:chgData name="Clements, William" userId="cbdb0636-a496-422a-8d40-98c53d494d26" providerId="ADAL" clId="{DEB2FAC4-7492-554A-8084-D15EB7526290}" dt="2022-10-25T16:49:22.824" v="4155" actId="1076"/>
          <ac:spMkLst>
            <pc:docMk/>
            <pc:sldMk cId="1493571256" sldId="289"/>
            <ac:spMk id="25" creationId="{A46082E6-7081-8C31-D3C9-E6BC5404062D}"/>
          </ac:spMkLst>
        </pc:spChg>
        <pc:spChg chg="add mod">
          <ac:chgData name="Clements, William" userId="cbdb0636-a496-422a-8d40-98c53d494d26" providerId="ADAL" clId="{DEB2FAC4-7492-554A-8084-D15EB7526290}" dt="2022-10-25T16:49:42.796" v="4169" actId="20577"/>
          <ac:spMkLst>
            <pc:docMk/>
            <pc:sldMk cId="1493571256" sldId="289"/>
            <ac:spMk id="26" creationId="{DA44F50E-C2D0-2BBA-3199-1AE413EF9A0A}"/>
          </ac:spMkLst>
        </pc:spChg>
        <pc:spChg chg="add mod">
          <ac:chgData name="Clements, William" userId="cbdb0636-a496-422a-8d40-98c53d494d26" providerId="ADAL" clId="{DEB2FAC4-7492-554A-8084-D15EB7526290}" dt="2022-10-25T16:49:22.824" v="4155" actId="1076"/>
          <ac:spMkLst>
            <pc:docMk/>
            <pc:sldMk cId="1493571256" sldId="289"/>
            <ac:spMk id="27" creationId="{62A9D153-C7F1-C0D6-0CC7-FB3AEB481402}"/>
          </ac:spMkLst>
        </pc:spChg>
        <pc:spChg chg="add mod">
          <ac:chgData name="Clements, William" userId="cbdb0636-a496-422a-8d40-98c53d494d26" providerId="ADAL" clId="{DEB2FAC4-7492-554A-8084-D15EB7526290}" dt="2022-10-25T16:49:22.824" v="4155" actId="1076"/>
          <ac:spMkLst>
            <pc:docMk/>
            <pc:sldMk cId="1493571256" sldId="289"/>
            <ac:spMk id="28" creationId="{81D4188C-19E1-BE3B-FDB7-C324C55D5E20}"/>
          </ac:spMkLst>
        </pc:spChg>
        <pc:spChg chg="add mod">
          <ac:chgData name="Clements, William" userId="cbdb0636-a496-422a-8d40-98c53d494d26" providerId="ADAL" clId="{DEB2FAC4-7492-554A-8084-D15EB7526290}" dt="2022-10-25T16:49:22.824" v="4155" actId="1076"/>
          <ac:spMkLst>
            <pc:docMk/>
            <pc:sldMk cId="1493571256" sldId="289"/>
            <ac:spMk id="29" creationId="{EE61A190-09A6-6203-CE47-1D998C518721}"/>
          </ac:spMkLst>
        </pc:spChg>
        <pc:spChg chg="add mod">
          <ac:chgData name="Clements, William" userId="cbdb0636-a496-422a-8d40-98c53d494d26" providerId="ADAL" clId="{DEB2FAC4-7492-554A-8084-D15EB7526290}" dt="2022-10-25T16:49:22.824" v="4155" actId="1076"/>
          <ac:spMkLst>
            <pc:docMk/>
            <pc:sldMk cId="1493571256" sldId="289"/>
            <ac:spMk id="30" creationId="{CD382D32-FDE6-FFF2-B944-9DF032869025}"/>
          </ac:spMkLst>
        </pc:spChg>
        <pc:spChg chg="add mod">
          <ac:chgData name="Clements, William" userId="cbdb0636-a496-422a-8d40-98c53d494d26" providerId="ADAL" clId="{DEB2FAC4-7492-554A-8084-D15EB7526290}" dt="2022-10-25T16:50:11.860" v="4173" actId="1076"/>
          <ac:spMkLst>
            <pc:docMk/>
            <pc:sldMk cId="1493571256" sldId="289"/>
            <ac:spMk id="31" creationId="{6AEBD662-944D-8D0A-2C6E-AB71996B1322}"/>
          </ac:spMkLst>
        </pc:spChg>
        <pc:spChg chg="add mod">
          <ac:chgData name="Clements, William" userId="cbdb0636-a496-422a-8d40-98c53d494d26" providerId="ADAL" clId="{DEB2FAC4-7492-554A-8084-D15EB7526290}" dt="2022-10-25T16:50:11.860" v="4173" actId="1076"/>
          <ac:spMkLst>
            <pc:docMk/>
            <pc:sldMk cId="1493571256" sldId="289"/>
            <ac:spMk id="32" creationId="{AF2BDC5D-CA1E-5A35-DFA1-3C11A7F7F470}"/>
          </ac:spMkLst>
        </pc:spChg>
        <pc:spChg chg="add mod">
          <ac:chgData name="Clements, William" userId="cbdb0636-a496-422a-8d40-98c53d494d26" providerId="ADAL" clId="{DEB2FAC4-7492-554A-8084-D15EB7526290}" dt="2022-10-25T16:50:11.860" v="4173" actId="1076"/>
          <ac:spMkLst>
            <pc:docMk/>
            <pc:sldMk cId="1493571256" sldId="289"/>
            <ac:spMk id="33" creationId="{42455370-B49F-2B99-23EC-EBB650936B78}"/>
          </ac:spMkLst>
        </pc:spChg>
        <pc:spChg chg="add mod">
          <ac:chgData name="Clements, William" userId="cbdb0636-a496-422a-8d40-98c53d494d26" providerId="ADAL" clId="{DEB2FAC4-7492-554A-8084-D15EB7526290}" dt="2022-10-25T16:50:11.860" v="4173" actId="1076"/>
          <ac:spMkLst>
            <pc:docMk/>
            <pc:sldMk cId="1493571256" sldId="289"/>
            <ac:spMk id="34" creationId="{F05B1D91-9C88-1B42-4191-99E9895FBC5E}"/>
          </ac:spMkLst>
        </pc:spChg>
        <pc:spChg chg="add mod">
          <ac:chgData name="Clements, William" userId="cbdb0636-a496-422a-8d40-98c53d494d26" providerId="ADAL" clId="{DEB2FAC4-7492-554A-8084-D15EB7526290}" dt="2022-10-25T18:00:38.443" v="5121" actId="1076"/>
          <ac:spMkLst>
            <pc:docMk/>
            <pc:sldMk cId="1493571256" sldId="289"/>
            <ac:spMk id="40" creationId="{313EBA28-7CE8-9F6E-61E8-F618BA2A54C5}"/>
          </ac:spMkLst>
        </pc:spChg>
        <pc:picChg chg="del">
          <ac:chgData name="Clements, William" userId="cbdb0636-a496-422a-8d40-98c53d494d26" providerId="ADAL" clId="{DEB2FAC4-7492-554A-8084-D15EB7526290}" dt="2022-10-25T16:46:54.479" v="4076" actId="478"/>
          <ac:picMkLst>
            <pc:docMk/>
            <pc:sldMk cId="1493571256" sldId="289"/>
            <ac:picMk id="9" creationId="{B80EC682-0F38-F8A2-DC40-36E918B491A5}"/>
          </ac:picMkLst>
        </pc:picChg>
        <pc:picChg chg="mod">
          <ac:chgData name="Clements, William" userId="cbdb0636-a496-422a-8d40-98c53d494d26" providerId="ADAL" clId="{DEB2FAC4-7492-554A-8084-D15EB7526290}" dt="2022-10-25T16:50:20.466" v="4176" actId="1076"/>
          <ac:picMkLst>
            <pc:docMk/>
            <pc:sldMk cId="1493571256" sldId="289"/>
            <ac:picMk id="10" creationId="{9A620038-6350-0D12-23AA-9ABCE3772256}"/>
          </ac:picMkLst>
        </pc:picChg>
        <pc:cxnChg chg="add mod">
          <ac:chgData name="Clements, William" userId="cbdb0636-a496-422a-8d40-98c53d494d26" providerId="ADAL" clId="{DEB2FAC4-7492-554A-8084-D15EB7526290}" dt="2022-10-25T18:00:43.661" v="5122" actId="14100"/>
          <ac:cxnSpMkLst>
            <pc:docMk/>
            <pc:sldMk cId="1493571256" sldId="289"/>
            <ac:cxnSpMk id="35" creationId="{BFE8D747-5439-FCC7-4AC2-66B6F5DA1336}"/>
          </ac:cxnSpMkLst>
        </pc:cxnChg>
        <pc:cxnChg chg="add mod">
          <ac:chgData name="Clements, William" userId="cbdb0636-a496-422a-8d40-98c53d494d26" providerId="ADAL" clId="{DEB2FAC4-7492-554A-8084-D15EB7526290}" dt="2022-10-25T16:51:54.300" v="4189"/>
          <ac:cxnSpMkLst>
            <pc:docMk/>
            <pc:sldMk cId="1493571256" sldId="289"/>
            <ac:cxnSpMk id="36" creationId="{892A0B00-256B-AA86-A8A4-39CFB8ADBA64}"/>
          </ac:cxnSpMkLst>
        </pc:cxnChg>
        <pc:cxnChg chg="add mod">
          <ac:chgData name="Clements, William" userId="cbdb0636-a496-422a-8d40-98c53d494d26" providerId="ADAL" clId="{DEB2FAC4-7492-554A-8084-D15EB7526290}" dt="2022-10-25T18:00:25.882" v="5119" actId="14100"/>
          <ac:cxnSpMkLst>
            <pc:docMk/>
            <pc:sldMk cId="1493571256" sldId="289"/>
            <ac:cxnSpMk id="37" creationId="{4C46380A-D4E8-805F-866A-43114D20C51F}"/>
          </ac:cxnSpMkLst>
        </pc:cxnChg>
        <pc:cxnChg chg="add del mod">
          <ac:chgData name="Clements, William" userId="cbdb0636-a496-422a-8d40-98c53d494d26" providerId="ADAL" clId="{DEB2FAC4-7492-554A-8084-D15EB7526290}" dt="2022-10-25T18:01:39.792" v="5138" actId="478"/>
          <ac:cxnSpMkLst>
            <pc:docMk/>
            <pc:sldMk cId="1493571256" sldId="289"/>
            <ac:cxnSpMk id="42" creationId="{3CF8F3CC-C127-E7C1-2556-17B7021083C9}"/>
          </ac:cxnSpMkLst>
        </pc:cxnChg>
        <pc:cxnChg chg="add del mod">
          <ac:chgData name="Clements, William" userId="cbdb0636-a496-422a-8d40-98c53d494d26" providerId="ADAL" clId="{DEB2FAC4-7492-554A-8084-D15EB7526290}" dt="2022-10-25T18:01:41.105" v="5139" actId="478"/>
          <ac:cxnSpMkLst>
            <pc:docMk/>
            <pc:sldMk cId="1493571256" sldId="289"/>
            <ac:cxnSpMk id="45" creationId="{7CE57498-F93B-8397-A4E3-5C974FDC3E42}"/>
          </ac:cxnSpMkLst>
        </pc:cxnChg>
        <pc:cxnChg chg="add del mod">
          <ac:chgData name="Clements, William" userId="cbdb0636-a496-422a-8d40-98c53d494d26" providerId="ADAL" clId="{DEB2FAC4-7492-554A-8084-D15EB7526290}" dt="2022-10-25T18:01:38.351" v="5136" actId="478"/>
          <ac:cxnSpMkLst>
            <pc:docMk/>
            <pc:sldMk cId="1493571256" sldId="289"/>
            <ac:cxnSpMk id="48" creationId="{BC63131A-06EA-BBF7-19E5-1DC860E94C7E}"/>
          </ac:cxnSpMkLst>
        </pc:cxnChg>
        <pc:cxnChg chg="add del mod">
          <ac:chgData name="Clements, William" userId="cbdb0636-a496-422a-8d40-98c53d494d26" providerId="ADAL" clId="{DEB2FAC4-7492-554A-8084-D15EB7526290}" dt="2022-10-25T18:01:38.953" v="5137" actId="478"/>
          <ac:cxnSpMkLst>
            <pc:docMk/>
            <pc:sldMk cId="1493571256" sldId="289"/>
            <ac:cxnSpMk id="51" creationId="{8CA46EE1-A6F7-7161-8D58-04BF672794DF}"/>
          </ac:cxnSpMkLst>
        </pc:cxnChg>
      </pc:sldChg>
      <pc:sldChg chg="add">
        <pc:chgData name="Clements, William" userId="cbdb0636-a496-422a-8d40-98c53d494d26" providerId="ADAL" clId="{DEB2FAC4-7492-554A-8084-D15EB7526290}" dt="2022-10-25T16:40:19.636" v="3962"/>
        <pc:sldMkLst>
          <pc:docMk/>
          <pc:sldMk cId="1379216192" sldId="290"/>
        </pc:sldMkLst>
      </pc:sldChg>
      <pc:sldChg chg="add">
        <pc:chgData name="Clements, William" userId="cbdb0636-a496-422a-8d40-98c53d494d26" providerId="ADAL" clId="{DEB2FAC4-7492-554A-8084-D15EB7526290}" dt="2022-10-25T16:40:19.636" v="3962"/>
        <pc:sldMkLst>
          <pc:docMk/>
          <pc:sldMk cId="2901858515" sldId="291"/>
        </pc:sldMkLst>
      </pc:sldChg>
      <pc:sldChg chg="add">
        <pc:chgData name="Clements, William" userId="cbdb0636-a496-422a-8d40-98c53d494d26" providerId="ADAL" clId="{DEB2FAC4-7492-554A-8084-D15EB7526290}" dt="2022-10-25T16:40:19.636" v="3962"/>
        <pc:sldMkLst>
          <pc:docMk/>
          <pc:sldMk cId="472762330" sldId="292"/>
        </pc:sldMkLst>
      </pc:sldChg>
      <pc:sldChg chg="addSp delSp modSp add mod">
        <pc:chgData name="Clements, William" userId="cbdb0636-a496-422a-8d40-98c53d494d26" providerId="ADAL" clId="{DEB2FAC4-7492-554A-8084-D15EB7526290}" dt="2022-10-25T17:06:58.456" v="4413" actId="1076"/>
        <pc:sldMkLst>
          <pc:docMk/>
          <pc:sldMk cId="976294856" sldId="293"/>
        </pc:sldMkLst>
        <pc:spChg chg="mod">
          <ac:chgData name="Clements, William" userId="cbdb0636-a496-422a-8d40-98c53d494d26" providerId="ADAL" clId="{DEB2FAC4-7492-554A-8084-D15EB7526290}" dt="2022-10-25T17:06:58.456" v="4413" actId="1076"/>
          <ac:spMkLst>
            <pc:docMk/>
            <pc:sldMk cId="976294856" sldId="293"/>
            <ac:spMk id="11" creationId="{ECD1CF56-4911-AB0F-B192-F688746F759C}"/>
          </ac:spMkLst>
        </pc:spChg>
        <pc:spChg chg="mod">
          <ac:chgData name="Clements, William" userId="cbdb0636-a496-422a-8d40-98c53d494d26" providerId="ADAL" clId="{DEB2FAC4-7492-554A-8084-D15EB7526290}" dt="2022-10-25T17:06:45.303" v="4406" actId="1076"/>
          <ac:spMkLst>
            <pc:docMk/>
            <pc:sldMk cId="976294856" sldId="293"/>
            <ac:spMk id="13" creationId="{7049BBF7-6E97-E25F-356A-FC68F09FAED9}"/>
          </ac:spMkLst>
        </pc:spChg>
        <pc:spChg chg="add mod">
          <ac:chgData name="Clements, William" userId="cbdb0636-a496-422a-8d40-98c53d494d26" providerId="ADAL" clId="{DEB2FAC4-7492-554A-8084-D15EB7526290}" dt="2022-10-25T17:06:21.474" v="4388" actId="1076"/>
          <ac:spMkLst>
            <pc:docMk/>
            <pc:sldMk cId="976294856" sldId="293"/>
            <ac:spMk id="16" creationId="{2605B6DB-91DF-C517-1F1F-F6E3D8EDCB5C}"/>
          </ac:spMkLst>
        </pc:spChg>
        <pc:spChg chg="add mod">
          <ac:chgData name="Clements, William" userId="cbdb0636-a496-422a-8d40-98c53d494d26" providerId="ADAL" clId="{DEB2FAC4-7492-554A-8084-D15EB7526290}" dt="2022-10-25T17:06:25.922" v="4390" actId="1076"/>
          <ac:spMkLst>
            <pc:docMk/>
            <pc:sldMk cId="976294856" sldId="293"/>
            <ac:spMk id="17" creationId="{4C291B69-04FB-20C4-72EE-B5AAEF48FBBD}"/>
          </ac:spMkLst>
        </pc:spChg>
        <pc:picChg chg="mod">
          <ac:chgData name="Clements, William" userId="cbdb0636-a496-422a-8d40-98c53d494d26" providerId="ADAL" clId="{DEB2FAC4-7492-554A-8084-D15EB7526290}" dt="2022-10-25T17:06:11.087" v="4386" actId="1076"/>
          <ac:picMkLst>
            <pc:docMk/>
            <pc:sldMk cId="976294856" sldId="293"/>
            <ac:picMk id="4098" creationId="{A0A5DABB-235B-E4BA-80B1-AB5B8D90A68B}"/>
          </ac:picMkLst>
        </pc:picChg>
        <pc:cxnChg chg="add del mod">
          <ac:chgData name="Clements, William" userId="cbdb0636-a496-422a-8d40-98c53d494d26" providerId="ADAL" clId="{DEB2FAC4-7492-554A-8084-D15EB7526290}" dt="2022-10-25T17:05:51.504" v="4381" actId="21"/>
          <ac:cxnSpMkLst>
            <pc:docMk/>
            <pc:sldMk cId="976294856" sldId="293"/>
            <ac:cxnSpMk id="4" creationId="{07BF1C9E-AC75-35CB-9C8A-F336BCAC273C}"/>
          </ac:cxnSpMkLst>
        </pc:cxnChg>
        <pc:cxnChg chg="del">
          <ac:chgData name="Clements, William" userId="cbdb0636-a496-422a-8d40-98c53d494d26" providerId="ADAL" clId="{DEB2FAC4-7492-554A-8084-D15EB7526290}" dt="2022-10-25T17:04:43.025" v="4376" actId="478"/>
          <ac:cxnSpMkLst>
            <pc:docMk/>
            <pc:sldMk cId="976294856" sldId="293"/>
            <ac:cxnSpMk id="7" creationId="{5F362B30-A3A5-ECFF-AAC1-217FAA166443}"/>
          </ac:cxnSpMkLst>
        </pc:cxnChg>
        <pc:cxnChg chg="add mod">
          <ac:chgData name="Clements, William" userId="cbdb0636-a496-422a-8d40-98c53d494d26" providerId="ADAL" clId="{DEB2FAC4-7492-554A-8084-D15EB7526290}" dt="2022-10-25T17:05:54.680" v="4382"/>
          <ac:cxnSpMkLst>
            <pc:docMk/>
            <pc:sldMk cId="976294856" sldId="293"/>
            <ac:cxnSpMk id="10" creationId="{9A0070B9-B073-6748-CA5C-6ED7C09C5362}"/>
          </ac:cxnSpMkLst>
        </pc:cxnChg>
        <pc:cxnChg chg="add mod">
          <ac:chgData name="Clements, William" userId="cbdb0636-a496-422a-8d40-98c53d494d26" providerId="ADAL" clId="{DEB2FAC4-7492-554A-8084-D15EB7526290}" dt="2022-10-25T17:06:45.303" v="4406" actId="1076"/>
          <ac:cxnSpMkLst>
            <pc:docMk/>
            <pc:sldMk cId="976294856" sldId="293"/>
            <ac:cxnSpMk id="12" creationId="{AF3F14DF-0357-2BA1-191D-40DDD5693214}"/>
          </ac:cxnSpMkLst>
        </pc:cxnChg>
      </pc:sldChg>
      <pc:sldChg chg="add">
        <pc:chgData name="Clements, William" userId="cbdb0636-a496-422a-8d40-98c53d494d26" providerId="ADAL" clId="{DEB2FAC4-7492-554A-8084-D15EB7526290}" dt="2022-10-25T16:40:49.617" v="3963"/>
        <pc:sldMkLst>
          <pc:docMk/>
          <pc:sldMk cId="2832056555" sldId="294"/>
        </pc:sldMkLst>
      </pc:sldChg>
      <pc:sldChg chg="add">
        <pc:chgData name="Clements, William" userId="cbdb0636-a496-422a-8d40-98c53d494d26" providerId="ADAL" clId="{DEB2FAC4-7492-554A-8084-D15EB7526290}" dt="2022-10-25T16:41:05.300" v="3964"/>
        <pc:sldMkLst>
          <pc:docMk/>
          <pc:sldMk cId="2032297224" sldId="295"/>
        </pc:sldMkLst>
      </pc:sldChg>
      <pc:sldChg chg="modSp add mod">
        <pc:chgData name="Clements, William" userId="cbdb0636-a496-422a-8d40-98c53d494d26" providerId="ADAL" clId="{DEB2FAC4-7492-554A-8084-D15EB7526290}" dt="2022-10-25T18:09:04.521" v="5594" actId="6549"/>
        <pc:sldMkLst>
          <pc:docMk/>
          <pc:sldMk cId="2990604551" sldId="296"/>
        </pc:sldMkLst>
        <pc:spChg chg="mod">
          <ac:chgData name="Clements, William" userId="cbdb0636-a496-422a-8d40-98c53d494d26" providerId="ADAL" clId="{DEB2FAC4-7492-554A-8084-D15EB7526290}" dt="2022-10-25T18:09:04.521" v="5594" actId="6549"/>
          <ac:spMkLst>
            <pc:docMk/>
            <pc:sldMk cId="2990604551" sldId="296"/>
            <ac:spMk id="2" creationId="{C8C653CD-99CA-F64D-D86F-087787914BF8}"/>
          </ac:spMkLst>
        </pc:spChg>
      </pc:sldChg>
      <pc:sldChg chg="modSp add mod">
        <pc:chgData name="Clements, William" userId="cbdb0636-a496-422a-8d40-98c53d494d26" providerId="ADAL" clId="{DEB2FAC4-7492-554A-8084-D15EB7526290}" dt="2022-10-25T18:09:16.763" v="5618" actId="20577"/>
        <pc:sldMkLst>
          <pc:docMk/>
          <pc:sldMk cId="1653049068" sldId="297"/>
        </pc:sldMkLst>
        <pc:spChg chg="mod">
          <ac:chgData name="Clements, William" userId="cbdb0636-a496-422a-8d40-98c53d494d26" providerId="ADAL" clId="{DEB2FAC4-7492-554A-8084-D15EB7526290}" dt="2022-10-25T18:09:16.763" v="5618" actId="20577"/>
          <ac:spMkLst>
            <pc:docMk/>
            <pc:sldMk cId="1653049068" sldId="297"/>
            <ac:spMk id="2" creationId="{C8C653CD-99CA-F64D-D86F-087787914BF8}"/>
          </ac:spMkLst>
        </pc:spChg>
      </pc:sldChg>
      <pc:sldChg chg="add">
        <pc:chgData name="Clements, William" userId="cbdb0636-a496-422a-8d40-98c53d494d26" providerId="ADAL" clId="{DEB2FAC4-7492-554A-8084-D15EB7526290}" dt="2022-10-25T16:41:25.755" v="3965"/>
        <pc:sldMkLst>
          <pc:docMk/>
          <pc:sldMk cId="3298737334" sldId="298"/>
        </pc:sldMkLst>
      </pc:sldChg>
      <pc:sldChg chg="addSp delSp modSp add mod">
        <pc:chgData name="Clements, William" userId="cbdb0636-a496-422a-8d40-98c53d494d26" providerId="ADAL" clId="{DEB2FAC4-7492-554A-8084-D15EB7526290}" dt="2022-10-25T18:27:43.991" v="6248" actId="478"/>
        <pc:sldMkLst>
          <pc:docMk/>
          <pc:sldMk cId="3520971985" sldId="299"/>
        </pc:sldMkLst>
        <pc:spChg chg="mod">
          <ac:chgData name="Clements, William" userId="cbdb0636-a496-422a-8d40-98c53d494d26" providerId="ADAL" clId="{DEB2FAC4-7492-554A-8084-D15EB7526290}" dt="2022-10-25T17:11:22.864" v="4441" actId="113"/>
          <ac:spMkLst>
            <pc:docMk/>
            <pc:sldMk cId="3520971985" sldId="299"/>
            <ac:spMk id="3" creationId="{F5124507-11EE-B69A-BCB4-377232148970}"/>
          </ac:spMkLst>
        </pc:spChg>
        <pc:spChg chg="mod">
          <ac:chgData name="Clements, William" userId="cbdb0636-a496-422a-8d40-98c53d494d26" providerId="ADAL" clId="{DEB2FAC4-7492-554A-8084-D15EB7526290}" dt="2022-10-25T17:30:58.673" v="4565" actId="207"/>
          <ac:spMkLst>
            <pc:docMk/>
            <pc:sldMk cId="3520971985" sldId="299"/>
            <ac:spMk id="7" creationId="{B6F79B54-E354-F34B-A4D6-D557B318E2D3}"/>
          </ac:spMkLst>
        </pc:spChg>
        <pc:spChg chg="del">
          <ac:chgData name="Clements, William" userId="cbdb0636-a496-422a-8d40-98c53d494d26" providerId="ADAL" clId="{DEB2FAC4-7492-554A-8084-D15EB7526290}" dt="2022-10-25T17:23:41.484" v="4497" actId="478"/>
          <ac:spMkLst>
            <pc:docMk/>
            <pc:sldMk cId="3520971985" sldId="299"/>
            <ac:spMk id="9" creationId="{70FDB138-9FFA-7864-C4DC-01E21CE1C11D}"/>
          </ac:spMkLst>
        </pc:spChg>
        <pc:spChg chg="del mod">
          <ac:chgData name="Clements, William" userId="cbdb0636-a496-422a-8d40-98c53d494d26" providerId="ADAL" clId="{DEB2FAC4-7492-554A-8084-D15EB7526290}" dt="2022-10-25T18:27:43.991" v="6248" actId="478"/>
          <ac:spMkLst>
            <pc:docMk/>
            <pc:sldMk cId="3520971985" sldId="299"/>
            <ac:spMk id="10" creationId="{317220D2-767F-8EB4-843A-AC07E1EB8179}"/>
          </ac:spMkLst>
        </pc:spChg>
        <pc:spChg chg="mod">
          <ac:chgData name="Clements, William" userId="cbdb0636-a496-422a-8d40-98c53d494d26" providerId="ADAL" clId="{DEB2FAC4-7492-554A-8084-D15EB7526290}" dt="2022-10-25T17:21:46.031" v="4465" actId="1076"/>
          <ac:spMkLst>
            <pc:docMk/>
            <pc:sldMk cId="3520971985" sldId="299"/>
            <ac:spMk id="19" creationId="{ED776291-F4A4-8171-8976-C7E02124FA35}"/>
          </ac:spMkLst>
        </pc:spChg>
        <pc:spChg chg="mod">
          <ac:chgData name="Clements, William" userId="cbdb0636-a496-422a-8d40-98c53d494d26" providerId="ADAL" clId="{DEB2FAC4-7492-554A-8084-D15EB7526290}" dt="2022-10-25T17:31:07.555" v="4567" actId="207"/>
          <ac:spMkLst>
            <pc:docMk/>
            <pc:sldMk cId="3520971985" sldId="299"/>
            <ac:spMk id="25" creationId="{26A41AD1-B8FE-99DA-A40B-8F680B736B33}"/>
          </ac:spMkLst>
        </pc:spChg>
        <pc:spChg chg="mod">
          <ac:chgData name="Clements, William" userId="cbdb0636-a496-422a-8d40-98c53d494d26" providerId="ADAL" clId="{DEB2FAC4-7492-554A-8084-D15EB7526290}" dt="2022-10-25T17:31:49.216" v="4580" actId="1076"/>
          <ac:spMkLst>
            <pc:docMk/>
            <pc:sldMk cId="3520971985" sldId="299"/>
            <ac:spMk id="29" creationId="{A8CC7C4F-9ED6-A563-E5B2-4734B481B628}"/>
          </ac:spMkLst>
        </pc:spChg>
        <pc:spChg chg="mod">
          <ac:chgData name="Clements, William" userId="cbdb0636-a496-422a-8d40-98c53d494d26" providerId="ADAL" clId="{DEB2FAC4-7492-554A-8084-D15EB7526290}" dt="2022-10-25T17:11:58.214" v="4446" actId="1076"/>
          <ac:spMkLst>
            <pc:docMk/>
            <pc:sldMk cId="3520971985" sldId="299"/>
            <ac:spMk id="34" creationId="{10CCE197-F931-653C-059D-F68B14684CC9}"/>
          </ac:spMkLst>
        </pc:spChg>
        <pc:spChg chg="mod">
          <ac:chgData name="Clements, William" userId="cbdb0636-a496-422a-8d40-98c53d494d26" providerId="ADAL" clId="{DEB2FAC4-7492-554A-8084-D15EB7526290}" dt="2022-10-25T17:30:52.811" v="4564" actId="14100"/>
          <ac:spMkLst>
            <pc:docMk/>
            <pc:sldMk cId="3520971985" sldId="299"/>
            <ac:spMk id="35" creationId="{D4E83EED-12FC-9188-2281-AF9B7AEA000D}"/>
          </ac:spMkLst>
        </pc:spChg>
        <pc:spChg chg="mod">
          <ac:chgData name="Clements, William" userId="cbdb0636-a496-422a-8d40-98c53d494d26" providerId="ADAL" clId="{DEB2FAC4-7492-554A-8084-D15EB7526290}" dt="2022-10-25T17:22:08.137" v="4471" actId="1076"/>
          <ac:spMkLst>
            <pc:docMk/>
            <pc:sldMk cId="3520971985" sldId="299"/>
            <ac:spMk id="36" creationId="{1D234D2C-C199-9F0F-830B-36E5760AC60A}"/>
          </ac:spMkLst>
        </pc:spChg>
        <pc:spChg chg="add del mod">
          <ac:chgData name="Clements, William" userId="cbdb0636-a496-422a-8d40-98c53d494d26" providerId="ADAL" clId="{DEB2FAC4-7492-554A-8084-D15EB7526290}" dt="2022-10-25T17:31:12.783" v="4570"/>
          <ac:spMkLst>
            <pc:docMk/>
            <pc:sldMk cId="3520971985" sldId="299"/>
            <ac:spMk id="41" creationId="{A5394495-FCFA-A0D5-5829-BD7AE4EA9AF4}"/>
          </ac:spMkLst>
        </pc:spChg>
        <pc:spChg chg="mod">
          <ac:chgData name="Clements, William" userId="cbdb0636-a496-422a-8d40-98c53d494d26" providerId="ADAL" clId="{DEB2FAC4-7492-554A-8084-D15EB7526290}" dt="2022-10-25T17:11:58.214" v="4446" actId="1076"/>
          <ac:spMkLst>
            <pc:docMk/>
            <pc:sldMk cId="3520971985" sldId="299"/>
            <ac:spMk id="44" creationId="{D38C7C66-9B53-84D0-76E0-CCA8E814A812}"/>
          </ac:spMkLst>
        </pc:spChg>
        <pc:spChg chg="mod">
          <ac:chgData name="Clements, William" userId="cbdb0636-a496-422a-8d40-98c53d494d26" providerId="ADAL" clId="{DEB2FAC4-7492-554A-8084-D15EB7526290}" dt="2022-10-25T17:11:58.214" v="4446" actId="1076"/>
          <ac:spMkLst>
            <pc:docMk/>
            <pc:sldMk cId="3520971985" sldId="299"/>
            <ac:spMk id="45" creationId="{5A88A582-2610-7C2B-DA26-7C3DD4EB41B7}"/>
          </ac:spMkLst>
        </pc:spChg>
        <pc:spChg chg="mod">
          <ac:chgData name="Clements, William" userId="cbdb0636-a496-422a-8d40-98c53d494d26" providerId="ADAL" clId="{DEB2FAC4-7492-554A-8084-D15EB7526290}" dt="2022-10-25T17:21:17.894" v="4460" actId="20577"/>
          <ac:spMkLst>
            <pc:docMk/>
            <pc:sldMk cId="3520971985" sldId="299"/>
            <ac:spMk id="50" creationId="{6F0CD8DF-4DC4-2B3B-DF81-2D6D21982B72}"/>
          </ac:spMkLst>
        </pc:spChg>
        <pc:spChg chg="mod">
          <ac:chgData name="Clements, William" userId="cbdb0636-a496-422a-8d40-98c53d494d26" providerId="ADAL" clId="{DEB2FAC4-7492-554A-8084-D15EB7526290}" dt="2022-10-25T17:30:40.800" v="4555" actId="1076"/>
          <ac:spMkLst>
            <pc:docMk/>
            <pc:sldMk cId="3520971985" sldId="299"/>
            <ac:spMk id="51" creationId="{2C6C533B-93DF-3382-3FB3-FAE16FFA349E}"/>
          </ac:spMkLst>
        </pc:spChg>
        <pc:spChg chg="mod">
          <ac:chgData name="Clements, William" userId="cbdb0636-a496-422a-8d40-98c53d494d26" providerId="ADAL" clId="{DEB2FAC4-7492-554A-8084-D15EB7526290}" dt="2022-10-25T17:21:57.462" v="4469" actId="1076"/>
          <ac:spMkLst>
            <pc:docMk/>
            <pc:sldMk cId="3520971985" sldId="299"/>
            <ac:spMk id="52" creationId="{D8B3A5CE-F5BC-5904-CE29-0F1590884E18}"/>
          </ac:spMkLst>
        </pc:spChg>
        <pc:spChg chg="mod">
          <ac:chgData name="Clements, William" userId="cbdb0636-a496-422a-8d40-98c53d494d26" providerId="ADAL" clId="{DEB2FAC4-7492-554A-8084-D15EB7526290}" dt="2022-10-25T17:21:48.100" v="4466" actId="1076"/>
          <ac:spMkLst>
            <pc:docMk/>
            <pc:sldMk cId="3520971985" sldId="299"/>
            <ac:spMk id="57" creationId="{827B3AC7-335F-3E79-A8CF-24AFDC3FEA54}"/>
          </ac:spMkLst>
        </pc:spChg>
        <pc:spChg chg="mod">
          <ac:chgData name="Clements, William" userId="cbdb0636-a496-422a-8d40-98c53d494d26" providerId="ADAL" clId="{DEB2FAC4-7492-554A-8084-D15EB7526290}" dt="2022-10-25T17:21:36.906" v="4462" actId="1076"/>
          <ac:spMkLst>
            <pc:docMk/>
            <pc:sldMk cId="3520971985" sldId="299"/>
            <ac:spMk id="58" creationId="{DADB5553-784E-82D1-B385-91D39B47B0D6}"/>
          </ac:spMkLst>
        </pc:spChg>
        <pc:spChg chg="mod">
          <ac:chgData name="Clements, William" userId="cbdb0636-a496-422a-8d40-98c53d494d26" providerId="ADAL" clId="{DEB2FAC4-7492-554A-8084-D15EB7526290}" dt="2022-10-25T17:21:59.657" v="4470" actId="1076"/>
          <ac:spMkLst>
            <pc:docMk/>
            <pc:sldMk cId="3520971985" sldId="299"/>
            <ac:spMk id="59" creationId="{3042A5BC-4DB4-09AC-B614-C2746238CD1E}"/>
          </ac:spMkLst>
        </pc:spChg>
        <pc:spChg chg="mod">
          <ac:chgData name="Clements, William" userId="cbdb0636-a496-422a-8d40-98c53d494d26" providerId="ADAL" clId="{DEB2FAC4-7492-554A-8084-D15EB7526290}" dt="2022-10-25T17:21:55.519" v="4468" actId="1076"/>
          <ac:spMkLst>
            <pc:docMk/>
            <pc:sldMk cId="3520971985" sldId="299"/>
            <ac:spMk id="60" creationId="{B4522CA7-52A2-42BD-2373-8248C41238EC}"/>
          </ac:spMkLst>
        </pc:spChg>
        <pc:spChg chg="mod">
          <ac:chgData name="Clements, William" userId="cbdb0636-a496-422a-8d40-98c53d494d26" providerId="ADAL" clId="{DEB2FAC4-7492-554A-8084-D15EB7526290}" dt="2022-10-25T17:31:22.879" v="4572" actId="1076"/>
          <ac:spMkLst>
            <pc:docMk/>
            <pc:sldMk cId="3520971985" sldId="299"/>
            <ac:spMk id="61" creationId="{DDA78396-DBFC-2368-2ED4-548A85C7EF18}"/>
          </ac:spMkLst>
        </pc:spChg>
        <pc:spChg chg="mod">
          <ac:chgData name="Clements, William" userId="cbdb0636-a496-422a-8d40-98c53d494d26" providerId="ADAL" clId="{DEB2FAC4-7492-554A-8084-D15EB7526290}" dt="2022-10-25T17:31:18.735" v="4571" actId="1076"/>
          <ac:spMkLst>
            <pc:docMk/>
            <pc:sldMk cId="3520971985" sldId="299"/>
            <ac:spMk id="62" creationId="{ADE9A833-82AF-1431-56AB-976EF699431A}"/>
          </ac:spMkLst>
        </pc:spChg>
        <pc:picChg chg="mod">
          <ac:chgData name="Clements, William" userId="cbdb0636-a496-422a-8d40-98c53d494d26" providerId="ADAL" clId="{DEB2FAC4-7492-554A-8084-D15EB7526290}" dt="2022-10-25T17:20:16.271" v="4452" actId="1076"/>
          <ac:picMkLst>
            <pc:docMk/>
            <pc:sldMk cId="3520971985" sldId="299"/>
            <ac:picMk id="5" creationId="{F20D3D11-F2FB-FC9A-50FC-64BB7A001BA3}"/>
          </ac:picMkLst>
        </pc:picChg>
        <pc:picChg chg="add mod">
          <ac:chgData name="Clements, William" userId="cbdb0636-a496-422a-8d40-98c53d494d26" providerId="ADAL" clId="{DEB2FAC4-7492-554A-8084-D15EB7526290}" dt="2022-10-25T17:12:00.967" v="4447" actId="1076"/>
          <ac:picMkLst>
            <pc:docMk/>
            <pc:sldMk cId="3520971985" sldId="299"/>
            <ac:picMk id="6" creationId="{DF4530D0-AEC5-2C38-9626-DE7FF75C9357}"/>
          </ac:picMkLst>
        </pc:picChg>
        <pc:cxnChg chg="add mod">
          <ac:chgData name="Clements, William" userId="cbdb0636-a496-422a-8d40-98c53d494d26" providerId="ADAL" clId="{DEB2FAC4-7492-554A-8084-D15EB7526290}" dt="2022-10-25T17:31:52.697" v="4581" actId="14100"/>
          <ac:cxnSpMkLst>
            <pc:docMk/>
            <pc:sldMk cId="3520971985" sldId="299"/>
            <ac:cxnSpMk id="13" creationId="{5649247B-0A7A-E4F9-F4B6-0BEAA1DD4E5F}"/>
          </ac:cxnSpMkLst>
        </pc:cxnChg>
        <pc:cxnChg chg="add mod">
          <ac:chgData name="Clements, William" userId="cbdb0636-a496-422a-8d40-98c53d494d26" providerId="ADAL" clId="{DEB2FAC4-7492-554A-8084-D15EB7526290}" dt="2022-10-25T17:09:44.348" v="4423" actId="14100"/>
          <ac:cxnSpMkLst>
            <pc:docMk/>
            <pc:sldMk cId="3520971985" sldId="299"/>
            <ac:cxnSpMk id="14" creationId="{BC784AC9-62CB-8811-1DF5-068AD639ECB6}"/>
          </ac:cxnSpMkLst>
        </pc:cxnChg>
        <pc:cxnChg chg="add mod">
          <ac:chgData name="Clements, William" userId="cbdb0636-a496-422a-8d40-98c53d494d26" providerId="ADAL" clId="{DEB2FAC4-7492-554A-8084-D15EB7526290}" dt="2022-10-25T18:27:15.579" v="6243" actId="14100"/>
          <ac:cxnSpMkLst>
            <pc:docMk/>
            <pc:sldMk cId="3520971985" sldId="299"/>
            <ac:cxnSpMk id="20" creationId="{F3C8636F-DEED-4698-9FC8-8BB60C49EED1}"/>
          </ac:cxnSpMkLst>
        </pc:cxnChg>
        <pc:cxnChg chg="add mod">
          <ac:chgData name="Clements, William" userId="cbdb0636-a496-422a-8d40-98c53d494d26" providerId="ADAL" clId="{DEB2FAC4-7492-554A-8084-D15EB7526290}" dt="2022-10-25T17:09:58.671" v="4426" actId="14100"/>
          <ac:cxnSpMkLst>
            <pc:docMk/>
            <pc:sldMk cId="3520971985" sldId="299"/>
            <ac:cxnSpMk id="22" creationId="{1CDE6AF9-52C9-368E-A441-59147F94A41A}"/>
          </ac:cxnSpMkLst>
        </pc:cxnChg>
        <pc:cxnChg chg="mod">
          <ac:chgData name="Clements, William" userId="cbdb0636-a496-422a-8d40-98c53d494d26" providerId="ADAL" clId="{DEB2FAC4-7492-554A-8084-D15EB7526290}" dt="2022-10-25T18:26:27.989" v="6239" actId="14100"/>
          <ac:cxnSpMkLst>
            <pc:docMk/>
            <pc:sldMk cId="3520971985" sldId="299"/>
            <ac:cxnSpMk id="33" creationId="{A27B8EF9-F0AA-1877-0248-0A03B57B3316}"/>
          </ac:cxnSpMkLst>
        </pc:cxnChg>
        <pc:cxnChg chg="mod">
          <ac:chgData name="Clements, William" userId="cbdb0636-a496-422a-8d40-98c53d494d26" providerId="ADAL" clId="{DEB2FAC4-7492-554A-8084-D15EB7526290}" dt="2022-10-25T17:30:52.811" v="4564" actId="14100"/>
          <ac:cxnSpMkLst>
            <pc:docMk/>
            <pc:sldMk cId="3520971985" sldId="299"/>
            <ac:cxnSpMk id="37" creationId="{67FE2170-F9F0-79D4-99E8-F281F18CD3A8}"/>
          </ac:cxnSpMkLst>
        </pc:cxnChg>
        <pc:cxnChg chg="mod">
          <ac:chgData name="Clements, William" userId="cbdb0636-a496-422a-8d40-98c53d494d26" providerId="ADAL" clId="{DEB2FAC4-7492-554A-8084-D15EB7526290}" dt="2022-10-25T17:30:40.800" v="4555" actId="1076"/>
          <ac:cxnSpMkLst>
            <pc:docMk/>
            <pc:sldMk cId="3520971985" sldId="299"/>
            <ac:cxnSpMk id="53" creationId="{142A03B1-D9D8-B9D7-45FC-EEC01FB836E9}"/>
          </ac:cxnSpMkLst>
        </pc:cxnChg>
        <pc:cxnChg chg="mod">
          <ac:chgData name="Clements, William" userId="cbdb0636-a496-422a-8d40-98c53d494d26" providerId="ADAL" clId="{DEB2FAC4-7492-554A-8084-D15EB7526290}" dt="2022-10-25T17:31:22.879" v="4572" actId="1076"/>
          <ac:cxnSpMkLst>
            <pc:docMk/>
            <pc:sldMk cId="3520971985" sldId="299"/>
            <ac:cxnSpMk id="63" creationId="{E7A6E2F5-B303-BEEF-C977-F82B7C15A7EA}"/>
          </ac:cxnSpMkLst>
        </pc:cxnChg>
      </pc:sldChg>
      <pc:sldChg chg="addSp delSp modSp add mod">
        <pc:chgData name="Clements, William" userId="cbdb0636-a496-422a-8d40-98c53d494d26" providerId="ADAL" clId="{DEB2FAC4-7492-554A-8084-D15EB7526290}" dt="2022-10-25T18:28:01.226" v="6249" actId="207"/>
        <pc:sldMkLst>
          <pc:docMk/>
          <pc:sldMk cId="1366345969" sldId="300"/>
        </pc:sldMkLst>
        <pc:spChg chg="mod">
          <ac:chgData name="Clements, William" userId="cbdb0636-a496-422a-8d40-98c53d494d26" providerId="ADAL" clId="{DEB2FAC4-7492-554A-8084-D15EB7526290}" dt="2022-10-25T17:29:55.564" v="4547" actId="207"/>
          <ac:spMkLst>
            <pc:docMk/>
            <pc:sldMk cId="1366345969" sldId="300"/>
            <ac:spMk id="41" creationId="{B6375449-67C6-032E-16AE-0EE2EA32433E}"/>
          </ac:spMkLst>
        </pc:spChg>
        <pc:spChg chg="mod">
          <ac:chgData name="Clements, William" userId="cbdb0636-a496-422a-8d40-98c53d494d26" providerId="ADAL" clId="{DEB2FAC4-7492-554A-8084-D15EB7526290}" dt="2022-10-25T17:29:45.763" v="4545" actId="207"/>
          <ac:spMkLst>
            <pc:docMk/>
            <pc:sldMk cId="1366345969" sldId="300"/>
            <ac:spMk id="46" creationId="{49CB998A-B967-7958-F877-62EA64877CC0}"/>
          </ac:spMkLst>
        </pc:spChg>
        <pc:spChg chg="mod">
          <ac:chgData name="Clements, William" userId="cbdb0636-a496-422a-8d40-98c53d494d26" providerId="ADAL" clId="{DEB2FAC4-7492-554A-8084-D15EB7526290}" dt="2022-10-25T18:28:01.226" v="6249" actId="207"/>
          <ac:spMkLst>
            <pc:docMk/>
            <pc:sldMk cId="1366345969" sldId="300"/>
            <ac:spMk id="47" creationId="{101A1888-FD55-DBEC-8880-4E0030FD75B6}"/>
          </ac:spMkLst>
        </pc:spChg>
        <pc:spChg chg="mod">
          <ac:chgData name="Clements, William" userId="cbdb0636-a496-422a-8d40-98c53d494d26" providerId="ADAL" clId="{DEB2FAC4-7492-554A-8084-D15EB7526290}" dt="2022-10-25T17:28:38.991" v="4542" actId="1076"/>
          <ac:spMkLst>
            <pc:docMk/>
            <pc:sldMk cId="1366345969" sldId="300"/>
            <ac:spMk id="51" creationId="{2C6C533B-93DF-3382-3FB3-FAE16FFA349E}"/>
          </ac:spMkLst>
        </pc:spChg>
        <pc:spChg chg="mod">
          <ac:chgData name="Clements, William" userId="cbdb0636-a496-422a-8d40-98c53d494d26" providerId="ADAL" clId="{DEB2FAC4-7492-554A-8084-D15EB7526290}" dt="2022-10-25T17:26:24.218" v="4510" actId="1076"/>
          <ac:spMkLst>
            <pc:docMk/>
            <pc:sldMk cId="1366345969" sldId="300"/>
            <ac:spMk id="54" creationId="{B693CA6F-C686-10E8-3BD8-D25395E4F0DD}"/>
          </ac:spMkLst>
        </pc:spChg>
        <pc:spChg chg="mod">
          <ac:chgData name="Clements, William" userId="cbdb0636-a496-422a-8d40-98c53d494d26" providerId="ADAL" clId="{DEB2FAC4-7492-554A-8084-D15EB7526290}" dt="2022-10-25T17:27:04.608" v="4522" actId="14100"/>
          <ac:spMkLst>
            <pc:docMk/>
            <pc:sldMk cId="1366345969" sldId="300"/>
            <ac:spMk id="55" creationId="{3114E600-D4DC-B1B2-EAB9-39D6AB64B48B}"/>
          </ac:spMkLst>
        </pc:spChg>
        <pc:spChg chg="mod">
          <ac:chgData name="Clements, William" userId="cbdb0636-a496-422a-8d40-98c53d494d26" providerId="ADAL" clId="{DEB2FAC4-7492-554A-8084-D15EB7526290}" dt="2022-10-25T17:26:46.390" v="4517" actId="1076"/>
          <ac:spMkLst>
            <pc:docMk/>
            <pc:sldMk cId="1366345969" sldId="300"/>
            <ac:spMk id="56" creationId="{E7241481-B3A2-CBFF-F8C0-AD63601AB1F0}"/>
          </ac:spMkLst>
        </pc:spChg>
        <pc:spChg chg="del">
          <ac:chgData name="Clements, William" userId="cbdb0636-a496-422a-8d40-98c53d494d26" providerId="ADAL" clId="{DEB2FAC4-7492-554A-8084-D15EB7526290}" dt="2022-10-25T17:29:18.239" v="4544" actId="478"/>
          <ac:spMkLst>
            <pc:docMk/>
            <pc:sldMk cId="1366345969" sldId="300"/>
            <ac:spMk id="58" creationId="{DADB5553-784E-82D1-B385-91D39B47B0D6}"/>
          </ac:spMkLst>
        </pc:spChg>
        <pc:picChg chg="mod">
          <ac:chgData name="Clements, William" userId="cbdb0636-a496-422a-8d40-98c53d494d26" providerId="ADAL" clId="{DEB2FAC4-7492-554A-8084-D15EB7526290}" dt="2022-10-25T17:30:18.540" v="4548" actId="1076"/>
          <ac:picMkLst>
            <pc:docMk/>
            <pc:sldMk cId="1366345969" sldId="300"/>
            <ac:picMk id="4" creationId="{A7D15BF5-3C86-9F64-5EB8-036B0137DCFD}"/>
          </ac:picMkLst>
        </pc:picChg>
        <pc:picChg chg="add del">
          <ac:chgData name="Clements, William" userId="cbdb0636-a496-422a-8d40-98c53d494d26" providerId="ADAL" clId="{DEB2FAC4-7492-554A-8084-D15EB7526290}" dt="2022-10-25T17:24:48.902" v="4499" actId="478"/>
          <ac:picMkLst>
            <pc:docMk/>
            <pc:sldMk cId="1366345969" sldId="300"/>
            <ac:picMk id="6" creationId="{A0D4F29A-3E27-B9F2-2669-F86137E6A29D}"/>
          </ac:picMkLst>
        </pc:picChg>
        <pc:picChg chg="add mod">
          <ac:chgData name="Clements, William" userId="cbdb0636-a496-422a-8d40-98c53d494d26" providerId="ADAL" clId="{DEB2FAC4-7492-554A-8084-D15EB7526290}" dt="2022-10-25T17:25:26.778" v="4503" actId="1076"/>
          <ac:picMkLst>
            <pc:docMk/>
            <pc:sldMk cId="1366345969" sldId="300"/>
            <ac:picMk id="7" creationId="{BB2B9E14-252B-58DC-923B-48859693E2D3}"/>
          </ac:picMkLst>
        </pc:picChg>
        <pc:cxnChg chg="del">
          <ac:chgData name="Clements, William" userId="cbdb0636-a496-422a-8d40-98c53d494d26" providerId="ADAL" clId="{DEB2FAC4-7492-554A-8084-D15EB7526290}" dt="2022-10-25T17:29:18.239" v="4544" actId="478"/>
          <ac:cxnSpMkLst>
            <pc:docMk/>
            <pc:sldMk cId="1366345969" sldId="300"/>
            <ac:cxnSpMk id="33" creationId="{A27B8EF9-F0AA-1877-0248-0A03B57B3316}"/>
          </ac:cxnSpMkLst>
        </pc:cxnChg>
        <pc:cxnChg chg="del">
          <ac:chgData name="Clements, William" userId="cbdb0636-a496-422a-8d40-98c53d494d26" providerId="ADAL" clId="{DEB2FAC4-7492-554A-8084-D15EB7526290}" dt="2022-10-25T17:29:18.239" v="4544" actId="478"/>
          <ac:cxnSpMkLst>
            <pc:docMk/>
            <pc:sldMk cId="1366345969" sldId="300"/>
            <ac:cxnSpMk id="37" creationId="{67FE2170-F9F0-79D4-99E8-F281F18CD3A8}"/>
          </ac:cxnSpMkLst>
        </pc:cxnChg>
        <pc:cxnChg chg="mod">
          <ac:chgData name="Clements, William" userId="cbdb0636-a496-422a-8d40-98c53d494d26" providerId="ADAL" clId="{DEB2FAC4-7492-554A-8084-D15EB7526290}" dt="2022-10-25T17:28:38.991" v="4542" actId="1076"/>
          <ac:cxnSpMkLst>
            <pc:docMk/>
            <pc:sldMk cId="1366345969" sldId="300"/>
            <ac:cxnSpMk id="53" creationId="{142A03B1-D9D8-B9D7-45FC-EEC01FB836E9}"/>
          </ac:cxnSpMkLst>
        </pc:cxnChg>
      </pc:sldChg>
      <pc:sldChg chg="addSp delSp modSp add mod ord">
        <pc:chgData name="Clements, William" userId="cbdb0636-a496-422a-8d40-98c53d494d26" providerId="ADAL" clId="{DEB2FAC4-7492-554A-8084-D15EB7526290}" dt="2022-10-25T18:07:57.211" v="5544" actId="1076"/>
        <pc:sldMkLst>
          <pc:docMk/>
          <pc:sldMk cId="3177579601" sldId="301"/>
        </pc:sldMkLst>
        <pc:spChg chg="mod">
          <ac:chgData name="Clements, William" userId="cbdb0636-a496-422a-8d40-98c53d494d26" providerId="ADAL" clId="{DEB2FAC4-7492-554A-8084-D15EB7526290}" dt="2022-10-25T18:07:52.764" v="5543" actId="20577"/>
          <ac:spMkLst>
            <pc:docMk/>
            <pc:sldMk cId="3177579601" sldId="301"/>
            <ac:spMk id="2" creationId="{F06EB1A0-776A-DA9C-BD92-5D33FFC58EB2}"/>
          </ac:spMkLst>
        </pc:spChg>
        <pc:spChg chg="mod">
          <ac:chgData name="Clements, William" userId="cbdb0636-a496-422a-8d40-98c53d494d26" providerId="ADAL" clId="{DEB2FAC4-7492-554A-8084-D15EB7526290}" dt="2022-10-25T17:02:03.318" v="4363" actId="13822"/>
          <ac:spMkLst>
            <pc:docMk/>
            <pc:sldMk cId="3177579601" sldId="301"/>
            <ac:spMk id="11" creationId="{4736DAE3-83EB-CEF6-AA90-48716A34889B}"/>
          </ac:spMkLst>
        </pc:spChg>
        <pc:spChg chg="mod">
          <ac:chgData name="Clements, William" userId="cbdb0636-a496-422a-8d40-98c53d494d26" providerId="ADAL" clId="{DEB2FAC4-7492-554A-8084-D15EB7526290}" dt="2022-10-25T17:02:03.318" v="4363" actId="13822"/>
          <ac:spMkLst>
            <pc:docMk/>
            <pc:sldMk cId="3177579601" sldId="301"/>
            <ac:spMk id="12" creationId="{CFE14EA7-773C-6D2D-3477-96F1DFE0DAAD}"/>
          </ac:spMkLst>
        </pc:spChg>
        <pc:spChg chg="mod">
          <ac:chgData name="Clements, William" userId="cbdb0636-a496-422a-8d40-98c53d494d26" providerId="ADAL" clId="{DEB2FAC4-7492-554A-8084-D15EB7526290}" dt="2022-10-25T17:03:07.182" v="4370" actId="13822"/>
          <ac:spMkLst>
            <pc:docMk/>
            <pc:sldMk cId="3177579601" sldId="301"/>
            <ac:spMk id="16" creationId="{218C095E-2389-C177-81D6-CBCF0325FA9E}"/>
          </ac:spMkLst>
        </pc:spChg>
        <pc:spChg chg="mod">
          <ac:chgData name="Clements, William" userId="cbdb0636-a496-422a-8d40-98c53d494d26" providerId="ADAL" clId="{DEB2FAC4-7492-554A-8084-D15EB7526290}" dt="2022-10-25T17:03:23.720" v="4372" actId="13822"/>
          <ac:spMkLst>
            <pc:docMk/>
            <pc:sldMk cId="3177579601" sldId="301"/>
            <ac:spMk id="17" creationId="{9130C7B8-76D8-F519-9146-30B45BF94A76}"/>
          </ac:spMkLst>
        </pc:spChg>
        <pc:spChg chg="mod">
          <ac:chgData name="Clements, William" userId="cbdb0636-a496-422a-8d40-98c53d494d26" providerId="ADAL" clId="{DEB2FAC4-7492-554A-8084-D15EB7526290}" dt="2022-10-25T17:03:13.223" v="4371" actId="13822"/>
          <ac:spMkLst>
            <pc:docMk/>
            <pc:sldMk cId="3177579601" sldId="301"/>
            <ac:spMk id="18" creationId="{4A30BE51-2AA5-AB75-5558-269829983CCA}"/>
          </ac:spMkLst>
        </pc:spChg>
        <pc:spChg chg="add del mod">
          <ac:chgData name="Clements, William" userId="cbdb0636-a496-422a-8d40-98c53d494d26" providerId="ADAL" clId="{DEB2FAC4-7492-554A-8084-D15EB7526290}" dt="2022-10-25T17:02:50.307" v="4368" actId="1076"/>
          <ac:spMkLst>
            <pc:docMk/>
            <pc:sldMk cId="3177579601" sldId="301"/>
            <ac:spMk id="19" creationId="{291C0C77-9409-A4AF-43BE-28D5DA8846E7}"/>
          </ac:spMkLst>
        </pc:spChg>
        <pc:spChg chg="mod">
          <ac:chgData name="Clements, William" userId="cbdb0636-a496-422a-8d40-98c53d494d26" providerId="ADAL" clId="{DEB2FAC4-7492-554A-8084-D15EB7526290}" dt="2022-10-25T17:03:01.841" v="4369" actId="13822"/>
          <ac:spMkLst>
            <pc:docMk/>
            <pc:sldMk cId="3177579601" sldId="301"/>
            <ac:spMk id="20" creationId="{DC52C242-2C85-B720-7B0C-A6F32172F768}"/>
          </ac:spMkLst>
        </pc:spChg>
        <pc:spChg chg="mod">
          <ac:chgData name="Clements, William" userId="cbdb0636-a496-422a-8d40-98c53d494d26" providerId="ADAL" clId="{DEB2FAC4-7492-554A-8084-D15EB7526290}" dt="2022-10-25T17:01:51.749" v="4362" actId="13822"/>
          <ac:spMkLst>
            <pc:docMk/>
            <pc:sldMk cId="3177579601" sldId="301"/>
            <ac:spMk id="21" creationId="{8AA1C893-DDBE-CC6B-C4BD-2A92171E54B0}"/>
          </ac:spMkLst>
        </pc:spChg>
        <pc:spChg chg="mod">
          <ac:chgData name="Clements, William" userId="cbdb0636-a496-422a-8d40-98c53d494d26" providerId="ADAL" clId="{DEB2FAC4-7492-554A-8084-D15EB7526290}" dt="2022-10-25T17:01:51.749" v="4362" actId="13822"/>
          <ac:spMkLst>
            <pc:docMk/>
            <pc:sldMk cId="3177579601" sldId="301"/>
            <ac:spMk id="22" creationId="{46589858-C1F9-39A9-89DF-156C5B2889AC}"/>
          </ac:spMkLst>
        </pc:spChg>
        <pc:spChg chg="mod">
          <ac:chgData name="Clements, William" userId="cbdb0636-a496-422a-8d40-98c53d494d26" providerId="ADAL" clId="{DEB2FAC4-7492-554A-8084-D15EB7526290}" dt="2022-10-25T17:01:51.749" v="4362" actId="13822"/>
          <ac:spMkLst>
            <pc:docMk/>
            <pc:sldMk cId="3177579601" sldId="301"/>
            <ac:spMk id="23" creationId="{D48D3BD9-1CD7-6EBE-F89B-420806B6E1E1}"/>
          </ac:spMkLst>
        </pc:spChg>
        <pc:picChg chg="mod">
          <ac:chgData name="Clements, William" userId="cbdb0636-a496-422a-8d40-98c53d494d26" providerId="ADAL" clId="{DEB2FAC4-7492-554A-8084-D15EB7526290}" dt="2022-10-25T18:07:50.673" v="5542" actId="1076"/>
          <ac:picMkLst>
            <pc:docMk/>
            <pc:sldMk cId="3177579601" sldId="301"/>
            <ac:picMk id="29" creationId="{3890C3E6-0528-86F6-A765-CDEEE8E58716}"/>
          </ac:picMkLst>
        </pc:picChg>
        <pc:picChg chg="mod">
          <ac:chgData name="Clements, William" userId="cbdb0636-a496-422a-8d40-98c53d494d26" providerId="ADAL" clId="{DEB2FAC4-7492-554A-8084-D15EB7526290}" dt="2022-10-25T18:07:57.211" v="5544" actId="1076"/>
          <ac:picMkLst>
            <pc:docMk/>
            <pc:sldMk cId="3177579601" sldId="301"/>
            <ac:picMk id="30" creationId="{118B6930-6AED-2C05-3E72-C57FCF9B89DA}"/>
          </ac:picMkLst>
        </pc:picChg>
      </pc:sldChg>
      <pc:sldChg chg="addSp delSp modSp add del mod">
        <pc:chgData name="Clements, William" userId="cbdb0636-a496-422a-8d40-98c53d494d26" providerId="ADAL" clId="{DEB2FAC4-7492-554A-8084-D15EB7526290}" dt="2022-10-25T16:51:03.421" v="4182" actId="2696"/>
        <pc:sldMkLst>
          <pc:docMk/>
          <pc:sldMk cId="377750153" sldId="302"/>
        </pc:sldMkLst>
        <pc:spChg chg="add del mod">
          <ac:chgData name="Clements, William" userId="cbdb0636-a496-422a-8d40-98c53d494d26" providerId="ADAL" clId="{DEB2FAC4-7492-554A-8084-D15EB7526290}" dt="2022-10-25T16:50:38.935" v="4178" actId="21"/>
          <ac:spMkLst>
            <pc:docMk/>
            <pc:sldMk cId="377750153" sldId="302"/>
            <ac:spMk id="12" creationId="{70EF04C2-42A9-394E-D7F1-CA35682F08D5}"/>
          </ac:spMkLst>
        </pc:spChg>
        <pc:spChg chg="add del mod">
          <ac:chgData name="Clements, William" userId="cbdb0636-a496-422a-8d40-98c53d494d26" providerId="ADAL" clId="{DEB2FAC4-7492-554A-8084-D15EB7526290}" dt="2022-10-25T16:50:38.935" v="4178" actId="21"/>
          <ac:spMkLst>
            <pc:docMk/>
            <pc:sldMk cId="377750153" sldId="302"/>
            <ac:spMk id="13" creationId="{B5037FC0-1950-284B-9F10-FF23705823B9}"/>
          </ac:spMkLst>
        </pc:spChg>
        <pc:spChg chg="add del mod">
          <ac:chgData name="Clements, William" userId="cbdb0636-a496-422a-8d40-98c53d494d26" providerId="ADAL" clId="{DEB2FAC4-7492-554A-8084-D15EB7526290}" dt="2022-10-25T16:45:18.303" v="4049" actId="478"/>
          <ac:spMkLst>
            <pc:docMk/>
            <pc:sldMk cId="377750153" sldId="302"/>
            <ac:spMk id="14" creationId="{F354D460-E463-5AB9-71C5-88F3CD362BE0}"/>
          </ac:spMkLst>
        </pc:spChg>
        <pc:spChg chg="add del mod">
          <ac:chgData name="Clements, William" userId="cbdb0636-a496-422a-8d40-98c53d494d26" providerId="ADAL" clId="{DEB2FAC4-7492-554A-8084-D15EB7526290}" dt="2022-10-25T16:50:38.935" v="4178" actId="21"/>
          <ac:spMkLst>
            <pc:docMk/>
            <pc:sldMk cId="377750153" sldId="302"/>
            <ac:spMk id="15" creationId="{BA6B2E5A-0331-651D-B080-26C7F604831E}"/>
          </ac:spMkLst>
        </pc:spChg>
        <pc:spChg chg="add del mod">
          <ac:chgData name="Clements, William" userId="cbdb0636-a496-422a-8d40-98c53d494d26" providerId="ADAL" clId="{DEB2FAC4-7492-554A-8084-D15EB7526290}" dt="2022-10-25T16:50:38.935" v="4178" actId="21"/>
          <ac:spMkLst>
            <pc:docMk/>
            <pc:sldMk cId="377750153" sldId="302"/>
            <ac:spMk id="17" creationId="{85006A28-4CCF-009A-3445-3DDA2CB558D1}"/>
          </ac:spMkLst>
        </pc:spChg>
        <pc:spChg chg="add del mod">
          <ac:chgData name="Clements, William" userId="cbdb0636-a496-422a-8d40-98c53d494d26" providerId="ADAL" clId="{DEB2FAC4-7492-554A-8084-D15EB7526290}" dt="2022-10-25T16:50:38.935" v="4178" actId="21"/>
          <ac:spMkLst>
            <pc:docMk/>
            <pc:sldMk cId="377750153" sldId="302"/>
            <ac:spMk id="18" creationId="{6AA7013C-8516-0EDB-E972-B6F00F0247DB}"/>
          </ac:spMkLst>
        </pc:spChg>
        <pc:spChg chg="add del mod">
          <ac:chgData name="Clements, William" userId="cbdb0636-a496-422a-8d40-98c53d494d26" providerId="ADAL" clId="{DEB2FAC4-7492-554A-8084-D15EB7526290}" dt="2022-10-25T16:50:38.935" v="4178" actId="21"/>
          <ac:spMkLst>
            <pc:docMk/>
            <pc:sldMk cId="377750153" sldId="302"/>
            <ac:spMk id="19" creationId="{92773A47-9FAF-528C-1F78-6DA79D627FCB}"/>
          </ac:spMkLst>
        </pc:spChg>
        <pc:spChg chg="add del mod">
          <ac:chgData name="Clements, William" userId="cbdb0636-a496-422a-8d40-98c53d494d26" providerId="ADAL" clId="{DEB2FAC4-7492-554A-8084-D15EB7526290}" dt="2022-10-25T16:50:38.935" v="4178" actId="21"/>
          <ac:spMkLst>
            <pc:docMk/>
            <pc:sldMk cId="377750153" sldId="302"/>
            <ac:spMk id="20" creationId="{3D1C9D6D-3564-03C8-94DE-665D8B3B9D9B}"/>
          </ac:spMkLst>
        </pc:spChg>
        <pc:spChg chg="add del mod">
          <ac:chgData name="Clements, William" userId="cbdb0636-a496-422a-8d40-98c53d494d26" providerId="ADAL" clId="{DEB2FAC4-7492-554A-8084-D15EB7526290}" dt="2022-10-25T16:50:38.935" v="4178" actId="21"/>
          <ac:spMkLst>
            <pc:docMk/>
            <pc:sldMk cId="377750153" sldId="302"/>
            <ac:spMk id="21" creationId="{1B9E900C-E7AC-EBCC-0C55-19E2A0A029EA}"/>
          </ac:spMkLst>
        </pc:spChg>
        <pc:spChg chg="add del mod">
          <ac:chgData name="Clements, William" userId="cbdb0636-a496-422a-8d40-98c53d494d26" providerId="ADAL" clId="{DEB2FAC4-7492-554A-8084-D15EB7526290}" dt="2022-10-25T16:50:38.935" v="4178" actId="21"/>
          <ac:spMkLst>
            <pc:docMk/>
            <pc:sldMk cId="377750153" sldId="302"/>
            <ac:spMk id="22" creationId="{AD0EFE47-BCD2-3588-2FA4-4C267EF3817B}"/>
          </ac:spMkLst>
        </pc:spChg>
        <pc:spChg chg="add del mod">
          <ac:chgData name="Clements, William" userId="cbdb0636-a496-422a-8d40-98c53d494d26" providerId="ADAL" clId="{DEB2FAC4-7492-554A-8084-D15EB7526290}" dt="2022-10-25T16:50:38.935" v="4178" actId="21"/>
          <ac:spMkLst>
            <pc:docMk/>
            <pc:sldMk cId="377750153" sldId="302"/>
            <ac:spMk id="23" creationId="{70EAFA8B-DC10-12A7-4140-254E53A4ED8F}"/>
          </ac:spMkLst>
        </pc:spChg>
        <pc:spChg chg="add del mod">
          <ac:chgData name="Clements, William" userId="cbdb0636-a496-422a-8d40-98c53d494d26" providerId="ADAL" clId="{DEB2FAC4-7492-554A-8084-D15EB7526290}" dt="2022-10-25T16:50:38.935" v="4178" actId="21"/>
          <ac:spMkLst>
            <pc:docMk/>
            <pc:sldMk cId="377750153" sldId="302"/>
            <ac:spMk id="24" creationId="{B0B6EAE2-04B8-3FB7-B256-4631C5233D6C}"/>
          </ac:spMkLst>
        </pc:spChg>
        <pc:spChg chg="add del mod">
          <ac:chgData name="Clements, William" userId="cbdb0636-a496-422a-8d40-98c53d494d26" providerId="ADAL" clId="{DEB2FAC4-7492-554A-8084-D15EB7526290}" dt="2022-10-25T16:50:38.935" v="4178" actId="21"/>
          <ac:spMkLst>
            <pc:docMk/>
            <pc:sldMk cId="377750153" sldId="302"/>
            <ac:spMk id="25" creationId="{841BF920-B9ED-E71B-4DBD-872345BAA510}"/>
          </ac:spMkLst>
        </pc:spChg>
        <pc:spChg chg="add del mod">
          <ac:chgData name="Clements, William" userId="cbdb0636-a496-422a-8d40-98c53d494d26" providerId="ADAL" clId="{DEB2FAC4-7492-554A-8084-D15EB7526290}" dt="2022-10-25T16:50:38.935" v="4178" actId="21"/>
          <ac:spMkLst>
            <pc:docMk/>
            <pc:sldMk cId="377750153" sldId="302"/>
            <ac:spMk id="26" creationId="{BDDC75B4-87D5-91D7-D7BB-852E5B7F4ACC}"/>
          </ac:spMkLst>
        </pc:spChg>
        <pc:spChg chg="add del mod">
          <ac:chgData name="Clements, William" userId="cbdb0636-a496-422a-8d40-98c53d494d26" providerId="ADAL" clId="{DEB2FAC4-7492-554A-8084-D15EB7526290}" dt="2022-10-25T16:50:38.935" v="4178" actId="21"/>
          <ac:spMkLst>
            <pc:docMk/>
            <pc:sldMk cId="377750153" sldId="302"/>
            <ac:spMk id="27" creationId="{C8B8EE53-B4AB-2CF5-CF1E-B570E4CC7A67}"/>
          </ac:spMkLst>
        </pc:spChg>
        <pc:spChg chg="add del mod">
          <ac:chgData name="Clements, William" userId="cbdb0636-a496-422a-8d40-98c53d494d26" providerId="ADAL" clId="{DEB2FAC4-7492-554A-8084-D15EB7526290}" dt="2022-10-25T16:47:11.695" v="4078"/>
          <ac:spMkLst>
            <pc:docMk/>
            <pc:sldMk cId="377750153" sldId="302"/>
            <ac:spMk id="28" creationId="{B510F562-513D-720B-B9E7-7B15BF0E792C}"/>
          </ac:spMkLst>
        </pc:spChg>
        <pc:spChg chg="add del mod">
          <ac:chgData name="Clements, William" userId="cbdb0636-a496-422a-8d40-98c53d494d26" providerId="ADAL" clId="{DEB2FAC4-7492-554A-8084-D15EB7526290}" dt="2022-10-25T16:47:13.942" v="4080"/>
          <ac:spMkLst>
            <pc:docMk/>
            <pc:sldMk cId="377750153" sldId="302"/>
            <ac:spMk id="29" creationId="{8C0A9001-A429-8636-0BC1-5042B440237B}"/>
          </ac:spMkLst>
        </pc:spChg>
        <pc:picChg chg="del">
          <ac:chgData name="Clements, William" userId="cbdb0636-a496-422a-8d40-98c53d494d26" providerId="ADAL" clId="{DEB2FAC4-7492-554A-8084-D15EB7526290}" dt="2022-10-25T16:46:48.413" v="4075" actId="478"/>
          <ac:picMkLst>
            <pc:docMk/>
            <pc:sldMk cId="377750153" sldId="302"/>
            <ac:picMk id="9" creationId="{B80EC682-0F38-F8A2-DC40-36E918B491A5}"/>
          </ac:picMkLst>
        </pc:picChg>
        <pc:picChg chg="add mod">
          <ac:chgData name="Clements, William" userId="cbdb0636-a496-422a-8d40-98c53d494d26" providerId="ADAL" clId="{DEB2FAC4-7492-554A-8084-D15EB7526290}" dt="2022-10-25T16:46:39.882" v="4074" actId="1076"/>
          <ac:picMkLst>
            <pc:docMk/>
            <pc:sldMk cId="377750153" sldId="302"/>
            <ac:picMk id="16" creationId="{CD2B1B6D-27DD-40E6-BBAB-4CC7A4FDF0FF}"/>
          </ac:picMkLst>
        </pc:picChg>
      </pc:sldChg>
      <pc:sldChg chg="addSp delSp modSp add mod">
        <pc:chgData name="Clements, William" userId="cbdb0636-a496-422a-8d40-98c53d494d26" providerId="ADAL" clId="{DEB2FAC4-7492-554A-8084-D15EB7526290}" dt="2022-10-25T18:06:33.165" v="5444" actId="20577"/>
        <pc:sldMkLst>
          <pc:docMk/>
          <pc:sldMk cId="1354503490" sldId="303"/>
        </pc:sldMkLst>
        <pc:spChg chg="mod">
          <ac:chgData name="Clements, William" userId="cbdb0636-a496-422a-8d40-98c53d494d26" providerId="ADAL" clId="{DEB2FAC4-7492-554A-8084-D15EB7526290}" dt="2022-10-25T18:06:33.165" v="5444" actId="20577"/>
          <ac:spMkLst>
            <pc:docMk/>
            <pc:sldMk cId="1354503490" sldId="303"/>
            <ac:spMk id="5" creationId="{BEF2CFF4-41C6-E4DD-35A9-8C8894536CB0}"/>
          </ac:spMkLst>
        </pc:spChg>
        <pc:spChg chg="add mod">
          <ac:chgData name="Clements, William" userId="cbdb0636-a496-422a-8d40-98c53d494d26" providerId="ADAL" clId="{DEB2FAC4-7492-554A-8084-D15EB7526290}" dt="2022-10-25T16:50:47.168" v="4180" actId="1076"/>
          <ac:spMkLst>
            <pc:docMk/>
            <pc:sldMk cId="1354503490" sldId="303"/>
            <ac:spMk id="9" creationId="{27EF5FAE-4F54-907C-632B-24C475F3B61C}"/>
          </ac:spMkLst>
        </pc:spChg>
        <pc:spChg chg="add mod">
          <ac:chgData name="Clements, William" userId="cbdb0636-a496-422a-8d40-98c53d494d26" providerId="ADAL" clId="{DEB2FAC4-7492-554A-8084-D15EB7526290}" dt="2022-10-25T16:50:47.168" v="4180" actId="1076"/>
          <ac:spMkLst>
            <pc:docMk/>
            <pc:sldMk cId="1354503490" sldId="303"/>
            <ac:spMk id="14" creationId="{283BAA84-ABD3-0AD6-02A1-094093C0043B}"/>
          </ac:spMkLst>
        </pc:spChg>
        <pc:spChg chg="add mod">
          <ac:chgData name="Clements, William" userId="cbdb0636-a496-422a-8d40-98c53d494d26" providerId="ADAL" clId="{DEB2FAC4-7492-554A-8084-D15EB7526290}" dt="2022-10-25T16:50:47.168" v="4180" actId="1076"/>
          <ac:spMkLst>
            <pc:docMk/>
            <pc:sldMk cId="1354503490" sldId="303"/>
            <ac:spMk id="15" creationId="{8D40C38B-9502-6C7D-CE31-BB57DE3C9952}"/>
          </ac:spMkLst>
        </pc:spChg>
        <pc:spChg chg="add mod">
          <ac:chgData name="Clements, William" userId="cbdb0636-a496-422a-8d40-98c53d494d26" providerId="ADAL" clId="{DEB2FAC4-7492-554A-8084-D15EB7526290}" dt="2022-10-25T16:50:47.168" v="4180" actId="1076"/>
          <ac:spMkLst>
            <pc:docMk/>
            <pc:sldMk cId="1354503490" sldId="303"/>
            <ac:spMk id="16" creationId="{6CD2543D-936C-DF04-010F-726C3D4AFDC2}"/>
          </ac:spMkLst>
        </pc:spChg>
        <pc:spChg chg="add mod">
          <ac:chgData name="Clements, William" userId="cbdb0636-a496-422a-8d40-98c53d494d26" providerId="ADAL" clId="{DEB2FAC4-7492-554A-8084-D15EB7526290}" dt="2022-10-25T16:50:47.168" v="4180" actId="1076"/>
          <ac:spMkLst>
            <pc:docMk/>
            <pc:sldMk cId="1354503490" sldId="303"/>
            <ac:spMk id="17" creationId="{D0BC4878-5F02-ECC6-7795-26935FE4EC0A}"/>
          </ac:spMkLst>
        </pc:spChg>
        <pc:spChg chg="add mod">
          <ac:chgData name="Clements, William" userId="cbdb0636-a496-422a-8d40-98c53d494d26" providerId="ADAL" clId="{DEB2FAC4-7492-554A-8084-D15EB7526290}" dt="2022-10-25T16:50:47.168" v="4180" actId="1076"/>
          <ac:spMkLst>
            <pc:docMk/>
            <pc:sldMk cId="1354503490" sldId="303"/>
            <ac:spMk id="18" creationId="{FFB9FC5F-A527-A3B4-64E2-BDAF45D1B2DF}"/>
          </ac:spMkLst>
        </pc:spChg>
        <pc:spChg chg="add mod">
          <ac:chgData name="Clements, William" userId="cbdb0636-a496-422a-8d40-98c53d494d26" providerId="ADAL" clId="{DEB2FAC4-7492-554A-8084-D15EB7526290}" dt="2022-10-25T16:50:47.168" v="4180" actId="1076"/>
          <ac:spMkLst>
            <pc:docMk/>
            <pc:sldMk cId="1354503490" sldId="303"/>
            <ac:spMk id="19" creationId="{915DDC11-DDE1-5E63-B96B-973179BC195F}"/>
          </ac:spMkLst>
        </pc:spChg>
        <pc:spChg chg="add mod">
          <ac:chgData name="Clements, William" userId="cbdb0636-a496-422a-8d40-98c53d494d26" providerId="ADAL" clId="{DEB2FAC4-7492-554A-8084-D15EB7526290}" dt="2022-10-25T16:50:47.168" v="4180" actId="1076"/>
          <ac:spMkLst>
            <pc:docMk/>
            <pc:sldMk cId="1354503490" sldId="303"/>
            <ac:spMk id="20" creationId="{E617B98A-CF6E-7A61-AC57-247088EB253F}"/>
          </ac:spMkLst>
        </pc:spChg>
        <pc:spChg chg="add mod">
          <ac:chgData name="Clements, William" userId="cbdb0636-a496-422a-8d40-98c53d494d26" providerId="ADAL" clId="{DEB2FAC4-7492-554A-8084-D15EB7526290}" dt="2022-10-25T16:50:47.168" v="4180" actId="1076"/>
          <ac:spMkLst>
            <pc:docMk/>
            <pc:sldMk cId="1354503490" sldId="303"/>
            <ac:spMk id="35" creationId="{E681D71B-AF41-8C63-CFDB-70F388EDD867}"/>
          </ac:spMkLst>
        </pc:spChg>
        <pc:spChg chg="add mod">
          <ac:chgData name="Clements, William" userId="cbdb0636-a496-422a-8d40-98c53d494d26" providerId="ADAL" clId="{DEB2FAC4-7492-554A-8084-D15EB7526290}" dt="2022-10-25T16:50:47.168" v="4180" actId="1076"/>
          <ac:spMkLst>
            <pc:docMk/>
            <pc:sldMk cId="1354503490" sldId="303"/>
            <ac:spMk id="36" creationId="{E2A889C8-6150-C732-D597-94598DC9489D}"/>
          </ac:spMkLst>
        </pc:spChg>
        <pc:spChg chg="add mod">
          <ac:chgData name="Clements, William" userId="cbdb0636-a496-422a-8d40-98c53d494d26" providerId="ADAL" clId="{DEB2FAC4-7492-554A-8084-D15EB7526290}" dt="2022-10-25T16:50:47.168" v="4180" actId="1076"/>
          <ac:spMkLst>
            <pc:docMk/>
            <pc:sldMk cId="1354503490" sldId="303"/>
            <ac:spMk id="37" creationId="{07F690CF-5201-2E0E-E3B9-16AF5646CEB3}"/>
          </ac:spMkLst>
        </pc:spChg>
        <pc:spChg chg="add mod">
          <ac:chgData name="Clements, William" userId="cbdb0636-a496-422a-8d40-98c53d494d26" providerId="ADAL" clId="{DEB2FAC4-7492-554A-8084-D15EB7526290}" dt="2022-10-25T16:50:47.168" v="4180" actId="1076"/>
          <ac:spMkLst>
            <pc:docMk/>
            <pc:sldMk cId="1354503490" sldId="303"/>
            <ac:spMk id="38" creationId="{18C4BD53-09D4-59CD-163C-3876E0926D4A}"/>
          </ac:spMkLst>
        </pc:spChg>
        <pc:spChg chg="add mod">
          <ac:chgData name="Clements, William" userId="cbdb0636-a496-422a-8d40-98c53d494d26" providerId="ADAL" clId="{DEB2FAC4-7492-554A-8084-D15EB7526290}" dt="2022-10-25T16:50:47.168" v="4180" actId="1076"/>
          <ac:spMkLst>
            <pc:docMk/>
            <pc:sldMk cId="1354503490" sldId="303"/>
            <ac:spMk id="39" creationId="{B1A7FBC2-9C4D-3AF3-0066-00408445DC76}"/>
          </ac:spMkLst>
        </pc:spChg>
        <pc:spChg chg="add mod">
          <ac:chgData name="Clements, William" userId="cbdb0636-a496-422a-8d40-98c53d494d26" providerId="ADAL" clId="{DEB2FAC4-7492-554A-8084-D15EB7526290}" dt="2022-10-25T16:50:47.168" v="4180" actId="1076"/>
          <ac:spMkLst>
            <pc:docMk/>
            <pc:sldMk cId="1354503490" sldId="303"/>
            <ac:spMk id="40" creationId="{12F1DA22-75D1-6FF6-D194-C89C74A32315}"/>
          </ac:spMkLst>
        </pc:spChg>
        <pc:spChg chg="add mod">
          <ac:chgData name="Clements, William" userId="cbdb0636-a496-422a-8d40-98c53d494d26" providerId="ADAL" clId="{DEB2FAC4-7492-554A-8084-D15EB7526290}" dt="2022-10-25T16:52:24.103" v="4196" actId="1076"/>
          <ac:spMkLst>
            <pc:docMk/>
            <pc:sldMk cId="1354503490" sldId="303"/>
            <ac:spMk id="51" creationId="{67F40A49-1D18-F438-9825-C36AA98D7FB3}"/>
          </ac:spMkLst>
        </pc:spChg>
        <pc:picChg chg="add mod">
          <ac:chgData name="Clements, William" userId="cbdb0636-a496-422a-8d40-98c53d494d26" providerId="ADAL" clId="{DEB2FAC4-7492-554A-8084-D15EB7526290}" dt="2022-10-25T16:50:52.320" v="4181"/>
          <ac:picMkLst>
            <pc:docMk/>
            <pc:sldMk cId="1354503490" sldId="303"/>
            <ac:picMk id="41" creationId="{EEF5C684-2FD5-4B79-4007-4626D30EB388}"/>
          </ac:picMkLst>
        </pc:picChg>
        <pc:picChg chg="add mod">
          <ac:chgData name="Clements, William" userId="cbdb0636-a496-422a-8d40-98c53d494d26" providerId="ADAL" clId="{DEB2FAC4-7492-554A-8084-D15EB7526290}" dt="2022-10-25T16:52:45.203" v="4199" actId="1076"/>
          <ac:picMkLst>
            <pc:docMk/>
            <pc:sldMk cId="1354503490" sldId="303"/>
            <ac:picMk id="52" creationId="{E4259C77-9CCB-ED77-53A1-3F83260F2188}"/>
          </ac:picMkLst>
        </pc:picChg>
        <pc:cxnChg chg="add mod">
          <ac:chgData name="Clements, William" userId="cbdb0636-a496-422a-8d40-98c53d494d26" providerId="ADAL" clId="{DEB2FAC4-7492-554A-8084-D15EB7526290}" dt="2022-10-25T16:52:04.162" v="4191" actId="14100"/>
          <ac:cxnSpMkLst>
            <pc:docMk/>
            <pc:sldMk cId="1354503490" sldId="303"/>
            <ac:cxnSpMk id="42" creationId="{C075DAC5-8255-3B3F-8EA2-73A1CB0E2FA0}"/>
          </ac:cxnSpMkLst>
        </pc:cxnChg>
        <pc:cxnChg chg="add del mod">
          <ac:chgData name="Clements, William" userId="cbdb0636-a496-422a-8d40-98c53d494d26" providerId="ADAL" clId="{DEB2FAC4-7492-554A-8084-D15EB7526290}" dt="2022-10-25T16:52:06.015" v="4192" actId="478"/>
          <ac:cxnSpMkLst>
            <pc:docMk/>
            <pc:sldMk cId="1354503490" sldId="303"/>
            <ac:cxnSpMk id="45" creationId="{B1255ED1-B518-005B-C7BE-B66FFBD2EE09}"/>
          </ac:cxnSpMkLst>
        </pc:cxnChg>
      </pc:sldChg>
      <pc:sldChg chg="addSp delSp modSp add mod">
        <pc:chgData name="Clements, William" userId="cbdb0636-a496-422a-8d40-98c53d494d26" providerId="ADAL" clId="{DEB2FAC4-7492-554A-8084-D15EB7526290}" dt="2022-10-25T18:06:48.639" v="5470" actId="20577"/>
        <pc:sldMkLst>
          <pc:docMk/>
          <pc:sldMk cId="2178767373" sldId="304"/>
        </pc:sldMkLst>
        <pc:spChg chg="mod">
          <ac:chgData name="Clements, William" userId="cbdb0636-a496-422a-8d40-98c53d494d26" providerId="ADAL" clId="{DEB2FAC4-7492-554A-8084-D15EB7526290}" dt="2022-10-25T16:57:22.807" v="4292" actId="14100"/>
          <ac:spMkLst>
            <pc:docMk/>
            <pc:sldMk cId="2178767373" sldId="304"/>
            <ac:spMk id="3" creationId="{10D11129-82CA-4E8B-D617-6FB19F24B9FE}"/>
          </ac:spMkLst>
        </pc:spChg>
        <pc:spChg chg="mod">
          <ac:chgData name="Clements, William" userId="cbdb0636-a496-422a-8d40-98c53d494d26" providerId="ADAL" clId="{DEB2FAC4-7492-554A-8084-D15EB7526290}" dt="2022-10-25T18:06:48.639" v="5470" actId="20577"/>
          <ac:spMkLst>
            <pc:docMk/>
            <pc:sldMk cId="2178767373" sldId="304"/>
            <ac:spMk id="5" creationId="{BEF2CFF4-41C6-E4DD-35A9-8C8894536CB0}"/>
          </ac:spMkLst>
        </pc:spChg>
        <pc:spChg chg="mod">
          <ac:chgData name="Clements, William" userId="cbdb0636-a496-422a-8d40-98c53d494d26" providerId="ADAL" clId="{DEB2FAC4-7492-554A-8084-D15EB7526290}" dt="2022-10-25T16:57:29.786" v="4293" actId="1076"/>
          <ac:spMkLst>
            <pc:docMk/>
            <pc:sldMk cId="2178767373" sldId="304"/>
            <ac:spMk id="9" creationId="{27EF5FAE-4F54-907C-632B-24C475F3B61C}"/>
          </ac:spMkLst>
        </pc:spChg>
        <pc:spChg chg="mod">
          <ac:chgData name="Clements, William" userId="cbdb0636-a496-422a-8d40-98c53d494d26" providerId="ADAL" clId="{DEB2FAC4-7492-554A-8084-D15EB7526290}" dt="2022-10-25T16:57:29.786" v="4293" actId="1076"/>
          <ac:spMkLst>
            <pc:docMk/>
            <pc:sldMk cId="2178767373" sldId="304"/>
            <ac:spMk id="14" creationId="{283BAA84-ABD3-0AD6-02A1-094093C0043B}"/>
          </ac:spMkLst>
        </pc:spChg>
        <pc:spChg chg="mod">
          <ac:chgData name="Clements, William" userId="cbdb0636-a496-422a-8d40-98c53d494d26" providerId="ADAL" clId="{DEB2FAC4-7492-554A-8084-D15EB7526290}" dt="2022-10-25T16:57:29.786" v="4293" actId="1076"/>
          <ac:spMkLst>
            <pc:docMk/>
            <pc:sldMk cId="2178767373" sldId="304"/>
            <ac:spMk id="15" creationId="{8D40C38B-9502-6C7D-CE31-BB57DE3C9952}"/>
          </ac:spMkLst>
        </pc:spChg>
        <pc:spChg chg="mod">
          <ac:chgData name="Clements, William" userId="cbdb0636-a496-422a-8d40-98c53d494d26" providerId="ADAL" clId="{DEB2FAC4-7492-554A-8084-D15EB7526290}" dt="2022-10-25T16:57:29.786" v="4293" actId="1076"/>
          <ac:spMkLst>
            <pc:docMk/>
            <pc:sldMk cId="2178767373" sldId="304"/>
            <ac:spMk id="16" creationId="{6CD2543D-936C-DF04-010F-726C3D4AFDC2}"/>
          </ac:spMkLst>
        </pc:spChg>
        <pc:spChg chg="mod">
          <ac:chgData name="Clements, William" userId="cbdb0636-a496-422a-8d40-98c53d494d26" providerId="ADAL" clId="{DEB2FAC4-7492-554A-8084-D15EB7526290}" dt="2022-10-25T16:57:29.786" v="4293" actId="1076"/>
          <ac:spMkLst>
            <pc:docMk/>
            <pc:sldMk cId="2178767373" sldId="304"/>
            <ac:spMk id="17" creationId="{D0BC4878-5F02-ECC6-7795-26935FE4EC0A}"/>
          </ac:spMkLst>
        </pc:spChg>
        <pc:spChg chg="mod">
          <ac:chgData name="Clements, William" userId="cbdb0636-a496-422a-8d40-98c53d494d26" providerId="ADAL" clId="{DEB2FAC4-7492-554A-8084-D15EB7526290}" dt="2022-10-25T16:57:29.786" v="4293" actId="1076"/>
          <ac:spMkLst>
            <pc:docMk/>
            <pc:sldMk cId="2178767373" sldId="304"/>
            <ac:spMk id="18" creationId="{FFB9FC5F-A527-A3B4-64E2-BDAF45D1B2DF}"/>
          </ac:spMkLst>
        </pc:spChg>
        <pc:spChg chg="mod">
          <ac:chgData name="Clements, William" userId="cbdb0636-a496-422a-8d40-98c53d494d26" providerId="ADAL" clId="{DEB2FAC4-7492-554A-8084-D15EB7526290}" dt="2022-10-25T16:57:29.786" v="4293" actId="1076"/>
          <ac:spMkLst>
            <pc:docMk/>
            <pc:sldMk cId="2178767373" sldId="304"/>
            <ac:spMk id="19" creationId="{915DDC11-DDE1-5E63-B96B-973179BC195F}"/>
          </ac:spMkLst>
        </pc:spChg>
        <pc:spChg chg="mod">
          <ac:chgData name="Clements, William" userId="cbdb0636-a496-422a-8d40-98c53d494d26" providerId="ADAL" clId="{DEB2FAC4-7492-554A-8084-D15EB7526290}" dt="2022-10-25T16:57:29.786" v="4293" actId="1076"/>
          <ac:spMkLst>
            <pc:docMk/>
            <pc:sldMk cId="2178767373" sldId="304"/>
            <ac:spMk id="20" creationId="{E617B98A-CF6E-7A61-AC57-247088EB253F}"/>
          </ac:spMkLst>
        </pc:spChg>
        <pc:spChg chg="mod">
          <ac:chgData name="Clements, William" userId="cbdb0636-a496-422a-8d40-98c53d494d26" providerId="ADAL" clId="{DEB2FAC4-7492-554A-8084-D15EB7526290}" dt="2022-10-25T16:57:29.786" v="4293" actId="1076"/>
          <ac:spMkLst>
            <pc:docMk/>
            <pc:sldMk cId="2178767373" sldId="304"/>
            <ac:spMk id="35" creationId="{E681D71B-AF41-8C63-CFDB-70F388EDD867}"/>
          </ac:spMkLst>
        </pc:spChg>
        <pc:spChg chg="mod">
          <ac:chgData name="Clements, William" userId="cbdb0636-a496-422a-8d40-98c53d494d26" providerId="ADAL" clId="{DEB2FAC4-7492-554A-8084-D15EB7526290}" dt="2022-10-25T16:57:29.786" v="4293" actId="1076"/>
          <ac:spMkLst>
            <pc:docMk/>
            <pc:sldMk cId="2178767373" sldId="304"/>
            <ac:spMk id="36" creationId="{E2A889C8-6150-C732-D597-94598DC9489D}"/>
          </ac:spMkLst>
        </pc:spChg>
        <pc:spChg chg="mod">
          <ac:chgData name="Clements, William" userId="cbdb0636-a496-422a-8d40-98c53d494d26" providerId="ADAL" clId="{DEB2FAC4-7492-554A-8084-D15EB7526290}" dt="2022-10-25T16:57:29.786" v="4293" actId="1076"/>
          <ac:spMkLst>
            <pc:docMk/>
            <pc:sldMk cId="2178767373" sldId="304"/>
            <ac:spMk id="37" creationId="{07F690CF-5201-2E0E-E3B9-16AF5646CEB3}"/>
          </ac:spMkLst>
        </pc:spChg>
        <pc:spChg chg="mod">
          <ac:chgData name="Clements, William" userId="cbdb0636-a496-422a-8d40-98c53d494d26" providerId="ADAL" clId="{DEB2FAC4-7492-554A-8084-D15EB7526290}" dt="2022-10-25T16:57:29.786" v="4293" actId="1076"/>
          <ac:spMkLst>
            <pc:docMk/>
            <pc:sldMk cId="2178767373" sldId="304"/>
            <ac:spMk id="38" creationId="{18C4BD53-09D4-59CD-163C-3876E0926D4A}"/>
          </ac:spMkLst>
        </pc:spChg>
        <pc:spChg chg="mod">
          <ac:chgData name="Clements, William" userId="cbdb0636-a496-422a-8d40-98c53d494d26" providerId="ADAL" clId="{DEB2FAC4-7492-554A-8084-D15EB7526290}" dt="2022-10-25T16:57:29.786" v="4293" actId="1076"/>
          <ac:spMkLst>
            <pc:docMk/>
            <pc:sldMk cId="2178767373" sldId="304"/>
            <ac:spMk id="39" creationId="{B1A7FBC2-9C4D-3AF3-0066-00408445DC76}"/>
          </ac:spMkLst>
        </pc:spChg>
        <pc:spChg chg="mod">
          <ac:chgData name="Clements, William" userId="cbdb0636-a496-422a-8d40-98c53d494d26" providerId="ADAL" clId="{DEB2FAC4-7492-554A-8084-D15EB7526290}" dt="2022-10-25T16:57:29.786" v="4293" actId="1076"/>
          <ac:spMkLst>
            <pc:docMk/>
            <pc:sldMk cId="2178767373" sldId="304"/>
            <ac:spMk id="40" creationId="{12F1DA22-75D1-6FF6-D194-C89C74A32315}"/>
          </ac:spMkLst>
        </pc:spChg>
        <pc:spChg chg="add mod">
          <ac:chgData name="Clements, William" userId="cbdb0636-a496-422a-8d40-98c53d494d26" providerId="ADAL" clId="{DEB2FAC4-7492-554A-8084-D15EB7526290}" dt="2022-10-25T16:54:46.373" v="4224" actId="20577"/>
          <ac:spMkLst>
            <pc:docMk/>
            <pc:sldMk cId="2178767373" sldId="304"/>
            <ac:spMk id="43" creationId="{4105E62B-6261-F1E1-50C4-895332C3A5FA}"/>
          </ac:spMkLst>
        </pc:spChg>
        <pc:spChg chg="add mod">
          <ac:chgData name="Clements, William" userId="cbdb0636-a496-422a-8d40-98c53d494d26" providerId="ADAL" clId="{DEB2FAC4-7492-554A-8084-D15EB7526290}" dt="2022-10-25T16:54:59.806" v="4226" actId="1076"/>
          <ac:spMkLst>
            <pc:docMk/>
            <pc:sldMk cId="2178767373" sldId="304"/>
            <ac:spMk id="44" creationId="{278D189D-D993-D503-0DAD-D25343CA8945}"/>
          </ac:spMkLst>
        </pc:spChg>
        <pc:spChg chg="add mod">
          <ac:chgData name="Clements, William" userId="cbdb0636-a496-422a-8d40-98c53d494d26" providerId="ADAL" clId="{DEB2FAC4-7492-554A-8084-D15EB7526290}" dt="2022-10-25T16:55:25.459" v="4242" actId="20577"/>
          <ac:spMkLst>
            <pc:docMk/>
            <pc:sldMk cId="2178767373" sldId="304"/>
            <ac:spMk id="45" creationId="{8EF1270F-D4BB-FFD3-071C-FDE17336222C}"/>
          </ac:spMkLst>
        </pc:spChg>
        <pc:spChg chg="add mod">
          <ac:chgData name="Clements, William" userId="cbdb0636-a496-422a-8d40-98c53d494d26" providerId="ADAL" clId="{DEB2FAC4-7492-554A-8084-D15EB7526290}" dt="2022-10-25T16:55:33.366" v="4248" actId="20577"/>
          <ac:spMkLst>
            <pc:docMk/>
            <pc:sldMk cId="2178767373" sldId="304"/>
            <ac:spMk id="46" creationId="{EEE705B1-ECF7-6596-F37A-70DC4855380C}"/>
          </ac:spMkLst>
        </pc:spChg>
        <pc:spChg chg="add mod">
          <ac:chgData name="Clements, William" userId="cbdb0636-a496-422a-8d40-98c53d494d26" providerId="ADAL" clId="{DEB2FAC4-7492-554A-8084-D15EB7526290}" dt="2022-10-25T16:55:43.386" v="4253" actId="20577"/>
          <ac:spMkLst>
            <pc:docMk/>
            <pc:sldMk cId="2178767373" sldId="304"/>
            <ac:spMk id="47" creationId="{7A3D50B7-5FFC-3F42-2389-AE95371FA463}"/>
          </ac:spMkLst>
        </pc:spChg>
        <pc:spChg chg="add mod">
          <ac:chgData name="Clements, William" userId="cbdb0636-a496-422a-8d40-98c53d494d26" providerId="ADAL" clId="{DEB2FAC4-7492-554A-8084-D15EB7526290}" dt="2022-10-25T16:55:57.210" v="4268" actId="6549"/>
          <ac:spMkLst>
            <pc:docMk/>
            <pc:sldMk cId="2178767373" sldId="304"/>
            <ac:spMk id="48" creationId="{F421F297-10FE-B27C-E871-A117E9D0925B}"/>
          </ac:spMkLst>
        </pc:spChg>
        <pc:spChg chg="add mod">
          <ac:chgData name="Clements, William" userId="cbdb0636-a496-422a-8d40-98c53d494d26" providerId="ADAL" clId="{DEB2FAC4-7492-554A-8084-D15EB7526290}" dt="2022-10-25T16:56:13.853" v="4277" actId="20577"/>
          <ac:spMkLst>
            <pc:docMk/>
            <pc:sldMk cId="2178767373" sldId="304"/>
            <ac:spMk id="49" creationId="{439B18FB-E095-81B3-3C0E-4E6F2A6DEC30}"/>
          </ac:spMkLst>
        </pc:spChg>
        <pc:spChg chg="add mod">
          <ac:chgData name="Clements, William" userId="cbdb0636-a496-422a-8d40-98c53d494d26" providerId="ADAL" clId="{DEB2FAC4-7492-554A-8084-D15EB7526290}" dt="2022-10-25T16:56:26.047" v="4283" actId="20577"/>
          <ac:spMkLst>
            <pc:docMk/>
            <pc:sldMk cId="2178767373" sldId="304"/>
            <ac:spMk id="50" creationId="{52D8E8F2-2783-A427-5A98-E53414099567}"/>
          </ac:spMkLst>
        </pc:spChg>
        <pc:spChg chg="del">
          <ac:chgData name="Clements, William" userId="cbdb0636-a496-422a-8d40-98c53d494d26" providerId="ADAL" clId="{DEB2FAC4-7492-554A-8084-D15EB7526290}" dt="2022-10-25T16:54:00.963" v="4209" actId="478"/>
          <ac:spMkLst>
            <pc:docMk/>
            <pc:sldMk cId="2178767373" sldId="304"/>
            <ac:spMk id="51" creationId="{67F40A49-1D18-F438-9825-C36AA98D7FB3}"/>
          </ac:spMkLst>
        </pc:spChg>
        <pc:spChg chg="add mod">
          <ac:chgData name="Clements, William" userId="cbdb0636-a496-422a-8d40-98c53d494d26" providerId="ADAL" clId="{DEB2FAC4-7492-554A-8084-D15EB7526290}" dt="2022-10-25T16:56:34.039" v="4285" actId="1076"/>
          <ac:spMkLst>
            <pc:docMk/>
            <pc:sldMk cId="2178767373" sldId="304"/>
            <ac:spMk id="53" creationId="{D2F12D5E-CC83-FB64-82A7-AB9D424A06AC}"/>
          </ac:spMkLst>
        </pc:spChg>
        <pc:spChg chg="add mod">
          <ac:chgData name="Clements, William" userId="cbdb0636-a496-422a-8d40-98c53d494d26" providerId="ADAL" clId="{DEB2FAC4-7492-554A-8084-D15EB7526290}" dt="2022-10-25T16:58:52.521" v="4334" actId="1076"/>
          <ac:spMkLst>
            <pc:docMk/>
            <pc:sldMk cId="2178767373" sldId="304"/>
            <ac:spMk id="55" creationId="{0FB33B4B-0EE3-59F8-4972-57849DB98083}"/>
          </ac:spMkLst>
        </pc:spChg>
        <pc:spChg chg="add mod">
          <ac:chgData name="Clements, William" userId="cbdb0636-a496-422a-8d40-98c53d494d26" providerId="ADAL" clId="{DEB2FAC4-7492-554A-8084-D15EB7526290}" dt="2022-10-25T16:58:52.521" v="4334" actId="1076"/>
          <ac:spMkLst>
            <pc:docMk/>
            <pc:sldMk cId="2178767373" sldId="304"/>
            <ac:spMk id="56" creationId="{495E9901-ECB6-2C5A-6BB2-BE12C2E24AFA}"/>
          </ac:spMkLst>
        </pc:spChg>
        <pc:spChg chg="add mod">
          <ac:chgData name="Clements, William" userId="cbdb0636-a496-422a-8d40-98c53d494d26" providerId="ADAL" clId="{DEB2FAC4-7492-554A-8084-D15EB7526290}" dt="2022-10-25T16:58:52.521" v="4334" actId="1076"/>
          <ac:spMkLst>
            <pc:docMk/>
            <pc:sldMk cId="2178767373" sldId="304"/>
            <ac:spMk id="57" creationId="{165FE1AC-E274-1961-5AD2-FE686E756B6A}"/>
          </ac:spMkLst>
        </pc:spChg>
        <pc:spChg chg="add mod">
          <ac:chgData name="Clements, William" userId="cbdb0636-a496-422a-8d40-98c53d494d26" providerId="ADAL" clId="{DEB2FAC4-7492-554A-8084-D15EB7526290}" dt="2022-10-25T16:58:59.546" v="4336" actId="1076"/>
          <ac:spMkLst>
            <pc:docMk/>
            <pc:sldMk cId="2178767373" sldId="304"/>
            <ac:spMk id="58" creationId="{3FEC7F64-832D-3BA8-9A6A-18E11838CAF8}"/>
          </ac:spMkLst>
        </pc:spChg>
        <pc:spChg chg="add mod">
          <ac:chgData name="Clements, William" userId="cbdb0636-a496-422a-8d40-98c53d494d26" providerId="ADAL" clId="{DEB2FAC4-7492-554A-8084-D15EB7526290}" dt="2022-10-25T16:58:55.329" v="4335" actId="1076"/>
          <ac:spMkLst>
            <pc:docMk/>
            <pc:sldMk cId="2178767373" sldId="304"/>
            <ac:spMk id="59" creationId="{D47681CF-2827-E51F-7BB9-309BB62F3FE6}"/>
          </ac:spMkLst>
        </pc:spChg>
        <pc:spChg chg="add mod">
          <ac:chgData name="Clements, William" userId="cbdb0636-a496-422a-8d40-98c53d494d26" providerId="ADAL" clId="{DEB2FAC4-7492-554A-8084-D15EB7526290}" dt="2022-10-25T16:59:54.797" v="4347" actId="6549"/>
          <ac:spMkLst>
            <pc:docMk/>
            <pc:sldMk cId="2178767373" sldId="304"/>
            <ac:spMk id="61" creationId="{6E934ECF-B1D0-691C-363D-CF76E9E0493E}"/>
          </ac:spMkLst>
        </pc:spChg>
        <pc:spChg chg="add mod">
          <ac:chgData name="Clements, William" userId="cbdb0636-a496-422a-8d40-98c53d494d26" providerId="ADAL" clId="{DEB2FAC4-7492-554A-8084-D15EB7526290}" dt="2022-10-25T17:00:01.758" v="4348"/>
          <ac:spMkLst>
            <pc:docMk/>
            <pc:sldMk cId="2178767373" sldId="304"/>
            <ac:spMk id="62" creationId="{E327C73F-9622-02C4-3AAD-BBEDCED9FD63}"/>
          </ac:spMkLst>
        </pc:spChg>
        <pc:spChg chg="add mod">
          <ac:chgData name="Clements, William" userId="cbdb0636-a496-422a-8d40-98c53d494d26" providerId="ADAL" clId="{DEB2FAC4-7492-554A-8084-D15EB7526290}" dt="2022-10-25T17:00:09.489" v="4349"/>
          <ac:spMkLst>
            <pc:docMk/>
            <pc:sldMk cId="2178767373" sldId="304"/>
            <ac:spMk id="63" creationId="{12182297-5321-A8B6-4113-C3A6FF36BEFB}"/>
          </ac:spMkLst>
        </pc:spChg>
        <pc:spChg chg="add mod">
          <ac:chgData name="Clements, William" userId="cbdb0636-a496-422a-8d40-98c53d494d26" providerId="ADAL" clId="{DEB2FAC4-7492-554A-8084-D15EB7526290}" dt="2022-10-25T17:00:15.831" v="4350"/>
          <ac:spMkLst>
            <pc:docMk/>
            <pc:sldMk cId="2178767373" sldId="304"/>
            <ac:spMk id="64" creationId="{973D96E8-F827-463A-6591-7F18887DBB43}"/>
          </ac:spMkLst>
        </pc:spChg>
        <pc:spChg chg="add mod">
          <ac:chgData name="Clements, William" userId="cbdb0636-a496-422a-8d40-98c53d494d26" providerId="ADAL" clId="{DEB2FAC4-7492-554A-8084-D15EB7526290}" dt="2022-10-25T17:00:34.131" v="4356" actId="14100"/>
          <ac:spMkLst>
            <pc:docMk/>
            <pc:sldMk cId="2178767373" sldId="304"/>
            <ac:spMk id="65" creationId="{FCDA0D53-FAB4-2380-3E15-C05C3BDCE9DE}"/>
          </ac:spMkLst>
        </pc:spChg>
        <pc:picChg chg="mod">
          <ac:chgData name="Clements, William" userId="cbdb0636-a496-422a-8d40-98c53d494d26" providerId="ADAL" clId="{DEB2FAC4-7492-554A-8084-D15EB7526290}" dt="2022-10-25T17:00:40.467" v="4357" actId="1076"/>
          <ac:picMkLst>
            <pc:docMk/>
            <pc:sldMk cId="2178767373" sldId="304"/>
            <ac:picMk id="10" creationId="{9A620038-6350-0D12-23AA-9ABCE3772256}"/>
          </ac:picMkLst>
        </pc:picChg>
        <pc:picChg chg="add del mod">
          <ac:chgData name="Clements, William" userId="cbdb0636-a496-422a-8d40-98c53d494d26" providerId="ADAL" clId="{DEB2FAC4-7492-554A-8084-D15EB7526290}" dt="2022-10-25T16:57:14.615" v="4289" actId="478"/>
          <ac:picMkLst>
            <pc:docMk/>
            <pc:sldMk cId="2178767373" sldId="304"/>
            <ac:picMk id="11" creationId="{4A68F3E0-453D-CE0A-CCC9-AFAA28109F1D}"/>
          </ac:picMkLst>
        </pc:picChg>
        <pc:picChg chg="del">
          <ac:chgData name="Clements, William" userId="cbdb0636-a496-422a-8d40-98c53d494d26" providerId="ADAL" clId="{DEB2FAC4-7492-554A-8084-D15EB7526290}" dt="2022-10-25T16:54:18.818" v="4213" actId="478"/>
          <ac:picMkLst>
            <pc:docMk/>
            <pc:sldMk cId="2178767373" sldId="304"/>
            <ac:picMk id="41" creationId="{EEF5C684-2FD5-4B79-4007-4626D30EB388}"/>
          </ac:picMkLst>
        </pc:picChg>
        <pc:picChg chg="del">
          <ac:chgData name="Clements, William" userId="cbdb0636-a496-422a-8d40-98c53d494d26" providerId="ADAL" clId="{DEB2FAC4-7492-554A-8084-D15EB7526290}" dt="2022-10-25T16:53:59.124" v="4208" actId="478"/>
          <ac:picMkLst>
            <pc:docMk/>
            <pc:sldMk cId="2178767373" sldId="304"/>
            <ac:picMk id="52" creationId="{E4259C77-9CCB-ED77-53A1-3F83260F2188}"/>
          </ac:picMkLst>
        </pc:picChg>
        <pc:picChg chg="add mod">
          <ac:chgData name="Clements, William" userId="cbdb0636-a496-422a-8d40-98c53d494d26" providerId="ADAL" clId="{DEB2FAC4-7492-554A-8084-D15EB7526290}" dt="2022-10-25T16:57:19.650" v="4291" actId="1076"/>
          <ac:picMkLst>
            <pc:docMk/>
            <pc:sldMk cId="2178767373" sldId="304"/>
            <ac:picMk id="54" creationId="{B73FDED4-6970-8B13-70D1-1FFBD22249B4}"/>
          </ac:picMkLst>
        </pc:picChg>
        <pc:picChg chg="add mod">
          <ac:chgData name="Clements, William" userId="cbdb0636-a496-422a-8d40-98c53d494d26" providerId="ADAL" clId="{DEB2FAC4-7492-554A-8084-D15EB7526290}" dt="2022-10-25T16:59:16.588" v="4342" actId="1076"/>
          <ac:picMkLst>
            <pc:docMk/>
            <pc:sldMk cId="2178767373" sldId="304"/>
            <ac:picMk id="60" creationId="{E861D2D9-346D-A8D0-9F06-4F38810CC4A3}"/>
          </ac:picMkLst>
        </pc:picChg>
        <pc:cxnChg chg="del mod">
          <ac:chgData name="Clements, William" userId="cbdb0636-a496-422a-8d40-98c53d494d26" providerId="ADAL" clId="{DEB2FAC4-7492-554A-8084-D15EB7526290}" dt="2022-10-25T16:54:15.738" v="4212" actId="478"/>
          <ac:cxnSpMkLst>
            <pc:docMk/>
            <pc:sldMk cId="2178767373" sldId="304"/>
            <ac:cxnSpMk id="42" creationId="{C075DAC5-8255-3B3F-8EA2-73A1CB0E2FA0}"/>
          </ac:cxnSpMkLst>
        </pc:cxnChg>
      </pc:sldChg>
      <pc:sldChg chg="addSp delSp modSp add mod">
        <pc:chgData name="Clements, William" userId="cbdb0636-a496-422a-8d40-98c53d494d26" providerId="ADAL" clId="{DEB2FAC4-7492-554A-8084-D15EB7526290}" dt="2022-10-25T17:45:06.274" v="4907" actId="478"/>
        <pc:sldMkLst>
          <pc:docMk/>
          <pc:sldMk cId="141671473" sldId="305"/>
        </pc:sldMkLst>
        <pc:spChg chg="add mod">
          <ac:chgData name="Clements, William" userId="cbdb0636-a496-422a-8d40-98c53d494d26" providerId="ADAL" clId="{DEB2FAC4-7492-554A-8084-D15EB7526290}" dt="2022-10-25T17:35:15.973" v="4615" actId="1076"/>
          <ac:spMkLst>
            <pc:docMk/>
            <pc:sldMk cId="141671473" sldId="305"/>
            <ac:spMk id="3" creationId="{6F979CE1-A05D-AC1B-21DE-1A09D4A0FF39}"/>
          </ac:spMkLst>
        </pc:spChg>
        <pc:spChg chg="add mod">
          <ac:chgData name="Clements, William" userId="cbdb0636-a496-422a-8d40-98c53d494d26" providerId="ADAL" clId="{DEB2FAC4-7492-554A-8084-D15EB7526290}" dt="2022-10-25T17:35:15.973" v="4615" actId="1076"/>
          <ac:spMkLst>
            <pc:docMk/>
            <pc:sldMk cId="141671473" sldId="305"/>
            <ac:spMk id="4" creationId="{1C9C922C-525D-5BCB-8305-29224924BEC0}"/>
          </ac:spMkLst>
        </pc:spChg>
        <pc:spChg chg="add del mod">
          <ac:chgData name="Clements, William" userId="cbdb0636-a496-422a-8d40-98c53d494d26" providerId="ADAL" clId="{DEB2FAC4-7492-554A-8084-D15EB7526290}" dt="2022-10-25T17:45:06.274" v="4907" actId="478"/>
          <ac:spMkLst>
            <pc:docMk/>
            <pc:sldMk cId="141671473" sldId="305"/>
            <ac:spMk id="5" creationId="{6A398B58-6B3E-DE66-D838-2EAA5C7471CC}"/>
          </ac:spMkLst>
        </pc:spChg>
        <pc:spChg chg="add del mod">
          <ac:chgData name="Clements, William" userId="cbdb0636-a496-422a-8d40-98c53d494d26" providerId="ADAL" clId="{DEB2FAC4-7492-554A-8084-D15EB7526290}" dt="2022-10-25T17:45:06.274" v="4907" actId="478"/>
          <ac:spMkLst>
            <pc:docMk/>
            <pc:sldMk cId="141671473" sldId="305"/>
            <ac:spMk id="6" creationId="{578DD27D-176B-ABEC-CBD4-4A578D275F79}"/>
          </ac:spMkLst>
        </pc:spChg>
        <pc:spChg chg="del">
          <ac:chgData name="Clements, William" userId="cbdb0636-a496-422a-8d40-98c53d494d26" providerId="ADAL" clId="{DEB2FAC4-7492-554A-8084-D15EB7526290}" dt="2022-10-25T17:45:04.598" v="4906" actId="478"/>
          <ac:spMkLst>
            <pc:docMk/>
            <pc:sldMk cId="141671473" sldId="305"/>
            <ac:spMk id="17" creationId="{0EB0D9D1-054E-9FB1-9A57-874CA0FA3B98}"/>
          </ac:spMkLst>
        </pc:spChg>
        <pc:spChg chg="del">
          <ac:chgData name="Clements, William" userId="cbdb0636-a496-422a-8d40-98c53d494d26" providerId="ADAL" clId="{DEB2FAC4-7492-554A-8084-D15EB7526290}" dt="2022-10-25T17:45:04.598" v="4906" actId="478"/>
          <ac:spMkLst>
            <pc:docMk/>
            <pc:sldMk cId="141671473" sldId="305"/>
            <ac:spMk id="18" creationId="{3A60485C-6464-A9E0-A9D0-36585D541802}"/>
          </ac:spMkLst>
        </pc:spChg>
        <pc:spChg chg="del">
          <ac:chgData name="Clements, William" userId="cbdb0636-a496-422a-8d40-98c53d494d26" providerId="ADAL" clId="{DEB2FAC4-7492-554A-8084-D15EB7526290}" dt="2022-10-25T17:45:04.598" v="4906" actId="478"/>
          <ac:spMkLst>
            <pc:docMk/>
            <pc:sldMk cId="141671473" sldId="305"/>
            <ac:spMk id="19" creationId="{245FD6B3-4DBC-CAA2-E8E3-EEB75F4C56FD}"/>
          </ac:spMkLst>
        </pc:spChg>
        <pc:spChg chg="del">
          <ac:chgData name="Clements, William" userId="cbdb0636-a496-422a-8d40-98c53d494d26" providerId="ADAL" clId="{DEB2FAC4-7492-554A-8084-D15EB7526290}" dt="2022-10-25T17:45:04.598" v="4906" actId="478"/>
          <ac:spMkLst>
            <pc:docMk/>
            <pc:sldMk cId="141671473" sldId="305"/>
            <ac:spMk id="20" creationId="{F4C7951A-AE26-2E8B-B68A-E1668695C48D}"/>
          </ac:spMkLst>
        </pc:spChg>
        <pc:spChg chg="del">
          <ac:chgData name="Clements, William" userId="cbdb0636-a496-422a-8d40-98c53d494d26" providerId="ADAL" clId="{DEB2FAC4-7492-554A-8084-D15EB7526290}" dt="2022-10-25T17:45:04.598" v="4906" actId="478"/>
          <ac:spMkLst>
            <pc:docMk/>
            <pc:sldMk cId="141671473" sldId="305"/>
            <ac:spMk id="25" creationId="{127CECC0-5784-76E8-63F6-942D701EEA54}"/>
          </ac:spMkLst>
        </pc:spChg>
        <pc:spChg chg="del">
          <ac:chgData name="Clements, William" userId="cbdb0636-a496-422a-8d40-98c53d494d26" providerId="ADAL" clId="{DEB2FAC4-7492-554A-8084-D15EB7526290}" dt="2022-10-25T17:45:04.598" v="4906" actId="478"/>
          <ac:spMkLst>
            <pc:docMk/>
            <pc:sldMk cId="141671473" sldId="305"/>
            <ac:spMk id="26" creationId="{B672B12E-0F65-AD4F-6006-BBC91C3557A8}"/>
          </ac:spMkLst>
        </pc:spChg>
        <pc:spChg chg="del">
          <ac:chgData name="Clements, William" userId="cbdb0636-a496-422a-8d40-98c53d494d26" providerId="ADAL" clId="{DEB2FAC4-7492-554A-8084-D15EB7526290}" dt="2022-10-25T17:34:57.257" v="4612" actId="478"/>
          <ac:spMkLst>
            <pc:docMk/>
            <pc:sldMk cId="141671473" sldId="305"/>
            <ac:spMk id="31" creationId="{CA4A2FE9-C8A9-8C1F-C7A9-B0FE11AFECB0}"/>
          </ac:spMkLst>
        </pc:spChg>
        <pc:spChg chg="del">
          <ac:chgData name="Clements, William" userId="cbdb0636-a496-422a-8d40-98c53d494d26" providerId="ADAL" clId="{DEB2FAC4-7492-554A-8084-D15EB7526290}" dt="2022-10-25T17:34:57.257" v="4612" actId="478"/>
          <ac:spMkLst>
            <pc:docMk/>
            <pc:sldMk cId="141671473" sldId="305"/>
            <ac:spMk id="32" creationId="{93587D7A-8EC4-CC4E-795F-655437F711CD}"/>
          </ac:spMkLst>
        </pc:spChg>
        <pc:spChg chg="add del mod">
          <ac:chgData name="Clements, William" userId="cbdb0636-a496-422a-8d40-98c53d494d26" providerId="ADAL" clId="{DEB2FAC4-7492-554A-8084-D15EB7526290}" dt="2022-10-25T17:45:06.274" v="4907" actId="478"/>
          <ac:spMkLst>
            <pc:docMk/>
            <pc:sldMk cId="141671473" sldId="305"/>
            <ac:spMk id="33" creationId="{5034656C-D56A-3C9D-09D2-0B4754E4D668}"/>
          </ac:spMkLst>
        </pc:spChg>
        <pc:spChg chg="add del mod">
          <ac:chgData name="Clements, William" userId="cbdb0636-a496-422a-8d40-98c53d494d26" providerId="ADAL" clId="{DEB2FAC4-7492-554A-8084-D15EB7526290}" dt="2022-10-25T17:45:06.274" v="4907" actId="478"/>
          <ac:spMkLst>
            <pc:docMk/>
            <pc:sldMk cId="141671473" sldId="305"/>
            <ac:spMk id="34" creationId="{620C7C68-4949-C8EC-6BB0-617E9DD6631F}"/>
          </ac:spMkLst>
        </pc:spChg>
        <pc:spChg chg="del">
          <ac:chgData name="Clements, William" userId="cbdb0636-a496-422a-8d40-98c53d494d26" providerId="ADAL" clId="{DEB2FAC4-7492-554A-8084-D15EB7526290}" dt="2022-10-25T17:34:57.257" v="4612" actId="478"/>
          <ac:spMkLst>
            <pc:docMk/>
            <pc:sldMk cId="141671473" sldId="305"/>
            <ac:spMk id="35" creationId="{13ACF21A-3AC9-D2C2-DAEC-A45485D2D9D5}"/>
          </ac:spMkLst>
        </pc:spChg>
        <pc:spChg chg="del">
          <ac:chgData name="Clements, William" userId="cbdb0636-a496-422a-8d40-98c53d494d26" providerId="ADAL" clId="{DEB2FAC4-7492-554A-8084-D15EB7526290}" dt="2022-10-25T17:34:57.257" v="4612" actId="478"/>
          <ac:spMkLst>
            <pc:docMk/>
            <pc:sldMk cId="141671473" sldId="305"/>
            <ac:spMk id="36" creationId="{900FC640-3687-1518-6885-4245552DF0F1}"/>
          </ac:spMkLst>
        </pc:spChg>
        <pc:spChg chg="mod">
          <ac:chgData name="Clements, William" userId="cbdb0636-a496-422a-8d40-98c53d494d26" providerId="ADAL" clId="{DEB2FAC4-7492-554A-8084-D15EB7526290}" dt="2022-10-25T17:35:28.791" v="4635" actId="20577"/>
          <ac:spMkLst>
            <pc:docMk/>
            <pc:sldMk cId="141671473" sldId="305"/>
            <ac:spMk id="77" creationId="{3662044F-D04F-1785-3DA0-AFA4387050C7}"/>
          </ac:spMkLst>
        </pc:spChg>
        <pc:picChg chg="mod">
          <ac:chgData name="Clements, William" userId="cbdb0636-a496-422a-8d40-98c53d494d26" providerId="ADAL" clId="{DEB2FAC4-7492-554A-8084-D15EB7526290}" dt="2022-10-25T17:35:04.609" v="4613" actId="14100"/>
          <ac:picMkLst>
            <pc:docMk/>
            <pc:sldMk cId="141671473" sldId="305"/>
            <ac:picMk id="7" creationId="{E79C6195-6FA4-32D8-843A-CB870A5A5723}"/>
          </ac:picMkLst>
        </pc:picChg>
        <pc:cxnChg chg="del mod">
          <ac:chgData name="Clements, William" userId="cbdb0636-a496-422a-8d40-98c53d494d26" providerId="ADAL" clId="{DEB2FAC4-7492-554A-8084-D15EB7526290}" dt="2022-10-25T17:34:44.924" v="4602" actId="478"/>
          <ac:cxnSpMkLst>
            <pc:docMk/>
            <pc:sldMk cId="141671473" sldId="305"/>
            <ac:cxnSpMk id="43" creationId="{232D6C07-2FBE-76F4-E354-0D143E217717}"/>
          </ac:cxnSpMkLst>
        </pc:cxnChg>
        <pc:cxnChg chg="del mod">
          <ac:chgData name="Clements, William" userId="cbdb0636-a496-422a-8d40-98c53d494d26" providerId="ADAL" clId="{DEB2FAC4-7492-554A-8084-D15EB7526290}" dt="2022-10-25T17:34:45.583" v="4603" actId="478"/>
          <ac:cxnSpMkLst>
            <pc:docMk/>
            <pc:sldMk cId="141671473" sldId="305"/>
            <ac:cxnSpMk id="46" creationId="{F797A580-8401-25A2-FDF7-FC018FCB0C29}"/>
          </ac:cxnSpMkLst>
        </pc:cxnChg>
        <pc:cxnChg chg="del mod">
          <ac:chgData name="Clements, William" userId="cbdb0636-a496-422a-8d40-98c53d494d26" providerId="ADAL" clId="{DEB2FAC4-7492-554A-8084-D15EB7526290}" dt="2022-10-25T17:34:46.295" v="4604" actId="478"/>
          <ac:cxnSpMkLst>
            <pc:docMk/>
            <pc:sldMk cId="141671473" sldId="305"/>
            <ac:cxnSpMk id="51" creationId="{E179FD52-5D24-7182-1774-8A4D1BE44FA2}"/>
          </ac:cxnSpMkLst>
        </pc:cxnChg>
        <pc:cxnChg chg="del mod">
          <ac:chgData name="Clements, William" userId="cbdb0636-a496-422a-8d40-98c53d494d26" providerId="ADAL" clId="{DEB2FAC4-7492-554A-8084-D15EB7526290}" dt="2022-10-25T17:34:47.479" v="4605" actId="478"/>
          <ac:cxnSpMkLst>
            <pc:docMk/>
            <pc:sldMk cId="141671473" sldId="305"/>
            <ac:cxnSpMk id="57" creationId="{8F136793-AC9F-BFB7-4380-FF91D7FF220C}"/>
          </ac:cxnSpMkLst>
        </pc:cxnChg>
        <pc:cxnChg chg="del mod">
          <ac:chgData name="Clements, William" userId="cbdb0636-a496-422a-8d40-98c53d494d26" providerId="ADAL" clId="{DEB2FAC4-7492-554A-8084-D15EB7526290}" dt="2022-10-25T17:34:48.368" v="4606" actId="478"/>
          <ac:cxnSpMkLst>
            <pc:docMk/>
            <pc:sldMk cId="141671473" sldId="305"/>
            <ac:cxnSpMk id="60" creationId="{D49CABEE-FB41-EFF0-BC93-4D5878542F0E}"/>
          </ac:cxnSpMkLst>
        </pc:cxnChg>
        <pc:cxnChg chg="del mod">
          <ac:chgData name="Clements, William" userId="cbdb0636-a496-422a-8d40-98c53d494d26" providerId="ADAL" clId="{DEB2FAC4-7492-554A-8084-D15EB7526290}" dt="2022-10-25T17:34:49.328" v="4607" actId="478"/>
          <ac:cxnSpMkLst>
            <pc:docMk/>
            <pc:sldMk cId="141671473" sldId="305"/>
            <ac:cxnSpMk id="64" creationId="{F347ADA5-BF03-F341-7184-5BB63F082270}"/>
          </ac:cxnSpMkLst>
        </pc:cxnChg>
        <pc:cxnChg chg="del mod">
          <ac:chgData name="Clements, William" userId="cbdb0636-a496-422a-8d40-98c53d494d26" providerId="ADAL" clId="{DEB2FAC4-7492-554A-8084-D15EB7526290}" dt="2022-10-25T17:34:50.112" v="4608" actId="478"/>
          <ac:cxnSpMkLst>
            <pc:docMk/>
            <pc:sldMk cId="141671473" sldId="305"/>
            <ac:cxnSpMk id="68" creationId="{DF429F91-6745-CD72-2F2D-9EA96126C887}"/>
          </ac:cxnSpMkLst>
        </pc:cxnChg>
        <pc:cxnChg chg="del mod">
          <ac:chgData name="Clements, William" userId="cbdb0636-a496-422a-8d40-98c53d494d26" providerId="ADAL" clId="{DEB2FAC4-7492-554A-8084-D15EB7526290}" dt="2022-10-25T17:34:50.945" v="4609" actId="478"/>
          <ac:cxnSpMkLst>
            <pc:docMk/>
            <pc:sldMk cId="141671473" sldId="305"/>
            <ac:cxnSpMk id="71" creationId="{174B6008-FEA2-1285-6E87-7CC5AC732090}"/>
          </ac:cxnSpMkLst>
        </pc:cxnChg>
        <pc:cxnChg chg="del mod">
          <ac:chgData name="Clements, William" userId="cbdb0636-a496-422a-8d40-98c53d494d26" providerId="ADAL" clId="{DEB2FAC4-7492-554A-8084-D15EB7526290}" dt="2022-10-25T17:34:51.839" v="4610" actId="478"/>
          <ac:cxnSpMkLst>
            <pc:docMk/>
            <pc:sldMk cId="141671473" sldId="305"/>
            <ac:cxnSpMk id="74" creationId="{A30BC293-729D-89E1-5BE5-0B60FCA93E7F}"/>
          </ac:cxnSpMkLst>
        </pc:cxnChg>
        <pc:cxnChg chg="del mod">
          <ac:chgData name="Clements, William" userId="cbdb0636-a496-422a-8d40-98c53d494d26" providerId="ADAL" clId="{DEB2FAC4-7492-554A-8084-D15EB7526290}" dt="2022-10-25T17:34:54.144" v="4611" actId="478"/>
          <ac:cxnSpMkLst>
            <pc:docMk/>
            <pc:sldMk cId="141671473" sldId="305"/>
            <ac:cxnSpMk id="79" creationId="{1B27ADF8-591E-9C19-07AD-FA4FB7318A72}"/>
          </ac:cxnSpMkLst>
        </pc:cxnChg>
      </pc:sldChg>
      <pc:sldChg chg="addSp delSp modSp add mod">
        <pc:chgData name="Clements, William" userId="cbdb0636-a496-422a-8d40-98c53d494d26" providerId="ADAL" clId="{DEB2FAC4-7492-554A-8084-D15EB7526290}" dt="2022-10-25T17:34:23.978" v="4600" actId="478"/>
        <pc:sldMkLst>
          <pc:docMk/>
          <pc:sldMk cId="2273425887" sldId="306"/>
        </pc:sldMkLst>
        <pc:spChg chg="add del">
          <ac:chgData name="Clements, William" userId="cbdb0636-a496-422a-8d40-98c53d494d26" providerId="ADAL" clId="{DEB2FAC4-7492-554A-8084-D15EB7526290}" dt="2022-10-25T17:34:14.731" v="4593" actId="478"/>
          <ac:spMkLst>
            <pc:docMk/>
            <pc:sldMk cId="2273425887" sldId="306"/>
            <ac:spMk id="10" creationId="{287A63BF-4FAB-35BE-2522-BD1CEBB1082E}"/>
          </ac:spMkLst>
        </pc:spChg>
        <pc:spChg chg="del">
          <ac:chgData name="Clements, William" userId="cbdb0636-a496-422a-8d40-98c53d494d26" providerId="ADAL" clId="{DEB2FAC4-7492-554A-8084-D15EB7526290}" dt="2022-10-25T17:33:49.842" v="4589" actId="478"/>
          <ac:spMkLst>
            <pc:docMk/>
            <pc:sldMk cId="2273425887" sldId="306"/>
            <ac:spMk id="14" creationId="{102995BC-74FF-6E89-1E8D-5AB1D71FB66F}"/>
          </ac:spMkLst>
        </pc:spChg>
        <pc:spChg chg="del">
          <ac:chgData name="Clements, William" userId="cbdb0636-a496-422a-8d40-98c53d494d26" providerId="ADAL" clId="{DEB2FAC4-7492-554A-8084-D15EB7526290}" dt="2022-10-25T17:33:49.842" v="4589" actId="478"/>
          <ac:spMkLst>
            <pc:docMk/>
            <pc:sldMk cId="2273425887" sldId="306"/>
            <ac:spMk id="15" creationId="{C6BF39F0-8819-5221-CC11-3320EB3B4452}"/>
          </ac:spMkLst>
        </pc:spChg>
        <pc:spChg chg="add del">
          <ac:chgData name="Clements, William" userId="cbdb0636-a496-422a-8d40-98c53d494d26" providerId="ADAL" clId="{DEB2FAC4-7492-554A-8084-D15EB7526290}" dt="2022-10-25T17:34:18.288" v="4594" actId="478"/>
          <ac:spMkLst>
            <pc:docMk/>
            <pc:sldMk cId="2273425887" sldId="306"/>
            <ac:spMk id="17" creationId="{0EB0D9D1-054E-9FB1-9A57-874CA0FA3B98}"/>
          </ac:spMkLst>
        </pc:spChg>
        <pc:spChg chg="add del">
          <ac:chgData name="Clements, William" userId="cbdb0636-a496-422a-8d40-98c53d494d26" providerId="ADAL" clId="{DEB2FAC4-7492-554A-8084-D15EB7526290}" dt="2022-10-25T17:34:18.288" v="4594" actId="478"/>
          <ac:spMkLst>
            <pc:docMk/>
            <pc:sldMk cId="2273425887" sldId="306"/>
            <ac:spMk id="18" creationId="{3A60485C-6464-A9E0-A9D0-36585D541802}"/>
          </ac:spMkLst>
        </pc:spChg>
        <pc:spChg chg="add del">
          <ac:chgData name="Clements, William" userId="cbdb0636-a496-422a-8d40-98c53d494d26" providerId="ADAL" clId="{DEB2FAC4-7492-554A-8084-D15EB7526290}" dt="2022-10-25T17:34:18.288" v="4594" actId="478"/>
          <ac:spMkLst>
            <pc:docMk/>
            <pc:sldMk cId="2273425887" sldId="306"/>
            <ac:spMk id="19" creationId="{245FD6B3-4DBC-CAA2-E8E3-EEB75F4C56FD}"/>
          </ac:spMkLst>
        </pc:spChg>
        <pc:spChg chg="add del">
          <ac:chgData name="Clements, William" userId="cbdb0636-a496-422a-8d40-98c53d494d26" providerId="ADAL" clId="{DEB2FAC4-7492-554A-8084-D15EB7526290}" dt="2022-10-25T17:34:18.288" v="4594" actId="478"/>
          <ac:spMkLst>
            <pc:docMk/>
            <pc:sldMk cId="2273425887" sldId="306"/>
            <ac:spMk id="20" creationId="{F4C7951A-AE26-2E8B-B68A-E1668695C48D}"/>
          </ac:spMkLst>
        </pc:spChg>
        <pc:spChg chg="add del">
          <ac:chgData name="Clements, William" userId="cbdb0636-a496-422a-8d40-98c53d494d26" providerId="ADAL" clId="{DEB2FAC4-7492-554A-8084-D15EB7526290}" dt="2022-10-25T17:34:18.288" v="4594" actId="478"/>
          <ac:spMkLst>
            <pc:docMk/>
            <pc:sldMk cId="2273425887" sldId="306"/>
            <ac:spMk id="25" creationId="{127CECC0-5784-76E8-63F6-942D701EEA54}"/>
          </ac:spMkLst>
        </pc:spChg>
        <pc:spChg chg="add del">
          <ac:chgData name="Clements, William" userId="cbdb0636-a496-422a-8d40-98c53d494d26" providerId="ADAL" clId="{DEB2FAC4-7492-554A-8084-D15EB7526290}" dt="2022-10-25T17:34:18.288" v="4594" actId="478"/>
          <ac:spMkLst>
            <pc:docMk/>
            <pc:sldMk cId="2273425887" sldId="306"/>
            <ac:spMk id="26" creationId="{B672B12E-0F65-AD4F-6006-BBC91C3557A8}"/>
          </ac:spMkLst>
        </pc:spChg>
        <pc:spChg chg="del">
          <ac:chgData name="Clements, William" userId="cbdb0636-a496-422a-8d40-98c53d494d26" providerId="ADAL" clId="{DEB2FAC4-7492-554A-8084-D15EB7526290}" dt="2022-10-25T17:33:49.842" v="4589" actId="478"/>
          <ac:spMkLst>
            <pc:docMk/>
            <pc:sldMk cId="2273425887" sldId="306"/>
            <ac:spMk id="27" creationId="{36B4EB30-7946-7A0F-8A20-8A150A58A649}"/>
          </ac:spMkLst>
        </pc:spChg>
        <pc:spChg chg="del">
          <ac:chgData name="Clements, William" userId="cbdb0636-a496-422a-8d40-98c53d494d26" providerId="ADAL" clId="{DEB2FAC4-7492-554A-8084-D15EB7526290}" dt="2022-10-25T17:33:49.842" v="4589" actId="478"/>
          <ac:spMkLst>
            <pc:docMk/>
            <pc:sldMk cId="2273425887" sldId="306"/>
            <ac:spMk id="28" creationId="{97A31FC9-0D29-88FB-E3BB-B7A1D47CF304}"/>
          </ac:spMkLst>
        </pc:spChg>
        <pc:spChg chg="del">
          <ac:chgData name="Clements, William" userId="cbdb0636-a496-422a-8d40-98c53d494d26" providerId="ADAL" clId="{DEB2FAC4-7492-554A-8084-D15EB7526290}" dt="2022-10-25T17:33:49.842" v="4589" actId="478"/>
          <ac:spMkLst>
            <pc:docMk/>
            <pc:sldMk cId="2273425887" sldId="306"/>
            <ac:spMk id="29" creationId="{0A69D966-759D-7127-6C8A-0F5FA6611441}"/>
          </ac:spMkLst>
        </pc:spChg>
        <pc:spChg chg="del">
          <ac:chgData name="Clements, William" userId="cbdb0636-a496-422a-8d40-98c53d494d26" providerId="ADAL" clId="{DEB2FAC4-7492-554A-8084-D15EB7526290}" dt="2022-10-25T17:33:49.842" v="4589" actId="478"/>
          <ac:spMkLst>
            <pc:docMk/>
            <pc:sldMk cId="2273425887" sldId="306"/>
            <ac:spMk id="30" creationId="{FE218C69-5BBF-D92F-A3C4-A2E934D7956C}"/>
          </ac:spMkLst>
        </pc:spChg>
        <pc:spChg chg="add del">
          <ac:chgData name="Clements, William" userId="cbdb0636-a496-422a-8d40-98c53d494d26" providerId="ADAL" clId="{DEB2FAC4-7492-554A-8084-D15EB7526290}" dt="2022-10-25T17:34:18.288" v="4594" actId="478"/>
          <ac:spMkLst>
            <pc:docMk/>
            <pc:sldMk cId="2273425887" sldId="306"/>
            <ac:spMk id="31" creationId="{CA4A2FE9-C8A9-8C1F-C7A9-B0FE11AFECB0}"/>
          </ac:spMkLst>
        </pc:spChg>
        <pc:spChg chg="add del">
          <ac:chgData name="Clements, William" userId="cbdb0636-a496-422a-8d40-98c53d494d26" providerId="ADAL" clId="{DEB2FAC4-7492-554A-8084-D15EB7526290}" dt="2022-10-25T17:34:18.288" v="4594" actId="478"/>
          <ac:spMkLst>
            <pc:docMk/>
            <pc:sldMk cId="2273425887" sldId="306"/>
            <ac:spMk id="32" creationId="{93587D7A-8EC4-CC4E-795F-655437F711CD}"/>
          </ac:spMkLst>
        </pc:spChg>
        <pc:spChg chg="add del">
          <ac:chgData name="Clements, William" userId="cbdb0636-a496-422a-8d40-98c53d494d26" providerId="ADAL" clId="{DEB2FAC4-7492-554A-8084-D15EB7526290}" dt="2022-10-25T17:34:18.288" v="4594" actId="478"/>
          <ac:spMkLst>
            <pc:docMk/>
            <pc:sldMk cId="2273425887" sldId="306"/>
            <ac:spMk id="35" creationId="{13ACF21A-3AC9-D2C2-DAEC-A45485D2D9D5}"/>
          </ac:spMkLst>
        </pc:spChg>
        <pc:spChg chg="add del">
          <ac:chgData name="Clements, William" userId="cbdb0636-a496-422a-8d40-98c53d494d26" providerId="ADAL" clId="{DEB2FAC4-7492-554A-8084-D15EB7526290}" dt="2022-10-25T17:34:18.288" v="4594" actId="478"/>
          <ac:spMkLst>
            <pc:docMk/>
            <pc:sldMk cId="2273425887" sldId="306"/>
            <ac:spMk id="36" creationId="{900FC640-3687-1518-6885-4245552DF0F1}"/>
          </ac:spMkLst>
        </pc:spChg>
        <pc:spChg chg="del">
          <ac:chgData name="Clements, William" userId="cbdb0636-a496-422a-8d40-98c53d494d26" providerId="ADAL" clId="{DEB2FAC4-7492-554A-8084-D15EB7526290}" dt="2022-10-25T17:33:57.155" v="4590" actId="478"/>
          <ac:spMkLst>
            <pc:docMk/>
            <pc:sldMk cId="2273425887" sldId="306"/>
            <ac:spMk id="77" creationId="{3662044F-D04F-1785-3DA0-AFA4387050C7}"/>
          </ac:spMkLst>
        </pc:spChg>
        <pc:spChg chg="del">
          <ac:chgData name="Clements, William" userId="cbdb0636-a496-422a-8d40-98c53d494d26" providerId="ADAL" clId="{DEB2FAC4-7492-554A-8084-D15EB7526290}" dt="2022-10-25T17:33:57.155" v="4590" actId="478"/>
          <ac:spMkLst>
            <pc:docMk/>
            <pc:sldMk cId="2273425887" sldId="306"/>
            <ac:spMk id="78" creationId="{84276F4C-4AFD-E756-B0E3-437988F8CA94}"/>
          </ac:spMkLst>
        </pc:spChg>
        <pc:cxnChg chg="del mod">
          <ac:chgData name="Clements, William" userId="cbdb0636-a496-422a-8d40-98c53d494d26" providerId="ADAL" clId="{DEB2FAC4-7492-554A-8084-D15EB7526290}" dt="2022-10-25T17:33:42.616" v="4586" actId="478"/>
          <ac:cxnSpMkLst>
            <pc:docMk/>
            <pc:sldMk cId="2273425887" sldId="306"/>
            <ac:cxnSpMk id="43" creationId="{232D6C07-2FBE-76F4-E354-0D143E217717}"/>
          </ac:cxnSpMkLst>
        </pc:cxnChg>
        <pc:cxnChg chg="del mod">
          <ac:chgData name="Clements, William" userId="cbdb0636-a496-422a-8d40-98c53d494d26" providerId="ADAL" clId="{DEB2FAC4-7492-554A-8084-D15EB7526290}" dt="2022-10-25T17:33:43.547" v="4587" actId="478"/>
          <ac:cxnSpMkLst>
            <pc:docMk/>
            <pc:sldMk cId="2273425887" sldId="306"/>
            <ac:cxnSpMk id="46" creationId="{F797A580-8401-25A2-FDF7-FC018FCB0C29}"/>
          </ac:cxnSpMkLst>
        </pc:cxnChg>
        <pc:cxnChg chg="del mod">
          <ac:chgData name="Clements, William" userId="cbdb0636-a496-422a-8d40-98c53d494d26" providerId="ADAL" clId="{DEB2FAC4-7492-554A-8084-D15EB7526290}" dt="2022-10-25T17:33:44.536" v="4588" actId="478"/>
          <ac:cxnSpMkLst>
            <pc:docMk/>
            <pc:sldMk cId="2273425887" sldId="306"/>
            <ac:cxnSpMk id="51" creationId="{E179FD52-5D24-7182-1774-8A4D1BE44FA2}"/>
          </ac:cxnSpMkLst>
        </pc:cxnChg>
        <pc:cxnChg chg="del mod">
          <ac:chgData name="Clements, William" userId="cbdb0636-a496-422a-8d40-98c53d494d26" providerId="ADAL" clId="{DEB2FAC4-7492-554A-8084-D15EB7526290}" dt="2022-10-25T17:34:19.522" v="4595" actId="478"/>
          <ac:cxnSpMkLst>
            <pc:docMk/>
            <pc:sldMk cId="2273425887" sldId="306"/>
            <ac:cxnSpMk id="57" creationId="{8F136793-AC9F-BFB7-4380-FF91D7FF220C}"/>
          </ac:cxnSpMkLst>
        </pc:cxnChg>
        <pc:cxnChg chg="del mod">
          <ac:chgData name="Clements, William" userId="cbdb0636-a496-422a-8d40-98c53d494d26" providerId="ADAL" clId="{DEB2FAC4-7492-554A-8084-D15EB7526290}" dt="2022-10-25T17:34:20.497" v="4596" actId="478"/>
          <ac:cxnSpMkLst>
            <pc:docMk/>
            <pc:sldMk cId="2273425887" sldId="306"/>
            <ac:cxnSpMk id="60" creationId="{D49CABEE-FB41-EFF0-BC93-4D5878542F0E}"/>
          </ac:cxnSpMkLst>
        </pc:cxnChg>
        <pc:cxnChg chg="del mod">
          <ac:chgData name="Clements, William" userId="cbdb0636-a496-422a-8d40-98c53d494d26" providerId="ADAL" clId="{DEB2FAC4-7492-554A-8084-D15EB7526290}" dt="2022-10-25T17:34:21.210" v="4597" actId="478"/>
          <ac:cxnSpMkLst>
            <pc:docMk/>
            <pc:sldMk cId="2273425887" sldId="306"/>
            <ac:cxnSpMk id="64" creationId="{F347ADA5-BF03-F341-7184-5BB63F082270}"/>
          </ac:cxnSpMkLst>
        </pc:cxnChg>
        <pc:cxnChg chg="del mod">
          <ac:chgData name="Clements, William" userId="cbdb0636-a496-422a-8d40-98c53d494d26" providerId="ADAL" clId="{DEB2FAC4-7492-554A-8084-D15EB7526290}" dt="2022-10-25T17:34:22.073" v="4598" actId="478"/>
          <ac:cxnSpMkLst>
            <pc:docMk/>
            <pc:sldMk cId="2273425887" sldId="306"/>
            <ac:cxnSpMk id="68" creationId="{DF429F91-6745-CD72-2F2D-9EA96126C887}"/>
          </ac:cxnSpMkLst>
        </pc:cxnChg>
        <pc:cxnChg chg="del mod">
          <ac:chgData name="Clements, William" userId="cbdb0636-a496-422a-8d40-98c53d494d26" providerId="ADAL" clId="{DEB2FAC4-7492-554A-8084-D15EB7526290}" dt="2022-10-25T17:34:23.044" v="4599" actId="478"/>
          <ac:cxnSpMkLst>
            <pc:docMk/>
            <pc:sldMk cId="2273425887" sldId="306"/>
            <ac:cxnSpMk id="71" creationId="{174B6008-FEA2-1285-6E87-7CC5AC732090}"/>
          </ac:cxnSpMkLst>
        </pc:cxnChg>
        <pc:cxnChg chg="del mod">
          <ac:chgData name="Clements, William" userId="cbdb0636-a496-422a-8d40-98c53d494d26" providerId="ADAL" clId="{DEB2FAC4-7492-554A-8084-D15EB7526290}" dt="2022-10-25T17:34:23.978" v="4600" actId="478"/>
          <ac:cxnSpMkLst>
            <pc:docMk/>
            <pc:sldMk cId="2273425887" sldId="306"/>
            <ac:cxnSpMk id="74" creationId="{A30BC293-729D-89E1-5BE5-0B60FCA93E7F}"/>
          </ac:cxnSpMkLst>
        </pc:cxnChg>
        <pc:cxnChg chg="del mod">
          <ac:chgData name="Clements, William" userId="cbdb0636-a496-422a-8d40-98c53d494d26" providerId="ADAL" clId="{DEB2FAC4-7492-554A-8084-D15EB7526290}" dt="2022-10-25T17:33:59.722" v="4591" actId="478"/>
          <ac:cxnSpMkLst>
            <pc:docMk/>
            <pc:sldMk cId="2273425887" sldId="306"/>
            <ac:cxnSpMk id="79" creationId="{1B27ADF8-591E-9C19-07AD-FA4FB7318A72}"/>
          </ac:cxnSpMkLst>
        </pc:cxnChg>
      </pc:sldChg>
      <pc:sldChg chg="addSp delSp modSp add mod">
        <pc:chgData name="Clements, William" userId="cbdb0636-a496-422a-8d40-98c53d494d26" providerId="ADAL" clId="{DEB2FAC4-7492-554A-8084-D15EB7526290}" dt="2022-10-25T17:41:14.119" v="4811" actId="478"/>
        <pc:sldMkLst>
          <pc:docMk/>
          <pc:sldMk cId="2787567788" sldId="307"/>
        </pc:sldMkLst>
        <pc:spChg chg="add mod">
          <ac:chgData name="Clements, William" userId="cbdb0636-a496-422a-8d40-98c53d494d26" providerId="ADAL" clId="{DEB2FAC4-7492-554A-8084-D15EB7526290}" dt="2022-10-25T17:36:21.116" v="4639"/>
          <ac:spMkLst>
            <pc:docMk/>
            <pc:sldMk cId="2787567788" sldId="307"/>
            <ac:spMk id="3" creationId="{997E4140-5AAC-AC96-0FEA-F6765C0E4769}"/>
          </ac:spMkLst>
        </pc:spChg>
        <pc:spChg chg="add mod">
          <ac:chgData name="Clements, William" userId="cbdb0636-a496-422a-8d40-98c53d494d26" providerId="ADAL" clId="{DEB2FAC4-7492-554A-8084-D15EB7526290}" dt="2022-10-25T17:36:21.116" v="4639"/>
          <ac:spMkLst>
            <pc:docMk/>
            <pc:sldMk cId="2787567788" sldId="307"/>
            <ac:spMk id="4" creationId="{FDC02B53-B85B-706A-408F-B0A35B6AC5E5}"/>
          </ac:spMkLst>
        </pc:spChg>
        <pc:spChg chg="add mod">
          <ac:chgData name="Clements, William" userId="cbdb0636-a496-422a-8d40-98c53d494d26" providerId="ADAL" clId="{DEB2FAC4-7492-554A-8084-D15EB7526290}" dt="2022-10-25T17:36:21.116" v="4639"/>
          <ac:spMkLst>
            <pc:docMk/>
            <pc:sldMk cId="2787567788" sldId="307"/>
            <ac:spMk id="5" creationId="{B04C54BE-A492-F26D-5DCA-0E0B6E9E7648}"/>
          </ac:spMkLst>
        </pc:spChg>
        <pc:spChg chg="add mod">
          <ac:chgData name="Clements, William" userId="cbdb0636-a496-422a-8d40-98c53d494d26" providerId="ADAL" clId="{DEB2FAC4-7492-554A-8084-D15EB7526290}" dt="2022-10-25T17:36:21.116" v="4639"/>
          <ac:spMkLst>
            <pc:docMk/>
            <pc:sldMk cId="2787567788" sldId="307"/>
            <ac:spMk id="6" creationId="{ECA11E60-1514-4B6C-6ED9-919D53C50961}"/>
          </ac:spMkLst>
        </pc:spChg>
        <pc:spChg chg="mod">
          <ac:chgData name="Clements, William" userId="cbdb0636-a496-422a-8d40-98c53d494d26" providerId="ADAL" clId="{DEB2FAC4-7492-554A-8084-D15EB7526290}" dt="2022-10-25T17:36:32.737" v="4643" actId="1076"/>
          <ac:spMkLst>
            <pc:docMk/>
            <pc:sldMk cId="2787567788" sldId="307"/>
            <ac:spMk id="10" creationId="{287A63BF-4FAB-35BE-2522-BD1CEBB1082E}"/>
          </ac:spMkLst>
        </pc:spChg>
        <pc:spChg chg="add mod">
          <ac:chgData name="Clements, William" userId="cbdb0636-a496-422a-8d40-98c53d494d26" providerId="ADAL" clId="{DEB2FAC4-7492-554A-8084-D15EB7526290}" dt="2022-10-25T17:38:26.174" v="4656" actId="1076"/>
          <ac:spMkLst>
            <pc:docMk/>
            <pc:sldMk cId="2787567788" sldId="307"/>
            <ac:spMk id="45" creationId="{4EDE417D-A02E-83C0-9166-86E6402A02CB}"/>
          </ac:spMkLst>
        </pc:spChg>
        <pc:spChg chg="add mod">
          <ac:chgData name="Clements, William" userId="cbdb0636-a496-422a-8d40-98c53d494d26" providerId="ADAL" clId="{DEB2FAC4-7492-554A-8084-D15EB7526290}" dt="2022-10-25T17:38:44.402" v="4662" actId="1076"/>
          <ac:spMkLst>
            <pc:docMk/>
            <pc:sldMk cId="2787567788" sldId="307"/>
            <ac:spMk id="48" creationId="{F7E63F2D-0BCB-D1D4-69F4-DB37F6341118}"/>
          </ac:spMkLst>
        </pc:spChg>
        <pc:spChg chg="add del mod">
          <ac:chgData name="Clements, William" userId="cbdb0636-a496-422a-8d40-98c53d494d26" providerId="ADAL" clId="{DEB2FAC4-7492-554A-8084-D15EB7526290}" dt="2022-10-25T17:41:14.119" v="4811" actId="478"/>
          <ac:spMkLst>
            <pc:docMk/>
            <pc:sldMk cId="2787567788" sldId="307"/>
            <ac:spMk id="52" creationId="{A8D3E3CE-BD74-C8EF-EDC3-7F80885A7C5C}"/>
          </ac:spMkLst>
        </pc:spChg>
        <pc:spChg chg="del">
          <ac:chgData name="Clements, William" userId="cbdb0636-a496-422a-8d40-98c53d494d26" providerId="ADAL" clId="{DEB2FAC4-7492-554A-8084-D15EB7526290}" dt="2022-10-25T17:36:18.689" v="4637" actId="478"/>
          <ac:spMkLst>
            <pc:docMk/>
            <pc:sldMk cId="2787567788" sldId="307"/>
            <ac:spMk id="77" creationId="{3662044F-D04F-1785-3DA0-AFA4387050C7}"/>
          </ac:spMkLst>
        </pc:spChg>
        <pc:spChg chg="del">
          <ac:chgData name="Clements, William" userId="cbdb0636-a496-422a-8d40-98c53d494d26" providerId="ADAL" clId="{DEB2FAC4-7492-554A-8084-D15EB7526290}" dt="2022-10-25T17:36:19.784" v="4638" actId="478"/>
          <ac:spMkLst>
            <pc:docMk/>
            <pc:sldMk cId="2787567788" sldId="307"/>
            <ac:spMk id="78" creationId="{84276F4C-4AFD-E756-B0E3-437988F8CA94}"/>
          </ac:spMkLst>
        </pc:spChg>
        <pc:cxnChg chg="add mod">
          <ac:chgData name="Clements, William" userId="cbdb0636-a496-422a-8d40-98c53d494d26" providerId="ADAL" clId="{DEB2FAC4-7492-554A-8084-D15EB7526290}" dt="2022-10-25T17:36:42.416" v="4646" actId="14100"/>
          <ac:cxnSpMkLst>
            <pc:docMk/>
            <pc:sldMk cId="2787567788" sldId="307"/>
            <ac:cxnSpMk id="34" creationId="{18274FCD-E62E-3BDC-40CD-EB6BCBFB1ED3}"/>
          </ac:cxnSpMkLst>
        </pc:cxnChg>
        <pc:cxnChg chg="mod">
          <ac:chgData name="Clements, William" userId="cbdb0636-a496-422a-8d40-98c53d494d26" providerId="ADAL" clId="{DEB2FAC4-7492-554A-8084-D15EB7526290}" dt="2022-10-25T17:36:25.750" v="4640" actId="14100"/>
          <ac:cxnSpMkLst>
            <pc:docMk/>
            <pc:sldMk cId="2787567788" sldId="307"/>
            <ac:cxnSpMk id="79" creationId="{1B27ADF8-591E-9C19-07AD-FA4FB7318A72}"/>
          </ac:cxnSpMkLst>
        </pc:cxnChg>
      </pc:sldChg>
      <pc:sldChg chg="modSp add mod">
        <pc:chgData name="Clements, William" userId="cbdb0636-a496-422a-8d40-98c53d494d26" providerId="ADAL" clId="{DEB2FAC4-7492-554A-8084-D15EB7526290}" dt="2022-10-25T17:42:27.029" v="4881" actId="20577"/>
        <pc:sldMkLst>
          <pc:docMk/>
          <pc:sldMk cId="502332776" sldId="308"/>
        </pc:sldMkLst>
        <pc:spChg chg="mod">
          <ac:chgData name="Clements, William" userId="cbdb0636-a496-422a-8d40-98c53d494d26" providerId="ADAL" clId="{DEB2FAC4-7492-554A-8084-D15EB7526290}" dt="2022-10-25T17:42:27.029" v="4881" actId="20577"/>
          <ac:spMkLst>
            <pc:docMk/>
            <pc:sldMk cId="502332776" sldId="308"/>
            <ac:spMk id="52" creationId="{A8D3E3CE-BD74-C8EF-EDC3-7F80885A7C5C}"/>
          </ac:spMkLst>
        </pc:spChg>
      </pc:sldChg>
      <pc:sldChg chg="add">
        <pc:chgData name="Clements, William" userId="cbdb0636-a496-422a-8d40-98c53d494d26" providerId="ADAL" clId="{DEB2FAC4-7492-554A-8084-D15EB7526290}" dt="2022-10-25T17:44:59.445" v="4905" actId="2890"/>
        <pc:sldMkLst>
          <pc:docMk/>
          <pc:sldMk cId="4150618272" sldId="309"/>
        </pc:sldMkLst>
      </pc:sldChg>
      <pc:sldChg chg="addSp delSp modSp add mod">
        <pc:chgData name="Clements, William" userId="cbdb0636-a496-422a-8d40-98c53d494d26" providerId="ADAL" clId="{DEB2FAC4-7492-554A-8084-D15EB7526290}" dt="2022-10-25T18:19:08.085" v="5893" actId="20577"/>
        <pc:sldMkLst>
          <pc:docMk/>
          <pc:sldMk cId="3422985330" sldId="310"/>
        </pc:sldMkLst>
        <pc:spChg chg="add mod">
          <ac:chgData name="Clements, William" userId="cbdb0636-a496-422a-8d40-98c53d494d26" providerId="ADAL" clId="{DEB2FAC4-7492-554A-8084-D15EB7526290}" dt="2022-10-25T18:19:08.085" v="5893" actId="20577"/>
          <ac:spMkLst>
            <pc:docMk/>
            <pc:sldMk cId="3422985330" sldId="310"/>
            <ac:spMk id="2" creationId="{305F0C15-2E75-5096-3ED2-419632156FF5}"/>
          </ac:spMkLst>
        </pc:spChg>
        <pc:picChg chg="add del mod">
          <ac:chgData name="Clements, William" userId="cbdb0636-a496-422a-8d40-98c53d494d26" providerId="ADAL" clId="{DEB2FAC4-7492-554A-8084-D15EB7526290}" dt="2022-10-25T17:49:37.909" v="4953" actId="478"/>
          <ac:picMkLst>
            <pc:docMk/>
            <pc:sldMk cId="3422985330" sldId="310"/>
            <ac:picMk id="2" creationId="{D38822B9-5D8F-DC81-C4E6-0F550618F455}"/>
          </ac:picMkLst>
        </pc:picChg>
        <pc:picChg chg="add mod">
          <ac:chgData name="Clements, William" userId="cbdb0636-a496-422a-8d40-98c53d494d26" providerId="ADAL" clId="{DEB2FAC4-7492-554A-8084-D15EB7526290}" dt="2022-10-25T17:49:38.305" v="4954"/>
          <ac:picMkLst>
            <pc:docMk/>
            <pc:sldMk cId="3422985330" sldId="310"/>
            <ac:picMk id="3" creationId="{DFB33AAA-30AC-8EC3-4A61-2D2AB6C90DC1}"/>
          </ac:picMkLst>
        </pc:picChg>
        <pc:picChg chg="add mod">
          <ac:chgData name="Clements, William" userId="cbdb0636-a496-422a-8d40-98c53d494d26" providerId="ADAL" clId="{DEB2FAC4-7492-554A-8084-D15EB7526290}" dt="2022-10-25T17:49:38.305" v="4954"/>
          <ac:picMkLst>
            <pc:docMk/>
            <pc:sldMk cId="3422985330" sldId="310"/>
            <ac:picMk id="4" creationId="{C899F001-1A88-60CF-5619-4D168C92383A}"/>
          </ac:picMkLst>
        </pc:picChg>
        <pc:picChg chg="add mod">
          <ac:chgData name="Clements, William" userId="cbdb0636-a496-422a-8d40-98c53d494d26" providerId="ADAL" clId="{DEB2FAC4-7492-554A-8084-D15EB7526290}" dt="2022-10-25T17:49:38.305" v="4954"/>
          <ac:picMkLst>
            <pc:docMk/>
            <pc:sldMk cId="3422985330" sldId="310"/>
            <ac:picMk id="16" creationId="{FC7E96FA-6AEA-D736-0063-698DEBB86655}"/>
          </ac:picMkLst>
        </pc:picChg>
        <pc:picChg chg="del">
          <ac:chgData name="Clements, William" userId="cbdb0636-a496-422a-8d40-98c53d494d26" providerId="ADAL" clId="{DEB2FAC4-7492-554A-8084-D15EB7526290}" dt="2022-10-25T17:48:05.719" v="4940" actId="478"/>
          <ac:picMkLst>
            <pc:docMk/>
            <pc:sldMk cId="3422985330" sldId="310"/>
            <ac:picMk id="57" creationId="{E5AB22B6-DBD7-7DF8-C103-A328895FC439}"/>
          </ac:picMkLst>
        </pc:picChg>
      </pc:sldChg>
      <pc:sldChg chg="addSp delSp modSp add mod ord">
        <pc:chgData name="Clements, William" userId="cbdb0636-a496-422a-8d40-98c53d494d26" providerId="ADAL" clId="{DEB2FAC4-7492-554A-8084-D15EB7526290}" dt="2022-10-25T18:19:20.054" v="5916" actId="20577"/>
        <pc:sldMkLst>
          <pc:docMk/>
          <pc:sldMk cId="3604276924" sldId="311"/>
        </pc:sldMkLst>
        <pc:spChg chg="add mod">
          <ac:chgData name="Clements, William" userId="cbdb0636-a496-422a-8d40-98c53d494d26" providerId="ADAL" clId="{DEB2FAC4-7492-554A-8084-D15EB7526290}" dt="2022-10-25T18:13:41.696" v="5648" actId="1035"/>
          <ac:spMkLst>
            <pc:docMk/>
            <pc:sldMk cId="3604276924" sldId="311"/>
            <ac:spMk id="3" creationId="{845CEF5F-1881-134E-80C7-B6CC4A299EAA}"/>
          </ac:spMkLst>
        </pc:spChg>
        <pc:spChg chg="add mod">
          <ac:chgData name="Clements, William" userId="cbdb0636-a496-422a-8d40-98c53d494d26" providerId="ADAL" clId="{DEB2FAC4-7492-554A-8084-D15EB7526290}" dt="2022-10-25T18:13:41.696" v="5648" actId="1035"/>
          <ac:spMkLst>
            <pc:docMk/>
            <pc:sldMk cId="3604276924" sldId="311"/>
            <ac:spMk id="4" creationId="{24C4D99F-DD57-52D7-88DF-F2F318553708}"/>
          </ac:spMkLst>
        </pc:spChg>
        <pc:spChg chg="add mod">
          <ac:chgData name="Clements, William" userId="cbdb0636-a496-422a-8d40-98c53d494d26" providerId="ADAL" clId="{DEB2FAC4-7492-554A-8084-D15EB7526290}" dt="2022-10-25T17:46:27.805" v="4924" actId="13822"/>
          <ac:spMkLst>
            <pc:docMk/>
            <pc:sldMk cId="3604276924" sldId="311"/>
            <ac:spMk id="5" creationId="{DF80F7F6-6219-D526-822B-89A4F4E3DF10}"/>
          </ac:spMkLst>
        </pc:spChg>
        <pc:spChg chg="add mod">
          <ac:chgData name="Clements, William" userId="cbdb0636-a496-422a-8d40-98c53d494d26" providerId="ADAL" clId="{DEB2FAC4-7492-554A-8084-D15EB7526290}" dt="2022-10-25T17:46:32.963" v="4926" actId="1076"/>
          <ac:spMkLst>
            <pc:docMk/>
            <pc:sldMk cId="3604276924" sldId="311"/>
            <ac:spMk id="21" creationId="{344D427A-74A6-2B33-EE76-E30B9CD366CD}"/>
          </ac:spMkLst>
        </pc:spChg>
        <pc:spChg chg="add mod">
          <ac:chgData name="Clements, William" userId="cbdb0636-a496-422a-8d40-98c53d494d26" providerId="ADAL" clId="{DEB2FAC4-7492-554A-8084-D15EB7526290}" dt="2022-10-25T18:19:20.054" v="5916" actId="20577"/>
          <ac:spMkLst>
            <pc:docMk/>
            <pc:sldMk cId="3604276924" sldId="311"/>
            <ac:spMk id="22" creationId="{2D6EF030-A46F-C286-BFD7-C02CFA34FB7F}"/>
          </ac:spMkLst>
        </pc:spChg>
        <pc:spChg chg="del">
          <ac:chgData name="Clements, William" userId="cbdb0636-a496-422a-8d40-98c53d494d26" providerId="ADAL" clId="{DEB2FAC4-7492-554A-8084-D15EB7526290}" dt="2022-10-25T17:46:00.404" v="4913" actId="478"/>
          <ac:spMkLst>
            <pc:docMk/>
            <pc:sldMk cId="3604276924" sldId="311"/>
            <ac:spMk id="22" creationId="{A90D2513-C4A1-9FEF-98EB-544421E4D98E}"/>
          </ac:spMkLst>
        </pc:spChg>
        <pc:spChg chg="add mod">
          <ac:chgData name="Clements, William" userId="cbdb0636-a496-422a-8d40-98c53d494d26" providerId="ADAL" clId="{DEB2FAC4-7492-554A-8084-D15EB7526290}" dt="2022-10-25T17:46:37.300" v="4928" actId="1076"/>
          <ac:spMkLst>
            <pc:docMk/>
            <pc:sldMk cId="3604276924" sldId="311"/>
            <ac:spMk id="24" creationId="{D7101C9C-E2D7-5F35-CD8B-0A0FDD1F5E22}"/>
          </ac:spMkLst>
        </pc:spChg>
        <pc:spChg chg="del">
          <ac:chgData name="Clements, William" userId="cbdb0636-a496-422a-8d40-98c53d494d26" providerId="ADAL" clId="{DEB2FAC4-7492-554A-8084-D15EB7526290}" dt="2022-10-25T17:46:00.404" v="4913" actId="478"/>
          <ac:spMkLst>
            <pc:docMk/>
            <pc:sldMk cId="3604276924" sldId="311"/>
            <ac:spMk id="25" creationId="{FC6BC190-DB4E-A758-8F8E-01EBF1900579}"/>
          </ac:spMkLst>
        </pc:spChg>
        <pc:spChg chg="add mod">
          <ac:chgData name="Clements, William" userId="cbdb0636-a496-422a-8d40-98c53d494d26" providerId="ADAL" clId="{DEB2FAC4-7492-554A-8084-D15EB7526290}" dt="2022-10-25T17:46:41.613" v="4930" actId="1076"/>
          <ac:spMkLst>
            <pc:docMk/>
            <pc:sldMk cId="3604276924" sldId="311"/>
            <ac:spMk id="28" creationId="{0CE31501-FFA2-BB47-DB5B-06FDDCE1025A}"/>
          </ac:spMkLst>
        </pc:spChg>
        <pc:picChg chg="del">
          <ac:chgData name="Clements, William" userId="cbdb0636-a496-422a-8d40-98c53d494d26" providerId="ADAL" clId="{DEB2FAC4-7492-554A-8084-D15EB7526290}" dt="2022-10-25T17:46:00.404" v="4913" actId="478"/>
          <ac:picMkLst>
            <pc:docMk/>
            <pc:sldMk cId="3604276924" sldId="311"/>
            <ac:picMk id="3" creationId="{A34AA7B6-9DEF-329C-9158-F9E85BF5A247}"/>
          </ac:picMkLst>
        </pc:picChg>
        <pc:picChg chg="del">
          <ac:chgData name="Clements, William" userId="cbdb0636-a496-422a-8d40-98c53d494d26" providerId="ADAL" clId="{DEB2FAC4-7492-554A-8084-D15EB7526290}" dt="2022-10-25T17:46:00.404" v="4913" actId="478"/>
          <ac:picMkLst>
            <pc:docMk/>
            <pc:sldMk cId="3604276924" sldId="311"/>
            <ac:picMk id="4" creationId="{BE203CC1-7484-33ED-2636-D2965ECB3359}"/>
          </ac:picMkLst>
        </pc:picChg>
        <pc:picChg chg="del">
          <ac:chgData name="Clements, William" userId="cbdb0636-a496-422a-8d40-98c53d494d26" providerId="ADAL" clId="{DEB2FAC4-7492-554A-8084-D15EB7526290}" dt="2022-10-25T17:45:53.859" v="4912" actId="478"/>
          <ac:picMkLst>
            <pc:docMk/>
            <pc:sldMk cId="3604276924" sldId="311"/>
            <ac:picMk id="26" creationId="{BB9C1522-107B-A5F5-3725-EA08BDD9211C}"/>
          </ac:picMkLst>
        </pc:picChg>
      </pc:sldChg>
      <pc:sldChg chg="addSp delSp modSp add mod">
        <pc:chgData name="Clements, William" userId="cbdb0636-a496-422a-8d40-98c53d494d26" providerId="ADAL" clId="{DEB2FAC4-7492-554A-8084-D15EB7526290}" dt="2022-11-01T22:33:37.434" v="6963" actId="6549"/>
        <pc:sldMkLst>
          <pc:docMk/>
          <pc:sldMk cId="3954248749" sldId="312"/>
        </pc:sldMkLst>
        <pc:spChg chg="del">
          <ac:chgData name="Clements, William" userId="cbdb0636-a496-422a-8d40-98c53d494d26" providerId="ADAL" clId="{DEB2FAC4-7492-554A-8084-D15EB7526290}" dt="2022-10-25T18:14:33.851" v="5654" actId="478"/>
          <ac:spMkLst>
            <pc:docMk/>
            <pc:sldMk cId="3954248749" sldId="312"/>
            <ac:spMk id="5" creationId="{BEF2CFF4-41C6-E4DD-35A9-8C8894536CB0}"/>
          </ac:spMkLst>
        </pc:spChg>
        <pc:spChg chg="add mod">
          <ac:chgData name="Clements, William" userId="cbdb0636-a496-422a-8d40-98c53d494d26" providerId="ADAL" clId="{DEB2FAC4-7492-554A-8084-D15EB7526290}" dt="2022-11-01T22:33:37.434" v="6963" actId="6549"/>
          <ac:spMkLst>
            <pc:docMk/>
            <pc:sldMk cId="3954248749" sldId="312"/>
            <ac:spMk id="5" creationId="{DA2608F1-3753-872E-D9C0-37FE46C94274}"/>
          </ac:spMkLst>
        </pc:spChg>
        <pc:spChg chg="add mod">
          <ac:chgData name="Clements, William" userId="cbdb0636-a496-422a-8d40-98c53d494d26" providerId="ADAL" clId="{DEB2FAC4-7492-554A-8084-D15EB7526290}" dt="2022-10-25T18:14:34.265" v="5655"/>
          <ac:spMkLst>
            <pc:docMk/>
            <pc:sldMk cId="3954248749" sldId="312"/>
            <ac:spMk id="24" creationId="{53CE7F80-A269-890E-A40F-2EAADD179E8A}"/>
          </ac:spMkLst>
        </pc:spChg>
        <pc:spChg chg="add mod">
          <ac:chgData name="Clements, William" userId="cbdb0636-a496-422a-8d40-98c53d494d26" providerId="ADAL" clId="{DEB2FAC4-7492-554A-8084-D15EB7526290}" dt="2022-10-25T18:14:34.265" v="5655"/>
          <ac:spMkLst>
            <pc:docMk/>
            <pc:sldMk cId="3954248749" sldId="312"/>
            <ac:spMk id="26" creationId="{8D1671DC-8B69-2394-CFC0-1C0ED0A02F4C}"/>
          </ac:spMkLst>
        </pc:spChg>
        <pc:spChg chg="add mod">
          <ac:chgData name="Clements, William" userId="cbdb0636-a496-422a-8d40-98c53d494d26" providerId="ADAL" clId="{DEB2FAC4-7492-554A-8084-D15EB7526290}" dt="2022-10-25T18:22:46.187" v="6163" actId="20577"/>
          <ac:spMkLst>
            <pc:docMk/>
            <pc:sldMk cId="3954248749" sldId="312"/>
            <ac:spMk id="27" creationId="{224D55F5-BF04-C231-7F57-218A9A4230FA}"/>
          </ac:spMkLst>
        </pc:spChg>
        <pc:spChg chg="mod">
          <ac:chgData name="Clements, William" userId="cbdb0636-a496-422a-8d40-98c53d494d26" providerId="ADAL" clId="{DEB2FAC4-7492-554A-8084-D15EB7526290}" dt="2022-11-01T22:28:20.344" v="6556" actId="6549"/>
          <ac:spMkLst>
            <pc:docMk/>
            <pc:sldMk cId="3954248749" sldId="312"/>
            <ac:spMk id="75" creationId="{3302ABA5-3294-57C0-B41A-3E6298955E8C}"/>
          </ac:spMkLst>
        </pc:spChg>
        <pc:picChg chg="add mod">
          <ac:chgData name="Clements, William" userId="cbdb0636-a496-422a-8d40-98c53d494d26" providerId="ADAL" clId="{DEB2FAC4-7492-554A-8084-D15EB7526290}" dt="2022-10-25T18:14:34.265" v="5655"/>
          <ac:picMkLst>
            <pc:docMk/>
            <pc:sldMk cId="3954248749" sldId="312"/>
            <ac:picMk id="3" creationId="{E1713555-16F1-4794-E884-AB9E531E54C1}"/>
          </ac:picMkLst>
        </pc:picChg>
        <pc:picChg chg="add mod">
          <ac:chgData name="Clements, William" userId="cbdb0636-a496-422a-8d40-98c53d494d26" providerId="ADAL" clId="{DEB2FAC4-7492-554A-8084-D15EB7526290}" dt="2022-10-25T18:14:34.265" v="5655"/>
          <ac:picMkLst>
            <pc:docMk/>
            <pc:sldMk cId="3954248749" sldId="312"/>
            <ac:picMk id="4" creationId="{7BB97DFE-CBC6-F4BC-4FD0-17F9F5900B4A}"/>
          </ac:picMkLst>
        </pc:picChg>
        <pc:picChg chg="del">
          <ac:chgData name="Clements, William" userId="cbdb0636-a496-422a-8d40-98c53d494d26" providerId="ADAL" clId="{DEB2FAC4-7492-554A-8084-D15EB7526290}" dt="2022-10-25T18:14:33.851" v="5654" actId="478"/>
          <ac:picMkLst>
            <pc:docMk/>
            <pc:sldMk cId="3954248749" sldId="312"/>
            <ac:picMk id="16" creationId="{1CD967C5-7F9A-3998-79A7-D895AB92C592}"/>
          </ac:picMkLst>
        </pc:picChg>
        <pc:picChg chg="add mod">
          <ac:chgData name="Clements, William" userId="cbdb0636-a496-422a-8d40-98c53d494d26" providerId="ADAL" clId="{DEB2FAC4-7492-554A-8084-D15EB7526290}" dt="2022-10-25T18:14:34.265" v="5655"/>
          <ac:picMkLst>
            <pc:docMk/>
            <pc:sldMk cId="3954248749" sldId="312"/>
            <ac:picMk id="22" creationId="{4F840B99-B418-DCA1-050D-D40BE6A7B047}"/>
          </ac:picMkLst>
        </pc:picChg>
        <pc:picChg chg="del">
          <ac:chgData name="Clements, William" userId="cbdb0636-a496-422a-8d40-98c53d494d26" providerId="ADAL" clId="{DEB2FAC4-7492-554A-8084-D15EB7526290}" dt="2022-10-25T18:14:33.851" v="5654" actId="478"/>
          <ac:picMkLst>
            <pc:docMk/>
            <pc:sldMk cId="3954248749" sldId="312"/>
            <ac:picMk id="57" creationId="{E5AB22B6-DBD7-7DF8-C103-A328895FC439}"/>
          </ac:picMkLst>
        </pc:picChg>
        <pc:cxnChg chg="del mod">
          <ac:chgData name="Clements, William" userId="cbdb0636-a496-422a-8d40-98c53d494d26" providerId="ADAL" clId="{DEB2FAC4-7492-554A-8084-D15EB7526290}" dt="2022-10-25T17:51:42.792" v="4964" actId="478"/>
          <ac:cxnSpMkLst>
            <pc:docMk/>
            <pc:sldMk cId="3954248749" sldId="312"/>
            <ac:cxnSpMk id="36" creationId="{E240E1B9-AD0A-0B20-C3F0-99F80A26751C}"/>
          </ac:cxnSpMkLst>
        </pc:cxnChg>
        <pc:cxnChg chg="del mod">
          <ac:chgData name="Clements, William" userId="cbdb0636-a496-422a-8d40-98c53d494d26" providerId="ADAL" clId="{DEB2FAC4-7492-554A-8084-D15EB7526290}" dt="2022-10-25T17:51:39.187" v="4961" actId="478"/>
          <ac:cxnSpMkLst>
            <pc:docMk/>
            <pc:sldMk cId="3954248749" sldId="312"/>
            <ac:cxnSpMk id="79" creationId="{C409CAA3-81A3-4ECD-79AC-9DA9D4075CC1}"/>
          </ac:cxnSpMkLst>
        </pc:cxnChg>
        <pc:cxnChg chg="del mod">
          <ac:chgData name="Clements, William" userId="cbdb0636-a496-422a-8d40-98c53d494d26" providerId="ADAL" clId="{DEB2FAC4-7492-554A-8084-D15EB7526290}" dt="2022-10-25T17:51:39.187" v="4961" actId="478"/>
          <ac:cxnSpMkLst>
            <pc:docMk/>
            <pc:sldMk cId="3954248749" sldId="312"/>
            <ac:cxnSpMk id="96" creationId="{4ACAE18F-5AA7-894A-4DCE-99E6F7B0809B}"/>
          </ac:cxnSpMkLst>
        </pc:cxnChg>
        <pc:cxnChg chg="del mod">
          <ac:chgData name="Clements, William" userId="cbdb0636-a496-422a-8d40-98c53d494d26" providerId="ADAL" clId="{DEB2FAC4-7492-554A-8084-D15EB7526290}" dt="2022-10-25T17:51:39.187" v="4961" actId="478"/>
          <ac:cxnSpMkLst>
            <pc:docMk/>
            <pc:sldMk cId="3954248749" sldId="312"/>
            <ac:cxnSpMk id="99" creationId="{3AA90A8C-023A-1EA9-2EE6-A5BF5A907576}"/>
          </ac:cxnSpMkLst>
        </pc:cxnChg>
        <pc:cxnChg chg="del mod">
          <ac:chgData name="Clements, William" userId="cbdb0636-a496-422a-8d40-98c53d494d26" providerId="ADAL" clId="{DEB2FAC4-7492-554A-8084-D15EB7526290}" dt="2022-10-25T17:51:41.968" v="4963" actId="478"/>
          <ac:cxnSpMkLst>
            <pc:docMk/>
            <pc:sldMk cId="3954248749" sldId="312"/>
            <ac:cxnSpMk id="103" creationId="{B36E30B9-0D93-D872-A789-DA13087156AE}"/>
          </ac:cxnSpMkLst>
        </pc:cxnChg>
        <pc:cxnChg chg="del mod">
          <ac:chgData name="Clements, William" userId="cbdb0636-a496-422a-8d40-98c53d494d26" providerId="ADAL" clId="{DEB2FAC4-7492-554A-8084-D15EB7526290}" dt="2022-10-25T17:51:40.959" v="4962" actId="478"/>
          <ac:cxnSpMkLst>
            <pc:docMk/>
            <pc:sldMk cId="3954248749" sldId="312"/>
            <ac:cxnSpMk id="106" creationId="{B0383830-E8A8-5A1A-DA5C-A290D1E026E3}"/>
          </ac:cxnSpMkLst>
        </pc:cxnChg>
        <pc:cxnChg chg="del mod">
          <ac:chgData name="Clements, William" userId="cbdb0636-a496-422a-8d40-98c53d494d26" providerId="ADAL" clId="{DEB2FAC4-7492-554A-8084-D15EB7526290}" dt="2022-10-25T17:51:44.608" v="4966" actId="478"/>
          <ac:cxnSpMkLst>
            <pc:docMk/>
            <pc:sldMk cId="3954248749" sldId="312"/>
            <ac:cxnSpMk id="109" creationId="{8AB0E3A4-4C95-3610-A119-C52E0EDFEE40}"/>
          </ac:cxnSpMkLst>
        </pc:cxnChg>
        <pc:cxnChg chg="del mod">
          <ac:chgData name="Clements, William" userId="cbdb0636-a496-422a-8d40-98c53d494d26" providerId="ADAL" clId="{DEB2FAC4-7492-554A-8084-D15EB7526290}" dt="2022-10-25T17:51:45.597" v="4967" actId="478"/>
          <ac:cxnSpMkLst>
            <pc:docMk/>
            <pc:sldMk cId="3954248749" sldId="312"/>
            <ac:cxnSpMk id="112" creationId="{4C5D3F09-E189-90DE-B2EF-2CAD462B8792}"/>
          </ac:cxnSpMkLst>
        </pc:cxnChg>
        <pc:cxnChg chg="del mod">
          <ac:chgData name="Clements, William" userId="cbdb0636-a496-422a-8d40-98c53d494d26" providerId="ADAL" clId="{DEB2FAC4-7492-554A-8084-D15EB7526290}" dt="2022-10-25T17:51:49.737" v="4971" actId="478"/>
          <ac:cxnSpMkLst>
            <pc:docMk/>
            <pc:sldMk cId="3954248749" sldId="312"/>
            <ac:cxnSpMk id="115" creationId="{86DD5BEF-EEA8-CCA3-B702-CB1216FF1BEC}"/>
          </ac:cxnSpMkLst>
        </pc:cxnChg>
        <pc:cxnChg chg="del mod">
          <ac:chgData name="Clements, William" userId="cbdb0636-a496-422a-8d40-98c53d494d26" providerId="ADAL" clId="{DEB2FAC4-7492-554A-8084-D15EB7526290}" dt="2022-10-25T17:51:48.438" v="4970" actId="478"/>
          <ac:cxnSpMkLst>
            <pc:docMk/>
            <pc:sldMk cId="3954248749" sldId="312"/>
            <ac:cxnSpMk id="118" creationId="{1DC0F059-C87B-29D8-170A-13CF2BB2D0BF}"/>
          </ac:cxnSpMkLst>
        </pc:cxnChg>
        <pc:cxnChg chg="del mod">
          <ac:chgData name="Clements, William" userId="cbdb0636-a496-422a-8d40-98c53d494d26" providerId="ADAL" clId="{DEB2FAC4-7492-554A-8084-D15EB7526290}" dt="2022-10-25T17:51:47.776" v="4969" actId="478"/>
          <ac:cxnSpMkLst>
            <pc:docMk/>
            <pc:sldMk cId="3954248749" sldId="312"/>
            <ac:cxnSpMk id="121" creationId="{80AB9B77-C1D3-BDE0-EBD1-5E6A14BC2456}"/>
          </ac:cxnSpMkLst>
        </pc:cxnChg>
        <pc:cxnChg chg="del mod">
          <ac:chgData name="Clements, William" userId="cbdb0636-a496-422a-8d40-98c53d494d26" providerId="ADAL" clId="{DEB2FAC4-7492-554A-8084-D15EB7526290}" dt="2022-10-25T17:51:56.608" v="4972" actId="478"/>
          <ac:cxnSpMkLst>
            <pc:docMk/>
            <pc:sldMk cId="3954248749" sldId="312"/>
            <ac:cxnSpMk id="124" creationId="{E96082B1-2A43-6EE4-C6B7-74BBB1BA4AD2}"/>
          </ac:cxnSpMkLst>
        </pc:cxnChg>
        <pc:cxnChg chg="del mod">
          <ac:chgData name="Clements, William" userId="cbdb0636-a496-422a-8d40-98c53d494d26" providerId="ADAL" clId="{DEB2FAC4-7492-554A-8084-D15EB7526290}" dt="2022-10-25T17:51:46.716" v="4968" actId="478"/>
          <ac:cxnSpMkLst>
            <pc:docMk/>
            <pc:sldMk cId="3954248749" sldId="312"/>
            <ac:cxnSpMk id="127" creationId="{21B651A6-C561-2AC4-D182-167A981A2B25}"/>
          </ac:cxnSpMkLst>
        </pc:cxnChg>
        <pc:cxnChg chg="del mod">
          <ac:chgData name="Clements, William" userId="cbdb0636-a496-422a-8d40-98c53d494d26" providerId="ADAL" clId="{DEB2FAC4-7492-554A-8084-D15EB7526290}" dt="2022-10-25T17:51:43.872" v="4965" actId="478"/>
          <ac:cxnSpMkLst>
            <pc:docMk/>
            <pc:sldMk cId="3954248749" sldId="312"/>
            <ac:cxnSpMk id="130" creationId="{80C9726B-1F0D-C2D5-B26D-6936C26ED725}"/>
          </ac:cxnSpMkLst>
        </pc:cxnChg>
        <pc:cxnChg chg="del mod">
          <ac:chgData name="Clements, William" userId="cbdb0636-a496-422a-8d40-98c53d494d26" providerId="ADAL" clId="{DEB2FAC4-7492-554A-8084-D15EB7526290}" dt="2022-10-25T17:51:56.608" v="4972" actId="478"/>
          <ac:cxnSpMkLst>
            <pc:docMk/>
            <pc:sldMk cId="3954248749" sldId="312"/>
            <ac:cxnSpMk id="133" creationId="{EC109365-D6FF-CCF4-E399-4512055A4C3F}"/>
          </ac:cxnSpMkLst>
        </pc:cxnChg>
        <pc:cxnChg chg="del mod">
          <ac:chgData name="Clements, William" userId="cbdb0636-a496-422a-8d40-98c53d494d26" providerId="ADAL" clId="{DEB2FAC4-7492-554A-8084-D15EB7526290}" dt="2022-10-25T17:51:56.608" v="4972" actId="478"/>
          <ac:cxnSpMkLst>
            <pc:docMk/>
            <pc:sldMk cId="3954248749" sldId="312"/>
            <ac:cxnSpMk id="136" creationId="{147D2B81-819C-912E-4261-8C2E9A7D86AB}"/>
          </ac:cxnSpMkLst>
        </pc:cxnChg>
        <pc:cxnChg chg="del mod">
          <ac:chgData name="Clements, William" userId="cbdb0636-a496-422a-8d40-98c53d494d26" providerId="ADAL" clId="{DEB2FAC4-7492-554A-8084-D15EB7526290}" dt="2022-10-25T17:51:56.608" v="4972" actId="478"/>
          <ac:cxnSpMkLst>
            <pc:docMk/>
            <pc:sldMk cId="3954248749" sldId="312"/>
            <ac:cxnSpMk id="139" creationId="{A417DBF1-A2CA-3E0B-1F65-0EFA3CD31C54}"/>
          </ac:cxnSpMkLst>
        </pc:cxnChg>
        <pc:cxnChg chg="del mod">
          <ac:chgData name="Clements, William" userId="cbdb0636-a496-422a-8d40-98c53d494d26" providerId="ADAL" clId="{DEB2FAC4-7492-554A-8084-D15EB7526290}" dt="2022-10-25T17:51:56.608" v="4972" actId="478"/>
          <ac:cxnSpMkLst>
            <pc:docMk/>
            <pc:sldMk cId="3954248749" sldId="312"/>
            <ac:cxnSpMk id="142" creationId="{5BB2505A-B101-6A9C-03F3-2B8A14B048DB}"/>
          </ac:cxnSpMkLst>
        </pc:cxnChg>
      </pc:sldChg>
      <pc:sldChg chg="addSp delSp modSp add mod">
        <pc:chgData name="Clements, William" userId="cbdb0636-a496-422a-8d40-98c53d494d26" providerId="ADAL" clId="{DEB2FAC4-7492-554A-8084-D15EB7526290}" dt="2022-11-01T22:33:50.648" v="6965" actId="6549"/>
        <pc:sldMkLst>
          <pc:docMk/>
          <pc:sldMk cId="956043961" sldId="313"/>
        </pc:sldMkLst>
        <pc:spChg chg="add del mod">
          <ac:chgData name="Clements, William" userId="cbdb0636-a496-422a-8d40-98c53d494d26" providerId="ADAL" clId="{DEB2FAC4-7492-554A-8084-D15EB7526290}" dt="2022-11-01T22:32:32.861" v="6945"/>
          <ac:spMkLst>
            <pc:docMk/>
            <pc:sldMk cId="956043961" sldId="313"/>
            <ac:spMk id="2" creationId="{645FF7CB-6174-7403-10BA-E8B434391560}"/>
          </ac:spMkLst>
        </pc:spChg>
        <pc:spChg chg="add del mod">
          <ac:chgData name="Clements, William" userId="cbdb0636-a496-422a-8d40-98c53d494d26" providerId="ADAL" clId="{DEB2FAC4-7492-554A-8084-D15EB7526290}" dt="2022-11-01T22:32:56.959" v="6952"/>
          <ac:spMkLst>
            <pc:docMk/>
            <pc:sldMk cId="956043961" sldId="313"/>
            <ac:spMk id="3" creationId="{D77E86D3-5347-8BA2-ABC8-DA529E136DDD}"/>
          </ac:spMkLst>
        </pc:spChg>
        <pc:spChg chg="add mod">
          <ac:chgData name="Clements, William" userId="cbdb0636-a496-422a-8d40-98c53d494d26" providerId="ADAL" clId="{DEB2FAC4-7492-554A-8084-D15EB7526290}" dt="2022-11-01T22:33:50.648" v="6965" actId="6549"/>
          <ac:spMkLst>
            <pc:docMk/>
            <pc:sldMk cId="956043961" sldId="313"/>
            <ac:spMk id="4" creationId="{0446DF02-34B1-BDC2-CBCD-4F8CD44F29AD}"/>
          </ac:spMkLst>
        </pc:spChg>
        <pc:spChg chg="del">
          <ac:chgData name="Clements, William" userId="cbdb0636-a496-422a-8d40-98c53d494d26" providerId="ADAL" clId="{DEB2FAC4-7492-554A-8084-D15EB7526290}" dt="2022-10-25T18:14:41.336" v="5658" actId="478"/>
          <ac:spMkLst>
            <pc:docMk/>
            <pc:sldMk cId="956043961" sldId="313"/>
            <ac:spMk id="5" creationId="{BEF2CFF4-41C6-E4DD-35A9-8C8894536CB0}"/>
          </ac:spMkLst>
        </pc:spChg>
        <pc:spChg chg="add del mod">
          <ac:chgData name="Clements, William" userId="cbdb0636-a496-422a-8d40-98c53d494d26" providerId="ADAL" clId="{DEB2FAC4-7492-554A-8084-D15EB7526290}" dt="2022-10-25T18:14:40.131" v="5657"/>
          <ac:spMkLst>
            <pc:docMk/>
            <pc:sldMk cId="956043961" sldId="313"/>
            <ac:spMk id="21" creationId="{FBC6C21F-7146-C21B-D70A-7864966B65C3}"/>
          </ac:spMkLst>
        </pc:spChg>
        <pc:spChg chg="add del mod">
          <ac:chgData name="Clements, William" userId="cbdb0636-a496-422a-8d40-98c53d494d26" providerId="ADAL" clId="{DEB2FAC4-7492-554A-8084-D15EB7526290}" dt="2022-10-25T18:14:40.131" v="5657"/>
          <ac:spMkLst>
            <pc:docMk/>
            <pc:sldMk cId="956043961" sldId="313"/>
            <ac:spMk id="22" creationId="{CB7BD617-61BB-472D-4D1C-51F0C7E2E2AB}"/>
          </ac:spMkLst>
        </pc:spChg>
        <pc:spChg chg="add mod">
          <ac:chgData name="Clements, William" userId="cbdb0636-a496-422a-8d40-98c53d494d26" providerId="ADAL" clId="{DEB2FAC4-7492-554A-8084-D15EB7526290}" dt="2022-10-25T18:14:41.741" v="5659"/>
          <ac:spMkLst>
            <pc:docMk/>
            <pc:sldMk cId="956043961" sldId="313"/>
            <ac:spMk id="27" creationId="{7CD70992-DE5D-0101-D775-B565ECD505D2}"/>
          </ac:spMkLst>
        </pc:spChg>
        <pc:spChg chg="add mod">
          <ac:chgData name="Clements, William" userId="cbdb0636-a496-422a-8d40-98c53d494d26" providerId="ADAL" clId="{DEB2FAC4-7492-554A-8084-D15EB7526290}" dt="2022-10-25T18:14:41.741" v="5659"/>
          <ac:spMkLst>
            <pc:docMk/>
            <pc:sldMk cId="956043961" sldId="313"/>
            <ac:spMk id="28" creationId="{83E5604C-7C82-76C1-37C0-2F550633F712}"/>
          </ac:spMkLst>
        </pc:spChg>
        <pc:spChg chg="add mod">
          <ac:chgData name="Clements, William" userId="cbdb0636-a496-422a-8d40-98c53d494d26" providerId="ADAL" clId="{DEB2FAC4-7492-554A-8084-D15EB7526290}" dt="2022-10-25T18:22:57.140" v="6168" actId="20577"/>
          <ac:spMkLst>
            <pc:docMk/>
            <pc:sldMk cId="956043961" sldId="313"/>
            <ac:spMk id="31" creationId="{6A45BE3E-1C23-9D58-EAE9-F296572D0671}"/>
          </ac:spMkLst>
        </pc:spChg>
        <pc:picChg chg="add del mod">
          <ac:chgData name="Clements, William" userId="cbdb0636-a496-422a-8d40-98c53d494d26" providerId="ADAL" clId="{DEB2FAC4-7492-554A-8084-D15EB7526290}" dt="2022-10-25T18:14:40.131" v="5657"/>
          <ac:picMkLst>
            <pc:docMk/>
            <pc:sldMk cId="956043961" sldId="313"/>
            <ac:picMk id="2" creationId="{452D7A1F-FC58-BDFE-35FD-07C80A481F21}"/>
          </ac:picMkLst>
        </pc:picChg>
        <pc:picChg chg="add del mod">
          <ac:chgData name="Clements, William" userId="cbdb0636-a496-422a-8d40-98c53d494d26" providerId="ADAL" clId="{DEB2FAC4-7492-554A-8084-D15EB7526290}" dt="2022-10-25T18:14:40.131" v="5657"/>
          <ac:picMkLst>
            <pc:docMk/>
            <pc:sldMk cId="956043961" sldId="313"/>
            <ac:picMk id="3" creationId="{CF8C560F-0A90-293B-D39D-6B8C1668596D}"/>
          </ac:picMkLst>
        </pc:picChg>
        <pc:picChg chg="add del mod">
          <ac:chgData name="Clements, William" userId="cbdb0636-a496-422a-8d40-98c53d494d26" providerId="ADAL" clId="{DEB2FAC4-7492-554A-8084-D15EB7526290}" dt="2022-10-25T18:14:40.131" v="5657"/>
          <ac:picMkLst>
            <pc:docMk/>
            <pc:sldMk cId="956043961" sldId="313"/>
            <ac:picMk id="4" creationId="{9E9214B1-18F9-49D9-5C4E-E0443EF664E7}"/>
          </ac:picMkLst>
        </pc:picChg>
        <pc:picChg chg="del">
          <ac:chgData name="Clements, William" userId="cbdb0636-a496-422a-8d40-98c53d494d26" providerId="ADAL" clId="{DEB2FAC4-7492-554A-8084-D15EB7526290}" dt="2022-10-25T18:14:41.336" v="5658" actId="478"/>
          <ac:picMkLst>
            <pc:docMk/>
            <pc:sldMk cId="956043961" sldId="313"/>
            <ac:picMk id="16" creationId="{1CD967C5-7F9A-3998-79A7-D895AB92C592}"/>
          </ac:picMkLst>
        </pc:picChg>
        <pc:picChg chg="add mod">
          <ac:chgData name="Clements, William" userId="cbdb0636-a496-422a-8d40-98c53d494d26" providerId="ADAL" clId="{DEB2FAC4-7492-554A-8084-D15EB7526290}" dt="2022-10-25T18:14:41.741" v="5659"/>
          <ac:picMkLst>
            <pc:docMk/>
            <pc:sldMk cId="956043961" sldId="313"/>
            <ac:picMk id="24" creationId="{9DCDF8E8-82D2-1AA8-0ACC-9AE051039BA4}"/>
          </ac:picMkLst>
        </pc:picChg>
        <pc:picChg chg="add mod">
          <ac:chgData name="Clements, William" userId="cbdb0636-a496-422a-8d40-98c53d494d26" providerId="ADAL" clId="{DEB2FAC4-7492-554A-8084-D15EB7526290}" dt="2022-10-25T18:14:41.741" v="5659"/>
          <ac:picMkLst>
            <pc:docMk/>
            <pc:sldMk cId="956043961" sldId="313"/>
            <ac:picMk id="25" creationId="{EA8050DE-A32A-4FEA-7DD6-695C146F3527}"/>
          </ac:picMkLst>
        </pc:picChg>
        <pc:picChg chg="add mod">
          <ac:chgData name="Clements, William" userId="cbdb0636-a496-422a-8d40-98c53d494d26" providerId="ADAL" clId="{DEB2FAC4-7492-554A-8084-D15EB7526290}" dt="2022-10-25T18:14:41.741" v="5659"/>
          <ac:picMkLst>
            <pc:docMk/>
            <pc:sldMk cId="956043961" sldId="313"/>
            <ac:picMk id="26" creationId="{246C26F9-186D-0A91-FC35-1C5B8DAC599E}"/>
          </ac:picMkLst>
        </pc:picChg>
        <pc:picChg chg="del">
          <ac:chgData name="Clements, William" userId="cbdb0636-a496-422a-8d40-98c53d494d26" providerId="ADAL" clId="{DEB2FAC4-7492-554A-8084-D15EB7526290}" dt="2022-10-25T18:14:41.336" v="5658" actId="478"/>
          <ac:picMkLst>
            <pc:docMk/>
            <pc:sldMk cId="956043961" sldId="313"/>
            <ac:picMk id="57" creationId="{E5AB22B6-DBD7-7DF8-C103-A328895FC439}"/>
          </ac:picMkLst>
        </pc:picChg>
        <pc:cxnChg chg="del mod">
          <ac:chgData name="Clements, William" userId="cbdb0636-a496-422a-8d40-98c53d494d26" providerId="ADAL" clId="{DEB2FAC4-7492-554A-8084-D15EB7526290}" dt="2022-10-25T17:54:43.371" v="5016" actId="478"/>
          <ac:cxnSpMkLst>
            <pc:docMk/>
            <pc:sldMk cId="956043961" sldId="313"/>
            <ac:cxnSpMk id="2" creationId="{0DCDFD1E-8630-F6AB-02CF-F7B618539707}"/>
          </ac:cxnSpMkLst>
        </pc:cxnChg>
        <pc:cxnChg chg="del mod">
          <ac:chgData name="Clements, William" userId="cbdb0636-a496-422a-8d40-98c53d494d26" providerId="ADAL" clId="{DEB2FAC4-7492-554A-8084-D15EB7526290}" dt="2022-10-25T17:54:43.371" v="5016" actId="478"/>
          <ac:cxnSpMkLst>
            <pc:docMk/>
            <pc:sldMk cId="956043961" sldId="313"/>
            <ac:cxnSpMk id="21" creationId="{FFA66233-5F5E-C506-B7D8-06740CED7EFE}"/>
          </ac:cxnSpMkLst>
        </pc:cxnChg>
        <pc:cxnChg chg="del mod">
          <ac:chgData name="Clements, William" userId="cbdb0636-a496-422a-8d40-98c53d494d26" providerId="ADAL" clId="{DEB2FAC4-7492-554A-8084-D15EB7526290}" dt="2022-10-25T17:54:43.371" v="5016" actId="478"/>
          <ac:cxnSpMkLst>
            <pc:docMk/>
            <pc:sldMk cId="956043961" sldId="313"/>
            <ac:cxnSpMk id="25" creationId="{CAF35C5B-2848-E025-3C90-B7BFA2132A9F}"/>
          </ac:cxnSpMkLst>
        </pc:cxnChg>
        <pc:cxnChg chg="del mod">
          <ac:chgData name="Clements, William" userId="cbdb0636-a496-422a-8d40-98c53d494d26" providerId="ADAL" clId="{DEB2FAC4-7492-554A-8084-D15EB7526290}" dt="2022-10-25T17:54:43.371" v="5016" actId="478"/>
          <ac:cxnSpMkLst>
            <pc:docMk/>
            <pc:sldMk cId="956043961" sldId="313"/>
            <ac:cxnSpMk id="28" creationId="{7CE00E46-8C9D-CE01-1A13-59CD126257FA}"/>
          </ac:cxnSpMkLst>
        </pc:cxnChg>
        <pc:cxnChg chg="del mod">
          <ac:chgData name="Clements, William" userId="cbdb0636-a496-422a-8d40-98c53d494d26" providerId="ADAL" clId="{DEB2FAC4-7492-554A-8084-D15EB7526290}" dt="2022-10-25T17:52:25.271" v="4979" actId="478"/>
          <ac:cxnSpMkLst>
            <pc:docMk/>
            <pc:sldMk cId="956043961" sldId="313"/>
            <ac:cxnSpMk id="36" creationId="{E240E1B9-AD0A-0B20-C3F0-99F80A26751C}"/>
          </ac:cxnSpMkLst>
        </pc:cxnChg>
        <pc:cxnChg chg="del mod">
          <ac:chgData name="Clements, William" userId="cbdb0636-a496-422a-8d40-98c53d494d26" providerId="ADAL" clId="{DEB2FAC4-7492-554A-8084-D15EB7526290}" dt="2022-10-25T17:52:22.220" v="4976" actId="478"/>
          <ac:cxnSpMkLst>
            <pc:docMk/>
            <pc:sldMk cId="956043961" sldId="313"/>
            <ac:cxnSpMk id="99" creationId="{3AA90A8C-023A-1EA9-2EE6-A5BF5A907576}"/>
          </ac:cxnSpMkLst>
        </pc:cxnChg>
        <pc:cxnChg chg="del mod">
          <ac:chgData name="Clements, William" userId="cbdb0636-a496-422a-8d40-98c53d494d26" providerId="ADAL" clId="{DEB2FAC4-7492-554A-8084-D15EB7526290}" dt="2022-10-25T17:52:23.060" v="4977" actId="478"/>
          <ac:cxnSpMkLst>
            <pc:docMk/>
            <pc:sldMk cId="956043961" sldId="313"/>
            <ac:cxnSpMk id="103" creationId="{B36E30B9-0D93-D872-A789-DA13087156AE}"/>
          </ac:cxnSpMkLst>
        </pc:cxnChg>
        <pc:cxnChg chg="del mod">
          <ac:chgData name="Clements, William" userId="cbdb0636-a496-422a-8d40-98c53d494d26" providerId="ADAL" clId="{DEB2FAC4-7492-554A-8084-D15EB7526290}" dt="2022-10-25T17:52:23.910" v="4978" actId="478"/>
          <ac:cxnSpMkLst>
            <pc:docMk/>
            <pc:sldMk cId="956043961" sldId="313"/>
            <ac:cxnSpMk id="106" creationId="{B0383830-E8A8-5A1A-DA5C-A290D1E026E3}"/>
          </ac:cxnSpMkLst>
        </pc:cxnChg>
        <pc:cxnChg chg="del mod">
          <ac:chgData name="Clements, William" userId="cbdb0636-a496-422a-8d40-98c53d494d26" providerId="ADAL" clId="{DEB2FAC4-7492-554A-8084-D15EB7526290}" dt="2022-10-25T17:52:27.320" v="4981" actId="478"/>
          <ac:cxnSpMkLst>
            <pc:docMk/>
            <pc:sldMk cId="956043961" sldId="313"/>
            <ac:cxnSpMk id="109" creationId="{8AB0E3A4-4C95-3610-A119-C52E0EDFEE40}"/>
          </ac:cxnSpMkLst>
        </pc:cxnChg>
        <pc:cxnChg chg="del mod">
          <ac:chgData name="Clements, William" userId="cbdb0636-a496-422a-8d40-98c53d494d26" providerId="ADAL" clId="{DEB2FAC4-7492-554A-8084-D15EB7526290}" dt="2022-10-25T17:52:28.072" v="4982" actId="478"/>
          <ac:cxnSpMkLst>
            <pc:docMk/>
            <pc:sldMk cId="956043961" sldId="313"/>
            <ac:cxnSpMk id="112" creationId="{4C5D3F09-E189-90DE-B2EF-2CAD462B8792}"/>
          </ac:cxnSpMkLst>
        </pc:cxnChg>
        <pc:cxnChg chg="del mod">
          <ac:chgData name="Clements, William" userId="cbdb0636-a496-422a-8d40-98c53d494d26" providerId="ADAL" clId="{DEB2FAC4-7492-554A-8084-D15EB7526290}" dt="2022-10-25T17:52:39.162" v="4987" actId="478"/>
          <ac:cxnSpMkLst>
            <pc:docMk/>
            <pc:sldMk cId="956043961" sldId="313"/>
            <ac:cxnSpMk id="115" creationId="{86DD5BEF-EEA8-CCA3-B702-CB1216FF1BEC}"/>
          </ac:cxnSpMkLst>
        </pc:cxnChg>
        <pc:cxnChg chg="del mod">
          <ac:chgData name="Clements, William" userId="cbdb0636-a496-422a-8d40-98c53d494d26" providerId="ADAL" clId="{DEB2FAC4-7492-554A-8084-D15EB7526290}" dt="2022-10-25T17:52:30.992" v="4985" actId="478"/>
          <ac:cxnSpMkLst>
            <pc:docMk/>
            <pc:sldMk cId="956043961" sldId="313"/>
            <ac:cxnSpMk id="118" creationId="{1DC0F059-C87B-29D8-170A-13CF2BB2D0BF}"/>
          </ac:cxnSpMkLst>
        </pc:cxnChg>
        <pc:cxnChg chg="del mod">
          <ac:chgData name="Clements, William" userId="cbdb0636-a496-422a-8d40-98c53d494d26" providerId="ADAL" clId="{DEB2FAC4-7492-554A-8084-D15EB7526290}" dt="2022-10-25T17:52:30.300" v="4984" actId="478"/>
          <ac:cxnSpMkLst>
            <pc:docMk/>
            <pc:sldMk cId="956043961" sldId="313"/>
            <ac:cxnSpMk id="121" creationId="{80AB9B77-C1D3-BDE0-EBD1-5E6A14BC2456}"/>
          </ac:cxnSpMkLst>
        </pc:cxnChg>
        <pc:cxnChg chg="del mod">
          <ac:chgData name="Clements, William" userId="cbdb0636-a496-422a-8d40-98c53d494d26" providerId="ADAL" clId="{DEB2FAC4-7492-554A-8084-D15EB7526290}" dt="2022-10-25T17:52:38.068" v="4986" actId="478"/>
          <ac:cxnSpMkLst>
            <pc:docMk/>
            <pc:sldMk cId="956043961" sldId="313"/>
            <ac:cxnSpMk id="124" creationId="{E96082B1-2A43-6EE4-C6B7-74BBB1BA4AD2}"/>
          </ac:cxnSpMkLst>
        </pc:cxnChg>
        <pc:cxnChg chg="del mod">
          <ac:chgData name="Clements, William" userId="cbdb0636-a496-422a-8d40-98c53d494d26" providerId="ADAL" clId="{DEB2FAC4-7492-554A-8084-D15EB7526290}" dt="2022-10-25T17:52:28.960" v="4983" actId="478"/>
          <ac:cxnSpMkLst>
            <pc:docMk/>
            <pc:sldMk cId="956043961" sldId="313"/>
            <ac:cxnSpMk id="127" creationId="{21B651A6-C561-2AC4-D182-167A981A2B25}"/>
          </ac:cxnSpMkLst>
        </pc:cxnChg>
        <pc:cxnChg chg="del mod">
          <ac:chgData name="Clements, William" userId="cbdb0636-a496-422a-8d40-98c53d494d26" providerId="ADAL" clId="{DEB2FAC4-7492-554A-8084-D15EB7526290}" dt="2022-10-25T17:52:26.137" v="4980" actId="478"/>
          <ac:cxnSpMkLst>
            <pc:docMk/>
            <pc:sldMk cId="956043961" sldId="313"/>
            <ac:cxnSpMk id="130" creationId="{80C9726B-1F0D-C2D5-B26D-6936C26ED725}"/>
          </ac:cxnSpMkLst>
        </pc:cxnChg>
        <pc:cxnChg chg="del mod">
          <ac:chgData name="Clements, William" userId="cbdb0636-a496-422a-8d40-98c53d494d26" providerId="ADAL" clId="{DEB2FAC4-7492-554A-8084-D15EB7526290}" dt="2022-10-25T17:52:38.068" v="4986" actId="478"/>
          <ac:cxnSpMkLst>
            <pc:docMk/>
            <pc:sldMk cId="956043961" sldId="313"/>
            <ac:cxnSpMk id="133" creationId="{EC109365-D6FF-CCF4-E399-4512055A4C3F}"/>
          </ac:cxnSpMkLst>
        </pc:cxnChg>
        <pc:cxnChg chg="del mod">
          <ac:chgData name="Clements, William" userId="cbdb0636-a496-422a-8d40-98c53d494d26" providerId="ADAL" clId="{DEB2FAC4-7492-554A-8084-D15EB7526290}" dt="2022-10-25T17:52:38.068" v="4986" actId="478"/>
          <ac:cxnSpMkLst>
            <pc:docMk/>
            <pc:sldMk cId="956043961" sldId="313"/>
            <ac:cxnSpMk id="136" creationId="{147D2B81-819C-912E-4261-8C2E9A7D86AB}"/>
          </ac:cxnSpMkLst>
        </pc:cxnChg>
        <pc:cxnChg chg="del mod">
          <ac:chgData name="Clements, William" userId="cbdb0636-a496-422a-8d40-98c53d494d26" providerId="ADAL" clId="{DEB2FAC4-7492-554A-8084-D15EB7526290}" dt="2022-10-25T17:52:38.068" v="4986" actId="478"/>
          <ac:cxnSpMkLst>
            <pc:docMk/>
            <pc:sldMk cId="956043961" sldId="313"/>
            <ac:cxnSpMk id="139" creationId="{A417DBF1-A2CA-3E0B-1F65-0EFA3CD31C54}"/>
          </ac:cxnSpMkLst>
        </pc:cxnChg>
        <pc:cxnChg chg="del mod">
          <ac:chgData name="Clements, William" userId="cbdb0636-a496-422a-8d40-98c53d494d26" providerId="ADAL" clId="{DEB2FAC4-7492-554A-8084-D15EB7526290}" dt="2022-10-25T17:52:38.068" v="4986" actId="478"/>
          <ac:cxnSpMkLst>
            <pc:docMk/>
            <pc:sldMk cId="956043961" sldId="313"/>
            <ac:cxnSpMk id="142" creationId="{5BB2505A-B101-6A9C-03F3-2B8A14B048DB}"/>
          </ac:cxnSpMkLst>
        </pc:cxnChg>
      </pc:sldChg>
      <pc:sldChg chg="add del">
        <pc:chgData name="Clements, William" userId="cbdb0636-a496-422a-8d40-98c53d494d26" providerId="ADAL" clId="{DEB2FAC4-7492-554A-8084-D15EB7526290}" dt="2022-10-25T17:52:03.903" v="4974" actId="2890"/>
        <pc:sldMkLst>
          <pc:docMk/>
          <pc:sldMk cId="3218218975" sldId="314"/>
        </pc:sldMkLst>
      </pc:sldChg>
      <pc:sldChg chg="addSp delSp modSp add mod">
        <pc:chgData name="Clements, William" userId="cbdb0636-a496-422a-8d40-98c53d494d26" providerId="ADAL" clId="{DEB2FAC4-7492-554A-8084-D15EB7526290}" dt="2022-11-01T22:33:57.422" v="6966" actId="6549"/>
        <pc:sldMkLst>
          <pc:docMk/>
          <pc:sldMk cId="3807679253" sldId="314"/>
        </pc:sldMkLst>
        <pc:spChg chg="del">
          <ac:chgData name="Clements, William" userId="cbdb0636-a496-422a-8d40-98c53d494d26" providerId="ADAL" clId="{DEB2FAC4-7492-554A-8084-D15EB7526290}" dt="2022-10-25T18:14:47.775" v="5660" actId="478"/>
          <ac:spMkLst>
            <pc:docMk/>
            <pc:sldMk cId="3807679253" sldId="314"/>
            <ac:spMk id="5" creationId="{BEF2CFF4-41C6-E4DD-35A9-8C8894536CB0}"/>
          </ac:spMkLst>
        </pc:spChg>
        <pc:spChg chg="add del mod">
          <ac:chgData name="Clements, William" userId="cbdb0636-a496-422a-8d40-98c53d494d26" providerId="ADAL" clId="{DEB2FAC4-7492-554A-8084-D15EB7526290}" dt="2022-11-01T22:32:30.767" v="6944"/>
          <ac:spMkLst>
            <pc:docMk/>
            <pc:sldMk cId="3807679253" sldId="314"/>
            <ac:spMk id="5" creationId="{FA844DFE-543C-ABF1-4DB8-093412BCEA87}"/>
          </ac:spMkLst>
        </pc:spChg>
        <pc:spChg chg="add del mod">
          <ac:chgData name="Clements, William" userId="cbdb0636-a496-422a-8d40-98c53d494d26" providerId="ADAL" clId="{DEB2FAC4-7492-554A-8084-D15EB7526290}" dt="2022-11-01T22:32:56.450" v="6951"/>
          <ac:spMkLst>
            <pc:docMk/>
            <pc:sldMk cId="3807679253" sldId="314"/>
            <ac:spMk id="16" creationId="{36A99F3B-D744-564F-7C37-D2CA0B338C59}"/>
          </ac:spMkLst>
        </pc:spChg>
        <pc:spChg chg="add mod">
          <ac:chgData name="Clements, William" userId="cbdb0636-a496-422a-8d40-98c53d494d26" providerId="ADAL" clId="{DEB2FAC4-7492-554A-8084-D15EB7526290}" dt="2022-10-25T18:14:48.352" v="5661"/>
          <ac:spMkLst>
            <pc:docMk/>
            <pc:sldMk cId="3807679253" sldId="314"/>
            <ac:spMk id="21" creationId="{F65EB05D-9195-C73B-E825-3F470E2F6000}"/>
          </ac:spMkLst>
        </pc:spChg>
        <pc:spChg chg="add mod">
          <ac:chgData name="Clements, William" userId="cbdb0636-a496-422a-8d40-98c53d494d26" providerId="ADAL" clId="{DEB2FAC4-7492-554A-8084-D15EB7526290}" dt="2022-10-25T18:14:48.352" v="5661"/>
          <ac:spMkLst>
            <pc:docMk/>
            <pc:sldMk cId="3807679253" sldId="314"/>
            <ac:spMk id="22" creationId="{95C19CD6-A41A-467E-2627-23CBB005C4F8}"/>
          </ac:spMkLst>
        </pc:spChg>
        <pc:spChg chg="add mod">
          <ac:chgData name="Clements, William" userId="cbdb0636-a496-422a-8d40-98c53d494d26" providerId="ADAL" clId="{DEB2FAC4-7492-554A-8084-D15EB7526290}" dt="2022-10-25T18:23:03.032" v="6169"/>
          <ac:spMkLst>
            <pc:docMk/>
            <pc:sldMk cId="3807679253" sldId="314"/>
            <ac:spMk id="24" creationId="{9DD47352-CCE0-4CD9-DF16-A4FC740C98ED}"/>
          </ac:spMkLst>
        </pc:spChg>
        <pc:spChg chg="add mod">
          <ac:chgData name="Clements, William" userId="cbdb0636-a496-422a-8d40-98c53d494d26" providerId="ADAL" clId="{DEB2FAC4-7492-554A-8084-D15EB7526290}" dt="2022-11-01T22:33:57.422" v="6966" actId="6549"/>
          <ac:spMkLst>
            <pc:docMk/>
            <pc:sldMk cId="3807679253" sldId="314"/>
            <ac:spMk id="25" creationId="{A928B613-6C41-CB35-FD77-41FC5DA13CFC}"/>
          </ac:spMkLst>
        </pc:spChg>
        <pc:picChg chg="add mod">
          <ac:chgData name="Clements, William" userId="cbdb0636-a496-422a-8d40-98c53d494d26" providerId="ADAL" clId="{DEB2FAC4-7492-554A-8084-D15EB7526290}" dt="2022-10-25T18:14:48.352" v="5661"/>
          <ac:picMkLst>
            <pc:docMk/>
            <pc:sldMk cId="3807679253" sldId="314"/>
            <ac:picMk id="2" creationId="{F07EB047-5798-A34C-FC5F-F6D2E504EF3A}"/>
          </ac:picMkLst>
        </pc:picChg>
        <pc:picChg chg="add mod">
          <ac:chgData name="Clements, William" userId="cbdb0636-a496-422a-8d40-98c53d494d26" providerId="ADAL" clId="{DEB2FAC4-7492-554A-8084-D15EB7526290}" dt="2022-10-25T18:14:48.352" v="5661"/>
          <ac:picMkLst>
            <pc:docMk/>
            <pc:sldMk cId="3807679253" sldId="314"/>
            <ac:picMk id="3" creationId="{F50ECAA4-12A5-7828-7844-10D2DDD579DE}"/>
          </ac:picMkLst>
        </pc:picChg>
        <pc:picChg chg="add mod">
          <ac:chgData name="Clements, William" userId="cbdb0636-a496-422a-8d40-98c53d494d26" providerId="ADAL" clId="{DEB2FAC4-7492-554A-8084-D15EB7526290}" dt="2022-10-25T18:14:48.352" v="5661"/>
          <ac:picMkLst>
            <pc:docMk/>
            <pc:sldMk cId="3807679253" sldId="314"/>
            <ac:picMk id="4" creationId="{D9FA8F4C-628A-FD40-C77A-23187C969D45}"/>
          </ac:picMkLst>
        </pc:picChg>
        <pc:picChg chg="del">
          <ac:chgData name="Clements, William" userId="cbdb0636-a496-422a-8d40-98c53d494d26" providerId="ADAL" clId="{DEB2FAC4-7492-554A-8084-D15EB7526290}" dt="2022-10-25T18:14:47.775" v="5660" actId="478"/>
          <ac:picMkLst>
            <pc:docMk/>
            <pc:sldMk cId="3807679253" sldId="314"/>
            <ac:picMk id="16" creationId="{1CD967C5-7F9A-3998-79A7-D895AB92C592}"/>
          </ac:picMkLst>
        </pc:picChg>
        <pc:picChg chg="del">
          <ac:chgData name="Clements, William" userId="cbdb0636-a496-422a-8d40-98c53d494d26" providerId="ADAL" clId="{DEB2FAC4-7492-554A-8084-D15EB7526290}" dt="2022-10-25T18:14:47.775" v="5660" actId="478"/>
          <ac:picMkLst>
            <pc:docMk/>
            <pc:sldMk cId="3807679253" sldId="314"/>
            <ac:picMk id="57" creationId="{E5AB22B6-DBD7-7DF8-C103-A328895FC439}"/>
          </ac:picMkLst>
        </pc:picChg>
        <pc:cxnChg chg="del mod">
          <ac:chgData name="Clements, William" userId="cbdb0636-a496-422a-8d40-98c53d494d26" providerId="ADAL" clId="{DEB2FAC4-7492-554A-8084-D15EB7526290}" dt="2022-10-25T17:55:00.983" v="5017" actId="478"/>
          <ac:cxnSpMkLst>
            <pc:docMk/>
            <pc:sldMk cId="3807679253" sldId="314"/>
            <ac:cxnSpMk id="2" creationId="{0DCDFD1E-8630-F6AB-02CF-F7B618539707}"/>
          </ac:cxnSpMkLst>
        </pc:cxnChg>
        <pc:cxnChg chg="del mod">
          <ac:chgData name="Clements, William" userId="cbdb0636-a496-422a-8d40-98c53d494d26" providerId="ADAL" clId="{DEB2FAC4-7492-554A-8084-D15EB7526290}" dt="2022-10-25T17:55:00.983" v="5017" actId="478"/>
          <ac:cxnSpMkLst>
            <pc:docMk/>
            <pc:sldMk cId="3807679253" sldId="314"/>
            <ac:cxnSpMk id="21" creationId="{FFA66233-5F5E-C506-B7D8-06740CED7EFE}"/>
          </ac:cxnSpMkLst>
        </pc:cxnChg>
        <pc:cxnChg chg="del mod">
          <ac:chgData name="Clements, William" userId="cbdb0636-a496-422a-8d40-98c53d494d26" providerId="ADAL" clId="{DEB2FAC4-7492-554A-8084-D15EB7526290}" dt="2022-10-25T17:55:00.983" v="5017" actId="478"/>
          <ac:cxnSpMkLst>
            <pc:docMk/>
            <pc:sldMk cId="3807679253" sldId="314"/>
            <ac:cxnSpMk id="25" creationId="{CAF35C5B-2848-E025-3C90-B7BFA2132A9F}"/>
          </ac:cxnSpMkLst>
        </pc:cxnChg>
        <pc:cxnChg chg="del mod">
          <ac:chgData name="Clements, William" userId="cbdb0636-a496-422a-8d40-98c53d494d26" providerId="ADAL" clId="{DEB2FAC4-7492-554A-8084-D15EB7526290}" dt="2022-10-25T17:55:00.983" v="5017" actId="478"/>
          <ac:cxnSpMkLst>
            <pc:docMk/>
            <pc:sldMk cId="3807679253" sldId="314"/>
            <ac:cxnSpMk id="28" creationId="{7CE00E46-8C9D-CE01-1A13-59CD126257FA}"/>
          </ac:cxnSpMkLst>
        </pc:cxnChg>
        <pc:cxnChg chg="del mod">
          <ac:chgData name="Clements, William" userId="cbdb0636-a496-422a-8d40-98c53d494d26" providerId="ADAL" clId="{DEB2FAC4-7492-554A-8084-D15EB7526290}" dt="2022-10-25T17:52:59.387" v="4990" actId="478"/>
          <ac:cxnSpMkLst>
            <pc:docMk/>
            <pc:sldMk cId="3807679253" sldId="314"/>
            <ac:cxnSpMk id="36" creationId="{E240E1B9-AD0A-0B20-C3F0-99F80A26751C}"/>
          </ac:cxnSpMkLst>
        </pc:cxnChg>
        <pc:cxnChg chg="del mod">
          <ac:chgData name="Clements, William" userId="cbdb0636-a496-422a-8d40-98c53d494d26" providerId="ADAL" clId="{DEB2FAC4-7492-554A-8084-D15EB7526290}" dt="2022-10-25T17:55:04.888" v="5019" actId="478"/>
          <ac:cxnSpMkLst>
            <pc:docMk/>
            <pc:sldMk cId="3807679253" sldId="314"/>
            <ac:cxnSpMk id="79" creationId="{C409CAA3-81A3-4ECD-79AC-9DA9D4075CC1}"/>
          </ac:cxnSpMkLst>
        </pc:cxnChg>
        <pc:cxnChg chg="del mod">
          <ac:chgData name="Clements, William" userId="cbdb0636-a496-422a-8d40-98c53d494d26" providerId="ADAL" clId="{DEB2FAC4-7492-554A-8084-D15EB7526290}" dt="2022-10-25T17:55:03.486" v="5018" actId="478"/>
          <ac:cxnSpMkLst>
            <pc:docMk/>
            <pc:sldMk cId="3807679253" sldId="314"/>
            <ac:cxnSpMk id="96" creationId="{4ACAE18F-5AA7-894A-4DCE-99E6F7B0809B}"/>
          </ac:cxnSpMkLst>
        </pc:cxnChg>
        <pc:cxnChg chg="del mod">
          <ac:chgData name="Clements, William" userId="cbdb0636-a496-422a-8d40-98c53d494d26" providerId="ADAL" clId="{DEB2FAC4-7492-554A-8084-D15EB7526290}" dt="2022-10-25T17:52:58.245" v="4989" actId="478"/>
          <ac:cxnSpMkLst>
            <pc:docMk/>
            <pc:sldMk cId="3807679253" sldId="314"/>
            <ac:cxnSpMk id="103" creationId="{B36E30B9-0D93-D872-A789-DA13087156AE}"/>
          </ac:cxnSpMkLst>
        </pc:cxnChg>
        <pc:cxnChg chg="del mod">
          <ac:chgData name="Clements, William" userId="cbdb0636-a496-422a-8d40-98c53d494d26" providerId="ADAL" clId="{DEB2FAC4-7492-554A-8084-D15EB7526290}" dt="2022-10-25T17:53:01.815" v="4992" actId="478"/>
          <ac:cxnSpMkLst>
            <pc:docMk/>
            <pc:sldMk cId="3807679253" sldId="314"/>
            <ac:cxnSpMk id="109" creationId="{8AB0E3A4-4C95-3610-A119-C52E0EDFEE40}"/>
          </ac:cxnSpMkLst>
        </pc:cxnChg>
        <pc:cxnChg chg="del mod">
          <ac:chgData name="Clements, William" userId="cbdb0636-a496-422a-8d40-98c53d494d26" providerId="ADAL" clId="{DEB2FAC4-7492-554A-8084-D15EB7526290}" dt="2022-10-25T17:53:03.024" v="4993" actId="478"/>
          <ac:cxnSpMkLst>
            <pc:docMk/>
            <pc:sldMk cId="3807679253" sldId="314"/>
            <ac:cxnSpMk id="112" creationId="{4C5D3F09-E189-90DE-B2EF-2CAD462B8792}"/>
          </ac:cxnSpMkLst>
        </pc:cxnChg>
        <pc:cxnChg chg="del mod">
          <ac:chgData name="Clements, William" userId="cbdb0636-a496-422a-8d40-98c53d494d26" providerId="ADAL" clId="{DEB2FAC4-7492-554A-8084-D15EB7526290}" dt="2022-10-25T17:53:03.910" v="4994" actId="478"/>
          <ac:cxnSpMkLst>
            <pc:docMk/>
            <pc:sldMk cId="3807679253" sldId="314"/>
            <ac:cxnSpMk id="115" creationId="{86DD5BEF-EEA8-CCA3-B702-CB1216FF1BEC}"/>
          </ac:cxnSpMkLst>
        </pc:cxnChg>
        <pc:cxnChg chg="del mod">
          <ac:chgData name="Clements, William" userId="cbdb0636-a496-422a-8d40-98c53d494d26" providerId="ADAL" clId="{DEB2FAC4-7492-554A-8084-D15EB7526290}" dt="2022-10-25T17:53:06.572" v="4997" actId="478"/>
          <ac:cxnSpMkLst>
            <pc:docMk/>
            <pc:sldMk cId="3807679253" sldId="314"/>
            <ac:cxnSpMk id="118" creationId="{1DC0F059-C87B-29D8-170A-13CF2BB2D0BF}"/>
          </ac:cxnSpMkLst>
        </pc:cxnChg>
        <pc:cxnChg chg="del mod">
          <ac:chgData name="Clements, William" userId="cbdb0636-a496-422a-8d40-98c53d494d26" providerId="ADAL" clId="{DEB2FAC4-7492-554A-8084-D15EB7526290}" dt="2022-10-25T17:53:05.592" v="4996" actId="478"/>
          <ac:cxnSpMkLst>
            <pc:docMk/>
            <pc:sldMk cId="3807679253" sldId="314"/>
            <ac:cxnSpMk id="121" creationId="{80AB9B77-C1D3-BDE0-EBD1-5E6A14BC2456}"/>
          </ac:cxnSpMkLst>
        </pc:cxnChg>
        <pc:cxnChg chg="del mod">
          <ac:chgData name="Clements, William" userId="cbdb0636-a496-422a-8d40-98c53d494d26" providerId="ADAL" clId="{DEB2FAC4-7492-554A-8084-D15EB7526290}" dt="2022-10-25T17:53:10.505" v="4998" actId="478"/>
          <ac:cxnSpMkLst>
            <pc:docMk/>
            <pc:sldMk cId="3807679253" sldId="314"/>
            <ac:cxnSpMk id="124" creationId="{E96082B1-2A43-6EE4-C6B7-74BBB1BA4AD2}"/>
          </ac:cxnSpMkLst>
        </pc:cxnChg>
        <pc:cxnChg chg="del mod">
          <ac:chgData name="Clements, William" userId="cbdb0636-a496-422a-8d40-98c53d494d26" providerId="ADAL" clId="{DEB2FAC4-7492-554A-8084-D15EB7526290}" dt="2022-10-25T17:53:04.844" v="4995" actId="478"/>
          <ac:cxnSpMkLst>
            <pc:docMk/>
            <pc:sldMk cId="3807679253" sldId="314"/>
            <ac:cxnSpMk id="127" creationId="{21B651A6-C561-2AC4-D182-167A981A2B25}"/>
          </ac:cxnSpMkLst>
        </pc:cxnChg>
        <pc:cxnChg chg="del mod">
          <ac:chgData name="Clements, William" userId="cbdb0636-a496-422a-8d40-98c53d494d26" providerId="ADAL" clId="{DEB2FAC4-7492-554A-8084-D15EB7526290}" dt="2022-10-25T17:53:00.631" v="4991" actId="478"/>
          <ac:cxnSpMkLst>
            <pc:docMk/>
            <pc:sldMk cId="3807679253" sldId="314"/>
            <ac:cxnSpMk id="130" creationId="{80C9726B-1F0D-C2D5-B26D-6936C26ED725}"/>
          </ac:cxnSpMkLst>
        </pc:cxnChg>
        <pc:cxnChg chg="del mod">
          <ac:chgData name="Clements, William" userId="cbdb0636-a496-422a-8d40-98c53d494d26" providerId="ADAL" clId="{DEB2FAC4-7492-554A-8084-D15EB7526290}" dt="2022-10-25T17:53:10.505" v="4998" actId="478"/>
          <ac:cxnSpMkLst>
            <pc:docMk/>
            <pc:sldMk cId="3807679253" sldId="314"/>
            <ac:cxnSpMk id="133" creationId="{EC109365-D6FF-CCF4-E399-4512055A4C3F}"/>
          </ac:cxnSpMkLst>
        </pc:cxnChg>
        <pc:cxnChg chg="del mod">
          <ac:chgData name="Clements, William" userId="cbdb0636-a496-422a-8d40-98c53d494d26" providerId="ADAL" clId="{DEB2FAC4-7492-554A-8084-D15EB7526290}" dt="2022-10-25T17:53:10.505" v="4998" actId="478"/>
          <ac:cxnSpMkLst>
            <pc:docMk/>
            <pc:sldMk cId="3807679253" sldId="314"/>
            <ac:cxnSpMk id="136" creationId="{147D2B81-819C-912E-4261-8C2E9A7D86AB}"/>
          </ac:cxnSpMkLst>
        </pc:cxnChg>
        <pc:cxnChg chg="del mod">
          <ac:chgData name="Clements, William" userId="cbdb0636-a496-422a-8d40-98c53d494d26" providerId="ADAL" clId="{DEB2FAC4-7492-554A-8084-D15EB7526290}" dt="2022-10-25T17:53:10.505" v="4998" actId="478"/>
          <ac:cxnSpMkLst>
            <pc:docMk/>
            <pc:sldMk cId="3807679253" sldId="314"/>
            <ac:cxnSpMk id="139" creationId="{A417DBF1-A2CA-3E0B-1F65-0EFA3CD31C54}"/>
          </ac:cxnSpMkLst>
        </pc:cxnChg>
        <pc:cxnChg chg="del mod">
          <ac:chgData name="Clements, William" userId="cbdb0636-a496-422a-8d40-98c53d494d26" providerId="ADAL" clId="{DEB2FAC4-7492-554A-8084-D15EB7526290}" dt="2022-10-25T17:53:10.505" v="4998" actId="478"/>
          <ac:cxnSpMkLst>
            <pc:docMk/>
            <pc:sldMk cId="3807679253" sldId="314"/>
            <ac:cxnSpMk id="142" creationId="{5BB2505A-B101-6A9C-03F3-2B8A14B048DB}"/>
          </ac:cxnSpMkLst>
        </pc:cxnChg>
      </pc:sldChg>
      <pc:sldChg chg="addSp delSp modSp add mod">
        <pc:chgData name="Clements, William" userId="cbdb0636-a496-422a-8d40-98c53d494d26" providerId="ADAL" clId="{DEB2FAC4-7492-554A-8084-D15EB7526290}" dt="2022-11-01T22:34:03.111" v="6967" actId="6549"/>
        <pc:sldMkLst>
          <pc:docMk/>
          <pc:sldMk cId="2058632509" sldId="315"/>
        </pc:sldMkLst>
        <pc:spChg chg="add del mod">
          <ac:chgData name="Clements, William" userId="cbdb0636-a496-422a-8d40-98c53d494d26" providerId="ADAL" clId="{DEB2FAC4-7492-554A-8084-D15EB7526290}" dt="2022-11-01T22:32:28.867" v="6943"/>
          <ac:spMkLst>
            <pc:docMk/>
            <pc:sldMk cId="2058632509" sldId="315"/>
            <ac:spMk id="5" creationId="{5E87979E-225A-D24A-C3F2-CB6C62DCCAFD}"/>
          </ac:spMkLst>
        </pc:spChg>
        <pc:spChg chg="del">
          <ac:chgData name="Clements, William" userId="cbdb0636-a496-422a-8d40-98c53d494d26" providerId="ADAL" clId="{DEB2FAC4-7492-554A-8084-D15EB7526290}" dt="2022-10-25T18:14:52.792" v="5662" actId="478"/>
          <ac:spMkLst>
            <pc:docMk/>
            <pc:sldMk cId="2058632509" sldId="315"/>
            <ac:spMk id="5" creationId="{BEF2CFF4-41C6-E4DD-35A9-8C8894536CB0}"/>
          </ac:spMkLst>
        </pc:spChg>
        <pc:spChg chg="add mod">
          <ac:chgData name="Clements, William" userId="cbdb0636-a496-422a-8d40-98c53d494d26" providerId="ADAL" clId="{DEB2FAC4-7492-554A-8084-D15EB7526290}" dt="2022-11-01T22:34:03.111" v="6967" actId="6549"/>
          <ac:spMkLst>
            <pc:docMk/>
            <pc:sldMk cId="2058632509" sldId="315"/>
            <ac:spMk id="16" creationId="{4A253455-FC13-7869-8DB5-1F60D4658DFC}"/>
          </ac:spMkLst>
        </pc:spChg>
        <pc:spChg chg="add mod">
          <ac:chgData name="Clements, William" userId="cbdb0636-a496-422a-8d40-98c53d494d26" providerId="ADAL" clId="{DEB2FAC4-7492-554A-8084-D15EB7526290}" dt="2022-10-25T18:14:53.243" v="5663"/>
          <ac:spMkLst>
            <pc:docMk/>
            <pc:sldMk cId="2058632509" sldId="315"/>
            <ac:spMk id="21" creationId="{AD3D5F2E-3199-7159-53FE-EE0C70BCEE5B}"/>
          </ac:spMkLst>
        </pc:spChg>
        <pc:spChg chg="add mod">
          <ac:chgData name="Clements, William" userId="cbdb0636-a496-422a-8d40-98c53d494d26" providerId="ADAL" clId="{DEB2FAC4-7492-554A-8084-D15EB7526290}" dt="2022-10-25T18:14:53.243" v="5663"/>
          <ac:spMkLst>
            <pc:docMk/>
            <pc:sldMk cId="2058632509" sldId="315"/>
            <ac:spMk id="22" creationId="{2D282492-25AF-326C-8183-FD6BFB8640C5}"/>
          </ac:spMkLst>
        </pc:spChg>
        <pc:spChg chg="add mod">
          <ac:chgData name="Clements, William" userId="cbdb0636-a496-422a-8d40-98c53d494d26" providerId="ADAL" clId="{DEB2FAC4-7492-554A-8084-D15EB7526290}" dt="2022-10-25T18:23:04.891" v="6170"/>
          <ac:spMkLst>
            <pc:docMk/>
            <pc:sldMk cId="2058632509" sldId="315"/>
            <ac:spMk id="24" creationId="{C2EE2CEE-7F2B-7639-8442-7F4B2991190C}"/>
          </ac:spMkLst>
        </pc:spChg>
        <pc:picChg chg="add mod">
          <ac:chgData name="Clements, William" userId="cbdb0636-a496-422a-8d40-98c53d494d26" providerId="ADAL" clId="{DEB2FAC4-7492-554A-8084-D15EB7526290}" dt="2022-10-25T18:14:53.243" v="5663"/>
          <ac:picMkLst>
            <pc:docMk/>
            <pc:sldMk cId="2058632509" sldId="315"/>
            <ac:picMk id="2" creationId="{6263D338-DCB3-7124-11AD-7AAAC4C83AEF}"/>
          </ac:picMkLst>
        </pc:picChg>
        <pc:picChg chg="add mod">
          <ac:chgData name="Clements, William" userId="cbdb0636-a496-422a-8d40-98c53d494d26" providerId="ADAL" clId="{DEB2FAC4-7492-554A-8084-D15EB7526290}" dt="2022-10-25T18:14:53.243" v="5663"/>
          <ac:picMkLst>
            <pc:docMk/>
            <pc:sldMk cId="2058632509" sldId="315"/>
            <ac:picMk id="3" creationId="{E8560D1F-2AC6-5488-B882-40DA8902BD4C}"/>
          </ac:picMkLst>
        </pc:picChg>
        <pc:picChg chg="add mod">
          <ac:chgData name="Clements, William" userId="cbdb0636-a496-422a-8d40-98c53d494d26" providerId="ADAL" clId="{DEB2FAC4-7492-554A-8084-D15EB7526290}" dt="2022-10-25T18:14:53.243" v="5663"/>
          <ac:picMkLst>
            <pc:docMk/>
            <pc:sldMk cId="2058632509" sldId="315"/>
            <ac:picMk id="4" creationId="{F7976F47-E9CB-84E1-D6F9-1DAB2289BC27}"/>
          </ac:picMkLst>
        </pc:picChg>
        <pc:picChg chg="del">
          <ac:chgData name="Clements, William" userId="cbdb0636-a496-422a-8d40-98c53d494d26" providerId="ADAL" clId="{DEB2FAC4-7492-554A-8084-D15EB7526290}" dt="2022-10-25T18:14:52.792" v="5662" actId="478"/>
          <ac:picMkLst>
            <pc:docMk/>
            <pc:sldMk cId="2058632509" sldId="315"/>
            <ac:picMk id="16" creationId="{1CD967C5-7F9A-3998-79A7-D895AB92C592}"/>
          </ac:picMkLst>
        </pc:picChg>
        <pc:picChg chg="del">
          <ac:chgData name="Clements, William" userId="cbdb0636-a496-422a-8d40-98c53d494d26" providerId="ADAL" clId="{DEB2FAC4-7492-554A-8084-D15EB7526290}" dt="2022-10-25T18:14:52.792" v="5662" actId="478"/>
          <ac:picMkLst>
            <pc:docMk/>
            <pc:sldMk cId="2058632509" sldId="315"/>
            <ac:picMk id="57" creationId="{E5AB22B6-DBD7-7DF8-C103-A328895FC439}"/>
          </ac:picMkLst>
        </pc:picChg>
        <pc:cxnChg chg="del mod">
          <ac:chgData name="Clements, William" userId="cbdb0636-a496-422a-8d40-98c53d494d26" providerId="ADAL" clId="{DEB2FAC4-7492-554A-8084-D15EB7526290}" dt="2022-10-25T17:55:16.150" v="5020" actId="478"/>
          <ac:cxnSpMkLst>
            <pc:docMk/>
            <pc:sldMk cId="2058632509" sldId="315"/>
            <ac:cxnSpMk id="2" creationId="{0DCDFD1E-8630-F6AB-02CF-F7B618539707}"/>
          </ac:cxnSpMkLst>
        </pc:cxnChg>
        <pc:cxnChg chg="del mod">
          <ac:chgData name="Clements, William" userId="cbdb0636-a496-422a-8d40-98c53d494d26" providerId="ADAL" clId="{DEB2FAC4-7492-554A-8084-D15EB7526290}" dt="2022-10-25T17:55:16.150" v="5020" actId="478"/>
          <ac:cxnSpMkLst>
            <pc:docMk/>
            <pc:sldMk cId="2058632509" sldId="315"/>
            <ac:cxnSpMk id="21" creationId="{FFA66233-5F5E-C506-B7D8-06740CED7EFE}"/>
          </ac:cxnSpMkLst>
        </pc:cxnChg>
        <pc:cxnChg chg="del mod">
          <ac:chgData name="Clements, William" userId="cbdb0636-a496-422a-8d40-98c53d494d26" providerId="ADAL" clId="{DEB2FAC4-7492-554A-8084-D15EB7526290}" dt="2022-10-25T17:55:16.150" v="5020" actId="478"/>
          <ac:cxnSpMkLst>
            <pc:docMk/>
            <pc:sldMk cId="2058632509" sldId="315"/>
            <ac:cxnSpMk id="25" creationId="{CAF35C5B-2848-E025-3C90-B7BFA2132A9F}"/>
          </ac:cxnSpMkLst>
        </pc:cxnChg>
        <pc:cxnChg chg="del mod">
          <ac:chgData name="Clements, William" userId="cbdb0636-a496-422a-8d40-98c53d494d26" providerId="ADAL" clId="{DEB2FAC4-7492-554A-8084-D15EB7526290}" dt="2022-10-25T17:55:16.150" v="5020" actId="478"/>
          <ac:cxnSpMkLst>
            <pc:docMk/>
            <pc:sldMk cId="2058632509" sldId="315"/>
            <ac:cxnSpMk id="28" creationId="{7CE00E46-8C9D-CE01-1A13-59CD126257FA}"/>
          </ac:cxnSpMkLst>
        </pc:cxnChg>
        <pc:cxnChg chg="del mod">
          <ac:chgData name="Clements, William" userId="cbdb0636-a496-422a-8d40-98c53d494d26" providerId="ADAL" clId="{DEB2FAC4-7492-554A-8084-D15EB7526290}" dt="2022-10-25T17:53:25.411" v="5002" actId="478"/>
          <ac:cxnSpMkLst>
            <pc:docMk/>
            <pc:sldMk cId="2058632509" sldId="315"/>
            <ac:cxnSpMk id="36" creationId="{E240E1B9-AD0A-0B20-C3F0-99F80A26751C}"/>
          </ac:cxnSpMkLst>
        </pc:cxnChg>
        <pc:cxnChg chg="del mod">
          <ac:chgData name="Clements, William" userId="cbdb0636-a496-422a-8d40-98c53d494d26" providerId="ADAL" clId="{DEB2FAC4-7492-554A-8084-D15EB7526290}" dt="2022-10-25T17:55:18.748" v="5022" actId="478"/>
          <ac:cxnSpMkLst>
            <pc:docMk/>
            <pc:sldMk cId="2058632509" sldId="315"/>
            <ac:cxnSpMk id="79" creationId="{C409CAA3-81A3-4ECD-79AC-9DA9D4075CC1}"/>
          </ac:cxnSpMkLst>
        </pc:cxnChg>
        <pc:cxnChg chg="del mod">
          <ac:chgData name="Clements, William" userId="cbdb0636-a496-422a-8d40-98c53d494d26" providerId="ADAL" clId="{DEB2FAC4-7492-554A-8084-D15EB7526290}" dt="2022-10-25T17:55:17.812" v="5021" actId="478"/>
          <ac:cxnSpMkLst>
            <pc:docMk/>
            <pc:sldMk cId="2058632509" sldId="315"/>
            <ac:cxnSpMk id="96" creationId="{4ACAE18F-5AA7-894A-4DCE-99E6F7B0809B}"/>
          </ac:cxnSpMkLst>
        </pc:cxnChg>
        <pc:cxnChg chg="del mod">
          <ac:chgData name="Clements, William" userId="cbdb0636-a496-422a-8d40-98c53d494d26" providerId="ADAL" clId="{DEB2FAC4-7492-554A-8084-D15EB7526290}" dt="2022-10-25T17:55:19.940" v="5023" actId="478"/>
          <ac:cxnSpMkLst>
            <pc:docMk/>
            <pc:sldMk cId="2058632509" sldId="315"/>
            <ac:cxnSpMk id="99" creationId="{3AA90A8C-023A-1EA9-2EE6-A5BF5A907576}"/>
          </ac:cxnSpMkLst>
        </pc:cxnChg>
        <pc:cxnChg chg="del mod">
          <ac:chgData name="Clements, William" userId="cbdb0636-a496-422a-8d40-98c53d494d26" providerId="ADAL" clId="{DEB2FAC4-7492-554A-8084-D15EB7526290}" dt="2022-10-25T17:55:21.316" v="5024" actId="478"/>
          <ac:cxnSpMkLst>
            <pc:docMk/>
            <pc:sldMk cId="2058632509" sldId="315"/>
            <ac:cxnSpMk id="106" creationId="{B0383830-E8A8-5A1A-DA5C-A290D1E026E3}"/>
          </ac:cxnSpMkLst>
        </pc:cxnChg>
        <pc:cxnChg chg="del mod">
          <ac:chgData name="Clements, William" userId="cbdb0636-a496-422a-8d40-98c53d494d26" providerId="ADAL" clId="{DEB2FAC4-7492-554A-8084-D15EB7526290}" dt="2022-10-25T17:53:29.356" v="5006" actId="478"/>
          <ac:cxnSpMkLst>
            <pc:docMk/>
            <pc:sldMk cId="2058632509" sldId="315"/>
            <ac:cxnSpMk id="112" creationId="{4C5D3F09-E189-90DE-B2EF-2CAD462B8792}"/>
          </ac:cxnSpMkLst>
        </pc:cxnChg>
        <pc:cxnChg chg="del mod">
          <ac:chgData name="Clements, William" userId="cbdb0636-a496-422a-8d40-98c53d494d26" providerId="ADAL" clId="{DEB2FAC4-7492-554A-8084-D15EB7526290}" dt="2022-10-25T17:53:28.221" v="5005" actId="478"/>
          <ac:cxnSpMkLst>
            <pc:docMk/>
            <pc:sldMk cId="2058632509" sldId="315"/>
            <ac:cxnSpMk id="115" creationId="{86DD5BEF-EEA8-CCA3-B702-CB1216FF1BEC}"/>
          </ac:cxnSpMkLst>
        </pc:cxnChg>
        <pc:cxnChg chg="del mod">
          <ac:chgData name="Clements, William" userId="cbdb0636-a496-422a-8d40-98c53d494d26" providerId="ADAL" clId="{DEB2FAC4-7492-554A-8084-D15EB7526290}" dt="2022-10-25T17:53:26.915" v="5004" actId="478"/>
          <ac:cxnSpMkLst>
            <pc:docMk/>
            <pc:sldMk cId="2058632509" sldId="315"/>
            <ac:cxnSpMk id="118" creationId="{1DC0F059-C87B-29D8-170A-13CF2BB2D0BF}"/>
          </ac:cxnSpMkLst>
        </pc:cxnChg>
        <pc:cxnChg chg="del mod">
          <ac:chgData name="Clements, William" userId="cbdb0636-a496-422a-8d40-98c53d494d26" providerId="ADAL" clId="{DEB2FAC4-7492-554A-8084-D15EB7526290}" dt="2022-10-25T17:53:26.235" v="5003" actId="478"/>
          <ac:cxnSpMkLst>
            <pc:docMk/>
            <pc:sldMk cId="2058632509" sldId="315"/>
            <ac:cxnSpMk id="121" creationId="{80AB9B77-C1D3-BDE0-EBD1-5E6A14BC2456}"/>
          </ac:cxnSpMkLst>
        </pc:cxnChg>
        <pc:cxnChg chg="del mod">
          <ac:chgData name="Clements, William" userId="cbdb0636-a496-422a-8d40-98c53d494d26" providerId="ADAL" clId="{DEB2FAC4-7492-554A-8084-D15EB7526290}" dt="2022-10-25T17:53:32.301" v="5007" actId="478"/>
          <ac:cxnSpMkLst>
            <pc:docMk/>
            <pc:sldMk cId="2058632509" sldId="315"/>
            <ac:cxnSpMk id="124" creationId="{E96082B1-2A43-6EE4-C6B7-74BBB1BA4AD2}"/>
          </ac:cxnSpMkLst>
        </pc:cxnChg>
        <pc:cxnChg chg="del mod">
          <ac:chgData name="Clements, William" userId="cbdb0636-a496-422a-8d40-98c53d494d26" providerId="ADAL" clId="{DEB2FAC4-7492-554A-8084-D15EB7526290}" dt="2022-10-25T17:53:24.619" v="5001" actId="478"/>
          <ac:cxnSpMkLst>
            <pc:docMk/>
            <pc:sldMk cId="2058632509" sldId="315"/>
            <ac:cxnSpMk id="127" creationId="{21B651A6-C561-2AC4-D182-167A981A2B25}"/>
          </ac:cxnSpMkLst>
        </pc:cxnChg>
        <pc:cxnChg chg="del mod">
          <ac:chgData name="Clements, William" userId="cbdb0636-a496-422a-8d40-98c53d494d26" providerId="ADAL" clId="{DEB2FAC4-7492-554A-8084-D15EB7526290}" dt="2022-10-25T17:53:24.148" v="5000" actId="478"/>
          <ac:cxnSpMkLst>
            <pc:docMk/>
            <pc:sldMk cId="2058632509" sldId="315"/>
            <ac:cxnSpMk id="130" creationId="{80C9726B-1F0D-C2D5-B26D-6936C26ED725}"/>
          </ac:cxnSpMkLst>
        </pc:cxnChg>
        <pc:cxnChg chg="del mod">
          <ac:chgData name="Clements, William" userId="cbdb0636-a496-422a-8d40-98c53d494d26" providerId="ADAL" clId="{DEB2FAC4-7492-554A-8084-D15EB7526290}" dt="2022-10-25T17:53:32.301" v="5007" actId="478"/>
          <ac:cxnSpMkLst>
            <pc:docMk/>
            <pc:sldMk cId="2058632509" sldId="315"/>
            <ac:cxnSpMk id="133" creationId="{EC109365-D6FF-CCF4-E399-4512055A4C3F}"/>
          </ac:cxnSpMkLst>
        </pc:cxnChg>
        <pc:cxnChg chg="del mod">
          <ac:chgData name="Clements, William" userId="cbdb0636-a496-422a-8d40-98c53d494d26" providerId="ADAL" clId="{DEB2FAC4-7492-554A-8084-D15EB7526290}" dt="2022-10-25T17:53:32.301" v="5007" actId="478"/>
          <ac:cxnSpMkLst>
            <pc:docMk/>
            <pc:sldMk cId="2058632509" sldId="315"/>
            <ac:cxnSpMk id="136" creationId="{147D2B81-819C-912E-4261-8C2E9A7D86AB}"/>
          </ac:cxnSpMkLst>
        </pc:cxnChg>
        <pc:cxnChg chg="del mod">
          <ac:chgData name="Clements, William" userId="cbdb0636-a496-422a-8d40-98c53d494d26" providerId="ADAL" clId="{DEB2FAC4-7492-554A-8084-D15EB7526290}" dt="2022-10-25T17:53:32.301" v="5007" actId="478"/>
          <ac:cxnSpMkLst>
            <pc:docMk/>
            <pc:sldMk cId="2058632509" sldId="315"/>
            <ac:cxnSpMk id="139" creationId="{A417DBF1-A2CA-3E0B-1F65-0EFA3CD31C54}"/>
          </ac:cxnSpMkLst>
        </pc:cxnChg>
        <pc:cxnChg chg="del mod">
          <ac:chgData name="Clements, William" userId="cbdb0636-a496-422a-8d40-98c53d494d26" providerId="ADAL" clId="{DEB2FAC4-7492-554A-8084-D15EB7526290}" dt="2022-10-25T17:53:32.301" v="5007" actId="478"/>
          <ac:cxnSpMkLst>
            <pc:docMk/>
            <pc:sldMk cId="2058632509" sldId="315"/>
            <ac:cxnSpMk id="142" creationId="{5BB2505A-B101-6A9C-03F3-2B8A14B048DB}"/>
          </ac:cxnSpMkLst>
        </pc:cxnChg>
      </pc:sldChg>
      <pc:sldChg chg="addSp delSp modSp add mod">
        <pc:chgData name="Clements, William" userId="cbdb0636-a496-422a-8d40-98c53d494d26" providerId="ADAL" clId="{DEB2FAC4-7492-554A-8084-D15EB7526290}" dt="2022-11-01T22:34:08.961" v="6968" actId="6549"/>
        <pc:sldMkLst>
          <pc:docMk/>
          <pc:sldMk cId="1558291191" sldId="316"/>
        </pc:sldMkLst>
        <pc:spChg chg="add del mod">
          <ac:chgData name="Clements, William" userId="cbdb0636-a496-422a-8d40-98c53d494d26" providerId="ADAL" clId="{DEB2FAC4-7492-554A-8084-D15EB7526290}" dt="2022-11-01T22:32:28.595" v="6942"/>
          <ac:spMkLst>
            <pc:docMk/>
            <pc:sldMk cId="1558291191" sldId="316"/>
            <ac:spMk id="5" creationId="{5C7335C2-B6AB-FB6A-4249-F126299010A5}"/>
          </ac:spMkLst>
        </pc:spChg>
        <pc:spChg chg="del">
          <ac:chgData name="Clements, William" userId="cbdb0636-a496-422a-8d40-98c53d494d26" providerId="ADAL" clId="{DEB2FAC4-7492-554A-8084-D15EB7526290}" dt="2022-10-25T18:14:58.505" v="5664" actId="478"/>
          <ac:spMkLst>
            <pc:docMk/>
            <pc:sldMk cId="1558291191" sldId="316"/>
            <ac:spMk id="5" creationId="{BEF2CFF4-41C6-E4DD-35A9-8C8894536CB0}"/>
          </ac:spMkLst>
        </pc:spChg>
        <pc:spChg chg="add mod">
          <ac:chgData name="Clements, William" userId="cbdb0636-a496-422a-8d40-98c53d494d26" providerId="ADAL" clId="{DEB2FAC4-7492-554A-8084-D15EB7526290}" dt="2022-11-01T22:34:08.961" v="6968" actId="6549"/>
          <ac:spMkLst>
            <pc:docMk/>
            <pc:sldMk cId="1558291191" sldId="316"/>
            <ac:spMk id="16" creationId="{0410D11E-7817-89DC-4864-92423185414E}"/>
          </ac:spMkLst>
        </pc:spChg>
        <pc:spChg chg="add mod">
          <ac:chgData name="Clements, William" userId="cbdb0636-a496-422a-8d40-98c53d494d26" providerId="ADAL" clId="{DEB2FAC4-7492-554A-8084-D15EB7526290}" dt="2022-10-25T18:14:58.953" v="5665"/>
          <ac:spMkLst>
            <pc:docMk/>
            <pc:sldMk cId="1558291191" sldId="316"/>
            <ac:spMk id="21" creationId="{1C27897B-669F-253A-8732-974F28C3DBD7}"/>
          </ac:spMkLst>
        </pc:spChg>
        <pc:spChg chg="add mod">
          <ac:chgData name="Clements, William" userId="cbdb0636-a496-422a-8d40-98c53d494d26" providerId="ADAL" clId="{DEB2FAC4-7492-554A-8084-D15EB7526290}" dt="2022-10-25T18:14:58.953" v="5665"/>
          <ac:spMkLst>
            <pc:docMk/>
            <pc:sldMk cId="1558291191" sldId="316"/>
            <ac:spMk id="22" creationId="{BC43E38E-7E39-9406-74C5-DD48D791501A}"/>
          </ac:spMkLst>
        </pc:spChg>
        <pc:spChg chg="add mod">
          <ac:chgData name="Clements, William" userId="cbdb0636-a496-422a-8d40-98c53d494d26" providerId="ADAL" clId="{DEB2FAC4-7492-554A-8084-D15EB7526290}" dt="2022-10-25T18:23:06.837" v="6171"/>
          <ac:spMkLst>
            <pc:docMk/>
            <pc:sldMk cId="1558291191" sldId="316"/>
            <ac:spMk id="24" creationId="{97EC1351-A687-78B1-68E2-ECDAACE40BEE}"/>
          </ac:spMkLst>
        </pc:spChg>
        <pc:picChg chg="add mod">
          <ac:chgData name="Clements, William" userId="cbdb0636-a496-422a-8d40-98c53d494d26" providerId="ADAL" clId="{DEB2FAC4-7492-554A-8084-D15EB7526290}" dt="2022-10-25T18:14:58.953" v="5665"/>
          <ac:picMkLst>
            <pc:docMk/>
            <pc:sldMk cId="1558291191" sldId="316"/>
            <ac:picMk id="2" creationId="{B4731789-33E3-7794-83E3-64C9E37B7196}"/>
          </ac:picMkLst>
        </pc:picChg>
        <pc:picChg chg="add mod">
          <ac:chgData name="Clements, William" userId="cbdb0636-a496-422a-8d40-98c53d494d26" providerId="ADAL" clId="{DEB2FAC4-7492-554A-8084-D15EB7526290}" dt="2022-10-25T18:14:58.953" v="5665"/>
          <ac:picMkLst>
            <pc:docMk/>
            <pc:sldMk cId="1558291191" sldId="316"/>
            <ac:picMk id="3" creationId="{834C0B68-22E2-5A61-9DDC-6E4A9AEC1B98}"/>
          </ac:picMkLst>
        </pc:picChg>
        <pc:picChg chg="add mod">
          <ac:chgData name="Clements, William" userId="cbdb0636-a496-422a-8d40-98c53d494d26" providerId="ADAL" clId="{DEB2FAC4-7492-554A-8084-D15EB7526290}" dt="2022-10-25T18:14:58.953" v="5665"/>
          <ac:picMkLst>
            <pc:docMk/>
            <pc:sldMk cId="1558291191" sldId="316"/>
            <ac:picMk id="4" creationId="{98219210-5137-B8E3-8AC0-56B4C63B8D02}"/>
          </ac:picMkLst>
        </pc:picChg>
        <pc:picChg chg="del">
          <ac:chgData name="Clements, William" userId="cbdb0636-a496-422a-8d40-98c53d494d26" providerId="ADAL" clId="{DEB2FAC4-7492-554A-8084-D15EB7526290}" dt="2022-10-25T18:14:58.505" v="5664" actId="478"/>
          <ac:picMkLst>
            <pc:docMk/>
            <pc:sldMk cId="1558291191" sldId="316"/>
            <ac:picMk id="16" creationId="{1CD967C5-7F9A-3998-79A7-D895AB92C592}"/>
          </ac:picMkLst>
        </pc:picChg>
        <pc:picChg chg="del">
          <ac:chgData name="Clements, William" userId="cbdb0636-a496-422a-8d40-98c53d494d26" providerId="ADAL" clId="{DEB2FAC4-7492-554A-8084-D15EB7526290}" dt="2022-10-25T18:14:58.505" v="5664" actId="478"/>
          <ac:picMkLst>
            <pc:docMk/>
            <pc:sldMk cId="1558291191" sldId="316"/>
            <ac:picMk id="57" creationId="{E5AB22B6-DBD7-7DF8-C103-A328895FC439}"/>
          </ac:picMkLst>
        </pc:picChg>
        <pc:cxnChg chg="del mod">
          <ac:chgData name="Clements, William" userId="cbdb0636-a496-422a-8d40-98c53d494d26" providerId="ADAL" clId="{DEB2FAC4-7492-554A-8084-D15EB7526290}" dt="2022-10-25T17:55:37.249" v="5032" actId="478"/>
          <ac:cxnSpMkLst>
            <pc:docMk/>
            <pc:sldMk cId="1558291191" sldId="316"/>
            <ac:cxnSpMk id="2" creationId="{0DCDFD1E-8630-F6AB-02CF-F7B618539707}"/>
          </ac:cxnSpMkLst>
        </pc:cxnChg>
        <pc:cxnChg chg="del mod">
          <ac:chgData name="Clements, William" userId="cbdb0636-a496-422a-8d40-98c53d494d26" providerId="ADAL" clId="{DEB2FAC4-7492-554A-8084-D15EB7526290}" dt="2022-10-25T17:55:35.671" v="5031" actId="478"/>
          <ac:cxnSpMkLst>
            <pc:docMk/>
            <pc:sldMk cId="1558291191" sldId="316"/>
            <ac:cxnSpMk id="21" creationId="{FFA66233-5F5E-C506-B7D8-06740CED7EFE}"/>
          </ac:cxnSpMkLst>
        </pc:cxnChg>
        <pc:cxnChg chg="del mod">
          <ac:chgData name="Clements, William" userId="cbdb0636-a496-422a-8d40-98c53d494d26" providerId="ADAL" clId="{DEB2FAC4-7492-554A-8084-D15EB7526290}" dt="2022-10-25T17:55:35.671" v="5031" actId="478"/>
          <ac:cxnSpMkLst>
            <pc:docMk/>
            <pc:sldMk cId="1558291191" sldId="316"/>
            <ac:cxnSpMk id="25" creationId="{CAF35C5B-2848-E025-3C90-B7BFA2132A9F}"/>
          </ac:cxnSpMkLst>
        </pc:cxnChg>
        <pc:cxnChg chg="del mod">
          <ac:chgData name="Clements, William" userId="cbdb0636-a496-422a-8d40-98c53d494d26" providerId="ADAL" clId="{DEB2FAC4-7492-554A-8084-D15EB7526290}" dt="2022-10-25T17:55:35.671" v="5031" actId="478"/>
          <ac:cxnSpMkLst>
            <pc:docMk/>
            <pc:sldMk cId="1558291191" sldId="316"/>
            <ac:cxnSpMk id="28" creationId="{7CE00E46-8C9D-CE01-1A13-59CD126257FA}"/>
          </ac:cxnSpMkLst>
        </pc:cxnChg>
        <pc:cxnChg chg="del mod">
          <ac:chgData name="Clements, William" userId="cbdb0636-a496-422a-8d40-98c53d494d26" providerId="ADAL" clId="{DEB2FAC4-7492-554A-8084-D15EB7526290}" dt="2022-10-25T17:53:43.960" v="5010" actId="478"/>
          <ac:cxnSpMkLst>
            <pc:docMk/>
            <pc:sldMk cId="1558291191" sldId="316"/>
            <ac:cxnSpMk id="36" creationId="{E240E1B9-AD0A-0B20-C3F0-99F80A26751C}"/>
          </ac:cxnSpMkLst>
        </pc:cxnChg>
        <pc:cxnChg chg="del mod">
          <ac:chgData name="Clements, William" userId="cbdb0636-a496-422a-8d40-98c53d494d26" providerId="ADAL" clId="{DEB2FAC4-7492-554A-8084-D15EB7526290}" dt="2022-10-25T17:55:26.726" v="5025" actId="478"/>
          <ac:cxnSpMkLst>
            <pc:docMk/>
            <pc:sldMk cId="1558291191" sldId="316"/>
            <ac:cxnSpMk id="79" creationId="{C409CAA3-81A3-4ECD-79AC-9DA9D4075CC1}"/>
          </ac:cxnSpMkLst>
        </pc:cxnChg>
        <pc:cxnChg chg="del mod">
          <ac:chgData name="Clements, William" userId="cbdb0636-a496-422a-8d40-98c53d494d26" providerId="ADAL" clId="{DEB2FAC4-7492-554A-8084-D15EB7526290}" dt="2022-10-25T17:55:27.398" v="5026" actId="478"/>
          <ac:cxnSpMkLst>
            <pc:docMk/>
            <pc:sldMk cId="1558291191" sldId="316"/>
            <ac:cxnSpMk id="96" creationId="{4ACAE18F-5AA7-894A-4DCE-99E6F7B0809B}"/>
          </ac:cxnSpMkLst>
        </pc:cxnChg>
        <pc:cxnChg chg="del mod">
          <ac:chgData name="Clements, William" userId="cbdb0636-a496-422a-8d40-98c53d494d26" providerId="ADAL" clId="{DEB2FAC4-7492-554A-8084-D15EB7526290}" dt="2022-10-25T17:55:28.547" v="5027" actId="478"/>
          <ac:cxnSpMkLst>
            <pc:docMk/>
            <pc:sldMk cId="1558291191" sldId="316"/>
            <ac:cxnSpMk id="99" creationId="{3AA90A8C-023A-1EA9-2EE6-A5BF5A907576}"/>
          </ac:cxnSpMkLst>
        </pc:cxnChg>
        <pc:cxnChg chg="del mod">
          <ac:chgData name="Clements, William" userId="cbdb0636-a496-422a-8d40-98c53d494d26" providerId="ADAL" clId="{DEB2FAC4-7492-554A-8084-D15EB7526290}" dt="2022-10-25T17:55:30.351" v="5029" actId="478"/>
          <ac:cxnSpMkLst>
            <pc:docMk/>
            <pc:sldMk cId="1558291191" sldId="316"/>
            <ac:cxnSpMk id="103" creationId="{B36E30B9-0D93-D872-A789-DA13087156AE}"/>
          </ac:cxnSpMkLst>
        </pc:cxnChg>
        <pc:cxnChg chg="del mod">
          <ac:chgData name="Clements, William" userId="cbdb0636-a496-422a-8d40-98c53d494d26" providerId="ADAL" clId="{DEB2FAC4-7492-554A-8084-D15EB7526290}" dt="2022-10-25T17:55:29.537" v="5028" actId="478"/>
          <ac:cxnSpMkLst>
            <pc:docMk/>
            <pc:sldMk cId="1558291191" sldId="316"/>
            <ac:cxnSpMk id="106" creationId="{B0383830-E8A8-5A1A-DA5C-A290D1E026E3}"/>
          </ac:cxnSpMkLst>
        </pc:cxnChg>
        <pc:cxnChg chg="del mod">
          <ac:chgData name="Clements, William" userId="cbdb0636-a496-422a-8d40-98c53d494d26" providerId="ADAL" clId="{DEB2FAC4-7492-554A-8084-D15EB7526290}" dt="2022-10-25T17:55:32.023" v="5030" actId="478"/>
          <ac:cxnSpMkLst>
            <pc:docMk/>
            <pc:sldMk cId="1558291191" sldId="316"/>
            <ac:cxnSpMk id="109" creationId="{8AB0E3A4-4C95-3610-A119-C52E0EDFEE40}"/>
          </ac:cxnSpMkLst>
        </pc:cxnChg>
        <pc:cxnChg chg="del mod">
          <ac:chgData name="Clements, William" userId="cbdb0636-a496-422a-8d40-98c53d494d26" providerId="ADAL" clId="{DEB2FAC4-7492-554A-8084-D15EB7526290}" dt="2022-10-25T17:53:45.711" v="5012" actId="478"/>
          <ac:cxnSpMkLst>
            <pc:docMk/>
            <pc:sldMk cId="1558291191" sldId="316"/>
            <ac:cxnSpMk id="118" creationId="{1DC0F059-C87B-29D8-170A-13CF2BB2D0BF}"/>
          </ac:cxnSpMkLst>
        </pc:cxnChg>
        <pc:cxnChg chg="del mod">
          <ac:chgData name="Clements, William" userId="cbdb0636-a496-422a-8d40-98c53d494d26" providerId="ADAL" clId="{DEB2FAC4-7492-554A-8084-D15EB7526290}" dt="2022-10-25T17:53:45.088" v="5011" actId="478"/>
          <ac:cxnSpMkLst>
            <pc:docMk/>
            <pc:sldMk cId="1558291191" sldId="316"/>
            <ac:cxnSpMk id="121" creationId="{80AB9B77-C1D3-BDE0-EBD1-5E6A14BC2456}"/>
          </ac:cxnSpMkLst>
        </pc:cxnChg>
        <pc:cxnChg chg="del mod">
          <ac:chgData name="Clements, William" userId="cbdb0636-a496-422a-8d40-98c53d494d26" providerId="ADAL" clId="{DEB2FAC4-7492-554A-8084-D15EB7526290}" dt="2022-10-25T17:53:48.814" v="5013" actId="478"/>
          <ac:cxnSpMkLst>
            <pc:docMk/>
            <pc:sldMk cId="1558291191" sldId="316"/>
            <ac:cxnSpMk id="124" creationId="{E96082B1-2A43-6EE4-C6B7-74BBB1BA4AD2}"/>
          </ac:cxnSpMkLst>
        </pc:cxnChg>
        <pc:cxnChg chg="del mod">
          <ac:chgData name="Clements, William" userId="cbdb0636-a496-422a-8d40-98c53d494d26" providerId="ADAL" clId="{DEB2FAC4-7492-554A-8084-D15EB7526290}" dt="2022-10-25T17:53:43.190" v="5009" actId="478"/>
          <ac:cxnSpMkLst>
            <pc:docMk/>
            <pc:sldMk cId="1558291191" sldId="316"/>
            <ac:cxnSpMk id="127" creationId="{21B651A6-C561-2AC4-D182-167A981A2B25}"/>
          </ac:cxnSpMkLst>
        </pc:cxnChg>
        <pc:cxnChg chg="del mod">
          <ac:chgData name="Clements, William" userId="cbdb0636-a496-422a-8d40-98c53d494d26" providerId="ADAL" clId="{DEB2FAC4-7492-554A-8084-D15EB7526290}" dt="2022-10-25T17:53:48.814" v="5013" actId="478"/>
          <ac:cxnSpMkLst>
            <pc:docMk/>
            <pc:sldMk cId="1558291191" sldId="316"/>
            <ac:cxnSpMk id="133" creationId="{EC109365-D6FF-CCF4-E399-4512055A4C3F}"/>
          </ac:cxnSpMkLst>
        </pc:cxnChg>
        <pc:cxnChg chg="del mod">
          <ac:chgData name="Clements, William" userId="cbdb0636-a496-422a-8d40-98c53d494d26" providerId="ADAL" clId="{DEB2FAC4-7492-554A-8084-D15EB7526290}" dt="2022-10-25T17:53:48.814" v="5013" actId="478"/>
          <ac:cxnSpMkLst>
            <pc:docMk/>
            <pc:sldMk cId="1558291191" sldId="316"/>
            <ac:cxnSpMk id="136" creationId="{147D2B81-819C-912E-4261-8C2E9A7D86AB}"/>
          </ac:cxnSpMkLst>
        </pc:cxnChg>
        <pc:cxnChg chg="del mod">
          <ac:chgData name="Clements, William" userId="cbdb0636-a496-422a-8d40-98c53d494d26" providerId="ADAL" clId="{DEB2FAC4-7492-554A-8084-D15EB7526290}" dt="2022-10-25T17:53:48.814" v="5013" actId="478"/>
          <ac:cxnSpMkLst>
            <pc:docMk/>
            <pc:sldMk cId="1558291191" sldId="316"/>
            <ac:cxnSpMk id="139" creationId="{A417DBF1-A2CA-3E0B-1F65-0EFA3CD31C54}"/>
          </ac:cxnSpMkLst>
        </pc:cxnChg>
        <pc:cxnChg chg="del mod">
          <ac:chgData name="Clements, William" userId="cbdb0636-a496-422a-8d40-98c53d494d26" providerId="ADAL" clId="{DEB2FAC4-7492-554A-8084-D15EB7526290}" dt="2022-10-25T17:53:48.814" v="5013" actId="478"/>
          <ac:cxnSpMkLst>
            <pc:docMk/>
            <pc:sldMk cId="1558291191" sldId="316"/>
            <ac:cxnSpMk id="142" creationId="{5BB2505A-B101-6A9C-03F3-2B8A14B048DB}"/>
          </ac:cxnSpMkLst>
        </pc:cxnChg>
      </pc:sldChg>
      <pc:sldChg chg="addSp delSp modSp add mod">
        <pc:chgData name="Clements, William" userId="cbdb0636-a496-422a-8d40-98c53d494d26" providerId="ADAL" clId="{DEB2FAC4-7492-554A-8084-D15EB7526290}" dt="2022-11-01T22:34:16.833" v="6969" actId="6549"/>
        <pc:sldMkLst>
          <pc:docMk/>
          <pc:sldMk cId="95536859" sldId="317"/>
        </pc:sldMkLst>
        <pc:spChg chg="del">
          <ac:chgData name="Clements, William" userId="cbdb0636-a496-422a-8d40-98c53d494d26" providerId="ADAL" clId="{DEB2FAC4-7492-554A-8084-D15EB7526290}" dt="2022-10-25T18:15:03.906" v="5666" actId="478"/>
          <ac:spMkLst>
            <pc:docMk/>
            <pc:sldMk cId="95536859" sldId="317"/>
            <ac:spMk id="5" creationId="{BEF2CFF4-41C6-E4DD-35A9-8C8894536CB0}"/>
          </ac:spMkLst>
        </pc:spChg>
        <pc:spChg chg="add del mod">
          <ac:chgData name="Clements, William" userId="cbdb0636-a496-422a-8d40-98c53d494d26" providerId="ADAL" clId="{DEB2FAC4-7492-554A-8084-D15EB7526290}" dt="2022-11-01T22:32:28.157" v="6941"/>
          <ac:spMkLst>
            <pc:docMk/>
            <pc:sldMk cId="95536859" sldId="317"/>
            <ac:spMk id="5" creationId="{BF279AB7-D4CC-76F2-27DF-FF57E27B77C2}"/>
          </ac:spMkLst>
        </pc:spChg>
        <pc:spChg chg="add mod">
          <ac:chgData name="Clements, William" userId="cbdb0636-a496-422a-8d40-98c53d494d26" providerId="ADAL" clId="{DEB2FAC4-7492-554A-8084-D15EB7526290}" dt="2022-11-01T22:34:16.833" v="6969" actId="6549"/>
          <ac:spMkLst>
            <pc:docMk/>
            <pc:sldMk cId="95536859" sldId="317"/>
            <ac:spMk id="16" creationId="{E84E29FD-6493-85F5-1FDD-F29F2F5442B8}"/>
          </ac:spMkLst>
        </pc:spChg>
        <pc:spChg chg="add mod">
          <ac:chgData name="Clements, William" userId="cbdb0636-a496-422a-8d40-98c53d494d26" providerId="ADAL" clId="{DEB2FAC4-7492-554A-8084-D15EB7526290}" dt="2022-10-25T18:15:04.355" v="5667"/>
          <ac:spMkLst>
            <pc:docMk/>
            <pc:sldMk cId="95536859" sldId="317"/>
            <ac:spMk id="21" creationId="{E3A49AD8-9811-20F9-3339-BC7142A5B4FF}"/>
          </ac:spMkLst>
        </pc:spChg>
        <pc:spChg chg="add mod">
          <ac:chgData name="Clements, William" userId="cbdb0636-a496-422a-8d40-98c53d494d26" providerId="ADAL" clId="{DEB2FAC4-7492-554A-8084-D15EB7526290}" dt="2022-10-25T18:15:04.355" v="5667"/>
          <ac:spMkLst>
            <pc:docMk/>
            <pc:sldMk cId="95536859" sldId="317"/>
            <ac:spMk id="22" creationId="{2BC38FDB-D959-9B07-F170-86ED794E8C32}"/>
          </ac:spMkLst>
        </pc:spChg>
        <pc:spChg chg="add mod">
          <ac:chgData name="Clements, William" userId="cbdb0636-a496-422a-8d40-98c53d494d26" providerId="ADAL" clId="{DEB2FAC4-7492-554A-8084-D15EB7526290}" dt="2022-10-25T18:23:08.296" v="6172"/>
          <ac:spMkLst>
            <pc:docMk/>
            <pc:sldMk cId="95536859" sldId="317"/>
            <ac:spMk id="24" creationId="{9E2730CA-585C-DC9A-9703-427BBEFD14CA}"/>
          </ac:spMkLst>
        </pc:spChg>
        <pc:picChg chg="add mod">
          <ac:chgData name="Clements, William" userId="cbdb0636-a496-422a-8d40-98c53d494d26" providerId="ADAL" clId="{DEB2FAC4-7492-554A-8084-D15EB7526290}" dt="2022-10-25T18:15:04.355" v="5667"/>
          <ac:picMkLst>
            <pc:docMk/>
            <pc:sldMk cId="95536859" sldId="317"/>
            <ac:picMk id="2" creationId="{F13E676B-1932-C3FD-7987-28BEF4288EE6}"/>
          </ac:picMkLst>
        </pc:picChg>
        <pc:picChg chg="add mod">
          <ac:chgData name="Clements, William" userId="cbdb0636-a496-422a-8d40-98c53d494d26" providerId="ADAL" clId="{DEB2FAC4-7492-554A-8084-D15EB7526290}" dt="2022-10-25T18:15:04.355" v="5667"/>
          <ac:picMkLst>
            <pc:docMk/>
            <pc:sldMk cId="95536859" sldId="317"/>
            <ac:picMk id="3" creationId="{78417081-0B4B-309A-7C3E-B208DF32B904}"/>
          </ac:picMkLst>
        </pc:picChg>
        <pc:picChg chg="add mod">
          <ac:chgData name="Clements, William" userId="cbdb0636-a496-422a-8d40-98c53d494d26" providerId="ADAL" clId="{DEB2FAC4-7492-554A-8084-D15EB7526290}" dt="2022-10-25T18:15:04.355" v="5667"/>
          <ac:picMkLst>
            <pc:docMk/>
            <pc:sldMk cId="95536859" sldId="317"/>
            <ac:picMk id="4" creationId="{3BE609C3-8990-12C1-7CA3-5CCF2C65E852}"/>
          </ac:picMkLst>
        </pc:picChg>
        <pc:picChg chg="del">
          <ac:chgData name="Clements, William" userId="cbdb0636-a496-422a-8d40-98c53d494d26" providerId="ADAL" clId="{DEB2FAC4-7492-554A-8084-D15EB7526290}" dt="2022-10-25T18:15:03.906" v="5666" actId="478"/>
          <ac:picMkLst>
            <pc:docMk/>
            <pc:sldMk cId="95536859" sldId="317"/>
            <ac:picMk id="16" creationId="{1CD967C5-7F9A-3998-79A7-D895AB92C592}"/>
          </ac:picMkLst>
        </pc:picChg>
        <pc:picChg chg="del">
          <ac:chgData name="Clements, William" userId="cbdb0636-a496-422a-8d40-98c53d494d26" providerId="ADAL" clId="{DEB2FAC4-7492-554A-8084-D15EB7526290}" dt="2022-10-25T18:15:03.906" v="5666" actId="478"/>
          <ac:picMkLst>
            <pc:docMk/>
            <pc:sldMk cId="95536859" sldId="317"/>
            <ac:picMk id="57" creationId="{E5AB22B6-DBD7-7DF8-C103-A328895FC439}"/>
          </ac:picMkLst>
        </pc:picChg>
        <pc:cxnChg chg="del mod">
          <ac:chgData name="Clements, William" userId="cbdb0636-a496-422a-8d40-98c53d494d26" providerId="ADAL" clId="{DEB2FAC4-7492-554A-8084-D15EB7526290}" dt="2022-10-25T17:55:44.616" v="5034" actId="478"/>
          <ac:cxnSpMkLst>
            <pc:docMk/>
            <pc:sldMk cId="95536859" sldId="317"/>
            <ac:cxnSpMk id="2" creationId="{0DCDFD1E-8630-F6AB-02CF-F7B618539707}"/>
          </ac:cxnSpMkLst>
        </pc:cxnChg>
        <pc:cxnChg chg="del mod">
          <ac:chgData name="Clements, William" userId="cbdb0636-a496-422a-8d40-98c53d494d26" providerId="ADAL" clId="{DEB2FAC4-7492-554A-8084-D15EB7526290}" dt="2022-10-25T17:55:43.873" v="5033" actId="478"/>
          <ac:cxnSpMkLst>
            <pc:docMk/>
            <pc:sldMk cId="95536859" sldId="317"/>
            <ac:cxnSpMk id="21" creationId="{FFA66233-5F5E-C506-B7D8-06740CED7EFE}"/>
          </ac:cxnSpMkLst>
        </pc:cxnChg>
        <pc:cxnChg chg="del mod">
          <ac:chgData name="Clements, William" userId="cbdb0636-a496-422a-8d40-98c53d494d26" providerId="ADAL" clId="{DEB2FAC4-7492-554A-8084-D15EB7526290}" dt="2022-10-25T17:55:43.873" v="5033" actId="478"/>
          <ac:cxnSpMkLst>
            <pc:docMk/>
            <pc:sldMk cId="95536859" sldId="317"/>
            <ac:cxnSpMk id="25" creationId="{CAF35C5B-2848-E025-3C90-B7BFA2132A9F}"/>
          </ac:cxnSpMkLst>
        </pc:cxnChg>
        <pc:cxnChg chg="del mod">
          <ac:chgData name="Clements, William" userId="cbdb0636-a496-422a-8d40-98c53d494d26" providerId="ADAL" clId="{DEB2FAC4-7492-554A-8084-D15EB7526290}" dt="2022-10-25T17:55:43.873" v="5033" actId="478"/>
          <ac:cxnSpMkLst>
            <pc:docMk/>
            <pc:sldMk cId="95536859" sldId="317"/>
            <ac:cxnSpMk id="28" creationId="{7CE00E46-8C9D-CE01-1A13-59CD126257FA}"/>
          </ac:cxnSpMkLst>
        </pc:cxnChg>
        <pc:cxnChg chg="del mod">
          <ac:chgData name="Clements, William" userId="cbdb0636-a496-422a-8d40-98c53d494d26" providerId="ADAL" clId="{DEB2FAC4-7492-554A-8084-D15EB7526290}" dt="2022-10-25T17:55:45.641" v="5035" actId="478"/>
          <ac:cxnSpMkLst>
            <pc:docMk/>
            <pc:sldMk cId="95536859" sldId="317"/>
            <ac:cxnSpMk id="79" creationId="{C409CAA3-81A3-4ECD-79AC-9DA9D4075CC1}"/>
          </ac:cxnSpMkLst>
        </pc:cxnChg>
        <pc:cxnChg chg="del mod">
          <ac:chgData name="Clements, William" userId="cbdb0636-a496-422a-8d40-98c53d494d26" providerId="ADAL" clId="{DEB2FAC4-7492-554A-8084-D15EB7526290}" dt="2022-10-25T17:55:46.354" v="5036" actId="478"/>
          <ac:cxnSpMkLst>
            <pc:docMk/>
            <pc:sldMk cId="95536859" sldId="317"/>
            <ac:cxnSpMk id="96" creationId="{4ACAE18F-5AA7-894A-4DCE-99E6F7B0809B}"/>
          </ac:cxnSpMkLst>
        </pc:cxnChg>
        <pc:cxnChg chg="del mod">
          <ac:chgData name="Clements, William" userId="cbdb0636-a496-422a-8d40-98c53d494d26" providerId="ADAL" clId="{DEB2FAC4-7492-554A-8084-D15EB7526290}" dt="2022-10-25T17:55:47.464" v="5037" actId="478"/>
          <ac:cxnSpMkLst>
            <pc:docMk/>
            <pc:sldMk cId="95536859" sldId="317"/>
            <ac:cxnSpMk id="99" creationId="{3AA90A8C-023A-1EA9-2EE6-A5BF5A907576}"/>
          </ac:cxnSpMkLst>
        </pc:cxnChg>
        <pc:cxnChg chg="del mod">
          <ac:chgData name="Clements, William" userId="cbdb0636-a496-422a-8d40-98c53d494d26" providerId="ADAL" clId="{DEB2FAC4-7492-554A-8084-D15EB7526290}" dt="2022-10-25T17:55:48.704" v="5038" actId="478"/>
          <ac:cxnSpMkLst>
            <pc:docMk/>
            <pc:sldMk cId="95536859" sldId="317"/>
            <ac:cxnSpMk id="103" creationId="{B36E30B9-0D93-D872-A789-DA13087156AE}"/>
          </ac:cxnSpMkLst>
        </pc:cxnChg>
        <pc:cxnChg chg="del mod">
          <ac:chgData name="Clements, William" userId="cbdb0636-a496-422a-8d40-98c53d494d26" providerId="ADAL" clId="{DEB2FAC4-7492-554A-8084-D15EB7526290}" dt="2022-10-25T17:55:49.457" v="5039" actId="478"/>
          <ac:cxnSpMkLst>
            <pc:docMk/>
            <pc:sldMk cId="95536859" sldId="317"/>
            <ac:cxnSpMk id="106" creationId="{B0383830-E8A8-5A1A-DA5C-A290D1E026E3}"/>
          </ac:cxnSpMkLst>
        </pc:cxnChg>
        <pc:cxnChg chg="del mod">
          <ac:chgData name="Clements, William" userId="cbdb0636-a496-422a-8d40-98c53d494d26" providerId="ADAL" clId="{DEB2FAC4-7492-554A-8084-D15EB7526290}" dt="2022-10-25T17:55:51.913" v="5040" actId="478"/>
          <ac:cxnSpMkLst>
            <pc:docMk/>
            <pc:sldMk cId="95536859" sldId="317"/>
            <ac:cxnSpMk id="109" creationId="{8AB0E3A4-4C95-3610-A119-C52E0EDFEE40}"/>
          </ac:cxnSpMkLst>
        </pc:cxnChg>
        <pc:cxnChg chg="del mod">
          <ac:chgData name="Clements, William" userId="cbdb0636-a496-422a-8d40-98c53d494d26" providerId="ADAL" clId="{DEB2FAC4-7492-554A-8084-D15EB7526290}" dt="2022-10-25T17:55:53.576" v="5042" actId="478"/>
          <ac:cxnSpMkLst>
            <pc:docMk/>
            <pc:sldMk cId="95536859" sldId="317"/>
            <ac:cxnSpMk id="112" creationId="{4C5D3F09-E189-90DE-B2EF-2CAD462B8792}"/>
          </ac:cxnSpMkLst>
        </pc:cxnChg>
        <pc:cxnChg chg="del mod">
          <ac:chgData name="Clements, William" userId="cbdb0636-a496-422a-8d40-98c53d494d26" providerId="ADAL" clId="{DEB2FAC4-7492-554A-8084-D15EB7526290}" dt="2022-10-25T17:55:54.417" v="5043" actId="478"/>
          <ac:cxnSpMkLst>
            <pc:docMk/>
            <pc:sldMk cId="95536859" sldId="317"/>
            <ac:cxnSpMk id="115" creationId="{86DD5BEF-EEA8-CCA3-B702-CB1216FF1BEC}"/>
          </ac:cxnSpMkLst>
        </pc:cxnChg>
        <pc:cxnChg chg="del mod">
          <ac:chgData name="Clements, William" userId="cbdb0636-a496-422a-8d40-98c53d494d26" providerId="ADAL" clId="{DEB2FAC4-7492-554A-8084-D15EB7526290}" dt="2022-10-25T17:54:15.761" v="5015" actId="478"/>
          <ac:cxnSpMkLst>
            <pc:docMk/>
            <pc:sldMk cId="95536859" sldId="317"/>
            <ac:cxnSpMk id="124" creationId="{E96082B1-2A43-6EE4-C6B7-74BBB1BA4AD2}"/>
          </ac:cxnSpMkLst>
        </pc:cxnChg>
        <pc:cxnChg chg="del mod">
          <ac:chgData name="Clements, William" userId="cbdb0636-a496-422a-8d40-98c53d494d26" providerId="ADAL" clId="{DEB2FAC4-7492-554A-8084-D15EB7526290}" dt="2022-10-25T17:55:52.849" v="5041" actId="478"/>
          <ac:cxnSpMkLst>
            <pc:docMk/>
            <pc:sldMk cId="95536859" sldId="317"/>
            <ac:cxnSpMk id="130" creationId="{80C9726B-1F0D-C2D5-B26D-6936C26ED725}"/>
          </ac:cxnSpMkLst>
        </pc:cxnChg>
        <pc:cxnChg chg="del mod">
          <ac:chgData name="Clements, William" userId="cbdb0636-a496-422a-8d40-98c53d494d26" providerId="ADAL" clId="{DEB2FAC4-7492-554A-8084-D15EB7526290}" dt="2022-10-25T17:54:15.761" v="5015" actId="478"/>
          <ac:cxnSpMkLst>
            <pc:docMk/>
            <pc:sldMk cId="95536859" sldId="317"/>
            <ac:cxnSpMk id="133" creationId="{EC109365-D6FF-CCF4-E399-4512055A4C3F}"/>
          </ac:cxnSpMkLst>
        </pc:cxnChg>
        <pc:cxnChg chg="del mod">
          <ac:chgData name="Clements, William" userId="cbdb0636-a496-422a-8d40-98c53d494d26" providerId="ADAL" clId="{DEB2FAC4-7492-554A-8084-D15EB7526290}" dt="2022-10-25T17:54:15.761" v="5015" actId="478"/>
          <ac:cxnSpMkLst>
            <pc:docMk/>
            <pc:sldMk cId="95536859" sldId="317"/>
            <ac:cxnSpMk id="136" creationId="{147D2B81-819C-912E-4261-8C2E9A7D86AB}"/>
          </ac:cxnSpMkLst>
        </pc:cxnChg>
        <pc:cxnChg chg="del mod">
          <ac:chgData name="Clements, William" userId="cbdb0636-a496-422a-8d40-98c53d494d26" providerId="ADAL" clId="{DEB2FAC4-7492-554A-8084-D15EB7526290}" dt="2022-10-25T17:54:15.761" v="5015" actId="478"/>
          <ac:cxnSpMkLst>
            <pc:docMk/>
            <pc:sldMk cId="95536859" sldId="317"/>
            <ac:cxnSpMk id="139" creationId="{A417DBF1-A2CA-3E0B-1F65-0EFA3CD31C54}"/>
          </ac:cxnSpMkLst>
        </pc:cxnChg>
        <pc:cxnChg chg="del mod">
          <ac:chgData name="Clements, William" userId="cbdb0636-a496-422a-8d40-98c53d494d26" providerId="ADAL" clId="{DEB2FAC4-7492-554A-8084-D15EB7526290}" dt="2022-10-25T17:54:15.761" v="5015" actId="478"/>
          <ac:cxnSpMkLst>
            <pc:docMk/>
            <pc:sldMk cId="95536859" sldId="317"/>
            <ac:cxnSpMk id="142" creationId="{5BB2505A-B101-6A9C-03F3-2B8A14B048DB}"/>
          </ac:cxnSpMkLst>
        </pc:cxnChg>
      </pc:sldChg>
      <pc:sldChg chg="addSp delSp modSp add mod">
        <pc:chgData name="Clements, William" userId="cbdb0636-a496-422a-8d40-98c53d494d26" providerId="ADAL" clId="{DEB2FAC4-7492-554A-8084-D15EB7526290}" dt="2022-11-01T22:33:23.882" v="6959"/>
        <pc:sldMkLst>
          <pc:docMk/>
          <pc:sldMk cId="462299863" sldId="318"/>
        </pc:sldMkLst>
        <pc:spChg chg="add mod">
          <ac:chgData name="Clements, William" userId="cbdb0636-a496-422a-8d40-98c53d494d26" providerId="ADAL" clId="{DEB2FAC4-7492-554A-8084-D15EB7526290}" dt="2022-11-01T22:33:23.882" v="6959"/>
          <ac:spMkLst>
            <pc:docMk/>
            <pc:sldMk cId="462299863" sldId="318"/>
            <ac:spMk id="5" creationId="{6271AF3B-2C59-7A8C-0E2E-D6635E0D64FD}"/>
          </ac:spMkLst>
        </pc:spChg>
        <pc:spChg chg="del">
          <ac:chgData name="Clements, William" userId="cbdb0636-a496-422a-8d40-98c53d494d26" providerId="ADAL" clId="{DEB2FAC4-7492-554A-8084-D15EB7526290}" dt="2022-10-25T18:15:11.442" v="5668" actId="478"/>
          <ac:spMkLst>
            <pc:docMk/>
            <pc:sldMk cId="462299863" sldId="318"/>
            <ac:spMk id="5" creationId="{BEF2CFF4-41C6-E4DD-35A9-8C8894536CB0}"/>
          </ac:spMkLst>
        </pc:spChg>
        <pc:spChg chg="add mod">
          <ac:chgData name="Clements, William" userId="cbdb0636-a496-422a-8d40-98c53d494d26" providerId="ADAL" clId="{DEB2FAC4-7492-554A-8084-D15EB7526290}" dt="2022-10-25T18:15:11.883" v="5669"/>
          <ac:spMkLst>
            <pc:docMk/>
            <pc:sldMk cId="462299863" sldId="318"/>
            <ac:spMk id="21" creationId="{9D96E52A-6BD2-B7B7-1373-A00B257FDABC}"/>
          </ac:spMkLst>
        </pc:spChg>
        <pc:spChg chg="add mod">
          <ac:chgData name="Clements, William" userId="cbdb0636-a496-422a-8d40-98c53d494d26" providerId="ADAL" clId="{DEB2FAC4-7492-554A-8084-D15EB7526290}" dt="2022-10-25T18:15:11.883" v="5669"/>
          <ac:spMkLst>
            <pc:docMk/>
            <pc:sldMk cId="462299863" sldId="318"/>
            <ac:spMk id="22" creationId="{88C2A223-EA07-8008-C186-7E2495DB4B8C}"/>
          </ac:spMkLst>
        </pc:spChg>
        <pc:spChg chg="add mod">
          <ac:chgData name="Clements, William" userId="cbdb0636-a496-422a-8d40-98c53d494d26" providerId="ADAL" clId="{DEB2FAC4-7492-554A-8084-D15EB7526290}" dt="2022-10-25T18:23:10.713" v="6173"/>
          <ac:spMkLst>
            <pc:docMk/>
            <pc:sldMk cId="462299863" sldId="318"/>
            <ac:spMk id="24" creationId="{32A3FAF3-307D-E4EF-8FCE-3A63FAD5E6D5}"/>
          </ac:spMkLst>
        </pc:spChg>
        <pc:picChg chg="add mod">
          <ac:chgData name="Clements, William" userId="cbdb0636-a496-422a-8d40-98c53d494d26" providerId="ADAL" clId="{DEB2FAC4-7492-554A-8084-D15EB7526290}" dt="2022-10-25T18:15:11.883" v="5669"/>
          <ac:picMkLst>
            <pc:docMk/>
            <pc:sldMk cId="462299863" sldId="318"/>
            <ac:picMk id="2" creationId="{4CE5380E-DC25-5226-8100-444A1DC4481B}"/>
          </ac:picMkLst>
        </pc:picChg>
        <pc:picChg chg="add mod">
          <ac:chgData name="Clements, William" userId="cbdb0636-a496-422a-8d40-98c53d494d26" providerId="ADAL" clId="{DEB2FAC4-7492-554A-8084-D15EB7526290}" dt="2022-10-25T18:15:11.883" v="5669"/>
          <ac:picMkLst>
            <pc:docMk/>
            <pc:sldMk cId="462299863" sldId="318"/>
            <ac:picMk id="3" creationId="{A90D9277-120F-D830-DA1E-F30E4EC83B3A}"/>
          </ac:picMkLst>
        </pc:picChg>
        <pc:picChg chg="add mod">
          <ac:chgData name="Clements, William" userId="cbdb0636-a496-422a-8d40-98c53d494d26" providerId="ADAL" clId="{DEB2FAC4-7492-554A-8084-D15EB7526290}" dt="2022-10-25T18:15:11.883" v="5669"/>
          <ac:picMkLst>
            <pc:docMk/>
            <pc:sldMk cId="462299863" sldId="318"/>
            <ac:picMk id="4" creationId="{50A79EC5-A57E-532E-A4F3-6E50218B4AEB}"/>
          </ac:picMkLst>
        </pc:picChg>
        <pc:picChg chg="del">
          <ac:chgData name="Clements, William" userId="cbdb0636-a496-422a-8d40-98c53d494d26" providerId="ADAL" clId="{DEB2FAC4-7492-554A-8084-D15EB7526290}" dt="2022-10-25T18:15:11.442" v="5668" actId="478"/>
          <ac:picMkLst>
            <pc:docMk/>
            <pc:sldMk cId="462299863" sldId="318"/>
            <ac:picMk id="16" creationId="{1CD967C5-7F9A-3998-79A7-D895AB92C592}"/>
          </ac:picMkLst>
        </pc:picChg>
        <pc:picChg chg="del">
          <ac:chgData name="Clements, William" userId="cbdb0636-a496-422a-8d40-98c53d494d26" providerId="ADAL" clId="{DEB2FAC4-7492-554A-8084-D15EB7526290}" dt="2022-10-25T18:15:11.442" v="5668" actId="478"/>
          <ac:picMkLst>
            <pc:docMk/>
            <pc:sldMk cId="462299863" sldId="318"/>
            <ac:picMk id="57" creationId="{E5AB22B6-DBD7-7DF8-C103-A328895FC439}"/>
          </ac:picMkLst>
        </pc:picChg>
        <pc:cxnChg chg="del mod">
          <ac:chgData name="Clements, William" userId="cbdb0636-a496-422a-8d40-98c53d494d26" providerId="ADAL" clId="{DEB2FAC4-7492-554A-8084-D15EB7526290}" dt="2022-10-25T17:56:27.421" v="5045" actId="478"/>
          <ac:cxnSpMkLst>
            <pc:docMk/>
            <pc:sldMk cId="462299863" sldId="318"/>
            <ac:cxnSpMk id="2" creationId="{0DCDFD1E-8630-F6AB-02CF-F7B618539707}"/>
          </ac:cxnSpMkLst>
        </pc:cxnChg>
        <pc:cxnChg chg="del mod">
          <ac:chgData name="Clements, William" userId="cbdb0636-a496-422a-8d40-98c53d494d26" providerId="ADAL" clId="{DEB2FAC4-7492-554A-8084-D15EB7526290}" dt="2022-10-25T17:56:27.421" v="5045" actId="478"/>
          <ac:cxnSpMkLst>
            <pc:docMk/>
            <pc:sldMk cId="462299863" sldId="318"/>
            <ac:cxnSpMk id="21" creationId="{FFA66233-5F5E-C506-B7D8-06740CED7EFE}"/>
          </ac:cxnSpMkLst>
        </pc:cxnChg>
        <pc:cxnChg chg="del mod">
          <ac:chgData name="Clements, William" userId="cbdb0636-a496-422a-8d40-98c53d494d26" providerId="ADAL" clId="{DEB2FAC4-7492-554A-8084-D15EB7526290}" dt="2022-10-25T17:56:27.421" v="5045" actId="478"/>
          <ac:cxnSpMkLst>
            <pc:docMk/>
            <pc:sldMk cId="462299863" sldId="318"/>
            <ac:cxnSpMk id="25" creationId="{CAF35C5B-2848-E025-3C90-B7BFA2132A9F}"/>
          </ac:cxnSpMkLst>
        </pc:cxnChg>
        <pc:cxnChg chg="del mod">
          <ac:chgData name="Clements, William" userId="cbdb0636-a496-422a-8d40-98c53d494d26" providerId="ADAL" clId="{DEB2FAC4-7492-554A-8084-D15EB7526290}" dt="2022-10-25T17:56:27.421" v="5045" actId="478"/>
          <ac:cxnSpMkLst>
            <pc:docMk/>
            <pc:sldMk cId="462299863" sldId="318"/>
            <ac:cxnSpMk id="28" creationId="{7CE00E46-8C9D-CE01-1A13-59CD126257FA}"/>
          </ac:cxnSpMkLst>
        </pc:cxnChg>
        <pc:cxnChg chg="del mod">
          <ac:chgData name="Clements, William" userId="cbdb0636-a496-422a-8d40-98c53d494d26" providerId="ADAL" clId="{DEB2FAC4-7492-554A-8084-D15EB7526290}" dt="2022-10-25T17:56:33.028" v="5051" actId="478"/>
          <ac:cxnSpMkLst>
            <pc:docMk/>
            <pc:sldMk cId="462299863" sldId="318"/>
            <ac:cxnSpMk id="36" creationId="{E240E1B9-AD0A-0B20-C3F0-99F80A26751C}"/>
          </ac:cxnSpMkLst>
        </pc:cxnChg>
        <pc:cxnChg chg="del mod">
          <ac:chgData name="Clements, William" userId="cbdb0636-a496-422a-8d40-98c53d494d26" providerId="ADAL" clId="{DEB2FAC4-7492-554A-8084-D15EB7526290}" dt="2022-10-25T17:56:28.875" v="5046" actId="478"/>
          <ac:cxnSpMkLst>
            <pc:docMk/>
            <pc:sldMk cId="462299863" sldId="318"/>
            <ac:cxnSpMk id="79" creationId="{C409CAA3-81A3-4ECD-79AC-9DA9D4075CC1}"/>
          </ac:cxnSpMkLst>
        </pc:cxnChg>
        <pc:cxnChg chg="del mod">
          <ac:chgData name="Clements, William" userId="cbdb0636-a496-422a-8d40-98c53d494d26" providerId="ADAL" clId="{DEB2FAC4-7492-554A-8084-D15EB7526290}" dt="2022-10-25T17:56:29.665" v="5047" actId="478"/>
          <ac:cxnSpMkLst>
            <pc:docMk/>
            <pc:sldMk cId="462299863" sldId="318"/>
            <ac:cxnSpMk id="96" creationId="{4ACAE18F-5AA7-894A-4DCE-99E6F7B0809B}"/>
          </ac:cxnSpMkLst>
        </pc:cxnChg>
        <pc:cxnChg chg="del mod">
          <ac:chgData name="Clements, William" userId="cbdb0636-a496-422a-8d40-98c53d494d26" providerId="ADAL" clId="{DEB2FAC4-7492-554A-8084-D15EB7526290}" dt="2022-10-25T17:56:30.606" v="5048" actId="478"/>
          <ac:cxnSpMkLst>
            <pc:docMk/>
            <pc:sldMk cId="462299863" sldId="318"/>
            <ac:cxnSpMk id="99" creationId="{3AA90A8C-023A-1EA9-2EE6-A5BF5A907576}"/>
          </ac:cxnSpMkLst>
        </pc:cxnChg>
        <pc:cxnChg chg="del mod">
          <ac:chgData name="Clements, William" userId="cbdb0636-a496-422a-8d40-98c53d494d26" providerId="ADAL" clId="{DEB2FAC4-7492-554A-8084-D15EB7526290}" dt="2022-10-25T17:56:31.968" v="5050" actId="478"/>
          <ac:cxnSpMkLst>
            <pc:docMk/>
            <pc:sldMk cId="462299863" sldId="318"/>
            <ac:cxnSpMk id="103" creationId="{B36E30B9-0D93-D872-A789-DA13087156AE}"/>
          </ac:cxnSpMkLst>
        </pc:cxnChg>
        <pc:cxnChg chg="del mod">
          <ac:chgData name="Clements, William" userId="cbdb0636-a496-422a-8d40-98c53d494d26" providerId="ADAL" clId="{DEB2FAC4-7492-554A-8084-D15EB7526290}" dt="2022-10-25T17:56:31.297" v="5049" actId="478"/>
          <ac:cxnSpMkLst>
            <pc:docMk/>
            <pc:sldMk cId="462299863" sldId="318"/>
            <ac:cxnSpMk id="106" creationId="{B0383830-E8A8-5A1A-DA5C-A290D1E026E3}"/>
          </ac:cxnSpMkLst>
        </pc:cxnChg>
        <pc:cxnChg chg="del mod">
          <ac:chgData name="Clements, William" userId="cbdb0636-a496-422a-8d40-98c53d494d26" providerId="ADAL" clId="{DEB2FAC4-7492-554A-8084-D15EB7526290}" dt="2022-10-25T17:56:33.968" v="5052" actId="478"/>
          <ac:cxnSpMkLst>
            <pc:docMk/>
            <pc:sldMk cId="462299863" sldId="318"/>
            <ac:cxnSpMk id="109" creationId="{8AB0E3A4-4C95-3610-A119-C52E0EDFEE40}"/>
          </ac:cxnSpMkLst>
        </pc:cxnChg>
        <pc:cxnChg chg="del mod">
          <ac:chgData name="Clements, William" userId="cbdb0636-a496-422a-8d40-98c53d494d26" providerId="ADAL" clId="{DEB2FAC4-7492-554A-8084-D15EB7526290}" dt="2022-10-25T17:56:35.899" v="5054" actId="478"/>
          <ac:cxnSpMkLst>
            <pc:docMk/>
            <pc:sldMk cId="462299863" sldId="318"/>
            <ac:cxnSpMk id="112" creationId="{4C5D3F09-E189-90DE-B2EF-2CAD462B8792}"/>
          </ac:cxnSpMkLst>
        </pc:cxnChg>
        <pc:cxnChg chg="del mod">
          <ac:chgData name="Clements, William" userId="cbdb0636-a496-422a-8d40-98c53d494d26" providerId="ADAL" clId="{DEB2FAC4-7492-554A-8084-D15EB7526290}" dt="2022-10-25T17:56:37.377" v="5056" actId="478"/>
          <ac:cxnSpMkLst>
            <pc:docMk/>
            <pc:sldMk cId="462299863" sldId="318"/>
            <ac:cxnSpMk id="115" creationId="{86DD5BEF-EEA8-CCA3-B702-CB1216FF1BEC}"/>
          </ac:cxnSpMkLst>
        </pc:cxnChg>
        <pc:cxnChg chg="del mod">
          <ac:chgData name="Clements, William" userId="cbdb0636-a496-422a-8d40-98c53d494d26" providerId="ADAL" clId="{DEB2FAC4-7492-554A-8084-D15EB7526290}" dt="2022-10-25T17:56:38.651" v="5057" actId="478"/>
          <ac:cxnSpMkLst>
            <pc:docMk/>
            <pc:sldMk cId="462299863" sldId="318"/>
            <ac:cxnSpMk id="118" creationId="{1DC0F059-C87B-29D8-170A-13CF2BB2D0BF}"/>
          </ac:cxnSpMkLst>
        </pc:cxnChg>
        <pc:cxnChg chg="del mod">
          <ac:chgData name="Clements, William" userId="cbdb0636-a496-422a-8d40-98c53d494d26" providerId="ADAL" clId="{DEB2FAC4-7492-554A-8084-D15EB7526290}" dt="2022-10-25T17:56:39.242" v="5058" actId="478"/>
          <ac:cxnSpMkLst>
            <pc:docMk/>
            <pc:sldMk cId="462299863" sldId="318"/>
            <ac:cxnSpMk id="121" creationId="{80AB9B77-C1D3-BDE0-EBD1-5E6A14BC2456}"/>
          </ac:cxnSpMkLst>
        </pc:cxnChg>
        <pc:cxnChg chg="del mod">
          <ac:chgData name="Clements, William" userId="cbdb0636-a496-422a-8d40-98c53d494d26" providerId="ADAL" clId="{DEB2FAC4-7492-554A-8084-D15EB7526290}" dt="2022-10-25T17:56:36.831" v="5055" actId="478"/>
          <ac:cxnSpMkLst>
            <pc:docMk/>
            <pc:sldMk cId="462299863" sldId="318"/>
            <ac:cxnSpMk id="127" creationId="{21B651A6-C561-2AC4-D182-167A981A2B25}"/>
          </ac:cxnSpMkLst>
        </pc:cxnChg>
        <pc:cxnChg chg="del mod">
          <ac:chgData name="Clements, William" userId="cbdb0636-a496-422a-8d40-98c53d494d26" providerId="ADAL" clId="{DEB2FAC4-7492-554A-8084-D15EB7526290}" dt="2022-10-25T17:56:35.353" v="5053" actId="478"/>
          <ac:cxnSpMkLst>
            <pc:docMk/>
            <pc:sldMk cId="462299863" sldId="318"/>
            <ac:cxnSpMk id="130" creationId="{80C9726B-1F0D-C2D5-B26D-6936C26ED725}"/>
          </ac:cxnSpMkLst>
        </pc:cxnChg>
      </pc:sldChg>
      <pc:sldChg chg="addSp delSp modSp add mod">
        <pc:chgData name="Clements, William" userId="cbdb0636-a496-422a-8d40-98c53d494d26" providerId="ADAL" clId="{DEB2FAC4-7492-554A-8084-D15EB7526290}" dt="2022-11-01T22:35:47.836" v="7032" actId="20577"/>
        <pc:sldMkLst>
          <pc:docMk/>
          <pc:sldMk cId="3428324916" sldId="319"/>
        </pc:sldMkLst>
        <pc:spChg chg="add mod">
          <ac:chgData name="Clements, William" userId="cbdb0636-a496-422a-8d40-98c53d494d26" providerId="ADAL" clId="{DEB2FAC4-7492-554A-8084-D15EB7526290}" dt="2022-11-01T22:35:47.836" v="7032" actId="20577"/>
          <ac:spMkLst>
            <pc:docMk/>
            <pc:sldMk cId="3428324916" sldId="319"/>
            <ac:spMk id="5" creationId="{BB6EDAF5-A9E1-C262-C1E7-1D8605F33B26}"/>
          </ac:spMkLst>
        </pc:spChg>
        <pc:spChg chg="del">
          <ac:chgData name="Clements, William" userId="cbdb0636-a496-422a-8d40-98c53d494d26" providerId="ADAL" clId="{DEB2FAC4-7492-554A-8084-D15EB7526290}" dt="2022-10-25T18:15:17.341" v="5670" actId="478"/>
          <ac:spMkLst>
            <pc:docMk/>
            <pc:sldMk cId="3428324916" sldId="319"/>
            <ac:spMk id="5" creationId="{BEF2CFF4-41C6-E4DD-35A9-8C8894536CB0}"/>
          </ac:spMkLst>
        </pc:spChg>
        <pc:spChg chg="add mod">
          <ac:chgData name="Clements, William" userId="cbdb0636-a496-422a-8d40-98c53d494d26" providerId="ADAL" clId="{DEB2FAC4-7492-554A-8084-D15EB7526290}" dt="2022-10-25T18:15:17.773" v="5671"/>
          <ac:spMkLst>
            <pc:docMk/>
            <pc:sldMk cId="3428324916" sldId="319"/>
            <ac:spMk id="24" creationId="{689F0D3E-6996-715C-15BB-D2B6C17E1FC7}"/>
          </ac:spMkLst>
        </pc:spChg>
        <pc:spChg chg="add mod">
          <ac:chgData name="Clements, William" userId="cbdb0636-a496-422a-8d40-98c53d494d26" providerId="ADAL" clId="{DEB2FAC4-7492-554A-8084-D15EB7526290}" dt="2022-10-25T18:15:17.773" v="5671"/>
          <ac:spMkLst>
            <pc:docMk/>
            <pc:sldMk cId="3428324916" sldId="319"/>
            <ac:spMk id="26" creationId="{CA3C65EA-3483-52B9-F424-FB6937E02961}"/>
          </ac:spMkLst>
        </pc:spChg>
        <pc:spChg chg="add mod">
          <ac:chgData name="Clements, William" userId="cbdb0636-a496-422a-8d40-98c53d494d26" providerId="ADAL" clId="{DEB2FAC4-7492-554A-8084-D15EB7526290}" dt="2022-10-25T18:23:39.877" v="6209" actId="20577"/>
          <ac:spMkLst>
            <pc:docMk/>
            <pc:sldMk cId="3428324916" sldId="319"/>
            <ac:spMk id="27" creationId="{2B256703-E3F8-38B1-AF2B-C121A82C1853}"/>
          </ac:spMkLst>
        </pc:spChg>
        <pc:picChg chg="add mod">
          <ac:chgData name="Clements, William" userId="cbdb0636-a496-422a-8d40-98c53d494d26" providerId="ADAL" clId="{DEB2FAC4-7492-554A-8084-D15EB7526290}" dt="2022-10-25T18:15:17.773" v="5671"/>
          <ac:picMkLst>
            <pc:docMk/>
            <pc:sldMk cId="3428324916" sldId="319"/>
            <ac:picMk id="3" creationId="{0ADDD218-5130-C3CE-5D5F-BF2FE85FC3EC}"/>
          </ac:picMkLst>
        </pc:picChg>
        <pc:picChg chg="add mod">
          <ac:chgData name="Clements, William" userId="cbdb0636-a496-422a-8d40-98c53d494d26" providerId="ADAL" clId="{DEB2FAC4-7492-554A-8084-D15EB7526290}" dt="2022-10-25T18:15:17.773" v="5671"/>
          <ac:picMkLst>
            <pc:docMk/>
            <pc:sldMk cId="3428324916" sldId="319"/>
            <ac:picMk id="4" creationId="{C297DBDC-0A61-8415-090E-7EA8BB037BBC}"/>
          </ac:picMkLst>
        </pc:picChg>
        <pc:picChg chg="del">
          <ac:chgData name="Clements, William" userId="cbdb0636-a496-422a-8d40-98c53d494d26" providerId="ADAL" clId="{DEB2FAC4-7492-554A-8084-D15EB7526290}" dt="2022-10-25T18:15:17.341" v="5670" actId="478"/>
          <ac:picMkLst>
            <pc:docMk/>
            <pc:sldMk cId="3428324916" sldId="319"/>
            <ac:picMk id="16" creationId="{1CD967C5-7F9A-3998-79A7-D895AB92C592}"/>
          </ac:picMkLst>
        </pc:picChg>
        <pc:picChg chg="add mod">
          <ac:chgData name="Clements, William" userId="cbdb0636-a496-422a-8d40-98c53d494d26" providerId="ADAL" clId="{DEB2FAC4-7492-554A-8084-D15EB7526290}" dt="2022-10-25T18:15:17.773" v="5671"/>
          <ac:picMkLst>
            <pc:docMk/>
            <pc:sldMk cId="3428324916" sldId="319"/>
            <ac:picMk id="22" creationId="{C844560B-F018-B7F9-466A-509DCE845E4B}"/>
          </ac:picMkLst>
        </pc:picChg>
        <pc:picChg chg="del">
          <ac:chgData name="Clements, William" userId="cbdb0636-a496-422a-8d40-98c53d494d26" providerId="ADAL" clId="{DEB2FAC4-7492-554A-8084-D15EB7526290}" dt="2022-10-25T18:15:17.341" v="5670" actId="478"/>
          <ac:picMkLst>
            <pc:docMk/>
            <pc:sldMk cId="3428324916" sldId="319"/>
            <ac:picMk id="57" creationId="{E5AB22B6-DBD7-7DF8-C103-A328895FC439}"/>
          </ac:picMkLst>
        </pc:picChg>
      </pc:sldChg>
      <pc:sldChg chg="modSp add mod">
        <pc:chgData name="Clements, William" userId="cbdb0636-a496-422a-8d40-98c53d494d26" providerId="ADAL" clId="{DEB2FAC4-7492-554A-8084-D15EB7526290}" dt="2022-10-25T18:06:09.032" v="5401" actId="20577"/>
        <pc:sldMkLst>
          <pc:docMk/>
          <pc:sldMk cId="2961252965" sldId="320"/>
        </pc:sldMkLst>
        <pc:spChg chg="mod">
          <ac:chgData name="Clements, William" userId="cbdb0636-a496-422a-8d40-98c53d494d26" providerId="ADAL" clId="{DEB2FAC4-7492-554A-8084-D15EB7526290}" dt="2022-10-25T18:06:09.032" v="5401" actId="20577"/>
          <ac:spMkLst>
            <pc:docMk/>
            <pc:sldMk cId="2961252965" sldId="320"/>
            <ac:spMk id="5" creationId="{BEF2CFF4-41C6-E4DD-35A9-8C8894536CB0}"/>
          </ac:spMkLst>
        </pc:spChg>
      </pc:sldChg>
      <pc:sldChg chg="modSp new mod">
        <pc:chgData name="Clements, William" userId="cbdb0636-a496-422a-8d40-98c53d494d26" providerId="ADAL" clId="{DEB2FAC4-7492-554A-8084-D15EB7526290}" dt="2022-10-25T18:12:05.354" v="5630"/>
        <pc:sldMkLst>
          <pc:docMk/>
          <pc:sldMk cId="1655536016" sldId="321"/>
        </pc:sldMkLst>
        <pc:spChg chg="mod">
          <ac:chgData name="Clements, William" userId="cbdb0636-a496-422a-8d40-98c53d494d26" providerId="ADAL" clId="{DEB2FAC4-7492-554A-8084-D15EB7526290}" dt="2022-10-25T18:12:05.354" v="5630"/>
          <ac:spMkLst>
            <pc:docMk/>
            <pc:sldMk cId="1655536016" sldId="321"/>
            <ac:spMk id="2" creationId="{5B820A8D-09E8-9EDE-7F25-256C8E44E15A}"/>
          </ac:spMkLst>
        </pc:spChg>
      </pc:sldChg>
      <pc:sldChg chg="addSp delSp modSp new mod">
        <pc:chgData name="Clements, William" userId="cbdb0636-a496-422a-8d40-98c53d494d26" providerId="ADAL" clId="{DEB2FAC4-7492-554A-8084-D15EB7526290}" dt="2022-10-25T18:16:00.773" v="5677"/>
        <pc:sldMkLst>
          <pc:docMk/>
          <pc:sldMk cId="2889769469" sldId="322"/>
        </pc:sldMkLst>
        <pc:spChg chg="mod">
          <ac:chgData name="Clements, William" userId="cbdb0636-a496-422a-8d40-98c53d494d26" providerId="ADAL" clId="{DEB2FAC4-7492-554A-8084-D15EB7526290}" dt="2022-10-25T18:12:25.500" v="5633" actId="27636"/>
          <ac:spMkLst>
            <pc:docMk/>
            <pc:sldMk cId="2889769469" sldId="322"/>
            <ac:spMk id="2" creationId="{15A55D7D-4937-CF7E-0DDB-149260A869A1}"/>
          </ac:spMkLst>
        </pc:spChg>
        <pc:spChg chg="mod">
          <ac:chgData name="Clements, William" userId="cbdb0636-a496-422a-8d40-98c53d494d26" providerId="ADAL" clId="{DEB2FAC4-7492-554A-8084-D15EB7526290}" dt="2022-10-25T18:16:00.773" v="5677"/>
          <ac:spMkLst>
            <pc:docMk/>
            <pc:sldMk cId="2889769469" sldId="322"/>
            <ac:spMk id="3" creationId="{07BCB66D-16F1-0629-0AEA-120FF514EA49}"/>
          </ac:spMkLst>
        </pc:spChg>
        <pc:spChg chg="add del mod">
          <ac:chgData name="Clements, William" userId="cbdb0636-a496-422a-8d40-98c53d494d26" providerId="ADAL" clId="{DEB2FAC4-7492-554A-8084-D15EB7526290}" dt="2022-10-25T18:15:55.697" v="5676"/>
          <ac:spMkLst>
            <pc:docMk/>
            <pc:sldMk cId="2889769469" sldId="322"/>
            <ac:spMk id="5" creationId="{014338F0-2AE0-781C-19B8-34CC6C66DBE0}"/>
          </ac:spMkLst>
        </pc:spChg>
      </pc:sldChg>
      <pc:sldChg chg="add">
        <pc:chgData name="Clements, William" userId="cbdb0636-a496-422a-8d40-98c53d494d26" providerId="ADAL" clId="{DEB2FAC4-7492-554A-8084-D15EB7526290}" dt="2022-10-25T18:12:40.932" v="5634" actId="2890"/>
        <pc:sldMkLst>
          <pc:docMk/>
          <pc:sldMk cId="1588655716" sldId="323"/>
        </pc:sldMkLst>
      </pc:sldChg>
      <pc:sldChg chg="addSp delSp modSp new mod">
        <pc:chgData name="Clements, William" userId="cbdb0636-a496-422a-8d40-98c53d494d26" providerId="ADAL" clId="{DEB2FAC4-7492-554A-8084-D15EB7526290}" dt="2022-11-01T22:33:26.620" v="6962"/>
        <pc:sldMkLst>
          <pc:docMk/>
          <pc:sldMk cId="3982266079" sldId="324"/>
        </pc:sldMkLst>
        <pc:spChg chg="mod">
          <ac:chgData name="Clements, William" userId="cbdb0636-a496-422a-8d40-98c53d494d26" providerId="ADAL" clId="{DEB2FAC4-7492-554A-8084-D15EB7526290}" dt="2022-10-25T18:15:29.020" v="5673"/>
          <ac:spMkLst>
            <pc:docMk/>
            <pc:sldMk cId="3982266079" sldId="324"/>
            <ac:spMk id="2" creationId="{49577CCA-0823-C69E-7564-5A4135E29BF3}"/>
          </ac:spMkLst>
        </pc:spChg>
        <pc:spChg chg="add mod">
          <ac:chgData name="Clements, William" userId="cbdb0636-a496-422a-8d40-98c53d494d26" providerId="ADAL" clId="{DEB2FAC4-7492-554A-8084-D15EB7526290}" dt="2022-10-25T18:15:45.176" v="5674"/>
          <ac:spMkLst>
            <pc:docMk/>
            <pc:sldMk cId="3982266079" sldId="324"/>
            <ac:spMk id="3" creationId="{BA99852B-ED4A-37CC-723F-F874AE122D7D}"/>
          </ac:spMkLst>
        </pc:spChg>
        <pc:spChg chg="add del mod">
          <ac:chgData name="Clements, William" userId="cbdb0636-a496-422a-8d40-98c53d494d26" providerId="ADAL" clId="{DEB2FAC4-7492-554A-8084-D15EB7526290}" dt="2022-11-01T22:33:26.620" v="6962"/>
          <ac:spMkLst>
            <pc:docMk/>
            <pc:sldMk cId="3982266079" sldId="324"/>
            <ac:spMk id="4" creationId="{F44831F2-94E9-BA9E-293B-4B4C8079BB2A}"/>
          </ac:spMkLst>
        </pc:spChg>
      </pc:sldChg>
      <pc:sldChg chg="add">
        <pc:chgData name="Clements, William" userId="cbdb0636-a496-422a-8d40-98c53d494d26" providerId="ADAL" clId="{DEB2FAC4-7492-554A-8084-D15EB7526290}" dt="2022-10-25T18:29:38.233" v="6250" actId="2890"/>
        <pc:sldMkLst>
          <pc:docMk/>
          <pc:sldMk cId="2945534952" sldId="325"/>
        </pc:sldMkLst>
      </pc:sldChg>
      <pc:sldChg chg="add del">
        <pc:chgData name="Clements, William" userId="cbdb0636-a496-422a-8d40-98c53d494d26" providerId="ADAL" clId="{DEB2FAC4-7492-554A-8084-D15EB7526290}" dt="2022-10-31T20:40:04.272" v="6253" actId="2696"/>
        <pc:sldMkLst>
          <pc:docMk/>
          <pc:sldMk cId="2971597165" sldId="326"/>
        </pc:sldMkLst>
      </pc:sldChg>
      <pc:sldChg chg="modSp mod">
        <pc:chgData name="Clements, William" userId="cbdb0636-a496-422a-8d40-98c53d494d26" providerId="ADAL" clId="{DEB2FAC4-7492-554A-8084-D15EB7526290}" dt="2022-11-02T22:53:01.359" v="7062" actId="20577"/>
        <pc:sldMkLst>
          <pc:docMk/>
          <pc:sldMk cId="3239290646" sldId="326"/>
        </pc:sldMkLst>
        <pc:spChg chg="mod">
          <ac:chgData name="Clements, William" userId="cbdb0636-a496-422a-8d40-98c53d494d26" providerId="ADAL" clId="{DEB2FAC4-7492-554A-8084-D15EB7526290}" dt="2022-11-02T22:53:01.359" v="7062" actId="20577"/>
          <ac:spMkLst>
            <pc:docMk/>
            <pc:sldMk cId="3239290646" sldId="326"/>
            <ac:spMk id="33" creationId="{58D59729-AE63-5EC0-D9F5-12815FFD9386}"/>
          </ac:spMkLst>
        </pc:spChg>
      </pc:sldChg>
    </pc:docChg>
  </pc:docChgLst>
  <pc:docChgLst>
    <pc:chgData name="Clements, William" userId="cbdb0636-a496-422a-8d40-98c53d494d26" providerId="ADAL" clId="{45C935A2-049D-5244-827B-7FC9DE81507F}"/>
    <pc:docChg chg="undo custSel addSld modSld">
      <pc:chgData name="Clements, William" userId="cbdb0636-a496-422a-8d40-98c53d494d26" providerId="ADAL" clId="{45C935A2-049D-5244-827B-7FC9DE81507F}" dt="2022-09-28T21:03:28.430" v="403"/>
      <pc:docMkLst>
        <pc:docMk/>
      </pc:docMkLst>
      <pc:sldChg chg="modSp mod">
        <pc:chgData name="Clements, William" userId="cbdb0636-a496-422a-8d40-98c53d494d26" providerId="ADAL" clId="{45C935A2-049D-5244-827B-7FC9DE81507F}" dt="2022-09-28T20:48:49.935" v="37" actId="20577"/>
        <pc:sldMkLst>
          <pc:docMk/>
          <pc:sldMk cId="1754487093" sldId="256"/>
        </pc:sldMkLst>
        <pc:spChg chg="mod">
          <ac:chgData name="Clements, William" userId="cbdb0636-a496-422a-8d40-98c53d494d26" providerId="ADAL" clId="{45C935A2-049D-5244-827B-7FC9DE81507F}" dt="2022-09-28T20:48:39.773" v="6" actId="20577"/>
          <ac:spMkLst>
            <pc:docMk/>
            <pc:sldMk cId="1754487093" sldId="256"/>
            <ac:spMk id="2" creationId="{3C0F2DA9-7427-178E-AF44-31294B1AC349}"/>
          </ac:spMkLst>
        </pc:spChg>
        <pc:spChg chg="mod">
          <ac:chgData name="Clements, William" userId="cbdb0636-a496-422a-8d40-98c53d494d26" providerId="ADAL" clId="{45C935A2-049D-5244-827B-7FC9DE81507F}" dt="2022-09-28T20:48:49.935" v="37" actId="20577"/>
          <ac:spMkLst>
            <pc:docMk/>
            <pc:sldMk cId="1754487093" sldId="256"/>
            <ac:spMk id="3" creationId="{CA0DCADD-FC6A-6A57-B0B3-2CB5462ACE24}"/>
          </ac:spMkLst>
        </pc:spChg>
      </pc:sldChg>
      <pc:sldChg chg="add">
        <pc:chgData name="Clements, William" userId="cbdb0636-a496-422a-8d40-98c53d494d26" providerId="ADAL" clId="{45C935A2-049D-5244-827B-7FC9DE81507F}" dt="2022-09-28T20:49:11.510" v="38"/>
        <pc:sldMkLst>
          <pc:docMk/>
          <pc:sldMk cId="1165957260" sldId="258"/>
        </pc:sldMkLst>
      </pc:sldChg>
      <pc:sldChg chg="addSp modSp new mod modClrScheme chgLayout">
        <pc:chgData name="Clements, William" userId="cbdb0636-a496-422a-8d40-98c53d494d26" providerId="ADAL" clId="{45C935A2-049D-5244-827B-7FC9DE81507F}" dt="2022-09-28T20:51:47.694" v="228" actId="20577"/>
        <pc:sldMkLst>
          <pc:docMk/>
          <pc:sldMk cId="2180147392" sldId="259"/>
        </pc:sldMkLst>
        <pc:spChg chg="mod ord">
          <ac:chgData name="Clements, William" userId="cbdb0636-a496-422a-8d40-98c53d494d26" providerId="ADAL" clId="{45C935A2-049D-5244-827B-7FC9DE81507F}" dt="2022-09-28T20:50:43.439" v="197" actId="700"/>
          <ac:spMkLst>
            <pc:docMk/>
            <pc:sldMk cId="2180147392" sldId="259"/>
            <ac:spMk id="2" creationId="{A075D6D6-15ED-FE29-577F-D3F170CB6905}"/>
          </ac:spMkLst>
        </pc:spChg>
        <pc:spChg chg="mod ord">
          <ac:chgData name="Clements, William" userId="cbdb0636-a496-422a-8d40-98c53d494d26" providerId="ADAL" clId="{45C935A2-049D-5244-827B-7FC9DE81507F}" dt="2022-09-28T20:51:44.590" v="225" actId="27636"/>
          <ac:spMkLst>
            <pc:docMk/>
            <pc:sldMk cId="2180147392" sldId="259"/>
            <ac:spMk id="3" creationId="{B4353D9C-E5EF-B0D0-C45A-A08B3B0479E7}"/>
          </ac:spMkLst>
        </pc:spChg>
        <pc:spChg chg="add mod ord">
          <ac:chgData name="Clements, William" userId="cbdb0636-a496-422a-8d40-98c53d494d26" providerId="ADAL" clId="{45C935A2-049D-5244-827B-7FC9DE81507F}" dt="2022-09-28T20:51:47.694" v="228" actId="20577"/>
          <ac:spMkLst>
            <pc:docMk/>
            <pc:sldMk cId="2180147392" sldId="259"/>
            <ac:spMk id="4" creationId="{4203594B-1324-0EC3-5451-D76A2F1705EB}"/>
          </ac:spMkLst>
        </pc:spChg>
      </pc:sldChg>
      <pc:sldChg chg="addSp delSp modSp new mod">
        <pc:chgData name="Clements, William" userId="cbdb0636-a496-422a-8d40-98c53d494d26" providerId="ADAL" clId="{45C935A2-049D-5244-827B-7FC9DE81507F}" dt="2022-09-28T20:54:34.151" v="254" actId="1076"/>
        <pc:sldMkLst>
          <pc:docMk/>
          <pc:sldMk cId="2177547847" sldId="260"/>
        </pc:sldMkLst>
        <pc:spChg chg="mod">
          <ac:chgData name="Clements, William" userId="cbdb0636-a496-422a-8d40-98c53d494d26" providerId="ADAL" clId="{45C935A2-049D-5244-827B-7FC9DE81507F}" dt="2022-09-28T20:52:09.649" v="234" actId="27636"/>
          <ac:spMkLst>
            <pc:docMk/>
            <pc:sldMk cId="2177547847" sldId="260"/>
            <ac:spMk id="2" creationId="{992F4B02-165D-5FCF-1DB8-B3B0BD9FB341}"/>
          </ac:spMkLst>
        </pc:spChg>
        <pc:spChg chg="mod">
          <ac:chgData name="Clements, William" userId="cbdb0636-a496-422a-8d40-98c53d494d26" providerId="ADAL" clId="{45C935A2-049D-5244-827B-7FC9DE81507F}" dt="2022-09-28T20:52:43.631" v="241" actId="14"/>
          <ac:spMkLst>
            <pc:docMk/>
            <pc:sldMk cId="2177547847" sldId="260"/>
            <ac:spMk id="3" creationId="{0FB159B2-B4A1-43E8-7FA5-0B1373A8E22E}"/>
          </ac:spMkLst>
        </pc:spChg>
        <pc:spChg chg="add del">
          <ac:chgData name="Clements, William" userId="cbdb0636-a496-422a-8d40-98c53d494d26" providerId="ADAL" clId="{45C935A2-049D-5244-827B-7FC9DE81507F}" dt="2022-09-28T20:54:10.700" v="251"/>
          <ac:spMkLst>
            <pc:docMk/>
            <pc:sldMk cId="2177547847" sldId="260"/>
            <ac:spMk id="8" creationId="{7567314D-6C5D-52CF-4B47-5970314FA329}"/>
          </ac:spMkLst>
        </pc:spChg>
        <pc:picChg chg="add mod">
          <ac:chgData name="Clements, William" userId="cbdb0636-a496-422a-8d40-98c53d494d26" providerId="ADAL" clId="{45C935A2-049D-5244-827B-7FC9DE81507F}" dt="2022-09-28T20:53:14.062" v="244" actId="1076"/>
          <ac:picMkLst>
            <pc:docMk/>
            <pc:sldMk cId="2177547847" sldId="260"/>
            <ac:picMk id="5" creationId="{561346E8-FF36-E66A-F8E1-53211FD1741E}"/>
          </ac:picMkLst>
        </pc:picChg>
        <pc:picChg chg="add mod">
          <ac:chgData name="Clements, William" userId="cbdb0636-a496-422a-8d40-98c53d494d26" providerId="ADAL" clId="{45C935A2-049D-5244-827B-7FC9DE81507F}" dt="2022-09-28T20:53:32.401" v="246" actId="1076"/>
          <ac:picMkLst>
            <pc:docMk/>
            <pc:sldMk cId="2177547847" sldId="260"/>
            <ac:picMk id="6" creationId="{7F33D464-3250-7267-5146-8DCBF1CDC9BB}"/>
          </ac:picMkLst>
        </pc:picChg>
        <pc:picChg chg="add mod">
          <ac:chgData name="Clements, William" userId="cbdb0636-a496-422a-8d40-98c53d494d26" providerId="ADAL" clId="{45C935A2-049D-5244-827B-7FC9DE81507F}" dt="2022-09-28T20:53:56.209" v="249" actId="14100"/>
          <ac:picMkLst>
            <pc:docMk/>
            <pc:sldMk cId="2177547847" sldId="260"/>
            <ac:picMk id="7" creationId="{48713897-AF26-8858-54EA-576FA11CF64D}"/>
          </ac:picMkLst>
        </pc:picChg>
        <pc:picChg chg="add mod">
          <ac:chgData name="Clements, William" userId="cbdb0636-a496-422a-8d40-98c53d494d26" providerId="ADAL" clId="{45C935A2-049D-5244-827B-7FC9DE81507F}" dt="2022-09-28T20:54:34.151" v="254" actId="1076"/>
          <ac:picMkLst>
            <pc:docMk/>
            <pc:sldMk cId="2177547847" sldId="260"/>
            <ac:picMk id="9" creationId="{5376947C-545F-02AD-2444-F9FADCA98F1C}"/>
          </ac:picMkLst>
        </pc:picChg>
      </pc:sldChg>
      <pc:sldChg chg="addSp modSp new mod">
        <pc:chgData name="Clements, William" userId="cbdb0636-a496-422a-8d40-98c53d494d26" providerId="ADAL" clId="{45C935A2-049D-5244-827B-7FC9DE81507F}" dt="2022-09-28T20:56:50.764" v="285" actId="1076"/>
        <pc:sldMkLst>
          <pc:docMk/>
          <pc:sldMk cId="4017550042" sldId="261"/>
        </pc:sldMkLst>
        <pc:spChg chg="mod">
          <ac:chgData name="Clements, William" userId="cbdb0636-a496-422a-8d40-98c53d494d26" providerId="ADAL" clId="{45C935A2-049D-5244-827B-7FC9DE81507F}" dt="2022-09-28T20:56:46.249" v="284" actId="27636"/>
          <ac:spMkLst>
            <pc:docMk/>
            <pc:sldMk cId="4017550042" sldId="261"/>
            <ac:spMk id="2" creationId="{DCE297EB-29F5-9C5C-9AC1-2AB8E0457A44}"/>
          </ac:spMkLst>
        </pc:spChg>
        <pc:spChg chg="mod">
          <ac:chgData name="Clements, William" userId="cbdb0636-a496-422a-8d40-98c53d494d26" providerId="ADAL" clId="{45C935A2-049D-5244-827B-7FC9DE81507F}" dt="2022-09-28T20:55:12.782" v="271"/>
          <ac:spMkLst>
            <pc:docMk/>
            <pc:sldMk cId="4017550042" sldId="261"/>
            <ac:spMk id="3" creationId="{5333BCB8-3B95-471E-B08E-10852A76D3F2}"/>
          </ac:spMkLst>
        </pc:spChg>
        <pc:picChg chg="add mod">
          <ac:chgData name="Clements, William" userId="cbdb0636-a496-422a-8d40-98c53d494d26" providerId="ADAL" clId="{45C935A2-049D-5244-827B-7FC9DE81507F}" dt="2022-09-28T20:55:32.911" v="274" actId="14100"/>
          <ac:picMkLst>
            <pc:docMk/>
            <pc:sldMk cId="4017550042" sldId="261"/>
            <ac:picMk id="5" creationId="{7B17EC94-7661-9C5F-51F9-F5FBAFC9D6D8}"/>
          </ac:picMkLst>
        </pc:picChg>
        <pc:picChg chg="add mod">
          <ac:chgData name="Clements, William" userId="cbdb0636-a496-422a-8d40-98c53d494d26" providerId="ADAL" clId="{45C935A2-049D-5244-827B-7FC9DE81507F}" dt="2022-09-28T20:56:50.764" v="285" actId="1076"/>
          <ac:picMkLst>
            <pc:docMk/>
            <pc:sldMk cId="4017550042" sldId="261"/>
            <ac:picMk id="6" creationId="{F51E8F54-0CC9-4412-51F0-E21D0CFB990D}"/>
          </ac:picMkLst>
        </pc:picChg>
        <pc:picChg chg="add mod">
          <ac:chgData name="Clements, William" userId="cbdb0636-a496-422a-8d40-98c53d494d26" providerId="ADAL" clId="{45C935A2-049D-5244-827B-7FC9DE81507F}" dt="2022-09-28T20:56:21.064" v="280" actId="1076"/>
          <ac:picMkLst>
            <pc:docMk/>
            <pc:sldMk cId="4017550042" sldId="261"/>
            <ac:picMk id="7" creationId="{AD0C284F-D8C8-0034-0F22-DAF373BA5C8D}"/>
          </ac:picMkLst>
        </pc:picChg>
        <pc:picChg chg="add mod">
          <ac:chgData name="Clements, William" userId="cbdb0636-a496-422a-8d40-98c53d494d26" providerId="ADAL" clId="{45C935A2-049D-5244-827B-7FC9DE81507F}" dt="2022-09-28T20:56:44.426" v="282" actId="1076"/>
          <ac:picMkLst>
            <pc:docMk/>
            <pc:sldMk cId="4017550042" sldId="261"/>
            <ac:picMk id="8" creationId="{D5AA3409-2656-EFCB-AA5E-AAE8888EC838}"/>
          </ac:picMkLst>
        </pc:picChg>
      </pc:sldChg>
      <pc:sldChg chg="addSp delSp modSp new mod">
        <pc:chgData name="Clements, William" userId="cbdb0636-a496-422a-8d40-98c53d494d26" providerId="ADAL" clId="{45C935A2-049D-5244-827B-7FC9DE81507F}" dt="2022-09-28T20:59:03.747" v="324"/>
        <pc:sldMkLst>
          <pc:docMk/>
          <pc:sldMk cId="3982259240" sldId="262"/>
        </pc:sldMkLst>
        <pc:spChg chg="mod">
          <ac:chgData name="Clements, William" userId="cbdb0636-a496-422a-8d40-98c53d494d26" providerId="ADAL" clId="{45C935A2-049D-5244-827B-7FC9DE81507F}" dt="2022-09-28T20:57:20.826" v="291" actId="27636"/>
          <ac:spMkLst>
            <pc:docMk/>
            <pc:sldMk cId="3982259240" sldId="262"/>
            <ac:spMk id="2" creationId="{0383065B-39C7-E861-2306-90DA90AA90CF}"/>
          </ac:spMkLst>
        </pc:spChg>
        <pc:spChg chg="mod">
          <ac:chgData name="Clements, William" userId="cbdb0636-a496-422a-8d40-98c53d494d26" providerId="ADAL" clId="{45C935A2-049D-5244-827B-7FC9DE81507F}" dt="2022-09-28T20:57:30.053" v="310"/>
          <ac:spMkLst>
            <pc:docMk/>
            <pc:sldMk cId="3982259240" sldId="262"/>
            <ac:spMk id="3" creationId="{A94C9C5A-3A68-28D0-8987-7B72DFD75730}"/>
          </ac:spMkLst>
        </pc:spChg>
        <pc:spChg chg="del">
          <ac:chgData name="Clements, William" userId="cbdb0636-a496-422a-8d40-98c53d494d26" providerId="ADAL" clId="{45C935A2-049D-5244-827B-7FC9DE81507F}" dt="2022-09-28T20:58:07.285" v="315"/>
          <ac:spMkLst>
            <pc:docMk/>
            <pc:sldMk cId="3982259240" sldId="262"/>
            <ac:spMk id="4" creationId="{B5C9D967-501D-FE28-2A95-9B4D7ECCD02A}"/>
          </ac:spMkLst>
        </pc:spChg>
        <pc:spChg chg="add del">
          <ac:chgData name="Clements, William" userId="cbdb0636-a496-422a-8d40-98c53d494d26" providerId="ADAL" clId="{45C935A2-049D-5244-827B-7FC9DE81507F}" dt="2022-09-28T20:58:26.803" v="317" actId="22"/>
          <ac:spMkLst>
            <pc:docMk/>
            <pc:sldMk cId="3982259240" sldId="262"/>
            <ac:spMk id="7" creationId="{59DFEC9B-2683-9B0C-9CD2-4C33F112E200}"/>
          </ac:spMkLst>
        </pc:spChg>
        <pc:picChg chg="add mod">
          <ac:chgData name="Clements, William" userId="cbdb0636-a496-422a-8d40-98c53d494d26" providerId="ADAL" clId="{45C935A2-049D-5244-827B-7FC9DE81507F}" dt="2022-09-28T20:58:00.691" v="314" actId="14100"/>
          <ac:picMkLst>
            <pc:docMk/>
            <pc:sldMk cId="3982259240" sldId="262"/>
            <ac:picMk id="5" creationId="{F923A512-F474-859A-B025-6848271A0377}"/>
          </ac:picMkLst>
        </pc:picChg>
        <pc:picChg chg="add del mod">
          <ac:chgData name="Clements, William" userId="cbdb0636-a496-422a-8d40-98c53d494d26" providerId="ADAL" clId="{45C935A2-049D-5244-827B-7FC9DE81507F}" dt="2022-09-28T20:59:00.243" v="322" actId="21"/>
          <ac:picMkLst>
            <pc:docMk/>
            <pc:sldMk cId="3982259240" sldId="262"/>
            <ac:picMk id="8" creationId="{9B4337FD-5713-CA66-BA5F-099C67C9673B}"/>
          </ac:picMkLst>
        </pc:picChg>
        <pc:picChg chg="add del mod">
          <ac:chgData name="Clements, William" userId="cbdb0636-a496-422a-8d40-98c53d494d26" providerId="ADAL" clId="{45C935A2-049D-5244-827B-7FC9DE81507F}" dt="2022-09-28T20:59:03.747" v="324"/>
          <ac:picMkLst>
            <pc:docMk/>
            <pc:sldMk cId="3982259240" sldId="262"/>
            <ac:picMk id="9" creationId="{A7042BEA-E998-06E8-42C6-CF8BF3B6540E}"/>
          </ac:picMkLst>
        </pc:picChg>
        <pc:picChg chg="add mod">
          <ac:chgData name="Clements, William" userId="cbdb0636-a496-422a-8d40-98c53d494d26" providerId="ADAL" clId="{45C935A2-049D-5244-827B-7FC9DE81507F}" dt="2022-09-28T20:58:07.285" v="315"/>
          <ac:picMkLst>
            <pc:docMk/>
            <pc:sldMk cId="3982259240" sldId="262"/>
            <ac:picMk id="2050" creationId="{B7B85A42-A64A-3BEC-6FD5-7888985BBD21}"/>
          </ac:picMkLst>
        </pc:picChg>
      </pc:sldChg>
      <pc:sldChg chg="addSp delSp modSp new mod modClrScheme chgLayout">
        <pc:chgData name="Clements, William" userId="cbdb0636-a496-422a-8d40-98c53d494d26" providerId="ADAL" clId="{45C935A2-049D-5244-827B-7FC9DE81507F}" dt="2022-09-28T21:01:02.977" v="341" actId="1076"/>
        <pc:sldMkLst>
          <pc:docMk/>
          <pc:sldMk cId="1361865864" sldId="263"/>
        </pc:sldMkLst>
        <pc:spChg chg="del mod ord">
          <ac:chgData name="Clements, William" userId="cbdb0636-a496-422a-8d40-98c53d494d26" providerId="ADAL" clId="{45C935A2-049D-5244-827B-7FC9DE81507F}" dt="2022-09-28T21:00:52.735" v="338" actId="700"/>
          <ac:spMkLst>
            <pc:docMk/>
            <pc:sldMk cId="1361865864" sldId="263"/>
            <ac:spMk id="2" creationId="{67B3F446-ACBE-2DB5-B181-667BF6DC3C2F}"/>
          </ac:spMkLst>
        </pc:spChg>
        <pc:spChg chg="del">
          <ac:chgData name="Clements, William" userId="cbdb0636-a496-422a-8d40-98c53d494d26" providerId="ADAL" clId="{45C935A2-049D-5244-827B-7FC9DE81507F}" dt="2022-09-28T21:00:52.735" v="338" actId="700"/>
          <ac:spMkLst>
            <pc:docMk/>
            <pc:sldMk cId="1361865864" sldId="263"/>
            <ac:spMk id="3" creationId="{6DEBB28D-9D21-A976-D52A-7675DF4CA7AC}"/>
          </ac:spMkLst>
        </pc:spChg>
        <pc:spChg chg="del">
          <ac:chgData name="Clements, William" userId="cbdb0636-a496-422a-8d40-98c53d494d26" providerId="ADAL" clId="{45C935A2-049D-5244-827B-7FC9DE81507F}" dt="2022-09-28T21:00:52.735" v="338" actId="700"/>
          <ac:spMkLst>
            <pc:docMk/>
            <pc:sldMk cId="1361865864" sldId="263"/>
            <ac:spMk id="4" creationId="{6AEE398A-C02D-D5BC-195F-201CB6E1D08B}"/>
          </ac:spMkLst>
        </pc:spChg>
        <pc:spChg chg="add mod">
          <ac:chgData name="Clements, William" userId="cbdb0636-a496-422a-8d40-98c53d494d26" providerId="ADAL" clId="{45C935A2-049D-5244-827B-7FC9DE81507F}" dt="2022-09-28T21:00:33.096" v="336" actId="1076"/>
          <ac:spMkLst>
            <pc:docMk/>
            <pc:sldMk cId="1361865864" sldId="263"/>
            <ac:spMk id="9" creationId="{0B67FCE4-0981-4E47-6CBE-70A9CCF13412}"/>
          </ac:spMkLst>
        </pc:spChg>
        <pc:spChg chg="add">
          <ac:chgData name="Clements, William" userId="cbdb0636-a496-422a-8d40-98c53d494d26" providerId="ADAL" clId="{45C935A2-049D-5244-827B-7FC9DE81507F}" dt="2022-09-28T21:00:44.163" v="337" actId="11529"/>
          <ac:spMkLst>
            <pc:docMk/>
            <pc:sldMk cId="1361865864" sldId="263"/>
            <ac:spMk id="10" creationId="{24A1A689-0099-8E07-70AC-D05ED0F9C9BB}"/>
          </ac:spMkLst>
        </pc:spChg>
        <pc:spChg chg="add mod ord">
          <ac:chgData name="Clements, William" userId="cbdb0636-a496-422a-8d40-98c53d494d26" providerId="ADAL" clId="{45C935A2-049D-5244-827B-7FC9DE81507F}" dt="2022-09-28T21:00:52.735" v="338" actId="700"/>
          <ac:spMkLst>
            <pc:docMk/>
            <pc:sldMk cId="1361865864" sldId="263"/>
            <ac:spMk id="11" creationId="{8CA59DE7-4015-FF89-752A-80E5A35D7C2D}"/>
          </ac:spMkLst>
        </pc:spChg>
        <pc:picChg chg="add mod">
          <ac:chgData name="Clements, William" userId="cbdb0636-a496-422a-8d40-98c53d494d26" providerId="ADAL" clId="{45C935A2-049D-5244-827B-7FC9DE81507F}" dt="2022-09-28T20:59:05.629" v="325"/>
          <ac:picMkLst>
            <pc:docMk/>
            <pc:sldMk cId="1361865864" sldId="263"/>
            <ac:picMk id="5" creationId="{530655CE-7272-0199-8ECE-9D2638FDFE88}"/>
          </ac:picMkLst>
        </pc:picChg>
        <pc:picChg chg="add mod">
          <ac:chgData name="Clements, William" userId="cbdb0636-a496-422a-8d40-98c53d494d26" providerId="ADAL" clId="{45C935A2-049D-5244-827B-7FC9DE81507F}" dt="2022-09-28T21:00:21.747" v="334" actId="1076"/>
          <ac:picMkLst>
            <pc:docMk/>
            <pc:sldMk cId="1361865864" sldId="263"/>
            <ac:picMk id="6" creationId="{F1A09850-6E7B-F381-B907-F6738012B796}"/>
          </ac:picMkLst>
        </pc:picChg>
        <pc:picChg chg="add mod">
          <ac:chgData name="Clements, William" userId="cbdb0636-a496-422a-8d40-98c53d494d26" providerId="ADAL" clId="{45C935A2-049D-5244-827B-7FC9DE81507F}" dt="2022-09-28T21:01:02.977" v="341" actId="1076"/>
          <ac:picMkLst>
            <pc:docMk/>
            <pc:sldMk cId="1361865864" sldId="263"/>
            <ac:picMk id="7" creationId="{20D78BF6-677C-7287-D9AB-287DC6C69C70}"/>
          </ac:picMkLst>
        </pc:picChg>
        <pc:picChg chg="add mod">
          <ac:chgData name="Clements, William" userId="cbdb0636-a496-422a-8d40-98c53d494d26" providerId="ADAL" clId="{45C935A2-049D-5244-827B-7FC9DE81507F}" dt="2022-09-28T21:00:17.793" v="333" actId="1076"/>
          <ac:picMkLst>
            <pc:docMk/>
            <pc:sldMk cId="1361865864" sldId="263"/>
            <ac:picMk id="8" creationId="{B14ECEBF-6D40-0A5B-EC8E-CBF74E0A7E1D}"/>
          </ac:picMkLst>
        </pc:picChg>
      </pc:sldChg>
      <pc:sldChg chg="addSp modSp new mod modClrScheme chgLayout">
        <pc:chgData name="Clements, William" userId="cbdb0636-a496-422a-8d40-98c53d494d26" providerId="ADAL" clId="{45C935A2-049D-5244-827B-7FC9DE81507F}" dt="2022-09-28T21:03:28.430" v="403"/>
        <pc:sldMkLst>
          <pc:docMk/>
          <pc:sldMk cId="1261119935" sldId="264"/>
        </pc:sldMkLst>
        <pc:spChg chg="mod ord">
          <ac:chgData name="Clements, William" userId="cbdb0636-a496-422a-8d40-98c53d494d26" providerId="ADAL" clId="{45C935A2-049D-5244-827B-7FC9DE81507F}" dt="2022-09-28T21:02:42.003" v="374" actId="700"/>
          <ac:spMkLst>
            <pc:docMk/>
            <pc:sldMk cId="1261119935" sldId="264"/>
            <ac:spMk id="2" creationId="{2E4D8B66-097C-7368-FDA6-70A3B51142C8}"/>
          </ac:spMkLst>
        </pc:spChg>
        <pc:spChg chg="add mod ord">
          <ac:chgData name="Clements, William" userId="cbdb0636-a496-422a-8d40-98c53d494d26" providerId="ADAL" clId="{45C935A2-049D-5244-827B-7FC9DE81507F}" dt="2022-09-28T21:03:23.968" v="401" actId="27636"/>
          <ac:spMkLst>
            <pc:docMk/>
            <pc:sldMk cId="1261119935" sldId="264"/>
            <ac:spMk id="3" creationId="{E884EB76-5260-1F27-3AF4-89086AC6E7A8}"/>
          </ac:spMkLst>
        </pc:spChg>
        <pc:spChg chg="add mod ord">
          <ac:chgData name="Clements, William" userId="cbdb0636-a496-422a-8d40-98c53d494d26" providerId="ADAL" clId="{45C935A2-049D-5244-827B-7FC9DE81507F}" dt="2022-09-28T21:03:28.430" v="403"/>
          <ac:spMkLst>
            <pc:docMk/>
            <pc:sldMk cId="1261119935" sldId="264"/>
            <ac:spMk id="4" creationId="{C7EF3124-DFF3-4283-675F-A7B75195F56D}"/>
          </ac:spMkLst>
        </pc:spChg>
      </pc:sldChg>
    </pc:docChg>
  </pc:docChgLst>
  <pc:docChgLst>
    <pc:chgData name="Clements, William" userId="cbdb0636-a496-422a-8d40-98c53d494d26" providerId="ADAL" clId="{BCB0A913-57E1-8448-9C2B-1BDB6E65ACDC}"/>
    <pc:docChg chg="custSel addSld delSld modSld">
      <pc:chgData name="Clements, William" userId="cbdb0636-a496-422a-8d40-98c53d494d26" providerId="ADAL" clId="{BCB0A913-57E1-8448-9C2B-1BDB6E65ACDC}" dt="2023-01-18T15:49:47.167" v="53" actId="14100"/>
      <pc:docMkLst>
        <pc:docMk/>
      </pc:docMkLst>
      <pc:sldChg chg="modSp add mod">
        <pc:chgData name="Clements, William" userId="cbdb0636-a496-422a-8d40-98c53d494d26" providerId="ADAL" clId="{BCB0A913-57E1-8448-9C2B-1BDB6E65ACDC}" dt="2023-01-18T15:49:47.167" v="53" actId="14100"/>
        <pc:sldMkLst>
          <pc:docMk/>
          <pc:sldMk cId="986069390" sldId="282"/>
        </pc:sldMkLst>
        <pc:picChg chg="mod">
          <ac:chgData name="Clements, William" userId="cbdb0636-a496-422a-8d40-98c53d494d26" providerId="ADAL" clId="{BCB0A913-57E1-8448-9C2B-1BDB6E65ACDC}" dt="2023-01-18T15:49:47.167" v="53" actId="14100"/>
          <ac:picMkLst>
            <pc:docMk/>
            <pc:sldMk cId="986069390" sldId="282"/>
            <ac:picMk id="5" creationId="{E34BFFF4-F590-F8D0-0E29-7177A95AB190}"/>
          </ac:picMkLst>
        </pc:picChg>
      </pc:sldChg>
      <pc:sldChg chg="addSp modSp mod">
        <pc:chgData name="Clements, William" userId="cbdb0636-a496-422a-8d40-98c53d494d26" providerId="ADAL" clId="{BCB0A913-57E1-8448-9C2B-1BDB6E65ACDC}" dt="2023-01-18T15:47:00.475" v="46" actId="20577"/>
        <pc:sldMkLst>
          <pc:docMk/>
          <pc:sldMk cId="1180770708" sldId="284"/>
        </pc:sldMkLst>
        <pc:spChg chg="add mod">
          <ac:chgData name="Clements, William" userId="cbdb0636-a496-422a-8d40-98c53d494d26" providerId="ADAL" clId="{BCB0A913-57E1-8448-9C2B-1BDB6E65ACDC}" dt="2023-01-18T15:47:00.475" v="46" actId="20577"/>
          <ac:spMkLst>
            <pc:docMk/>
            <pc:sldMk cId="1180770708" sldId="284"/>
            <ac:spMk id="5" creationId="{FD8056E9-02AC-612A-A6F1-4955E8E33D25}"/>
          </ac:spMkLst>
        </pc:spChg>
      </pc:sldChg>
      <pc:sldChg chg="delSp mod">
        <pc:chgData name="Clements, William" userId="cbdb0636-a496-422a-8d40-98c53d494d26" providerId="ADAL" clId="{BCB0A913-57E1-8448-9C2B-1BDB6E65ACDC}" dt="2023-01-18T15:45:40.895" v="3" actId="478"/>
        <pc:sldMkLst>
          <pc:docMk/>
          <pc:sldMk cId="2178767373" sldId="304"/>
        </pc:sldMkLst>
        <pc:spChg chg="del">
          <ac:chgData name="Clements, William" userId="cbdb0636-a496-422a-8d40-98c53d494d26" providerId="ADAL" clId="{BCB0A913-57E1-8448-9C2B-1BDB6E65ACDC}" dt="2023-01-18T15:45:40.895" v="3" actId="478"/>
          <ac:spMkLst>
            <pc:docMk/>
            <pc:sldMk cId="2178767373" sldId="304"/>
            <ac:spMk id="43" creationId="{4105E62B-6261-F1E1-50C4-895332C3A5FA}"/>
          </ac:spMkLst>
        </pc:spChg>
        <pc:spChg chg="del">
          <ac:chgData name="Clements, William" userId="cbdb0636-a496-422a-8d40-98c53d494d26" providerId="ADAL" clId="{BCB0A913-57E1-8448-9C2B-1BDB6E65ACDC}" dt="2023-01-18T15:45:40.895" v="3" actId="478"/>
          <ac:spMkLst>
            <pc:docMk/>
            <pc:sldMk cId="2178767373" sldId="304"/>
            <ac:spMk id="44" creationId="{278D189D-D993-D503-0DAD-D25343CA8945}"/>
          </ac:spMkLst>
        </pc:spChg>
        <pc:spChg chg="del">
          <ac:chgData name="Clements, William" userId="cbdb0636-a496-422a-8d40-98c53d494d26" providerId="ADAL" clId="{BCB0A913-57E1-8448-9C2B-1BDB6E65ACDC}" dt="2023-01-18T15:45:40.895" v="3" actId="478"/>
          <ac:spMkLst>
            <pc:docMk/>
            <pc:sldMk cId="2178767373" sldId="304"/>
            <ac:spMk id="45" creationId="{8EF1270F-D4BB-FFD3-071C-FDE17336222C}"/>
          </ac:spMkLst>
        </pc:spChg>
        <pc:spChg chg="del">
          <ac:chgData name="Clements, William" userId="cbdb0636-a496-422a-8d40-98c53d494d26" providerId="ADAL" clId="{BCB0A913-57E1-8448-9C2B-1BDB6E65ACDC}" dt="2023-01-18T15:45:40.895" v="3" actId="478"/>
          <ac:spMkLst>
            <pc:docMk/>
            <pc:sldMk cId="2178767373" sldId="304"/>
            <ac:spMk id="46" creationId="{EEE705B1-ECF7-6596-F37A-70DC4855380C}"/>
          </ac:spMkLst>
        </pc:spChg>
        <pc:spChg chg="del">
          <ac:chgData name="Clements, William" userId="cbdb0636-a496-422a-8d40-98c53d494d26" providerId="ADAL" clId="{BCB0A913-57E1-8448-9C2B-1BDB6E65ACDC}" dt="2023-01-18T15:45:40.895" v="3" actId="478"/>
          <ac:spMkLst>
            <pc:docMk/>
            <pc:sldMk cId="2178767373" sldId="304"/>
            <ac:spMk id="47" creationId="{7A3D50B7-5FFC-3F42-2389-AE95371FA463}"/>
          </ac:spMkLst>
        </pc:spChg>
        <pc:spChg chg="del">
          <ac:chgData name="Clements, William" userId="cbdb0636-a496-422a-8d40-98c53d494d26" providerId="ADAL" clId="{BCB0A913-57E1-8448-9C2B-1BDB6E65ACDC}" dt="2023-01-18T15:45:40.895" v="3" actId="478"/>
          <ac:spMkLst>
            <pc:docMk/>
            <pc:sldMk cId="2178767373" sldId="304"/>
            <ac:spMk id="48" creationId="{F421F297-10FE-B27C-E871-A117E9D0925B}"/>
          </ac:spMkLst>
        </pc:spChg>
        <pc:spChg chg="del">
          <ac:chgData name="Clements, William" userId="cbdb0636-a496-422a-8d40-98c53d494d26" providerId="ADAL" clId="{BCB0A913-57E1-8448-9C2B-1BDB6E65ACDC}" dt="2023-01-18T15:45:40.895" v="3" actId="478"/>
          <ac:spMkLst>
            <pc:docMk/>
            <pc:sldMk cId="2178767373" sldId="304"/>
            <ac:spMk id="49" creationId="{439B18FB-E095-81B3-3C0E-4E6F2A6DEC30}"/>
          </ac:spMkLst>
        </pc:spChg>
        <pc:spChg chg="del">
          <ac:chgData name="Clements, William" userId="cbdb0636-a496-422a-8d40-98c53d494d26" providerId="ADAL" clId="{BCB0A913-57E1-8448-9C2B-1BDB6E65ACDC}" dt="2023-01-18T15:45:40.895" v="3" actId="478"/>
          <ac:spMkLst>
            <pc:docMk/>
            <pc:sldMk cId="2178767373" sldId="304"/>
            <ac:spMk id="50" creationId="{52D8E8F2-2783-A427-5A98-E53414099567}"/>
          </ac:spMkLst>
        </pc:spChg>
        <pc:spChg chg="del">
          <ac:chgData name="Clements, William" userId="cbdb0636-a496-422a-8d40-98c53d494d26" providerId="ADAL" clId="{BCB0A913-57E1-8448-9C2B-1BDB6E65ACDC}" dt="2023-01-18T15:45:40.895" v="3" actId="478"/>
          <ac:spMkLst>
            <pc:docMk/>
            <pc:sldMk cId="2178767373" sldId="304"/>
            <ac:spMk id="53" creationId="{D2F12D5E-CC83-FB64-82A7-AB9D424A06AC}"/>
          </ac:spMkLst>
        </pc:spChg>
        <pc:spChg chg="del">
          <ac:chgData name="Clements, William" userId="cbdb0636-a496-422a-8d40-98c53d494d26" providerId="ADAL" clId="{BCB0A913-57E1-8448-9C2B-1BDB6E65ACDC}" dt="2023-01-18T15:45:37.818" v="2" actId="478"/>
          <ac:spMkLst>
            <pc:docMk/>
            <pc:sldMk cId="2178767373" sldId="304"/>
            <ac:spMk id="55" creationId="{0FB33B4B-0EE3-59F8-4972-57849DB98083}"/>
          </ac:spMkLst>
        </pc:spChg>
        <pc:spChg chg="del">
          <ac:chgData name="Clements, William" userId="cbdb0636-a496-422a-8d40-98c53d494d26" providerId="ADAL" clId="{BCB0A913-57E1-8448-9C2B-1BDB6E65ACDC}" dt="2023-01-18T15:45:37.818" v="2" actId="478"/>
          <ac:spMkLst>
            <pc:docMk/>
            <pc:sldMk cId="2178767373" sldId="304"/>
            <ac:spMk id="56" creationId="{495E9901-ECB6-2C5A-6BB2-BE12C2E24AFA}"/>
          </ac:spMkLst>
        </pc:spChg>
        <pc:spChg chg="del">
          <ac:chgData name="Clements, William" userId="cbdb0636-a496-422a-8d40-98c53d494d26" providerId="ADAL" clId="{BCB0A913-57E1-8448-9C2B-1BDB6E65ACDC}" dt="2023-01-18T15:45:37.818" v="2" actId="478"/>
          <ac:spMkLst>
            <pc:docMk/>
            <pc:sldMk cId="2178767373" sldId="304"/>
            <ac:spMk id="57" creationId="{165FE1AC-E274-1961-5AD2-FE686E756B6A}"/>
          </ac:spMkLst>
        </pc:spChg>
        <pc:spChg chg="del">
          <ac:chgData name="Clements, William" userId="cbdb0636-a496-422a-8d40-98c53d494d26" providerId="ADAL" clId="{BCB0A913-57E1-8448-9C2B-1BDB6E65ACDC}" dt="2023-01-18T15:45:37.818" v="2" actId="478"/>
          <ac:spMkLst>
            <pc:docMk/>
            <pc:sldMk cId="2178767373" sldId="304"/>
            <ac:spMk id="58" creationId="{3FEC7F64-832D-3BA8-9A6A-18E11838CAF8}"/>
          </ac:spMkLst>
        </pc:spChg>
        <pc:spChg chg="del">
          <ac:chgData name="Clements, William" userId="cbdb0636-a496-422a-8d40-98c53d494d26" providerId="ADAL" clId="{BCB0A913-57E1-8448-9C2B-1BDB6E65ACDC}" dt="2023-01-18T15:45:37.818" v="2" actId="478"/>
          <ac:spMkLst>
            <pc:docMk/>
            <pc:sldMk cId="2178767373" sldId="304"/>
            <ac:spMk id="59" creationId="{D47681CF-2827-E51F-7BB9-309BB62F3FE6}"/>
          </ac:spMkLst>
        </pc:spChg>
        <pc:spChg chg="del">
          <ac:chgData name="Clements, William" userId="cbdb0636-a496-422a-8d40-98c53d494d26" providerId="ADAL" clId="{BCB0A913-57E1-8448-9C2B-1BDB6E65ACDC}" dt="2023-01-18T15:45:31.764" v="1" actId="478"/>
          <ac:spMkLst>
            <pc:docMk/>
            <pc:sldMk cId="2178767373" sldId="304"/>
            <ac:spMk id="61" creationId="{6E934ECF-B1D0-691C-363D-CF76E9E0493E}"/>
          </ac:spMkLst>
        </pc:spChg>
        <pc:spChg chg="del">
          <ac:chgData name="Clements, William" userId="cbdb0636-a496-422a-8d40-98c53d494d26" providerId="ADAL" clId="{BCB0A913-57E1-8448-9C2B-1BDB6E65ACDC}" dt="2023-01-18T15:45:31.764" v="1" actId="478"/>
          <ac:spMkLst>
            <pc:docMk/>
            <pc:sldMk cId="2178767373" sldId="304"/>
            <ac:spMk id="62" creationId="{E327C73F-9622-02C4-3AAD-BBEDCED9FD63}"/>
          </ac:spMkLst>
        </pc:spChg>
        <pc:spChg chg="del">
          <ac:chgData name="Clements, William" userId="cbdb0636-a496-422a-8d40-98c53d494d26" providerId="ADAL" clId="{BCB0A913-57E1-8448-9C2B-1BDB6E65ACDC}" dt="2023-01-18T15:45:31.764" v="1" actId="478"/>
          <ac:spMkLst>
            <pc:docMk/>
            <pc:sldMk cId="2178767373" sldId="304"/>
            <ac:spMk id="63" creationId="{12182297-5321-A8B6-4113-C3A6FF36BEFB}"/>
          </ac:spMkLst>
        </pc:spChg>
        <pc:spChg chg="del">
          <ac:chgData name="Clements, William" userId="cbdb0636-a496-422a-8d40-98c53d494d26" providerId="ADAL" clId="{BCB0A913-57E1-8448-9C2B-1BDB6E65ACDC}" dt="2023-01-18T15:45:31.764" v="1" actId="478"/>
          <ac:spMkLst>
            <pc:docMk/>
            <pc:sldMk cId="2178767373" sldId="304"/>
            <ac:spMk id="64" creationId="{973D96E8-F827-463A-6591-7F18887DBB43}"/>
          </ac:spMkLst>
        </pc:spChg>
        <pc:spChg chg="del">
          <ac:chgData name="Clements, William" userId="cbdb0636-a496-422a-8d40-98c53d494d26" providerId="ADAL" clId="{BCB0A913-57E1-8448-9C2B-1BDB6E65ACDC}" dt="2023-01-18T15:45:31.764" v="1" actId="478"/>
          <ac:spMkLst>
            <pc:docMk/>
            <pc:sldMk cId="2178767373" sldId="304"/>
            <ac:spMk id="65" creationId="{FCDA0D53-FAB4-2380-3E15-C05C3BDCE9DE}"/>
          </ac:spMkLst>
        </pc:spChg>
        <pc:picChg chg="del">
          <ac:chgData name="Clements, William" userId="cbdb0636-a496-422a-8d40-98c53d494d26" providerId="ADAL" clId="{BCB0A913-57E1-8448-9C2B-1BDB6E65ACDC}" dt="2023-01-18T15:45:37.818" v="2" actId="478"/>
          <ac:picMkLst>
            <pc:docMk/>
            <pc:sldMk cId="2178767373" sldId="304"/>
            <ac:picMk id="10" creationId="{9A620038-6350-0D12-23AA-9ABCE3772256}"/>
          </ac:picMkLst>
        </pc:picChg>
        <pc:picChg chg="del">
          <ac:chgData name="Clements, William" userId="cbdb0636-a496-422a-8d40-98c53d494d26" providerId="ADAL" clId="{BCB0A913-57E1-8448-9C2B-1BDB6E65ACDC}" dt="2023-01-18T15:45:31.764" v="1" actId="478"/>
          <ac:picMkLst>
            <pc:docMk/>
            <pc:sldMk cId="2178767373" sldId="304"/>
            <ac:picMk id="54" creationId="{B73FDED4-6970-8B13-70D1-1FFBD22249B4}"/>
          </ac:picMkLst>
        </pc:picChg>
        <pc:picChg chg="del">
          <ac:chgData name="Clements, William" userId="cbdb0636-a496-422a-8d40-98c53d494d26" providerId="ADAL" clId="{BCB0A913-57E1-8448-9C2B-1BDB6E65ACDC}" dt="2023-01-18T15:45:31.764" v="1" actId="478"/>
          <ac:picMkLst>
            <pc:docMk/>
            <pc:sldMk cId="2178767373" sldId="304"/>
            <ac:picMk id="60" creationId="{E861D2D9-346D-A8D0-9F06-4F38810CC4A3}"/>
          </ac:picMkLst>
        </pc:picChg>
      </pc:sldChg>
      <pc:sldChg chg="delSp add mod">
        <pc:chgData name="Clements, William" userId="cbdb0636-a496-422a-8d40-98c53d494d26" providerId="ADAL" clId="{BCB0A913-57E1-8448-9C2B-1BDB6E65ACDC}" dt="2023-01-18T15:46:14.991" v="6" actId="478"/>
        <pc:sldMkLst>
          <pc:docMk/>
          <pc:sldMk cId="3052637985" sldId="327"/>
        </pc:sldMkLst>
        <pc:spChg chg="del">
          <ac:chgData name="Clements, William" userId="cbdb0636-a496-422a-8d40-98c53d494d26" providerId="ADAL" clId="{BCB0A913-57E1-8448-9C2B-1BDB6E65ACDC}" dt="2023-01-18T15:46:14.991" v="6" actId="478"/>
          <ac:spMkLst>
            <pc:docMk/>
            <pc:sldMk cId="3052637985" sldId="327"/>
            <ac:spMk id="43" creationId="{4105E62B-6261-F1E1-50C4-895332C3A5FA}"/>
          </ac:spMkLst>
        </pc:spChg>
        <pc:spChg chg="del">
          <ac:chgData name="Clements, William" userId="cbdb0636-a496-422a-8d40-98c53d494d26" providerId="ADAL" clId="{BCB0A913-57E1-8448-9C2B-1BDB6E65ACDC}" dt="2023-01-18T15:46:11.887" v="5" actId="478"/>
          <ac:spMkLst>
            <pc:docMk/>
            <pc:sldMk cId="3052637985" sldId="327"/>
            <ac:spMk id="44" creationId="{278D189D-D993-D503-0DAD-D25343CA8945}"/>
          </ac:spMkLst>
        </pc:spChg>
        <pc:spChg chg="del">
          <ac:chgData name="Clements, William" userId="cbdb0636-a496-422a-8d40-98c53d494d26" providerId="ADAL" clId="{BCB0A913-57E1-8448-9C2B-1BDB6E65ACDC}" dt="2023-01-18T15:46:11.887" v="5" actId="478"/>
          <ac:spMkLst>
            <pc:docMk/>
            <pc:sldMk cId="3052637985" sldId="327"/>
            <ac:spMk id="45" creationId="{8EF1270F-D4BB-FFD3-071C-FDE17336222C}"/>
          </ac:spMkLst>
        </pc:spChg>
        <pc:spChg chg="del">
          <ac:chgData name="Clements, William" userId="cbdb0636-a496-422a-8d40-98c53d494d26" providerId="ADAL" clId="{BCB0A913-57E1-8448-9C2B-1BDB6E65ACDC}" dt="2023-01-18T15:46:11.887" v="5" actId="478"/>
          <ac:spMkLst>
            <pc:docMk/>
            <pc:sldMk cId="3052637985" sldId="327"/>
            <ac:spMk id="46" creationId="{EEE705B1-ECF7-6596-F37A-70DC4855380C}"/>
          </ac:spMkLst>
        </pc:spChg>
        <pc:spChg chg="del">
          <ac:chgData name="Clements, William" userId="cbdb0636-a496-422a-8d40-98c53d494d26" providerId="ADAL" clId="{BCB0A913-57E1-8448-9C2B-1BDB6E65ACDC}" dt="2023-01-18T15:46:11.887" v="5" actId="478"/>
          <ac:spMkLst>
            <pc:docMk/>
            <pc:sldMk cId="3052637985" sldId="327"/>
            <ac:spMk id="47" creationId="{7A3D50B7-5FFC-3F42-2389-AE95371FA463}"/>
          </ac:spMkLst>
        </pc:spChg>
        <pc:spChg chg="del">
          <ac:chgData name="Clements, William" userId="cbdb0636-a496-422a-8d40-98c53d494d26" providerId="ADAL" clId="{BCB0A913-57E1-8448-9C2B-1BDB6E65ACDC}" dt="2023-01-18T15:46:11.887" v="5" actId="478"/>
          <ac:spMkLst>
            <pc:docMk/>
            <pc:sldMk cId="3052637985" sldId="327"/>
            <ac:spMk id="48" creationId="{F421F297-10FE-B27C-E871-A117E9D0925B}"/>
          </ac:spMkLst>
        </pc:spChg>
        <pc:spChg chg="del">
          <ac:chgData name="Clements, William" userId="cbdb0636-a496-422a-8d40-98c53d494d26" providerId="ADAL" clId="{BCB0A913-57E1-8448-9C2B-1BDB6E65ACDC}" dt="2023-01-18T15:46:11.887" v="5" actId="478"/>
          <ac:spMkLst>
            <pc:docMk/>
            <pc:sldMk cId="3052637985" sldId="327"/>
            <ac:spMk id="49" creationId="{439B18FB-E095-81B3-3C0E-4E6F2A6DEC30}"/>
          </ac:spMkLst>
        </pc:spChg>
        <pc:spChg chg="del">
          <ac:chgData name="Clements, William" userId="cbdb0636-a496-422a-8d40-98c53d494d26" providerId="ADAL" clId="{BCB0A913-57E1-8448-9C2B-1BDB6E65ACDC}" dt="2023-01-18T15:46:11.887" v="5" actId="478"/>
          <ac:spMkLst>
            <pc:docMk/>
            <pc:sldMk cId="3052637985" sldId="327"/>
            <ac:spMk id="50" creationId="{52D8E8F2-2783-A427-5A98-E53414099567}"/>
          </ac:spMkLst>
        </pc:spChg>
        <pc:spChg chg="del">
          <ac:chgData name="Clements, William" userId="cbdb0636-a496-422a-8d40-98c53d494d26" providerId="ADAL" clId="{BCB0A913-57E1-8448-9C2B-1BDB6E65ACDC}" dt="2023-01-18T15:46:14.991" v="6" actId="478"/>
          <ac:spMkLst>
            <pc:docMk/>
            <pc:sldMk cId="3052637985" sldId="327"/>
            <ac:spMk id="53" creationId="{D2F12D5E-CC83-FB64-82A7-AB9D424A06AC}"/>
          </ac:spMkLst>
        </pc:spChg>
        <pc:picChg chg="del">
          <ac:chgData name="Clements, William" userId="cbdb0636-a496-422a-8d40-98c53d494d26" providerId="ADAL" clId="{BCB0A913-57E1-8448-9C2B-1BDB6E65ACDC}" dt="2023-01-18T15:46:11.887" v="5" actId="478"/>
          <ac:picMkLst>
            <pc:docMk/>
            <pc:sldMk cId="3052637985" sldId="327"/>
            <ac:picMk id="54" creationId="{B73FDED4-6970-8B13-70D1-1FFBD22249B4}"/>
          </ac:picMkLst>
        </pc:picChg>
      </pc:sldChg>
      <pc:sldChg chg="add">
        <pc:chgData name="Clements, William" userId="cbdb0636-a496-422a-8d40-98c53d494d26" providerId="ADAL" clId="{BCB0A913-57E1-8448-9C2B-1BDB6E65ACDC}" dt="2023-01-18T15:45:54.683" v="4" actId="2890"/>
        <pc:sldMkLst>
          <pc:docMk/>
          <pc:sldMk cId="2441702868" sldId="328"/>
        </pc:sldMkLst>
      </pc:sldChg>
      <pc:sldChg chg="add del">
        <pc:chgData name="Clements, William" userId="cbdb0636-a496-422a-8d40-98c53d494d26" providerId="ADAL" clId="{BCB0A913-57E1-8448-9C2B-1BDB6E65ACDC}" dt="2023-01-18T15:48:58.401" v="49" actId="2696"/>
        <pc:sldMkLst>
          <pc:docMk/>
          <pc:sldMk cId="404150845" sldId="329"/>
        </pc:sldMkLst>
      </pc:sldChg>
      <pc:sldChg chg="add del">
        <pc:chgData name="Clements, William" userId="cbdb0636-a496-422a-8d40-98c53d494d26" providerId="ADAL" clId="{BCB0A913-57E1-8448-9C2B-1BDB6E65ACDC}" dt="2023-01-18T15:48:59.282" v="50" actId="2696"/>
        <pc:sldMkLst>
          <pc:docMk/>
          <pc:sldMk cId="150963379" sldId="33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72CDE-DB7B-4743-B061-D1B5008FE89E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2330E-FF90-E44E-82CF-7A3EFCA0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88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75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67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02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75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54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47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47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32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69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65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60A7-FD02-824D-B6A2-3DC9C017151C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60F75-E799-0A46-8BA8-B11F5601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8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60A7-FD02-824D-B6A2-3DC9C017151C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60F75-E799-0A46-8BA8-B11F5601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8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60A7-FD02-824D-B6A2-3DC9C017151C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60F75-E799-0A46-8BA8-B11F5601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2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60A7-FD02-824D-B6A2-3DC9C017151C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60F75-E799-0A46-8BA8-B11F5601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8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60A7-FD02-824D-B6A2-3DC9C017151C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60F75-E799-0A46-8BA8-B11F5601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3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60A7-FD02-824D-B6A2-3DC9C017151C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60F75-E799-0A46-8BA8-B11F5601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60A7-FD02-824D-B6A2-3DC9C017151C}" type="datetimeFigureOut">
              <a:rPr lang="en-US" smtClean="0"/>
              <a:t>5/2/23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60F75-E799-0A46-8BA8-B11F5601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6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60A7-FD02-824D-B6A2-3DC9C017151C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60F75-E799-0A46-8BA8-B11F5601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5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60A7-FD02-824D-B6A2-3DC9C017151C}" type="datetimeFigureOut">
              <a:rPr lang="en-US" smtClean="0"/>
              <a:t>5/2/23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60F75-E799-0A46-8BA8-B11F5601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8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60A7-FD02-824D-B6A2-3DC9C017151C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60F75-E799-0A46-8BA8-B11F5601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5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60A7-FD02-824D-B6A2-3DC9C017151C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60F75-E799-0A46-8BA8-B11F5601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8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D60A7-FD02-824D-B6A2-3DC9C017151C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60F75-E799-0A46-8BA8-B11F5601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12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yui-cse.github.io/cse111-course/lesson03/check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byui-cse.github.io/cse111-course/lesson11/prov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4.png"/><Relationship Id="rId7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F2DA9-7427-178E-AF44-31294B1AC3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111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CADD-FC6A-6A57-B0B3-2CB5462ACE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Writing Functions</a:t>
            </a:r>
          </a:p>
          <a:p>
            <a:r>
              <a:rPr lang="en-US" dirty="0"/>
              <a:t>W. Clements</a:t>
            </a:r>
          </a:p>
        </p:txBody>
      </p:sp>
    </p:spTree>
    <p:extLst>
      <p:ext uri="{BB962C8B-B14F-4D97-AF65-F5344CB8AC3E}">
        <p14:creationId xmlns:p14="http://schemas.microsoft.com/office/powerpoint/2010/main" val="1754487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A5E9-98E2-F2BC-CCE4-354B1504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4188-FEF2-3ADA-73CA-1FD5A604C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is a group of statements that together perform one task. A user-defined function is a function written by a programmer like you. To write a user-defined function, write code that follows this template: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call a user-defined function, write code that follows this template: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1CF191-5682-DF10-AA8A-B68C76F8BA8D}"/>
              </a:ext>
            </a:extLst>
          </p:cNvPr>
          <p:cNvSpPr txBox="1"/>
          <p:nvPr/>
        </p:nvSpPr>
        <p:spPr>
          <a:xfrm>
            <a:off x="3166110" y="3245442"/>
            <a:ext cx="6094476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function_name</a:t>
            </a:r>
            <a:r>
              <a:rPr lang="en-US" dirty="0"/>
              <a:t>(param1, param2, … </a:t>
            </a:r>
            <a:r>
              <a:rPr lang="en-US" dirty="0" err="1"/>
              <a:t>paramN</a:t>
            </a:r>
            <a:r>
              <a:rPr lang="en-US" dirty="0"/>
              <a:t>):</a:t>
            </a:r>
          </a:p>
          <a:p>
            <a:r>
              <a:rPr lang="en-US" dirty="0"/>
              <a:t>    """documentation string"""</a:t>
            </a:r>
          </a:p>
          <a:p>
            <a:r>
              <a:rPr lang="en-US" dirty="0"/>
              <a:t>    statement1</a:t>
            </a:r>
          </a:p>
          <a:p>
            <a:r>
              <a:rPr lang="en-US" dirty="0"/>
              <a:t>    statement2</a:t>
            </a:r>
          </a:p>
          <a:p>
            <a:r>
              <a:rPr lang="en-US" dirty="0"/>
              <a:t>        ⋮</a:t>
            </a:r>
          </a:p>
          <a:p>
            <a:r>
              <a:rPr lang="en-US" dirty="0"/>
              <a:t>    </a:t>
            </a:r>
            <a:r>
              <a:rPr lang="en-US" dirty="0" err="1"/>
              <a:t>statementN</a:t>
            </a:r>
            <a:endParaRPr lang="en-US" dirty="0"/>
          </a:p>
          <a:p>
            <a:r>
              <a:rPr lang="en-US" dirty="0"/>
              <a:t>    return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205D10-48B9-9D84-27E3-13A3D28ABFA0}"/>
              </a:ext>
            </a:extLst>
          </p:cNvPr>
          <p:cNvSpPr txBox="1"/>
          <p:nvPr/>
        </p:nvSpPr>
        <p:spPr>
          <a:xfrm>
            <a:off x="3166110" y="6073063"/>
            <a:ext cx="609447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i="1" dirty="0" err="1"/>
              <a:t>variable_name</a:t>
            </a:r>
            <a:r>
              <a:rPr lang="en-US" dirty="0"/>
              <a:t> = </a:t>
            </a:r>
            <a:r>
              <a:rPr lang="en-US" i="1" dirty="0" err="1"/>
              <a:t>function_name</a:t>
            </a:r>
            <a:r>
              <a:rPr lang="en-US" dirty="0"/>
              <a:t>(</a:t>
            </a:r>
            <a:r>
              <a:rPr lang="en-US" i="1" dirty="0"/>
              <a:t>arg1</a:t>
            </a:r>
            <a:r>
              <a:rPr lang="en-US" dirty="0"/>
              <a:t>, </a:t>
            </a:r>
            <a:r>
              <a:rPr lang="en-US" i="1" dirty="0"/>
              <a:t>arg2</a:t>
            </a:r>
            <a:r>
              <a:rPr lang="en-US" dirty="0"/>
              <a:t>, … </a:t>
            </a:r>
            <a:r>
              <a:rPr lang="en-US" i="1" dirty="0" err="1"/>
              <a:t>argN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5534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0A8D-09E8-9EDE-7F25-256C8E4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L03 Prepare: Checkpoint </a:t>
            </a:r>
            <a:br>
              <a:rPr lang="en-US" b="1" dirty="0"/>
            </a:br>
            <a:r>
              <a:rPr lang="en-US" b="1" dirty="0"/>
              <a:t>03 Checkpoint: Writing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EE2C5-1722-DFCA-2BF6-02FDC5D6F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36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F4B02-165D-5FCF-1DB8-B3B0BD9FB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L03 Prepare: Checkpoint </a:t>
            </a:r>
            <a:br>
              <a:rPr lang="en-US" b="1" dirty="0"/>
            </a:br>
            <a:r>
              <a:rPr lang="en-US" b="1" dirty="0"/>
              <a:t>03 Checkpoint: Writing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159B2-B4A1-43E8-7FA5-0B1373A8E2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Purpose</a:t>
            </a:r>
          </a:p>
          <a:p>
            <a:pPr lvl="1"/>
            <a:r>
              <a:rPr lang="en-US" dirty="0"/>
              <a:t>Check your understanding of writing your own functions with parameters and then calling those functions with arguments.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3611C-67ED-A000-C165-FF51AF9E0E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Assignment</a:t>
            </a:r>
          </a:p>
          <a:p>
            <a:r>
              <a:rPr lang="en-US" dirty="0"/>
              <a:t>Write a Python program that asks the user for three numbers: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A starting odometer value in miles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An ending odometer value in miles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An amount of fuel in gallons</a:t>
            </a:r>
          </a:p>
          <a:p>
            <a:r>
              <a:rPr lang="en-US" dirty="0"/>
              <a:t>Your program must calculate and print fuel efficiency in both miles per gallon and liters per 100 kilometers. Your program must have three functions named as follows: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main</a:t>
            </a:r>
          </a:p>
          <a:p>
            <a:pPr lvl="1">
              <a:buFont typeface="+mj-lt"/>
              <a:buAutoNum type="arabicPeriod"/>
            </a:pPr>
            <a:r>
              <a:rPr lang="en-US" dirty="0" err="1"/>
              <a:t>miles_per_gallon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dirty="0"/>
              <a:t>lp100k_from_mpg</a:t>
            </a:r>
          </a:p>
          <a:p>
            <a:r>
              <a:rPr lang="en-US" dirty="0"/>
              <a:t>All user input and printing must be in the main function. In other words, the </a:t>
            </a:r>
            <a:r>
              <a:rPr lang="en-US" dirty="0" err="1"/>
              <a:t>miles_per_gallon</a:t>
            </a:r>
            <a:r>
              <a:rPr lang="en-US" dirty="0"/>
              <a:t> and lp100k_from_mpg functions must not call the the input or print functions.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346E8-FF36-E66A-F8E1-53211FD17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4" y="2877730"/>
            <a:ext cx="5181599" cy="39237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8B67C7-B42C-42A8-BFEF-4B3444290DEF}"/>
              </a:ext>
            </a:extLst>
          </p:cNvPr>
          <p:cNvSpPr txBox="1"/>
          <p:nvPr/>
        </p:nvSpPr>
        <p:spPr>
          <a:xfrm>
            <a:off x="0" y="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https://byui-cse.github.io/cse111-course/lesson03/check.html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7547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F200-950A-DE4F-DB47-E569D5DB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L03 Prepare: Checkpoint </a:t>
            </a:r>
            <a:br>
              <a:rPr lang="en-US" b="1" dirty="0"/>
            </a:br>
            <a:r>
              <a:rPr lang="en-US" b="1" dirty="0"/>
              <a:t>03 Checkpoint: Writing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4672D-AD40-76E4-2601-F3B5B2FB65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Step 1: Create a new python file, add header comment block with name, date, and purpose and problem statement</a:t>
            </a:r>
          </a:p>
          <a:p>
            <a:r>
              <a:rPr lang="en-US" dirty="0"/>
              <a:t>Step 2: Make main() function</a:t>
            </a:r>
          </a:p>
          <a:p>
            <a:pPr lvl="1"/>
            <a:r>
              <a:rPr lang="en-US" dirty="0"/>
              <a:t>A. make def main(): with a print statement “Hello world”, to see if python is still working.</a:t>
            </a:r>
          </a:p>
          <a:p>
            <a:pPr lvl="1"/>
            <a:r>
              <a:rPr lang="en-US" dirty="0"/>
              <a:t>B. call main() from first indentation.</a:t>
            </a:r>
          </a:p>
          <a:p>
            <a:r>
              <a:rPr lang="en-US" dirty="0"/>
              <a:t>Step 3: Copy provide code. </a:t>
            </a:r>
            <a:br>
              <a:rPr lang="en-US" dirty="0"/>
            </a:br>
            <a:r>
              <a:rPr lang="en-US" dirty="0"/>
              <a:t>Your welcome!!</a:t>
            </a:r>
          </a:p>
          <a:p>
            <a:pPr lvl="1"/>
            <a:r>
              <a:rPr lang="en-US" dirty="0"/>
              <a:t>Look at the example</a:t>
            </a:r>
            <a:br>
              <a:rPr lang="en-US" dirty="0"/>
            </a:br>
            <a:r>
              <a:rPr lang="en-US" dirty="0"/>
              <a:t>output and determine</a:t>
            </a:r>
            <a:br>
              <a:rPr lang="en-US" dirty="0"/>
            </a:br>
            <a:r>
              <a:rPr lang="en-US" dirty="0"/>
              <a:t>order</a:t>
            </a:r>
          </a:p>
          <a:p>
            <a:endParaRPr lang="en-US" dirty="0"/>
          </a:p>
          <a:p>
            <a:r>
              <a:rPr lang="en-US" dirty="0"/>
              <a:t>Step 4. Work on each</a:t>
            </a:r>
            <a:br>
              <a:rPr lang="en-US" dirty="0"/>
            </a:br>
            <a:r>
              <a:rPr lang="en-US" dirty="0"/>
              <a:t>objective in the assignment.</a:t>
            </a:r>
          </a:p>
          <a:p>
            <a:endParaRPr lang="en-US" dirty="0"/>
          </a:p>
          <a:p>
            <a:r>
              <a:rPr lang="en-US" dirty="0"/>
              <a:t>Step 5. Test it.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4C38B-B090-4D52-954D-6E62E6BB17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Assignment</a:t>
            </a:r>
          </a:p>
          <a:p>
            <a:r>
              <a:rPr lang="en-US" dirty="0"/>
              <a:t>Write a Python program that asks the user for three numbers: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A starting odometer value in miles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An ending odometer value in miles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An amount of fuel in gallons</a:t>
            </a:r>
          </a:p>
          <a:p>
            <a:r>
              <a:rPr lang="en-US" dirty="0"/>
              <a:t>Your program must calculate and print fuel efficiency in both miles per gallon and liters per 100 kilometers. Your program must have three functions named as follows: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main</a:t>
            </a:r>
          </a:p>
          <a:p>
            <a:pPr lvl="1">
              <a:buFont typeface="+mj-lt"/>
              <a:buAutoNum type="arabicPeriod"/>
            </a:pPr>
            <a:r>
              <a:rPr lang="en-US" dirty="0" err="1"/>
              <a:t>miles_per_gallon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dirty="0"/>
              <a:t>lp100k_from_mpg</a:t>
            </a:r>
          </a:p>
          <a:p>
            <a:r>
              <a:rPr lang="en-US" dirty="0"/>
              <a:t>All user input and printing must be in the main function. In other words, the </a:t>
            </a:r>
            <a:r>
              <a:rPr lang="en-US" dirty="0" err="1"/>
              <a:t>miles_per_gallon</a:t>
            </a:r>
            <a:r>
              <a:rPr lang="en-US" dirty="0"/>
              <a:t> and lp100k_from_mpg functions must not call the the input or print functions.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BD929-3484-B8C1-B686-B1C1F5D98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70" y="3579665"/>
            <a:ext cx="2159937" cy="291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08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AA55-8108-AF00-F125-B5D052B2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L03 Prepare: Checkpoint </a:t>
            </a:r>
            <a:br>
              <a:rPr lang="en-US" b="1" dirty="0"/>
            </a:br>
            <a:r>
              <a:rPr lang="en-US" b="1" dirty="0"/>
              <a:t>03 Checkpoint: Writing Functions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9C6195-6FA4-32D8-843A-CB870A5A5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722" y="6069180"/>
            <a:ext cx="3679278" cy="788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677994-73DC-BC40-E3C6-8D053DE19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722" y="0"/>
            <a:ext cx="3679278" cy="4962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71A2A0-471C-5638-CD1A-A9791D724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513" y="260794"/>
            <a:ext cx="1166496" cy="13255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B2B21FC-F2B7-E5FB-08F1-81584F95F24C}"/>
              </a:ext>
            </a:extLst>
          </p:cNvPr>
          <p:cNvSpPr/>
          <p:nvPr/>
        </p:nvSpPr>
        <p:spPr>
          <a:xfrm>
            <a:off x="2604858" y="1992342"/>
            <a:ext cx="2729142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9CE0CC-A99D-D66D-E241-17D1426C4B31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F69685-7D1C-8FC4-4A58-54571119564D}"/>
              </a:ext>
            </a:extLst>
          </p:cNvPr>
          <p:cNvSpPr/>
          <p:nvPr/>
        </p:nvSpPr>
        <p:spPr>
          <a:xfrm>
            <a:off x="5366553" y="1984519"/>
            <a:ext cx="3104657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109" name="Curved Connector 108">
            <a:extLst>
              <a:ext uri="{FF2B5EF4-FFF2-40B4-BE49-F238E27FC236}">
                <a16:creationId xmlns:a16="http://schemas.microsoft.com/office/drawing/2014/main" id="{077403F1-5577-5239-2E89-098F35F5D8D9}"/>
              </a:ext>
            </a:extLst>
          </p:cNvPr>
          <p:cNvCxnSpPr/>
          <p:nvPr/>
        </p:nvCxnSpPr>
        <p:spPr>
          <a:xfrm flipV="1">
            <a:off x="239703" y="6068751"/>
            <a:ext cx="858909" cy="21642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7217DDB-0F34-FDA2-434D-0F06BB145675}"/>
              </a:ext>
            </a:extLst>
          </p:cNvPr>
          <p:cNvSpPr txBox="1"/>
          <p:nvPr/>
        </p:nvSpPr>
        <p:spPr>
          <a:xfrm>
            <a:off x="58690" y="5992297"/>
            <a:ext cx="138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= values</a:t>
            </a:r>
          </a:p>
        </p:txBody>
      </p:sp>
      <p:sp>
        <p:nvSpPr>
          <p:cNvPr id="111" name="Magnetic Disk 110">
            <a:extLst>
              <a:ext uri="{FF2B5EF4-FFF2-40B4-BE49-F238E27FC236}">
                <a16:creationId xmlns:a16="http://schemas.microsoft.com/office/drawing/2014/main" id="{11FC58E5-F251-F7D6-6189-71FDFC29BABA}"/>
              </a:ext>
            </a:extLst>
          </p:cNvPr>
          <p:cNvSpPr/>
          <p:nvPr/>
        </p:nvSpPr>
        <p:spPr>
          <a:xfrm>
            <a:off x="111773" y="643908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F7A3879-A658-EDB6-63FF-F18162D29B32}"/>
              </a:ext>
            </a:extLst>
          </p:cNvPr>
          <p:cNvSpPr txBox="1"/>
          <p:nvPr/>
        </p:nvSpPr>
        <p:spPr>
          <a:xfrm>
            <a:off x="279764" y="6420108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164840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AA55-8108-AF00-F125-B5D052B2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L03 Prepare: Checkpoint </a:t>
            </a:r>
            <a:br>
              <a:rPr lang="en-US" b="1" dirty="0"/>
            </a:br>
            <a:r>
              <a:rPr lang="en-US" b="1" dirty="0"/>
              <a:t>03 Checkpoint: Writing Functions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9C6195-6FA4-32D8-843A-CB870A5A5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722" y="6069180"/>
            <a:ext cx="3679278" cy="788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677994-73DC-BC40-E3C6-8D053DE19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722" y="0"/>
            <a:ext cx="3679278" cy="4962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71A2A0-471C-5638-CD1A-A9791D724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513" y="260794"/>
            <a:ext cx="1166496" cy="13255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87A63BF-4FAB-35BE-2522-BD1CEBB1082E}"/>
              </a:ext>
            </a:extLst>
          </p:cNvPr>
          <p:cNvSpPr/>
          <p:nvPr/>
        </p:nvSpPr>
        <p:spPr>
          <a:xfrm>
            <a:off x="2661988" y="3324726"/>
            <a:ext cx="5531036" cy="21359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main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B21FC-F2B7-E5FB-08F1-81584F95F24C}"/>
              </a:ext>
            </a:extLst>
          </p:cNvPr>
          <p:cNvSpPr/>
          <p:nvPr/>
        </p:nvSpPr>
        <p:spPr>
          <a:xfrm>
            <a:off x="2604858" y="1992342"/>
            <a:ext cx="2729142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9CE0CC-A99D-D66D-E241-17D1426C4B31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F69685-7D1C-8FC4-4A58-54571119564D}"/>
              </a:ext>
            </a:extLst>
          </p:cNvPr>
          <p:cNvSpPr/>
          <p:nvPr/>
        </p:nvSpPr>
        <p:spPr>
          <a:xfrm>
            <a:off x="5366553" y="1984519"/>
            <a:ext cx="3104657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B0C780-5A63-CC57-994A-A388346F3BA5}"/>
              </a:ext>
            </a:extLst>
          </p:cNvPr>
          <p:cNvSpPr/>
          <p:nvPr/>
        </p:nvSpPr>
        <p:spPr>
          <a:xfrm>
            <a:off x="1557183" y="597981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miles_per_gallon</a:t>
            </a:r>
            <a:r>
              <a:rPr lang="en-US" dirty="0"/>
              <a:t>()</a:t>
            </a:r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22FF4E12-07A2-53ED-D009-08C71EB9E51C}"/>
              </a:ext>
            </a:extLst>
          </p:cNvPr>
          <p:cNvSpPr/>
          <p:nvPr/>
        </p:nvSpPr>
        <p:spPr>
          <a:xfrm>
            <a:off x="2283013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C2F593D4-6E0B-2927-F02C-D45E8050536E}"/>
              </a:ext>
            </a:extLst>
          </p:cNvPr>
          <p:cNvSpPr/>
          <p:nvPr/>
        </p:nvSpPr>
        <p:spPr>
          <a:xfrm>
            <a:off x="2679249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2847A907-8EA3-24E2-1071-8E669FE41C25}"/>
              </a:ext>
            </a:extLst>
          </p:cNvPr>
          <p:cNvSpPr/>
          <p:nvPr/>
        </p:nvSpPr>
        <p:spPr>
          <a:xfrm>
            <a:off x="3091405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5F1CDB14-597A-8D60-7DC5-0DD01D42EE31}"/>
              </a:ext>
            </a:extLst>
          </p:cNvPr>
          <p:cNvSpPr/>
          <p:nvPr/>
        </p:nvSpPr>
        <p:spPr>
          <a:xfrm rot="5400000">
            <a:off x="3583180" y="598027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75F6A3-D85A-0920-5253-331A53055022}"/>
              </a:ext>
            </a:extLst>
          </p:cNvPr>
          <p:cNvSpPr/>
          <p:nvPr/>
        </p:nvSpPr>
        <p:spPr>
          <a:xfrm>
            <a:off x="4191323" y="6010494"/>
            <a:ext cx="20918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lp100k_from_mpg()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B19FF18-F681-9CEE-F2D0-43E35BE97C32}"/>
              </a:ext>
            </a:extLst>
          </p:cNvPr>
          <p:cNvSpPr/>
          <p:nvPr/>
        </p:nvSpPr>
        <p:spPr>
          <a:xfrm>
            <a:off x="4758214" y="571356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6F1C4C46-BE49-5369-085E-789E0A5AE15A}"/>
              </a:ext>
            </a:extLst>
          </p:cNvPr>
          <p:cNvSpPr/>
          <p:nvPr/>
        </p:nvSpPr>
        <p:spPr>
          <a:xfrm rot="5400000">
            <a:off x="6276522" y="60109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C913CBE5-32B0-3B74-5A90-A09A577C8F84}"/>
              </a:ext>
            </a:extLst>
          </p:cNvPr>
          <p:cNvCxnSpPr/>
          <p:nvPr/>
        </p:nvCxnSpPr>
        <p:spPr>
          <a:xfrm flipV="1">
            <a:off x="239703" y="6068751"/>
            <a:ext cx="858909" cy="21642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AFA0848-F821-5D3C-6D76-EE9767546CD6}"/>
              </a:ext>
            </a:extLst>
          </p:cNvPr>
          <p:cNvSpPr txBox="1"/>
          <p:nvPr/>
        </p:nvSpPr>
        <p:spPr>
          <a:xfrm>
            <a:off x="58690" y="5992297"/>
            <a:ext cx="138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= values</a:t>
            </a:r>
          </a:p>
        </p:txBody>
      </p:sp>
      <p:sp>
        <p:nvSpPr>
          <p:cNvPr id="54" name="Magnetic Disk 53">
            <a:extLst>
              <a:ext uri="{FF2B5EF4-FFF2-40B4-BE49-F238E27FC236}">
                <a16:creationId xmlns:a16="http://schemas.microsoft.com/office/drawing/2014/main" id="{5072CD33-77E1-085A-14B6-77D462FFD43C}"/>
              </a:ext>
            </a:extLst>
          </p:cNvPr>
          <p:cNvSpPr/>
          <p:nvPr/>
        </p:nvSpPr>
        <p:spPr>
          <a:xfrm>
            <a:off x="111773" y="643908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D9196F-CB1A-4D8F-AE09-3F8DEE738285}"/>
              </a:ext>
            </a:extLst>
          </p:cNvPr>
          <p:cNvSpPr txBox="1"/>
          <p:nvPr/>
        </p:nvSpPr>
        <p:spPr>
          <a:xfrm>
            <a:off x="279764" y="6420108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273425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AA55-8108-AF00-F125-B5D052B2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L03 Prepare: Checkpoint </a:t>
            </a:r>
            <a:br>
              <a:rPr lang="en-US" b="1" dirty="0"/>
            </a:br>
            <a:r>
              <a:rPr lang="en-US" b="1" dirty="0"/>
              <a:t>03 Checkpoint: Writing Functions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9C6195-6FA4-32D8-843A-CB870A5A5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391" y="5705496"/>
            <a:ext cx="5375609" cy="11525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677994-73DC-BC40-E3C6-8D053DE19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722" y="0"/>
            <a:ext cx="3679278" cy="4962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71A2A0-471C-5638-CD1A-A9791D724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513" y="260794"/>
            <a:ext cx="1166496" cy="13255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87A63BF-4FAB-35BE-2522-BD1CEBB1082E}"/>
              </a:ext>
            </a:extLst>
          </p:cNvPr>
          <p:cNvSpPr/>
          <p:nvPr/>
        </p:nvSpPr>
        <p:spPr>
          <a:xfrm>
            <a:off x="2661988" y="3324726"/>
            <a:ext cx="5531036" cy="21359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main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B21FC-F2B7-E5FB-08F1-81584F95F24C}"/>
              </a:ext>
            </a:extLst>
          </p:cNvPr>
          <p:cNvSpPr/>
          <p:nvPr/>
        </p:nvSpPr>
        <p:spPr>
          <a:xfrm>
            <a:off x="2604858" y="1992342"/>
            <a:ext cx="2729142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9CE0CC-A99D-D66D-E241-17D1426C4B31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F69685-7D1C-8FC4-4A58-54571119564D}"/>
              </a:ext>
            </a:extLst>
          </p:cNvPr>
          <p:cNvSpPr/>
          <p:nvPr/>
        </p:nvSpPr>
        <p:spPr>
          <a:xfrm>
            <a:off x="5366553" y="1984519"/>
            <a:ext cx="3104657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2995BC-74FF-6E89-1E8D-5AB1D71FB66F}"/>
              </a:ext>
            </a:extLst>
          </p:cNvPr>
          <p:cNvSpPr/>
          <p:nvPr/>
        </p:nvSpPr>
        <p:spPr>
          <a:xfrm>
            <a:off x="38190" y="234596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Get_start_odometer</a:t>
            </a:r>
            <a:r>
              <a:rPr lang="en-US" dirty="0"/>
              <a:t>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BF39F0-8819-5221-CC11-3320EB3B4452}"/>
              </a:ext>
            </a:extLst>
          </p:cNvPr>
          <p:cNvSpPr/>
          <p:nvPr/>
        </p:nvSpPr>
        <p:spPr>
          <a:xfrm>
            <a:off x="38190" y="267916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Get_end_odometer</a:t>
            </a:r>
            <a:r>
              <a:rPr lang="en-US" dirty="0"/>
              <a:t>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B0C780-5A63-CC57-994A-A388346F3BA5}"/>
              </a:ext>
            </a:extLst>
          </p:cNvPr>
          <p:cNvSpPr/>
          <p:nvPr/>
        </p:nvSpPr>
        <p:spPr>
          <a:xfrm>
            <a:off x="1557183" y="597981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miles_per_gallon</a:t>
            </a:r>
            <a:r>
              <a:rPr lang="en-US" dirty="0"/>
              <a:t>()</a:t>
            </a:r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22FF4E12-07A2-53ED-D009-08C71EB9E51C}"/>
              </a:ext>
            </a:extLst>
          </p:cNvPr>
          <p:cNvSpPr/>
          <p:nvPr/>
        </p:nvSpPr>
        <p:spPr>
          <a:xfrm>
            <a:off x="2283013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C2F593D4-6E0B-2927-F02C-D45E8050536E}"/>
              </a:ext>
            </a:extLst>
          </p:cNvPr>
          <p:cNvSpPr/>
          <p:nvPr/>
        </p:nvSpPr>
        <p:spPr>
          <a:xfrm>
            <a:off x="2679249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2847A907-8EA3-24E2-1071-8E669FE41C25}"/>
              </a:ext>
            </a:extLst>
          </p:cNvPr>
          <p:cNvSpPr/>
          <p:nvPr/>
        </p:nvSpPr>
        <p:spPr>
          <a:xfrm>
            <a:off x="3091405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5F1CDB14-597A-8D60-7DC5-0DD01D42EE31}"/>
              </a:ext>
            </a:extLst>
          </p:cNvPr>
          <p:cNvSpPr/>
          <p:nvPr/>
        </p:nvSpPr>
        <p:spPr>
          <a:xfrm rot="5400000">
            <a:off x="3583180" y="598027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B4EB30-7946-7A0F-8A20-8A150A58A649}"/>
              </a:ext>
            </a:extLst>
          </p:cNvPr>
          <p:cNvSpPr/>
          <p:nvPr/>
        </p:nvSpPr>
        <p:spPr>
          <a:xfrm>
            <a:off x="38190" y="301237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Get_gallons</a:t>
            </a:r>
            <a:r>
              <a:rPr lang="en-US" dirty="0"/>
              <a:t>()</a:t>
            </a:r>
          </a:p>
        </p:txBody>
      </p:sp>
      <p:sp>
        <p:nvSpPr>
          <p:cNvPr id="28" name="Magnetic Disk 27">
            <a:extLst>
              <a:ext uri="{FF2B5EF4-FFF2-40B4-BE49-F238E27FC236}">
                <a16:creationId xmlns:a16="http://schemas.microsoft.com/office/drawing/2014/main" id="{97A31FC9-0D29-88FB-E3BB-B7A1D47CF304}"/>
              </a:ext>
            </a:extLst>
          </p:cNvPr>
          <p:cNvSpPr/>
          <p:nvPr/>
        </p:nvSpPr>
        <p:spPr>
          <a:xfrm rot="5595791">
            <a:off x="2287939" y="23443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Magnetic Disk 28">
            <a:extLst>
              <a:ext uri="{FF2B5EF4-FFF2-40B4-BE49-F238E27FC236}">
                <a16:creationId xmlns:a16="http://schemas.microsoft.com/office/drawing/2014/main" id="{0A69D966-759D-7127-6C8A-0F5FA6611441}"/>
              </a:ext>
            </a:extLst>
          </p:cNvPr>
          <p:cNvSpPr/>
          <p:nvPr/>
        </p:nvSpPr>
        <p:spPr>
          <a:xfrm rot="5595791">
            <a:off x="2287938" y="268120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FE218C69-5BBF-D92F-A3C4-A2E934D7956C}"/>
              </a:ext>
            </a:extLst>
          </p:cNvPr>
          <p:cNvSpPr/>
          <p:nvPr/>
        </p:nvSpPr>
        <p:spPr>
          <a:xfrm rot="5595791">
            <a:off x="2302114" y="301766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75F6A3-D85A-0920-5253-331A53055022}"/>
              </a:ext>
            </a:extLst>
          </p:cNvPr>
          <p:cNvSpPr/>
          <p:nvPr/>
        </p:nvSpPr>
        <p:spPr>
          <a:xfrm>
            <a:off x="4191323" y="6010494"/>
            <a:ext cx="20918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lp100k_from_mpg()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B19FF18-F681-9CEE-F2D0-43E35BE97C32}"/>
              </a:ext>
            </a:extLst>
          </p:cNvPr>
          <p:cNvSpPr/>
          <p:nvPr/>
        </p:nvSpPr>
        <p:spPr>
          <a:xfrm>
            <a:off x="4758214" y="571356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6F1C4C46-BE49-5369-085E-789E0A5AE15A}"/>
              </a:ext>
            </a:extLst>
          </p:cNvPr>
          <p:cNvSpPr/>
          <p:nvPr/>
        </p:nvSpPr>
        <p:spPr>
          <a:xfrm rot="5400000">
            <a:off x="6276522" y="60109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C913CBE5-32B0-3B74-5A90-A09A577C8F84}"/>
              </a:ext>
            </a:extLst>
          </p:cNvPr>
          <p:cNvCxnSpPr/>
          <p:nvPr/>
        </p:nvCxnSpPr>
        <p:spPr>
          <a:xfrm flipV="1">
            <a:off x="239703" y="6068751"/>
            <a:ext cx="858909" cy="21642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AFA0848-F821-5D3C-6D76-EE9767546CD6}"/>
              </a:ext>
            </a:extLst>
          </p:cNvPr>
          <p:cNvSpPr txBox="1"/>
          <p:nvPr/>
        </p:nvSpPr>
        <p:spPr>
          <a:xfrm>
            <a:off x="58690" y="5992297"/>
            <a:ext cx="138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= values</a:t>
            </a:r>
          </a:p>
        </p:txBody>
      </p:sp>
      <p:sp>
        <p:nvSpPr>
          <p:cNvPr id="54" name="Magnetic Disk 53">
            <a:extLst>
              <a:ext uri="{FF2B5EF4-FFF2-40B4-BE49-F238E27FC236}">
                <a16:creationId xmlns:a16="http://schemas.microsoft.com/office/drawing/2014/main" id="{5072CD33-77E1-085A-14B6-77D462FFD43C}"/>
              </a:ext>
            </a:extLst>
          </p:cNvPr>
          <p:cNvSpPr/>
          <p:nvPr/>
        </p:nvSpPr>
        <p:spPr>
          <a:xfrm>
            <a:off x="111773" y="643908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D9196F-CB1A-4D8F-AE09-3F8DEE738285}"/>
              </a:ext>
            </a:extLst>
          </p:cNvPr>
          <p:cNvSpPr txBox="1"/>
          <p:nvPr/>
        </p:nvSpPr>
        <p:spPr>
          <a:xfrm>
            <a:off x="279764" y="6420108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662044F-D04F-1785-3DA0-AFA4387050C7}"/>
              </a:ext>
            </a:extLst>
          </p:cNvPr>
          <p:cNvSpPr/>
          <p:nvPr/>
        </p:nvSpPr>
        <p:spPr>
          <a:xfrm>
            <a:off x="5738811" y="255185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Display_miles_per_gallon</a:t>
            </a:r>
            <a:r>
              <a:rPr lang="en-US" dirty="0"/>
              <a:t>()</a:t>
            </a:r>
          </a:p>
        </p:txBody>
      </p:sp>
      <p:sp>
        <p:nvSpPr>
          <p:cNvPr id="78" name="Magnetic Disk 77">
            <a:extLst>
              <a:ext uri="{FF2B5EF4-FFF2-40B4-BE49-F238E27FC236}">
                <a16:creationId xmlns:a16="http://schemas.microsoft.com/office/drawing/2014/main" id="{84276F4C-4AFD-E756-B0E3-437988F8CA94}"/>
              </a:ext>
            </a:extLst>
          </p:cNvPr>
          <p:cNvSpPr/>
          <p:nvPr/>
        </p:nvSpPr>
        <p:spPr>
          <a:xfrm>
            <a:off x="6128821" y="23125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979CE1-A05D-AC1B-21DE-1A09D4A0FF39}"/>
              </a:ext>
            </a:extLst>
          </p:cNvPr>
          <p:cNvSpPr/>
          <p:nvPr/>
        </p:nvSpPr>
        <p:spPr>
          <a:xfrm>
            <a:off x="5738811" y="2995882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Display_liters_per_kiloM</a:t>
            </a:r>
            <a:r>
              <a:rPr lang="en-US" dirty="0"/>
              <a:t>()</a:t>
            </a:r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1C9C922C-525D-5BCB-8305-29224924BEC0}"/>
              </a:ext>
            </a:extLst>
          </p:cNvPr>
          <p:cNvSpPr/>
          <p:nvPr/>
        </p:nvSpPr>
        <p:spPr>
          <a:xfrm>
            <a:off x="6128821" y="275661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1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AA55-8108-AF00-F125-B5D052B2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L03 Prepare: Checkpoint </a:t>
            </a:r>
            <a:br>
              <a:rPr lang="en-US" b="1" dirty="0"/>
            </a:br>
            <a:r>
              <a:rPr lang="en-US" b="1" dirty="0"/>
              <a:t>03 Checkpoint: Writing Functions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9C6195-6FA4-32D8-843A-CB870A5A5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391" y="5705496"/>
            <a:ext cx="5375609" cy="11525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677994-73DC-BC40-E3C6-8D053DE19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722" y="0"/>
            <a:ext cx="3679278" cy="4962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71A2A0-471C-5638-CD1A-A9791D724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513" y="260794"/>
            <a:ext cx="1166496" cy="13255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87A63BF-4FAB-35BE-2522-BD1CEBB1082E}"/>
              </a:ext>
            </a:extLst>
          </p:cNvPr>
          <p:cNvSpPr/>
          <p:nvPr/>
        </p:nvSpPr>
        <p:spPr>
          <a:xfrm>
            <a:off x="2661988" y="3324726"/>
            <a:ext cx="5531036" cy="21359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main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B21FC-F2B7-E5FB-08F1-81584F95F24C}"/>
              </a:ext>
            </a:extLst>
          </p:cNvPr>
          <p:cNvSpPr/>
          <p:nvPr/>
        </p:nvSpPr>
        <p:spPr>
          <a:xfrm>
            <a:off x="2604858" y="1992342"/>
            <a:ext cx="2729142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9CE0CC-A99D-D66D-E241-17D1426C4B31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F69685-7D1C-8FC4-4A58-54571119564D}"/>
              </a:ext>
            </a:extLst>
          </p:cNvPr>
          <p:cNvSpPr/>
          <p:nvPr/>
        </p:nvSpPr>
        <p:spPr>
          <a:xfrm>
            <a:off x="5366553" y="1984519"/>
            <a:ext cx="3104657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2995BC-74FF-6E89-1E8D-5AB1D71FB66F}"/>
              </a:ext>
            </a:extLst>
          </p:cNvPr>
          <p:cNvSpPr/>
          <p:nvPr/>
        </p:nvSpPr>
        <p:spPr>
          <a:xfrm>
            <a:off x="38190" y="234596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Get_start_odometer</a:t>
            </a:r>
            <a:r>
              <a:rPr lang="en-US" dirty="0"/>
              <a:t>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BF39F0-8819-5221-CC11-3320EB3B4452}"/>
              </a:ext>
            </a:extLst>
          </p:cNvPr>
          <p:cNvSpPr/>
          <p:nvPr/>
        </p:nvSpPr>
        <p:spPr>
          <a:xfrm>
            <a:off x="38190" y="267916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Get_end_odometer</a:t>
            </a:r>
            <a:r>
              <a:rPr lang="en-US" dirty="0"/>
              <a:t>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B0C780-5A63-CC57-994A-A388346F3BA5}"/>
              </a:ext>
            </a:extLst>
          </p:cNvPr>
          <p:cNvSpPr/>
          <p:nvPr/>
        </p:nvSpPr>
        <p:spPr>
          <a:xfrm>
            <a:off x="1557183" y="597981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miles_per_gallon</a:t>
            </a:r>
            <a:r>
              <a:rPr lang="en-US" dirty="0"/>
              <a:t>()</a:t>
            </a:r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0EB0D9D1-054E-9FB1-9A57-874CA0FA3B98}"/>
              </a:ext>
            </a:extLst>
          </p:cNvPr>
          <p:cNvSpPr/>
          <p:nvPr/>
        </p:nvSpPr>
        <p:spPr>
          <a:xfrm>
            <a:off x="3544136" y="340147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3A60485C-6464-A9E0-A9D0-36585D541802}"/>
              </a:ext>
            </a:extLst>
          </p:cNvPr>
          <p:cNvSpPr/>
          <p:nvPr/>
        </p:nvSpPr>
        <p:spPr>
          <a:xfrm>
            <a:off x="3544136" y="369820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5FD6B3-4DBC-CAA2-E8E3-EEB75F4C56FD}"/>
              </a:ext>
            </a:extLst>
          </p:cNvPr>
          <p:cNvSpPr txBox="1"/>
          <p:nvPr/>
        </p:nvSpPr>
        <p:spPr>
          <a:xfrm>
            <a:off x="3656909" y="3351364"/>
            <a:ext cx="166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start_odometer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C7951A-AE26-2E8B-B68A-E1668695C48D}"/>
              </a:ext>
            </a:extLst>
          </p:cNvPr>
          <p:cNvSpPr txBox="1"/>
          <p:nvPr/>
        </p:nvSpPr>
        <p:spPr>
          <a:xfrm>
            <a:off x="3663248" y="3659231"/>
            <a:ext cx="15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end_odometer</a:t>
            </a:r>
            <a:endParaRPr lang="en-US" dirty="0"/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22FF4E12-07A2-53ED-D009-08C71EB9E51C}"/>
              </a:ext>
            </a:extLst>
          </p:cNvPr>
          <p:cNvSpPr/>
          <p:nvPr/>
        </p:nvSpPr>
        <p:spPr>
          <a:xfrm>
            <a:off x="2283013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C2F593D4-6E0B-2927-F02C-D45E8050536E}"/>
              </a:ext>
            </a:extLst>
          </p:cNvPr>
          <p:cNvSpPr/>
          <p:nvPr/>
        </p:nvSpPr>
        <p:spPr>
          <a:xfrm>
            <a:off x="2679249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2847A907-8EA3-24E2-1071-8E669FE41C25}"/>
              </a:ext>
            </a:extLst>
          </p:cNvPr>
          <p:cNvSpPr/>
          <p:nvPr/>
        </p:nvSpPr>
        <p:spPr>
          <a:xfrm>
            <a:off x="3091405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5F1CDB14-597A-8D60-7DC5-0DD01D42EE31}"/>
              </a:ext>
            </a:extLst>
          </p:cNvPr>
          <p:cNvSpPr/>
          <p:nvPr/>
        </p:nvSpPr>
        <p:spPr>
          <a:xfrm rot="5400000">
            <a:off x="3583180" y="598027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127CECC0-5784-76E8-63F6-942D701EEA54}"/>
              </a:ext>
            </a:extLst>
          </p:cNvPr>
          <p:cNvSpPr/>
          <p:nvPr/>
        </p:nvSpPr>
        <p:spPr>
          <a:xfrm>
            <a:off x="3544136" y="39962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72B12E-0F65-AD4F-6006-BBC91C3557A8}"/>
              </a:ext>
            </a:extLst>
          </p:cNvPr>
          <p:cNvSpPr txBox="1"/>
          <p:nvPr/>
        </p:nvSpPr>
        <p:spPr>
          <a:xfrm>
            <a:off x="3677551" y="3938221"/>
            <a:ext cx="14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gallons_used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B4EB30-7946-7A0F-8A20-8A150A58A649}"/>
              </a:ext>
            </a:extLst>
          </p:cNvPr>
          <p:cNvSpPr/>
          <p:nvPr/>
        </p:nvSpPr>
        <p:spPr>
          <a:xfrm>
            <a:off x="38190" y="301237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Get_gallons</a:t>
            </a:r>
            <a:r>
              <a:rPr lang="en-US" dirty="0"/>
              <a:t>()</a:t>
            </a:r>
          </a:p>
        </p:txBody>
      </p:sp>
      <p:sp>
        <p:nvSpPr>
          <p:cNvPr id="28" name="Magnetic Disk 27">
            <a:extLst>
              <a:ext uri="{FF2B5EF4-FFF2-40B4-BE49-F238E27FC236}">
                <a16:creationId xmlns:a16="http://schemas.microsoft.com/office/drawing/2014/main" id="{97A31FC9-0D29-88FB-E3BB-B7A1D47CF304}"/>
              </a:ext>
            </a:extLst>
          </p:cNvPr>
          <p:cNvSpPr/>
          <p:nvPr/>
        </p:nvSpPr>
        <p:spPr>
          <a:xfrm rot="5595791">
            <a:off x="2287939" y="23443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Magnetic Disk 28">
            <a:extLst>
              <a:ext uri="{FF2B5EF4-FFF2-40B4-BE49-F238E27FC236}">
                <a16:creationId xmlns:a16="http://schemas.microsoft.com/office/drawing/2014/main" id="{0A69D966-759D-7127-6C8A-0F5FA6611441}"/>
              </a:ext>
            </a:extLst>
          </p:cNvPr>
          <p:cNvSpPr/>
          <p:nvPr/>
        </p:nvSpPr>
        <p:spPr>
          <a:xfrm rot="5595791">
            <a:off x="2287938" y="268120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FE218C69-5BBF-D92F-A3C4-A2E934D7956C}"/>
              </a:ext>
            </a:extLst>
          </p:cNvPr>
          <p:cNvSpPr/>
          <p:nvPr/>
        </p:nvSpPr>
        <p:spPr>
          <a:xfrm rot="5595791">
            <a:off x="2302114" y="301766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75F6A3-D85A-0920-5253-331A53055022}"/>
              </a:ext>
            </a:extLst>
          </p:cNvPr>
          <p:cNvSpPr/>
          <p:nvPr/>
        </p:nvSpPr>
        <p:spPr>
          <a:xfrm>
            <a:off x="4191323" y="6010494"/>
            <a:ext cx="20918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lp100k_from_mpg()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B19FF18-F681-9CEE-F2D0-43E35BE97C32}"/>
              </a:ext>
            </a:extLst>
          </p:cNvPr>
          <p:cNvSpPr/>
          <p:nvPr/>
        </p:nvSpPr>
        <p:spPr>
          <a:xfrm>
            <a:off x="4758214" y="571356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6F1C4C46-BE49-5369-085E-789E0A5AE15A}"/>
              </a:ext>
            </a:extLst>
          </p:cNvPr>
          <p:cNvSpPr/>
          <p:nvPr/>
        </p:nvSpPr>
        <p:spPr>
          <a:xfrm rot="5400000">
            <a:off x="6276522" y="60109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C913CBE5-32B0-3B74-5A90-A09A577C8F84}"/>
              </a:ext>
            </a:extLst>
          </p:cNvPr>
          <p:cNvCxnSpPr/>
          <p:nvPr/>
        </p:nvCxnSpPr>
        <p:spPr>
          <a:xfrm flipV="1">
            <a:off x="239703" y="6068751"/>
            <a:ext cx="858909" cy="21642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AFA0848-F821-5D3C-6D76-EE9767546CD6}"/>
              </a:ext>
            </a:extLst>
          </p:cNvPr>
          <p:cNvSpPr txBox="1"/>
          <p:nvPr/>
        </p:nvSpPr>
        <p:spPr>
          <a:xfrm>
            <a:off x="58690" y="5992297"/>
            <a:ext cx="138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= values</a:t>
            </a:r>
          </a:p>
        </p:txBody>
      </p:sp>
      <p:sp>
        <p:nvSpPr>
          <p:cNvPr id="54" name="Magnetic Disk 53">
            <a:extLst>
              <a:ext uri="{FF2B5EF4-FFF2-40B4-BE49-F238E27FC236}">
                <a16:creationId xmlns:a16="http://schemas.microsoft.com/office/drawing/2014/main" id="{5072CD33-77E1-085A-14B6-77D462FFD43C}"/>
              </a:ext>
            </a:extLst>
          </p:cNvPr>
          <p:cNvSpPr/>
          <p:nvPr/>
        </p:nvSpPr>
        <p:spPr>
          <a:xfrm>
            <a:off x="111773" y="643908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D9196F-CB1A-4D8F-AE09-3F8DEE738285}"/>
              </a:ext>
            </a:extLst>
          </p:cNvPr>
          <p:cNvSpPr txBox="1"/>
          <p:nvPr/>
        </p:nvSpPr>
        <p:spPr>
          <a:xfrm>
            <a:off x="279764" y="6420108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662044F-D04F-1785-3DA0-AFA4387050C7}"/>
              </a:ext>
            </a:extLst>
          </p:cNvPr>
          <p:cNvSpPr/>
          <p:nvPr/>
        </p:nvSpPr>
        <p:spPr>
          <a:xfrm>
            <a:off x="5738811" y="255185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Display_miles_per_gallon</a:t>
            </a:r>
            <a:r>
              <a:rPr lang="en-US" dirty="0"/>
              <a:t>()</a:t>
            </a:r>
          </a:p>
        </p:txBody>
      </p:sp>
      <p:sp>
        <p:nvSpPr>
          <p:cNvPr id="78" name="Magnetic Disk 77">
            <a:extLst>
              <a:ext uri="{FF2B5EF4-FFF2-40B4-BE49-F238E27FC236}">
                <a16:creationId xmlns:a16="http://schemas.microsoft.com/office/drawing/2014/main" id="{84276F4C-4AFD-E756-B0E3-437988F8CA94}"/>
              </a:ext>
            </a:extLst>
          </p:cNvPr>
          <p:cNvSpPr/>
          <p:nvPr/>
        </p:nvSpPr>
        <p:spPr>
          <a:xfrm>
            <a:off x="6128821" y="23125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979CE1-A05D-AC1B-21DE-1A09D4A0FF39}"/>
              </a:ext>
            </a:extLst>
          </p:cNvPr>
          <p:cNvSpPr/>
          <p:nvPr/>
        </p:nvSpPr>
        <p:spPr>
          <a:xfrm>
            <a:off x="5738811" y="2995882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Display_liters_per_kiloM</a:t>
            </a:r>
            <a:r>
              <a:rPr lang="en-US" dirty="0"/>
              <a:t>()</a:t>
            </a:r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1C9C922C-525D-5BCB-8305-29224924BEC0}"/>
              </a:ext>
            </a:extLst>
          </p:cNvPr>
          <p:cNvSpPr/>
          <p:nvPr/>
        </p:nvSpPr>
        <p:spPr>
          <a:xfrm>
            <a:off x="6128821" y="275661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6A398B58-6B3E-DE66-D838-2EAA5C7471CC}"/>
              </a:ext>
            </a:extLst>
          </p:cNvPr>
          <p:cNvSpPr/>
          <p:nvPr/>
        </p:nvSpPr>
        <p:spPr>
          <a:xfrm>
            <a:off x="6408605" y="511144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DD27D-176B-ABEC-CBD4-4A578D275F79}"/>
              </a:ext>
            </a:extLst>
          </p:cNvPr>
          <p:cNvSpPr txBox="1"/>
          <p:nvPr/>
        </p:nvSpPr>
        <p:spPr>
          <a:xfrm>
            <a:off x="6542020" y="5053453"/>
            <a:ext cx="1483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liters_per_km</a:t>
            </a:r>
            <a:endParaRPr lang="en-US" dirty="0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5034656C-D56A-3C9D-09D2-0B4754E4D668}"/>
              </a:ext>
            </a:extLst>
          </p:cNvPr>
          <p:cNvSpPr/>
          <p:nvPr/>
        </p:nvSpPr>
        <p:spPr>
          <a:xfrm>
            <a:off x="3836934" y="513370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0C7C68-4949-C8EC-6BB0-617E9DD6631F}"/>
              </a:ext>
            </a:extLst>
          </p:cNvPr>
          <p:cNvSpPr txBox="1"/>
          <p:nvPr/>
        </p:nvSpPr>
        <p:spPr>
          <a:xfrm>
            <a:off x="4014129" y="5053453"/>
            <a:ext cx="179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miles_per_gallon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618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AA55-8108-AF00-F125-B5D052B2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L03 Prepare: Checkpoint </a:t>
            </a:r>
            <a:br>
              <a:rPr lang="en-US" b="1" dirty="0"/>
            </a:br>
            <a:r>
              <a:rPr lang="en-US" b="1" dirty="0"/>
              <a:t>03 Checkpoint: Writing Functions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9C6195-6FA4-32D8-843A-CB870A5A5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722" y="6069180"/>
            <a:ext cx="3679278" cy="788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677994-73DC-BC40-E3C6-8D053DE19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722" y="0"/>
            <a:ext cx="3679278" cy="4962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71A2A0-471C-5638-CD1A-A9791D724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513" y="260794"/>
            <a:ext cx="1166496" cy="13255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87A63BF-4FAB-35BE-2522-BD1CEBB1082E}"/>
              </a:ext>
            </a:extLst>
          </p:cNvPr>
          <p:cNvSpPr/>
          <p:nvPr/>
        </p:nvSpPr>
        <p:spPr>
          <a:xfrm>
            <a:off x="2661988" y="3324726"/>
            <a:ext cx="5531036" cy="21359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main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B21FC-F2B7-E5FB-08F1-81584F95F24C}"/>
              </a:ext>
            </a:extLst>
          </p:cNvPr>
          <p:cNvSpPr/>
          <p:nvPr/>
        </p:nvSpPr>
        <p:spPr>
          <a:xfrm>
            <a:off x="2604858" y="1992342"/>
            <a:ext cx="2729142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9CE0CC-A99D-D66D-E241-17D1426C4B31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F69685-7D1C-8FC4-4A58-54571119564D}"/>
              </a:ext>
            </a:extLst>
          </p:cNvPr>
          <p:cNvSpPr/>
          <p:nvPr/>
        </p:nvSpPr>
        <p:spPr>
          <a:xfrm>
            <a:off x="5366553" y="1984519"/>
            <a:ext cx="3104657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2995BC-74FF-6E89-1E8D-5AB1D71FB66F}"/>
              </a:ext>
            </a:extLst>
          </p:cNvPr>
          <p:cNvSpPr/>
          <p:nvPr/>
        </p:nvSpPr>
        <p:spPr>
          <a:xfrm>
            <a:off x="38190" y="234596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Get_start_odometer</a:t>
            </a:r>
            <a:r>
              <a:rPr lang="en-US" dirty="0"/>
              <a:t>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BF39F0-8819-5221-CC11-3320EB3B4452}"/>
              </a:ext>
            </a:extLst>
          </p:cNvPr>
          <p:cNvSpPr/>
          <p:nvPr/>
        </p:nvSpPr>
        <p:spPr>
          <a:xfrm>
            <a:off x="38190" y="267916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Get_end_odometer</a:t>
            </a:r>
            <a:r>
              <a:rPr lang="en-US" dirty="0"/>
              <a:t>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B0C780-5A63-CC57-994A-A388346F3BA5}"/>
              </a:ext>
            </a:extLst>
          </p:cNvPr>
          <p:cNvSpPr/>
          <p:nvPr/>
        </p:nvSpPr>
        <p:spPr>
          <a:xfrm>
            <a:off x="1557183" y="597981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miles_per_gallon</a:t>
            </a:r>
            <a:r>
              <a:rPr lang="en-US" dirty="0"/>
              <a:t>()</a:t>
            </a:r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0EB0D9D1-054E-9FB1-9A57-874CA0FA3B98}"/>
              </a:ext>
            </a:extLst>
          </p:cNvPr>
          <p:cNvSpPr/>
          <p:nvPr/>
        </p:nvSpPr>
        <p:spPr>
          <a:xfrm>
            <a:off x="3544136" y="340147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3A60485C-6464-A9E0-A9D0-36585D541802}"/>
              </a:ext>
            </a:extLst>
          </p:cNvPr>
          <p:cNvSpPr/>
          <p:nvPr/>
        </p:nvSpPr>
        <p:spPr>
          <a:xfrm>
            <a:off x="3544136" y="369820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5FD6B3-4DBC-CAA2-E8E3-EEB75F4C56FD}"/>
              </a:ext>
            </a:extLst>
          </p:cNvPr>
          <p:cNvSpPr txBox="1"/>
          <p:nvPr/>
        </p:nvSpPr>
        <p:spPr>
          <a:xfrm>
            <a:off x="3656909" y="3351364"/>
            <a:ext cx="166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start_odometer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C7951A-AE26-2E8B-B68A-E1668695C48D}"/>
              </a:ext>
            </a:extLst>
          </p:cNvPr>
          <p:cNvSpPr txBox="1"/>
          <p:nvPr/>
        </p:nvSpPr>
        <p:spPr>
          <a:xfrm>
            <a:off x="3663248" y="3659231"/>
            <a:ext cx="15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end_odometer</a:t>
            </a:r>
            <a:endParaRPr lang="en-US" dirty="0"/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22FF4E12-07A2-53ED-D009-08C71EB9E51C}"/>
              </a:ext>
            </a:extLst>
          </p:cNvPr>
          <p:cNvSpPr/>
          <p:nvPr/>
        </p:nvSpPr>
        <p:spPr>
          <a:xfrm>
            <a:off x="2283013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C2F593D4-6E0B-2927-F02C-D45E8050536E}"/>
              </a:ext>
            </a:extLst>
          </p:cNvPr>
          <p:cNvSpPr/>
          <p:nvPr/>
        </p:nvSpPr>
        <p:spPr>
          <a:xfrm>
            <a:off x="2679249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2847A907-8EA3-24E2-1071-8E669FE41C25}"/>
              </a:ext>
            </a:extLst>
          </p:cNvPr>
          <p:cNvSpPr/>
          <p:nvPr/>
        </p:nvSpPr>
        <p:spPr>
          <a:xfrm>
            <a:off x="3091405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5F1CDB14-597A-8D60-7DC5-0DD01D42EE31}"/>
              </a:ext>
            </a:extLst>
          </p:cNvPr>
          <p:cNvSpPr/>
          <p:nvPr/>
        </p:nvSpPr>
        <p:spPr>
          <a:xfrm rot="5400000">
            <a:off x="3583180" y="598027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127CECC0-5784-76E8-63F6-942D701EEA54}"/>
              </a:ext>
            </a:extLst>
          </p:cNvPr>
          <p:cNvSpPr/>
          <p:nvPr/>
        </p:nvSpPr>
        <p:spPr>
          <a:xfrm>
            <a:off x="3544136" y="39962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72B12E-0F65-AD4F-6006-BBC91C3557A8}"/>
              </a:ext>
            </a:extLst>
          </p:cNvPr>
          <p:cNvSpPr txBox="1"/>
          <p:nvPr/>
        </p:nvSpPr>
        <p:spPr>
          <a:xfrm>
            <a:off x="3677551" y="3938221"/>
            <a:ext cx="14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gallons_used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B4EB30-7946-7A0F-8A20-8A150A58A649}"/>
              </a:ext>
            </a:extLst>
          </p:cNvPr>
          <p:cNvSpPr/>
          <p:nvPr/>
        </p:nvSpPr>
        <p:spPr>
          <a:xfrm>
            <a:off x="38190" y="301237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Get_gallons</a:t>
            </a:r>
            <a:r>
              <a:rPr lang="en-US" dirty="0"/>
              <a:t>()</a:t>
            </a:r>
          </a:p>
        </p:txBody>
      </p:sp>
      <p:sp>
        <p:nvSpPr>
          <p:cNvPr id="28" name="Magnetic Disk 27">
            <a:extLst>
              <a:ext uri="{FF2B5EF4-FFF2-40B4-BE49-F238E27FC236}">
                <a16:creationId xmlns:a16="http://schemas.microsoft.com/office/drawing/2014/main" id="{97A31FC9-0D29-88FB-E3BB-B7A1D47CF304}"/>
              </a:ext>
            </a:extLst>
          </p:cNvPr>
          <p:cNvSpPr/>
          <p:nvPr/>
        </p:nvSpPr>
        <p:spPr>
          <a:xfrm rot="5595791">
            <a:off x="2287939" y="23443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Magnetic Disk 28">
            <a:extLst>
              <a:ext uri="{FF2B5EF4-FFF2-40B4-BE49-F238E27FC236}">
                <a16:creationId xmlns:a16="http://schemas.microsoft.com/office/drawing/2014/main" id="{0A69D966-759D-7127-6C8A-0F5FA6611441}"/>
              </a:ext>
            </a:extLst>
          </p:cNvPr>
          <p:cNvSpPr/>
          <p:nvPr/>
        </p:nvSpPr>
        <p:spPr>
          <a:xfrm rot="5595791">
            <a:off x="2287938" y="268120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FE218C69-5BBF-D92F-A3C4-A2E934D7956C}"/>
              </a:ext>
            </a:extLst>
          </p:cNvPr>
          <p:cNvSpPr/>
          <p:nvPr/>
        </p:nvSpPr>
        <p:spPr>
          <a:xfrm rot="5595791">
            <a:off x="2302114" y="301766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Magnetic Disk 30">
            <a:extLst>
              <a:ext uri="{FF2B5EF4-FFF2-40B4-BE49-F238E27FC236}">
                <a16:creationId xmlns:a16="http://schemas.microsoft.com/office/drawing/2014/main" id="{CA4A2FE9-C8A9-8C1F-C7A9-B0FE11AFECB0}"/>
              </a:ext>
            </a:extLst>
          </p:cNvPr>
          <p:cNvSpPr/>
          <p:nvPr/>
        </p:nvSpPr>
        <p:spPr>
          <a:xfrm>
            <a:off x="6408605" y="511144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587D7A-8EC4-CC4E-795F-655437F711CD}"/>
              </a:ext>
            </a:extLst>
          </p:cNvPr>
          <p:cNvSpPr txBox="1"/>
          <p:nvPr/>
        </p:nvSpPr>
        <p:spPr>
          <a:xfrm>
            <a:off x="6542020" y="5053453"/>
            <a:ext cx="1483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liters_per_km</a:t>
            </a:r>
            <a:endParaRPr lang="en-US" dirty="0"/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13ACF21A-3AC9-D2C2-DAEC-A45485D2D9D5}"/>
              </a:ext>
            </a:extLst>
          </p:cNvPr>
          <p:cNvSpPr/>
          <p:nvPr/>
        </p:nvSpPr>
        <p:spPr>
          <a:xfrm>
            <a:off x="3836934" y="513370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0FC640-3687-1518-6885-4245552DF0F1}"/>
              </a:ext>
            </a:extLst>
          </p:cNvPr>
          <p:cNvSpPr txBox="1"/>
          <p:nvPr/>
        </p:nvSpPr>
        <p:spPr>
          <a:xfrm>
            <a:off x="4014129" y="5053453"/>
            <a:ext cx="179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miles_per_gallon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75F6A3-D85A-0920-5253-331A53055022}"/>
              </a:ext>
            </a:extLst>
          </p:cNvPr>
          <p:cNvSpPr/>
          <p:nvPr/>
        </p:nvSpPr>
        <p:spPr>
          <a:xfrm>
            <a:off x="4191323" y="6010494"/>
            <a:ext cx="20918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lp100k_from_mpg()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B19FF18-F681-9CEE-F2D0-43E35BE97C32}"/>
              </a:ext>
            </a:extLst>
          </p:cNvPr>
          <p:cNvSpPr/>
          <p:nvPr/>
        </p:nvSpPr>
        <p:spPr>
          <a:xfrm>
            <a:off x="4758214" y="571356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6F1C4C46-BE49-5369-085E-789E0A5AE15A}"/>
              </a:ext>
            </a:extLst>
          </p:cNvPr>
          <p:cNvSpPr/>
          <p:nvPr/>
        </p:nvSpPr>
        <p:spPr>
          <a:xfrm rot="5400000">
            <a:off x="6276522" y="60109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232D6C07-2FBE-76F4-E354-0D143E217717}"/>
              </a:ext>
            </a:extLst>
          </p:cNvPr>
          <p:cNvCxnSpPr>
            <a:stCxn id="28" idx="1"/>
            <a:endCxn id="17" idx="2"/>
          </p:cNvCxnSpPr>
          <p:nvPr/>
        </p:nvCxnSpPr>
        <p:spPr>
          <a:xfrm>
            <a:off x="2552807" y="2489304"/>
            <a:ext cx="991329" cy="104933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F797A580-8401-25A2-FDF7-FC018FCB0C29}"/>
              </a:ext>
            </a:extLst>
          </p:cNvPr>
          <p:cNvCxnSpPr>
            <a:cxnSpLocks/>
            <a:stCxn id="29" idx="1"/>
            <a:endCxn id="18" idx="2"/>
          </p:cNvCxnSpPr>
          <p:nvPr/>
        </p:nvCxnSpPr>
        <p:spPr>
          <a:xfrm>
            <a:off x="2552806" y="2826170"/>
            <a:ext cx="991330" cy="100919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C913CBE5-32B0-3B74-5A90-A09A577C8F84}"/>
              </a:ext>
            </a:extLst>
          </p:cNvPr>
          <p:cNvCxnSpPr/>
          <p:nvPr/>
        </p:nvCxnSpPr>
        <p:spPr>
          <a:xfrm flipV="1">
            <a:off x="239703" y="6068751"/>
            <a:ext cx="858909" cy="21642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AFA0848-F821-5D3C-6D76-EE9767546CD6}"/>
              </a:ext>
            </a:extLst>
          </p:cNvPr>
          <p:cNvSpPr txBox="1"/>
          <p:nvPr/>
        </p:nvSpPr>
        <p:spPr>
          <a:xfrm>
            <a:off x="58690" y="5992297"/>
            <a:ext cx="138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= values</a:t>
            </a: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E179FD52-5D24-7182-1774-8A4D1BE44FA2}"/>
              </a:ext>
            </a:extLst>
          </p:cNvPr>
          <p:cNvCxnSpPr>
            <a:cxnSpLocks/>
            <a:stCxn id="30" idx="1"/>
            <a:endCxn id="25" idx="2"/>
          </p:cNvCxnSpPr>
          <p:nvPr/>
        </p:nvCxnSpPr>
        <p:spPr>
          <a:xfrm>
            <a:off x="2566982" y="3162632"/>
            <a:ext cx="977154" cy="97073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4" name="Magnetic Disk 53">
            <a:extLst>
              <a:ext uri="{FF2B5EF4-FFF2-40B4-BE49-F238E27FC236}">
                <a16:creationId xmlns:a16="http://schemas.microsoft.com/office/drawing/2014/main" id="{5072CD33-77E1-085A-14B6-77D462FFD43C}"/>
              </a:ext>
            </a:extLst>
          </p:cNvPr>
          <p:cNvSpPr/>
          <p:nvPr/>
        </p:nvSpPr>
        <p:spPr>
          <a:xfrm>
            <a:off x="111773" y="643908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D9196F-CB1A-4D8F-AE09-3F8DEE738285}"/>
              </a:ext>
            </a:extLst>
          </p:cNvPr>
          <p:cNvSpPr txBox="1"/>
          <p:nvPr/>
        </p:nvSpPr>
        <p:spPr>
          <a:xfrm>
            <a:off x="279764" y="6420108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</a:t>
            </a:r>
          </a:p>
        </p:txBody>
      </p: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8F136793-AC9F-BFB7-4380-FF91D7FF220C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 flipH="1">
            <a:off x="2410944" y="3536030"/>
            <a:ext cx="2909113" cy="2260905"/>
          </a:xfrm>
          <a:prstGeom prst="curvedConnector4">
            <a:avLst>
              <a:gd name="adj1" fmla="val -7858"/>
              <a:gd name="adj2" fmla="val 5206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D49CABEE-FB41-EFF0-BC93-4D5878542F0E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 flipH="1">
            <a:off x="2807180" y="3843897"/>
            <a:ext cx="2449261" cy="1953038"/>
          </a:xfrm>
          <a:prstGeom prst="curvedConnector4">
            <a:avLst>
              <a:gd name="adj1" fmla="val -9333"/>
              <a:gd name="adj2" fmla="val 5238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F347ADA5-BF03-F341-7184-5BB63F082270}"/>
              </a:ext>
            </a:extLst>
          </p:cNvPr>
          <p:cNvCxnSpPr>
            <a:cxnSpLocks/>
            <a:stCxn id="26" idx="3"/>
            <a:endCxn id="23" idx="0"/>
          </p:cNvCxnSpPr>
          <p:nvPr/>
        </p:nvCxnSpPr>
        <p:spPr>
          <a:xfrm flipH="1">
            <a:off x="3219336" y="4122887"/>
            <a:ext cx="1861676" cy="1674048"/>
          </a:xfrm>
          <a:prstGeom prst="curvedConnector4">
            <a:avLst>
              <a:gd name="adj1" fmla="val -12279"/>
              <a:gd name="adj2" fmla="val 5278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DF429F91-6745-CD72-2F2D-9EA96126C887}"/>
              </a:ext>
            </a:extLst>
          </p:cNvPr>
          <p:cNvCxnSpPr>
            <a:cxnSpLocks/>
            <a:stCxn id="24" idx="1"/>
            <a:endCxn id="35" idx="2"/>
          </p:cNvCxnSpPr>
          <p:nvPr/>
        </p:nvCxnSpPr>
        <p:spPr>
          <a:xfrm flipH="1" flipV="1">
            <a:off x="3836934" y="5270866"/>
            <a:ext cx="11337" cy="846571"/>
          </a:xfrm>
          <a:prstGeom prst="curvedConnector5">
            <a:avLst>
              <a:gd name="adj1" fmla="val -2016406"/>
              <a:gd name="adj2" fmla="val 50000"/>
              <a:gd name="adj3" fmla="val 211640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174B6008-FEA2-1285-6E87-7CC5AC732090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 flipH="1">
            <a:off x="4886145" y="5238119"/>
            <a:ext cx="920975" cy="475448"/>
          </a:xfrm>
          <a:prstGeom prst="curvedConnector4">
            <a:avLst>
              <a:gd name="adj1" fmla="val -24822"/>
              <a:gd name="adj2" fmla="val 6942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A30BC293-729D-89E1-5BE5-0B60FCA93E7F}"/>
              </a:ext>
            </a:extLst>
          </p:cNvPr>
          <p:cNvCxnSpPr>
            <a:cxnSpLocks/>
            <a:stCxn id="41" idx="1"/>
            <a:endCxn id="31" idx="2"/>
          </p:cNvCxnSpPr>
          <p:nvPr/>
        </p:nvCxnSpPr>
        <p:spPr>
          <a:xfrm flipH="1" flipV="1">
            <a:off x="6408605" y="5248602"/>
            <a:ext cx="133008" cy="899514"/>
          </a:xfrm>
          <a:prstGeom prst="curvedConnector5">
            <a:avLst>
              <a:gd name="adj1" fmla="val -171869"/>
              <a:gd name="adj2" fmla="val 50000"/>
              <a:gd name="adj3" fmla="val 27186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1B27ADF8-591E-9C19-07AD-FA4FB7318A72}"/>
              </a:ext>
            </a:extLst>
          </p:cNvPr>
          <p:cNvCxnSpPr>
            <a:cxnSpLocks/>
            <a:stCxn id="32" idx="3"/>
            <a:endCxn id="6" idx="2"/>
          </p:cNvCxnSpPr>
          <p:nvPr/>
        </p:nvCxnSpPr>
        <p:spPr>
          <a:xfrm flipH="1" flipV="1">
            <a:off x="6128821" y="2893774"/>
            <a:ext cx="1896234" cy="2344345"/>
          </a:xfrm>
          <a:prstGeom prst="curvedConnector5">
            <a:avLst>
              <a:gd name="adj1" fmla="val -12055"/>
              <a:gd name="adj2" fmla="val 51013"/>
              <a:gd name="adj3" fmla="val 11205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7E4140-5AAC-AC96-0FEA-F6765C0E4769}"/>
              </a:ext>
            </a:extLst>
          </p:cNvPr>
          <p:cNvSpPr/>
          <p:nvPr/>
        </p:nvSpPr>
        <p:spPr>
          <a:xfrm>
            <a:off x="5738811" y="255185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Display_miles_per_gallon</a:t>
            </a:r>
            <a:r>
              <a:rPr lang="en-US" dirty="0"/>
              <a:t>()</a:t>
            </a:r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FDC02B53-B85B-706A-408F-B0A35B6AC5E5}"/>
              </a:ext>
            </a:extLst>
          </p:cNvPr>
          <p:cNvSpPr/>
          <p:nvPr/>
        </p:nvSpPr>
        <p:spPr>
          <a:xfrm>
            <a:off x="6128821" y="23125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4C54BE-A492-F26D-5DCA-0E0B6E9E7648}"/>
              </a:ext>
            </a:extLst>
          </p:cNvPr>
          <p:cNvSpPr/>
          <p:nvPr/>
        </p:nvSpPr>
        <p:spPr>
          <a:xfrm>
            <a:off x="5738811" y="2995882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Display_liters_per_kiloM</a:t>
            </a:r>
            <a:r>
              <a:rPr lang="en-US" dirty="0"/>
              <a:t>()</a:t>
            </a:r>
          </a:p>
        </p:txBody>
      </p:sp>
      <p:sp>
        <p:nvSpPr>
          <p:cNvPr id="6" name="Magnetic Disk 5">
            <a:extLst>
              <a:ext uri="{FF2B5EF4-FFF2-40B4-BE49-F238E27FC236}">
                <a16:creationId xmlns:a16="http://schemas.microsoft.com/office/drawing/2014/main" id="{ECA11E60-1514-4B6C-6ED9-919D53C50961}"/>
              </a:ext>
            </a:extLst>
          </p:cNvPr>
          <p:cNvSpPr/>
          <p:nvPr/>
        </p:nvSpPr>
        <p:spPr>
          <a:xfrm>
            <a:off x="6128821" y="275661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8274FCD-E62E-3BDC-40CD-EB6BCBFB1ED3}"/>
              </a:ext>
            </a:extLst>
          </p:cNvPr>
          <p:cNvCxnSpPr>
            <a:cxnSpLocks/>
            <a:stCxn id="36" idx="3"/>
            <a:endCxn id="4" idx="2"/>
          </p:cNvCxnSpPr>
          <p:nvPr/>
        </p:nvCxnSpPr>
        <p:spPr>
          <a:xfrm flipV="1">
            <a:off x="5807120" y="2449742"/>
            <a:ext cx="321701" cy="27883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EDE417D-A02E-83C0-9166-86E6402A02CB}"/>
              </a:ext>
            </a:extLst>
          </p:cNvPr>
          <p:cNvSpPr txBox="1"/>
          <p:nvPr/>
        </p:nvSpPr>
        <p:spPr>
          <a:xfrm>
            <a:off x="1418650" y="6191671"/>
            <a:ext cx="27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mpg</a:t>
            </a:r>
            <a:r>
              <a:rPr lang="en-US" dirty="0"/>
              <a:t> = (</a:t>
            </a:r>
            <a:r>
              <a:rPr lang="en-US" i="1" dirty="0"/>
              <a:t>end</a:t>
            </a:r>
            <a:r>
              <a:rPr lang="en-US" dirty="0"/>
              <a:t> − </a:t>
            </a:r>
            <a:r>
              <a:rPr lang="en-US" i="1" dirty="0"/>
              <a:t>start)/gallons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E63F2D-0BCB-D1D4-69F4-DB37F6341118}"/>
              </a:ext>
            </a:extLst>
          </p:cNvPr>
          <p:cNvSpPr txBox="1"/>
          <p:nvPr/>
        </p:nvSpPr>
        <p:spPr>
          <a:xfrm>
            <a:off x="4191323" y="6393837"/>
            <a:ext cx="2632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lp100k</a:t>
            </a:r>
            <a:r>
              <a:rPr lang="en-US" dirty="0"/>
              <a:t> = 235.215/</a:t>
            </a:r>
            <a:r>
              <a:rPr lang="en-US" i="1" dirty="0"/>
              <a:t>mpg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67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AA55-8108-AF00-F125-B5D052B2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L03 Prepare: Checkpoint </a:t>
            </a:r>
            <a:br>
              <a:rPr lang="en-US" b="1" dirty="0"/>
            </a:br>
            <a:r>
              <a:rPr lang="en-US" b="1" dirty="0"/>
              <a:t>03 Checkpoint: Writing Functions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9C6195-6FA4-32D8-843A-CB870A5A5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722" y="6069180"/>
            <a:ext cx="3679278" cy="788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677994-73DC-BC40-E3C6-8D053DE19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722" y="0"/>
            <a:ext cx="3679278" cy="4962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71A2A0-471C-5638-CD1A-A9791D724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513" y="260794"/>
            <a:ext cx="1166496" cy="13255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87A63BF-4FAB-35BE-2522-BD1CEBB1082E}"/>
              </a:ext>
            </a:extLst>
          </p:cNvPr>
          <p:cNvSpPr/>
          <p:nvPr/>
        </p:nvSpPr>
        <p:spPr>
          <a:xfrm>
            <a:off x="2661988" y="3324726"/>
            <a:ext cx="5531036" cy="21359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main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B21FC-F2B7-E5FB-08F1-81584F95F24C}"/>
              </a:ext>
            </a:extLst>
          </p:cNvPr>
          <p:cNvSpPr/>
          <p:nvPr/>
        </p:nvSpPr>
        <p:spPr>
          <a:xfrm>
            <a:off x="2604858" y="1992342"/>
            <a:ext cx="2729142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9CE0CC-A99D-D66D-E241-17D1426C4B31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F69685-7D1C-8FC4-4A58-54571119564D}"/>
              </a:ext>
            </a:extLst>
          </p:cNvPr>
          <p:cNvSpPr/>
          <p:nvPr/>
        </p:nvSpPr>
        <p:spPr>
          <a:xfrm>
            <a:off x="5366553" y="1984519"/>
            <a:ext cx="3104657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2995BC-74FF-6E89-1E8D-5AB1D71FB66F}"/>
              </a:ext>
            </a:extLst>
          </p:cNvPr>
          <p:cNvSpPr/>
          <p:nvPr/>
        </p:nvSpPr>
        <p:spPr>
          <a:xfrm>
            <a:off x="38190" y="234596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Get_start_odometer</a:t>
            </a:r>
            <a:r>
              <a:rPr lang="en-US" dirty="0"/>
              <a:t>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BF39F0-8819-5221-CC11-3320EB3B4452}"/>
              </a:ext>
            </a:extLst>
          </p:cNvPr>
          <p:cNvSpPr/>
          <p:nvPr/>
        </p:nvSpPr>
        <p:spPr>
          <a:xfrm>
            <a:off x="38190" y="267916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Get_end_odometer</a:t>
            </a:r>
            <a:r>
              <a:rPr lang="en-US" dirty="0"/>
              <a:t>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B0C780-5A63-CC57-994A-A388346F3BA5}"/>
              </a:ext>
            </a:extLst>
          </p:cNvPr>
          <p:cNvSpPr/>
          <p:nvPr/>
        </p:nvSpPr>
        <p:spPr>
          <a:xfrm>
            <a:off x="1557183" y="597981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miles_per_gallon</a:t>
            </a:r>
            <a:r>
              <a:rPr lang="en-US" dirty="0"/>
              <a:t>()</a:t>
            </a:r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0EB0D9D1-054E-9FB1-9A57-874CA0FA3B98}"/>
              </a:ext>
            </a:extLst>
          </p:cNvPr>
          <p:cNvSpPr/>
          <p:nvPr/>
        </p:nvSpPr>
        <p:spPr>
          <a:xfrm>
            <a:off x="3544136" y="340147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3A60485C-6464-A9E0-A9D0-36585D541802}"/>
              </a:ext>
            </a:extLst>
          </p:cNvPr>
          <p:cNvSpPr/>
          <p:nvPr/>
        </p:nvSpPr>
        <p:spPr>
          <a:xfrm>
            <a:off x="3544136" y="369820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5FD6B3-4DBC-CAA2-E8E3-EEB75F4C56FD}"/>
              </a:ext>
            </a:extLst>
          </p:cNvPr>
          <p:cNvSpPr txBox="1"/>
          <p:nvPr/>
        </p:nvSpPr>
        <p:spPr>
          <a:xfrm>
            <a:off x="3656909" y="3351364"/>
            <a:ext cx="166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start_odometer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C7951A-AE26-2E8B-B68A-E1668695C48D}"/>
              </a:ext>
            </a:extLst>
          </p:cNvPr>
          <p:cNvSpPr txBox="1"/>
          <p:nvPr/>
        </p:nvSpPr>
        <p:spPr>
          <a:xfrm>
            <a:off x="3663248" y="3659231"/>
            <a:ext cx="15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end_odometer</a:t>
            </a:r>
            <a:endParaRPr lang="en-US" dirty="0"/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22FF4E12-07A2-53ED-D009-08C71EB9E51C}"/>
              </a:ext>
            </a:extLst>
          </p:cNvPr>
          <p:cNvSpPr/>
          <p:nvPr/>
        </p:nvSpPr>
        <p:spPr>
          <a:xfrm>
            <a:off x="2283013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C2F593D4-6E0B-2927-F02C-D45E8050536E}"/>
              </a:ext>
            </a:extLst>
          </p:cNvPr>
          <p:cNvSpPr/>
          <p:nvPr/>
        </p:nvSpPr>
        <p:spPr>
          <a:xfrm>
            <a:off x="2679249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2847A907-8EA3-24E2-1071-8E669FE41C25}"/>
              </a:ext>
            </a:extLst>
          </p:cNvPr>
          <p:cNvSpPr/>
          <p:nvPr/>
        </p:nvSpPr>
        <p:spPr>
          <a:xfrm>
            <a:off x="3091405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5F1CDB14-597A-8D60-7DC5-0DD01D42EE31}"/>
              </a:ext>
            </a:extLst>
          </p:cNvPr>
          <p:cNvSpPr/>
          <p:nvPr/>
        </p:nvSpPr>
        <p:spPr>
          <a:xfrm rot="5400000">
            <a:off x="3583180" y="598027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127CECC0-5784-76E8-63F6-942D701EEA54}"/>
              </a:ext>
            </a:extLst>
          </p:cNvPr>
          <p:cNvSpPr/>
          <p:nvPr/>
        </p:nvSpPr>
        <p:spPr>
          <a:xfrm>
            <a:off x="3544136" y="39962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72B12E-0F65-AD4F-6006-BBC91C3557A8}"/>
              </a:ext>
            </a:extLst>
          </p:cNvPr>
          <p:cNvSpPr txBox="1"/>
          <p:nvPr/>
        </p:nvSpPr>
        <p:spPr>
          <a:xfrm>
            <a:off x="3677551" y="3938221"/>
            <a:ext cx="14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gallons_used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B4EB30-7946-7A0F-8A20-8A150A58A649}"/>
              </a:ext>
            </a:extLst>
          </p:cNvPr>
          <p:cNvSpPr/>
          <p:nvPr/>
        </p:nvSpPr>
        <p:spPr>
          <a:xfrm>
            <a:off x="38190" y="301237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Get_gallons</a:t>
            </a:r>
            <a:r>
              <a:rPr lang="en-US" dirty="0"/>
              <a:t>()</a:t>
            </a:r>
          </a:p>
        </p:txBody>
      </p:sp>
      <p:sp>
        <p:nvSpPr>
          <p:cNvPr id="28" name="Magnetic Disk 27">
            <a:extLst>
              <a:ext uri="{FF2B5EF4-FFF2-40B4-BE49-F238E27FC236}">
                <a16:creationId xmlns:a16="http://schemas.microsoft.com/office/drawing/2014/main" id="{97A31FC9-0D29-88FB-E3BB-B7A1D47CF304}"/>
              </a:ext>
            </a:extLst>
          </p:cNvPr>
          <p:cNvSpPr/>
          <p:nvPr/>
        </p:nvSpPr>
        <p:spPr>
          <a:xfrm rot="5595791">
            <a:off x="2287939" y="23443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Magnetic Disk 28">
            <a:extLst>
              <a:ext uri="{FF2B5EF4-FFF2-40B4-BE49-F238E27FC236}">
                <a16:creationId xmlns:a16="http://schemas.microsoft.com/office/drawing/2014/main" id="{0A69D966-759D-7127-6C8A-0F5FA6611441}"/>
              </a:ext>
            </a:extLst>
          </p:cNvPr>
          <p:cNvSpPr/>
          <p:nvPr/>
        </p:nvSpPr>
        <p:spPr>
          <a:xfrm rot="5595791">
            <a:off x="2287938" y="268120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FE218C69-5BBF-D92F-A3C4-A2E934D7956C}"/>
              </a:ext>
            </a:extLst>
          </p:cNvPr>
          <p:cNvSpPr/>
          <p:nvPr/>
        </p:nvSpPr>
        <p:spPr>
          <a:xfrm rot="5595791">
            <a:off x="2302114" y="301766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Magnetic Disk 30">
            <a:extLst>
              <a:ext uri="{FF2B5EF4-FFF2-40B4-BE49-F238E27FC236}">
                <a16:creationId xmlns:a16="http://schemas.microsoft.com/office/drawing/2014/main" id="{CA4A2FE9-C8A9-8C1F-C7A9-B0FE11AFECB0}"/>
              </a:ext>
            </a:extLst>
          </p:cNvPr>
          <p:cNvSpPr/>
          <p:nvPr/>
        </p:nvSpPr>
        <p:spPr>
          <a:xfrm>
            <a:off x="6408605" y="511144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587D7A-8EC4-CC4E-795F-655437F711CD}"/>
              </a:ext>
            </a:extLst>
          </p:cNvPr>
          <p:cNvSpPr txBox="1"/>
          <p:nvPr/>
        </p:nvSpPr>
        <p:spPr>
          <a:xfrm>
            <a:off x="6542020" y="5053453"/>
            <a:ext cx="1483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liters_per_km</a:t>
            </a:r>
            <a:endParaRPr lang="en-US" dirty="0"/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13ACF21A-3AC9-D2C2-DAEC-A45485D2D9D5}"/>
              </a:ext>
            </a:extLst>
          </p:cNvPr>
          <p:cNvSpPr/>
          <p:nvPr/>
        </p:nvSpPr>
        <p:spPr>
          <a:xfrm>
            <a:off x="3836934" y="513370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0FC640-3687-1518-6885-4245552DF0F1}"/>
              </a:ext>
            </a:extLst>
          </p:cNvPr>
          <p:cNvSpPr txBox="1"/>
          <p:nvPr/>
        </p:nvSpPr>
        <p:spPr>
          <a:xfrm>
            <a:off x="4014129" y="5053453"/>
            <a:ext cx="179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miles_per_gallon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75F6A3-D85A-0920-5253-331A53055022}"/>
              </a:ext>
            </a:extLst>
          </p:cNvPr>
          <p:cNvSpPr/>
          <p:nvPr/>
        </p:nvSpPr>
        <p:spPr>
          <a:xfrm>
            <a:off x="4191323" y="6010494"/>
            <a:ext cx="20918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lp100k_from_mpg()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B19FF18-F681-9CEE-F2D0-43E35BE97C32}"/>
              </a:ext>
            </a:extLst>
          </p:cNvPr>
          <p:cNvSpPr/>
          <p:nvPr/>
        </p:nvSpPr>
        <p:spPr>
          <a:xfrm>
            <a:off x="4758214" y="571356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6F1C4C46-BE49-5369-085E-789E0A5AE15A}"/>
              </a:ext>
            </a:extLst>
          </p:cNvPr>
          <p:cNvSpPr/>
          <p:nvPr/>
        </p:nvSpPr>
        <p:spPr>
          <a:xfrm rot="5400000">
            <a:off x="6276522" y="60109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232D6C07-2FBE-76F4-E354-0D143E217717}"/>
              </a:ext>
            </a:extLst>
          </p:cNvPr>
          <p:cNvCxnSpPr>
            <a:stCxn id="28" idx="1"/>
            <a:endCxn id="17" idx="2"/>
          </p:cNvCxnSpPr>
          <p:nvPr/>
        </p:nvCxnSpPr>
        <p:spPr>
          <a:xfrm>
            <a:off x="2552807" y="2489304"/>
            <a:ext cx="991329" cy="104933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F797A580-8401-25A2-FDF7-FC018FCB0C29}"/>
              </a:ext>
            </a:extLst>
          </p:cNvPr>
          <p:cNvCxnSpPr>
            <a:cxnSpLocks/>
            <a:stCxn id="29" idx="1"/>
            <a:endCxn id="18" idx="2"/>
          </p:cNvCxnSpPr>
          <p:nvPr/>
        </p:nvCxnSpPr>
        <p:spPr>
          <a:xfrm>
            <a:off x="2552806" y="2826170"/>
            <a:ext cx="991330" cy="100919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C913CBE5-32B0-3B74-5A90-A09A577C8F84}"/>
              </a:ext>
            </a:extLst>
          </p:cNvPr>
          <p:cNvCxnSpPr/>
          <p:nvPr/>
        </p:nvCxnSpPr>
        <p:spPr>
          <a:xfrm flipV="1">
            <a:off x="239703" y="6068751"/>
            <a:ext cx="858909" cy="21642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AFA0848-F821-5D3C-6D76-EE9767546CD6}"/>
              </a:ext>
            </a:extLst>
          </p:cNvPr>
          <p:cNvSpPr txBox="1"/>
          <p:nvPr/>
        </p:nvSpPr>
        <p:spPr>
          <a:xfrm>
            <a:off x="58690" y="5992297"/>
            <a:ext cx="138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= values</a:t>
            </a: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E179FD52-5D24-7182-1774-8A4D1BE44FA2}"/>
              </a:ext>
            </a:extLst>
          </p:cNvPr>
          <p:cNvCxnSpPr>
            <a:cxnSpLocks/>
            <a:stCxn id="30" idx="1"/>
            <a:endCxn id="25" idx="2"/>
          </p:cNvCxnSpPr>
          <p:nvPr/>
        </p:nvCxnSpPr>
        <p:spPr>
          <a:xfrm>
            <a:off x="2566982" y="3162632"/>
            <a:ext cx="977154" cy="97073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4" name="Magnetic Disk 53">
            <a:extLst>
              <a:ext uri="{FF2B5EF4-FFF2-40B4-BE49-F238E27FC236}">
                <a16:creationId xmlns:a16="http://schemas.microsoft.com/office/drawing/2014/main" id="{5072CD33-77E1-085A-14B6-77D462FFD43C}"/>
              </a:ext>
            </a:extLst>
          </p:cNvPr>
          <p:cNvSpPr/>
          <p:nvPr/>
        </p:nvSpPr>
        <p:spPr>
          <a:xfrm>
            <a:off x="111773" y="643908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D9196F-CB1A-4D8F-AE09-3F8DEE738285}"/>
              </a:ext>
            </a:extLst>
          </p:cNvPr>
          <p:cNvSpPr txBox="1"/>
          <p:nvPr/>
        </p:nvSpPr>
        <p:spPr>
          <a:xfrm>
            <a:off x="279764" y="6420108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</a:t>
            </a:r>
          </a:p>
        </p:txBody>
      </p: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8F136793-AC9F-BFB7-4380-FF91D7FF220C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 flipH="1">
            <a:off x="2410944" y="3536030"/>
            <a:ext cx="2909113" cy="2260905"/>
          </a:xfrm>
          <a:prstGeom prst="curvedConnector4">
            <a:avLst>
              <a:gd name="adj1" fmla="val -7858"/>
              <a:gd name="adj2" fmla="val 5206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D49CABEE-FB41-EFF0-BC93-4D5878542F0E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 flipH="1">
            <a:off x="2807180" y="3843897"/>
            <a:ext cx="2449261" cy="1953038"/>
          </a:xfrm>
          <a:prstGeom prst="curvedConnector4">
            <a:avLst>
              <a:gd name="adj1" fmla="val -9333"/>
              <a:gd name="adj2" fmla="val 5238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F347ADA5-BF03-F341-7184-5BB63F082270}"/>
              </a:ext>
            </a:extLst>
          </p:cNvPr>
          <p:cNvCxnSpPr>
            <a:cxnSpLocks/>
            <a:stCxn id="26" idx="3"/>
            <a:endCxn id="23" idx="0"/>
          </p:cNvCxnSpPr>
          <p:nvPr/>
        </p:nvCxnSpPr>
        <p:spPr>
          <a:xfrm flipH="1">
            <a:off x="3219336" y="4122887"/>
            <a:ext cx="1861676" cy="1674048"/>
          </a:xfrm>
          <a:prstGeom prst="curvedConnector4">
            <a:avLst>
              <a:gd name="adj1" fmla="val -12279"/>
              <a:gd name="adj2" fmla="val 5278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DF429F91-6745-CD72-2F2D-9EA96126C887}"/>
              </a:ext>
            </a:extLst>
          </p:cNvPr>
          <p:cNvCxnSpPr>
            <a:cxnSpLocks/>
            <a:stCxn id="24" idx="1"/>
            <a:endCxn id="35" idx="2"/>
          </p:cNvCxnSpPr>
          <p:nvPr/>
        </p:nvCxnSpPr>
        <p:spPr>
          <a:xfrm flipH="1" flipV="1">
            <a:off x="3836934" y="5270866"/>
            <a:ext cx="11337" cy="846571"/>
          </a:xfrm>
          <a:prstGeom prst="curvedConnector5">
            <a:avLst>
              <a:gd name="adj1" fmla="val -2016406"/>
              <a:gd name="adj2" fmla="val 50000"/>
              <a:gd name="adj3" fmla="val 211640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174B6008-FEA2-1285-6E87-7CC5AC732090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 flipH="1">
            <a:off x="4886145" y="5238119"/>
            <a:ext cx="920975" cy="475448"/>
          </a:xfrm>
          <a:prstGeom prst="curvedConnector4">
            <a:avLst>
              <a:gd name="adj1" fmla="val -24822"/>
              <a:gd name="adj2" fmla="val 6942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A30BC293-729D-89E1-5BE5-0B60FCA93E7F}"/>
              </a:ext>
            </a:extLst>
          </p:cNvPr>
          <p:cNvCxnSpPr>
            <a:cxnSpLocks/>
            <a:stCxn id="41" idx="1"/>
            <a:endCxn id="31" idx="2"/>
          </p:cNvCxnSpPr>
          <p:nvPr/>
        </p:nvCxnSpPr>
        <p:spPr>
          <a:xfrm flipH="1" flipV="1">
            <a:off x="6408605" y="5248602"/>
            <a:ext cx="133008" cy="899514"/>
          </a:xfrm>
          <a:prstGeom prst="curvedConnector5">
            <a:avLst>
              <a:gd name="adj1" fmla="val -171869"/>
              <a:gd name="adj2" fmla="val 50000"/>
              <a:gd name="adj3" fmla="val 27186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1B27ADF8-591E-9C19-07AD-FA4FB7318A72}"/>
              </a:ext>
            </a:extLst>
          </p:cNvPr>
          <p:cNvCxnSpPr>
            <a:cxnSpLocks/>
            <a:stCxn id="32" idx="3"/>
            <a:endCxn id="6" idx="2"/>
          </p:cNvCxnSpPr>
          <p:nvPr/>
        </p:nvCxnSpPr>
        <p:spPr>
          <a:xfrm flipH="1" flipV="1">
            <a:off x="6128821" y="2893774"/>
            <a:ext cx="1896234" cy="2344345"/>
          </a:xfrm>
          <a:prstGeom prst="curvedConnector5">
            <a:avLst>
              <a:gd name="adj1" fmla="val -12055"/>
              <a:gd name="adj2" fmla="val 51013"/>
              <a:gd name="adj3" fmla="val 11205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7E4140-5AAC-AC96-0FEA-F6765C0E4769}"/>
              </a:ext>
            </a:extLst>
          </p:cNvPr>
          <p:cNvSpPr/>
          <p:nvPr/>
        </p:nvSpPr>
        <p:spPr>
          <a:xfrm>
            <a:off x="5738811" y="255185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Display_miles_per_gallon</a:t>
            </a:r>
            <a:r>
              <a:rPr lang="en-US" dirty="0"/>
              <a:t>()</a:t>
            </a:r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FDC02B53-B85B-706A-408F-B0A35B6AC5E5}"/>
              </a:ext>
            </a:extLst>
          </p:cNvPr>
          <p:cNvSpPr/>
          <p:nvPr/>
        </p:nvSpPr>
        <p:spPr>
          <a:xfrm>
            <a:off x="6128821" y="23125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4C54BE-A492-F26D-5DCA-0E0B6E9E7648}"/>
              </a:ext>
            </a:extLst>
          </p:cNvPr>
          <p:cNvSpPr/>
          <p:nvPr/>
        </p:nvSpPr>
        <p:spPr>
          <a:xfrm>
            <a:off x="5738811" y="2995882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Display_liters_per_kiloM</a:t>
            </a:r>
            <a:r>
              <a:rPr lang="en-US" dirty="0"/>
              <a:t>()</a:t>
            </a:r>
          </a:p>
        </p:txBody>
      </p:sp>
      <p:sp>
        <p:nvSpPr>
          <p:cNvPr id="6" name="Magnetic Disk 5">
            <a:extLst>
              <a:ext uri="{FF2B5EF4-FFF2-40B4-BE49-F238E27FC236}">
                <a16:creationId xmlns:a16="http://schemas.microsoft.com/office/drawing/2014/main" id="{ECA11E60-1514-4B6C-6ED9-919D53C50961}"/>
              </a:ext>
            </a:extLst>
          </p:cNvPr>
          <p:cNvSpPr/>
          <p:nvPr/>
        </p:nvSpPr>
        <p:spPr>
          <a:xfrm>
            <a:off x="6128821" y="275661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8274FCD-E62E-3BDC-40CD-EB6BCBFB1ED3}"/>
              </a:ext>
            </a:extLst>
          </p:cNvPr>
          <p:cNvCxnSpPr>
            <a:cxnSpLocks/>
            <a:stCxn id="36" idx="3"/>
            <a:endCxn id="4" idx="2"/>
          </p:cNvCxnSpPr>
          <p:nvPr/>
        </p:nvCxnSpPr>
        <p:spPr>
          <a:xfrm flipV="1">
            <a:off x="5807120" y="2449742"/>
            <a:ext cx="321701" cy="27883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EDE417D-A02E-83C0-9166-86E6402A02CB}"/>
              </a:ext>
            </a:extLst>
          </p:cNvPr>
          <p:cNvSpPr txBox="1"/>
          <p:nvPr/>
        </p:nvSpPr>
        <p:spPr>
          <a:xfrm>
            <a:off x="1418650" y="6191671"/>
            <a:ext cx="27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mpg</a:t>
            </a:r>
            <a:r>
              <a:rPr lang="en-US" dirty="0"/>
              <a:t> = (</a:t>
            </a:r>
            <a:r>
              <a:rPr lang="en-US" i="1" dirty="0"/>
              <a:t>end</a:t>
            </a:r>
            <a:r>
              <a:rPr lang="en-US" dirty="0"/>
              <a:t> − </a:t>
            </a:r>
            <a:r>
              <a:rPr lang="en-US" i="1" dirty="0"/>
              <a:t>start)/gallons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E63F2D-0BCB-D1D4-69F4-DB37F6341118}"/>
              </a:ext>
            </a:extLst>
          </p:cNvPr>
          <p:cNvSpPr txBox="1"/>
          <p:nvPr/>
        </p:nvSpPr>
        <p:spPr>
          <a:xfrm>
            <a:off x="4191323" y="6393837"/>
            <a:ext cx="2632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lp100k</a:t>
            </a:r>
            <a:r>
              <a:rPr lang="en-US" dirty="0"/>
              <a:t> = 235.215/</a:t>
            </a:r>
            <a:r>
              <a:rPr lang="en-US" i="1" dirty="0"/>
              <a:t>mpg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D3E3CE-BD74-C8EF-EDC3-7F80885A7C5C}"/>
              </a:ext>
            </a:extLst>
          </p:cNvPr>
          <p:cNvSpPr txBox="1"/>
          <p:nvPr/>
        </p:nvSpPr>
        <p:spPr>
          <a:xfrm>
            <a:off x="6057013" y="3761999"/>
            <a:ext cx="5917967" cy="1200329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i.e. </a:t>
            </a:r>
          </a:p>
          <a:p>
            <a:r>
              <a:rPr lang="en-US" dirty="0" err="1">
                <a:solidFill>
                  <a:schemeClr val="bg1"/>
                </a:solidFill>
              </a:rPr>
              <a:t>Start_odometer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get_start_odomenter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</a:rPr>
              <a:t>miles_per_gallon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miles_per_gallon</a:t>
            </a:r>
            <a:r>
              <a:rPr lang="en-US" dirty="0">
                <a:solidFill>
                  <a:schemeClr val="bg1"/>
                </a:solidFill>
              </a:rPr>
              <a:t>(start…, end…, gallons...)</a:t>
            </a:r>
          </a:p>
          <a:p>
            <a:r>
              <a:rPr lang="en-US" dirty="0" err="1">
                <a:solidFill>
                  <a:schemeClr val="bg1"/>
                </a:solidFill>
              </a:rPr>
              <a:t>Display_miles_per_gallon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miles_per_gallon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2332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EDA3-E5D5-1651-3F69-E0B890F5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 of Projects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BD46EE-AAA4-C891-69A5-BBF41A5C0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2" y="1679817"/>
            <a:ext cx="4383987" cy="9241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DEB544-27F9-3F5A-32E7-27C1BD652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40" y="3596376"/>
            <a:ext cx="3464969" cy="850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BE1337-CF3F-836F-4FBE-A43AF253D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495" y="5469613"/>
            <a:ext cx="3464969" cy="6717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1F0267-F360-934B-7753-E6B031CCF3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8495" y="4144761"/>
            <a:ext cx="3463664" cy="12530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ACF5DA-5BC9-0BEC-6F88-352457E81E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2024" y="1366315"/>
            <a:ext cx="3829976" cy="19247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E6E5F5-BD71-1F53-E53D-688FABEF2832}"/>
              </a:ext>
            </a:extLst>
          </p:cNvPr>
          <p:cNvSpPr txBox="1"/>
          <p:nvPr/>
        </p:nvSpPr>
        <p:spPr>
          <a:xfrm>
            <a:off x="8605381" y="939452"/>
            <a:ext cx="173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Receipt Program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2C4068-A1A9-3021-EBA4-B7A6C4D75F7D}"/>
              </a:ext>
            </a:extLst>
          </p:cNvPr>
          <p:cNvSpPr txBox="1"/>
          <p:nvPr/>
        </p:nvSpPr>
        <p:spPr>
          <a:xfrm>
            <a:off x="158476" y="1327046"/>
            <a:ext cx="1928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Inventory Program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147F4-FCEB-B4A0-491F-5E08446E77D8}"/>
              </a:ext>
            </a:extLst>
          </p:cNvPr>
          <p:cNvSpPr txBox="1"/>
          <p:nvPr/>
        </p:nvSpPr>
        <p:spPr>
          <a:xfrm>
            <a:off x="1069514" y="3200448"/>
            <a:ext cx="189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Sentence Program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78780A-2295-CCC4-4D34-9C5B92AD6FD7}"/>
              </a:ext>
            </a:extLst>
          </p:cNvPr>
          <p:cNvSpPr txBox="1"/>
          <p:nvPr/>
        </p:nvSpPr>
        <p:spPr>
          <a:xfrm>
            <a:off x="4824711" y="3716417"/>
            <a:ext cx="1981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Chemistry Program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563610-FDFA-47E7-E4E4-D04F62E6634A}"/>
              </a:ext>
            </a:extLst>
          </p:cNvPr>
          <p:cNvSpPr txBox="1"/>
          <p:nvPr/>
        </p:nvSpPr>
        <p:spPr>
          <a:xfrm>
            <a:off x="8614997" y="3901083"/>
            <a:ext cx="3066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Student Chosen Program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4749F1-CA77-F656-C692-98AC0EFBDA7E}"/>
              </a:ext>
            </a:extLst>
          </p:cNvPr>
          <p:cNvSpPr txBox="1"/>
          <p:nvPr/>
        </p:nvSpPr>
        <p:spPr>
          <a:xfrm>
            <a:off x="8536112" y="4185906"/>
            <a:ext cx="2817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solves a real-world problem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F03798-F168-3541-6B48-BEB1866C79B0}"/>
              </a:ext>
            </a:extLst>
          </p:cNvPr>
          <p:cNvSpPr txBox="1"/>
          <p:nvPr/>
        </p:nvSpPr>
        <p:spPr>
          <a:xfrm>
            <a:off x="8488794" y="4446385"/>
            <a:ext cx="37572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useful in your major or hobby.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074852-C2F8-42B6-DB00-0B01F84DC352}"/>
              </a:ext>
            </a:extLst>
          </p:cNvPr>
          <p:cNvSpPr txBox="1"/>
          <p:nvPr/>
        </p:nvSpPr>
        <p:spPr>
          <a:xfrm>
            <a:off x="8784404" y="5007948"/>
            <a:ext cx="28973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https://byui-cse.github.io/cse111-course/lesson11/prove.html</a:t>
            </a:r>
            <a:r>
              <a:rPr lang="en-US" dirty="0"/>
              <a:t>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C1D56BB-F691-6866-761A-9523662D3093}"/>
              </a:ext>
            </a:extLst>
          </p:cNvPr>
          <p:cNvGrpSpPr/>
          <p:nvPr/>
        </p:nvGrpSpPr>
        <p:grpSpPr>
          <a:xfrm>
            <a:off x="8212159" y="5926136"/>
            <a:ext cx="2127286" cy="782309"/>
            <a:chOff x="5208872" y="2574534"/>
            <a:chExt cx="3644900" cy="130810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2D82BA8-23D2-686F-9581-8F758F8B4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08872" y="2574534"/>
              <a:ext cx="3644900" cy="1308100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15F0D58-2257-66E3-90B7-4693F74A0E17}"/>
                </a:ext>
              </a:extLst>
            </p:cNvPr>
            <p:cNvSpPr/>
            <p:nvPr/>
          </p:nvSpPr>
          <p:spPr>
            <a:xfrm>
              <a:off x="7602876" y="3092521"/>
              <a:ext cx="544531" cy="2465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24165A1-DAC7-4289-C76C-9D13866EEA07}"/>
                </a:ext>
              </a:extLst>
            </p:cNvPr>
            <p:cNvSpPr/>
            <p:nvPr/>
          </p:nvSpPr>
          <p:spPr>
            <a:xfrm>
              <a:off x="8192364" y="3092521"/>
              <a:ext cx="544531" cy="2465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5995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AA55-8108-AF00-F125-B5D052B2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L03 Prepare: Checkpoint </a:t>
            </a:r>
            <a:br>
              <a:rPr lang="en-US" b="1" dirty="0"/>
            </a:br>
            <a:r>
              <a:rPr lang="en-US" b="1" dirty="0"/>
              <a:t>03 Checkpoint: Writing Functions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9C6195-6FA4-32D8-843A-CB870A5A5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722" y="6069180"/>
            <a:ext cx="3679278" cy="788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677994-73DC-BC40-E3C6-8D053DE19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722" y="0"/>
            <a:ext cx="3679278" cy="4962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71A2A0-471C-5638-CD1A-A9791D724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513" y="260794"/>
            <a:ext cx="1166496" cy="13255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87A63BF-4FAB-35BE-2522-BD1CEBB1082E}"/>
              </a:ext>
            </a:extLst>
          </p:cNvPr>
          <p:cNvSpPr/>
          <p:nvPr/>
        </p:nvSpPr>
        <p:spPr>
          <a:xfrm>
            <a:off x="2661988" y="3324726"/>
            <a:ext cx="5531036" cy="21359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main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B21FC-F2B7-E5FB-08F1-81584F95F24C}"/>
              </a:ext>
            </a:extLst>
          </p:cNvPr>
          <p:cNvSpPr/>
          <p:nvPr/>
        </p:nvSpPr>
        <p:spPr>
          <a:xfrm>
            <a:off x="2604858" y="1992342"/>
            <a:ext cx="2729142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9CE0CC-A99D-D66D-E241-17D1426C4B31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F69685-7D1C-8FC4-4A58-54571119564D}"/>
              </a:ext>
            </a:extLst>
          </p:cNvPr>
          <p:cNvSpPr/>
          <p:nvPr/>
        </p:nvSpPr>
        <p:spPr>
          <a:xfrm>
            <a:off x="5366553" y="1984519"/>
            <a:ext cx="3104657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2995BC-74FF-6E89-1E8D-5AB1D71FB66F}"/>
              </a:ext>
            </a:extLst>
          </p:cNvPr>
          <p:cNvSpPr/>
          <p:nvPr/>
        </p:nvSpPr>
        <p:spPr>
          <a:xfrm>
            <a:off x="38190" y="234596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Get_start_odometer</a:t>
            </a:r>
            <a:r>
              <a:rPr lang="en-US" dirty="0"/>
              <a:t>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BF39F0-8819-5221-CC11-3320EB3B4452}"/>
              </a:ext>
            </a:extLst>
          </p:cNvPr>
          <p:cNvSpPr/>
          <p:nvPr/>
        </p:nvSpPr>
        <p:spPr>
          <a:xfrm>
            <a:off x="38190" y="267916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Get_end_odometer</a:t>
            </a:r>
            <a:r>
              <a:rPr lang="en-US" dirty="0"/>
              <a:t>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B0C780-5A63-CC57-994A-A388346F3BA5}"/>
              </a:ext>
            </a:extLst>
          </p:cNvPr>
          <p:cNvSpPr/>
          <p:nvPr/>
        </p:nvSpPr>
        <p:spPr>
          <a:xfrm>
            <a:off x="1557183" y="597981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miles_per_gallon</a:t>
            </a:r>
            <a:r>
              <a:rPr lang="en-US" dirty="0"/>
              <a:t>()</a:t>
            </a:r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0EB0D9D1-054E-9FB1-9A57-874CA0FA3B98}"/>
              </a:ext>
            </a:extLst>
          </p:cNvPr>
          <p:cNvSpPr/>
          <p:nvPr/>
        </p:nvSpPr>
        <p:spPr>
          <a:xfrm>
            <a:off x="3544136" y="340147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3A60485C-6464-A9E0-A9D0-36585D541802}"/>
              </a:ext>
            </a:extLst>
          </p:cNvPr>
          <p:cNvSpPr/>
          <p:nvPr/>
        </p:nvSpPr>
        <p:spPr>
          <a:xfrm>
            <a:off x="3544136" y="369820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5FD6B3-4DBC-CAA2-E8E3-EEB75F4C56FD}"/>
              </a:ext>
            </a:extLst>
          </p:cNvPr>
          <p:cNvSpPr txBox="1"/>
          <p:nvPr/>
        </p:nvSpPr>
        <p:spPr>
          <a:xfrm>
            <a:off x="3656909" y="3351364"/>
            <a:ext cx="166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start_odometer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C7951A-AE26-2E8B-B68A-E1668695C48D}"/>
              </a:ext>
            </a:extLst>
          </p:cNvPr>
          <p:cNvSpPr txBox="1"/>
          <p:nvPr/>
        </p:nvSpPr>
        <p:spPr>
          <a:xfrm>
            <a:off x="3663248" y="3659231"/>
            <a:ext cx="15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end_odometer</a:t>
            </a:r>
            <a:endParaRPr lang="en-US" dirty="0"/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22FF4E12-07A2-53ED-D009-08C71EB9E51C}"/>
              </a:ext>
            </a:extLst>
          </p:cNvPr>
          <p:cNvSpPr/>
          <p:nvPr/>
        </p:nvSpPr>
        <p:spPr>
          <a:xfrm>
            <a:off x="2283013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C2F593D4-6E0B-2927-F02C-D45E8050536E}"/>
              </a:ext>
            </a:extLst>
          </p:cNvPr>
          <p:cNvSpPr/>
          <p:nvPr/>
        </p:nvSpPr>
        <p:spPr>
          <a:xfrm>
            <a:off x="2679249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2847A907-8EA3-24E2-1071-8E669FE41C25}"/>
              </a:ext>
            </a:extLst>
          </p:cNvPr>
          <p:cNvSpPr/>
          <p:nvPr/>
        </p:nvSpPr>
        <p:spPr>
          <a:xfrm>
            <a:off x="3091405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5F1CDB14-597A-8D60-7DC5-0DD01D42EE31}"/>
              </a:ext>
            </a:extLst>
          </p:cNvPr>
          <p:cNvSpPr/>
          <p:nvPr/>
        </p:nvSpPr>
        <p:spPr>
          <a:xfrm rot="5400000">
            <a:off x="3583180" y="598027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127CECC0-5784-76E8-63F6-942D701EEA54}"/>
              </a:ext>
            </a:extLst>
          </p:cNvPr>
          <p:cNvSpPr/>
          <p:nvPr/>
        </p:nvSpPr>
        <p:spPr>
          <a:xfrm>
            <a:off x="3544136" y="39962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72B12E-0F65-AD4F-6006-BBC91C3557A8}"/>
              </a:ext>
            </a:extLst>
          </p:cNvPr>
          <p:cNvSpPr txBox="1"/>
          <p:nvPr/>
        </p:nvSpPr>
        <p:spPr>
          <a:xfrm>
            <a:off x="3677551" y="3938221"/>
            <a:ext cx="14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gallons_used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B4EB30-7946-7A0F-8A20-8A150A58A649}"/>
              </a:ext>
            </a:extLst>
          </p:cNvPr>
          <p:cNvSpPr/>
          <p:nvPr/>
        </p:nvSpPr>
        <p:spPr>
          <a:xfrm>
            <a:off x="38190" y="301237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Get_gallons</a:t>
            </a:r>
            <a:r>
              <a:rPr lang="en-US" dirty="0"/>
              <a:t>()</a:t>
            </a:r>
          </a:p>
        </p:txBody>
      </p:sp>
      <p:sp>
        <p:nvSpPr>
          <p:cNvPr id="28" name="Magnetic Disk 27">
            <a:extLst>
              <a:ext uri="{FF2B5EF4-FFF2-40B4-BE49-F238E27FC236}">
                <a16:creationId xmlns:a16="http://schemas.microsoft.com/office/drawing/2014/main" id="{97A31FC9-0D29-88FB-E3BB-B7A1D47CF304}"/>
              </a:ext>
            </a:extLst>
          </p:cNvPr>
          <p:cNvSpPr/>
          <p:nvPr/>
        </p:nvSpPr>
        <p:spPr>
          <a:xfrm rot="5595791">
            <a:off x="2287939" y="23443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Magnetic Disk 28">
            <a:extLst>
              <a:ext uri="{FF2B5EF4-FFF2-40B4-BE49-F238E27FC236}">
                <a16:creationId xmlns:a16="http://schemas.microsoft.com/office/drawing/2014/main" id="{0A69D966-759D-7127-6C8A-0F5FA6611441}"/>
              </a:ext>
            </a:extLst>
          </p:cNvPr>
          <p:cNvSpPr/>
          <p:nvPr/>
        </p:nvSpPr>
        <p:spPr>
          <a:xfrm rot="5595791">
            <a:off x="2287938" y="268120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FE218C69-5BBF-D92F-A3C4-A2E934D7956C}"/>
              </a:ext>
            </a:extLst>
          </p:cNvPr>
          <p:cNvSpPr/>
          <p:nvPr/>
        </p:nvSpPr>
        <p:spPr>
          <a:xfrm rot="5595791">
            <a:off x="2302114" y="301766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Magnetic Disk 30">
            <a:extLst>
              <a:ext uri="{FF2B5EF4-FFF2-40B4-BE49-F238E27FC236}">
                <a16:creationId xmlns:a16="http://schemas.microsoft.com/office/drawing/2014/main" id="{CA4A2FE9-C8A9-8C1F-C7A9-B0FE11AFECB0}"/>
              </a:ext>
            </a:extLst>
          </p:cNvPr>
          <p:cNvSpPr/>
          <p:nvPr/>
        </p:nvSpPr>
        <p:spPr>
          <a:xfrm>
            <a:off x="6408605" y="511144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587D7A-8EC4-CC4E-795F-655437F711CD}"/>
              </a:ext>
            </a:extLst>
          </p:cNvPr>
          <p:cNvSpPr txBox="1"/>
          <p:nvPr/>
        </p:nvSpPr>
        <p:spPr>
          <a:xfrm>
            <a:off x="6542020" y="5053453"/>
            <a:ext cx="1483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liters_per_km</a:t>
            </a:r>
            <a:endParaRPr lang="en-US" dirty="0"/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13ACF21A-3AC9-D2C2-DAEC-A45485D2D9D5}"/>
              </a:ext>
            </a:extLst>
          </p:cNvPr>
          <p:cNvSpPr/>
          <p:nvPr/>
        </p:nvSpPr>
        <p:spPr>
          <a:xfrm>
            <a:off x="3836934" y="513370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0FC640-3687-1518-6885-4245552DF0F1}"/>
              </a:ext>
            </a:extLst>
          </p:cNvPr>
          <p:cNvSpPr txBox="1"/>
          <p:nvPr/>
        </p:nvSpPr>
        <p:spPr>
          <a:xfrm>
            <a:off x="4014129" y="5053453"/>
            <a:ext cx="179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miles_per_gallon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75F6A3-D85A-0920-5253-331A53055022}"/>
              </a:ext>
            </a:extLst>
          </p:cNvPr>
          <p:cNvSpPr/>
          <p:nvPr/>
        </p:nvSpPr>
        <p:spPr>
          <a:xfrm>
            <a:off x="4191323" y="6010494"/>
            <a:ext cx="20918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lp100k_from_mpg()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B19FF18-F681-9CEE-F2D0-43E35BE97C32}"/>
              </a:ext>
            </a:extLst>
          </p:cNvPr>
          <p:cNvSpPr/>
          <p:nvPr/>
        </p:nvSpPr>
        <p:spPr>
          <a:xfrm>
            <a:off x="4758214" y="571356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6F1C4C46-BE49-5369-085E-789E0A5AE15A}"/>
              </a:ext>
            </a:extLst>
          </p:cNvPr>
          <p:cNvSpPr/>
          <p:nvPr/>
        </p:nvSpPr>
        <p:spPr>
          <a:xfrm rot="5400000">
            <a:off x="6276522" y="60109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232D6C07-2FBE-76F4-E354-0D143E217717}"/>
              </a:ext>
            </a:extLst>
          </p:cNvPr>
          <p:cNvCxnSpPr>
            <a:stCxn id="28" idx="1"/>
            <a:endCxn id="17" idx="2"/>
          </p:cNvCxnSpPr>
          <p:nvPr/>
        </p:nvCxnSpPr>
        <p:spPr>
          <a:xfrm>
            <a:off x="2552807" y="2489304"/>
            <a:ext cx="991329" cy="104933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F797A580-8401-25A2-FDF7-FC018FCB0C29}"/>
              </a:ext>
            </a:extLst>
          </p:cNvPr>
          <p:cNvCxnSpPr>
            <a:cxnSpLocks/>
            <a:stCxn id="29" idx="1"/>
            <a:endCxn id="18" idx="2"/>
          </p:cNvCxnSpPr>
          <p:nvPr/>
        </p:nvCxnSpPr>
        <p:spPr>
          <a:xfrm>
            <a:off x="2552806" y="2826170"/>
            <a:ext cx="991330" cy="100919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C913CBE5-32B0-3B74-5A90-A09A577C8F84}"/>
              </a:ext>
            </a:extLst>
          </p:cNvPr>
          <p:cNvCxnSpPr/>
          <p:nvPr/>
        </p:nvCxnSpPr>
        <p:spPr>
          <a:xfrm flipV="1">
            <a:off x="239703" y="6068751"/>
            <a:ext cx="858909" cy="21642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AFA0848-F821-5D3C-6D76-EE9767546CD6}"/>
              </a:ext>
            </a:extLst>
          </p:cNvPr>
          <p:cNvSpPr txBox="1"/>
          <p:nvPr/>
        </p:nvSpPr>
        <p:spPr>
          <a:xfrm>
            <a:off x="58690" y="5992297"/>
            <a:ext cx="138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= values</a:t>
            </a: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E179FD52-5D24-7182-1774-8A4D1BE44FA2}"/>
              </a:ext>
            </a:extLst>
          </p:cNvPr>
          <p:cNvCxnSpPr>
            <a:cxnSpLocks/>
            <a:stCxn id="30" idx="1"/>
            <a:endCxn id="25" idx="2"/>
          </p:cNvCxnSpPr>
          <p:nvPr/>
        </p:nvCxnSpPr>
        <p:spPr>
          <a:xfrm>
            <a:off x="2566982" y="3162632"/>
            <a:ext cx="977154" cy="97073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4" name="Magnetic Disk 53">
            <a:extLst>
              <a:ext uri="{FF2B5EF4-FFF2-40B4-BE49-F238E27FC236}">
                <a16:creationId xmlns:a16="http://schemas.microsoft.com/office/drawing/2014/main" id="{5072CD33-77E1-085A-14B6-77D462FFD43C}"/>
              </a:ext>
            </a:extLst>
          </p:cNvPr>
          <p:cNvSpPr/>
          <p:nvPr/>
        </p:nvSpPr>
        <p:spPr>
          <a:xfrm>
            <a:off x="111773" y="643908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D9196F-CB1A-4D8F-AE09-3F8DEE738285}"/>
              </a:ext>
            </a:extLst>
          </p:cNvPr>
          <p:cNvSpPr txBox="1"/>
          <p:nvPr/>
        </p:nvSpPr>
        <p:spPr>
          <a:xfrm>
            <a:off x="279764" y="6420108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</a:t>
            </a:r>
          </a:p>
        </p:txBody>
      </p: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8F136793-AC9F-BFB7-4380-FF91D7FF220C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 flipH="1">
            <a:off x="2410944" y="3536030"/>
            <a:ext cx="2909113" cy="2260905"/>
          </a:xfrm>
          <a:prstGeom prst="curvedConnector4">
            <a:avLst>
              <a:gd name="adj1" fmla="val -7858"/>
              <a:gd name="adj2" fmla="val 5206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D49CABEE-FB41-EFF0-BC93-4D5878542F0E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 flipH="1">
            <a:off x="2807180" y="3843897"/>
            <a:ext cx="2449261" cy="1953038"/>
          </a:xfrm>
          <a:prstGeom prst="curvedConnector4">
            <a:avLst>
              <a:gd name="adj1" fmla="val -9333"/>
              <a:gd name="adj2" fmla="val 5238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F347ADA5-BF03-F341-7184-5BB63F082270}"/>
              </a:ext>
            </a:extLst>
          </p:cNvPr>
          <p:cNvCxnSpPr>
            <a:cxnSpLocks/>
            <a:stCxn id="26" idx="3"/>
            <a:endCxn id="23" idx="0"/>
          </p:cNvCxnSpPr>
          <p:nvPr/>
        </p:nvCxnSpPr>
        <p:spPr>
          <a:xfrm flipH="1">
            <a:off x="3219336" y="4122887"/>
            <a:ext cx="1861676" cy="1674048"/>
          </a:xfrm>
          <a:prstGeom prst="curvedConnector4">
            <a:avLst>
              <a:gd name="adj1" fmla="val -12279"/>
              <a:gd name="adj2" fmla="val 5278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DF429F91-6745-CD72-2F2D-9EA96126C887}"/>
              </a:ext>
            </a:extLst>
          </p:cNvPr>
          <p:cNvCxnSpPr>
            <a:cxnSpLocks/>
            <a:stCxn id="24" idx="1"/>
            <a:endCxn id="35" idx="2"/>
          </p:cNvCxnSpPr>
          <p:nvPr/>
        </p:nvCxnSpPr>
        <p:spPr>
          <a:xfrm flipH="1" flipV="1">
            <a:off x="3836934" y="5270866"/>
            <a:ext cx="11337" cy="846571"/>
          </a:xfrm>
          <a:prstGeom prst="curvedConnector5">
            <a:avLst>
              <a:gd name="adj1" fmla="val -2016406"/>
              <a:gd name="adj2" fmla="val 50000"/>
              <a:gd name="adj3" fmla="val 211640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174B6008-FEA2-1285-6E87-7CC5AC732090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 flipH="1">
            <a:off x="4886145" y="5238119"/>
            <a:ext cx="920975" cy="475448"/>
          </a:xfrm>
          <a:prstGeom prst="curvedConnector4">
            <a:avLst>
              <a:gd name="adj1" fmla="val -24822"/>
              <a:gd name="adj2" fmla="val 6942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A30BC293-729D-89E1-5BE5-0B60FCA93E7F}"/>
              </a:ext>
            </a:extLst>
          </p:cNvPr>
          <p:cNvCxnSpPr>
            <a:cxnSpLocks/>
            <a:stCxn id="41" idx="1"/>
            <a:endCxn id="31" idx="2"/>
          </p:cNvCxnSpPr>
          <p:nvPr/>
        </p:nvCxnSpPr>
        <p:spPr>
          <a:xfrm flipH="1" flipV="1">
            <a:off x="6408605" y="5248602"/>
            <a:ext cx="133008" cy="899514"/>
          </a:xfrm>
          <a:prstGeom prst="curvedConnector5">
            <a:avLst>
              <a:gd name="adj1" fmla="val -171869"/>
              <a:gd name="adj2" fmla="val 50000"/>
              <a:gd name="adj3" fmla="val 27186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1B27ADF8-591E-9C19-07AD-FA4FB7318A72}"/>
              </a:ext>
            </a:extLst>
          </p:cNvPr>
          <p:cNvCxnSpPr>
            <a:cxnSpLocks/>
            <a:stCxn id="32" idx="3"/>
            <a:endCxn id="6" idx="2"/>
          </p:cNvCxnSpPr>
          <p:nvPr/>
        </p:nvCxnSpPr>
        <p:spPr>
          <a:xfrm flipH="1" flipV="1">
            <a:off x="6128821" y="2893774"/>
            <a:ext cx="1896234" cy="2344345"/>
          </a:xfrm>
          <a:prstGeom prst="curvedConnector5">
            <a:avLst>
              <a:gd name="adj1" fmla="val -12055"/>
              <a:gd name="adj2" fmla="val 51013"/>
              <a:gd name="adj3" fmla="val 11205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7E4140-5AAC-AC96-0FEA-F6765C0E4769}"/>
              </a:ext>
            </a:extLst>
          </p:cNvPr>
          <p:cNvSpPr/>
          <p:nvPr/>
        </p:nvSpPr>
        <p:spPr>
          <a:xfrm>
            <a:off x="5738811" y="255185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Display_miles_per_gallon</a:t>
            </a:r>
            <a:r>
              <a:rPr lang="en-US" dirty="0"/>
              <a:t>()</a:t>
            </a:r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FDC02B53-B85B-706A-408F-B0A35B6AC5E5}"/>
              </a:ext>
            </a:extLst>
          </p:cNvPr>
          <p:cNvSpPr/>
          <p:nvPr/>
        </p:nvSpPr>
        <p:spPr>
          <a:xfrm>
            <a:off x="6128821" y="23125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4C54BE-A492-F26D-5DCA-0E0B6E9E7648}"/>
              </a:ext>
            </a:extLst>
          </p:cNvPr>
          <p:cNvSpPr/>
          <p:nvPr/>
        </p:nvSpPr>
        <p:spPr>
          <a:xfrm>
            <a:off x="5738811" y="2995882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Display_liters_per_kiloM</a:t>
            </a:r>
            <a:r>
              <a:rPr lang="en-US" dirty="0"/>
              <a:t>()</a:t>
            </a:r>
          </a:p>
        </p:txBody>
      </p:sp>
      <p:sp>
        <p:nvSpPr>
          <p:cNvPr id="6" name="Magnetic Disk 5">
            <a:extLst>
              <a:ext uri="{FF2B5EF4-FFF2-40B4-BE49-F238E27FC236}">
                <a16:creationId xmlns:a16="http://schemas.microsoft.com/office/drawing/2014/main" id="{ECA11E60-1514-4B6C-6ED9-919D53C50961}"/>
              </a:ext>
            </a:extLst>
          </p:cNvPr>
          <p:cNvSpPr/>
          <p:nvPr/>
        </p:nvSpPr>
        <p:spPr>
          <a:xfrm>
            <a:off x="6128821" y="275661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8274FCD-E62E-3BDC-40CD-EB6BCBFB1ED3}"/>
              </a:ext>
            </a:extLst>
          </p:cNvPr>
          <p:cNvCxnSpPr>
            <a:cxnSpLocks/>
            <a:stCxn id="36" idx="3"/>
            <a:endCxn id="4" idx="2"/>
          </p:cNvCxnSpPr>
          <p:nvPr/>
        </p:nvCxnSpPr>
        <p:spPr>
          <a:xfrm flipV="1">
            <a:off x="5807120" y="2449742"/>
            <a:ext cx="321701" cy="27883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EDE417D-A02E-83C0-9166-86E6402A02CB}"/>
              </a:ext>
            </a:extLst>
          </p:cNvPr>
          <p:cNvSpPr txBox="1"/>
          <p:nvPr/>
        </p:nvSpPr>
        <p:spPr>
          <a:xfrm>
            <a:off x="1418650" y="6191671"/>
            <a:ext cx="27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mpg</a:t>
            </a:r>
            <a:r>
              <a:rPr lang="en-US" dirty="0"/>
              <a:t> = (</a:t>
            </a:r>
            <a:r>
              <a:rPr lang="en-US" i="1" dirty="0"/>
              <a:t>end</a:t>
            </a:r>
            <a:r>
              <a:rPr lang="en-US" dirty="0"/>
              <a:t> − </a:t>
            </a:r>
            <a:r>
              <a:rPr lang="en-US" i="1" dirty="0"/>
              <a:t>start)/gallons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E63F2D-0BCB-D1D4-69F4-DB37F6341118}"/>
              </a:ext>
            </a:extLst>
          </p:cNvPr>
          <p:cNvSpPr txBox="1"/>
          <p:nvPr/>
        </p:nvSpPr>
        <p:spPr>
          <a:xfrm>
            <a:off x="4191323" y="6393837"/>
            <a:ext cx="2632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lp100k</a:t>
            </a:r>
            <a:r>
              <a:rPr lang="en-US" dirty="0"/>
              <a:t> = 235.215/</a:t>
            </a:r>
            <a:r>
              <a:rPr lang="en-US" i="1" dirty="0"/>
              <a:t>mpg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D59729-AE63-5EC0-D9F5-12815FFD9386}"/>
              </a:ext>
            </a:extLst>
          </p:cNvPr>
          <p:cNvSpPr txBox="1"/>
          <p:nvPr/>
        </p:nvSpPr>
        <p:spPr>
          <a:xfrm>
            <a:off x="6375420" y="4499402"/>
            <a:ext cx="6000862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def main():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start_odometer</a:t>
            </a:r>
            <a:r>
              <a:rPr lang="en-US" sz="1400" dirty="0"/>
              <a:t> = 		</a:t>
            </a:r>
            <a:r>
              <a:rPr lang="en-US" sz="1400" dirty="0" err="1"/>
              <a:t>get_start_odometer</a:t>
            </a:r>
            <a:r>
              <a:rPr lang="en-US" sz="1400" dirty="0"/>
              <a:t>()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end_odometer</a:t>
            </a:r>
            <a:r>
              <a:rPr lang="en-US" sz="1400" dirty="0"/>
              <a:t> = 		</a:t>
            </a:r>
            <a:r>
              <a:rPr lang="en-US" sz="1400" dirty="0" err="1"/>
              <a:t>get_end_odomenter</a:t>
            </a:r>
            <a:r>
              <a:rPr lang="en-US" sz="1400" dirty="0"/>
              <a:t>()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gallons_used</a:t>
            </a:r>
            <a:r>
              <a:rPr lang="en-US" sz="1400" dirty="0"/>
              <a:t> = 		</a:t>
            </a:r>
            <a:r>
              <a:rPr lang="en-US" sz="1400" dirty="0" err="1"/>
              <a:t>get_gallons</a:t>
            </a:r>
            <a:r>
              <a:rPr lang="en-US" sz="1400" dirty="0"/>
              <a:t>()</a:t>
            </a:r>
          </a:p>
          <a:p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miles_per_gallon</a:t>
            </a:r>
            <a:r>
              <a:rPr lang="en-US" sz="1400" dirty="0"/>
              <a:t> = 	</a:t>
            </a:r>
            <a:r>
              <a:rPr lang="en-US" sz="1400" dirty="0" err="1"/>
              <a:t>miles_per_gallon</a:t>
            </a:r>
            <a:r>
              <a:rPr lang="en-US" sz="1400" dirty="0"/>
              <a:t>(</a:t>
            </a:r>
            <a:r>
              <a:rPr lang="en-US" sz="1400" dirty="0" err="1"/>
              <a:t>start_o</a:t>
            </a:r>
            <a:r>
              <a:rPr lang="en-US" sz="1400" dirty="0"/>
              <a:t>, </a:t>
            </a:r>
            <a:r>
              <a:rPr lang="en-US" sz="1400" dirty="0" err="1"/>
              <a:t>end_o</a:t>
            </a:r>
            <a:r>
              <a:rPr lang="en-US" sz="1400" dirty="0"/>
              <a:t>, </a:t>
            </a:r>
            <a:r>
              <a:rPr lang="en-US" sz="1400" dirty="0" err="1"/>
              <a:t>gallon_used</a:t>
            </a:r>
            <a:r>
              <a:rPr lang="en-US" sz="1400" dirty="0"/>
              <a:t>)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liters_per_km</a:t>
            </a:r>
            <a:r>
              <a:rPr lang="en-US" sz="1400" dirty="0"/>
              <a:t> =		lp100k_from_mpg(</a:t>
            </a:r>
            <a:r>
              <a:rPr lang="en-US" sz="1400" dirty="0" err="1"/>
              <a:t>miles_per_gallon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display_miles_per_gallon</a:t>
            </a:r>
            <a:r>
              <a:rPr lang="en-US" sz="1400" dirty="0"/>
              <a:t>( </a:t>
            </a:r>
            <a:r>
              <a:rPr lang="en-US" sz="1400" dirty="0" err="1"/>
              <a:t>miles_per_gallon</a:t>
            </a:r>
            <a:r>
              <a:rPr lang="en-US" sz="1400" dirty="0"/>
              <a:t>)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display_liters_per_kiloM</a:t>
            </a:r>
            <a:r>
              <a:rPr lang="en-US" sz="1400" dirty="0"/>
              <a:t>( </a:t>
            </a:r>
            <a:r>
              <a:rPr lang="en-US" sz="1400" dirty="0" err="1"/>
              <a:t>liter_per_km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9290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5D7D-4937-CF7E-0DDB-149260A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L03 Teach: Team Activity</a:t>
            </a:r>
            <a:br>
              <a:rPr lang="en-US" b="1" dirty="0"/>
            </a:br>
            <a:r>
              <a:rPr lang="en-US" b="1" dirty="0"/>
              <a:t>03 Team Activity: </a:t>
            </a:r>
            <a:br>
              <a:rPr lang="en-US" b="1" dirty="0"/>
            </a:br>
            <a:r>
              <a:rPr lang="en-US" b="1" dirty="0"/>
              <a:t>Writing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CB66D-16F1-0629-0AEA-120FF514EA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Purpose:</a:t>
            </a:r>
          </a:p>
          <a:p>
            <a:pPr lvl="1"/>
            <a:r>
              <a:rPr lang="en-US" dirty="0"/>
              <a:t>Boost your understanding of writing your own functions with parameters and then calling those functions with arguments.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AF715-ED37-C0FD-5307-A8D46E18D9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69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97EB-29F5-9C5C-9AC1-2AB8E0457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L03 Teach: Team Activity</a:t>
            </a:r>
            <a:br>
              <a:rPr lang="en-US" b="1" dirty="0"/>
            </a:br>
            <a:r>
              <a:rPr lang="en-US" b="1" dirty="0"/>
              <a:t>03 Team Activity: </a:t>
            </a:r>
            <a:br>
              <a:rPr lang="en-US" b="1" dirty="0"/>
            </a:br>
            <a:r>
              <a:rPr lang="en-US" b="1" dirty="0"/>
              <a:t>Writing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3BCB8-3B95-471E-B08E-10852A76D3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Purpose:</a:t>
            </a:r>
          </a:p>
          <a:p>
            <a:pPr lvl="1"/>
            <a:r>
              <a:rPr lang="en-US" dirty="0"/>
              <a:t>Boost your understanding of writing your own functions with parameters and then calling those functions with arguments.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30C02-79A1-853F-73F1-82CC95C2D7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7EC94-7661-9C5F-51F9-F5FBAFC9D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982" y="0"/>
            <a:ext cx="4262109" cy="4055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CB6BAD-4BF3-0986-B5D7-62EF4C26B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982" y="4106469"/>
            <a:ext cx="4262109" cy="220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50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97EB-29F5-9C5C-9AC1-2AB8E0457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L03 Teach: Team Activity</a:t>
            </a:r>
            <a:br>
              <a:rPr lang="en-US" b="1" dirty="0"/>
            </a:br>
            <a:r>
              <a:rPr lang="en-US" b="1" dirty="0"/>
              <a:t>03 Team Activity: </a:t>
            </a:r>
            <a:br>
              <a:rPr lang="en-US" b="1" dirty="0"/>
            </a:br>
            <a:r>
              <a:rPr lang="en-US" b="1" dirty="0"/>
              <a:t>Writing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3BCB8-3B95-471E-B08E-10852A76D3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Purpose:</a:t>
            </a:r>
          </a:p>
          <a:p>
            <a:pPr lvl="1"/>
            <a:r>
              <a:rPr lang="en-US" dirty="0"/>
              <a:t>Boost your understanding of writing your own functions with parameters and then calling those functions with arguments.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30C02-79A1-853F-73F1-82CC95C2D7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7EC94-7661-9C5F-51F9-F5FBAFC9D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982" y="0"/>
            <a:ext cx="4262109" cy="40559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1E8F54-0CC9-4412-51F0-E21D0CFB9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468" y="4832828"/>
            <a:ext cx="1966792" cy="12901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0C284F-D8C8-0034-0F22-DAF373BA5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63825"/>
            <a:ext cx="1540410" cy="3694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AA3409-2656-EFCB-AA5E-AAE8888EC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2135" y="4281932"/>
            <a:ext cx="1239895" cy="2029968"/>
          </a:xfrm>
          <a:prstGeom prst="rect">
            <a:avLst/>
          </a:prstGeom>
        </p:spPr>
      </p:pic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DD242A63-506E-0F77-91FF-2992E58E487E}"/>
              </a:ext>
            </a:extLst>
          </p:cNvPr>
          <p:cNvSpPr/>
          <p:nvPr/>
        </p:nvSpPr>
        <p:spPr>
          <a:xfrm>
            <a:off x="1362456" y="5074920"/>
            <a:ext cx="877824" cy="42757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8DD99D5A-4C21-5BD3-1BA3-9D973AF413B8}"/>
              </a:ext>
            </a:extLst>
          </p:cNvPr>
          <p:cNvSpPr/>
          <p:nvPr/>
        </p:nvSpPr>
        <p:spPr>
          <a:xfrm>
            <a:off x="3064688" y="5074920"/>
            <a:ext cx="877824" cy="42757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CB6BAD-4BF3-0986-B5D7-62EF4C26B8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3982" y="4106469"/>
            <a:ext cx="4262109" cy="220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55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F2CFF4-41C6-E4DD-35A9-8C889453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89A00D-79D4-43F1-79EA-C15AFF91E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195" y="226953"/>
            <a:ext cx="929044" cy="15210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371233-EA40-CA78-3CDD-5BBA20AFC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984" y="48488"/>
            <a:ext cx="2732960" cy="17911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262743-7255-B102-84E4-6EA94AEF44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1646" y="0"/>
            <a:ext cx="830574" cy="1991864"/>
          </a:xfrm>
          <a:prstGeom prst="rect">
            <a:avLst/>
          </a:prstGeom>
        </p:spPr>
      </p:pic>
      <p:sp>
        <p:nvSpPr>
          <p:cNvPr id="2" name="Striped Right Arrow 1">
            <a:extLst>
              <a:ext uri="{FF2B5EF4-FFF2-40B4-BE49-F238E27FC236}">
                <a16:creationId xmlns:a16="http://schemas.microsoft.com/office/drawing/2014/main" id="{1146FDA9-A96A-6788-6E98-40520488B817}"/>
              </a:ext>
            </a:extLst>
          </p:cNvPr>
          <p:cNvSpPr/>
          <p:nvPr/>
        </p:nvSpPr>
        <p:spPr>
          <a:xfrm>
            <a:off x="4687053" y="982493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AAB3E9E3-813F-DC54-AFD1-C1C26D2B2610}"/>
              </a:ext>
            </a:extLst>
          </p:cNvPr>
          <p:cNvSpPr/>
          <p:nvPr/>
        </p:nvSpPr>
        <p:spPr>
          <a:xfrm>
            <a:off x="5917312" y="995932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A1CAF4-A5E2-80AB-EDEA-1962909115FD}"/>
              </a:ext>
            </a:extLst>
          </p:cNvPr>
          <p:cNvSpPr txBox="1"/>
          <p:nvPr/>
        </p:nvSpPr>
        <p:spPr>
          <a:xfrm>
            <a:off x="8550613" y="5037278"/>
            <a:ext cx="3505745" cy="182719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Start off with the basic understanding of all programs and functions</a:t>
            </a:r>
          </a:p>
        </p:txBody>
      </p:sp>
    </p:spTree>
    <p:extLst>
      <p:ext uri="{BB962C8B-B14F-4D97-AF65-F5344CB8AC3E}">
        <p14:creationId xmlns:p14="http://schemas.microsoft.com/office/powerpoint/2010/main" val="3738418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>
            <a:extLst>
              <a:ext uri="{FF2B5EF4-FFF2-40B4-BE49-F238E27FC236}">
                <a16:creationId xmlns:a16="http://schemas.microsoft.com/office/drawing/2014/main" id="{6315265F-BB13-965C-BBC5-B3744C39C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984" y="48488"/>
            <a:ext cx="2732960" cy="179119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0B66C76-135E-AB2D-227B-610510CEFDC3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F2CFF4-41C6-E4DD-35A9-8C889453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D967C5-7F9A-3998-79A7-D895AB92C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189" y="48488"/>
            <a:ext cx="2551729" cy="417771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EF5FDA1-5BF8-0FB8-93ED-BB3FFF6D5E3E}"/>
              </a:ext>
            </a:extLst>
          </p:cNvPr>
          <p:cNvSpPr/>
          <p:nvPr/>
        </p:nvSpPr>
        <p:spPr>
          <a:xfrm>
            <a:off x="38190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Compute_age</a:t>
            </a:r>
            <a:r>
              <a:rPr lang="en-US" dirty="0"/>
              <a:t>()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3A62444F-03B1-379E-6D8C-8F9375609F1A}"/>
              </a:ext>
            </a:extLst>
          </p:cNvPr>
          <p:cNvSpPr/>
          <p:nvPr/>
        </p:nvSpPr>
        <p:spPr>
          <a:xfrm>
            <a:off x="764020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C811C13E-F603-6EC1-8F6A-03B0A1C18D24}"/>
              </a:ext>
            </a:extLst>
          </p:cNvPr>
          <p:cNvSpPr/>
          <p:nvPr/>
        </p:nvSpPr>
        <p:spPr>
          <a:xfrm rot="5400000">
            <a:off x="2064187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10AF53-187A-9ACC-EFC7-3E006B3F6E82}"/>
              </a:ext>
            </a:extLst>
          </p:cNvPr>
          <p:cNvSpPr/>
          <p:nvPr/>
        </p:nvSpPr>
        <p:spPr>
          <a:xfrm>
            <a:off x="2416556" y="566946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Kg_from_lb</a:t>
            </a:r>
            <a:r>
              <a:rPr lang="en-US" dirty="0"/>
              <a:t>()</a:t>
            </a:r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88D802C5-6954-1F40-168D-6BBFE44383FB}"/>
              </a:ext>
            </a:extLst>
          </p:cNvPr>
          <p:cNvSpPr/>
          <p:nvPr/>
        </p:nvSpPr>
        <p:spPr>
          <a:xfrm>
            <a:off x="3142386" y="539514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A995D759-4E59-D674-18BF-9AEC7EBBACC0}"/>
              </a:ext>
            </a:extLst>
          </p:cNvPr>
          <p:cNvSpPr/>
          <p:nvPr/>
        </p:nvSpPr>
        <p:spPr>
          <a:xfrm rot="5400000">
            <a:off x="4442553" y="56699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64156-8C7B-84CE-5A6C-86EF4A1376F1}"/>
              </a:ext>
            </a:extLst>
          </p:cNvPr>
          <p:cNvSpPr/>
          <p:nvPr/>
        </p:nvSpPr>
        <p:spPr>
          <a:xfrm>
            <a:off x="4804465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cm_from_in</a:t>
            </a:r>
            <a:r>
              <a:rPr lang="en-US" dirty="0"/>
              <a:t>()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2E4F768D-2256-812C-0CC5-6D0791FD8A8B}"/>
              </a:ext>
            </a:extLst>
          </p:cNvPr>
          <p:cNvSpPr/>
          <p:nvPr/>
        </p:nvSpPr>
        <p:spPr>
          <a:xfrm>
            <a:off x="5530295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01C3C76F-5C19-4E55-EE58-777B487FE336}"/>
              </a:ext>
            </a:extLst>
          </p:cNvPr>
          <p:cNvSpPr/>
          <p:nvPr/>
        </p:nvSpPr>
        <p:spPr>
          <a:xfrm rot="5400000">
            <a:off x="6830462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9C9C8F-8159-29C7-4DA1-611F7DEE0882}"/>
              </a:ext>
            </a:extLst>
          </p:cNvPr>
          <p:cNvSpPr/>
          <p:nvPr/>
        </p:nvSpPr>
        <p:spPr>
          <a:xfrm>
            <a:off x="7219343" y="5651007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body_mass_index</a:t>
            </a:r>
            <a:r>
              <a:rPr lang="en-US" dirty="0"/>
              <a:t>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79B8363-2153-F8C3-C0EB-BCC96E935C80}"/>
              </a:ext>
            </a:extLst>
          </p:cNvPr>
          <p:cNvSpPr/>
          <p:nvPr/>
        </p:nvSpPr>
        <p:spPr>
          <a:xfrm>
            <a:off x="7945173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A58D86C4-3993-A744-357C-34F77632FB9A}"/>
              </a:ext>
            </a:extLst>
          </p:cNvPr>
          <p:cNvSpPr/>
          <p:nvPr/>
        </p:nvSpPr>
        <p:spPr>
          <a:xfrm>
            <a:off x="8341409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EB1048B-65AA-F713-7BDE-7A741667F2CC}"/>
              </a:ext>
            </a:extLst>
          </p:cNvPr>
          <p:cNvSpPr/>
          <p:nvPr/>
        </p:nvSpPr>
        <p:spPr>
          <a:xfrm rot="5400000">
            <a:off x="9245340" y="56514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C8F0B2-49CF-E435-10E0-11C6F7023D06}"/>
              </a:ext>
            </a:extLst>
          </p:cNvPr>
          <p:cNvSpPr/>
          <p:nvPr/>
        </p:nvSpPr>
        <p:spPr>
          <a:xfrm>
            <a:off x="9630677" y="5642239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basal_metabolic_rate</a:t>
            </a:r>
            <a:r>
              <a:rPr lang="en-US" dirty="0"/>
              <a:t>()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99FE398E-BA4C-2DA7-855A-774A7A8B641A}"/>
              </a:ext>
            </a:extLst>
          </p:cNvPr>
          <p:cNvSpPr/>
          <p:nvPr/>
        </p:nvSpPr>
        <p:spPr>
          <a:xfrm>
            <a:off x="10356507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A9A3667F-C249-31DA-DE32-104636B19345}"/>
              </a:ext>
            </a:extLst>
          </p:cNvPr>
          <p:cNvSpPr/>
          <p:nvPr/>
        </p:nvSpPr>
        <p:spPr>
          <a:xfrm>
            <a:off x="10752743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34F3E054-9200-ED41-1D86-25EAC9C86175}"/>
              </a:ext>
            </a:extLst>
          </p:cNvPr>
          <p:cNvSpPr/>
          <p:nvPr/>
        </p:nvSpPr>
        <p:spPr>
          <a:xfrm>
            <a:off x="11164899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BF36266F-71A1-9146-53C4-F8A5FDE9FAFF}"/>
              </a:ext>
            </a:extLst>
          </p:cNvPr>
          <p:cNvSpPr/>
          <p:nvPr/>
        </p:nvSpPr>
        <p:spPr>
          <a:xfrm rot="5400000">
            <a:off x="11888719" y="56330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AE312C-654A-7921-7C7D-FFA05832AE7D}"/>
              </a:ext>
            </a:extLst>
          </p:cNvPr>
          <p:cNvSpPr txBox="1"/>
          <p:nvPr/>
        </p:nvSpPr>
        <p:spPr>
          <a:xfrm>
            <a:off x="981631" y="535059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E7BA5D-755B-77B8-5A1B-6CC597AEC78C}"/>
              </a:ext>
            </a:extLst>
          </p:cNvPr>
          <p:cNvSpPr txBox="1"/>
          <p:nvPr/>
        </p:nvSpPr>
        <p:spPr>
          <a:xfrm>
            <a:off x="3359186" y="5337949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pounds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3E2A7D-7C29-B4EF-0443-3CA5AF0AF428}"/>
              </a:ext>
            </a:extLst>
          </p:cNvPr>
          <p:cNvSpPr txBox="1"/>
          <p:nvPr/>
        </p:nvSpPr>
        <p:spPr>
          <a:xfrm>
            <a:off x="5742025" y="5320413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inches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AD584B-4479-080F-86DF-EE1691AEC8B7}"/>
              </a:ext>
            </a:extLst>
          </p:cNvPr>
          <p:cNvSpPr txBox="1"/>
          <p:nvPr/>
        </p:nvSpPr>
        <p:spPr>
          <a:xfrm>
            <a:off x="6992728" y="5350591"/>
            <a:ext cx="1356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 (kg)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1EE9BF-3F48-5952-1C43-F4E596A4292C}"/>
              </a:ext>
            </a:extLst>
          </p:cNvPr>
          <p:cNvSpPr txBox="1"/>
          <p:nvPr/>
        </p:nvSpPr>
        <p:spPr>
          <a:xfrm>
            <a:off x="8494849" y="5320387"/>
            <a:ext cx="121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Height(cm)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8821C2-273F-E022-9A21-5B140C19C96B}"/>
              </a:ext>
            </a:extLst>
          </p:cNvPr>
          <p:cNvSpPr txBox="1"/>
          <p:nvPr/>
        </p:nvSpPr>
        <p:spPr>
          <a:xfrm>
            <a:off x="10733436" y="434985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87628B-6053-482B-B20F-17472626FB07}"/>
              </a:ext>
            </a:extLst>
          </p:cNvPr>
          <p:cNvSpPr txBox="1"/>
          <p:nvPr/>
        </p:nvSpPr>
        <p:spPr>
          <a:xfrm>
            <a:off x="10733436" y="456585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E8CEF3-41EF-5D07-7380-B861E9ADDF91}"/>
              </a:ext>
            </a:extLst>
          </p:cNvPr>
          <p:cNvSpPr txBox="1"/>
          <p:nvPr/>
        </p:nvSpPr>
        <p:spPr>
          <a:xfrm>
            <a:off x="10733436" y="482013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B99DC4-5BE4-25F7-A4C5-ECE4453711BC}"/>
              </a:ext>
            </a:extLst>
          </p:cNvPr>
          <p:cNvSpPr txBox="1"/>
          <p:nvPr/>
        </p:nvSpPr>
        <p:spPr>
          <a:xfrm>
            <a:off x="10733436" y="503613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0" name="Magnetic Disk 89">
            <a:extLst>
              <a:ext uri="{FF2B5EF4-FFF2-40B4-BE49-F238E27FC236}">
                <a16:creationId xmlns:a16="http://schemas.microsoft.com/office/drawing/2014/main" id="{0C0ECCA9-F819-1BE9-098B-B758EE59186D}"/>
              </a:ext>
            </a:extLst>
          </p:cNvPr>
          <p:cNvSpPr/>
          <p:nvPr/>
        </p:nvSpPr>
        <p:spPr>
          <a:xfrm>
            <a:off x="11518038" y="53505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5EF4E1-8DAD-C24F-F99C-A841F2247035}"/>
              </a:ext>
            </a:extLst>
          </p:cNvPr>
          <p:cNvSpPr txBox="1"/>
          <p:nvPr/>
        </p:nvSpPr>
        <p:spPr>
          <a:xfrm>
            <a:off x="1911071" y="5806625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EE5290-2608-466B-BBDB-BEBFD5423FA1}"/>
              </a:ext>
            </a:extLst>
          </p:cNvPr>
          <p:cNvSpPr txBox="1"/>
          <p:nvPr/>
        </p:nvSpPr>
        <p:spPr>
          <a:xfrm>
            <a:off x="4286110" y="585912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3F5D4C-FA14-DA5C-8AA4-A7F6B27E5F33}"/>
              </a:ext>
            </a:extLst>
          </p:cNvPr>
          <p:cNvSpPr txBox="1"/>
          <p:nvPr/>
        </p:nvSpPr>
        <p:spPr>
          <a:xfrm>
            <a:off x="6737469" y="591175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0AB040-FDF6-BC82-EE4B-ADE89C84A9F7}"/>
              </a:ext>
            </a:extLst>
          </p:cNvPr>
          <p:cNvSpPr txBox="1"/>
          <p:nvPr/>
        </p:nvSpPr>
        <p:spPr>
          <a:xfrm>
            <a:off x="8851377" y="5835673"/>
            <a:ext cx="83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index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83485F-EA7A-CF17-D5A1-CD4A0246E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383" y="48488"/>
            <a:ext cx="2192109" cy="5257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5B1CCB-53EF-E26A-9606-67D67D2D617E}"/>
              </a:ext>
            </a:extLst>
          </p:cNvPr>
          <p:cNvSpPr txBox="1"/>
          <p:nvPr/>
        </p:nvSpPr>
        <p:spPr>
          <a:xfrm>
            <a:off x="8568381" y="340567"/>
            <a:ext cx="3505745" cy="98387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functions are being ask for?</a:t>
            </a:r>
          </a:p>
        </p:txBody>
      </p:sp>
    </p:spTree>
    <p:extLst>
      <p:ext uri="{BB962C8B-B14F-4D97-AF65-F5344CB8AC3E}">
        <p14:creationId xmlns:p14="http://schemas.microsoft.com/office/powerpoint/2010/main" val="1824240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>
            <a:extLst>
              <a:ext uri="{FF2B5EF4-FFF2-40B4-BE49-F238E27FC236}">
                <a16:creationId xmlns:a16="http://schemas.microsoft.com/office/drawing/2014/main" id="{431ADD60-19B1-6CE5-4B74-6F26231E5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195" y="226953"/>
            <a:ext cx="929044" cy="1521039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BE010AD7-F3C8-68B1-1CD2-8C78E6BC9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646" y="0"/>
            <a:ext cx="830574" cy="199186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EF2CFF4-41C6-E4DD-35A9-8C889453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354A2-9675-CB93-58FB-378A71251D27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7C9B3-FFBC-9EF5-359B-37D4CBE37ED2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Get_gender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BF482-83B1-8FC4-1771-01812B3D43A1}"/>
              </a:ext>
            </a:extLst>
          </p:cNvPr>
          <p:cNvSpPr/>
          <p:nvPr/>
        </p:nvSpPr>
        <p:spPr>
          <a:xfrm>
            <a:off x="38190" y="298344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Get_birthday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10021-8D8E-0EEF-2F28-E885238B5CC7}"/>
              </a:ext>
            </a:extLst>
          </p:cNvPr>
          <p:cNvSpPr/>
          <p:nvPr/>
        </p:nvSpPr>
        <p:spPr>
          <a:xfrm>
            <a:off x="38190" y="331665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Get_weight</a:t>
            </a:r>
            <a:r>
              <a:rPr lang="en-US" dirty="0"/>
              <a:t>()</a:t>
            </a:r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F8B4926A-F244-C7CD-E975-D096E2882B8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89F36374-9F8E-D547-66B4-0512A2D82B07}"/>
              </a:ext>
            </a:extLst>
          </p:cNvPr>
          <p:cNvSpPr/>
          <p:nvPr/>
        </p:nvSpPr>
        <p:spPr>
          <a:xfrm rot="5595791">
            <a:off x="2287938" y="29854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CB717CC5-BE18-35E5-90A2-76A1F7EA639C}"/>
              </a:ext>
            </a:extLst>
          </p:cNvPr>
          <p:cNvSpPr/>
          <p:nvPr/>
        </p:nvSpPr>
        <p:spPr>
          <a:xfrm rot="5595791">
            <a:off x="2302114" y="332194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DF0BA3-4D6C-3E26-77C3-57850E62FB5C}"/>
              </a:ext>
            </a:extLst>
          </p:cNvPr>
          <p:cNvSpPr/>
          <p:nvPr/>
        </p:nvSpPr>
        <p:spPr>
          <a:xfrm>
            <a:off x="38190" y="367108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Get_inches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95EE244B-19C6-316B-F582-2890012B9B1B}"/>
              </a:ext>
            </a:extLst>
          </p:cNvPr>
          <p:cNvSpPr/>
          <p:nvPr/>
        </p:nvSpPr>
        <p:spPr>
          <a:xfrm rot="5595791">
            <a:off x="2302114" y="367638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F5FDA1-5BF8-0FB8-93ED-BB3FFF6D5E3E}"/>
              </a:ext>
            </a:extLst>
          </p:cNvPr>
          <p:cNvSpPr/>
          <p:nvPr/>
        </p:nvSpPr>
        <p:spPr>
          <a:xfrm>
            <a:off x="38190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Compute_age</a:t>
            </a:r>
            <a:r>
              <a:rPr lang="en-US" dirty="0"/>
              <a:t>()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3A62444F-03B1-379E-6D8C-8F9375609F1A}"/>
              </a:ext>
            </a:extLst>
          </p:cNvPr>
          <p:cNvSpPr/>
          <p:nvPr/>
        </p:nvSpPr>
        <p:spPr>
          <a:xfrm>
            <a:off x="764020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C811C13E-F603-6EC1-8F6A-03B0A1C18D24}"/>
              </a:ext>
            </a:extLst>
          </p:cNvPr>
          <p:cNvSpPr/>
          <p:nvPr/>
        </p:nvSpPr>
        <p:spPr>
          <a:xfrm rot="5400000">
            <a:off x="2064187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10AF53-187A-9ACC-EFC7-3E006B3F6E82}"/>
              </a:ext>
            </a:extLst>
          </p:cNvPr>
          <p:cNvSpPr/>
          <p:nvPr/>
        </p:nvSpPr>
        <p:spPr>
          <a:xfrm>
            <a:off x="2416556" y="566946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Kg_from_lb</a:t>
            </a:r>
            <a:r>
              <a:rPr lang="en-US" dirty="0"/>
              <a:t>()</a:t>
            </a:r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88D802C5-6954-1F40-168D-6BBFE44383FB}"/>
              </a:ext>
            </a:extLst>
          </p:cNvPr>
          <p:cNvSpPr/>
          <p:nvPr/>
        </p:nvSpPr>
        <p:spPr>
          <a:xfrm>
            <a:off x="3142386" y="539514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A995D759-4E59-D674-18BF-9AEC7EBBACC0}"/>
              </a:ext>
            </a:extLst>
          </p:cNvPr>
          <p:cNvSpPr/>
          <p:nvPr/>
        </p:nvSpPr>
        <p:spPr>
          <a:xfrm rot="5400000">
            <a:off x="4442553" y="56699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64156-8C7B-84CE-5A6C-86EF4A1376F1}"/>
              </a:ext>
            </a:extLst>
          </p:cNvPr>
          <p:cNvSpPr/>
          <p:nvPr/>
        </p:nvSpPr>
        <p:spPr>
          <a:xfrm>
            <a:off x="4804465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cm_from_in</a:t>
            </a:r>
            <a:r>
              <a:rPr lang="en-US" dirty="0"/>
              <a:t>()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2E4F768D-2256-812C-0CC5-6D0791FD8A8B}"/>
              </a:ext>
            </a:extLst>
          </p:cNvPr>
          <p:cNvSpPr/>
          <p:nvPr/>
        </p:nvSpPr>
        <p:spPr>
          <a:xfrm>
            <a:off x="5530295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01C3C76F-5C19-4E55-EE58-777B487FE336}"/>
              </a:ext>
            </a:extLst>
          </p:cNvPr>
          <p:cNvSpPr/>
          <p:nvPr/>
        </p:nvSpPr>
        <p:spPr>
          <a:xfrm rot="5400000">
            <a:off x="6830462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9C9C8F-8159-29C7-4DA1-611F7DEE0882}"/>
              </a:ext>
            </a:extLst>
          </p:cNvPr>
          <p:cNvSpPr/>
          <p:nvPr/>
        </p:nvSpPr>
        <p:spPr>
          <a:xfrm>
            <a:off x="7219343" y="5651007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body_mass_index</a:t>
            </a:r>
            <a:r>
              <a:rPr lang="en-US" dirty="0"/>
              <a:t>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79B8363-2153-F8C3-C0EB-BCC96E935C80}"/>
              </a:ext>
            </a:extLst>
          </p:cNvPr>
          <p:cNvSpPr/>
          <p:nvPr/>
        </p:nvSpPr>
        <p:spPr>
          <a:xfrm>
            <a:off x="7945173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A58D86C4-3993-A744-357C-34F77632FB9A}"/>
              </a:ext>
            </a:extLst>
          </p:cNvPr>
          <p:cNvSpPr/>
          <p:nvPr/>
        </p:nvSpPr>
        <p:spPr>
          <a:xfrm>
            <a:off x="8341409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EB1048B-65AA-F713-7BDE-7A741667F2CC}"/>
              </a:ext>
            </a:extLst>
          </p:cNvPr>
          <p:cNvSpPr/>
          <p:nvPr/>
        </p:nvSpPr>
        <p:spPr>
          <a:xfrm rot="5400000">
            <a:off x="9245340" y="56514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C8F0B2-49CF-E435-10E0-11C6F7023D06}"/>
              </a:ext>
            </a:extLst>
          </p:cNvPr>
          <p:cNvSpPr/>
          <p:nvPr/>
        </p:nvSpPr>
        <p:spPr>
          <a:xfrm>
            <a:off x="9630677" y="5642239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basal_metabolic_rate</a:t>
            </a:r>
            <a:r>
              <a:rPr lang="en-US" dirty="0"/>
              <a:t>()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99FE398E-BA4C-2DA7-855A-774A7A8B641A}"/>
              </a:ext>
            </a:extLst>
          </p:cNvPr>
          <p:cNvSpPr/>
          <p:nvPr/>
        </p:nvSpPr>
        <p:spPr>
          <a:xfrm>
            <a:off x="10356507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A9A3667F-C249-31DA-DE32-104636B19345}"/>
              </a:ext>
            </a:extLst>
          </p:cNvPr>
          <p:cNvSpPr/>
          <p:nvPr/>
        </p:nvSpPr>
        <p:spPr>
          <a:xfrm>
            <a:off x="10752743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34F3E054-9200-ED41-1D86-25EAC9C86175}"/>
              </a:ext>
            </a:extLst>
          </p:cNvPr>
          <p:cNvSpPr/>
          <p:nvPr/>
        </p:nvSpPr>
        <p:spPr>
          <a:xfrm>
            <a:off x="11164899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BF36266F-71A1-9146-53C4-F8A5FDE9FAFF}"/>
              </a:ext>
            </a:extLst>
          </p:cNvPr>
          <p:cNvSpPr/>
          <p:nvPr/>
        </p:nvSpPr>
        <p:spPr>
          <a:xfrm rot="5400000">
            <a:off x="11888719" y="56330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A821232-7573-960E-CC19-5F630CE8A74A}"/>
              </a:ext>
            </a:extLst>
          </p:cNvPr>
          <p:cNvSpPr/>
          <p:nvPr/>
        </p:nvSpPr>
        <p:spPr>
          <a:xfrm>
            <a:off x="9299053" y="237846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Display_age</a:t>
            </a:r>
            <a:r>
              <a:rPr lang="en-US" dirty="0"/>
              <a:t>()</a:t>
            </a:r>
          </a:p>
        </p:txBody>
      </p:sp>
      <p:sp>
        <p:nvSpPr>
          <p:cNvPr id="59" name="Magnetic Disk 58">
            <a:extLst>
              <a:ext uri="{FF2B5EF4-FFF2-40B4-BE49-F238E27FC236}">
                <a16:creationId xmlns:a16="http://schemas.microsoft.com/office/drawing/2014/main" id="{5186A66A-1AD1-0CD5-5D68-88A4C685781C}"/>
              </a:ext>
            </a:extLst>
          </p:cNvPr>
          <p:cNvSpPr/>
          <p:nvPr/>
        </p:nvSpPr>
        <p:spPr>
          <a:xfrm rot="16200000">
            <a:off x="9108179" y="23696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59CFFC-349F-2091-B2BF-B99F3596983D}"/>
              </a:ext>
            </a:extLst>
          </p:cNvPr>
          <p:cNvSpPr/>
          <p:nvPr/>
        </p:nvSpPr>
        <p:spPr>
          <a:xfrm>
            <a:off x="9299053" y="271974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Display_weight_kg</a:t>
            </a:r>
            <a:r>
              <a:rPr lang="en-US" dirty="0"/>
              <a:t>()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6F93708E-F62A-A43B-F765-33379AFF6939}"/>
              </a:ext>
            </a:extLst>
          </p:cNvPr>
          <p:cNvSpPr/>
          <p:nvPr/>
        </p:nvSpPr>
        <p:spPr>
          <a:xfrm rot="16200000">
            <a:off x="9108179" y="271097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29639A-B433-D869-34DC-A1CB7814F17B}"/>
              </a:ext>
            </a:extLst>
          </p:cNvPr>
          <p:cNvSpPr/>
          <p:nvPr/>
        </p:nvSpPr>
        <p:spPr>
          <a:xfrm>
            <a:off x="9299053" y="3070853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Display_height_cm</a:t>
            </a:r>
            <a:r>
              <a:rPr lang="en-US" dirty="0"/>
              <a:t>()</a:t>
            </a:r>
          </a:p>
        </p:txBody>
      </p:sp>
      <p:sp>
        <p:nvSpPr>
          <p:cNvPr id="63" name="Magnetic Disk 62">
            <a:extLst>
              <a:ext uri="{FF2B5EF4-FFF2-40B4-BE49-F238E27FC236}">
                <a16:creationId xmlns:a16="http://schemas.microsoft.com/office/drawing/2014/main" id="{3333E04C-1192-D865-7F28-0F6275AA3FB7}"/>
              </a:ext>
            </a:extLst>
          </p:cNvPr>
          <p:cNvSpPr/>
          <p:nvPr/>
        </p:nvSpPr>
        <p:spPr>
          <a:xfrm rot="16200000">
            <a:off x="9108179" y="306208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52A698-E00B-3AC0-AA6E-9C89F5D0407E}"/>
              </a:ext>
            </a:extLst>
          </p:cNvPr>
          <p:cNvSpPr/>
          <p:nvPr/>
        </p:nvSpPr>
        <p:spPr>
          <a:xfrm>
            <a:off x="9299053" y="341299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Display_bodymass_index</a:t>
            </a:r>
            <a:r>
              <a:rPr lang="en-US" dirty="0"/>
              <a:t>()</a:t>
            </a:r>
          </a:p>
        </p:txBody>
      </p:sp>
      <p:sp>
        <p:nvSpPr>
          <p:cNvPr id="65" name="Magnetic Disk 64">
            <a:extLst>
              <a:ext uri="{FF2B5EF4-FFF2-40B4-BE49-F238E27FC236}">
                <a16:creationId xmlns:a16="http://schemas.microsoft.com/office/drawing/2014/main" id="{F19F3E7B-FCD5-B45A-D13E-92D66F5EEAD9}"/>
              </a:ext>
            </a:extLst>
          </p:cNvPr>
          <p:cNvSpPr/>
          <p:nvPr/>
        </p:nvSpPr>
        <p:spPr>
          <a:xfrm rot="16200000">
            <a:off x="9108179" y="340422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B9C4ED-3A9A-1E77-B0AB-3C9075DF5D32}"/>
              </a:ext>
            </a:extLst>
          </p:cNvPr>
          <p:cNvSpPr/>
          <p:nvPr/>
        </p:nvSpPr>
        <p:spPr>
          <a:xfrm>
            <a:off x="9290862" y="3731415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displayMetabolicRate</a:t>
            </a:r>
            <a:r>
              <a:rPr lang="en-US" dirty="0"/>
              <a:t>()</a:t>
            </a:r>
          </a:p>
        </p:txBody>
      </p:sp>
      <p:sp>
        <p:nvSpPr>
          <p:cNvPr id="67" name="Magnetic Disk 66">
            <a:extLst>
              <a:ext uri="{FF2B5EF4-FFF2-40B4-BE49-F238E27FC236}">
                <a16:creationId xmlns:a16="http://schemas.microsoft.com/office/drawing/2014/main" id="{1DAF5038-85F2-E28B-E978-DFAB47973E7E}"/>
              </a:ext>
            </a:extLst>
          </p:cNvPr>
          <p:cNvSpPr/>
          <p:nvPr/>
        </p:nvSpPr>
        <p:spPr>
          <a:xfrm rot="16200000">
            <a:off x="9099988" y="372264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AE312C-654A-7921-7C7D-FFA05832AE7D}"/>
              </a:ext>
            </a:extLst>
          </p:cNvPr>
          <p:cNvSpPr txBox="1"/>
          <p:nvPr/>
        </p:nvSpPr>
        <p:spPr>
          <a:xfrm>
            <a:off x="981631" y="535059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E7BA5D-755B-77B8-5A1B-6CC597AEC78C}"/>
              </a:ext>
            </a:extLst>
          </p:cNvPr>
          <p:cNvSpPr txBox="1"/>
          <p:nvPr/>
        </p:nvSpPr>
        <p:spPr>
          <a:xfrm>
            <a:off x="3359186" y="5337949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pounds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3E2A7D-7C29-B4EF-0443-3CA5AF0AF428}"/>
              </a:ext>
            </a:extLst>
          </p:cNvPr>
          <p:cNvSpPr txBox="1"/>
          <p:nvPr/>
        </p:nvSpPr>
        <p:spPr>
          <a:xfrm>
            <a:off x="5742025" y="5320413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inches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AD584B-4479-080F-86DF-EE1691AEC8B7}"/>
              </a:ext>
            </a:extLst>
          </p:cNvPr>
          <p:cNvSpPr txBox="1"/>
          <p:nvPr/>
        </p:nvSpPr>
        <p:spPr>
          <a:xfrm>
            <a:off x="6992728" y="5350591"/>
            <a:ext cx="1356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 (kg)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1EE9BF-3F48-5952-1C43-F4E596A4292C}"/>
              </a:ext>
            </a:extLst>
          </p:cNvPr>
          <p:cNvSpPr txBox="1"/>
          <p:nvPr/>
        </p:nvSpPr>
        <p:spPr>
          <a:xfrm>
            <a:off x="8494849" y="5320387"/>
            <a:ext cx="121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Height(cm)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8821C2-273F-E022-9A21-5B140C19C96B}"/>
              </a:ext>
            </a:extLst>
          </p:cNvPr>
          <p:cNvSpPr txBox="1"/>
          <p:nvPr/>
        </p:nvSpPr>
        <p:spPr>
          <a:xfrm>
            <a:off x="10733436" y="434985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87628B-6053-482B-B20F-17472626FB07}"/>
              </a:ext>
            </a:extLst>
          </p:cNvPr>
          <p:cNvSpPr txBox="1"/>
          <p:nvPr/>
        </p:nvSpPr>
        <p:spPr>
          <a:xfrm>
            <a:off x="10733436" y="456585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E8CEF3-41EF-5D07-7380-B861E9ADDF91}"/>
              </a:ext>
            </a:extLst>
          </p:cNvPr>
          <p:cNvSpPr txBox="1"/>
          <p:nvPr/>
        </p:nvSpPr>
        <p:spPr>
          <a:xfrm>
            <a:off x="10733436" y="482013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B99DC4-5BE4-25F7-A4C5-ECE4453711BC}"/>
              </a:ext>
            </a:extLst>
          </p:cNvPr>
          <p:cNvSpPr txBox="1"/>
          <p:nvPr/>
        </p:nvSpPr>
        <p:spPr>
          <a:xfrm>
            <a:off x="10733436" y="503613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0" name="Magnetic Disk 89">
            <a:extLst>
              <a:ext uri="{FF2B5EF4-FFF2-40B4-BE49-F238E27FC236}">
                <a16:creationId xmlns:a16="http://schemas.microsoft.com/office/drawing/2014/main" id="{0C0ECCA9-F819-1BE9-098B-B758EE59186D}"/>
              </a:ext>
            </a:extLst>
          </p:cNvPr>
          <p:cNvSpPr/>
          <p:nvPr/>
        </p:nvSpPr>
        <p:spPr>
          <a:xfrm>
            <a:off x="11518038" y="53505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5EF4E1-8DAD-C24F-F99C-A841F2247035}"/>
              </a:ext>
            </a:extLst>
          </p:cNvPr>
          <p:cNvSpPr txBox="1"/>
          <p:nvPr/>
        </p:nvSpPr>
        <p:spPr>
          <a:xfrm>
            <a:off x="1911071" y="5806625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EE5290-2608-466B-BBDB-BEBFD5423FA1}"/>
              </a:ext>
            </a:extLst>
          </p:cNvPr>
          <p:cNvSpPr txBox="1"/>
          <p:nvPr/>
        </p:nvSpPr>
        <p:spPr>
          <a:xfrm>
            <a:off x="4286110" y="585912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3F5D4C-FA14-DA5C-8AA4-A7F6B27E5F33}"/>
              </a:ext>
            </a:extLst>
          </p:cNvPr>
          <p:cNvSpPr txBox="1"/>
          <p:nvPr/>
        </p:nvSpPr>
        <p:spPr>
          <a:xfrm>
            <a:off x="6737469" y="591175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0AB040-FDF6-BC82-EE4B-ADE89C84A9F7}"/>
              </a:ext>
            </a:extLst>
          </p:cNvPr>
          <p:cNvSpPr txBox="1"/>
          <p:nvPr/>
        </p:nvSpPr>
        <p:spPr>
          <a:xfrm>
            <a:off x="8851377" y="5835673"/>
            <a:ext cx="83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index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0DFAFCE8-FBC6-6A28-5F73-CE56AFFBE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516" y="48488"/>
            <a:ext cx="3505428" cy="22974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6941B2-24BD-0320-8E64-2A840F68191B}"/>
              </a:ext>
            </a:extLst>
          </p:cNvPr>
          <p:cNvSpPr txBox="1"/>
          <p:nvPr/>
        </p:nvSpPr>
        <p:spPr>
          <a:xfrm>
            <a:off x="8568381" y="340567"/>
            <a:ext cx="3505745" cy="98387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does the input and output look like?</a:t>
            </a:r>
          </a:p>
        </p:txBody>
      </p:sp>
    </p:spTree>
    <p:extLst>
      <p:ext uri="{BB962C8B-B14F-4D97-AF65-F5344CB8AC3E}">
        <p14:creationId xmlns:p14="http://schemas.microsoft.com/office/powerpoint/2010/main" val="284470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F2CFF4-41C6-E4DD-35A9-8C889453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354A2-9675-CB93-58FB-378A71251D27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7C9B3-FFBC-9EF5-359B-37D4CBE37ED2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Get_gender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BF482-83B1-8FC4-1771-01812B3D43A1}"/>
              </a:ext>
            </a:extLst>
          </p:cNvPr>
          <p:cNvSpPr/>
          <p:nvPr/>
        </p:nvSpPr>
        <p:spPr>
          <a:xfrm>
            <a:off x="38190" y="298344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Get_birthday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10021-8D8E-0EEF-2F28-E885238B5CC7}"/>
              </a:ext>
            </a:extLst>
          </p:cNvPr>
          <p:cNvSpPr/>
          <p:nvPr/>
        </p:nvSpPr>
        <p:spPr>
          <a:xfrm>
            <a:off x="38190" y="331665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Get_weight</a:t>
            </a:r>
            <a:r>
              <a:rPr lang="en-US" dirty="0"/>
              <a:t>()</a:t>
            </a:r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F8B4926A-F244-C7CD-E975-D096E2882B8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89F36374-9F8E-D547-66B4-0512A2D82B07}"/>
              </a:ext>
            </a:extLst>
          </p:cNvPr>
          <p:cNvSpPr/>
          <p:nvPr/>
        </p:nvSpPr>
        <p:spPr>
          <a:xfrm rot="5595791">
            <a:off x="2287938" y="29854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CB717CC5-BE18-35E5-90A2-76A1F7EA639C}"/>
              </a:ext>
            </a:extLst>
          </p:cNvPr>
          <p:cNvSpPr/>
          <p:nvPr/>
        </p:nvSpPr>
        <p:spPr>
          <a:xfrm rot="5595791">
            <a:off x="2302114" y="332194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DF0BA3-4D6C-3E26-77C3-57850E62FB5C}"/>
              </a:ext>
            </a:extLst>
          </p:cNvPr>
          <p:cNvSpPr/>
          <p:nvPr/>
        </p:nvSpPr>
        <p:spPr>
          <a:xfrm>
            <a:off x="38190" y="367108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Get_inches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95EE244B-19C6-316B-F582-2890012B9B1B}"/>
              </a:ext>
            </a:extLst>
          </p:cNvPr>
          <p:cNvSpPr/>
          <p:nvPr/>
        </p:nvSpPr>
        <p:spPr>
          <a:xfrm rot="5595791">
            <a:off x="2302114" y="367638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F5FDA1-5BF8-0FB8-93ED-BB3FFF6D5E3E}"/>
              </a:ext>
            </a:extLst>
          </p:cNvPr>
          <p:cNvSpPr/>
          <p:nvPr/>
        </p:nvSpPr>
        <p:spPr>
          <a:xfrm>
            <a:off x="38190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Compute_age</a:t>
            </a:r>
            <a:r>
              <a:rPr lang="en-US" dirty="0"/>
              <a:t>()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3A62444F-03B1-379E-6D8C-8F9375609F1A}"/>
              </a:ext>
            </a:extLst>
          </p:cNvPr>
          <p:cNvSpPr/>
          <p:nvPr/>
        </p:nvSpPr>
        <p:spPr>
          <a:xfrm>
            <a:off x="764020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C811C13E-F603-6EC1-8F6A-03B0A1C18D24}"/>
              </a:ext>
            </a:extLst>
          </p:cNvPr>
          <p:cNvSpPr/>
          <p:nvPr/>
        </p:nvSpPr>
        <p:spPr>
          <a:xfrm rot="5400000">
            <a:off x="2064187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10AF53-187A-9ACC-EFC7-3E006B3F6E82}"/>
              </a:ext>
            </a:extLst>
          </p:cNvPr>
          <p:cNvSpPr/>
          <p:nvPr/>
        </p:nvSpPr>
        <p:spPr>
          <a:xfrm>
            <a:off x="2416556" y="566946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Kg_from_lb</a:t>
            </a:r>
            <a:r>
              <a:rPr lang="en-US" dirty="0"/>
              <a:t>()</a:t>
            </a:r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88D802C5-6954-1F40-168D-6BBFE44383FB}"/>
              </a:ext>
            </a:extLst>
          </p:cNvPr>
          <p:cNvSpPr/>
          <p:nvPr/>
        </p:nvSpPr>
        <p:spPr>
          <a:xfrm>
            <a:off x="3142386" y="539514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A995D759-4E59-D674-18BF-9AEC7EBBACC0}"/>
              </a:ext>
            </a:extLst>
          </p:cNvPr>
          <p:cNvSpPr/>
          <p:nvPr/>
        </p:nvSpPr>
        <p:spPr>
          <a:xfrm rot="5400000">
            <a:off x="4442553" y="56699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64156-8C7B-84CE-5A6C-86EF4A1376F1}"/>
              </a:ext>
            </a:extLst>
          </p:cNvPr>
          <p:cNvSpPr/>
          <p:nvPr/>
        </p:nvSpPr>
        <p:spPr>
          <a:xfrm>
            <a:off x="4804465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cm_from_in</a:t>
            </a:r>
            <a:r>
              <a:rPr lang="en-US" dirty="0"/>
              <a:t>()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2E4F768D-2256-812C-0CC5-6D0791FD8A8B}"/>
              </a:ext>
            </a:extLst>
          </p:cNvPr>
          <p:cNvSpPr/>
          <p:nvPr/>
        </p:nvSpPr>
        <p:spPr>
          <a:xfrm>
            <a:off x="5530295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01C3C76F-5C19-4E55-EE58-777B487FE336}"/>
              </a:ext>
            </a:extLst>
          </p:cNvPr>
          <p:cNvSpPr/>
          <p:nvPr/>
        </p:nvSpPr>
        <p:spPr>
          <a:xfrm rot="5400000">
            <a:off x="6830462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9C9C8F-8159-29C7-4DA1-611F7DEE0882}"/>
              </a:ext>
            </a:extLst>
          </p:cNvPr>
          <p:cNvSpPr/>
          <p:nvPr/>
        </p:nvSpPr>
        <p:spPr>
          <a:xfrm>
            <a:off x="7219343" y="5651007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body_mass_index</a:t>
            </a:r>
            <a:r>
              <a:rPr lang="en-US" dirty="0"/>
              <a:t>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79B8363-2153-F8C3-C0EB-BCC96E935C80}"/>
              </a:ext>
            </a:extLst>
          </p:cNvPr>
          <p:cNvSpPr/>
          <p:nvPr/>
        </p:nvSpPr>
        <p:spPr>
          <a:xfrm>
            <a:off x="7945173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A58D86C4-3993-A744-357C-34F77632FB9A}"/>
              </a:ext>
            </a:extLst>
          </p:cNvPr>
          <p:cNvSpPr/>
          <p:nvPr/>
        </p:nvSpPr>
        <p:spPr>
          <a:xfrm>
            <a:off x="8341409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EB1048B-65AA-F713-7BDE-7A741667F2CC}"/>
              </a:ext>
            </a:extLst>
          </p:cNvPr>
          <p:cNvSpPr/>
          <p:nvPr/>
        </p:nvSpPr>
        <p:spPr>
          <a:xfrm rot="5400000">
            <a:off x="9245340" y="56514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C8F0B2-49CF-E435-10E0-11C6F7023D06}"/>
              </a:ext>
            </a:extLst>
          </p:cNvPr>
          <p:cNvSpPr/>
          <p:nvPr/>
        </p:nvSpPr>
        <p:spPr>
          <a:xfrm>
            <a:off x="9630677" y="5642239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basal_metabolic_rate</a:t>
            </a:r>
            <a:r>
              <a:rPr lang="en-US" dirty="0"/>
              <a:t>()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99FE398E-BA4C-2DA7-855A-774A7A8B641A}"/>
              </a:ext>
            </a:extLst>
          </p:cNvPr>
          <p:cNvSpPr/>
          <p:nvPr/>
        </p:nvSpPr>
        <p:spPr>
          <a:xfrm>
            <a:off x="10356507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A9A3667F-C249-31DA-DE32-104636B19345}"/>
              </a:ext>
            </a:extLst>
          </p:cNvPr>
          <p:cNvSpPr/>
          <p:nvPr/>
        </p:nvSpPr>
        <p:spPr>
          <a:xfrm>
            <a:off x="10752743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34F3E054-9200-ED41-1D86-25EAC9C86175}"/>
              </a:ext>
            </a:extLst>
          </p:cNvPr>
          <p:cNvSpPr/>
          <p:nvPr/>
        </p:nvSpPr>
        <p:spPr>
          <a:xfrm>
            <a:off x="11164899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BF36266F-71A1-9146-53C4-F8A5FDE9FAFF}"/>
              </a:ext>
            </a:extLst>
          </p:cNvPr>
          <p:cNvSpPr/>
          <p:nvPr/>
        </p:nvSpPr>
        <p:spPr>
          <a:xfrm rot="5400000">
            <a:off x="11888719" y="56330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F41FCDEF-77D2-0227-0984-9B8E453A0128}"/>
              </a:ext>
            </a:extLst>
          </p:cNvPr>
          <p:cNvSpPr/>
          <p:nvPr/>
        </p:nvSpPr>
        <p:spPr>
          <a:xfrm>
            <a:off x="3051884" y="268489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Magnetic Disk 49">
            <a:extLst>
              <a:ext uri="{FF2B5EF4-FFF2-40B4-BE49-F238E27FC236}">
                <a16:creationId xmlns:a16="http://schemas.microsoft.com/office/drawing/2014/main" id="{BE3D9E51-2E39-1738-B41C-84327AB55AFA}"/>
              </a:ext>
            </a:extLst>
          </p:cNvPr>
          <p:cNvSpPr/>
          <p:nvPr/>
        </p:nvSpPr>
        <p:spPr>
          <a:xfrm>
            <a:off x="3051884" y="298162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CFE576-B949-2615-BE08-20B979989FFC}"/>
              </a:ext>
            </a:extLst>
          </p:cNvPr>
          <p:cNvSpPr txBox="1"/>
          <p:nvPr/>
        </p:nvSpPr>
        <p:spPr>
          <a:xfrm>
            <a:off x="3164657" y="2634783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0302FE-EC96-B648-6312-B3CF4F9E7FA6}"/>
              </a:ext>
            </a:extLst>
          </p:cNvPr>
          <p:cNvSpPr txBox="1"/>
          <p:nvPr/>
        </p:nvSpPr>
        <p:spPr>
          <a:xfrm>
            <a:off x="3170996" y="2942650"/>
            <a:ext cx="9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birthday</a:t>
            </a:r>
          </a:p>
        </p:txBody>
      </p:sp>
      <p:sp>
        <p:nvSpPr>
          <p:cNvPr id="53" name="Magnetic Disk 52">
            <a:extLst>
              <a:ext uri="{FF2B5EF4-FFF2-40B4-BE49-F238E27FC236}">
                <a16:creationId xmlns:a16="http://schemas.microsoft.com/office/drawing/2014/main" id="{EC9CB3E6-20D1-EE7B-BA16-E07DE8BC903A}"/>
              </a:ext>
            </a:extLst>
          </p:cNvPr>
          <p:cNvSpPr/>
          <p:nvPr/>
        </p:nvSpPr>
        <p:spPr>
          <a:xfrm>
            <a:off x="3051884" y="327962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2741D4-82D7-3343-6796-2E47BC7D1584}"/>
              </a:ext>
            </a:extLst>
          </p:cNvPr>
          <p:cNvSpPr txBox="1"/>
          <p:nvPr/>
        </p:nvSpPr>
        <p:spPr>
          <a:xfrm>
            <a:off x="3185299" y="3221640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Weight_lbs</a:t>
            </a:r>
            <a:endParaRPr lang="en-US" dirty="0"/>
          </a:p>
        </p:txBody>
      </p: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7CB2D616-13DD-9B4E-30B9-98CF3A1F31E1}"/>
              </a:ext>
            </a:extLst>
          </p:cNvPr>
          <p:cNvSpPr/>
          <p:nvPr/>
        </p:nvSpPr>
        <p:spPr>
          <a:xfrm>
            <a:off x="3051884" y="358192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8B315A-FCE3-609B-6C27-813F920E6B27}"/>
              </a:ext>
            </a:extLst>
          </p:cNvPr>
          <p:cNvSpPr txBox="1"/>
          <p:nvPr/>
        </p:nvSpPr>
        <p:spPr>
          <a:xfrm>
            <a:off x="3185299" y="3523938"/>
            <a:ext cx="151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Height_inches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A821232-7573-960E-CC19-5F630CE8A74A}"/>
              </a:ext>
            </a:extLst>
          </p:cNvPr>
          <p:cNvSpPr/>
          <p:nvPr/>
        </p:nvSpPr>
        <p:spPr>
          <a:xfrm>
            <a:off x="9299053" y="237846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Display_age</a:t>
            </a:r>
            <a:r>
              <a:rPr lang="en-US" dirty="0"/>
              <a:t>()</a:t>
            </a:r>
          </a:p>
        </p:txBody>
      </p:sp>
      <p:sp>
        <p:nvSpPr>
          <p:cNvPr id="59" name="Magnetic Disk 58">
            <a:extLst>
              <a:ext uri="{FF2B5EF4-FFF2-40B4-BE49-F238E27FC236}">
                <a16:creationId xmlns:a16="http://schemas.microsoft.com/office/drawing/2014/main" id="{5186A66A-1AD1-0CD5-5D68-88A4C685781C}"/>
              </a:ext>
            </a:extLst>
          </p:cNvPr>
          <p:cNvSpPr/>
          <p:nvPr/>
        </p:nvSpPr>
        <p:spPr>
          <a:xfrm rot="16200000">
            <a:off x="9108179" y="23696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59CFFC-349F-2091-B2BF-B99F3596983D}"/>
              </a:ext>
            </a:extLst>
          </p:cNvPr>
          <p:cNvSpPr/>
          <p:nvPr/>
        </p:nvSpPr>
        <p:spPr>
          <a:xfrm>
            <a:off x="9299053" y="271974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Display_weight_kg</a:t>
            </a:r>
            <a:r>
              <a:rPr lang="en-US" dirty="0"/>
              <a:t>()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6F93708E-F62A-A43B-F765-33379AFF6939}"/>
              </a:ext>
            </a:extLst>
          </p:cNvPr>
          <p:cNvSpPr/>
          <p:nvPr/>
        </p:nvSpPr>
        <p:spPr>
          <a:xfrm rot="16200000">
            <a:off x="9108179" y="271097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29639A-B433-D869-34DC-A1CB7814F17B}"/>
              </a:ext>
            </a:extLst>
          </p:cNvPr>
          <p:cNvSpPr/>
          <p:nvPr/>
        </p:nvSpPr>
        <p:spPr>
          <a:xfrm>
            <a:off x="9299053" y="3070853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Display_height_cm</a:t>
            </a:r>
            <a:r>
              <a:rPr lang="en-US" dirty="0"/>
              <a:t>()</a:t>
            </a:r>
          </a:p>
        </p:txBody>
      </p:sp>
      <p:sp>
        <p:nvSpPr>
          <p:cNvPr id="63" name="Magnetic Disk 62">
            <a:extLst>
              <a:ext uri="{FF2B5EF4-FFF2-40B4-BE49-F238E27FC236}">
                <a16:creationId xmlns:a16="http://schemas.microsoft.com/office/drawing/2014/main" id="{3333E04C-1192-D865-7F28-0F6275AA3FB7}"/>
              </a:ext>
            </a:extLst>
          </p:cNvPr>
          <p:cNvSpPr/>
          <p:nvPr/>
        </p:nvSpPr>
        <p:spPr>
          <a:xfrm rot="16200000">
            <a:off x="9108179" y="306208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52A698-E00B-3AC0-AA6E-9C89F5D0407E}"/>
              </a:ext>
            </a:extLst>
          </p:cNvPr>
          <p:cNvSpPr/>
          <p:nvPr/>
        </p:nvSpPr>
        <p:spPr>
          <a:xfrm>
            <a:off x="9299053" y="341299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Display_bodymass_index</a:t>
            </a:r>
            <a:r>
              <a:rPr lang="en-US" dirty="0"/>
              <a:t>()</a:t>
            </a:r>
          </a:p>
        </p:txBody>
      </p:sp>
      <p:sp>
        <p:nvSpPr>
          <p:cNvPr id="65" name="Magnetic Disk 64">
            <a:extLst>
              <a:ext uri="{FF2B5EF4-FFF2-40B4-BE49-F238E27FC236}">
                <a16:creationId xmlns:a16="http://schemas.microsoft.com/office/drawing/2014/main" id="{F19F3E7B-FCD5-B45A-D13E-92D66F5EEAD9}"/>
              </a:ext>
            </a:extLst>
          </p:cNvPr>
          <p:cNvSpPr/>
          <p:nvPr/>
        </p:nvSpPr>
        <p:spPr>
          <a:xfrm rot="16200000">
            <a:off x="9108179" y="340422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B9C4ED-3A9A-1E77-B0AB-3C9075DF5D32}"/>
              </a:ext>
            </a:extLst>
          </p:cNvPr>
          <p:cNvSpPr/>
          <p:nvPr/>
        </p:nvSpPr>
        <p:spPr>
          <a:xfrm>
            <a:off x="9290862" y="3731415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displayMetabolicRate</a:t>
            </a:r>
            <a:r>
              <a:rPr lang="en-US" dirty="0"/>
              <a:t>()</a:t>
            </a:r>
          </a:p>
        </p:txBody>
      </p:sp>
      <p:sp>
        <p:nvSpPr>
          <p:cNvPr id="67" name="Magnetic Disk 66">
            <a:extLst>
              <a:ext uri="{FF2B5EF4-FFF2-40B4-BE49-F238E27FC236}">
                <a16:creationId xmlns:a16="http://schemas.microsoft.com/office/drawing/2014/main" id="{1DAF5038-85F2-E28B-E978-DFAB47973E7E}"/>
              </a:ext>
            </a:extLst>
          </p:cNvPr>
          <p:cNvSpPr/>
          <p:nvPr/>
        </p:nvSpPr>
        <p:spPr>
          <a:xfrm rot="16200000">
            <a:off x="9099988" y="372264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agnetic Disk 67">
            <a:extLst>
              <a:ext uri="{FF2B5EF4-FFF2-40B4-BE49-F238E27FC236}">
                <a16:creationId xmlns:a16="http://schemas.microsoft.com/office/drawing/2014/main" id="{1C1AAFFC-DD1F-94FD-B220-6D281410066B}"/>
              </a:ext>
            </a:extLst>
          </p:cNvPr>
          <p:cNvSpPr/>
          <p:nvPr/>
        </p:nvSpPr>
        <p:spPr>
          <a:xfrm>
            <a:off x="6974921" y="24695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Magnetic Disk 68">
            <a:extLst>
              <a:ext uri="{FF2B5EF4-FFF2-40B4-BE49-F238E27FC236}">
                <a16:creationId xmlns:a16="http://schemas.microsoft.com/office/drawing/2014/main" id="{18C08E63-A291-0AA6-8163-844399D76927}"/>
              </a:ext>
            </a:extLst>
          </p:cNvPr>
          <p:cNvSpPr/>
          <p:nvPr/>
        </p:nvSpPr>
        <p:spPr>
          <a:xfrm>
            <a:off x="6974921" y="276624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01A266-B24D-B2D2-4299-E3D67464EA81}"/>
              </a:ext>
            </a:extLst>
          </p:cNvPr>
          <p:cNvSpPr txBox="1"/>
          <p:nvPr/>
        </p:nvSpPr>
        <p:spPr>
          <a:xfrm>
            <a:off x="7087694" y="2419404"/>
            <a:ext cx="51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4D1D31-446E-D4C6-1E6F-15EEA48E81F9}"/>
              </a:ext>
            </a:extLst>
          </p:cNvPr>
          <p:cNvSpPr txBox="1"/>
          <p:nvPr/>
        </p:nvSpPr>
        <p:spPr>
          <a:xfrm>
            <a:off x="7094033" y="2727271"/>
            <a:ext cx="118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Weigth_kg</a:t>
            </a:r>
            <a:endParaRPr lang="en-US" dirty="0"/>
          </a:p>
        </p:txBody>
      </p:sp>
      <p:sp>
        <p:nvSpPr>
          <p:cNvPr id="72" name="Magnetic Disk 71">
            <a:extLst>
              <a:ext uri="{FF2B5EF4-FFF2-40B4-BE49-F238E27FC236}">
                <a16:creationId xmlns:a16="http://schemas.microsoft.com/office/drawing/2014/main" id="{77B825B4-65EB-1D6B-25A3-F85C5CE11045}"/>
              </a:ext>
            </a:extLst>
          </p:cNvPr>
          <p:cNvSpPr/>
          <p:nvPr/>
        </p:nvSpPr>
        <p:spPr>
          <a:xfrm>
            <a:off x="6974921" y="306425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CF288A-B14B-C6DE-0D3C-98CD474581AA}"/>
              </a:ext>
            </a:extLst>
          </p:cNvPr>
          <p:cNvSpPr txBox="1"/>
          <p:nvPr/>
        </p:nvSpPr>
        <p:spPr>
          <a:xfrm>
            <a:off x="7108336" y="3006261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Heigth_cm</a:t>
            </a:r>
            <a:endParaRPr lang="en-US" dirty="0"/>
          </a:p>
        </p:txBody>
      </p:sp>
      <p:sp>
        <p:nvSpPr>
          <p:cNvPr id="74" name="Magnetic Disk 73">
            <a:extLst>
              <a:ext uri="{FF2B5EF4-FFF2-40B4-BE49-F238E27FC236}">
                <a16:creationId xmlns:a16="http://schemas.microsoft.com/office/drawing/2014/main" id="{1F8170BD-5273-1001-1DB1-DFFABA844E42}"/>
              </a:ext>
            </a:extLst>
          </p:cNvPr>
          <p:cNvSpPr/>
          <p:nvPr/>
        </p:nvSpPr>
        <p:spPr>
          <a:xfrm>
            <a:off x="6974921" y="336654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302ABA5-3294-57C0-B41A-3E6298955E8C}"/>
              </a:ext>
            </a:extLst>
          </p:cNvPr>
          <p:cNvSpPr txBox="1"/>
          <p:nvPr/>
        </p:nvSpPr>
        <p:spPr>
          <a:xfrm>
            <a:off x="7108336" y="3308559"/>
            <a:ext cx="174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bodaymassindex</a:t>
            </a:r>
            <a:endParaRPr lang="en-US" dirty="0"/>
          </a:p>
        </p:txBody>
      </p:sp>
      <p:sp>
        <p:nvSpPr>
          <p:cNvPr id="76" name="Magnetic Disk 75">
            <a:extLst>
              <a:ext uri="{FF2B5EF4-FFF2-40B4-BE49-F238E27FC236}">
                <a16:creationId xmlns:a16="http://schemas.microsoft.com/office/drawing/2014/main" id="{27F3E7DF-261C-C37C-E0F4-4A8242537A08}"/>
              </a:ext>
            </a:extLst>
          </p:cNvPr>
          <p:cNvSpPr/>
          <p:nvPr/>
        </p:nvSpPr>
        <p:spPr>
          <a:xfrm>
            <a:off x="6974921" y="366395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177C9E-0890-BA57-B4BA-F9C3048E109F}"/>
              </a:ext>
            </a:extLst>
          </p:cNvPr>
          <p:cNvSpPr txBox="1"/>
          <p:nvPr/>
        </p:nvSpPr>
        <p:spPr>
          <a:xfrm>
            <a:off x="7108336" y="3605964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metabolicrate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AE312C-654A-7921-7C7D-FFA05832AE7D}"/>
              </a:ext>
            </a:extLst>
          </p:cNvPr>
          <p:cNvSpPr txBox="1"/>
          <p:nvPr/>
        </p:nvSpPr>
        <p:spPr>
          <a:xfrm>
            <a:off x="981631" y="535059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E7BA5D-755B-77B8-5A1B-6CC597AEC78C}"/>
              </a:ext>
            </a:extLst>
          </p:cNvPr>
          <p:cNvSpPr txBox="1"/>
          <p:nvPr/>
        </p:nvSpPr>
        <p:spPr>
          <a:xfrm>
            <a:off x="3359186" y="5337949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pounds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3E2A7D-7C29-B4EF-0443-3CA5AF0AF428}"/>
              </a:ext>
            </a:extLst>
          </p:cNvPr>
          <p:cNvSpPr txBox="1"/>
          <p:nvPr/>
        </p:nvSpPr>
        <p:spPr>
          <a:xfrm>
            <a:off x="5742025" y="5320413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inches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AD584B-4479-080F-86DF-EE1691AEC8B7}"/>
              </a:ext>
            </a:extLst>
          </p:cNvPr>
          <p:cNvSpPr txBox="1"/>
          <p:nvPr/>
        </p:nvSpPr>
        <p:spPr>
          <a:xfrm>
            <a:off x="6992728" y="5350591"/>
            <a:ext cx="1356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 (kg)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1EE9BF-3F48-5952-1C43-F4E596A4292C}"/>
              </a:ext>
            </a:extLst>
          </p:cNvPr>
          <p:cNvSpPr txBox="1"/>
          <p:nvPr/>
        </p:nvSpPr>
        <p:spPr>
          <a:xfrm>
            <a:off x="8494849" y="5320387"/>
            <a:ext cx="121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Height(cm)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8821C2-273F-E022-9A21-5B140C19C96B}"/>
              </a:ext>
            </a:extLst>
          </p:cNvPr>
          <p:cNvSpPr txBox="1"/>
          <p:nvPr/>
        </p:nvSpPr>
        <p:spPr>
          <a:xfrm>
            <a:off x="10733436" y="434985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87628B-6053-482B-B20F-17472626FB07}"/>
              </a:ext>
            </a:extLst>
          </p:cNvPr>
          <p:cNvSpPr txBox="1"/>
          <p:nvPr/>
        </p:nvSpPr>
        <p:spPr>
          <a:xfrm>
            <a:off x="10733436" y="456585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E8CEF3-41EF-5D07-7380-B861E9ADDF91}"/>
              </a:ext>
            </a:extLst>
          </p:cNvPr>
          <p:cNvSpPr txBox="1"/>
          <p:nvPr/>
        </p:nvSpPr>
        <p:spPr>
          <a:xfrm>
            <a:off x="10733436" y="482013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B99DC4-5BE4-25F7-A4C5-ECE4453711BC}"/>
              </a:ext>
            </a:extLst>
          </p:cNvPr>
          <p:cNvSpPr txBox="1"/>
          <p:nvPr/>
        </p:nvSpPr>
        <p:spPr>
          <a:xfrm>
            <a:off x="10733436" y="503613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0" name="Magnetic Disk 89">
            <a:extLst>
              <a:ext uri="{FF2B5EF4-FFF2-40B4-BE49-F238E27FC236}">
                <a16:creationId xmlns:a16="http://schemas.microsoft.com/office/drawing/2014/main" id="{0C0ECCA9-F819-1BE9-098B-B758EE59186D}"/>
              </a:ext>
            </a:extLst>
          </p:cNvPr>
          <p:cNvSpPr/>
          <p:nvPr/>
        </p:nvSpPr>
        <p:spPr>
          <a:xfrm>
            <a:off x="11518038" y="53505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5EF4E1-8DAD-C24F-F99C-A841F2247035}"/>
              </a:ext>
            </a:extLst>
          </p:cNvPr>
          <p:cNvSpPr txBox="1"/>
          <p:nvPr/>
        </p:nvSpPr>
        <p:spPr>
          <a:xfrm>
            <a:off x="1911071" y="5806625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EE5290-2608-466B-BBDB-BEBFD5423FA1}"/>
              </a:ext>
            </a:extLst>
          </p:cNvPr>
          <p:cNvSpPr txBox="1"/>
          <p:nvPr/>
        </p:nvSpPr>
        <p:spPr>
          <a:xfrm>
            <a:off x="4286110" y="585912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3F5D4C-FA14-DA5C-8AA4-A7F6B27E5F33}"/>
              </a:ext>
            </a:extLst>
          </p:cNvPr>
          <p:cNvSpPr txBox="1"/>
          <p:nvPr/>
        </p:nvSpPr>
        <p:spPr>
          <a:xfrm>
            <a:off x="6737469" y="591175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0AB040-FDF6-BC82-EE4B-ADE89C84A9F7}"/>
              </a:ext>
            </a:extLst>
          </p:cNvPr>
          <p:cNvSpPr txBox="1"/>
          <p:nvPr/>
        </p:nvSpPr>
        <p:spPr>
          <a:xfrm>
            <a:off x="8851377" y="5835673"/>
            <a:ext cx="83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index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B33AAA-30AC-8EC3-4A61-2D2AB6C9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195" y="226953"/>
            <a:ext cx="929044" cy="15210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99F001-1A88-60CF-5619-4D168C923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646" y="0"/>
            <a:ext cx="830574" cy="19918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C7E96FA-6AEA-D736-0063-698DEBB86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516" y="48488"/>
            <a:ext cx="3505428" cy="22974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5F0C15-2E75-5096-3ED2-419632156FF5}"/>
              </a:ext>
            </a:extLst>
          </p:cNvPr>
          <p:cNvSpPr txBox="1"/>
          <p:nvPr/>
        </p:nvSpPr>
        <p:spPr>
          <a:xfrm>
            <a:off x="8568381" y="340567"/>
            <a:ext cx="3505745" cy="140553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Where are we storing the inputs and outputs?</a:t>
            </a:r>
          </a:p>
        </p:txBody>
      </p:sp>
    </p:spTree>
    <p:extLst>
      <p:ext uri="{BB962C8B-B14F-4D97-AF65-F5344CB8AC3E}">
        <p14:creationId xmlns:p14="http://schemas.microsoft.com/office/powerpoint/2010/main" val="3422985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354A2-9675-CB93-58FB-378A71251D27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7C9B3-FFBC-9EF5-359B-37D4CBE37ED2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Get_gender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BF482-83B1-8FC4-1771-01812B3D43A1}"/>
              </a:ext>
            </a:extLst>
          </p:cNvPr>
          <p:cNvSpPr/>
          <p:nvPr/>
        </p:nvSpPr>
        <p:spPr>
          <a:xfrm>
            <a:off x="38190" y="298344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Get_birthday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10021-8D8E-0EEF-2F28-E885238B5CC7}"/>
              </a:ext>
            </a:extLst>
          </p:cNvPr>
          <p:cNvSpPr/>
          <p:nvPr/>
        </p:nvSpPr>
        <p:spPr>
          <a:xfrm>
            <a:off x="38190" y="331665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Get_weight</a:t>
            </a:r>
            <a:r>
              <a:rPr lang="en-US" dirty="0"/>
              <a:t>()</a:t>
            </a:r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F8B4926A-F244-C7CD-E975-D096E2882B8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89F36374-9F8E-D547-66B4-0512A2D82B07}"/>
              </a:ext>
            </a:extLst>
          </p:cNvPr>
          <p:cNvSpPr/>
          <p:nvPr/>
        </p:nvSpPr>
        <p:spPr>
          <a:xfrm rot="5595791">
            <a:off x="2287938" y="29854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CB717CC5-BE18-35E5-90A2-76A1F7EA639C}"/>
              </a:ext>
            </a:extLst>
          </p:cNvPr>
          <p:cNvSpPr/>
          <p:nvPr/>
        </p:nvSpPr>
        <p:spPr>
          <a:xfrm rot="5595791">
            <a:off x="2302114" y="332194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D967C5-7F9A-3998-79A7-D895AB92C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195" y="226953"/>
            <a:ext cx="929044" cy="152103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BDF0BA3-4D6C-3E26-77C3-57850E62FB5C}"/>
              </a:ext>
            </a:extLst>
          </p:cNvPr>
          <p:cNvSpPr/>
          <p:nvPr/>
        </p:nvSpPr>
        <p:spPr>
          <a:xfrm>
            <a:off x="38190" y="367108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Get_inches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95EE244B-19C6-316B-F582-2890012B9B1B}"/>
              </a:ext>
            </a:extLst>
          </p:cNvPr>
          <p:cNvSpPr/>
          <p:nvPr/>
        </p:nvSpPr>
        <p:spPr>
          <a:xfrm rot="5595791">
            <a:off x="2302114" y="367638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F5FDA1-5BF8-0FB8-93ED-BB3FFF6D5E3E}"/>
              </a:ext>
            </a:extLst>
          </p:cNvPr>
          <p:cNvSpPr/>
          <p:nvPr/>
        </p:nvSpPr>
        <p:spPr>
          <a:xfrm>
            <a:off x="38190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Compute_age</a:t>
            </a:r>
            <a:r>
              <a:rPr lang="en-US" dirty="0"/>
              <a:t>()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3A62444F-03B1-379E-6D8C-8F9375609F1A}"/>
              </a:ext>
            </a:extLst>
          </p:cNvPr>
          <p:cNvSpPr/>
          <p:nvPr/>
        </p:nvSpPr>
        <p:spPr>
          <a:xfrm>
            <a:off x="764020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C811C13E-F603-6EC1-8F6A-03B0A1C18D24}"/>
              </a:ext>
            </a:extLst>
          </p:cNvPr>
          <p:cNvSpPr/>
          <p:nvPr/>
        </p:nvSpPr>
        <p:spPr>
          <a:xfrm rot="5400000">
            <a:off x="2064187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10AF53-187A-9ACC-EFC7-3E006B3F6E82}"/>
              </a:ext>
            </a:extLst>
          </p:cNvPr>
          <p:cNvSpPr/>
          <p:nvPr/>
        </p:nvSpPr>
        <p:spPr>
          <a:xfrm>
            <a:off x="2416556" y="566946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Kg_from_lb</a:t>
            </a:r>
            <a:r>
              <a:rPr lang="en-US" dirty="0"/>
              <a:t>()</a:t>
            </a:r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88D802C5-6954-1F40-168D-6BBFE44383FB}"/>
              </a:ext>
            </a:extLst>
          </p:cNvPr>
          <p:cNvSpPr/>
          <p:nvPr/>
        </p:nvSpPr>
        <p:spPr>
          <a:xfrm>
            <a:off x="3142386" y="539514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A995D759-4E59-D674-18BF-9AEC7EBBACC0}"/>
              </a:ext>
            </a:extLst>
          </p:cNvPr>
          <p:cNvSpPr/>
          <p:nvPr/>
        </p:nvSpPr>
        <p:spPr>
          <a:xfrm rot="5400000">
            <a:off x="4442553" y="56699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64156-8C7B-84CE-5A6C-86EF4A1376F1}"/>
              </a:ext>
            </a:extLst>
          </p:cNvPr>
          <p:cNvSpPr/>
          <p:nvPr/>
        </p:nvSpPr>
        <p:spPr>
          <a:xfrm>
            <a:off x="4804465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cm_from_in</a:t>
            </a:r>
            <a:r>
              <a:rPr lang="en-US" dirty="0"/>
              <a:t>()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2E4F768D-2256-812C-0CC5-6D0791FD8A8B}"/>
              </a:ext>
            </a:extLst>
          </p:cNvPr>
          <p:cNvSpPr/>
          <p:nvPr/>
        </p:nvSpPr>
        <p:spPr>
          <a:xfrm>
            <a:off x="5530295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01C3C76F-5C19-4E55-EE58-777B487FE336}"/>
              </a:ext>
            </a:extLst>
          </p:cNvPr>
          <p:cNvSpPr/>
          <p:nvPr/>
        </p:nvSpPr>
        <p:spPr>
          <a:xfrm rot="5400000">
            <a:off x="6830462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9C9C8F-8159-29C7-4DA1-611F7DEE0882}"/>
              </a:ext>
            </a:extLst>
          </p:cNvPr>
          <p:cNvSpPr/>
          <p:nvPr/>
        </p:nvSpPr>
        <p:spPr>
          <a:xfrm>
            <a:off x="7219343" y="5651007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body_mass_index</a:t>
            </a:r>
            <a:r>
              <a:rPr lang="en-US" dirty="0"/>
              <a:t>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79B8363-2153-F8C3-C0EB-BCC96E935C80}"/>
              </a:ext>
            </a:extLst>
          </p:cNvPr>
          <p:cNvSpPr/>
          <p:nvPr/>
        </p:nvSpPr>
        <p:spPr>
          <a:xfrm>
            <a:off x="7945173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A58D86C4-3993-A744-357C-34F77632FB9A}"/>
              </a:ext>
            </a:extLst>
          </p:cNvPr>
          <p:cNvSpPr/>
          <p:nvPr/>
        </p:nvSpPr>
        <p:spPr>
          <a:xfrm>
            <a:off x="8341409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EB1048B-65AA-F713-7BDE-7A741667F2CC}"/>
              </a:ext>
            </a:extLst>
          </p:cNvPr>
          <p:cNvSpPr/>
          <p:nvPr/>
        </p:nvSpPr>
        <p:spPr>
          <a:xfrm rot="5400000">
            <a:off x="9245340" y="56514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C8F0B2-49CF-E435-10E0-11C6F7023D06}"/>
              </a:ext>
            </a:extLst>
          </p:cNvPr>
          <p:cNvSpPr/>
          <p:nvPr/>
        </p:nvSpPr>
        <p:spPr>
          <a:xfrm>
            <a:off x="9630677" y="5642239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basal_metabolic_rate</a:t>
            </a:r>
            <a:r>
              <a:rPr lang="en-US" dirty="0"/>
              <a:t>()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99FE398E-BA4C-2DA7-855A-774A7A8B641A}"/>
              </a:ext>
            </a:extLst>
          </p:cNvPr>
          <p:cNvSpPr/>
          <p:nvPr/>
        </p:nvSpPr>
        <p:spPr>
          <a:xfrm>
            <a:off x="10356507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A9A3667F-C249-31DA-DE32-104636B19345}"/>
              </a:ext>
            </a:extLst>
          </p:cNvPr>
          <p:cNvSpPr/>
          <p:nvPr/>
        </p:nvSpPr>
        <p:spPr>
          <a:xfrm>
            <a:off x="10752743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34F3E054-9200-ED41-1D86-25EAC9C86175}"/>
              </a:ext>
            </a:extLst>
          </p:cNvPr>
          <p:cNvSpPr/>
          <p:nvPr/>
        </p:nvSpPr>
        <p:spPr>
          <a:xfrm>
            <a:off x="11164899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BF36266F-71A1-9146-53C4-F8A5FDE9FAFF}"/>
              </a:ext>
            </a:extLst>
          </p:cNvPr>
          <p:cNvSpPr/>
          <p:nvPr/>
        </p:nvSpPr>
        <p:spPr>
          <a:xfrm rot="5400000">
            <a:off x="11888719" y="56330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F41FCDEF-77D2-0227-0984-9B8E453A0128}"/>
              </a:ext>
            </a:extLst>
          </p:cNvPr>
          <p:cNvSpPr/>
          <p:nvPr/>
        </p:nvSpPr>
        <p:spPr>
          <a:xfrm>
            <a:off x="3051884" y="268489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Magnetic Disk 49">
            <a:extLst>
              <a:ext uri="{FF2B5EF4-FFF2-40B4-BE49-F238E27FC236}">
                <a16:creationId xmlns:a16="http://schemas.microsoft.com/office/drawing/2014/main" id="{BE3D9E51-2E39-1738-B41C-84327AB55AFA}"/>
              </a:ext>
            </a:extLst>
          </p:cNvPr>
          <p:cNvSpPr/>
          <p:nvPr/>
        </p:nvSpPr>
        <p:spPr>
          <a:xfrm>
            <a:off x="3051884" y="298162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CFE576-B949-2615-BE08-20B979989FFC}"/>
              </a:ext>
            </a:extLst>
          </p:cNvPr>
          <p:cNvSpPr txBox="1"/>
          <p:nvPr/>
        </p:nvSpPr>
        <p:spPr>
          <a:xfrm>
            <a:off x="3164657" y="2634783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0302FE-EC96-B648-6312-B3CF4F9E7FA6}"/>
              </a:ext>
            </a:extLst>
          </p:cNvPr>
          <p:cNvSpPr txBox="1"/>
          <p:nvPr/>
        </p:nvSpPr>
        <p:spPr>
          <a:xfrm>
            <a:off x="3170996" y="2942650"/>
            <a:ext cx="9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birthday</a:t>
            </a:r>
          </a:p>
        </p:txBody>
      </p:sp>
      <p:sp>
        <p:nvSpPr>
          <p:cNvPr id="53" name="Magnetic Disk 52">
            <a:extLst>
              <a:ext uri="{FF2B5EF4-FFF2-40B4-BE49-F238E27FC236}">
                <a16:creationId xmlns:a16="http://schemas.microsoft.com/office/drawing/2014/main" id="{EC9CB3E6-20D1-EE7B-BA16-E07DE8BC903A}"/>
              </a:ext>
            </a:extLst>
          </p:cNvPr>
          <p:cNvSpPr/>
          <p:nvPr/>
        </p:nvSpPr>
        <p:spPr>
          <a:xfrm>
            <a:off x="3051884" y="327962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2741D4-82D7-3343-6796-2E47BC7D1584}"/>
              </a:ext>
            </a:extLst>
          </p:cNvPr>
          <p:cNvSpPr txBox="1"/>
          <p:nvPr/>
        </p:nvSpPr>
        <p:spPr>
          <a:xfrm>
            <a:off x="3185299" y="3221640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Weight_lbs</a:t>
            </a:r>
            <a:endParaRPr lang="en-US" dirty="0"/>
          </a:p>
        </p:txBody>
      </p: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7CB2D616-13DD-9B4E-30B9-98CF3A1F31E1}"/>
              </a:ext>
            </a:extLst>
          </p:cNvPr>
          <p:cNvSpPr/>
          <p:nvPr/>
        </p:nvSpPr>
        <p:spPr>
          <a:xfrm>
            <a:off x="3051884" y="358192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8B315A-FCE3-609B-6C27-813F920E6B27}"/>
              </a:ext>
            </a:extLst>
          </p:cNvPr>
          <p:cNvSpPr txBox="1"/>
          <p:nvPr/>
        </p:nvSpPr>
        <p:spPr>
          <a:xfrm>
            <a:off x="3185299" y="3523938"/>
            <a:ext cx="151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Height_inches</a:t>
            </a:r>
            <a:endParaRPr lang="en-US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5AB22B6-DBD7-7DF8-C103-A328895FC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984" y="48488"/>
            <a:ext cx="2732960" cy="1791197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5A821232-7573-960E-CC19-5F630CE8A74A}"/>
              </a:ext>
            </a:extLst>
          </p:cNvPr>
          <p:cNvSpPr/>
          <p:nvPr/>
        </p:nvSpPr>
        <p:spPr>
          <a:xfrm>
            <a:off x="9299053" y="237846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Display_age</a:t>
            </a:r>
            <a:r>
              <a:rPr lang="en-US" dirty="0"/>
              <a:t>()</a:t>
            </a:r>
          </a:p>
        </p:txBody>
      </p:sp>
      <p:sp>
        <p:nvSpPr>
          <p:cNvPr id="59" name="Magnetic Disk 58">
            <a:extLst>
              <a:ext uri="{FF2B5EF4-FFF2-40B4-BE49-F238E27FC236}">
                <a16:creationId xmlns:a16="http://schemas.microsoft.com/office/drawing/2014/main" id="{5186A66A-1AD1-0CD5-5D68-88A4C685781C}"/>
              </a:ext>
            </a:extLst>
          </p:cNvPr>
          <p:cNvSpPr/>
          <p:nvPr/>
        </p:nvSpPr>
        <p:spPr>
          <a:xfrm rot="16200000">
            <a:off x="9108179" y="23696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59CFFC-349F-2091-B2BF-B99F3596983D}"/>
              </a:ext>
            </a:extLst>
          </p:cNvPr>
          <p:cNvSpPr/>
          <p:nvPr/>
        </p:nvSpPr>
        <p:spPr>
          <a:xfrm>
            <a:off x="9299053" y="271974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Display_weight_kg</a:t>
            </a:r>
            <a:r>
              <a:rPr lang="en-US" dirty="0"/>
              <a:t>()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6F93708E-F62A-A43B-F765-33379AFF6939}"/>
              </a:ext>
            </a:extLst>
          </p:cNvPr>
          <p:cNvSpPr/>
          <p:nvPr/>
        </p:nvSpPr>
        <p:spPr>
          <a:xfrm rot="16200000">
            <a:off x="9108179" y="271097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29639A-B433-D869-34DC-A1CB7814F17B}"/>
              </a:ext>
            </a:extLst>
          </p:cNvPr>
          <p:cNvSpPr/>
          <p:nvPr/>
        </p:nvSpPr>
        <p:spPr>
          <a:xfrm>
            <a:off x="9299053" y="3070853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Display_height_cm</a:t>
            </a:r>
            <a:r>
              <a:rPr lang="en-US" dirty="0"/>
              <a:t>()</a:t>
            </a:r>
          </a:p>
        </p:txBody>
      </p:sp>
      <p:sp>
        <p:nvSpPr>
          <p:cNvPr id="63" name="Magnetic Disk 62">
            <a:extLst>
              <a:ext uri="{FF2B5EF4-FFF2-40B4-BE49-F238E27FC236}">
                <a16:creationId xmlns:a16="http://schemas.microsoft.com/office/drawing/2014/main" id="{3333E04C-1192-D865-7F28-0F6275AA3FB7}"/>
              </a:ext>
            </a:extLst>
          </p:cNvPr>
          <p:cNvSpPr/>
          <p:nvPr/>
        </p:nvSpPr>
        <p:spPr>
          <a:xfrm rot="16200000">
            <a:off x="9108179" y="306208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52A698-E00B-3AC0-AA6E-9C89F5D0407E}"/>
              </a:ext>
            </a:extLst>
          </p:cNvPr>
          <p:cNvSpPr/>
          <p:nvPr/>
        </p:nvSpPr>
        <p:spPr>
          <a:xfrm>
            <a:off x="9299053" y="341299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Display_bodymass_index</a:t>
            </a:r>
            <a:r>
              <a:rPr lang="en-US" dirty="0"/>
              <a:t>()</a:t>
            </a:r>
          </a:p>
        </p:txBody>
      </p:sp>
      <p:sp>
        <p:nvSpPr>
          <p:cNvPr id="65" name="Magnetic Disk 64">
            <a:extLst>
              <a:ext uri="{FF2B5EF4-FFF2-40B4-BE49-F238E27FC236}">
                <a16:creationId xmlns:a16="http://schemas.microsoft.com/office/drawing/2014/main" id="{F19F3E7B-FCD5-B45A-D13E-92D66F5EEAD9}"/>
              </a:ext>
            </a:extLst>
          </p:cNvPr>
          <p:cNvSpPr/>
          <p:nvPr/>
        </p:nvSpPr>
        <p:spPr>
          <a:xfrm rot="16200000">
            <a:off x="9108179" y="340422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B9C4ED-3A9A-1E77-B0AB-3C9075DF5D32}"/>
              </a:ext>
            </a:extLst>
          </p:cNvPr>
          <p:cNvSpPr/>
          <p:nvPr/>
        </p:nvSpPr>
        <p:spPr>
          <a:xfrm>
            <a:off x="9290862" y="3731415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displayMetabolicRate</a:t>
            </a:r>
            <a:r>
              <a:rPr lang="en-US" dirty="0"/>
              <a:t>()</a:t>
            </a:r>
          </a:p>
        </p:txBody>
      </p:sp>
      <p:sp>
        <p:nvSpPr>
          <p:cNvPr id="67" name="Magnetic Disk 66">
            <a:extLst>
              <a:ext uri="{FF2B5EF4-FFF2-40B4-BE49-F238E27FC236}">
                <a16:creationId xmlns:a16="http://schemas.microsoft.com/office/drawing/2014/main" id="{1DAF5038-85F2-E28B-E978-DFAB47973E7E}"/>
              </a:ext>
            </a:extLst>
          </p:cNvPr>
          <p:cNvSpPr/>
          <p:nvPr/>
        </p:nvSpPr>
        <p:spPr>
          <a:xfrm rot="16200000">
            <a:off x="9099988" y="372264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agnetic Disk 67">
            <a:extLst>
              <a:ext uri="{FF2B5EF4-FFF2-40B4-BE49-F238E27FC236}">
                <a16:creationId xmlns:a16="http://schemas.microsoft.com/office/drawing/2014/main" id="{1C1AAFFC-DD1F-94FD-B220-6D281410066B}"/>
              </a:ext>
            </a:extLst>
          </p:cNvPr>
          <p:cNvSpPr/>
          <p:nvPr/>
        </p:nvSpPr>
        <p:spPr>
          <a:xfrm>
            <a:off x="6974921" y="24695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Magnetic Disk 68">
            <a:extLst>
              <a:ext uri="{FF2B5EF4-FFF2-40B4-BE49-F238E27FC236}">
                <a16:creationId xmlns:a16="http://schemas.microsoft.com/office/drawing/2014/main" id="{18C08E63-A291-0AA6-8163-844399D76927}"/>
              </a:ext>
            </a:extLst>
          </p:cNvPr>
          <p:cNvSpPr/>
          <p:nvPr/>
        </p:nvSpPr>
        <p:spPr>
          <a:xfrm>
            <a:off x="6974921" y="276624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01A266-B24D-B2D2-4299-E3D67464EA81}"/>
              </a:ext>
            </a:extLst>
          </p:cNvPr>
          <p:cNvSpPr txBox="1"/>
          <p:nvPr/>
        </p:nvSpPr>
        <p:spPr>
          <a:xfrm>
            <a:off x="7087694" y="2419404"/>
            <a:ext cx="51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4D1D31-446E-D4C6-1E6F-15EEA48E81F9}"/>
              </a:ext>
            </a:extLst>
          </p:cNvPr>
          <p:cNvSpPr txBox="1"/>
          <p:nvPr/>
        </p:nvSpPr>
        <p:spPr>
          <a:xfrm>
            <a:off x="7094033" y="2727271"/>
            <a:ext cx="118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Weigth_kg</a:t>
            </a:r>
            <a:endParaRPr lang="en-US" dirty="0"/>
          </a:p>
        </p:txBody>
      </p:sp>
      <p:sp>
        <p:nvSpPr>
          <p:cNvPr id="72" name="Magnetic Disk 71">
            <a:extLst>
              <a:ext uri="{FF2B5EF4-FFF2-40B4-BE49-F238E27FC236}">
                <a16:creationId xmlns:a16="http://schemas.microsoft.com/office/drawing/2014/main" id="{77B825B4-65EB-1D6B-25A3-F85C5CE11045}"/>
              </a:ext>
            </a:extLst>
          </p:cNvPr>
          <p:cNvSpPr/>
          <p:nvPr/>
        </p:nvSpPr>
        <p:spPr>
          <a:xfrm>
            <a:off x="6974921" y="306425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CF288A-B14B-C6DE-0D3C-98CD474581AA}"/>
              </a:ext>
            </a:extLst>
          </p:cNvPr>
          <p:cNvSpPr txBox="1"/>
          <p:nvPr/>
        </p:nvSpPr>
        <p:spPr>
          <a:xfrm>
            <a:off x="7108336" y="3006261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Heigth_cm</a:t>
            </a:r>
            <a:endParaRPr lang="en-US" dirty="0"/>
          </a:p>
        </p:txBody>
      </p:sp>
      <p:sp>
        <p:nvSpPr>
          <p:cNvPr id="74" name="Magnetic Disk 73">
            <a:extLst>
              <a:ext uri="{FF2B5EF4-FFF2-40B4-BE49-F238E27FC236}">
                <a16:creationId xmlns:a16="http://schemas.microsoft.com/office/drawing/2014/main" id="{1F8170BD-5273-1001-1DB1-DFFABA844E42}"/>
              </a:ext>
            </a:extLst>
          </p:cNvPr>
          <p:cNvSpPr/>
          <p:nvPr/>
        </p:nvSpPr>
        <p:spPr>
          <a:xfrm>
            <a:off x="6974921" y="336654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302ABA5-3294-57C0-B41A-3E6298955E8C}"/>
              </a:ext>
            </a:extLst>
          </p:cNvPr>
          <p:cNvSpPr txBox="1"/>
          <p:nvPr/>
        </p:nvSpPr>
        <p:spPr>
          <a:xfrm>
            <a:off x="7108336" y="3308559"/>
            <a:ext cx="174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bodaymassindex</a:t>
            </a:r>
            <a:endParaRPr lang="en-US" dirty="0"/>
          </a:p>
        </p:txBody>
      </p:sp>
      <p:sp>
        <p:nvSpPr>
          <p:cNvPr id="76" name="Magnetic Disk 75">
            <a:extLst>
              <a:ext uri="{FF2B5EF4-FFF2-40B4-BE49-F238E27FC236}">
                <a16:creationId xmlns:a16="http://schemas.microsoft.com/office/drawing/2014/main" id="{27F3E7DF-261C-C37C-E0F4-4A8242537A08}"/>
              </a:ext>
            </a:extLst>
          </p:cNvPr>
          <p:cNvSpPr/>
          <p:nvPr/>
        </p:nvSpPr>
        <p:spPr>
          <a:xfrm>
            <a:off x="6974921" y="366395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177C9E-0890-BA57-B4BA-F9C3048E109F}"/>
              </a:ext>
            </a:extLst>
          </p:cNvPr>
          <p:cNvSpPr txBox="1"/>
          <p:nvPr/>
        </p:nvSpPr>
        <p:spPr>
          <a:xfrm>
            <a:off x="7108336" y="3605964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metabolicrate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AE312C-654A-7921-7C7D-FFA05832AE7D}"/>
              </a:ext>
            </a:extLst>
          </p:cNvPr>
          <p:cNvSpPr txBox="1"/>
          <p:nvPr/>
        </p:nvSpPr>
        <p:spPr>
          <a:xfrm>
            <a:off x="981631" y="535059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E7BA5D-755B-77B8-5A1B-6CC597AEC78C}"/>
              </a:ext>
            </a:extLst>
          </p:cNvPr>
          <p:cNvSpPr txBox="1"/>
          <p:nvPr/>
        </p:nvSpPr>
        <p:spPr>
          <a:xfrm>
            <a:off x="3359186" y="5337949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pounds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3E2A7D-7C29-B4EF-0443-3CA5AF0AF428}"/>
              </a:ext>
            </a:extLst>
          </p:cNvPr>
          <p:cNvSpPr txBox="1"/>
          <p:nvPr/>
        </p:nvSpPr>
        <p:spPr>
          <a:xfrm>
            <a:off x="5742025" y="5320413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inches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AD584B-4479-080F-86DF-EE1691AEC8B7}"/>
              </a:ext>
            </a:extLst>
          </p:cNvPr>
          <p:cNvSpPr txBox="1"/>
          <p:nvPr/>
        </p:nvSpPr>
        <p:spPr>
          <a:xfrm>
            <a:off x="6992728" y="5350591"/>
            <a:ext cx="1356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 (kg)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1EE9BF-3F48-5952-1C43-F4E596A4292C}"/>
              </a:ext>
            </a:extLst>
          </p:cNvPr>
          <p:cNvSpPr txBox="1"/>
          <p:nvPr/>
        </p:nvSpPr>
        <p:spPr>
          <a:xfrm>
            <a:off x="8494849" y="5320387"/>
            <a:ext cx="121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Height(cm)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8821C2-273F-E022-9A21-5B140C19C96B}"/>
              </a:ext>
            </a:extLst>
          </p:cNvPr>
          <p:cNvSpPr txBox="1"/>
          <p:nvPr/>
        </p:nvSpPr>
        <p:spPr>
          <a:xfrm>
            <a:off x="10733436" y="434985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87628B-6053-482B-B20F-17472626FB07}"/>
              </a:ext>
            </a:extLst>
          </p:cNvPr>
          <p:cNvSpPr txBox="1"/>
          <p:nvPr/>
        </p:nvSpPr>
        <p:spPr>
          <a:xfrm>
            <a:off x="10733436" y="456585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E8CEF3-41EF-5D07-7380-B861E9ADDF91}"/>
              </a:ext>
            </a:extLst>
          </p:cNvPr>
          <p:cNvSpPr txBox="1"/>
          <p:nvPr/>
        </p:nvSpPr>
        <p:spPr>
          <a:xfrm>
            <a:off x="10733436" y="482013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B99DC4-5BE4-25F7-A4C5-ECE4453711BC}"/>
              </a:ext>
            </a:extLst>
          </p:cNvPr>
          <p:cNvSpPr txBox="1"/>
          <p:nvPr/>
        </p:nvSpPr>
        <p:spPr>
          <a:xfrm>
            <a:off x="10733436" y="503613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0" name="Magnetic Disk 89">
            <a:extLst>
              <a:ext uri="{FF2B5EF4-FFF2-40B4-BE49-F238E27FC236}">
                <a16:creationId xmlns:a16="http://schemas.microsoft.com/office/drawing/2014/main" id="{0C0ECCA9-F819-1BE9-098B-B758EE59186D}"/>
              </a:ext>
            </a:extLst>
          </p:cNvPr>
          <p:cNvSpPr/>
          <p:nvPr/>
        </p:nvSpPr>
        <p:spPr>
          <a:xfrm>
            <a:off x="11518038" y="53505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5EF4E1-8DAD-C24F-F99C-A841F2247035}"/>
              </a:ext>
            </a:extLst>
          </p:cNvPr>
          <p:cNvSpPr txBox="1"/>
          <p:nvPr/>
        </p:nvSpPr>
        <p:spPr>
          <a:xfrm>
            <a:off x="1911071" y="5806625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EE5290-2608-466B-BBDB-BEBFD5423FA1}"/>
              </a:ext>
            </a:extLst>
          </p:cNvPr>
          <p:cNvSpPr txBox="1"/>
          <p:nvPr/>
        </p:nvSpPr>
        <p:spPr>
          <a:xfrm>
            <a:off x="4286110" y="585912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3F5D4C-FA14-DA5C-8AA4-A7F6B27E5F33}"/>
              </a:ext>
            </a:extLst>
          </p:cNvPr>
          <p:cNvSpPr txBox="1"/>
          <p:nvPr/>
        </p:nvSpPr>
        <p:spPr>
          <a:xfrm>
            <a:off x="6737469" y="591175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0AB040-FDF6-BC82-EE4B-ADE89C84A9F7}"/>
              </a:ext>
            </a:extLst>
          </p:cNvPr>
          <p:cNvSpPr txBox="1"/>
          <p:nvPr/>
        </p:nvSpPr>
        <p:spPr>
          <a:xfrm>
            <a:off x="8851377" y="5835673"/>
            <a:ext cx="83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index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93D971-864C-330F-E709-414084505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646" y="0"/>
            <a:ext cx="830574" cy="199186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4C4353E-AA68-23AE-A589-99116513DAE8}"/>
              </a:ext>
            </a:extLst>
          </p:cNvPr>
          <p:cNvSpPr txBox="1"/>
          <p:nvPr/>
        </p:nvSpPr>
        <p:spPr>
          <a:xfrm>
            <a:off x="-10758" y="6226255"/>
            <a:ext cx="23397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Given in provided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80F7F6-6219-D526-822B-89A4F4E3DF10}"/>
              </a:ext>
            </a:extLst>
          </p:cNvPr>
          <p:cNvSpPr txBox="1"/>
          <p:nvPr/>
        </p:nvSpPr>
        <p:spPr>
          <a:xfrm>
            <a:off x="3150944" y="6038797"/>
            <a:ext cx="445956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/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4D427A-74A6-2B33-EE76-E30B9CD366CD}"/>
              </a:ext>
            </a:extLst>
          </p:cNvPr>
          <p:cNvSpPr txBox="1"/>
          <p:nvPr/>
        </p:nvSpPr>
        <p:spPr>
          <a:xfrm>
            <a:off x="5843273" y="6088559"/>
            <a:ext cx="445956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/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101C9C-E2D7-5F35-CD8B-0A0FDD1F5E22}"/>
              </a:ext>
            </a:extLst>
          </p:cNvPr>
          <p:cNvSpPr txBox="1"/>
          <p:nvPr/>
        </p:nvSpPr>
        <p:spPr>
          <a:xfrm>
            <a:off x="8022808" y="6098796"/>
            <a:ext cx="445956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/>
              <a:t>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E31501-FFA2-BB47-DB5B-06FDDCE1025A}"/>
              </a:ext>
            </a:extLst>
          </p:cNvPr>
          <p:cNvSpPr txBox="1"/>
          <p:nvPr/>
        </p:nvSpPr>
        <p:spPr>
          <a:xfrm>
            <a:off x="10657695" y="6098796"/>
            <a:ext cx="445956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/>
              <a:t>?</a:t>
            </a:r>
          </a:p>
        </p:txBody>
      </p:sp>
      <p:sp>
        <p:nvSpPr>
          <p:cNvPr id="3" name="Striped Right Arrow 2">
            <a:extLst>
              <a:ext uri="{FF2B5EF4-FFF2-40B4-BE49-F238E27FC236}">
                <a16:creationId xmlns:a16="http://schemas.microsoft.com/office/drawing/2014/main" id="{845CEF5F-1881-134E-80C7-B6CC4A299EAA}"/>
              </a:ext>
            </a:extLst>
          </p:cNvPr>
          <p:cNvSpPr/>
          <p:nvPr/>
        </p:nvSpPr>
        <p:spPr>
          <a:xfrm>
            <a:off x="4687053" y="982493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triped Right Arrow 3">
            <a:extLst>
              <a:ext uri="{FF2B5EF4-FFF2-40B4-BE49-F238E27FC236}">
                <a16:creationId xmlns:a16="http://schemas.microsoft.com/office/drawing/2014/main" id="{24C4D99F-DD57-52D7-88DF-F2F318553708}"/>
              </a:ext>
            </a:extLst>
          </p:cNvPr>
          <p:cNvSpPr/>
          <p:nvPr/>
        </p:nvSpPr>
        <p:spPr>
          <a:xfrm>
            <a:off x="5917312" y="995932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6EF030-A46F-C286-BFD7-C02CFA34FB7F}"/>
              </a:ext>
            </a:extLst>
          </p:cNvPr>
          <p:cNvSpPr txBox="1"/>
          <p:nvPr/>
        </p:nvSpPr>
        <p:spPr>
          <a:xfrm>
            <a:off x="8568381" y="340567"/>
            <a:ext cx="3505745" cy="98387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do we not know?</a:t>
            </a:r>
          </a:p>
        </p:txBody>
      </p:sp>
    </p:spTree>
    <p:extLst>
      <p:ext uri="{BB962C8B-B14F-4D97-AF65-F5344CB8AC3E}">
        <p14:creationId xmlns:p14="http://schemas.microsoft.com/office/powerpoint/2010/main" val="3604276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354A2-9675-CB93-58FB-378A71251D27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7C9B3-FFBC-9EF5-359B-37D4CBE37ED2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Get_gender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BF482-83B1-8FC4-1771-01812B3D43A1}"/>
              </a:ext>
            </a:extLst>
          </p:cNvPr>
          <p:cNvSpPr/>
          <p:nvPr/>
        </p:nvSpPr>
        <p:spPr>
          <a:xfrm>
            <a:off x="38190" y="298344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Get_birthday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10021-8D8E-0EEF-2F28-E885238B5CC7}"/>
              </a:ext>
            </a:extLst>
          </p:cNvPr>
          <p:cNvSpPr/>
          <p:nvPr/>
        </p:nvSpPr>
        <p:spPr>
          <a:xfrm>
            <a:off x="38190" y="331665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Get_weight</a:t>
            </a:r>
            <a:r>
              <a:rPr lang="en-US" dirty="0"/>
              <a:t>()</a:t>
            </a:r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F8B4926A-F244-C7CD-E975-D096E2882B8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89F36374-9F8E-D547-66B4-0512A2D82B07}"/>
              </a:ext>
            </a:extLst>
          </p:cNvPr>
          <p:cNvSpPr/>
          <p:nvPr/>
        </p:nvSpPr>
        <p:spPr>
          <a:xfrm rot="5595791">
            <a:off x="2287938" y="29854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CB717CC5-BE18-35E5-90A2-76A1F7EA639C}"/>
              </a:ext>
            </a:extLst>
          </p:cNvPr>
          <p:cNvSpPr/>
          <p:nvPr/>
        </p:nvSpPr>
        <p:spPr>
          <a:xfrm rot="5595791">
            <a:off x="2302114" y="332194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D967C5-7F9A-3998-79A7-D895AB92C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195" y="226953"/>
            <a:ext cx="929044" cy="152103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BDF0BA3-4D6C-3E26-77C3-57850E62FB5C}"/>
              </a:ext>
            </a:extLst>
          </p:cNvPr>
          <p:cNvSpPr/>
          <p:nvPr/>
        </p:nvSpPr>
        <p:spPr>
          <a:xfrm>
            <a:off x="38190" y="367108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Get_inches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95EE244B-19C6-316B-F582-2890012B9B1B}"/>
              </a:ext>
            </a:extLst>
          </p:cNvPr>
          <p:cNvSpPr/>
          <p:nvPr/>
        </p:nvSpPr>
        <p:spPr>
          <a:xfrm rot="5595791">
            <a:off x="2302114" y="367638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F5FDA1-5BF8-0FB8-93ED-BB3FFF6D5E3E}"/>
              </a:ext>
            </a:extLst>
          </p:cNvPr>
          <p:cNvSpPr/>
          <p:nvPr/>
        </p:nvSpPr>
        <p:spPr>
          <a:xfrm>
            <a:off x="38190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Compute_age</a:t>
            </a:r>
            <a:r>
              <a:rPr lang="en-US" dirty="0"/>
              <a:t>()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3A62444F-03B1-379E-6D8C-8F9375609F1A}"/>
              </a:ext>
            </a:extLst>
          </p:cNvPr>
          <p:cNvSpPr/>
          <p:nvPr/>
        </p:nvSpPr>
        <p:spPr>
          <a:xfrm>
            <a:off x="764020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C811C13E-F603-6EC1-8F6A-03B0A1C18D24}"/>
              </a:ext>
            </a:extLst>
          </p:cNvPr>
          <p:cNvSpPr/>
          <p:nvPr/>
        </p:nvSpPr>
        <p:spPr>
          <a:xfrm rot="5400000">
            <a:off x="2064187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10AF53-187A-9ACC-EFC7-3E006B3F6E82}"/>
              </a:ext>
            </a:extLst>
          </p:cNvPr>
          <p:cNvSpPr/>
          <p:nvPr/>
        </p:nvSpPr>
        <p:spPr>
          <a:xfrm>
            <a:off x="2416556" y="566946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Kg_from_lb</a:t>
            </a:r>
            <a:r>
              <a:rPr lang="en-US" dirty="0"/>
              <a:t>()</a:t>
            </a:r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88D802C5-6954-1F40-168D-6BBFE44383FB}"/>
              </a:ext>
            </a:extLst>
          </p:cNvPr>
          <p:cNvSpPr/>
          <p:nvPr/>
        </p:nvSpPr>
        <p:spPr>
          <a:xfrm>
            <a:off x="3142386" y="539514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A995D759-4E59-D674-18BF-9AEC7EBBACC0}"/>
              </a:ext>
            </a:extLst>
          </p:cNvPr>
          <p:cNvSpPr/>
          <p:nvPr/>
        </p:nvSpPr>
        <p:spPr>
          <a:xfrm rot="5400000">
            <a:off x="4442553" y="56699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64156-8C7B-84CE-5A6C-86EF4A1376F1}"/>
              </a:ext>
            </a:extLst>
          </p:cNvPr>
          <p:cNvSpPr/>
          <p:nvPr/>
        </p:nvSpPr>
        <p:spPr>
          <a:xfrm>
            <a:off x="4804465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cm_from_in</a:t>
            </a:r>
            <a:r>
              <a:rPr lang="en-US" dirty="0"/>
              <a:t>()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2E4F768D-2256-812C-0CC5-6D0791FD8A8B}"/>
              </a:ext>
            </a:extLst>
          </p:cNvPr>
          <p:cNvSpPr/>
          <p:nvPr/>
        </p:nvSpPr>
        <p:spPr>
          <a:xfrm>
            <a:off x="5530295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01C3C76F-5C19-4E55-EE58-777B487FE336}"/>
              </a:ext>
            </a:extLst>
          </p:cNvPr>
          <p:cNvSpPr/>
          <p:nvPr/>
        </p:nvSpPr>
        <p:spPr>
          <a:xfrm rot="5400000">
            <a:off x="6830462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9C9C8F-8159-29C7-4DA1-611F7DEE0882}"/>
              </a:ext>
            </a:extLst>
          </p:cNvPr>
          <p:cNvSpPr/>
          <p:nvPr/>
        </p:nvSpPr>
        <p:spPr>
          <a:xfrm>
            <a:off x="7219343" y="5651007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body_mass_index</a:t>
            </a:r>
            <a:r>
              <a:rPr lang="en-US" dirty="0"/>
              <a:t>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79B8363-2153-F8C3-C0EB-BCC96E935C80}"/>
              </a:ext>
            </a:extLst>
          </p:cNvPr>
          <p:cNvSpPr/>
          <p:nvPr/>
        </p:nvSpPr>
        <p:spPr>
          <a:xfrm>
            <a:off x="7945173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A58D86C4-3993-A744-357C-34F77632FB9A}"/>
              </a:ext>
            </a:extLst>
          </p:cNvPr>
          <p:cNvSpPr/>
          <p:nvPr/>
        </p:nvSpPr>
        <p:spPr>
          <a:xfrm>
            <a:off x="8341409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EB1048B-65AA-F713-7BDE-7A741667F2CC}"/>
              </a:ext>
            </a:extLst>
          </p:cNvPr>
          <p:cNvSpPr/>
          <p:nvPr/>
        </p:nvSpPr>
        <p:spPr>
          <a:xfrm rot="5400000">
            <a:off x="9245340" y="56514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C8F0B2-49CF-E435-10E0-11C6F7023D06}"/>
              </a:ext>
            </a:extLst>
          </p:cNvPr>
          <p:cNvSpPr/>
          <p:nvPr/>
        </p:nvSpPr>
        <p:spPr>
          <a:xfrm>
            <a:off x="9630677" y="5642239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basal_metabolic_rate</a:t>
            </a:r>
            <a:r>
              <a:rPr lang="en-US" dirty="0"/>
              <a:t>()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99FE398E-BA4C-2DA7-855A-774A7A8B641A}"/>
              </a:ext>
            </a:extLst>
          </p:cNvPr>
          <p:cNvSpPr/>
          <p:nvPr/>
        </p:nvSpPr>
        <p:spPr>
          <a:xfrm>
            <a:off x="10356507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A9A3667F-C249-31DA-DE32-104636B19345}"/>
              </a:ext>
            </a:extLst>
          </p:cNvPr>
          <p:cNvSpPr/>
          <p:nvPr/>
        </p:nvSpPr>
        <p:spPr>
          <a:xfrm>
            <a:off x="10752743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34F3E054-9200-ED41-1D86-25EAC9C86175}"/>
              </a:ext>
            </a:extLst>
          </p:cNvPr>
          <p:cNvSpPr/>
          <p:nvPr/>
        </p:nvSpPr>
        <p:spPr>
          <a:xfrm>
            <a:off x="11164899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BF36266F-71A1-9146-53C4-F8A5FDE9FAFF}"/>
              </a:ext>
            </a:extLst>
          </p:cNvPr>
          <p:cNvSpPr/>
          <p:nvPr/>
        </p:nvSpPr>
        <p:spPr>
          <a:xfrm rot="5400000">
            <a:off x="11888719" y="56330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F41FCDEF-77D2-0227-0984-9B8E453A0128}"/>
              </a:ext>
            </a:extLst>
          </p:cNvPr>
          <p:cNvSpPr/>
          <p:nvPr/>
        </p:nvSpPr>
        <p:spPr>
          <a:xfrm>
            <a:off x="3051884" y="268489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Magnetic Disk 49">
            <a:extLst>
              <a:ext uri="{FF2B5EF4-FFF2-40B4-BE49-F238E27FC236}">
                <a16:creationId xmlns:a16="http://schemas.microsoft.com/office/drawing/2014/main" id="{BE3D9E51-2E39-1738-B41C-84327AB55AFA}"/>
              </a:ext>
            </a:extLst>
          </p:cNvPr>
          <p:cNvSpPr/>
          <p:nvPr/>
        </p:nvSpPr>
        <p:spPr>
          <a:xfrm>
            <a:off x="3051884" y="298162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CFE576-B949-2615-BE08-20B979989FFC}"/>
              </a:ext>
            </a:extLst>
          </p:cNvPr>
          <p:cNvSpPr txBox="1"/>
          <p:nvPr/>
        </p:nvSpPr>
        <p:spPr>
          <a:xfrm>
            <a:off x="3164657" y="2634783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0302FE-EC96-B648-6312-B3CF4F9E7FA6}"/>
              </a:ext>
            </a:extLst>
          </p:cNvPr>
          <p:cNvSpPr txBox="1"/>
          <p:nvPr/>
        </p:nvSpPr>
        <p:spPr>
          <a:xfrm>
            <a:off x="3170996" y="2942650"/>
            <a:ext cx="9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birthday</a:t>
            </a:r>
          </a:p>
        </p:txBody>
      </p:sp>
      <p:sp>
        <p:nvSpPr>
          <p:cNvPr id="53" name="Magnetic Disk 52">
            <a:extLst>
              <a:ext uri="{FF2B5EF4-FFF2-40B4-BE49-F238E27FC236}">
                <a16:creationId xmlns:a16="http://schemas.microsoft.com/office/drawing/2014/main" id="{EC9CB3E6-20D1-EE7B-BA16-E07DE8BC903A}"/>
              </a:ext>
            </a:extLst>
          </p:cNvPr>
          <p:cNvSpPr/>
          <p:nvPr/>
        </p:nvSpPr>
        <p:spPr>
          <a:xfrm>
            <a:off x="3051884" y="327962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2741D4-82D7-3343-6796-2E47BC7D1584}"/>
              </a:ext>
            </a:extLst>
          </p:cNvPr>
          <p:cNvSpPr txBox="1"/>
          <p:nvPr/>
        </p:nvSpPr>
        <p:spPr>
          <a:xfrm>
            <a:off x="3185299" y="3221640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Weight_lbs</a:t>
            </a:r>
            <a:endParaRPr lang="en-US" dirty="0"/>
          </a:p>
        </p:txBody>
      </p: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7CB2D616-13DD-9B4E-30B9-98CF3A1F31E1}"/>
              </a:ext>
            </a:extLst>
          </p:cNvPr>
          <p:cNvSpPr/>
          <p:nvPr/>
        </p:nvSpPr>
        <p:spPr>
          <a:xfrm>
            <a:off x="3051884" y="358192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8B315A-FCE3-609B-6C27-813F920E6B27}"/>
              </a:ext>
            </a:extLst>
          </p:cNvPr>
          <p:cNvSpPr txBox="1"/>
          <p:nvPr/>
        </p:nvSpPr>
        <p:spPr>
          <a:xfrm>
            <a:off x="3185299" y="3523938"/>
            <a:ext cx="151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Height_inches</a:t>
            </a:r>
            <a:endParaRPr lang="en-US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5AB22B6-DBD7-7DF8-C103-A328895FC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984" y="48488"/>
            <a:ext cx="2732960" cy="1791197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5A821232-7573-960E-CC19-5F630CE8A74A}"/>
              </a:ext>
            </a:extLst>
          </p:cNvPr>
          <p:cNvSpPr/>
          <p:nvPr/>
        </p:nvSpPr>
        <p:spPr>
          <a:xfrm>
            <a:off x="9299053" y="237846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Display_age</a:t>
            </a:r>
            <a:r>
              <a:rPr lang="en-US" dirty="0"/>
              <a:t>()</a:t>
            </a:r>
          </a:p>
        </p:txBody>
      </p:sp>
      <p:sp>
        <p:nvSpPr>
          <p:cNvPr id="59" name="Magnetic Disk 58">
            <a:extLst>
              <a:ext uri="{FF2B5EF4-FFF2-40B4-BE49-F238E27FC236}">
                <a16:creationId xmlns:a16="http://schemas.microsoft.com/office/drawing/2014/main" id="{5186A66A-1AD1-0CD5-5D68-88A4C685781C}"/>
              </a:ext>
            </a:extLst>
          </p:cNvPr>
          <p:cNvSpPr/>
          <p:nvPr/>
        </p:nvSpPr>
        <p:spPr>
          <a:xfrm rot="16200000">
            <a:off x="9108179" y="23696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59CFFC-349F-2091-B2BF-B99F3596983D}"/>
              </a:ext>
            </a:extLst>
          </p:cNvPr>
          <p:cNvSpPr/>
          <p:nvPr/>
        </p:nvSpPr>
        <p:spPr>
          <a:xfrm>
            <a:off x="9299053" y="271974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Display_weight_kg</a:t>
            </a:r>
            <a:r>
              <a:rPr lang="en-US" dirty="0"/>
              <a:t>()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6F93708E-F62A-A43B-F765-33379AFF6939}"/>
              </a:ext>
            </a:extLst>
          </p:cNvPr>
          <p:cNvSpPr/>
          <p:nvPr/>
        </p:nvSpPr>
        <p:spPr>
          <a:xfrm rot="16200000">
            <a:off x="9108179" y="271097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29639A-B433-D869-34DC-A1CB7814F17B}"/>
              </a:ext>
            </a:extLst>
          </p:cNvPr>
          <p:cNvSpPr/>
          <p:nvPr/>
        </p:nvSpPr>
        <p:spPr>
          <a:xfrm>
            <a:off x="9299053" y="3070853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Display_height_cm</a:t>
            </a:r>
            <a:r>
              <a:rPr lang="en-US" dirty="0"/>
              <a:t>()</a:t>
            </a:r>
          </a:p>
        </p:txBody>
      </p:sp>
      <p:sp>
        <p:nvSpPr>
          <p:cNvPr id="63" name="Magnetic Disk 62">
            <a:extLst>
              <a:ext uri="{FF2B5EF4-FFF2-40B4-BE49-F238E27FC236}">
                <a16:creationId xmlns:a16="http://schemas.microsoft.com/office/drawing/2014/main" id="{3333E04C-1192-D865-7F28-0F6275AA3FB7}"/>
              </a:ext>
            </a:extLst>
          </p:cNvPr>
          <p:cNvSpPr/>
          <p:nvPr/>
        </p:nvSpPr>
        <p:spPr>
          <a:xfrm rot="16200000">
            <a:off x="9108179" y="306208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52A698-E00B-3AC0-AA6E-9C89F5D0407E}"/>
              </a:ext>
            </a:extLst>
          </p:cNvPr>
          <p:cNvSpPr/>
          <p:nvPr/>
        </p:nvSpPr>
        <p:spPr>
          <a:xfrm>
            <a:off x="9299053" y="341299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Display_bodymass_index</a:t>
            </a:r>
            <a:r>
              <a:rPr lang="en-US" dirty="0"/>
              <a:t>()</a:t>
            </a:r>
          </a:p>
        </p:txBody>
      </p:sp>
      <p:sp>
        <p:nvSpPr>
          <p:cNvPr id="65" name="Magnetic Disk 64">
            <a:extLst>
              <a:ext uri="{FF2B5EF4-FFF2-40B4-BE49-F238E27FC236}">
                <a16:creationId xmlns:a16="http://schemas.microsoft.com/office/drawing/2014/main" id="{F19F3E7B-FCD5-B45A-D13E-92D66F5EEAD9}"/>
              </a:ext>
            </a:extLst>
          </p:cNvPr>
          <p:cNvSpPr/>
          <p:nvPr/>
        </p:nvSpPr>
        <p:spPr>
          <a:xfrm rot="16200000">
            <a:off x="9108179" y="340422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B9C4ED-3A9A-1E77-B0AB-3C9075DF5D32}"/>
              </a:ext>
            </a:extLst>
          </p:cNvPr>
          <p:cNvSpPr/>
          <p:nvPr/>
        </p:nvSpPr>
        <p:spPr>
          <a:xfrm>
            <a:off x="9290862" y="3731415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displayMetabolicRate</a:t>
            </a:r>
            <a:r>
              <a:rPr lang="en-US" dirty="0"/>
              <a:t>()</a:t>
            </a:r>
          </a:p>
        </p:txBody>
      </p:sp>
      <p:sp>
        <p:nvSpPr>
          <p:cNvPr id="67" name="Magnetic Disk 66">
            <a:extLst>
              <a:ext uri="{FF2B5EF4-FFF2-40B4-BE49-F238E27FC236}">
                <a16:creationId xmlns:a16="http://schemas.microsoft.com/office/drawing/2014/main" id="{1DAF5038-85F2-E28B-E978-DFAB47973E7E}"/>
              </a:ext>
            </a:extLst>
          </p:cNvPr>
          <p:cNvSpPr/>
          <p:nvPr/>
        </p:nvSpPr>
        <p:spPr>
          <a:xfrm rot="16200000">
            <a:off x="9099988" y="372264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agnetic Disk 67">
            <a:extLst>
              <a:ext uri="{FF2B5EF4-FFF2-40B4-BE49-F238E27FC236}">
                <a16:creationId xmlns:a16="http://schemas.microsoft.com/office/drawing/2014/main" id="{1C1AAFFC-DD1F-94FD-B220-6D281410066B}"/>
              </a:ext>
            </a:extLst>
          </p:cNvPr>
          <p:cNvSpPr/>
          <p:nvPr/>
        </p:nvSpPr>
        <p:spPr>
          <a:xfrm>
            <a:off x="6974921" y="24695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Magnetic Disk 68">
            <a:extLst>
              <a:ext uri="{FF2B5EF4-FFF2-40B4-BE49-F238E27FC236}">
                <a16:creationId xmlns:a16="http://schemas.microsoft.com/office/drawing/2014/main" id="{18C08E63-A291-0AA6-8163-844399D76927}"/>
              </a:ext>
            </a:extLst>
          </p:cNvPr>
          <p:cNvSpPr/>
          <p:nvPr/>
        </p:nvSpPr>
        <p:spPr>
          <a:xfrm>
            <a:off x="6974921" y="276624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01A266-B24D-B2D2-4299-E3D67464EA81}"/>
              </a:ext>
            </a:extLst>
          </p:cNvPr>
          <p:cNvSpPr txBox="1"/>
          <p:nvPr/>
        </p:nvSpPr>
        <p:spPr>
          <a:xfrm>
            <a:off x="7087694" y="2419404"/>
            <a:ext cx="51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4D1D31-446E-D4C6-1E6F-15EEA48E81F9}"/>
              </a:ext>
            </a:extLst>
          </p:cNvPr>
          <p:cNvSpPr txBox="1"/>
          <p:nvPr/>
        </p:nvSpPr>
        <p:spPr>
          <a:xfrm>
            <a:off x="7094033" y="2727271"/>
            <a:ext cx="118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Weigth_kg</a:t>
            </a:r>
            <a:endParaRPr lang="en-US" dirty="0"/>
          </a:p>
        </p:txBody>
      </p:sp>
      <p:sp>
        <p:nvSpPr>
          <p:cNvPr id="72" name="Magnetic Disk 71">
            <a:extLst>
              <a:ext uri="{FF2B5EF4-FFF2-40B4-BE49-F238E27FC236}">
                <a16:creationId xmlns:a16="http://schemas.microsoft.com/office/drawing/2014/main" id="{77B825B4-65EB-1D6B-25A3-F85C5CE11045}"/>
              </a:ext>
            </a:extLst>
          </p:cNvPr>
          <p:cNvSpPr/>
          <p:nvPr/>
        </p:nvSpPr>
        <p:spPr>
          <a:xfrm>
            <a:off x="6974921" y="306425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CF288A-B14B-C6DE-0D3C-98CD474581AA}"/>
              </a:ext>
            </a:extLst>
          </p:cNvPr>
          <p:cNvSpPr txBox="1"/>
          <p:nvPr/>
        </p:nvSpPr>
        <p:spPr>
          <a:xfrm>
            <a:off x="7108336" y="3006261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Heigth_cm</a:t>
            </a:r>
            <a:endParaRPr lang="en-US" dirty="0"/>
          </a:p>
        </p:txBody>
      </p:sp>
      <p:sp>
        <p:nvSpPr>
          <p:cNvPr id="74" name="Magnetic Disk 73">
            <a:extLst>
              <a:ext uri="{FF2B5EF4-FFF2-40B4-BE49-F238E27FC236}">
                <a16:creationId xmlns:a16="http://schemas.microsoft.com/office/drawing/2014/main" id="{1F8170BD-5273-1001-1DB1-DFFABA844E42}"/>
              </a:ext>
            </a:extLst>
          </p:cNvPr>
          <p:cNvSpPr/>
          <p:nvPr/>
        </p:nvSpPr>
        <p:spPr>
          <a:xfrm>
            <a:off x="6974921" y="336654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302ABA5-3294-57C0-B41A-3E6298955E8C}"/>
              </a:ext>
            </a:extLst>
          </p:cNvPr>
          <p:cNvSpPr txBox="1"/>
          <p:nvPr/>
        </p:nvSpPr>
        <p:spPr>
          <a:xfrm>
            <a:off x="7108336" y="3308559"/>
            <a:ext cx="174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bodaymassindex</a:t>
            </a:r>
            <a:endParaRPr lang="en-US" dirty="0"/>
          </a:p>
        </p:txBody>
      </p:sp>
      <p:sp>
        <p:nvSpPr>
          <p:cNvPr id="76" name="Magnetic Disk 75">
            <a:extLst>
              <a:ext uri="{FF2B5EF4-FFF2-40B4-BE49-F238E27FC236}">
                <a16:creationId xmlns:a16="http://schemas.microsoft.com/office/drawing/2014/main" id="{27F3E7DF-261C-C37C-E0F4-4A8242537A08}"/>
              </a:ext>
            </a:extLst>
          </p:cNvPr>
          <p:cNvSpPr/>
          <p:nvPr/>
        </p:nvSpPr>
        <p:spPr>
          <a:xfrm>
            <a:off x="6974921" y="366395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177C9E-0890-BA57-B4BA-F9C3048E109F}"/>
              </a:ext>
            </a:extLst>
          </p:cNvPr>
          <p:cNvSpPr txBox="1"/>
          <p:nvPr/>
        </p:nvSpPr>
        <p:spPr>
          <a:xfrm>
            <a:off x="7108336" y="3605964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metabolicrate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AE312C-654A-7921-7C7D-FFA05832AE7D}"/>
              </a:ext>
            </a:extLst>
          </p:cNvPr>
          <p:cNvSpPr txBox="1"/>
          <p:nvPr/>
        </p:nvSpPr>
        <p:spPr>
          <a:xfrm>
            <a:off x="981631" y="535059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E7BA5D-755B-77B8-5A1B-6CC597AEC78C}"/>
              </a:ext>
            </a:extLst>
          </p:cNvPr>
          <p:cNvSpPr txBox="1"/>
          <p:nvPr/>
        </p:nvSpPr>
        <p:spPr>
          <a:xfrm>
            <a:off x="3359186" y="5337949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pounds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3E2A7D-7C29-B4EF-0443-3CA5AF0AF428}"/>
              </a:ext>
            </a:extLst>
          </p:cNvPr>
          <p:cNvSpPr txBox="1"/>
          <p:nvPr/>
        </p:nvSpPr>
        <p:spPr>
          <a:xfrm>
            <a:off x="5742025" y="5320413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inches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AD584B-4479-080F-86DF-EE1691AEC8B7}"/>
              </a:ext>
            </a:extLst>
          </p:cNvPr>
          <p:cNvSpPr txBox="1"/>
          <p:nvPr/>
        </p:nvSpPr>
        <p:spPr>
          <a:xfrm>
            <a:off x="6992728" y="5350591"/>
            <a:ext cx="1356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 (kg)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1EE9BF-3F48-5952-1C43-F4E596A4292C}"/>
              </a:ext>
            </a:extLst>
          </p:cNvPr>
          <p:cNvSpPr txBox="1"/>
          <p:nvPr/>
        </p:nvSpPr>
        <p:spPr>
          <a:xfrm>
            <a:off x="8494849" y="5320387"/>
            <a:ext cx="121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Height(cm)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8821C2-273F-E022-9A21-5B140C19C96B}"/>
              </a:ext>
            </a:extLst>
          </p:cNvPr>
          <p:cNvSpPr txBox="1"/>
          <p:nvPr/>
        </p:nvSpPr>
        <p:spPr>
          <a:xfrm>
            <a:off x="10733436" y="434985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87628B-6053-482B-B20F-17472626FB07}"/>
              </a:ext>
            </a:extLst>
          </p:cNvPr>
          <p:cNvSpPr txBox="1"/>
          <p:nvPr/>
        </p:nvSpPr>
        <p:spPr>
          <a:xfrm>
            <a:off x="10733436" y="456585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E8CEF3-41EF-5D07-7380-B861E9ADDF91}"/>
              </a:ext>
            </a:extLst>
          </p:cNvPr>
          <p:cNvSpPr txBox="1"/>
          <p:nvPr/>
        </p:nvSpPr>
        <p:spPr>
          <a:xfrm>
            <a:off x="10733436" y="482013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B99DC4-5BE4-25F7-A4C5-ECE4453711BC}"/>
              </a:ext>
            </a:extLst>
          </p:cNvPr>
          <p:cNvSpPr txBox="1"/>
          <p:nvPr/>
        </p:nvSpPr>
        <p:spPr>
          <a:xfrm>
            <a:off x="10733436" y="503613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0" name="Magnetic Disk 89">
            <a:extLst>
              <a:ext uri="{FF2B5EF4-FFF2-40B4-BE49-F238E27FC236}">
                <a16:creationId xmlns:a16="http://schemas.microsoft.com/office/drawing/2014/main" id="{0C0ECCA9-F819-1BE9-098B-B758EE59186D}"/>
              </a:ext>
            </a:extLst>
          </p:cNvPr>
          <p:cNvSpPr/>
          <p:nvPr/>
        </p:nvSpPr>
        <p:spPr>
          <a:xfrm>
            <a:off x="11518038" y="53505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5EF4E1-8DAD-C24F-F99C-A841F2247035}"/>
              </a:ext>
            </a:extLst>
          </p:cNvPr>
          <p:cNvSpPr txBox="1"/>
          <p:nvPr/>
        </p:nvSpPr>
        <p:spPr>
          <a:xfrm>
            <a:off x="1911071" y="5806625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EE5290-2608-466B-BBDB-BEBFD5423FA1}"/>
              </a:ext>
            </a:extLst>
          </p:cNvPr>
          <p:cNvSpPr txBox="1"/>
          <p:nvPr/>
        </p:nvSpPr>
        <p:spPr>
          <a:xfrm>
            <a:off x="4286110" y="585912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3F5D4C-FA14-DA5C-8AA4-A7F6B27E5F33}"/>
              </a:ext>
            </a:extLst>
          </p:cNvPr>
          <p:cNvSpPr txBox="1"/>
          <p:nvPr/>
        </p:nvSpPr>
        <p:spPr>
          <a:xfrm>
            <a:off x="6737469" y="591175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0AB040-FDF6-BC82-EE4B-ADE89C84A9F7}"/>
              </a:ext>
            </a:extLst>
          </p:cNvPr>
          <p:cNvSpPr txBox="1"/>
          <p:nvPr/>
        </p:nvSpPr>
        <p:spPr>
          <a:xfrm>
            <a:off x="8851377" y="5835673"/>
            <a:ext cx="83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index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93D971-864C-330F-E709-414084505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646" y="0"/>
            <a:ext cx="830574" cy="19918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4AA7B6-9DEF-329C-9158-F9E85BF5A2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8842" y="6260273"/>
            <a:ext cx="1237210" cy="4295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203CC1-7484-33ED-2636-D2965ECB3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1922" y="6228460"/>
            <a:ext cx="2749091" cy="4907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0D2513-C4A1-9FEF-98EB-544421E4D98E}"/>
              </a:ext>
            </a:extLst>
          </p:cNvPr>
          <p:cNvSpPr txBox="1"/>
          <p:nvPr/>
        </p:nvSpPr>
        <p:spPr>
          <a:xfrm>
            <a:off x="2408589" y="6205005"/>
            <a:ext cx="23397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(1 </a:t>
            </a:r>
            <a:r>
              <a:rPr lang="en-US" dirty="0" err="1"/>
              <a:t>lb</a:t>
            </a:r>
            <a:r>
              <a:rPr lang="en-US" dirty="0"/>
              <a:t> = 0.45359237 kg).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6BC190-DB4E-A758-8F8E-01EBF1900579}"/>
              </a:ext>
            </a:extLst>
          </p:cNvPr>
          <p:cNvSpPr txBox="1"/>
          <p:nvPr/>
        </p:nvSpPr>
        <p:spPr>
          <a:xfrm>
            <a:off x="4938599" y="6205005"/>
            <a:ext cx="16524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(1 in = 2.54 cm)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B9C1522-107B-A5F5-3725-EA08BDD921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04" y="-7912"/>
            <a:ext cx="3896961" cy="201648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4C4353E-AA68-23AE-A589-99116513DAE8}"/>
              </a:ext>
            </a:extLst>
          </p:cNvPr>
          <p:cNvSpPr txBox="1"/>
          <p:nvPr/>
        </p:nvSpPr>
        <p:spPr>
          <a:xfrm>
            <a:off x="-10758" y="6226255"/>
            <a:ext cx="23397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Given in provided code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9B9DDCA-C82C-E0F9-FBB4-761BF747B0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9450" y="18424"/>
            <a:ext cx="2072170" cy="1971962"/>
          </a:xfrm>
          <a:prstGeom prst="rect">
            <a:avLst/>
          </a:prstGeom>
        </p:spPr>
      </p:pic>
      <p:sp>
        <p:nvSpPr>
          <p:cNvPr id="5" name="Striped Right Arrow 4">
            <a:extLst>
              <a:ext uri="{FF2B5EF4-FFF2-40B4-BE49-F238E27FC236}">
                <a16:creationId xmlns:a16="http://schemas.microsoft.com/office/drawing/2014/main" id="{52F9D3F7-01B3-DBF9-060E-A70699943CCA}"/>
              </a:ext>
            </a:extLst>
          </p:cNvPr>
          <p:cNvSpPr/>
          <p:nvPr/>
        </p:nvSpPr>
        <p:spPr>
          <a:xfrm>
            <a:off x="4687053" y="982493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riped Right Arrow 20">
            <a:extLst>
              <a:ext uri="{FF2B5EF4-FFF2-40B4-BE49-F238E27FC236}">
                <a16:creationId xmlns:a16="http://schemas.microsoft.com/office/drawing/2014/main" id="{D68795B1-B714-69EC-A7A7-C65D5F1EB108}"/>
              </a:ext>
            </a:extLst>
          </p:cNvPr>
          <p:cNvSpPr/>
          <p:nvPr/>
        </p:nvSpPr>
        <p:spPr>
          <a:xfrm>
            <a:off x="5917312" y="995932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F4D224-0259-1B51-06D5-5AC7B98FBFB1}"/>
              </a:ext>
            </a:extLst>
          </p:cNvPr>
          <p:cNvSpPr txBox="1"/>
          <p:nvPr/>
        </p:nvSpPr>
        <p:spPr>
          <a:xfrm>
            <a:off x="3929567" y="4134844"/>
            <a:ext cx="3505745" cy="98387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Where can we find this information?</a:t>
            </a:r>
          </a:p>
        </p:txBody>
      </p:sp>
    </p:spTree>
    <p:extLst>
      <p:ext uri="{BB962C8B-B14F-4D97-AF65-F5344CB8AC3E}">
        <p14:creationId xmlns:p14="http://schemas.microsoft.com/office/powerpoint/2010/main" val="78798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CFE09-C1EB-C345-B0C3-D8396320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8BEA-78DA-E2C2-5ABA-14C306075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Prepare: 		Reading, Video</a:t>
            </a:r>
          </a:p>
          <a:p>
            <a:r>
              <a:rPr lang="en-US" dirty="0"/>
              <a:t>Checkpoint</a:t>
            </a:r>
          </a:p>
          <a:p>
            <a:r>
              <a:rPr lang="en-US" dirty="0"/>
              <a:t>Teach: Class Activity</a:t>
            </a:r>
          </a:p>
          <a:p>
            <a:r>
              <a:rPr lang="en-US" dirty="0"/>
              <a:t>Prove: Milestone</a:t>
            </a:r>
          </a:p>
          <a:p>
            <a:r>
              <a:rPr lang="en-US" dirty="0"/>
              <a:t>Ponder: Check your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165957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1588-9F4B-3F87-4E21-D9F1F4AD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90C695-CBDF-2069-8FD9-4C345347EF45}"/>
              </a:ext>
            </a:extLst>
          </p:cNvPr>
          <p:cNvSpPr/>
          <p:nvPr/>
        </p:nvSpPr>
        <p:spPr>
          <a:xfrm>
            <a:off x="0" y="1809086"/>
            <a:ext cx="5571223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Get_weight</a:t>
            </a:r>
            <a:r>
              <a:rPr lang="en-US" b="1" dirty="0"/>
              <a:t>()</a:t>
            </a:r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B0FC0994-523F-81F8-094B-521F367B7B9B}"/>
              </a:ext>
            </a:extLst>
          </p:cNvPr>
          <p:cNvSpPr/>
          <p:nvPr/>
        </p:nvSpPr>
        <p:spPr>
          <a:xfrm rot="5595791">
            <a:off x="5576579" y="181437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93F480-3613-A018-73B6-9CF1D336D4C3}"/>
              </a:ext>
            </a:extLst>
          </p:cNvPr>
          <p:cNvSpPr txBox="1"/>
          <p:nvPr/>
        </p:nvSpPr>
        <p:spPr>
          <a:xfrm>
            <a:off x="345269" y="3515843"/>
            <a:ext cx="6851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⌨️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41E76D-C517-D909-68DD-1BAAA9F2C2A9}"/>
              </a:ext>
            </a:extLst>
          </p:cNvPr>
          <p:cNvSpPr txBox="1"/>
          <p:nvPr/>
        </p:nvSpPr>
        <p:spPr>
          <a:xfrm>
            <a:off x="127035" y="2368341"/>
            <a:ext cx="3680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“Enter your weight in U.S. pounds:"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021DD5-D0FA-9156-B8AA-7FFC63D24B40}"/>
              </a:ext>
            </a:extLst>
          </p:cNvPr>
          <p:cNvSpPr/>
          <p:nvPr/>
        </p:nvSpPr>
        <p:spPr>
          <a:xfrm>
            <a:off x="1113518" y="3703188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input()</a:t>
            </a:r>
          </a:p>
        </p:txBody>
      </p:sp>
      <p:sp>
        <p:nvSpPr>
          <p:cNvPr id="11" name="Magnetic Disk 10">
            <a:extLst>
              <a:ext uri="{FF2B5EF4-FFF2-40B4-BE49-F238E27FC236}">
                <a16:creationId xmlns:a16="http://schemas.microsoft.com/office/drawing/2014/main" id="{D11548FF-6469-0845-DA3B-DB05366504D6}"/>
              </a:ext>
            </a:extLst>
          </p:cNvPr>
          <p:cNvSpPr/>
          <p:nvPr/>
        </p:nvSpPr>
        <p:spPr>
          <a:xfrm>
            <a:off x="1839348" y="34288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EEB4ED6E-E133-0DD1-8F9D-C8AB5BE0D19E}"/>
              </a:ext>
            </a:extLst>
          </p:cNvPr>
          <p:cNvSpPr/>
          <p:nvPr/>
        </p:nvSpPr>
        <p:spPr>
          <a:xfrm rot="5400000">
            <a:off x="3371560" y="369395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BA7D0B-170B-9F62-55EC-AA99B05AE5F4}"/>
              </a:ext>
            </a:extLst>
          </p:cNvPr>
          <p:cNvSpPr txBox="1"/>
          <p:nvPr/>
        </p:nvSpPr>
        <p:spPr>
          <a:xfrm>
            <a:off x="2015112" y="3370285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E84413-F325-7D56-A183-B819ADBDAF3B}"/>
              </a:ext>
            </a:extLst>
          </p:cNvPr>
          <p:cNvSpPr/>
          <p:nvPr/>
        </p:nvSpPr>
        <p:spPr>
          <a:xfrm>
            <a:off x="1113518" y="4666024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CD2F66F3-7A98-63FB-50C5-E3C4D7E68B40}"/>
              </a:ext>
            </a:extLst>
          </p:cNvPr>
          <p:cNvSpPr/>
          <p:nvPr/>
        </p:nvSpPr>
        <p:spPr>
          <a:xfrm>
            <a:off x="2668089" y="441016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agnetic Disk 18">
            <a:extLst>
              <a:ext uri="{FF2B5EF4-FFF2-40B4-BE49-F238E27FC236}">
                <a16:creationId xmlns:a16="http://schemas.microsoft.com/office/drawing/2014/main" id="{A97637C4-F3CA-E123-D286-913DFFF535CC}"/>
              </a:ext>
            </a:extLst>
          </p:cNvPr>
          <p:cNvSpPr/>
          <p:nvPr/>
        </p:nvSpPr>
        <p:spPr>
          <a:xfrm rot="5400000">
            <a:off x="3371560" y="46567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53462A-B695-07CC-C1B7-794BD2C31B9C}"/>
              </a:ext>
            </a:extLst>
          </p:cNvPr>
          <p:cNvSpPr txBox="1"/>
          <p:nvPr/>
        </p:nvSpPr>
        <p:spPr>
          <a:xfrm>
            <a:off x="2843853" y="435157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37A7DA-57D3-0544-7C19-8F4890C802F5}"/>
              </a:ext>
            </a:extLst>
          </p:cNvPr>
          <p:cNvSpPr txBox="1"/>
          <p:nvPr/>
        </p:nvSpPr>
        <p:spPr>
          <a:xfrm>
            <a:off x="3526111" y="3646453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A5F674-DF66-632E-E94F-BDEF2715C80D}"/>
              </a:ext>
            </a:extLst>
          </p:cNvPr>
          <p:cNvSpPr txBox="1"/>
          <p:nvPr/>
        </p:nvSpPr>
        <p:spPr>
          <a:xfrm>
            <a:off x="3497018" y="460928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9C9D1FA-99AA-6B26-B087-005532967D5F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rot="16200000" flipH="1">
            <a:off x="1621681" y="3083269"/>
            <a:ext cx="691195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C7426006-FE2F-38D1-2272-96FD31BF5018}"/>
              </a:ext>
            </a:extLst>
          </p:cNvPr>
          <p:cNvCxnSpPr>
            <a:cxnSpLocks/>
            <a:stCxn id="14" idx="4"/>
            <a:endCxn id="18" idx="1"/>
          </p:cNvCxnSpPr>
          <p:nvPr/>
        </p:nvCxnSpPr>
        <p:spPr>
          <a:xfrm rot="5400000">
            <a:off x="2922200" y="3832871"/>
            <a:ext cx="451112" cy="7034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908828F0-0964-829E-73F1-8BAC97318EB1}"/>
              </a:ext>
            </a:extLst>
          </p:cNvPr>
          <p:cNvCxnSpPr>
            <a:cxnSpLocks/>
            <a:stCxn id="37" idx="3"/>
            <a:endCxn id="4" idx="4"/>
          </p:cNvCxnSpPr>
          <p:nvPr/>
        </p:nvCxnSpPr>
        <p:spPr>
          <a:xfrm flipV="1">
            <a:off x="3923800" y="2079261"/>
            <a:ext cx="1773427" cy="392337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959FFF3-4ACF-E65F-2716-311260DC23FB}"/>
              </a:ext>
            </a:extLst>
          </p:cNvPr>
          <p:cNvSpPr/>
          <p:nvPr/>
        </p:nvSpPr>
        <p:spPr>
          <a:xfrm>
            <a:off x="1107168" y="5874705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</a:t>
            </a:r>
          </a:p>
        </p:txBody>
      </p:sp>
      <p:sp>
        <p:nvSpPr>
          <p:cNvPr id="36" name="Magnetic Disk 35">
            <a:extLst>
              <a:ext uri="{FF2B5EF4-FFF2-40B4-BE49-F238E27FC236}">
                <a16:creationId xmlns:a16="http://schemas.microsoft.com/office/drawing/2014/main" id="{B13FCD71-373E-7BF5-46AA-4356B932CD0E}"/>
              </a:ext>
            </a:extLst>
          </p:cNvPr>
          <p:cNvSpPr/>
          <p:nvPr/>
        </p:nvSpPr>
        <p:spPr>
          <a:xfrm rot="5400000">
            <a:off x="3365210" y="586547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CC8438-A771-E438-8FBC-00A519536C88}"/>
              </a:ext>
            </a:extLst>
          </p:cNvPr>
          <p:cNvSpPr txBox="1"/>
          <p:nvPr/>
        </p:nvSpPr>
        <p:spPr>
          <a:xfrm>
            <a:off x="3490668" y="581797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F9EC0E1B-0D9A-DF0B-0102-6C5DAE1B3DB3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 rot="5400000">
            <a:off x="1952386" y="4321766"/>
            <a:ext cx="68851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9F265AD7-4973-D7A2-E997-03AC5EA8D704}"/>
              </a:ext>
            </a:extLst>
          </p:cNvPr>
          <p:cNvCxnSpPr>
            <a:cxnSpLocks/>
            <a:stCxn id="17" idx="2"/>
            <a:endCxn id="35" idx="0"/>
          </p:cNvCxnSpPr>
          <p:nvPr/>
        </p:nvCxnSpPr>
        <p:spPr>
          <a:xfrm rot="5400000">
            <a:off x="1826289" y="5404349"/>
            <a:ext cx="934361" cy="63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Magnetic Disk 50">
            <a:extLst>
              <a:ext uri="{FF2B5EF4-FFF2-40B4-BE49-F238E27FC236}">
                <a16:creationId xmlns:a16="http://schemas.microsoft.com/office/drawing/2014/main" id="{3E5F7CF9-8953-FB7F-8277-875E4D9AF44A}"/>
              </a:ext>
            </a:extLst>
          </p:cNvPr>
          <p:cNvSpPr/>
          <p:nvPr/>
        </p:nvSpPr>
        <p:spPr>
          <a:xfrm>
            <a:off x="2539014" y="522948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24A629-6AA0-E459-A8D0-DE0FFD08A24F}"/>
              </a:ext>
            </a:extLst>
          </p:cNvPr>
          <p:cNvSpPr txBox="1"/>
          <p:nvPr/>
        </p:nvSpPr>
        <p:spPr>
          <a:xfrm>
            <a:off x="2886175" y="520078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C09AE9A8-6EC1-72FC-6198-D9BF8A353BCF}"/>
              </a:ext>
            </a:extLst>
          </p:cNvPr>
          <p:cNvCxnSpPr>
            <a:cxnSpLocks/>
            <a:stCxn id="22" idx="2"/>
            <a:endCxn id="51" idx="1"/>
          </p:cNvCxnSpPr>
          <p:nvPr/>
        </p:nvCxnSpPr>
        <p:spPr>
          <a:xfrm rot="5400000">
            <a:off x="3064832" y="4580735"/>
            <a:ext cx="250867" cy="10466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7E396C81-E0CE-5E85-0FDC-4F078789E3CE}"/>
              </a:ext>
            </a:extLst>
          </p:cNvPr>
          <p:cNvCxnSpPr>
            <a:cxnSpLocks/>
            <a:stCxn id="51" idx="3"/>
          </p:cNvCxnSpPr>
          <p:nvPr/>
        </p:nvCxnSpPr>
        <p:spPr>
          <a:xfrm rot="16200000" flipH="1">
            <a:off x="2896533" y="5274220"/>
            <a:ext cx="370896" cy="83007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7D1A761F-D9BE-48BE-CC80-2B7FF9D0AA99}"/>
              </a:ext>
            </a:extLst>
          </p:cNvPr>
          <p:cNvSpPr/>
          <p:nvPr/>
        </p:nvSpPr>
        <p:spPr>
          <a:xfrm>
            <a:off x="7280511" y="1816007"/>
            <a:ext cx="30319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Kg_from_lb</a:t>
            </a:r>
            <a:r>
              <a:rPr lang="en-US" b="1" dirty="0"/>
              <a:t>()</a:t>
            </a:r>
          </a:p>
        </p:txBody>
      </p:sp>
      <p:sp>
        <p:nvSpPr>
          <p:cNvPr id="60" name="Magnetic Disk 59">
            <a:extLst>
              <a:ext uri="{FF2B5EF4-FFF2-40B4-BE49-F238E27FC236}">
                <a16:creationId xmlns:a16="http://schemas.microsoft.com/office/drawing/2014/main" id="{D13C2AA5-4F19-4879-BE8C-C16E217D418C}"/>
              </a:ext>
            </a:extLst>
          </p:cNvPr>
          <p:cNvSpPr/>
          <p:nvPr/>
        </p:nvSpPr>
        <p:spPr>
          <a:xfrm>
            <a:off x="9005661" y="1541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5BC45B64-F6CA-24CD-BD34-BA4CA578B4DF}"/>
              </a:ext>
            </a:extLst>
          </p:cNvPr>
          <p:cNvSpPr/>
          <p:nvPr/>
        </p:nvSpPr>
        <p:spPr>
          <a:xfrm rot="5400000">
            <a:off x="10305828" y="18164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04E780C-A7B1-C4E7-CDAA-293B6BA95341}"/>
              </a:ext>
            </a:extLst>
          </p:cNvPr>
          <p:cNvSpPr txBox="1"/>
          <p:nvPr/>
        </p:nvSpPr>
        <p:spPr>
          <a:xfrm>
            <a:off x="8089870" y="1507711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pounds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050F59B-A758-3FE3-CB2D-DBE1054DB561}"/>
              </a:ext>
            </a:extLst>
          </p:cNvPr>
          <p:cNvSpPr txBox="1"/>
          <p:nvPr/>
        </p:nvSpPr>
        <p:spPr>
          <a:xfrm>
            <a:off x="10149385" y="2005670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94FECEC-A3C7-6660-2A78-0FFD86437302}"/>
              </a:ext>
            </a:extLst>
          </p:cNvPr>
          <p:cNvSpPr/>
          <p:nvPr/>
        </p:nvSpPr>
        <p:spPr>
          <a:xfrm>
            <a:off x="7280511" y="2748978"/>
            <a:ext cx="3250332" cy="487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#(1 </a:t>
            </a:r>
            <a:r>
              <a:rPr lang="en-US" dirty="0" err="1"/>
              <a:t>lb</a:t>
            </a:r>
            <a:r>
              <a:rPr lang="en-US" dirty="0"/>
              <a:t> = 0.45359237 kg).</a:t>
            </a:r>
          </a:p>
          <a:p>
            <a:pPr algn="ctr"/>
            <a:r>
              <a:rPr lang="en-US" dirty="0"/>
              <a:t>Kilogram = .45458237*pounds</a:t>
            </a:r>
          </a:p>
        </p:txBody>
      </p: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BD903F7F-8D7B-3CE4-B73A-A20C1B6602A4}"/>
              </a:ext>
            </a:extLst>
          </p:cNvPr>
          <p:cNvCxnSpPr>
            <a:cxnSpLocks/>
            <a:stCxn id="59" idx="2"/>
            <a:endCxn id="64" idx="0"/>
          </p:cNvCxnSpPr>
          <p:nvPr/>
        </p:nvCxnSpPr>
        <p:spPr>
          <a:xfrm rot="16200000" flipH="1">
            <a:off x="8521763" y="2365063"/>
            <a:ext cx="658651" cy="1091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8" name="Magnetic Disk 67">
            <a:extLst>
              <a:ext uri="{FF2B5EF4-FFF2-40B4-BE49-F238E27FC236}">
                <a16:creationId xmlns:a16="http://schemas.microsoft.com/office/drawing/2014/main" id="{37EA1702-4B71-3772-B8A1-F11329539227}"/>
              </a:ext>
            </a:extLst>
          </p:cNvPr>
          <p:cNvSpPr/>
          <p:nvPr/>
        </p:nvSpPr>
        <p:spPr>
          <a:xfrm>
            <a:off x="9015945" y="368522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E4EE7C3-6458-75A5-AA58-97C08FB66158}"/>
              </a:ext>
            </a:extLst>
          </p:cNvPr>
          <p:cNvSpPr txBox="1"/>
          <p:nvPr/>
        </p:nvSpPr>
        <p:spPr>
          <a:xfrm>
            <a:off x="9363106" y="3656513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kilogram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DF7020B-EABC-4959-1772-603BBA11D2CF}"/>
              </a:ext>
            </a:extLst>
          </p:cNvPr>
          <p:cNvSpPr/>
          <p:nvPr/>
        </p:nvSpPr>
        <p:spPr>
          <a:xfrm>
            <a:off x="7280511" y="4302013"/>
            <a:ext cx="325076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</a:t>
            </a:r>
          </a:p>
        </p:txBody>
      </p:sp>
      <p:sp>
        <p:nvSpPr>
          <p:cNvPr id="71" name="Magnetic Disk 70">
            <a:extLst>
              <a:ext uri="{FF2B5EF4-FFF2-40B4-BE49-F238E27FC236}">
                <a16:creationId xmlns:a16="http://schemas.microsoft.com/office/drawing/2014/main" id="{F5F1C900-84A7-947E-BEB2-D471332AD722}"/>
              </a:ext>
            </a:extLst>
          </p:cNvPr>
          <p:cNvSpPr/>
          <p:nvPr/>
        </p:nvSpPr>
        <p:spPr>
          <a:xfrm rot="5400000">
            <a:off x="10423063" y="429278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FCC563C-F1D4-A576-10F5-61B8D65B48C7}"/>
              </a:ext>
            </a:extLst>
          </p:cNvPr>
          <p:cNvSpPr txBox="1"/>
          <p:nvPr/>
        </p:nvSpPr>
        <p:spPr>
          <a:xfrm>
            <a:off x="10548521" y="424527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</a:t>
            </a:r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86832DC3-FC3D-A4F7-E5C4-B7D0D17A54AC}"/>
              </a:ext>
            </a:extLst>
          </p:cNvPr>
          <p:cNvCxnSpPr>
            <a:cxnSpLocks/>
            <a:stCxn id="68" idx="3"/>
            <a:endCxn id="72" idx="1"/>
          </p:cNvCxnSpPr>
          <p:nvPr/>
        </p:nvCxnSpPr>
        <p:spPr>
          <a:xfrm rot="16200000" flipH="1">
            <a:off x="9610997" y="3492419"/>
            <a:ext cx="470403" cy="140464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A13B740F-B90F-863D-C328-1E6F948DC052}"/>
              </a:ext>
            </a:extLst>
          </p:cNvPr>
          <p:cNvCxnSpPr>
            <a:cxnSpLocks/>
            <a:stCxn id="72" idx="0"/>
            <a:endCxn id="61" idx="3"/>
          </p:cNvCxnSpPr>
          <p:nvPr/>
        </p:nvCxnSpPr>
        <p:spPr>
          <a:xfrm rot="16200000" flipV="1">
            <a:off x="9385019" y="2865210"/>
            <a:ext cx="2291649" cy="468488"/>
          </a:xfrm>
          <a:prstGeom prst="curvedConnector4">
            <a:avLst>
              <a:gd name="adj1" fmla="val 47007"/>
              <a:gd name="adj2" fmla="val 14682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B6F69B6C-26F7-A4EB-270B-0A666D0A52F4}"/>
              </a:ext>
            </a:extLst>
          </p:cNvPr>
          <p:cNvCxnSpPr>
            <a:cxnSpLocks/>
            <a:stCxn id="64" idx="2"/>
            <a:endCxn id="68" idx="0"/>
          </p:cNvCxnSpPr>
          <p:nvPr/>
        </p:nvCxnSpPr>
        <p:spPr>
          <a:xfrm rot="16200000" flipH="1">
            <a:off x="8754525" y="3387310"/>
            <a:ext cx="540502" cy="2381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CE42C43-BDD3-3C18-4F43-568416A07E60}"/>
              </a:ext>
            </a:extLst>
          </p:cNvPr>
          <p:cNvSpPr txBox="1"/>
          <p:nvPr/>
        </p:nvSpPr>
        <p:spPr>
          <a:xfrm>
            <a:off x="8543725" y="87557"/>
            <a:ext cx="3505745" cy="182719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Algorithms use the same input, process, output paradigm as a program (main)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7EA21-4F2E-107A-30B8-48BE7F05FC69}"/>
              </a:ext>
            </a:extLst>
          </p:cNvPr>
          <p:cNvSpPr/>
          <p:nvPr/>
        </p:nvSpPr>
        <p:spPr>
          <a:xfrm>
            <a:off x="5629075" y="2266424"/>
            <a:ext cx="1800452" cy="274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FFF405-FF5C-66E0-CC18-269128826F1C}"/>
              </a:ext>
            </a:extLst>
          </p:cNvPr>
          <p:cNvSpPr/>
          <p:nvPr/>
        </p:nvSpPr>
        <p:spPr>
          <a:xfrm>
            <a:off x="6037866" y="1530728"/>
            <a:ext cx="710894" cy="274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179D2D-5B40-72F5-30C7-6D6AD368575B}"/>
              </a:ext>
            </a:extLst>
          </p:cNvPr>
          <p:cNvSpPr/>
          <p:nvPr/>
        </p:nvSpPr>
        <p:spPr>
          <a:xfrm>
            <a:off x="6037866" y="5270364"/>
            <a:ext cx="872781" cy="274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717526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D57996-0367-B61D-4F08-1304FE1E4159}"/>
              </a:ext>
            </a:extLst>
          </p:cNvPr>
          <p:cNvSpPr/>
          <p:nvPr/>
        </p:nvSpPr>
        <p:spPr>
          <a:xfrm>
            <a:off x="0" y="1292383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basal_metabolic_rate</a:t>
            </a:r>
            <a:r>
              <a:rPr lang="en-US" dirty="0"/>
              <a:t>()</a:t>
            </a:r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FC3ADC1D-AC82-2F17-8A68-53F7EBD5F5EA}"/>
              </a:ext>
            </a:extLst>
          </p:cNvPr>
          <p:cNvSpPr/>
          <p:nvPr/>
        </p:nvSpPr>
        <p:spPr>
          <a:xfrm>
            <a:off x="725830" y="101806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F9FC61FA-155D-0982-DDAE-1D2C61E8EA6C}"/>
              </a:ext>
            </a:extLst>
          </p:cNvPr>
          <p:cNvSpPr/>
          <p:nvPr/>
        </p:nvSpPr>
        <p:spPr>
          <a:xfrm>
            <a:off x="1122066" y="101806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gnetic Disk 5">
            <a:extLst>
              <a:ext uri="{FF2B5EF4-FFF2-40B4-BE49-F238E27FC236}">
                <a16:creationId xmlns:a16="http://schemas.microsoft.com/office/drawing/2014/main" id="{D46630D2-F88A-4AE4-15ED-21C3A7A0BE44}"/>
              </a:ext>
            </a:extLst>
          </p:cNvPr>
          <p:cNvSpPr/>
          <p:nvPr/>
        </p:nvSpPr>
        <p:spPr>
          <a:xfrm>
            <a:off x="1534222" y="101806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gnetic Disk 6">
            <a:extLst>
              <a:ext uri="{FF2B5EF4-FFF2-40B4-BE49-F238E27FC236}">
                <a16:creationId xmlns:a16="http://schemas.microsoft.com/office/drawing/2014/main" id="{DC054066-1302-8F48-708E-14CA0E0AE306}"/>
              </a:ext>
            </a:extLst>
          </p:cNvPr>
          <p:cNvSpPr/>
          <p:nvPr/>
        </p:nvSpPr>
        <p:spPr>
          <a:xfrm rot="5400000">
            <a:off x="2258042" y="128315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BB520-7567-A0B6-55B7-A0B5DF1CDB7A}"/>
              </a:ext>
            </a:extLst>
          </p:cNvPr>
          <p:cNvSpPr txBox="1"/>
          <p:nvPr/>
        </p:nvSpPr>
        <p:spPr>
          <a:xfrm>
            <a:off x="1102759" y="0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79E9E-7DED-23C3-B10C-34D3B1909982}"/>
              </a:ext>
            </a:extLst>
          </p:cNvPr>
          <p:cNvSpPr txBox="1"/>
          <p:nvPr/>
        </p:nvSpPr>
        <p:spPr>
          <a:xfrm>
            <a:off x="1102759" y="216002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7105B-84DE-76FE-E4DE-BFF23B783CD8}"/>
              </a:ext>
            </a:extLst>
          </p:cNvPr>
          <p:cNvSpPr txBox="1"/>
          <p:nvPr/>
        </p:nvSpPr>
        <p:spPr>
          <a:xfrm>
            <a:off x="1102759" y="470280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67926D-540F-6EF1-82A9-99648FD22ADC}"/>
              </a:ext>
            </a:extLst>
          </p:cNvPr>
          <p:cNvSpPr txBox="1"/>
          <p:nvPr/>
        </p:nvSpPr>
        <p:spPr>
          <a:xfrm>
            <a:off x="1102759" y="686282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3227DD1D-D874-B193-F6D2-729715978B01}"/>
              </a:ext>
            </a:extLst>
          </p:cNvPr>
          <p:cNvSpPr/>
          <p:nvPr/>
        </p:nvSpPr>
        <p:spPr>
          <a:xfrm>
            <a:off x="1887361" y="100073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D6AF9D-CB3A-B1B1-FADC-CB280A57D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156" y="251580"/>
            <a:ext cx="7327900" cy="1308100"/>
          </a:xfrm>
          <a:prstGeom prst="rect">
            <a:avLst/>
          </a:prstGeom>
        </p:spPr>
      </p:pic>
      <p:sp>
        <p:nvSpPr>
          <p:cNvPr id="15" name="Diamond 14">
            <a:extLst>
              <a:ext uri="{FF2B5EF4-FFF2-40B4-BE49-F238E27FC236}">
                <a16:creationId xmlns:a16="http://schemas.microsoft.com/office/drawing/2014/main" id="{D789B80F-07C3-2400-30D0-C1010003EA28}"/>
              </a:ext>
            </a:extLst>
          </p:cNvPr>
          <p:cNvSpPr/>
          <p:nvPr/>
        </p:nvSpPr>
        <p:spPr>
          <a:xfrm>
            <a:off x="4681728" y="3429000"/>
            <a:ext cx="2697480" cy="4297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gender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735D50-1022-FC3D-42C0-74322AC603E7}"/>
              </a:ext>
            </a:extLst>
          </p:cNvPr>
          <p:cNvSpPr/>
          <p:nvPr/>
        </p:nvSpPr>
        <p:spPr>
          <a:xfrm>
            <a:off x="3200400" y="4133088"/>
            <a:ext cx="1746504" cy="82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Women_bmr</a:t>
            </a:r>
            <a:endParaRPr lang="en-US" dirty="0"/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1CE93C96-A300-99CD-CD2F-5F153F548A3A}"/>
              </a:ext>
            </a:extLst>
          </p:cNvPr>
          <p:cNvSpPr/>
          <p:nvPr/>
        </p:nvSpPr>
        <p:spPr>
          <a:xfrm rot="16200000">
            <a:off x="2935310" y="411945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CB0ADC39-29AF-3900-9CE7-50C0CDFCE355}"/>
              </a:ext>
            </a:extLst>
          </p:cNvPr>
          <p:cNvSpPr/>
          <p:nvPr/>
        </p:nvSpPr>
        <p:spPr>
          <a:xfrm rot="16200000">
            <a:off x="2935309" y="439377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agnetic Disk 18">
            <a:extLst>
              <a:ext uri="{FF2B5EF4-FFF2-40B4-BE49-F238E27FC236}">
                <a16:creationId xmlns:a16="http://schemas.microsoft.com/office/drawing/2014/main" id="{5BB584A5-2FF6-4D07-4515-51B25E3B7791}"/>
              </a:ext>
            </a:extLst>
          </p:cNvPr>
          <p:cNvSpPr/>
          <p:nvPr/>
        </p:nvSpPr>
        <p:spPr>
          <a:xfrm rot="16200000">
            <a:off x="2935310" y="467249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991810-6878-DA3C-0194-1BE8807015AB}"/>
              </a:ext>
            </a:extLst>
          </p:cNvPr>
          <p:cNvSpPr txBox="1"/>
          <p:nvPr/>
        </p:nvSpPr>
        <p:spPr>
          <a:xfrm>
            <a:off x="2248812" y="4071951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665AE1-EF12-A63E-54FC-0DD9F86D6AFB}"/>
              </a:ext>
            </a:extLst>
          </p:cNvPr>
          <p:cNvSpPr txBox="1"/>
          <p:nvPr/>
        </p:nvSpPr>
        <p:spPr>
          <a:xfrm>
            <a:off x="2286355" y="4327873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9D90EF-295F-01F4-7888-37B623AA5735}"/>
              </a:ext>
            </a:extLst>
          </p:cNvPr>
          <p:cNvSpPr txBox="1"/>
          <p:nvPr/>
        </p:nvSpPr>
        <p:spPr>
          <a:xfrm>
            <a:off x="2484416" y="4587672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52ED2C8C-2F08-38A9-124F-699FEEB2F9F9}"/>
              </a:ext>
            </a:extLst>
          </p:cNvPr>
          <p:cNvSpPr/>
          <p:nvPr/>
        </p:nvSpPr>
        <p:spPr>
          <a:xfrm rot="5400000">
            <a:off x="4946904" y="445051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F2DA68-4340-39E4-E6B0-D6F9E5BA174D}"/>
              </a:ext>
            </a:extLst>
          </p:cNvPr>
          <p:cNvSpPr txBox="1"/>
          <p:nvPr/>
        </p:nvSpPr>
        <p:spPr>
          <a:xfrm>
            <a:off x="4754973" y="440200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bmr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BB75A4-4A3C-9406-6394-008472943267}"/>
              </a:ext>
            </a:extLst>
          </p:cNvPr>
          <p:cNvSpPr/>
          <p:nvPr/>
        </p:nvSpPr>
        <p:spPr>
          <a:xfrm>
            <a:off x="7245097" y="4140934"/>
            <a:ext cx="1746504" cy="82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Men_bmr</a:t>
            </a:r>
            <a:endParaRPr lang="en-US" dirty="0"/>
          </a:p>
        </p:txBody>
      </p:sp>
      <p:sp>
        <p:nvSpPr>
          <p:cNvPr id="26" name="Magnetic Disk 25">
            <a:extLst>
              <a:ext uri="{FF2B5EF4-FFF2-40B4-BE49-F238E27FC236}">
                <a16:creationId xmlns:a16="http://schemas.microsoft.com/office/drawing/2014/main" id="{A199D19D-B6C3-66AE-9BA5-A8A12FACA648}"/>
              </a:ext>
            </a:extLst>
          </p:cNvPr>
          <p:cNvSpPr/>
          <p:nvPr/>
        </p:nvSpPr>
        <p:spPr>
          <a:xfrm rot="16200000">
            <a:off x="6980007" y="412730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agnetic Disk 26">
            <a:extLst>
              <a:ext uri="{FF2B5EF4-FFF2-40B4-BE49-F238E27FC236}">
                <a16:creationId xmlns:a16="http://schemas.microsoft.com/office/drawing/2014/main" id="{912739EE-BC89-53FA-C1A3-BA62CC228D16}"/>
              </a:ext>
            </a:extLst>
          </p:cNvPr>
          <p:cNvSpPr/>
          <p:nvPr/>
        </p:nvSpPr>
        <p:spPr>
          <a:xfrm rot="16200000">
            <a:off x="6980006" y="440162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agnetic Disk 27">
            <a:extLst>
              <a:ext uri="{FF2B5EF4-FFF2-40B4-BE49-F238E27FC236}">
                <a16:creationId xmlns:a16="http://schemas.microsoft.com/office/drawing/2014/main" id="{DC85742E-8BA9-4816-4529-609C1B77F6ED}"/>
              </a:ext>
            </a:extLst>
          </p:cNvPr>
          <p:cNvSpPr/>
          <p:nvPr/>
        </p:nvSpPr>
        <p:spPr>
          <a:xfrm rot="16200000">
            <a:off x="6980007" y="468034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7DE8A-5F2C-13CB-FABE-E5D7FB45F9D0}"/>
              </a:ext>
            </a:extLst>
          </p:cNvPr>
          <p:cNvSpPr txBox="1"/>
          <p:nvPr/>
        </p:nvSpPr>
        <p:spPr>
          <a:xfrm>
            <a:off x="6293509" y="4079797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33829B-F736-5D93-6BA7-495A22CC2BA1}"/>
              </a:ext>
            </a:extLst>
          </p:cNvPr>
          <p:cNvSpPr txBox="1"/>
          <p:nvPr/>
        </p:nvSpPr>
        <p:spPr>
          <a:xfrm>
            <a:off x="6331052" y="4335719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6A526F-D0A4-145C-5774-7362085409C3}"/>
              </a:ext>
            </a:extLst>
          </p:cNvPr>
          <p:cNvSpPr txBox="1"/>
          <p:nvPr/>
        </p:nvSpPr>
        <p:spPr>
          <a:xfrm>
            <a:off x="6529113" y="459551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32" name="Magnetic Disk 31">
            <a:extLst>
              <a:ext uri="{FF2B5EF4-FFF2-40B4-BE49-F238E27FC236}">
                <a16:creationId xmlns:a16="http://schemas.microsoft.com/office/drawing/2014/main" id="{D84BB958-472A-F287-BC1D-62ED4B22F505}"/>
              </a:ext>
            </a:extLst>
          </p:cNvPr>
          <p:cNvSpPr/>
          <p:nvPr/>
        </p:nvSpPr>
        <p:spPr>
          <a:xfrm rot="5400000">
            <a:off x="8991601" y="445835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CDA8F8-80EB-1ACB-003D-C6793D76EC17}"/>
              </a:ext>
            </a:extLst>
          </p:cNvPr>
          <p:cNvSpPr txBox="1"/>
          <p:nvPr/>
        </p:nvSpPr>
        <p:spPr>
          <a:xfrm>
            <a:off x="8534580" y="4444632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bmr</a:t>
            </a:r>
            <a:endParaRPr lang="en-US" dirty="0"/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953323F-3BDE-64C0-66D0-D9A71522CFA8}"/>
              </a:ext>
            </a:extLst>
          </p:cNvPr>
          <p:cNvCxnSpPr>
            <a:cxnSpLocks/>
            <a:stCxn id="15" idx="1"/>
            <a:endCxn id="16" idx="0"/>
          </p:cNvCxnSpPr>
          <p:nvPr/>
        </p:nvCxnSpPr>
        <p:spPr>
          <a:xfrm rot="10800000" flipV="1">
            <a:off x="4073652" y="3643884"/>
            <a:ext cx="608076" cy="48920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0B9ED57F-DAEE-676D-C5BF-9A627424A56C}"/>
              </a:ext>
            </a:extLst>
          </p:cNvPr>
          <p:cNvCxnSpPr>
            <a:cxnSpLocks/>
            <a:stCxn id="15" idx="3"/>
            <a:endCxn id="25" idx="0"/>
          </p:cNvCxnSpPr>
          <p:nvPr/>
        </p:nvCxnSpPr>
        <p:spPr>
          <a:xfrm>
            <a:off x="7379208" y="3643884"/>
            <a:ext cx="739141" cy="49705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F5C0A2DB-13F4-77CA-6265-B54C05C09063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 rot="16200000" flipH="1">
            <a:off x="2675649" y="74180"/>
            <a:ext cx="1862297" cy="48473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A319B17-673D-7F5D-C2AF-1F5A7C0A245E}"/>
              </a:ext>
            </a:extLst>
          </p:cNvPr>
          <p:cNvSpPr txBox="1"/>
          <p:nvPr/>
        </p:nvSpPr>
        <p:spPr>
          <a:xfrm>
            <a:off x="6402182" y="6100349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bmr</a:t>
            </a:r>
            <a:endParaRPr lang="en-US" dirty="0"/>
          </a:p>
        </p:txBody>
      </p:sp>
      <p:sp>
        <p:nvSpPr>
          <p:cNvPr id="44" name="Magnetic Disk 43">
            <a:extLst>
              <a:ext uri="{FF2B5EF4-FFF2-40B4-BE49-F238E27FC236}">
                <a16:creationId xmlns:a16="http://schemas.microsoft.com/office/drawing/2014/main" id="{ACAC3A4E-D8A3-BEF2-512B-6C6066B46CEB}"/>
              </a:ext>
            </a:extLst>
          </p:cNvPr>
          <p:cNvSpPr/>
          <p:nvPr/>
        </p:nvSpPr>
        <p:spPr>
          <a:xfrm rot="5400000">
            <a:off x="6191448" y="617039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00292CF-A620-2048-3079-749A616D1343}"/>
              </a:ext>
            </a:extLst>
          </p:cNvPr>
          <p:cNvSpPr/>
          <p:nvPr/>
        </p:nvSpPr>
        <p:spPr>
          <a:xfrm>
            <a:off x="5312840" y="6179629"/>
            <a:ext cx="914045" cy="270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06A47EB-73FF-1B6E-1CFA-76DE5BB3374A}"/>
              </a:ext>
            </a:extLst>
          </p:cNvPr>
          <p:cNvCxnSpPr>
            <a:cxnSpLocks/>
            <a:stCxn id="16" idx="2"/>
            <a:endCxn id="45" idx="1"/>
          </p:cNvCxnSpPr>
          <p:nvPr/>
        </p:nvCxnSpPr>
        <p:spPr>
          <a:xfrm rot="16200000" flipH="1">
            <a:off x="4014237" y="5016419"/>
            <a:ext cx="1358019" cy="123918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25506A31-98D8-8914-B25F-334E1861EF32}"/>
              </a:ext>
            </a:extLst>
          </p:cNvPr>
          <p:cNvCxnSpPr>
            <a:cxnSpLocks/>
            <a:stCxn id="25" idx="2"/>
            <a:endCxn id="45" idx="0"/>
          </p:cNvCxnSpPr>
          <p:nvPr/>
        </p:nvCxnSpPr>
        <p:spPr>
          <a:xfrm rot="5400000">
            <a:off x="6336717" y="4397996"/>
            <a:ext cx="1214779" cy="23484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2" name="Magnetic Disk 51">
            <a:extLst>
              <a:ext uri="{FF2B5EF4-FFF2-40B4-BE49-F238E27FC236}">
                <a16:creationId xmlns:a16="http://schemas.microsoft.com/office/drawing/2014/main" id="{8C9FF112-5D89-3FD3-FD18-147CC1D1B2D1}"/>
              </a:ext>
            </a:extLst>
          </p:cNvPr>
          <p:cNvSpPr/>
          <p:nvPr/>
        </p:nvSpPr>
        <p:spPr>
          <a:xfrm>
            <a:off x="5438150" y="522443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4BEC3E-F3A7-20F4-7B27-6DA608908CDD}"/>
              </a:ext>
            </a:extLst>
          </p:cNvPr>
          <p:cNvSpPr txBox="1"/>
          <p:nvPr/>
        </p:nvSpPr>
        <p:spPr>
          <a:xfrm>
            <a:off x="5615069" y="518570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bmr</a:t>
            </a:r>
            <a:endParaRPr lang="en-US" dirty="0"/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B089FC5-6225-597A-2C78-5A20CBC762C1}"/>
              </a:ext>
            </a:extLst>
          </p:cNvPr>
          <p:cNvCxnSpPr>
            <a:cxnSpLocks/>
            <a:stCxn id="24" idx="2"/>
            <a:endCxn id="52" idx="1"/>
          </p:cNvCxnSpPr>
          <p:nvPr/>
        </p:nvCxnSpPr>
        <p:spPr>
          <a:xfrm rot="16200000" flipH="1">
            <a:off x="5162491" y="4820842"/>
            <a:ext cx="453095" cy="3540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0557E278-A4D9-BE31-F721-E982ECC519B5}"/>
              </a:ext>
            </a:extLst>
          </p:cNvPr>
          <p:cNvCxnSpPr>
            <a:cxnSpLocks/>
            <a:stCxn id="33" idx="2"/>
            <a:endCxn id="52" idx="1"/>
          </p:cNvCxnSpPr>
          <p:nvPr/>
        </p:nvCxnSpPr>
        <p:spPr>
          <a:xfrm rot="5400000">
            <a:off x="7073608" y="3306438"/>
            <a:ext cx="410469" cy="34255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EDB3F8CD-11A0-7E1A-C09C-47428FA37AF9}"/>
              </a:ext>
            </a:extLst>
          </p:cNvPr>
          <p:cNvCxnSpPr>
            <a:cxnSpLocks/>
            <a:stCxn id="52" idx="3"/>
            <a:endCxn id="44" idx="2"/>
          </p:cNvCxnSpPr>
          <p:nvPr/>
        </p:nvCxnSpPr>
        <p:spPr>
          <a:xfrm rot="16200000" flipH="1">
            <a:off x="5602292" y="5462542"/>
            <a:ext cx="680876" cy="7532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195DAB2C-9282-5EFC-18A8-5EBCF3A83362}"/>
              </a:ext>
            </a:extLst>
          </p:cNvPr>
          <p:cNvCxnSpPr>
            <a:cxnSpLocks/>
            <a:stCxn id="4" idx="3"/>
          </p:cNvCxnSpPr>
          <p:nvPr/>
        </p:nvCxnSpPr>
        <p:spPr>
          <a:xfrm rot="16200000" flipH="1">
            <a:off x="2134413" y="11730"/>
            <a:ext cx="2192289" cy="475359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C216F470-11A1-4338-3F0E-473644A75D7E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 rot="16200000" flipH="1">
            <a:off x="267287" y="2275092"/>
            <a:ext cx="2964234" cy="99881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291202FD-536A-DE43-DA22-ED4CF638BA5F}"/>
              </a:ext>
            </a:extLst>
          </p:cNvPr>
          <p:cNvCxnSpPr>
            <a:cxnSpLocks/>
            <a:stCxn id="6" idx="3"/>
            <a:endCxn id="21" idx="1"/>
          </p:cNvCxnSpPr>
          <p:nvPr/>
        </p:nvCxnSpPr>
        <p:spPr>
          <a:xfrm rot="16200000" flipH="1">
            <a:off x="364176" y="2590360"/>
            <a:ext cx="3220156" cy="62420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53F44F1C-2D71-6FDA-A13F-2DE86267F751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 rot="16200000" flipH="1">
            <a:off x="501213" y="2789134"/>
            <a:ext cx="3497283" cy="46912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697FE0-56DE-7505-5623-A60AD357DF90}"/>
              </a:ext>
            </a:extLst>
          </p:cNvPr>
          <p:cNvSpPr txBox="1"/>
          <p:nvPr/>
        </p:nvSpPr>
        <p:spPr>
          <a:xfrm>
            <a:off x="8686255" y="1279754"/>
            <a:ext cx="3505745" cy="182719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Algorithms use the same input, process, output paradigm as a program (main)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92B221-3827-96E5-131F-2BA52B42F8FE}"/>
              </a:ext>
            </a:extLst>
          </p:cNvPr>
          <p:cNvSpPr/>
          <p:nvPr/>
        </p:nvSpPr>
        <p:spPr>
          <a:xfrm>
            <a:off x="-73345" y="1792658"/>
            <a:ext cx="1800452" cy="274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D77FC2-83A4-ADC4-9EC1-6065E04A7AE7}"/>
              </a:ext>
            </a:extLst>
          </p:cNvPr>
          <p:cNvSpPr/>
          <p:nvPr/>
        </p:nvSpPr>
        <p:spPr>
          <a:xfrm>
            <a:off x="2350387" y="654946"/>
            <a:ext cx="710894" cy="274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CD877D-84E9-ABA6-3D50-80F3DCD048F7}"/>
              </a:ext>
            </a:extLst>
          </p:cNvPr>
          <p:cNvSpPr/>
          <p:nvPr/>
        </p:nvSpPr>
        <p:spPr>
          <a:xfrm>
            <a:off x="2429482" y="1595414"/>
            <a:ext cx="872781" cy="274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EDCF1D-3A96-AF52-1265-9660B6AF8FE2}"/>
              </a:ext>
            </a:extLst>
          </p:cNvPr>
          <p:cNvSpPr/>
          <p:nvPr/>
        </p:nvSpPr>
        <p:spPr>
          <a:xfrm>
            <a:off x="6944106" y="6163034"/>
            <a:ext cx="872781" cy="274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012367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354A2-9675-CB93-58FB-378A71251D27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7C9B3-FFBC-9EF5-359B-37D4CBE37ED2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Get_gender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BF482-83B1-8FC4-1771-01812B3D43A1}"/>
              </a:ext>
            </a:extLst>
          </p:cNvPr>
          <p:cNvSpPr/>
          <p:nvPr/>
        </p:nvSpPr>
        <p:spPr>
          <a:xfrm>
            <a:off x="38190" y="298344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Get_birthday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10021-8D8E-0EEF-2F28-E885238B5CC7}"/>
              </a:ext>
            </a:extLst>
          </p:cNvPr>
          <p:cNvSpPr/>
          <p:nvPr/>
        </p:nvSpPr>
        <p:spPr>
          <a:xfrm>
            <a:off x="38190" y="331665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Get_weight</a:t>
            </a:r>
            <a:r>
              <a:rPr lang="en-US" dirty="0"/>
              <a:t>()</a:t>
            </a:r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F8B4926A-F244-C7CD-E975-D096E2882B8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89F36374-9F8E-D547-66B4-0512A2D82B07}"/>
              </a:ext>
            </a:extLst>
          </p:cNvPr>
          <p:cNvSpPr/>
          <p:nvPr/>
        </p:nvSpPr>
        <p:spPr>
          <a:xfrm rot="5595791">
            <a:off x="2287938" y="29854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CB717CC5-BE18-35E5-90A2-76A1F7EA639C}"/>
              </a:ext>
            </a:extLst>
          </p:cNvPr>
          <p:cNvSpPr/>
          <p:nvPr/>
        </p:nvSpPr>
        <p:spPr>
          <a:xfrm rot="5595791">
            <a:off x="2302114" y="332194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DF0BA3-4D6C-3E26-77C3-57850E62FB5C}"/>
              </a:ext>
            </a:extLst>
          </p:cNvPr>
          <p:cNvSpPr/>
          <p:nvPr/>
        </p:nvSpPr>
        <p:spPr>
          <a:xfrm>
            <a:off x="38190" y="367108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Get_inches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95EE244B-19C6-316B-F582-2890012B9B1B}"/>
              </a:ext>
            </a:extLst>
          </p:cNvPr>
          <p:cNvSpPr/>
          <p:nvPr/>
        </p:nvSpPr>
        <p:spPr>
          <a:xfrm rot="5595791">
            <a:off x="2302114" y="367638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F5FDA1-5BF8-0FB8-93ED-BB3FFF6D5E3E}"/>
              </a:ext>
            </a:extLst>
          </p:cNvPr>
          <p:cNvSpPr/>
          <p:nvPr/>
        </p:nvSpPr>
        <p:spPr>
          <a:xfrm>
            <a:off x="38190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Compute_age</a:t>
            </a:r>
            <a:r>
              <a:rPr lang="en-US" dirty="0"/>
              <a:t>()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3A62444F-03B1-379E-6D8C-8F9375609F1A}"/>
              </a:ext>
            </a:extLst>
          </p:cNvPr>
          <p:cNvSpPr/>
          <p:nvPr/>
        </p:nvSpPr>
        <p:spPr>
          <a:xfrm>
            <a:off x="764020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C811C13E-F603-6EC1-8F6A-03B0A1C18D24}"/>
              </a:ext>
            </a:extLst>
          </p:cNvPr>
          <p:cNvSpPr/>
          <p:nvPr/>
        </p:nvSpPr>
        <p:spPr>
          <a:xfrm rot="5400000">
            <a:off x="2064187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10AF53-187A-9ACC-EFC7-3E006B3F6E82}"/>
              </a:ext>
            </a:extLst>
          </p:cNvPr>
          <p:cNvSpPr/>
          <p:nvPr/>
        </p:nvSpPr>
        <p:spPr>
          <a:xfrm>
            <a:off x="2416556" y="566946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Kg_from_lb</a:t>
            </a:r>
            <a:r>
              <a:rPr lang="en-US" dirty="0"/>
              <a:t>()</a:t>
            </a:r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88D802C5-6954-1F40-168D-6BBFE44383FB}"/>
              </a:ext>
            </a:extLst>
          </p:cNvPr>
          <p:cNvSpPr/>
          <p:nvPr/>
        </p:nvSpPr>
        <p:spPr>
          <a:xfrm>
            <a:off x="3142386" y="539514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A995D759-4E59-D674-18BF-9AEC7EBBACC0}"/>
              </a:ext>
            </a:extLst>
          </p:cNvPr>
          <p:cNvSpPr/>
          <p:nvPr/>
        </p:nvSpPr>
        <p:spPr>
          <a:xfrm rot="5400000">
            <a:off x="4442553" y="56699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64156-8C7B-84CE-5A6C-86EF4A1376F1}"/>
              </a:ext>
            </a:extLst>
          </p:cNvPr>
          <p:cNvSpPr/>
          <p:nvPr/>
        </p:nvSpPr>
        <p:spPr>
          <a:xfrm>
            <a:off x="4804465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cm_from_in</a:t>
            </a:r>
            <a:r>
              <a:rPr lang="en-US" dirty="0"/>
              <a:t>()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2E4F768D-2256-812C-0CC5-6D0791FD8A8B}"/>
              </a:ext>
            </a:extLst>
          </p:cNvPr>
          <p:cNvSpPr/>
          <p:nvPr/>
        </p:nvSpPr>
        <p:spPr>
          <a:xfrm>
            <a:off x="5530295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01C3C76F-5C19-4E55-EE58-777B487FE336}"/>
              </a:ext>
            </a:extLst>
          </p:cNvPr>
          <p:cNvSpPr/>
          <p:nvPr/>
        </p:nvSpPr>
        <p:spPr>
          <a:xfrm rot="5400000">
            <a:off x="6830462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9C9C8F-8159-29C7-4DA1-611F7DEE0882}"/>
              </a:ext>
            </a:extLst>
          </p:cNvPr>
          <p:cNvSpPr/>
          <p:nvPr/>
        </p:nvSpPr>
        <p:spPr>
          <a:xfrm>
            <a:off x="7219343" y="5651007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body_mass_index</a:t>
            </a:r>
            <a:r>
              <a:rPr lang="en-US" dirty="0"/>
              <a:t>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79B8363-2153-F8C3-C0EB-BCC96E935C80}"/>
              </a:ext>
            </a:extLst>
          </p:cNvPr>
          <p:cNvSpPr/>
          <p:nvPr/>
        </p:nvSpPr>
        <p:spPr>
          <a:xfrm>
            <a:off x="7945173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A58D86C4-3993-A744-357C-34F77632FB9A}"/>
              </a:ext>
            </a:extLst>
          </p:cNvPr>
          <p:cNvSpPr/>
          <p:nvPr/>
        </p:nvSpPr>
        <p:spPr>
          <a:xfrm>
            <a:off x="8341409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EB1048B-65AA-F713-7BDE-7A741667F2CC}"/>
              </a:ext>
            </a:extLst>
          </p:cNvPr>
          <p:cNvSpPr/>
          <p:nvPr/>
        </p:nvSpPr>
        <p:spPr>
          <a:xfrm rot="5400000">
            <a:off x="9245340" y="56514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C8F0B2-49CF-E435-10E0-11C6F7023D06}"/>
              </a:ext>
            </a:extLst>
          </p:cNvPr>
          <p:cNvSpPr/>
          <p:nvPr/>
        </p:nvSpPr>
        <p:spPr>
          <a:xfrm>
            <a:off x="9630677" y="5642239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basal_metabolic_rate</a:t>
            </a:r>
            <a:r>
              <a:rPr lang="en-US" dirty="0"/>
              <a:t>()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99FE398E-BA4C-2DA7-855A-774A7A8B641A}"/>
              </a:ext>
            </a:extLst>
          </p:cNvPr>
          <p:cNvSpPr/>
          <p:nvPr/>
        </p:nvSpPr>
        <p:spPr>
          <a:xfrm>
            <a:off x="10356507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A9A3667F-C249-31DA-DE32-104636B19345}"/>
              </a:ext>
            </a:extLst>
          </p:cNvPr>
          <p:cNvSpPr/>
          <p:nvPr/>
        </p:nvSpPr>
        <p:spPr>
          <a:xfrm>
            <a:off x="10752743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34F3E054-9200-ED41-1D86-25EAC9C86175}"/>
              </a:ext>
            </a:extLst>
          </p:cNvPr>
          <p:cNvSpPr/>
          <p:nvPr/>
        </p:nvSpPr>
        <p:spPr>
          <a:xfrm>
            <a:off x="11164899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BF36266F-71A1-9146-53C4-F8A5FDE9FAFF}"/>
              </a:ext>
            </a:extLst>
          </p:cNvPr>
          <p:cNvSpPr/>
          <p:nvPr/>
        </p:nvSpPr>
        <p:spPr>
          <a:xfrm rot="5400000">
            <a:off x="11888719" y="56330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F41FCDEF-77D2-0227-0984-9B8E453A0128}"/>
              </a:ext>
            </a:extLst>
          </p:cNvPr>
          <p:cNvSpPr/>
          <p:nvPr/>
        </p:nvSpPr>
        <p:spPr>
          <a:xfrm>
            <a:off x="3051884" y="268489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Magnetic Disk 49">
            <a:extLst>
              <a:ext uri="{FF2B5EF4-FFF2-40B4-BE49-F238E27FC236}">
                <a16:creationId xmlns:a16="http://schemas.microsoft.com/office/drawing/2014/main" id="{BE3D9E51-2E39-1738-B41C-84327AB55AFA}"/>
              </a:ext>
            </a:extLst>
          </p:cNvPr>
          <p:cNvSpPr/>
          <p:nvPr/>
        </p:nvSpPr>
        <p:spPr>
          <a:xfrm>
            <a:off x="3051884" y="298162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CFE576-B949-2615-BE08-20B979989FFC}"/>
              </a:ext>
            </a:extLst>
          </p:cNvPr>
          <p:cNvSpPr txBox="1"/>
          <p:nvPr/>
        </p:nvSpPr>
        <p:spPr>
          <a:xfrm>
            <a:off x="3164657" y="2634783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0302FE-EC96-B648-6312-B3CF4F9E7FA6}"/>
              </a:ext>
            </a:extLst>
          </p:cNvPr>
          <p:cNvSpPr txBox="1"/>
          <p:nvPr/>
        </p:nvSpPr>
        <p:spPr>
          <a:xfrm>
            <a:off x="3170996" y="2942650"/>
            <a:ext cx="9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birthday</a:t>
            </a:r>
          </a:p>
        </p:txBody>
      </p:sp>
      <p:sp>
        <p:nvSpPr>
          <p:cNvPr id="53" name="Magnetic Disk 52">
            <a:extLst>
              <a:ext uri="{FF2B5EF4-FFF2-40B4-BE49-F238E27FC236}">
                <a16:creationId xmlns:a16="http://schemas.microsoft.com/office/drawing/2014/main" id="{EC9CB3E6-20D1-EE7B-BA16-E07DE8BC903A}"/>
              </a:ext>
            </a:extLst>
          </p:cNvPr>
          <p:cNvSpPr/>
          <p:nvPr/>
        </p:nvSpPr>
        <p:spPr>
          <a:xfrm>
            <a:off x="3051884" y="327962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2741D4-82D7-3343-6796-2E47BC7D1584}"/>
              </a:ext>
            </a:extLst>
          </p:cNvPr>
          <p:cNvSpPr txBox="1"/>
          <p:nvPr/>
        </p:nvSpPr>
        <p:spPr>
          <a:xfrm>
            <a:off x="3185299" y="3221640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Weight_lbs</a:t>
            </a:r>
            <a:endParaRPr lang="en-US" dirty="0"/>
          </a:p>
        </p:txBody>
      </p: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7CB2D616-13DD-9B4E-30B9-98CF3A1F31E1}"/>
              </a:ext>
            </a:extLst>
          </p:cNvPr>
          <p:cNvSpPr/>
          <p:nvPr/>
        </p:nvSpPr>
        <p:spPr>
          <a:xfrm>
            <a:off x="3051884" y="358192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8B315A-FCE3-609B-6C27-813F920E6B27}"/>
              </a:ext>
            </a:extLst>
          </p:cNvPr>
          <p:cNvSpPr txBox="1"/>
          <p:nvPr/>
        </p:nvSpPr>
        <p:spPr>
          <a:xfrm>
            <a:off x="3185299" y="3523938"/>
            <a:ext cx="151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Height_inches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A821232-7573-960E-CC19-5F630CE8A74A}"/>
              </a:ext>
            </a:extLst>
          </p:cNvPr>
          <p:cNvSpPr/>
          <p:nvPr/>
        </p:nvSpPr>
        <p:spPr>
          <a:xfrm>
            <a:off x="9299053" y="237846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Display_age</a:t>
            </a:r>
            <a:r>
              <a:rPr lang="en-US" dirty="0"/>
              <a:t>()</a:t>
            </a:r>
          </a:p>
        </p:txBody>
      </p:sp>
      <p:sp>
        <p:nvSpPr>
          <p:cNvPr id="59" name="Magnetic Disk 58">
            <a:extLst>
              <a:ext uri="{FF2B5EF4-FFF2-40B4-BE49-F238E27FC236}">
                <a16:creationId xmlns:a16="http://schemas.microsoft.com/office/drawing/2014/main" id="{5186A66A-1AD1-0CD5-5D68-88A4C685781C}"/>
              </a:ext>
            </a:extLst>
          </p:cNvPr>
          <p:cNvSpPr/>
          <p:nvPr/>
        </p:nvSpPr>
        <p:spPr>
          <a:xfrm rot="16200000">
            <a:off x="9108179" y="23696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59CFFC-349F-2091-B2BF-B99F3596983D}"/>
              </a:ext>
            </a:extLst>
          </p:cNvPr>
          <p:cNvSpPr/>
          <p:nvPr/>
        </p:nvSpPr>
        <p:spPr>
          <a:xfrm>
            <a:off x="9299053" y="271974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Display_weight_kg</a:t>
            </a:r>
            <a:r>
              <a:rPr lang="en-US" dirty="0"/>
              <a:t>()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6F93708E-F62A-A43B-F765-33379AFF6939}"/>
              </a:ext>
            </a:extLst>
          </p:cNvPr>
          <p:cNvSpPr/>
          <p:nvPr/>
        </p:nvSpPr>
        <p:spPr>
          <a:xfrm rot="16200000">
            <a:off x="9108179" y="271097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29639A-B433-D869-34DC-A1CB7814F17B}"/>
              </a:ext>
            </a:extLst>
          </p:cNvPr>
          <p:cNvSpPr/>
          <p:nvPr/>
        </p:nvSpPr>
        <p:spPr>
          <a:xfrm>
            <a:off x="9299053" y="3070853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Display_height_cm</a:t>
            </a:r>
            <a:r>
              <a:rPr lang="en-US" dirty="0"/>
              <a:t>()</a:t>
            </a:r>
          </a:p>
        </p:txBody>
      </p:sp>
      <p:sp>
        <p:nvSpPr>
          <p:cNvPr id="63" name="Magnetic Disk 62">
            <a:extLst>
              <a:ext uri="{FF2B5EF4-FFF2-40B4-BE49-F238E27FC236}">
                <a16:creationId xmlns:a16="http://schemas.microsoft.com/office/drawing/2014/main" id="{3333E04C-1192-D865-7F28-0F6275AA3FB7}"/>
              </a:ext>
            </a:extLst>
          </p:cNvPr>
          <p:cNvSpPr/>
          <p:nvPr/>
        </p:nvSpPr>
        <p:spPr>
          <a:xfrm rot="16200000">
            <a:off x="9108179" y="306208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52A698-E00B-3AC0-AA6E-9C89F5D0407E}"/>
              </a:ext>
            </a:extLst>
          </p:cNvPr>
          <p:cNvSpPr/>
          <p:nvPr/>
        </p:nvSpPr>
        <p:spPr>
          <a:xfrm>
            <a:off x="9299053" y="341299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Display_bodymass_index</a:t>
            </a:r>
            <a:r>
              <a:rPr lang="en-US" dirty="0"/>
              <a:t>()</a:t>
            </a:r>
          </a:p>
        </p:txBody>
      </p:sp>
      <p:sp>
        <p:nvSpPr>
          <p:cNvPr id="65" name="Magnetic Disk 64">
            <a:extLst>
              <a:ext uri="{FF2B5EF4-FFF2-40B4-BE49-F238E27FC236}">
                <a16:creationId xmlns:a16="http://schemas.microsoft.com/office/drawing/2014/main" id="{F19F3E7B-FCD5-B45A-D13E-92D66F5EEAD9}"/>
              </a:ext>
            </a:extLst>
          </p:cNvPr>
          <p:cNvSpPr/>
          <p:nvPr/>
        </p:nvSpPr>
        <p:spPr>
          <a:xfrm rot="16200000">
            <a:off x="9108179" y="340422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B9C4ED-3A9A-1E77-B0AB-3C9075DF5D32}"/>
              </a:ext>
            </a:extLst>
          </p:cNvPr>
          <p:cNvSpPr/>
          <p:nvPr/>
        </p:nvSpPr>
        <p:spPr>
          <a:xfrm>
            <a:off x="9290862" y="3731415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displayMetabolicRate</a:t>
            </a:r>
            <a:r>
              <a:rPr lang="en-US" dirty="0"/>
              <a:t>()</a:t>
            </a:r>
          </a:p>
        </p:txBody>
      </p:sp>
      <p:sp>
        <p:nvSpPr>
          <p:cNvPr id="67" name="Magnetic Disk 66">
            <a:extLst>
              <a:ext uri="{FF2B5EF4-FFF2-40B4-BE49-F238E27FC236}">
                <a16:creationId xmlns:a16="http://schemas.microsoft.com/office/drawing/2014/main" id="{1DAF5038-85F2-E28B-E978-DFAB47973E7E}"/>
              </a:ext>
            </a:extLst>
          </p:cNvPr>
          <p:cNvSpPr/>
          <p:nvPr/>
        </p:nvSpPr>
        <p:spPr>
          <a:xfrm rot="16200000">
            <a:off x="9099988" y="372264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agnetic Disk 67">
            <a:extLst>
              <a:ext uri="{FF2B5EF4-FFF2-40B4-BE49-F238E27FC236}">
                <a16:creationId xmlns:a16="http://schemas.microsoft.com/office/drawing/2014/main" id="{1C1AAFFC-DD1F-94FD-B220-6D281410066B}"/>
              </a:ext>
            </a:extLst>
          </p:cNvPr>
          <p:cNvSpPr/>
          <p:nvPr/>
        </p:nvSpPr>
        <p:spPr>
          <a:xfrm>
            <a:off x="6974921" y="24695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Magnetic Disk 68">
            <a:extLst>
              <a:ext uri="{FF2B5EF4-FFF2-40B4-BE49-F238E27FC236}">
                <a16:creationId xmlns:a16="http://schemas.microsoft.com/office/drawing/2014/main" id="{18C08E63-A291-0AA6-8163-844399D76927}"/>
              </a:ext>
            </a:extLst>
          </p:cNvPr>
          <p:cNvSpPr/>
          <p:nvPr/>
        </p:nvSpPr>
        <p:spPr>
          <a:xfrm>
            <a:off x="6974921" y="276624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01A266-B24D-B2D2-4299-E3D67464EA81}"/>
              </a:ext>
            </a:extLst>
          </p:cNvPr>
          <p:cNvSpPr txBox="1"/>
          <p:nvPr/>
        </p:nvSpPr>
        <p:spPr>
          <a:xfrm>
            <a:off x="7087694" y="2419404"/>
            <a:ext cx="51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4D1D31-446E-D4C6-1E6F-15EEA48E81F9}"/>
              </a:ext>
            </a:extLst>
          </p:cNvPr>
          <p:cNvSpPr txBox="1"/>
          <p:nvPr/>
        </p:nvSpPr>
        <p:spPr>
          <a:xfrm>
            <a:off x="7094033" y="2727271"/>
            <a:ext cx="118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Weigth_kg</a:t>
            </a:r>
            <a:endParaRPr lang="en-US" dirty="0"/>
          </a:p>
        </p:txBody>
      </p:sp>
      <p:sp>
        <p:nvSpPr>
          <p:cNvPr id="72" name="Magnetic Disk 71">
            <a:extLst>
              <a:ext uri="{FF2B5EF4-FFF2-40B4-BE49-F238E27FC236}">
                <a16:creationId xmlns:a16="http://schemas.microsoft.com/office/drawing/2014/main" id="{77B825B4-65EB-1D6B-25A3-F85C5CE11045}"/>
              </a:ext>
            </a:extLst>
          </p:cNvPr>
          <p:cNvSpPr/>
          <p:nvPr/>
        </p:nvSpPr>
        <p:spPr>
          <a:xfrm>
            <a:off x="6974921" y="306425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CF288A-B14B-C6DE-0D3C-98CD474581AA}"/>
              </a:ext>
            </a:extLst>
          </p:cNvPr>
          <p:cNvSpPr txBox="1"/>
          <p:nvPr/>
        </p:nvSpPr>
        <p:spPr>
          <a:xfrm>
            <a:off x="7108336" y="3006261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Heigth_cm</a:t>
            </a:r>
            <a:endParaRPr lang="en-US" dirty="0"/>
          </a:p>
        </p:txBody>
      </p:sp>
      <p:sp>
        <p:nvSpPr>
          <p:cNvPr id="74" name="Magnetic Disk 73">
            <a:extLst>
              <a:ext uri="{FF2B5EF4-FFF2-40B4-BE49-F238E27FC236}">
                <a16:creationId xmlns:a16="http://schemas.microsoft.com/office/drawing/2014/main" id="{1F8170BD-5273-1001-1DB1-DFFABA844E42}"/>
              </a:ext>
            </a:extLst>
          </p:cNvPr>
          <p:cNvSpPr/>
          <p:nvPr/>
        </p:nvSpPr>
        <p:spPr>
          <a:xfrm>
            <a:off x="6974921" y="336654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302ABA5-3294-57C0-B41A-3E6298955E8C}"/>
              </a:ext>
            </a:extLst>
          </p:cNvPr>
          <p:cNvSpPr txBox="1"/>
          <p:nvPr/>
        </p:nvSpPr>
        <p:spPr>
          <a:xfrm>
            <a:off x="7108336" y="3308559"/>
            <a:ext cx="174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bodaymassindex</a:t>
            </a:r>
            <a:endParaRPr lang="en-US" dirty="0"/>
          </a:p>
        </p:txBody>
      </p:sp>
      <p:sp>
        <p:nvSpPr>
          <p:cNvPr id="76" name="Magnetic Disk 75">
            <a:extLst>
              <a:ext uri="{FF2B5EF4-FFF2-40B4-BE49-F238E27FC236}">
                <a16:creationId xmlns:a16="http://schemas.microsoft.com/office/drawing/2014/main" id="{27F3E7DF-261C-C37C-E0F4-4A8242537A08}"/>
              </a:ext>
            </a:extLst>
          </p:cNvPr>
          <p:cNvSpPr/>
          <p:nvPr/>
        </p:nvSpPr>
        <p:spPr>
          <a:xfrm>
            <a:off x="6974921" y="366395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177C9E-0890-BA57-B4BA-F9C3048E109F}"/>
              </a:ext>
            </a:extLst>
          </p:cNvPr>
          <p:cNvSpPr txBox="1"/>
          <p:nvPr/>
        </p:nvSpPr>
        <p:spPr>
          <a:xfrm>
            <a:off x="7108336" y="3605964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metabolicrate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AE312C-654A-7921-7C7D-FFA05832AE7D}"/>
              </a:ext>
            </a:extLst>
          </p:cNvPr>
          <p:cNvSpPr txBox="1"/>
          <p:nvPr/>
        </p:nvSpPr>
        <p:spPr>
          <a:xfrm>
            <a:off x="981631" y="535059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E7BA5D-755B-77B8-5A1B-6CC597AEC78C}"/>
              </a:ext>
            </a:extLst>
          </p:cNvPr>
          <p:cNvSpPr txBox="1"/>
          <p:nvPr/>
        </p:nvSpPr>
        <p:spPr>
          <a:xfrm>
            <a:off x="3359186" y="5337949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pounds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3E2A7D-7C29-B4EF-0443-3CA5AF0AF428}"/>
              </a:ext>
            </a:extLst>
          </p:cNvPr>
          <p:cNvSpPr txBox="1"/>
          <p:nvPr/>
        </p:nvSpPr>
        <p:spPr>
          <a:xfrm>
            <a:off x="5742025" y="5320413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inches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AD584B-4479-080F-86DF-EE1691AEC8B7}"/>
              </a:ext>
            </a:extLst>
          </p:cNvPr>
          <p:cNvSpPr txBox="1"/>
          <p:nvPr/>
        </p:nvSpPr>
        <p:spPr>
          <a:xfrm>
            <a:off x="6992728" y="5350591"/>
            <a:ext cx="1356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 (kg)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1EE9BF-3F48-5952-1C43-F4E596A4292C}"/>
              </a:ext>
            </a:extLst>
          </p:cNvPr>
          <p:cNvSpPr txBox="1"/>
          <p:nvPr/>
        </p:nvSpPr>
        <p:spPr>
          <a:xfrm>
            <a:off x="8494849" y="5320387"/>
            <a:ext cx="121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Height(cm)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8821C2-273F-E022-9A21-5B140C19C96B}"/>
              </a:ext>
            </a:extLst>
          </p:cNvPr>
          <p:cNvSpPr txBox="1"/>
          <p:nvPr/>
        </p:nvSpPr>
        <p:spPr>
          <a:xfrm>
            <a:off x="10733436" y="434985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87628B-6053-482B-B20F-17472626FB07}"/>
              </a:ext>
            </a:extLst>
          </p:cNvPr>
          <p:cNvSpPr txBox="1"/>
          <p:nvPr/>
        </p:nvSpPr>
        <p:spPr>
          <a:xfrm>
            <a:off x="10733436" y="456585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E8CEF3-41EF-5D07-7380-B861E9ADDF91}"/>
              </a:ext>
            </a:extLst>
          </p:cNvPr>
          <p:cNvSpPr txBox="1"/>
          <p:nvPr/>
        </p:nvSpPr>
        <p:spPr>
          <a:xfrm>
            <a:off x="10733436" y="482013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B99DC4-5BE4-25F7-A4C5-ECE4453711BC}"/>
              </a:ext>
            </a:extLst>
          </p:cNvPr>
          <p:cNvSpPr txBox="1"/>
          <p:nvPr/>
        </p:nvSpPr>
        <p:spPr>
          <a:xfrm>
            <a:off x="10733436" y="503613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0" name="Magnetic Disk 89">
            <a:extLst>
              <a:ext uri="{FF2B5EF4-FFF2-40B4-BE49-F238E27FC236}">
                <a16:creationId xmlns:a16="http://schemas.microsoft.com/office/drawing/2014/main" id="{0C0ECCA9-F819-1BE9-098B-B758EE59186D}"/>
              </a:ext>
            </a:extLst>
          </p:cNvPr>
          <p:cNvSpPr/>
          <p:nvPr/>
        </p:nvSpPr>
        <p:spPr>
          <a:xfrm>
            <a:off x="11518038" y="53505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5EF4E1-8DAD-C24F-F99C-A841F2247035}"/>
              </a:ext>
            </a:extLst>
          </p:cNvPr>
          <p:cNvSpPr txBox="1"/>
          <p:nvPr/>
        </p:nvSpPr>
        <p:spPr>
          <a:xfrm>
            <a:off x="1911071" y="5806625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EE5290-2608-466B-BBDB-BEBFD5423FA1}"/>
              </a:ext>
            </a:extLst>
          </p:cNvPr>
          <p:cNvSpPr txBox="1"/>
          <p:nvPr/>
        </p:nvSpPr>
        <p:spPr>
          <a:xfrm>
            <a:off x="4286110" y="585912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3F5D4C-FA14-DA5C-8AA4-A7F6B27E5F33}"/>
              </a:ext>
            </a:extLst>
          </p:cNvPr>
          <p:cNvSpPr txBox="1"/>
          <p:nvPr/>
        </p:nvSpPr>
        <p:spPr>
          <a:xfrm>
            <a:off x="6737469" y="591175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0AB040-FDF6-BC82-EE4B-ADE89C84A9F7}"/>
              </a:ext>
            </a:extLst>
          </p:cNvPr>
          <p:cNvSpPr txBox="1"/>
          <p:nvPr/>
        </p:nvSpPr>
        <p:spPr>
          <a:xfrm>
            <a:off x="8851377" y="5835673"/>
            <a:ext cx="83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index</a:t>
            </a:r>
          </a:p>
        </p:txBody>
      </p:sp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0DCDFD1E-8630-F6AB-02CF-F7B618539707}"/>
              </a:ext>
            </a:extLst>
          </p:cNvPr>
          <p:cNvCxnSpPr>
            <a:cxnSpLocks/>
            <a:stCxn id="13" idx="0"/>
            <a:endCxn id="49" idx="2"/>
          </p:cNvCxnSpPr>
          <p:nvPr/>
        </p:nvCxnSpPr>
        <p:spPr>
          <a:xfrm>
            <a:off x="2461515" y="2788379"/>
            <a:ext cx="590369" cy="336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FFA66233-5F5E-C506-B7D8-06740CED7EFE}"/>
              </a:ext>
            </a:extLst>
          </p:cNvPr>
          <p:cNvCxnSpPr>
            <a:cxnSpLocks/>
            <a:stCxn id="14" idx="1"/>
            <a:endCxn id="50" idx="2"/>
          </p:cNvCxnSpPr>
          <p:nvPr/>
        </p:nvCxnSpPr>
        <p:spPr>
          <a:xfrm flipV="1">
            <a:off x="2552806" y="3118780"/>
            <a:ext cx="499078" cy="116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CAF35C5B-2848-E025-3C90-B7BFA2132A9F}"/>
              </a:ext>
            </a:extLst>
          </p:cNvPr>
          <p:cNvCxnSpPr>
            <a:cxnSpLocks/>
            <a:stCxn id="15" idx="1"/>
            <a:endCxn id="53" idx="2"/>
          </p:cNvCxnSpPr>
          <p:nvPr/>
        </p:nvCxnSpPr>
        <p:spPr>
          <a:xfrm flipV="1">
            <a:off x="2566982" y="3416789"/>
            <a:ext cx="484902" cy="501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7CE00E46-8C9D-CE01-1A13-59CD126257FA}"/>
              </a:ext>
            </a:extLst>
          </p:cNvPr>
          <p:cNvCxnSpPr>
            <a:cxnSpLocks/>
            <a:stCxn id="18" idx="1"/>
            <a:endCxn id="55" idx="2"/>
          </p:cNvCxnSpPr>
          <p:nvPr/>
        </p:nvCxnSpPr>
        <p:spPr>
          <a:xfrm flipV="1">
            <a:off x="2566982" y="3719087"/>
            <a:ext cx="484902" cy="1022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E240E1B9-AD0A-0B20-C3F0-99F80A26751C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4011043" y="2819449"/>
            <a:ext cx="6741700" cy="1746409"/>
          </a:xfrm>
          <a:prstGeom prst="curvedConnector3">
            <a:avLst>
              <a:gd name="adj1" fmla="val 2151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C409CAA3-81A3-4ECD-79AC-9DA9D4075CC1}"/>
              </a:ext>
            </a:extLst>
          </p:cNvPr>
          <p:cNvCxnSpPr>
            <a:cxnSpLocks/>
            <a:stCxn id="52" idx="3"/>
            <a:endCxn id="20" idx="0"/>
          </p:cNvCxnSpPr>
          <p:nvPr/>
        </p:nvCxnSpPr>
        <p:spPr>
          <a:xfrm flipH="1">
            <a:off x="891951" y="3127316"/>
            <a:ext cx="3249695" cy="2349579"/>
          </a:xfrm>
          <a:prstGeom prst="curvedConnector4">
            <a:avLst>
              <a:gd name="adj1" fmla="val -7035"/>
              <a:gd name="adj2" fmla="val 5198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6" name="Curved Connector 95">
            <a:extLst>
              <a:ext uri="{FF2B5EF4-FFF2-40B4-BE49-F238E27FC236}">
                <a16:creationId xmlns:a16="http://schemas.microsoft.com/office/drawing/2014/main" id="{4ACAE18F-5AA7-894A-4DCE-99E6F7B0809B}"/>
              </a:ext>
            </a:extLst>
          </p:cNvPr>
          <p:cNvCxnSpPr>
            <a:cxnSpLocks/>
            <a:stCxn id="23" idx="2"/>
            <a:endCxn id="68" idx="2"/>
          </p:cNvCxnSpPr>
          <p:nvPr/>
        </p:nvCxnSpPr>
        <p:spPr>
          <a:xfrm rot="5400000" flipH="1" flipV="1">
            <a:off x="3052126" y="1746672"/>
            <a:ext cx="3062787" cy="478280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3AA90A8C-023A-1EA9-2EE6-A5BF5A907576}"/>
              </a:ext>
            </a:extLst>
          </p:cNvPr>
          <p:cNvCxnSpPr>
            <a:cxnSpLocks/>
            <a:stCxn id="54" idx="3"/>
            <a:endCxn id="30" idx="1"/>
          </p:cNvCxnSpPr>
          <p:nvPr/>
        </p:nvCxnSpPr>
        <p:spPr>
          <a:xfrm flipH="1">
            <a:off x="3270317" y="3406306"/>
            <a:ext cx="1149102" cy="1988839"/>
          </a:xfrm>
          <a:prstGeom prst="curvedConnector4">
            <a:avLst>
              <a:gd name="adj1" fmla="val -19894"/>
              <a:gd name="adj2" fmla="val 54643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B36E30B9-0D93-D872-A789-DA13087156AE}"/>
              </a:ext>
            </a:extLst>
          </p:cNvPr>
          <p:cNvCxnSpPr>
            <a:cxnSpLocks/>
            <a:stCxn id="56" idx="3"/>
            <a:endCxn id="35" idx="1"/>
          </p:cNvCxnSpPr>
          <p:nvPr/>
        </p:nvCxnSpPr>
        <p:spPr>
          <a:xfrm>
            <a:off x="4703150" y="3708604"/>
            <a:ext cx="955076" cy="167685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6" name="Curved Connector 105">
            <a:extLst>
              <a:ext uri="{FF2B5EF4-FFF2-40B4-BE49-F238E27FC236}">
                <a16:creationId xmlns:a16="http://schemas.microsoft.com/office/drawing/2014/main" id="{B0383830-E8A8-5A1A-DA5C-A290D1E026E3}"/>
              </a:ext>
            </a:extLst>
          </p:cNvPr>
          <p:cNvCxnSpPr>
            <a:cxnSpLocks/>
            <a:stCxn id="33" idx="2"/>
            <a:endCxn id="69" idx="2"/>
          </p:cNvCxnSpPr>
          <p:nvPr/>
        </p:nvCxnSpPr>
        <p:spPr>
          <a:xfrm rot="5400000" flipH="1" flipV="1">
            <a:off x="4384825" y="3089061"/>
            <a:ext cx="2775755" cy="240443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9" name="Curved Connector 108">
            <a:extLst>
              <a:ext uri="{FF2B5EF4-FFF2-40B4-BE49-F238E27FC236}">
                <a16:creationId xmlns:a16="http://schemas.microsoft.com/office/drawing/2014/main" id="{8AB0E3A4-4C95-3610-A119-C52E0EDFEE40}"/>
              </a:ext>
            </a:extLst>
          </p:cNvPr>
          <p:cNvCxnSpPr>
            <a:cxnSpLocks/>
            <a:stCxn id="38" idx="2"/>
            <a:endCxn id="72" idx="2"/>
          </p:cNvCxnSpPr>
          <p:nvPr/>
        </p:nvCxnSpPr>
        <p:spPr>
          <a:xfrm rot="5400000" flipH="1" flipV="1">
            <a:off x="5732629" y="4427174"/>
            <a:ext cx="2468056" cy="1652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2" name="Curved Connector 111">
            <a:extLst>
              <a:ext uri="{FF2B5EF4-FFF2-40B4-BE49-F238E27FC236}">
                <a16:creationId xmlns:a16="http://schemas.microsoft.com/office/drawing/2014/main" id="{4C5D3F09-E189-90DE-B2EF-2CAD462B8792}"/>
              </a:ext>
            </a:extLst>
          </p:cNvPr>
          <p:cNvCxnSpPr>
            <a:cxnSpLocks/>
            <a:stCxn id="71" idx="3"/>
            <a:endCxn id="84" idx="0"/>
          </p:cNvCxnSpPr>
          <p:nvPr/>
        </p:nvCxnSpPr>
        <p:spPr>
          <a:xfrm flipH="1">
            <a:off x="7670785" y="2911937"/>
            <a:ext cx="605879" cy="2438654"/>
          </a:xfrm>
          <a:prstGeom prst="curvedConnector4">
            <a:avLst>
              <a:gd name="adj1" fmla="val -37730"/>
              <a:gd name="adj2" fmla="val 5378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86DD5BEF-EEA8-CCA3-B702-CB1216FF1BEC}"/>
              </a:ext>
            </a:extLst>
          </p:cNvPr>
          <p:cNvCxnSpPr>
            <a:cxnSpLocks/>
            <a:stCxn id="73" idx="3"/>
            <a:endCxn id="41" idx="1"/>
          </p:cNvCxnSpPr>
          <p:nvPr/>
        </p:nvCxnSpPr>
        <p:spPr>
          <a:xfrm>
            <a:off x="8307447" y="3190927"/>
            <a:ext cx="161893" cy="218576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8" name="Curved Connector 117">
            <a:extLst>
              <a:ext uri="{FF2B5EF4-FFF2-40B4-BE49-F238E27FC236}">
                <a16:creationId xmlns:a16="http://schemas.microsoft.com/office/drawing/2014/main" id="{1DC0F059-C87B-29D8-170A-13CF2BB2D0BF}"/>
              </a:ext>
            </a:extLst>
          </p:cNvPr>
          <p:cNvCxnSpPr>
            <a:cxnSpLocks/>
            <a:stCxn id="71" idx="3"/>
            <a:endCxn id="87" idx="1"/>
          </p:cNvCxnSpPr>
          <p:nvPr/>
        </p:nvCxnSpPr>
        <p:spPr>
          <a:xfrm>
            <a:off x="8276664" y="2911937"/>
            <a:ext cx="2456772" cy="18385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1" name="Curved Connector 120">
            <a:extLst>
              <a:ext uri="{FF2B5EF4-FFF2-40B4-BE49-F238E27FC236}">
                <a16:creationId xmlns:a16="http://schemas.microsoft.com/office/drawing/2014/main" id="{80AB9B77-C1D3-BDE0-EBD1-5E6A14BC2456}"/>
              </a:ext>
            </a:extLst>
          </p:cNvPr>
          <p:cNvCxnSpPr>
            <a:cxnSpLocks/>
            <a:stCxn id="73" idx="3"/>
            <a:endCxn id="88" idx="1"/>
          </p:cNvCxnSpPr>
          <p:nvPr/>
        </p:nvCxnSpPr>
        <p:spPr>
          <a:xfrm>
            <a:off x="8307447" y="3190927"/>
            <a:ext cx="2425989" cy="18138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E96082B1-2A43-6EE4-C6B7-74BBB1BA4AD2}"/>
              </a:ext>
            </a:extLst>
          </p:cNvPr>
          <p:cNvCxnSpPr>
            <a:cxnSpLocks/>
            <a:stCxn id="77" idx="3"/>
            <a:endCxn id="67" idx="1"/>
          </p:cNvCxnSpPr>
          <p:nvPr/>
        </p:nvCxnSpPr>
        <p:spPr>
          <a:xfrm>
            <a:off x="8597270" y="3790630"/>
            <a:ext cx="493489" cy="691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7" name="Curved Connector 126">
            <a:extLst>
              <a:ext uri="{FF2B5EF4-FFF2-40B4-BE49-F238E27FC236}">
                <a16:creationId xmlns:a16="http://schemas.microsoft.com/office/drawing/2014/main" id="{21B651A6-C561-2AC4-D182-167A981A2B25}"/>
              </a:ext>
            </a:extLst>
          </p:cNvPr>
          <p:cNvCxnSpPr>
            <a:cxnSpLocks/>
            <a:stCxn id="48" idx="2"/>
            <a:endCxn id="77" idx="2"/>
          </p:cNvCxnSpPr>
          <p:nvPr/>
        </p:nvCxnSpPr>
        <p:spPr>
          <a:xfrm rot="16200000" flipV="1">
            <a:off x="9101255" y="2726844"/>
            <a:ext cx="1666944" cy="41638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80C9726B-1F0D-C2D5-B26D-6936C26ED725}"/>
              </a:ext>
            </a:extLst>
          </p:cNvPr>
          <p:cNvCxnSpPr>
            <a:cxnSpLocks/>
            <a:stCxn id="43" idx="2"/>
            <a:endCxn id="74" idx="2"/>
          </p:cNvCxnSpPr>
          <p:nvPr/>
        </p:nvCxnSpPr>
        <p:spPr>
          <a:xfrm rot="16200000" flipV="1">
            <a:off x="7095601" y="3383028"/>
            <a:ext cx="2156990" cy="2398350"/>
          </a:xfrm>
          <a:prstGeom prst="curvedConnector4">
            <a:avLst>
              <a:gd name="adj1" fmla="val 46607"/>
              <a:gd name="adj2" fmla="val 10953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EC109365-D6FF-CCF4-E399-4512055A4C3F}"/>
              </a:ext>
            </a:extLst>
          </p:cNvPr>
          <p:cNvCxnSpPr>
            <a:cxnSpLocks/>
            <a:stCxn id="75" idx="3"/>
            <a:endCxn id="65" idx="1"/>
          </p:cNvCxnSpPr>
          <p:nvPr/>
        </p:nvCxnSpPr>
        <p:spPr>
          <a:xfrm>
            <a:off x="8851377" y="3493225"/>
            <a:ext cx="247573" cy="481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6" name="Curved Connector 135">
            <a:extLst>
              <a:ext uri="{FF2B5EF4-FFF2-40B4-BE49-F238E27FC236}">
                <a16:creationId xmlns:a16="http://schemas.microsoft.com/office/drawing/2014/main" id="{147D2B81-819C-912E-4261-8C2E9A7D86AB}"/>
              </a:ext>
            </a:extLst>
          </p:cNvPr>
          <p:cNvCxnSpPr>
            <a:cxnSpLocks/>
            <a:stCxn id="73" idx="3"/>
            <a:endCxn id="63" idx="1"/>
          </p:cNvCxnSpPr>
          <p:nvPr/>
        </p:nvCxnSpPr>
        <p:spPr>
          <a:xfrm>
            <a:off x="8307447" y="3190927"/>
            <a:ext cx="791503" cy="83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9" name="Curved Connector 138">
            <a:extLst>
              <a:ext uri="{FF2B5EF4-FFF2-40B4-BE49-F238E27FC236}">
                <a16:creationId xmlns:a16="http://schemas.microsoft.com/office/drawing/2014/main" id="{A417DBF1-A2CA-3E0B-1F65-0EFA3CD31C54}"/>
              </a:ext>
            </a:extLst>
          </p:cNvPr>
          <p:cNvCxnSpPr>
            <a:cxnSpLocks/>
            <a:stCxn id="71" idx="3"/>
            <a:endCxn id="61" idx="1"/>
          </p:cNvCxnSpPr>
          <p:nvPr/>
        </p:nvCxnSpPr>
        <p:spPr>
          <a:xfrm flipV="1">
            <a:off x="8276664" y="2848133"/>
            <a:ext cx="822286" cy="638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5BB2505A-B101-6A9C-03F3-2B8A14B048DB}"/>
              </a:ext>
            </a:extLst>
          </p:cNvPr>
          <p:cNvCxnSpPr>
            <a:cxnSpLocks/>
            <a:stCxn id="70" idx="3"/>
            <a:endCxn id="59" idx="1"/>
          </p:cNvCxnSpPr>
          <p:nvPr/>
        </p:nvCxnSpPr>
        <p:spPr>
          <a:xfrm flipV="1">
            <a:off x="7605464" y="2506852"/>
            <a:ext cx="1493486" cy="972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0D02DBF-642C-8932-FA74-7FA5BD984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195" y="226953"/>
            <a:ext cx="929044" cy="15210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DA44AC-B1CF-382A-BCB8-256B0AC4F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984" y="48488"/>
            <a:ext cx="2732960" cy="179119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2768A7D-3762-EC43-91F6-08A7A5489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1646" y="0"/>
            <a:ext cx="830574" cy="1991864"/>
          </a:xfrm>
          <a:prstGeom prst="rect">
            <a:avLst/>
          </a:prstGeom>
        </p:spPr>
      </p:pic>
      <p:sp>
        <p:nvSpPr>
          <p:cNvPr id="24" name="Striped Right Arrow 23">
            <a:extLst>
              <a:ext uri="{FF2B5EF4-FFF2-40B4-BE49-F238E27FC236}">
                <a16:creationId xmlns:a16="http://schemas.microsoft.com/office/drawing/2014/main" id="{332E591C-460B-50D5-768F-2199C783D4B0}"/>
              </a:ext>
            </a:extLst>
          </p:cNvPr>
          <p:cNvSpPr/>
          <p:nvPr/>
        </p:nvSpPr>
        <p:spPr>
          <a:xfrm>
            <a:off x="4687053" y="982493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iped Right Arrow 25">
            <a:extLst>
              <a:ext uri="{FF2B5EF4-FFF2-40B4-BE49-F238E27FC236}">
                <a16:creationId xmlns:a16="http://schemas.microsoft.com/office/drawing/2014/main" id="{63483F03-BAB2-C7ED-6794-D150C722601D}"/>
              </a:ext>
            </a:extLst>
          </p:cNvPr>
          <p:cNvSpPr/>
          <p:nvPr/>
        </p:nvSpPr>
        <p:spPr>
          <a:xfrm>
            <a:off x="5917312" y="995932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4463FD-F300-4806-C53C-49B83FD1D98B}"/>
              </a:ext>
            </a:extLst>
          </p:cNvPr>
          <p:cNvSpPr txBox="1"/>
          <p:nvPr/>
        </p:nvSpPr>
        <p:spPr>
          <a:xfrm>
            <a:off x="8543725" y="87557"/>
            <a:ext cx="3505745" cy="98387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Now let’s connect the lines!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EF1DD-3D25-443A-48A8-980098337269}"/>
              </a:ext>
            </a:extLst>
          </p:cNvPr>
          <p:cNvSpPr txBox="1"/>
          <p:nvPr/>
        </p:nvSpPr>
        <p:spPr>
          <a:xfrm>
            <a:off x="33051" y="5227"/>
            <a:ext cx="4237057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gender		= </a:t>
            </a:r>
            <a:r>
              <a:rPr lang="en-US" sz="1000" dirty="0" err="1"/>
              <a:t>get_gender</a:t>
            </a:r>
            <a:r>
              <a:rPr lang="en-US" sz="1000" dirty="0"/>
              <a:t>()</a:t>
            </a:r>
          </a:p>
          <a:p>
            <a:r>
              <a:rPr lang="en-US" sz="1000" dirty="0"/>
              <a:t>birthday		= </a:t>
            </a:r>
            <a:r>
              <a:rPr lang="en-US" sz="1000" dirty="0" err="1"/>
              <a:t>get_birthday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weight_lbs</a:t>
            </a:r>
            <a:r>
              <a:rPr lang="en-US" sz="1000" dirty="0"/>
              <a:t>	= </a:t>
            </a:r>
            <a:r>
              <a:rPr lang="en-US" sz="1000" dirty="0" err="1"/>
              <a:t>get_weight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height_inches</a:t>
            </a:r>
            <a:r>
              <a:rPr lang="en-US" sz="1000" dirty="0"/>
              <a:t> 	= </a:t>
            </a:r>
            <a:r>
              <a:rPr lang="en-US" sz="1000" dirty="0" err="1"/>
              <a:t>get_inches</a:t>
            </a:r>
            <a:r>
              <a:rPr lang="en-US" sz="1000" dirty="0"/>
              <a:t>()</a:t>
            </a:r>
          </a:p>
          <a:p>
            <a:endParaRPr lang="en-US" sz="1000" dirty="0"/>
          </a:p>
          <a:p>
            <a:r>
              <a:rPr lang="en-US" sz="1000" dirty="0"/>
              <a:t>age 		= </a:t>
            </a:r>
            <a:r>
              <a:rPr lang="en-US" sz="1000" dirty="0" err="1"/>
              <a:t>compute_age</a:t>
            </a:r>
            <a:r>
              <a:rPr lang="en-US" sz="1000" dirty="0"/>
              <a:t>(birthday)</a:t>
            </a:r>
          </a:p>
          <a:p>
            <a:r>
              <a:rPr lang="en-US" sz="1000" dirty="0" err="1"/>
              <a:t>weight_kg</a:t>
            </a:r>
            <a:r>
              <a:rPr lang="en-US" sz="1000" dirty="0"/>
              <a:t> 	= </a:t>
            </a:r>
            <a:r>
              <a:rPr lang="en-US" sz="1000" dirty="0" err="1"/>
              <a:t>kg_from_lb</a:t>
            </a:r>
            <a:r>
              <a:rPr lang="en-US" sz="1000" dirty="0"/>
              <a:t>(</a:t>
            </a:r>
            <a:r>
              <a:rPr lang="en-US" sz="1000" dirty="0" err="1"/>
              <a:t>weight_lbs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height_cm</a:t>
            </a:r>
            <a:r>
              <a:rPr lang="en-US" sz="1000" dirty="0"/>
              <a:t>	= </a:t>
            </a:r>
            <a:r>
              <a:rPr lang="en-US" sz="1000" dirty="0" err="1"/>
              <a:t>cm_from_in</a:t>
            </a:r>
            <a:r>
              <a:rPr lang="en-US" sz="1000" dirty="0"/>
              <a:t>(</a:t>
            </a:r>
            <a:r>
              <a:rPr lang="en-US" sz="1000" dirty="0" err="1"/>
              <a:t>height_inches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bodymassindex</a:t>
            </a:r>
            <a:r>
              <a:rPr lang="en-US" sz="1000" dirty="0"/>
              <a:t> 	= </a:t>
            </a:r>
            <a:r>
              <a:rPr lang="en-US" sz="1000" dirty="0" err="1"/>
              <a:t>body_mass_index</a:t>
            </a:r>
            <a:r>
              <a:rPr lang="en-US" sz="1000" dirty="0"/>
              <a:t>(</a:t>
            </a:r>
            <a:r>
              <a:rPr lang="en-US" sz="1000" dirty="0" err="1"/>
              <a:t>weight_kg</a:t>
            </a:r>
            <a:r>
              <a:rPr lang="en-US" sz="1000" dirty="0"/>
              <a:t>, </a:t>
            </a:r>
            <a:r>
              <a:rPr lang="en-US" sz="1000" dirty="0" err="1"/>
              <a:t>height_cm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metabolicrate</a:t>
            </a:r>
            <a:r>
              <a:rPr lang="en-US" sz="1000" dirty="0"/>
              <a:t> 	= </a:t>
            </a:r>
            <a:r>
              <a:rPr lang="en-US" sz="1000" dirty="0" err="1"/>
              <a:t>basel_metabolic_rate</a:t>
            </a:r>
            <a:r>
              <a:rPr lang="en-US" sz="1000" dirty="0"/>
              <a:t>(gender, </a:t>
            </a:r>
            <a:r>
              <a:rPr lang="en-US" sz="1000" dirty="0" err="1"/>
              <a:t>weight_kg</a:t>
            </a:r>
            <a:r>
              <a:rPr lang="en-US" sz="1000" dirty="0"/>
              <a:t>, </a:t>
            </a:r>
            <a:r>
              <a:rPr lang="en-US" sz="1000" dirty="0" err="1"/>
              <a:t>height_cm</a:t>
            </a:r>
            <a:r>
              <a:rPr lang="en-US" sz="1000" dirty="0"/>
              <a:t>, age)</a:t>
            </a:r>
          </a:p>
          <a:p>
            <a:endParaRPr lang="en-US" sz="1000" dirty="0"/>
          </a:p>
          <a:p>
            <a:r>
              <a:rPr lang="en-US" sz="1000" dirty="0" err="1"/>
              <a:t>display_age</a:t>
            </a:r>
            <a:r>
              <a:rPr lang="en-US" sz="1000" dirty="0"/>
              <a:t>(age)</a:t>
            </a:r>
          </a:p>
          <a:p>
            <a:r>
              <a:rPr lang="en-US" sz="1000" dirty="0" err="1"/>
              <a:t>display_weight_kg</a:t>
            </a:r>
            <a:r>
              <a:rPr lang="en-US" sz="1000" dirty="0"/>
              <a:t>(</a:t>
            </a:r>
            <a:r>
              <a:rPr lang="en-US" sz="1000" dirty="0" err="1"/>
              <a:t>weight_kg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display_height_cm</a:t>
            </a:r>
            <a:r>
              <a:rPr lang="en-US" sz="1000" dirty="0"/>
              <a:t>(</a:t>
            </a:r>
            <a:r>
              <a:rPr lang="en-US" sz="1000" dirty="0" err="1"/>
              <a:t>height_cm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display_bodymass_index</a:t>
            </a:r>
            <a:r>
              <a:rPr lang="en-US" sz="1000" dirty="0"/>
              <a:t>(</a:t>
            </a:r>
            <a:r>
              <a:rPr lang="en-US" sz="1000" dirty="0" err="1"/>
              <a:t>bodymassindex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displayMetabolicRate</a:t>
            </a:r>
            <a:r>
              <a:rPr lang="en-US" sz="1000" dirty="0"/>
              <a:t>(</a:t>
            </a:r>
            <a:r>
              <a:rPr lang="en-US" sz="1000" dirty="0" err="1"/>
              <a:t>metabolicrate</a:t>
            </a:r>
            <a:r>
              <a:rPr lang="en-US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9576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354A2-9675-CB93-58FB-378A71251D27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7C9B3-FFBC-9EF5-359B-37D4CBE37ED2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Get_gender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BF482-83B1-8FC4-1771-01812B3D43A1}"/>
              </a:ext>
            </a:extLst>
          </p:cNvPr>
          <p:cNvSpPr/>
          <p:nvPr/>
        </p:nvSpPr>
        <p:spPr>
          <a:xfrm>
            <a:off x="38190" y="298344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Get_birthday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10021-8D8E-0EEF-2F28-E885238B5CC7}"/>
              </a:ext>
            </a:extLst>
          </p:cNvPr>
          <p:cNvSpPr/>
          <p:nvPr/>
        </p:nvSpPr>
        <p:spPr>
          <a:xfrm>
            <a:off x="38190" y="331665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Get_weight</a:t>
            </a:r>
            <a:r>
              <a:rPr lang="en-US" dirty="0"/>
              <a:t>()</a:t>
            </a:r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F8B4926A-F244-C7CD-E975-D096E2882B8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89F36374-9F8E-D547-66B4-0512A2D82B07}"/>
              </a:ext>
            </a:extLst>
          </p:cNvPr>
          <p:cNvSpPr/>
          <p:nvPr/>
        </p:nvSpPr>
        <p:spPr>
          <a:xfrm rot="5595791">
            <a:off x="2287938" y="29854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CB717CC5-BE18-35E5-90A2-76A1F7EA639C}"/>
              </a:ext>
            </a:extLst>
          </p:cNvPr>
          <p:cNvSpPr/>
          <p:nvPr/>
        </p:nvSpPr>
        <p:spPr>
          <a:xfrm rot="5595791">
            <a:off x="2302114" y="332194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DF0BA3-4D6C-3E26-77C3-57850E62FB5C}"/>
              </a:ext>
            </a:extLst>
          </p:cNvPr>
          <p:cNvSpPr/>
          <p:nvPr/>
        </p:nvSpPr>
        <p:spPr>
          <a:xfrm>
            <a:off x="38190" y="367108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Get_inches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95EE244B-19C6-316B-F582-2890012B9B1B}"/>
              </a:ext>
            </a:extLst>
          </p:cNvPr>
          <p:cNvSpPr/>
          <p:nvPr/>
        </p:nvSpPr>
        <p:spPr>
          <a:xfrm rot="5595791">
            <a:off x="2302114" y="367638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F5FDA1-5BF8-0FB8-93ED-BB3FFF6D5E3E}"/>
              </a:ext>
            </a:extLst>
          </p:cNvPr>
          <p:cNvSpPr/>
          <p:nvPr/>
        </p:nvSpPr>
        <p:spPr>
          <a:xfrm>
            <a:off x="38190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Compute_age</a:t>
            </a:r>
            <a:r>
              <a:rPr lang="en-US" dirty="0"/>
              <a:t>()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3A62444F-03B1-379E-6D8C-8F9375609F1A}"/>
              </a:ext>
            </a:extLst>
          </p:cNvPr>
          <p:cNvSpPr/>
          <p:nvPr/>
        </p:nvSpPr>
        <p:spPr>
          <a:xfrm>
            <a:off x="764020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C811C13E-F603-6EC1-8F6A-03B0A1C18D24}"/>
              </a:ext>
            </a:extLst>
          </p:cNvPr>
          <p:cNvSpPr/>
          <p:nvPr/>
        </p:nvSpPr>
        <p:spPr>
          <a:xfrm rot="5400000">
            <a:off x="2064187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10AF53-187A-9ACC-EFC7-3E006B3F6E82}"/>
              </a:ext>
            </a:extLst>
          </p:cNvPr>
          <p:cNvSpPr/>
          <p:nvPr/>
        </p:nvSpPr>
        <p:spPr>
          <a:xfrm>
            <a:off x="2416556" y="566946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Kg_from_lb</a:t>
            </a:r>
            <a:r>
              <a:rPr lang="en-US" dirty="0"/>
              <a:t>()</a:t>
            </a:r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88D802C5-6954-1F40-168D-6BBFE44383FB}"/>
              </a:ext>
            </a:extLst>
          </p:cNvPr>
          <p:cNvSpPr/>
          <p:nvPr/>
        </p:nvSpPr>
        <p:spPr>
          <a:xfrm>
            <a:off x="3142386" y="539514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A995D759-4E59-D674-18BF-9AEC7EBBACC0}"/>
              </a:ext>
            </a:extLst>
          </p:cNvPr>
          <p:cNvSpPr/>
          <p:nvPr/>
        </p:nvSpPr>
        <p:spPr>
          <a:xfrm rot="5400000">
            <a:off x="4442553" y="56699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64156-8C7B-84CE-5A6C-86EF4A1376F1}"/>
              </a:ext>
            </a:extLst>
          </p:cNvPr>
          <p:cNvSpPr/>
          <p:nvPr/>
        </p:nvSpPr>
        <p:spPr>
          <a:xfrm>
            <a:off x="4804465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cm_from_in</a:t>
            </a:r>
            <a:r>
              <a:rPr lang="en-US" dirty="0"/>
              <a:t>()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2E4F768D-2256-812C-0CC5-6D0791FD8A8B}"/>
              </a:ext>
            </a:extLst>
          </p:cNvPr>
          <p:cNvSpPr/>
          <p:nvPr/>
        </p:nvSpPr>
        <p:spPr>
          <a:xfrm>
            <a:off x="5530295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01C3C76F-5C19-4E55-EE58-777B487FE336}"/>
              </a:ext>
            </a:extLst>
          </p:cNvPr>
          <p:cNvSpPr/>
          <p:nvPr/>
        </p:nvSpPr>
        <p:spPr>
          <a:xfrm rot="5400000">
            <a:off x="6830462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9C9C8F-8159-29C7-4DA1-611F7DEE0882}"/>
              </a:ext>
            </a:extLst>
          </p:cNvPr>
          <p:cNvSpPr/>
          <p:nvPr/>
        </p:nvSpPr>
        <p:spPr>
          <a:xfrm>
            <a:off x="7219343" y="5651007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body_mass_index</a:t>
            </a:r>
            <a:r>
              <a:rPr lang="en-US" dirty="0"/>
              <a:t>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79B8363-2153-F8C3-C0EB-BCC96E935C80}"/>
              </a:ext>
            </a:extLst>
          </p:cNvPr>
          <p:cNvSpPr/>
          <p:nvPr/>
        </p:nvSpPr>
        <p:spPr>
          <a:xfrm>
            <a:off x="7945173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A58D86C4-3993-A744-357C-34F77632FB9A}"/>
              </a:ext>
            </a:extLst>
          </p:cNvPr>
          <p:cNvSpPr/>
          <p:nvPr/>
        </p:nvSpPr>
        <p:spPr>
          <a:xfrm>
            <a:off x="8341409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EB1048B-65AA-F713-7BDE-7A741667F2CC}"/>
              </a:ext>
            </a:extLst>
          </p:cNvPr>
          <p:cNvSpPr/>
          <p:nvPr/>
        </p:nvSpPr>
        <p:spPr>
          <a:xfrm rot="5400000">
            <a:off x="9245340" y="56514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C8F0B2-49CF-E435-10E0-11C6F7023D06}"/>
              </a:ext>
            </a:extLst>
          </p:cNvPr>
          <p:cNvSpPr/>
          <p:nvPr/>
        </p:nvSpPr>
        <p:spPr>
          <a:xfrm>
            <a:off x="9630677" y="5642239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basal_metabolic_rate</a:t>
            </a:r>
            <a:r>
              <a:rPr lang="en-US" dirty="0"/>
              <a:t>()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99FE398E-BA4C-2DA7-855A-774A7A8B641A}"/>
              </a:ext>
            </a:extLst>
          </p:cNvPr>
          <p:cNvSpPr/>
          <p:nvPr/>
        </p:nvSpPr>
        <p:spPr>
          <a:xfrm>
            <a:off x="10356507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A9A3667F-C249-31DA-DE32-104636B19345}"/>
              </a:ext>
            </a:extLst>
          </p:cNvPr>
          <p:cNvSpPr/>
          <p:nvPr/>
        </p:nvSpPr>
        <p:spPr>
          <a:xfrm>
            <a:off x="10752743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34F3E054-9200-ED41-1D86-25EAC9C86175}"/>
              </a:ext>
            </a:extLst>
          </p:cNvPr>
          <p:cNvSpPr/>
          <p:nvPr/>
        </p:nvSpPr>
        <p:spPr>
          <a:xfrm>
            <a:off x="11164899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BF36266F-71A1-9146-53C4-F8A5FDE9FAFF}"/>
              </a:ext>
            </a:extLst>
          </p:cNvPr>
          <p:cNvSpPr/>
          <p:nvPr/>
        </p:nvSpPr>
        <p:spPr>
          <a:xfrm rot="5400000">
            <a:off x="11888719" y="56330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F41FCDEF-77D2-0227-0984-9B8E453A0128}"/>
              </a:ext>
            </a:extLst>
          </p:cNvPr>
          <p:cNvSpPr/>
          <p:nvPr/>
        </p:nvSpPr>
        <p:spPr>
          <a:xfrm>
            <a:off x="3051884" y="268489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Magnetic Disk 49">
            <a:extLst>
              <a:ext uri="{FF2B5EF4-FFF2-40B4-BE49-F238E27FC236}">
                <a16:creationId xmlns:a16="http://schemas.microsoft.com/office/drawing/2014/main" id="{BE3D9E51-2E39-1738-B41C-84327AB55AFA}"/>
              </a:ext>
            </a:extLst>
          </p:cNvPr>
          <p:cNvSpPr/>
          <p:nvPr/>
        </p:nvSpPr>
        <p:spPr>
          <a:xfrm>
            <a:off x="3051884" y="298162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CFE576-B949-2615-BE08-20B979989FFC}"/>
              </a:ext>
            </a:extLst>
          </p:cNvPr>
          <p:cNvSpPr txBox="1"/>
          <p:nvPr/>
        </p:nvSpPr>
        <p:spPr>
          <a:xfrm>
            <a:off x="3164657" y="2634783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0302FE-EC96-B648-6312-B3CF4F9E7FA6}"/>
              </a:ext>
            </a:extLst>
          </p:cNvPr>
          <p:cNvSpPr txBox="1"/>
          <p:nvPr/>
        </p:nvSpPr>
        <p:spPr>
          <a:xfrm>
            <a:off x="3170996" y="2942650"/>
            <a:ext cx="9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birthday</a:t>
            </a:r>
          </a:p>
        </p:txBody>
      </p:sp>
      <p:sp>
        <p:nvSpPr>
          <p:cNvPr id="53" name="Magnetic Disk 52">
            <a:extLst>
              <a:ext uri="{FF2B5EF4-FFF2-40B4-BE49-F238E27FC236}">
                <a16:creationId xmlns:a16="http://schemas.microsoft.com/office/drawing/2014/main" id="{EC9CB3E6-20D1-EE7B-BA16-E07DE8BC903A}"/>
              </a:ext>
            </a:extLst>
          </p:cNvPr>
          <p:cNvSpPr/>
          <p:nvPr/>
        </p:nvSpPr>
        <p:spPr>
          <a:xfrm>
            <a:off x="3051884" y="327962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2741D4-82D7-3343-6796-2E47BC7D1584}"/>
              </a:ext>
            </a:extLst>
          </p:cNvPr>
          <p:cNvSpPr txBox="1"/>
          <p:nvPr/>
        </p:nvSpPr>
        <p:spPr>
          <a:xfrm>
            <a:off x="3185299" y="3221640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Weight_lbs</a:t>
            </a:r>
            <a:endParaRPr lang="en-US" dirty="0"/>
          </a:p>
        </p:txBody>
      </p: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7CB2D616-13DD-9B4E-30B9-98CF3A1F31E1}"/>
              </a:ext>
            </a:extLst>
          </p:cNvPr>
          <p:cNvSpPr/>
          <p:nvPr/>
        </p:nvSpPr>
        <p:spPr>
          <a:xfrm>
            <a:off x="3051884" y="358192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8B315A-FCE3-609B-6C27-813F920E6B27}"/>
              </a:ext>
            </a:extLst>
          </p:cNvPr>
          <p:cNvSpPr txBox="1"/>
          <p:nvPr/>
        </p:nvSpPr>
        <p:spPr>
          <a:xfrm>
            <a:off x="3185299" y="3523938"/>
            <a:ext cx="151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Height_inches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A821232-7573-960E-CC19-5F630CE8A74A}"/>
              </a:ext>
            </a:extLst>
          </p:cNvPr>
          <p:cNvSpPr/>
          <p:nvPr/>
        </p:nvSpPr>
        <p:spPr>
          <a:xfrm>
            <a:off x="9299053" y="237846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Display_age</a:t>
            </a:r>
            <a:r>
              <a:rPr lang="en-US" dirty="0"/>
              <a:t>()</a:t>
            </a:r>
          </a:p>
        </p:txBody>
      </p:sp>
      <p:sp>
        <p:nvSpPr>
          <p:cNvPr id="59" name="Magnetic Disk 58">
            <a:extLst>
              <a:ext uri="{FF2B5EF4-FFF2-40B4-BE49-F238E27FC236}">
                <a16:creationId xmlns:a16="http://schemas.microsoft.com/office/drawing/2014/main" id="{5186A66A-1AD1-0CD5-5D68-88A4C685781C}"/>
              </a:ext>
            </a:extLst>
          </p:cNvPr>
          <p:cNvSpPr/>
          <p:nvPr/>
        </p:nvSpPr>
        <p:spPr>
          <a:xfrm rot="16200000">
            <a:off x="9108179" y="23696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59CFFC-349F-2091-B2BF-B99F3596983D}"/>
              </a:ext>
            </a:extLst>
          </p:cNvPr>
          <p:cNvSpPr/>
          <p:nvPr/>
        </p:nvSpPr>
        <p:spPr>
          <a:xfrm>
            <a:off x="9299053" y="271974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Display_weight_kg</a:t>
            </a:r>
            <a:r>
              <a:rPr lang="en-US" dirty="0"/>
              <a:t>()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6F93708E-F62A-A43B-F765-33379AFF6939}"/>
              </a:ext>
            </a:extLst>
          </p:cNvPr>
          <p:cNvSpPr/>
          <p:nvPr/>
        </p:nvSpPr>
        <p:spPr>
          <a:xfrm rot="16200000">
            <a:off x="9108179" y="271097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29639A-B433-D869-34DC-A1CB7814F17B}"/>
              </a:ext>
            </a:extLst>
          </p:cNvPr>
          <p:cNvSpPr/>
          <p:nvPr/>
        </p:nvSpPr>
        <p:spPr>
          <a:xfrm>
            <a:off x="9299053" y="3070853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Display_height_cm</a:t>
            </a:r>
            <a:r>
              <a:rPr lang="en-US" dirty="0"/>
              <a:t>()</a:t>
            </a:r>
          </a:p>
        </p:txBody>
      </p:sp>
      <p:sp>
        <p:nvSpPr>
          <p:cNvPr id="63" name="Magnetic Disk 62">
            <a:extLst>
              <a:ext uri="{FF2B5EF4-FFF2-40B4-BE49-F238E27FC236}">
                <a16:creationId xmlns:a16="http://schemas.microsoft.com/office/drawing/2014/main" id="{3333E04C-1192-D865-7F28-0F6275AA3FB7}"/>
              </a:ext>
            </a:extLst>
          </p:cNvPr>
          <p:cNvSpPr/>
          <p:nvPr/>
        </p:nvSpPr>
        <p:spPr>
          <a:xfrm rot="16200000">
            <a:off x="9108179" y="306208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52A698-E00B-3AC0-AA6E-9C89F5D0407E}"/>
              </a:ext>
            </a:extLst>
          </p:cNvPr>
          <p:cNvSpPr/>
          <p:nvPr/>
        </p:nvSpPr>
        <p:spPr>
          <a:xfrm>
            <a:off x="9299053" y="341299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Display_bodymass_index</a:t>
            </a:r>
            <a:r>
              <a:rPr lang="en-US" dirty="0"/>
              <a:t>()</a:t>
            </a:r>
          </a:p>
        </p:txBody>
      </p:sp>
      <p:sp>
        <p:nvSpPr>
          <p:cNvPr id="65" name="Magnetic Disk 64">
            <a:extLst>
              <a:ext uri="{FF2B5EF4-FFF2-40B4-BE49-F238E27FC236}">
                <a16:creationId xmlns:a16="http://schemas.microsoft.com/office/drawing/2014/main" id="{F19F3E7B-FCD5-B45A-D13E-92D66F5EEAD9}"/>
              </a:ext>
            </a:extLst>
          </p:cNvPr>
          <p:cNvSpPr/>
          <p:nvPr/>
        </p:nvSpPr>
        <p:spPr>
          <a:xfrm rot="16200000">
            <a:off x="9108179" y="340422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B9C4ED-3A9A-1E77-B0AB-3C9075DF5D32}"/>
              </a:ext>
            </a:extLst>
          </p:cNvPr>
          <p:cNvSpPr/>
          <p:nvPr/>
        </p:nvSpPr>
        <p:spPr>
          <a:xfrm>
            <a:off x="9290862" y="3731415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displayMetabolicRate</a:t>
            </a:r>
            <a:r>
              <a:rPr lang="en-US" dirty="0"/>
              <a:t>()</a:t>
            </a:r>
          </a:p>
        </p:txBody>
      </p:sp>
      <p:sp>
        <p:nvSpPr>
          <p:cNvPr id="67" name="Magnetic Disk 66">
            <a:extLst>
              <a:ext uri="{FF2B5EF4-FFF2-40B4-BE49-F238E27FC236}">
                <a16:creationId xmlns:a16="http://schemas.microsoft.com/office/drawing/2014/main" id="{1DAF5038-85F2-E28B-E978-DFAB47973E7E}"/>
              </a:ext>
            </a:extLst>
          </p:cNvPr>
          <p:cNvSpPr/>
          <p:nvPr/>
        </p:nvSpPr>
        <p:spPr>
          <a:xfrm rot="16200000">
            <a:off x="9099988" y="372264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agnetic Disk 67">
            <a:extLst>
              <a:ext uri="{FF2B5EF4-FFF2-40B4-BE49-F238E27FC236}">
                <a16:creationId xmlns:a16="http://schemas.microsoft.com/office/drawing/2014/main" id="{1C1AAFFC-DD1F-94FD-B220-6D281410066B}"/>
              </a:ext>
            </a:extLst>
          </p:cNvPr>
          <p:cNvSpPr/>
          <p:nvPr/>
        </p:nvSpPr>
        <p:spPr>
          <a:xfrm>
            <a:off x="6974921" y="24695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Magnetic Disk 68">
            <a:extLst>
              <a:ext uri="{FF2B5EF4-FFF2-40B4-BE49-F238E27FC236}">
                <a16:creationId xmlns:a16="http://schemas.microsoft.com/office/drawing/2014/main" id="{18C08E63-A291-0AA6-8163-844399D76927}"/>
              </a:ext>
            </a:extLst>
          </p:cNvPr>
          <p:cNvSpPr/>
          <p:nvPr/>
        </p:nvSpPr>
        <p:spPr>
          <a:xfrm>
            <a:off x="6974921" y="276624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01A266-B24D-B2D2-4299-E3D67464EA81}"/>
              </a:ext>
            </a:extLst>
          </p:cNvPr>
          <p:cNvSpPr txBox="1"/>
          <p:nvPr/>
        </p:nvSpPr>
        <p:spPr>
          <a:xfrm>
            <a:off x="7087694" y="2419404"/>
            <a:ext cx="51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4D1D31-446E-D4C6-1E6F-15EEA48E81F9}"/>
              </a:ext>
            </a:extLst>
          </p:cNvPr>
          <p:cNvSpPr txBox="1"/>
          <p:nvPr/>
        </p:nvSpPr>
        <p:spPr>
          <a:xfrm>
            <a:off x="7094033" y="2727271"/>
            <a:ext cx="118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Weigth_kg</a:t>
            </a:r>
            <a:endParaRPr lang="en-US" dirty="0"/>
          </a:p>
        </p:txBody>
      </p:sp>
      <p:sp>
        <p:nvSpPr>
          <p:cNvPr id="72" name="Magnetic Disk 71">
            <a:extLst>
              <a:ext uri="{FF2B5EF4-FFF2-40B4-BE49-F238E27FC236}">
                <a16:creationId xmlns:a16="http://schemas.microsoft.com/office/drawing/2014/main" id="{77B825B4-65EB-1D6B-25A3-F85C5CE11045}"/>
              </a:ext>
            </a:extLst>
          </p:cNvPr>
          <p:cNvSpPr/>
          <p:nvPr/>
        </p:nvSpPr>
        <p:spPr>
          <a:xfrm>
            <a:off x="6974921" y="306425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CF288A-B14B-C6DE-0D3C-98CD474581AA}"/>
              </a:ext>
            </a:extLst>
          </p:cNvPr>
          <p:cNvSpPr txBox="1"/>
          <p:nvPr/>
        </p:nvSpPr>
        <p:spPr>
          <a:xfrm>
            <a:off x="7108336" y="3006261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Heigth_cm</a:t>
            </a:r>
            <a:endParaRPr lang="en-US" dirty="0"/>
          </a:p>
        </p:txBody>
      </p:sp>
      <p:sp>
        <p:nvSpPr>
          <p:cNvPr id="74" name="Magnetic Disk 73">
            <a:extLst>
              <a:ext uri="{FF2B5EF4-FFF2-40B4-BE49-F238E27FC236}">
                <a16:creationId xmlns:a16="http://schemas.microsoft.com/office/drawing/2014/main" id="{1F8170BD-5273-1001-1DB1-DFFABA844E42}"/>
              </a:ext>
            </a:extLst>
          </p:cNvPr>
          <p:cNvSpPr/>
          <p:nvPr/>
        </p:nvSpPr>
        <p:spPr>
          <a:xfrm>
            <a:off x="6974921" y="336654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302ABA5-3294-57C0-B41A-3E6298955E8C}"/>
              </a:ext>
            </a:extLst>
          </p:cNvPr>
          <p:cNvSpPr txBox="1"/>
          <p:nvPr/>
        </p:nvSpPr>
        <p:spPr>
          <a:xfrm>
            <a:off x="7108336" y="3308559"/>
            <a:ext cx="174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bodaymassindex</a:t>
            </a:r>
            <a:endParaRPr lang="en-US" dirty="0"/>
          </a:p>
        </p:txBody>
      </p:sp>
      <p:sp>
        <p:nvSpPr>
          <p:cNvPr id="76" name="Magnetic Disk 75">
            <a:extLst>
              <a:ext uri="{FF2B5EF4-FFF2-40B4-BE49-F238E27FC236}">
                <a16:creationId xmlns:a16="http://schemas.microsoft.com/office/drawing/2014/main" id="{27F3E7DF-261C-C37C-E0F4-4A8242537A08}"/>
              </a:ext>
            </a:extLst>
          </p:cNvPr>
          <p:cNvSpPr/>
          <p:nvPr/>
        </p:nvSpPr>
        <p:spPr>
          <a:xfrm>
            <a:off x="6974921" y="366395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177C9E-0890-BA57-B4BA-F9C3048E109F}"/>
              </a:ext>
            </a:extLst>
          </p:cNvPr>
          <p:cNvSpPr txBox="1"/>
          <p:nvPr/>
        </p:nvSpPr>
        <p:spPr>
          <a:xfrm>
            <a:off x="7108336" y="3605964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metabolicrate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AE312C-654A-7921-7C7D-FFA05832AE7D}"/>
              </a:ext>
            </a:extLst>
          </p:cNvPr>
          <p:cNvSpPr txBox="1"/>
          <p:nvPr/>
        </p:nvSpPr>
        <p:spPr>
          <a:xfrm>
            <a:off x="981631" y="535059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E7BA5D-755B-77B8-5A1B-6CC597AEC78C}"/>
              </a:ext>
            </a:extLst>
          </p:cNvPr>
          <p:cNvSpPr txBox="1"/>
          <p:nvPr/>
        </p:nvSpPr>
        <p:spPr>
          <a:xfrm>
            <a:off x="3359186" y="5337949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pounds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3E2A7D-7C29-B4EF-0443-3CA5AF0AF428}"/>
              </a:ext>
            </a:extLst>
          </p:cNvPr>
          <p:cNvSpPr txBox="1"/>
          <p:nvPr/>
        </p:nvSpPr>
        <p:spPr>
          <a:xfrm>
            <a:off x="5742025" y="5320413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inches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AD584B-4479-080F-86DF-EE1691AEC8B7}"/>
              </a:ext>
            </a:extLst>
          </p:cNvPr>
          <p:cNvSpPr txBox="1"/>
          <p:nvPr/>
        </p:nvSpPr>
        <p:spPr>
          <a:xfrm>
            <a:off x="6992728" y="5350591"/>
            <a:ext cx="1356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 (kg)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1EE9BF-3F48-5952-1C43-F4E596A4292C}"/>
              </a:ext>
            </a:extLst>
          </p:cNvPr>
          <p:cNvSpPr txBox="1"/>
          <p:nvPr/>
        </p:nvSpPr>
        <p:spPr>
          <a:xfrm>
            <a:off x="8494849" y="5320387"/>
            <a:ext cx="121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Height(cm)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8821C2-273F-E022-9A21-5B140C19C96B}"/>
              </a:ext>
            </a:extLst>
          </p:cNvPr>
          <p:cNvSpPr txBox="1"/>
          <p:nvPr/>
        </p:nvSpPr>
        <p:spPr>
          <a:xfrm>
            <a:off x="10733436" y="434985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87628B-6053-482B-B20F-17472626FB07}"/>
              </a:ext>
            </a:extLst>
          </p:cNvPr>
          <p:cNvSpPr txBox="1"/>
          <p:nvPr/>
        </p:nvSpPr>
        <p:spPr>
          <a:xfrm>
            <a:off x="10733436" y="456585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E8CEF3-41EF-5D07-7380-B861E9ADDF91}"/>
              </a:ext>
            </a:extLst>
          </p:cNvPr>
          <p:cNvSpPr txBox="1"/>
          <p:nvPr/>
        </p:nvSpPr>
        <p:spPr>
          <a:xfrm>
            <a:off x="10733436" y="482013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B99DC4-5BE4-25F7-A4C5-ECE4453711BC}"/>
              </a:ext>
            </a:extLst>
          </p:cNvPr>
          <p:cNvSpPr txBox="1"/>
          <p:nvPr/>
        </p:nvSpPr>
        <p:spPr>
          <a:xfrm>
            <a:off x="10733436" y="503613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0" name="Magnetic Disk 89">
            <a:extLst>
              <a:ext uri="{FF2B5EF4-FFF2-40B4-BE49-F238E27FC236}">
                <a16:creationId xmlns:a16="http://schemas.microsoft.com/office/drawing/2014/main" id="{0C0ECCA9-F819-1BE9-098B-B758EE59186D}"/>
              </a:ext>
            </a:extLst>
          </p:cNvPr>
          <p:cNvSpPr/>
          <p:nvPr/>
        </p:nvSpPr>
        <p:spPr>
          <a:xfrm>
            <a:off x="11518038" y="53505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5EF4E1-8DAD-C24F-F99C-A841F2247035}"/>
              </a:ext>
            </a:extLst>
          </p:cNvPr>
          <p:cNvSpPr txBox="1"/>
          <p:nvPr/>
        </p:nvSpPr>
        <p:spPr>
          <a:xfrm>
            <a:off x="1911071" y="5806625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EE5290-2608-466B-BBDB-BEBFD5423FA1}"/>
              </a:ext>
            </a:extLst>
          </p:cNvPr>
          <p:cNvSpPr txBox="1"/>
          <p:nvPr/>
        </p:nvSpPr>
        <p:spPr>
          <a:xfrm>
            <a:off x="4286110" y="585912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3F5D4C-FA14-DA5C-8AA4-A7F6B27E5F33}"/>
              </a:ext>
            </a:extLst>
          </p:cNvPr>
          <p:cNvSpPr txBox="1"/>
          <p:nvPr/>
        </p:nvSpPr>
        <p:spPr>
          <a:xfrm>
            <a:off x="6737469" y="591175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0AB040-FDF6-BC82-EE4B-ADE89C84A9F7}"/>
              </a:ext>
            </a:extLst>
          </p:cNvPr>
          <p:cNvSpPr txBox="1"/>
          <p:nvPr/>
        </p:nvSpPr>
        <p:spPr>
          <a:xfrm>
            <a:off x="8851377" y="5835673"/>
            <a:ext cx="83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index</a:t>
            </a:r>
          </a:p>
        </p:txBody>
      </p:sp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0DCDFD1E-8630-F6AB-02CF-F7B618539707}"/>
              </a:ext>
            </a:extLst>
          </p:cNvPr>
          <p:cNvCxnSpPr>
            <a:cxnSpLocks/>
            <a:stCxn id="13" idx="0"/>
            <a:endCxn id="49" idx="2"/>
          </p:cNvCxnSpPr>
          <p:nvPr/>
        </p:nvCxnSpPr>
        <p:spPr>
          <a:xfrm>
            <a:off x="2461515" y="2788379"/>
            <a:ext cx="590369" cy="336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FFA66233-5F5E-C506-B7D8-06740CED7EFE}"/>
              </a:ext>
            </a:extLst>
          </p:cNvPr>
          <p:cNvCxnSpPr>
            <a:cxnSpLocks/>
            <a:stCxn id="14" idx="1"/>
            <a:endCxn id="50" idx="2"/>
          </p:cNvCxnSpPr>
          <p:nvPr/>
        </p:nvCxnSpPr>
        <p:spPr>
          <a:xfrm flipV="1">
            <a:off x="2552806" y="3118780"/>
            <a:ext cx="499078" cy="116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CAF35C5B-2848-E025-3C90-B7BFA2132A9F}"/>
              </a:ext>
            </a:extLst>
          </p:cNvPr>
          <p:cNvCxnSpPr>
            <a:cxnSpLocks/>
            <a:stCxn id="15" idx="1"/>
            <a:endCxn id="53" idx="2"/>
          </p:cNvCxnSpPr>
          <p:nvPr/>
        </p:nvCxnSpPr>
        <p:spPr>
          <a:xfrm flipV="1">
            <a:off x="2566982" y="3416789"/>
            <a:ext cx="484902" cy="501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7CE00E46-8C9D-CE01-1A13-59CD126257FA}"/>
              </a:ext>
            </a:extLst>
          </p:cNvPr>
          <p:cNvCxnSpPr>
            <a:cxnSpLocks/>
            <a:stCxn id="18" idx="1"/>
            <a:endCxn id="55" idx="2"/>
          </p:cNvCxnSpPr>
          <p:nvPr/>
        </p:nvCxnSpPr>
        <p:spPr>
          <a:xfrm flipV="1">
            <a:off x="2566982" y="3719087"/>
            <a:ext cx="484902" cy="1022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E240E1B9-AD0A-0B20-C3F0-99F80A26751C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4011043" y="2819449"/>
            <a:ext cx="6741700" cy="1746409"/>
          </a:xfrm>
          <a:prstGeom prst="curvedConnector3">
            <a:avLst>
              <a:gd name="adj1" fmla="val 2151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C409CAA3-81A3-4ECD-79AC-9DA9D4075CC1}"/>
              </a:ext>
            </a:extLst>
          </p:cNvPr>
          <p:cNvCxnSpPr>
            <a:cxnSpLocks/>
            <a:stCxn id="52" idx="3"/>
            <a:endCxn id="20" idx="0"/>
          </p:cNvCxnSpPr>
          <p:nvPr/>
        </p:nvCxnSpPr>
        <p:spPr>
          <a:xfrm flipH="1">
            <a:off x="891951" y="3127316"/>
            <a:ext cx="3249695" cy="2349579"/>
          </a:xfrm>
          <a:prstGeom prst="curvedConnector4">
            <a:avLst>
              <a:gd name="adj1" fmla="val -7035"/>
              <a:gd name="adj2" fmla="val 51984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Curved Connector 95">
            <a:extLst>
              <a:ext uri="{FF2B5EF4-FFF2-40B4-BE49-F238E27FC236}">
                <a16:creationId xmlns:a16="http://schemas.microsoft.com/office/drawing/2014/main" id="{4ACAE18F-5AA7-894A-4DCE-99E6F7B0809B}"/>
              </a:ext>
            </a:extLst>
          </p:cNvPr>
          <p:cNvCxnSpPr>
            <a:cxnSpLocks/>
            <a:stCxn id="23" idx="2"/>
            <a:endCxn id="68" idx="2"/>
          </p:cNvCxnSpPr>
          <p:nvPr/>
        </p:nvCxnSpPr>
        <p:spPr>
          <a:xfrm rot="5400000" flipH="1" flipV="1">
            <a:off x="3052126" y="1746672"/>
            <a:ext cx="3062787" cy="478280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3AA90A8C-023A-1EA9-2EE6-A5BF5A907576}"/>
              </a:ext>
            </a:extLst>
          </p:cNvPr>
          <p:cNvCxnSpPr>
            <a:cxnSpLocks/>
            <a:stCxn id="54" idx="3"/>
            <a:endCxn id="30" idx="1"/>
          </p:cNvCxnSpPr>
          <p:nvPr/>
        </p:nvCxnSpPr>
        <p:spPr>
          <a:xfrm flipH="1">
            <a:off x="3270317" y="3406306"/>
            <a:ext cx="1149102" cy="1988839"/>
          </a:xfrm>
          <a:prstGeom prst="curvedConnector4">
            <a:avLst>
              <a:gd name="adj1" fmla="val -19894"/>
              <a:gd name="adj2" fmla="val 5464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B36E30B9-0D93-D872-A789-DA13087156AE}"/>
              </a:ext>
            </a:extLst>
          </p:cNvPr>
          <p:cNvCxnSpPr>
            <a:cxnSpLocks/>
            <a:stCxn id="56" idx="3"/>
            <a:endCxn id="35" idx="1"/>
          </p:cNvCxnSpPr>
          <p:nvPr/>
        </p:nvCxnSpPr>
        <p:spPr>
          <a:xfrm>
            <a:off x="4703150" y="3708604"/>
            <a:ext cx="955076" cy="167685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Curved Connector 105">
            <a:extLst>
              <a:ext uri="{FF2B5EF4-FFF2-40B4-BE49-F238E27FC236}">
                <a16:creationId xmlns:a16="http://schemas.microsoft.com/office/drawing/2014/main" id="{B0383830-E8A8-5A1A-DA5C-A290D1E026E3}"/>
              </a:ext>
            </a:extLst>
          </p:cNvPr>
          <p:cNvCxnSpPr>
            <a:cxnSpLocks/>
            <a:stCxn id="33" idx="2"/>
            <a:endCxn id="69" idx="2"/>
          </p:cNvCxnSpPr>
          <p:nvPr/>
        </p:nvCxnSpPr>
        <p:spPr>
          <a:xfrm rot="5400000" flipH="1" flipV="1">
            <a:off x="4384825" y="3089061"/>
            <a:ext cx="2775755" cy="240443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9" name="Curved Connector 108">
            <a:extLst>
              <a:ext uri="{FF2B5EF4-FFF2-40B4-BE49-F238E27FC236}">
                <a16:creationId xmlns:a16="http://schemas.microsoft.com/office/drawing/2014/main" id="{8AB0E3A4-4C95-3610-A119-C52E0EDFEE40}"/>
              </a:ext>
            </a:extLst>
          </p:cNvPr>
          <p:cNvCxnSpPr>
            <a:cxnSpLocks/>
            <a:stCxn id="38" idx="2"/>
            <a:endCxn id="72" idx="2"/>
          </p:cNvCxnSpPr>
          <p:nvPr/>
        </p:nvCxnSpPr>
        <p:spPr>
          <a:xfrm rot="5400000" flipH="1" flipV="1">
            <a:off x="5732629" y="4427174"/>
            <a:ext cx="2468056" cy="1652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2" name="Curved Connector 111">
            <a:extLst>
              <a:ext uri="{FF2B5EF4-FFF2-40B4-BE49-F238E27FC236}">
                <a16:creationId xmlns:a16="http://schemas.microsoft.com/office/drawing/2014/main" id="{4C5D3F09-E189-90DE-B2EF-2CAD462B8792}"/>
              </a:ext>
            </a:extLst>
          </p:cNvPr>
          <p:cNvCxnSpPr>
            <a:cxnSpLocks/>
            <a:stCxn id="71" idx="3"/>
            <a:endCxn id="84" idx="0"/>
          </p:cNvCxnSpPr>
          <p:nvPr/>
        </p:nvCxnSpPr>
        <p:spPr>
          <a:xfrm flipH="1">
            <a:off x="7670785" y="2911937"/>
            <a:ext cx="605879" cy="2438654"/>
          </a:xfrm>
          <a:prstGeom prst="curvedConnector4">
            <a:avLst>
              <a:gd name="adj1" fmla="val -37730"/>
              <a:gd name="adj2" fmla="val 53786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86DD5BEF-EEA8-CCA3-B702-CB1216FF1BEC}"/>
              </a:ext>
            </a:extLst>
          </p:cNvPr>
          <p:cNvCxnSpPr>
            <a:cxnSpLocks/>
            <a:stCxn id="73" idx="3"/>
            <a:endCxn id="41" idx="1"/>
          </p:cNvCxnSpPr>
          <p:nvPr/>
        </p:nvCxnSpPr>
        <p:spPr>
          <a:xfrm>
            <a:off x="8307447" y="3190927"/>
            <a:ext cx="161893" cy="2185760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Curved Connector 117">
            <a:extLst>
              <a:ext uri="{FF2B5EF4-FFF2-40B4-BE49-F238E27FC236}">
                <a16:creationId xmlns:a16="http://schemas.microsoft.com/office/drawing/2014/main" id="{1DC0F059-C87B-29D8-170A-13CF2BB2D0BF}"/>
              </a:ext>
            </a:extLst>
          </p:cNvPr>
          <p:cNvCxnSpPr>
            <a:cxnSpLocks/>
            <a:stCxn id="71" idx="3"/>
            <a:endCxn id="87" idx="1"/>
          </p:cNvCxnSpPr>
          <p:nvPr/>
        </p:nvCxnSpPr>
        <p:spPr>
          <a:xfrm>
            <a:off x="8276664" y="2911937"/>
            <a:ext cx="2456772" cy="1838587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Curved Connector 120">
            <a:extLst>
              <a:ext uri="{FF2B5EF4-FFF2-40B4-BE49-F238E27FC236}">
                <a16:creationId xmlns:a16="http://schemas.microsoft.com/office/drawing/2014/main" id="{80AB9B77-C1D3-BDE0-EBD1-5E6A14BC2456}"/>
              </a:ext>
            </a:extLst>
          </p:cNvPr>
          <p:cNvCxnSpPr>
            <a:cxnSpLocks/>
            <a:stCxn id="73" idx="3"/>
            <a:endCxn id="88" idx="1"/>
          </p:cNvCxnSpPr>
          <p:nvPr/>
        </p:nvCxnSpPr>
        <p:spPr>
          <a:xfrm>
            <a:off x="8307447" y="3190927"/>
            <a:ext cx="2425989" cy="1813875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E96082B1-2A43-6EE4-C6B7-74BBB1BA4AD2}"/>
              </a:ext>
            </a:extLst>
          </p:cNvPr>
          <p:cNvCxnSpPr>
            <a:cxnSpLocks/>
            <a:stCxn id="77" idx="3"/>
            <a:endCxn id="67" idx="1"/>
          </p:cNvCxnSpPr>
          <p:nvPr/>
        </p:nvCxnSpPr>
        <p:spPr>
          <a:xfrm>
            <a:off x="8597270" y="3790630"/>
            <a:ext cx="493489" cy="691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Curved Connector 126">
            <a:extLst>
              <a:ext uri="{FF2B5EF4-FFF2-40B4-BE49-F238E27FC236}">
                <a16:creationId xmlns:a16="http://schemas.microsoft.com/office/drawing/2014/main" id="{21B651A6-C561-2AC4-D182-167A981A2B25}"/>
              </a:ext>
            </a:extLst>
          </p:cNvPr>
          <p:cNvCxnSpPr>
            <a:cxnSpLocks/>
            <a:stCxn id="48" idx="2"/>
            <a:endCxn id="77" idx="2"/>
          </p:cNvCxnSpPr>
          <p:nvPr/>
        </p:nvCxnSpPr>
        <p:spPr>
          <a:xfrm rot="16200000" flipV="1">
            <a:off x="9101255" y="2726844"/>
            <a:ext cx="1666944" cy="41638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80C9726B-1F0D-C2D5-B26D-6936C26ED725}"/>
              </a:ext>
            </a:extLst>
          </p:cNvPr>
          <p:cNvCxnSpPr>
            <a:cxnSpLocks/>
            <a:stCxn id="43" idx="2"/>
            <a:endCxn id="74" idx="2"/>
          </p:cNvCxnSpPr>
          <p:nvPr/>
        </p:nvCxnSpPr>
        <p:spPr>
          <a:xfrm rot="16200000" flipV="1">
            <a:off x="7095601" y="3383028"/>
            <a:ext cx="2156990" cy="2398350"/>
          </a:xfrm>
          <a:prstGeom prst="curvedConnector4">
            <a:avLst>
              <a:gd name="adj1" fmla="val 46607"/>
              <a:gd name="adj2" fmla="val 10953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EC109365-D6FF-CCF4-E399-4512055A4C3F}"/>
              </a:ext>
            </a:extLst>
          </p:cNvPr>
          <p:cNvCxnSpPr>
            <a:cxnSpLocks/>
            <a:stCxn id="75" idx="3"/>
            <a:endCxn id="65" idx="1"/>
          </p:cNvCxnSpPr>
          <p:nvPr/>
        </p:nvCxnSpPr>
        <p:spPr>
          <a:xfrm>
            <a:off x="8851377" y="3493225"/>
            <a:ext cx="247573" cy="481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Curved Connector 135">
            <a:extLst>
              <a:ext uri="{FF2B5EF4-FFF2-40B4-BE49-F238E27FC236}">
                <a16:creationId xmlns:a16="http://schemas.microsoft.com/office/drawing/2014/main" id="{147D2B81-819C-912E-4261-8C2E9A7D86AB}"/>
              </a:ext>
            </a:extLst>
          </p:cNvPr>
          <p:cNvCxnSpPr>
            <a:cxnSpLocks/>
            <a:stCxn id="73" idx="3"/>
            <a:endCxn id="63" idx="1"/>
          </p:cNvCxnSpPr>
          <p:nvPr/>
        </p:nvCxnSpPr>
        <p:spPr>
          <a:xfrm>
            <a:off x="8307447" y="3190927"/>
            <a:ext cx="791503" cy="83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Curved Connector 138">
            <a:extLst>
              <a:ext uri="{FF2B5EF4-FFF2-40B4-BE49-F238E27FC236}">
                <a16:creationId xmlns:a16="http://schemas.microsoft.com/office/drawing/2014/main" id="{A417DBF1-A2CA-3E0B-1F65-0EFA3CD31C54}"/>
              </a:ext>
            </a:extLst>
          </p:cNvPr>
          <p:cNvCxnSpPr>
            <a:cxnSpLocks/>
            <a:stCxn id="71" idx="3"/>
            <a:endCxn id="61" idx="1"/>
          </p:cNvCxnSpPr>
          <p:nvPr/>
        </p:nvCxnSpPr>
        <p:spPr>
          <a:xfrm flipV="1">
            <a:off x="8276664" y="2848133"/>
            <a:ext cx="822286" cy="638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5BB2505A-B101-6A9C-03F3-2B8A14B048DB}"/>
              </a:ext>
            </a:extLst>
          </p:cNvPr>
          <p:cNvCxnSpPr>
            <a:cxnSpLocks/>
            <a:stCxn id="70" idx="3"/>
            <a:endCxn id="59" idx="1"/>
          </p:cNvCxnSpPr>
          <p:nvPr/>
        </p:nvCxnSpPr>
        <p:spPr>
          <a:xfrm flipV="1">
            <a:off x="7605464" y="2506852"/>
            <a:ext cx="1493486" cy="972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98339E2-DC83-19C9-D97F-B4E69802F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195" y="226953"/>
            <a:ext cx="929044" cy="15210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D6948B-EA83-4ADE-4C70-8FCDF3C7A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984" y="48488"/>
            <a:ext cx="2732960" cy="179119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CB6A232-C7F9-C89B-C3E0-61D29A1BC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646" y="0"/>
            <a:ext cx="830574" cy="1991864"/>
          </a:xfrm>
          <a:prstGeom prst="rect">
            <a:avLst/>
          </a:prstGeom>
        </p:spPr>
      </p:pic>
      <p:sp>
        <p:nvSpPr>
          <p:cNvPr id="24" name="Striped Right Arrow 23">
            <a:extLst>
              <a:ext uri="{FF2B5EF4-FFF2-40B4-BE49-F238E27FC236}">
                <a16:creationId xmlns:a16="http://schemas.microsoft.com/office/drawing/2014/main" id="{4CF4EF3C-E39C-499F-9F68-629D1E38C96D}"/>
              </a:ext>
            </a:extLst>
          </p:cNvPr>
          <p:cNvSpPr/>
          <p:nvPr/>
        </p:nvSpPr>
        <p:spPr>
          <a:xfrm>
            <a:off x="4687053" y="982493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iped Right Arrow 25">
            <a:extLst>
              <a:ext uri="{FF2B5EF4-FFF2-40B4-BE49-F238E27FC236}">
                <a16:creationId xmlns:a16="http://schemas.microsoft.com/office/drawing/2014/main" id="{C067B642-B91F-45C8-4ACF-F02CD24A1E84}"/>
              </a:ext>
            </a:extLst>
          </p:cNvPr>
          <p:cNvSpPr/>
          <p:nvPr/>
        </p:nvSpPr>
        <p:spPr>
          <a:xfrm>
            <a:off x="5917312" y="995932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359A1D-15B6-B907-EA55-8CE6AFCF9145}"/>
              </a:ext>
            </a:extLst>
          </p:cNvPr>
          <p:cNvSpPr txBox="1"/>
          <p:nvPr/>
        </p:nvSpPr>
        <p:spPr>
          <a:xfrm>
            <a:off x="8543725" y="87557"/>
            <a:ext cx="3505745" cy="56221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little more color</a:t>
            </a:r>
          </a:p>
        </p:txBody>
      </p:sp>
    </p:spTree>
    <p:extLst>
      <p:ext uri="{BB962C8B-B14F-4D97-AF65-F5344CB8AC3E}">
        <p14:creationId xmlns:p14="http://schemas.microsoft.com/office/powerpoint/2010/main" val="2741458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354A2-9675-CB93-58FB-378A71251D27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7C9B3-FFBC-9EF5-359B-37D4CBE37ED2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Get_gender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BF482-83B1-8FC4-1771-01812B3D43A1}"/>
              </a:ext>
            </a:extLst>
          </p:cNvPr>
          <p:cNvSpPr/>
          <p:nvPr/>
        </p:nvSpPr>
        <p:spPr>
          <a:xfrm>
            <a:off x="38190" y="298344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Get_birthday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10021-8D8E-0EEF-2F28-E885238B5CC7}"/>
              </a:ext>
            </a:extLst>
          </p:cNvPr>
          <p:cNvSpPr/>
          <p:nvPr/>
        </p:nvSpPr>
        <p:spPr>
          <a:xfrm>
            <a:off x="38190" y="331665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Get_weight</a:t>
            </a:r>
            <a:r>
              <a:rPr lang="en-US" dirty="0"/>
              <a:t>()</a:t>
            </a:r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F8B4926A-F244-C7CD-E975-D096E2882B8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89F36374-9F8E-D547-66B4-0512A2D82B07}"/>
              </a:ext>
            </a:extLst>
          </p:cNvPr>
          <p:cNvSpPr/>
          <p:nvPr/>
        </p:nvSpPr>
        <p:spPr>
          <a:xfrm rot="5595791">
            <a:off x="2287938" y="29854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CB717CC5-BE18-35E5-90A2-76A1F7EA639C}"/>
              </a:ext>
            </a:extLst>
          </p:cNvPr>
          <p:cNvSpPr/>
          <p:nvPr/>
        </p:nvSpPr>
        <p:spPr>
          <a:xfrm rot="5595791">
            <a:off x="2302114" y="332194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DF0BA3-4D6C-3E26-77C3-57850E62FB5C}"/>
              </a:ext>
            </a:extLst>
          </p:cNvPr>
          <p:cNvSpPr/>
          <p:nvPr/>
        </p:nvSpPr>
        <p:spPr>
          <a:xfrm>
            <a:off x="38190" y="367108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Get_inches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95EE244B-19C6-316B-F582-2890012B9B1B}"/>
              </a:ext>
            </a:extLst>
          </p:cNvPr>
          <p:cNvSpPr/>
          <p:nvPr/>
        </p:nvSpPr>
        <p:spPr>
          <a:xfrm rot="5595791">
            <a:off x="2302114" y="367638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F5FDA1-5BF8-0FB8-93ED-BB3FFF6D5E3E}"/>
              </a:ext>
            </a:extLst>
          </p:cNvPr>
          <p:cNvSpPr/>
          <p:nvPr/>
        </p:nvSpPr>
        <p:spPr>
          <a:xfrm>
            <a:off x="38190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Compute_age</a:t>
            </a:r>
            <a:r>
              <a:rPr lang="en-US" dirty="0"/>
              <a:t>()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3A62444F-03B1-379E-6D8C-8F9375609F1A}"/>
              </a:ext>
            </a:extLst>
          </p:cNvPr>
          <p:cNvSpPr/>
          <p:nvPr/>
        </p:nvSpPr>
        <p:spPr>
          <a:xfrm>
            <a:off x="764020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C811C13E-F603-6EC1-8F6A-03B0A1C18D24}"/>
              </a:ext>
            </a:extLst>
          </p:cNvPr>
          <p:cNvSpPr/>
          <p:nvPr/>
        </p:nvSpPr>
        <p:spPr>
          <a:xfrm rot="5400000">
            <a:off x="2064187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10AF53-187A-9ACC-EFC7-3E006B3F6E82}"/>
              </a:ext>
            </a:extLst>
          </p:cNvPr>
          <p:cNvSpPr/>
          <p:nvPr/>
        </p:nvSpPr>
        <p:spPr>
          <a:xfrm>
            <a:off x="2416556" y="566946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Kg_from_lb</a:t>
            </a:r>
            <a:r>
              <a:rPr lang="en-US" dirty="0"/>
              <a:t>()</a:t>
            </a:r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88D802C5-6954-1F40-168D-6BBFE44383FB}"/>
              </a:ext>
            </a:extLst>
          </p:cNvPr>
          <p:cNvSpPr/>
          <p:nvPr/>
        </p:nvSpPr>
        <p:spPr>
          <a:xfrm>
            <a:off x="3142386" y="539514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A995D759-4E59-D674-18BF-9AEC7EBBACC0}"/>
              </a:ext>
            </a:extLst>
          </p:cNvPr>
          <p:cNvSpPr/>
          <p:nvPr/>
        </p:nvSpPr>
        <p:spPr>
          <a:xfrm rot="5400000">
            <a:off x="4442553" y="56699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64156-8C7B-84CE-5A6C-86EF4A1376F1}"/>
              </a:ext>
            </a:extLst>
          </p:cNvPr>
          <p:cNvSpPr/>
          <p:nvPr/>
        </p:nvSpPr>
        <p:spPr>
          <a:xfrm>
            <a:off x="4804465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cm_from_in</a:t>
            </a:r>
            <a:r>
              <a:rPr lang="en-US" dirty="0"/>
              <a:t>()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2E4F768D-2256-812C-0CC5-6D0791FD8A8B}"/>
              </a:ext>
            </a:extLst>
          </p:cNvPr>
          <p:cNvSpPr/>
          <p:nvPr/>
        </p:nvSpPr>
        <p:spPr>
          <a:xfrm>
            <a:off x="5530295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01C3C76F-5C19-4E55-EE58-777B487FE336}"/>
              </a:ext>
            </a:extLst>
          </p:cNvPr>
          <p:cNvSpPr/>
          <p:nvPr/>
        </p:nvSpPr>
        <p:spPr>
          <a:xfrm rot="5400000">
            <a:off x="6830462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9C9C8F-8159-29C7-4DA1-611F7DEE0882}"/>
              </a:ext>
            </a:extLst>
          </p:cNvPr>
          <p:cNvSpPr/>
          <p:nvPr/>
        </p:nvSpPr>
        <p:spPr>
          <a:xfrm>
            <a:off x="7219343" y="5651007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body_mass_index</a:t>
            </a:r>
            <a:r>
              <a:rPr lang="en-US" dirty="0"/>
              <a:t>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79B8363-2153-F8C3-C0EB-BCC96E935C80}"/>
              </a:ext>
            </a:extLst>
          </p:cNvPr>
          <p:cNvSpPr/>
          <p:nvPr/>
        </p:nvSpPr>
        <p:spPr>
          <a:xfrm>
            <a:off x="7945173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A58D86C4-3993-A744-357C-34F77632FB9A}"/>
              </a:ext>
            </a:extLst>
          </p:cNvPr>
          <p:cNvSpPr/>
          <p:nvPr/>
        </p:nvSpPr>
        <p:spPr>
          <a:xfrm>
            <a:off x="8341409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EB1048B-65AA-F713-7BDE-7A741667F2CC}"/>
              </a:ext>
            </a:extLst>
          </p:cNvPr>
          <p:cNvSpPr/>
          <p:nvPr/>
        </p:nvSpPr>
        <p:spPr>
          <a:xfrm rot="5400000">
            <a:off x="9245340" y="56514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C8F0B2-49CF-E435-10E0-11C6F7023D06}"/>
              </a:ext>
            </a:extLst>
          </p:cNvPr>
          <p:cNvSpPr/>
          <p:nvPr/>
        </p:nvSpPr>
        <p:spPr>
          <a:xfrm>
            <a:off x="9630677" y="5642239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basal_metabolic_rate</a:t>
            </a:r>
            <a:r>
              <a:rPr lang="en-US" dirty="0"/>
              <a:t>()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99FE398E-BA4C-2DA7-855A-774A7A8B641A}"/>
              </a:ext>
            </a:extLst>
          </p:cNvPr>
          <p:cNvSpPr/>
          <p:nvPr/>
        </p:nvSpPr>
        <p:spPr>
          <a:xfrm>
            <a:off x="10356507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A9A3667F-C249-31DA-DE32-104636B19345}"/>
              </a:ext>
            </a:extLst>
          </p:cNvPr>
          <p:cNvSpPr/>
          <p:nvPr/>
        </p:nvSpPr>
        <p:spPr>
          <a:xfrm>
            <a:off x="10752743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34F3E054-9200-ED41-1D86-25EAC9C86175}"/>
              </a:ext>
            </a:extLst>
          </p:cNvPr>
          <p:cNvSpPr/>
          <p:nvPr/>
        </p:nvSpPr>
        <p:spPr>
          <a:xfrm>
            <a:off x="11164899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BF36266F-71A1-9146-53C4-F8A5FDE9FAFF}"/>
              </a:ext>
            </a:extLst>
          </p:cNvPr>
          <p:cNvSpPr/>
          <p:nvPr/>
        </p:nvSpPr>
        <p:spPr>
          <a:xfrm rot="5400000">
            <a:off x="11888719" y="56330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F41FCDEF-77D2-0227-0984-9B8E453A0128}"/>
              </a:ext>
            </a:extLst>
          </p:cNvPr>
          <p:cNvSpPr/>
          <p:nvPr/>
        </p:nvSpPr>
        <p:spPr>
          <a:xfrm>
            <a:off x="3051884" y="268489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Magnetic Disk 49">
            <a:extLst>
              <a:ext uri="{FF2B5EF4-FFF2-40B4-BE49-F238E27FC236}">
                <a16:creationId xmlns:a16="http://schemas.microsoft.com/office/drawing/2014/main" id="{BE3D9E51-2E39-1738-B41C-84327AB55AFA}"/>
              </a:ext>
            </a:extLst>
          </p:cNvPr>
          <p:cNvSpPr/>
          <p:nvPr/>
        </p:nvSpPr>
        <p:spPr>
          <a:xfrm>
            <a:off x="3051884" y="298162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CFE576-B949-2615-BE08-20B979989FFC}"/>
              </a:ext>
            </a:extLst>
          </p:cNvPr>
          <p:cNvSpPr txBox="1"/>
          <p:nvPr/>
        </p:nvSpPr>
        <p:spPr>
          <a:xfrm>
            <a:off x="3164657" y="2634783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0302FE-EC96-B648-6312-B3CF4F9E7FA6}"/>
              </a:ext>
            </a:extLst>
          </p:cNvPr>
          <p:cNvSpPr txBox="1"/>
          <p:nvPr/>
        </p:nvSpPr>
        <p:spPr>
          <a:xfrm>
            <a:off x="3170996" y="2942650"/>
            <a:ext cx="9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birthday</a:t>
            </a:r>
          </a:p>
        </p:txBody>
      </p:sp>
      <p:sp>
        <p:nvSpPr>
          <p:cNvPr id="53" name="Magnetic Disk 52">
            <a:extLst>
              <a:ext uri="{FF2B5EF4-FFF2-40B4-BE49-F238E27FC236}">
                <a16:creationId xmlns:a16="http://schemas.microsoft.com/office/drawing/2014/main" id="{EC9CB3E6-20D1-EE7B-BA16-E07DE8BC903A}"/>
              </a:ext>
            </a:extLst>
          </p:cNvPr>
          <p:cNvSpPr/>
          <p:nvPr/>
        </p:nvSpPr>
        <p:spPr>
          <a:xfrm>
            <a:off x="3051884" y="327962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2741D4-82D7-3343-6796-2E47BC7D1584}"/>
              </a:ext>
            </a:extLst>
          </p:cNvPr>
          <p:cNvSpPr txBox="1"/>
          <p:nvPr/>
        </p:nvSpPr>
        <p:spPr>
          <a:xfrm>
            <a:off x="3185299" y="3221640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Weight_lbs</a:t>
            </a:r>
            <a:endParaRPr lang="en-US" dirty="0"/>
          </a:p>
        </p:txBody>
      </p: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7CB2D616-13DD-9B4E-30B9-98CF3A1F31E1}"/>
              </a:ext>
            </a:extLst>
          </p:cNvPr>
          <p:cNvSpPr/>
          <p:nvPr/>
        </p:nvSpPr>
        <p:spPr>
          <a:xfrm>
            <a:off x="3051884" y="358192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8B315A-FCE3-609B-6C27-813F920E6B27}"/>
              </a:ext>
            </a:extLst>
          </p:cNvPr>
          <p:cNvSpPr txBox="1"/>
          <p:nvPr/>
        </p:nvSpPr>
        <p:spPr>
          <a:xfrm>
            <a:off x="3185299" y="3523938"/>
            <a:ext cx="151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Height_inches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A821232-7573-960E-CC19-5F630CE8A74A}"/>
              </a:ext>
            </a:extLst>
          </p:cNvPr>
          <p:cNvSpPr/>
          <p:nvPr/>
        </p:nvSpPr>
        <p:spPr>
          <a:xfrm>
            <a:off x="9299053" y="237846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Display_age</a:t>
            </a:r>
            <a:r>
              <a:rPr lang="en-US" dirty="0"/>
              <a:t>()</a:t>
            </a:r>
          </a:p>
        </p:txBody>
      </p:sp>
      <p:sp>
        <p:nvSpPr>
          <p:cNvPr id="59" name="Magnetic Disk 58">
            <a:extLst>
              <a:ext uri="{FF2B5EF4-FFF2-40B4-BE49-F238E27FC236}">
                <a16:creationId xmlns:a16="http://schemas.microsoft.com/office/drawing/2014/main" id="{5186A66A-1AD1-0CD5-5D68-88A4C685781C}"/>
              </a:ext>
            </a:extLst>
          </p:cNvPr>
          <p:cNvSpPr/>
          <p:nvPr/>
        </p:nvSpPr>
        <p:spPr>
          <a:xfrm rot="16200000">
            <a:off x="9108179" y="23696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59CFFC-349F-2091-B2BF-B99F3596983D}"/>
              </a:ext>
            </a:extLst>
          </p:cNvPr>
          <p:cNvSpPr/>
          <p:nvPr/>
        </p:nvSpPr>
        <p:spPr>
          <a:xfrm>
            <a:off x="9299053" y="271974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Display_weight_kg</a:t>
            </a:r>
            <a:r>
              <a:rPr lang="en-US" dirty="0"/>
              <a:t>()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6F93708E-F62A-A43B-F765-33379AFF6939}"/>
              </a:ext>
            </a:extLst>
          </p:cNvPr>
          <p:cNvSpPr/>
          <p:nvPr/>
        </p:nvSpPr>
        <p:spPr>
          <a:xfrm rot="16200000">
            <a:off x="9108179" y="271097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29639A-B433-D869-34DC-A1CB7814F17B}"/>
              </a:ext>
            </a:extLst>
          </p:cNvPr>
          <p:cNvSpPr/>
          <p:nvPr/>
        </p:nvSpPr>
        <p:spPr>
          <a:xfrm>
            <a:off x="9299053" y="3070853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Display_height_cm</a:t>
            </a:r>
            <a:r>
              <a:rPr lang="en-US" dirty="0"/>
              <a:t>()</a:t>
            </a:r>
          </a:p>
        </p:txBody>
      </p:sp>
      <p:sp>
        <p:nvSpPr>
          <p:cNvPr id="63" name="Magnetic Disk 62">
            <a:extLst>
              <a:ext uri="{FF2B5EF4-FFF2-40B4-BE49-F238E27FC236}">
                <a16:creationId xmlns:a16="http://schemas.microsoft.com/office/drawing/2014/main" id="{3333E04C-1192-D865-7F28-0F6275AA3FB7}"/>
              </a:ext>
            </a:extLst>
          </p:cNvPr>
          <p:cNvSpPr/>
          <p:nvPr/>
        </p:nvSpPr>
        <p:spPr>
          <a:xfrm rot="16200000">
            <a:off x="9108179" y="306208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52A698-E00B-3AC0-AA6E-9C89F5D0407E}"/>
              </a:ext>
            </a:extLst>
          </p:cNvPr>
          <p:cNvSpPr/>
          <p:nvPr/>
        </p:nvSpPr>
        <p:spPr>
          <a:xfrm>
            <a:off x="9299053" y="341299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Display_bodymass_index</a:t>
            </a:r>
            <a:r>
              <a:rPr lang="en-US" dirty="0"/>
              <a:t>()</a:t>
            </a:r>
          </a:p>
        </p:txBody>
      </p:sp>
      <p:sp>
        <p:nvSpPr>
          <p:cNvPr id="65" name="Magnetic Disk 64">
            <a:extLst>
              <a:ext uri="{FF2B5EF4-FFF2-40B4-BE49-F238E27FC236}">
                <a16:creationId xmlns:a16="http://schemas.microsoft.com/office/drawing/2014/main" id="{F19F3E7B-FCD5-B45A-D13E-92D66F5EEAD9}"/>
              </a:ext>
            </a:extLst>
          </p:cNvPr>
          <p:cNvSpPr/>
          <p:nvPr/>
        </p:nvSpPr>
        <p:spPr>
          <a:xfrm rot="16200000">
            <a:off x="9108179" y="340422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B9C4ED-3A9A-1E77-B0AB-3C9075DF5D32}"/>
              </a:ext>
            </a:extLst>
          </p:cNvPr>
          <p:cNvSpPr/>
          <p:nvPr/>
        </p:nvSpPr>
        <p:spPr>
          <a:xfrm>
            <a:off x="9290862" y="3731415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displayMetabolicRate</a:t>
            </a:r>
            <a:r>
              <a:rPr lang="en-US" dirty="0"/>
              <a:t>()</a:t>
            </a:r>
          </a:p>
        </p:txBody>
      </p:sp>
      <p:sp>
        <p:nvSpPr>
          <p:cNvPr id="67" name="Magnetic Disk 66">
            <a:extLst>
              <a:ext uri="{FF2B5EF4-FFF2-40B4-BE49-F238E27FC236}">
                <a16:creationId xmlns:a16="http://schemas.microsoft.com/office/drawing/2014/main" id="{1DAF5038-85F2-E28B-E978-DFAB47973E7E}"/>
              </a:ext>
            </a:extLst>
          </p:cNvPr>
          <p:cNvSpPr/>
          <p:nvPr/>
        </p:nvSpPr>
        <p:spPr>
          <a:xfrm rot="16200000">
            <a:off x="9099988" y="372264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agnetic Disk 67">
            <a:extLst>
              <a:ext uri="{FF2B5EF4-FFF2-40B4-BE49-F238E27FC236}">
                <a16:creationId xmlns:a16="http://schemas.microsoft.com/office/drawing/2014/main" id="{1C1AAFFC-DD1F-94FD-B220-6D281410066B}"/>
              </a:ext>
            </a:extLst>
          </p:cNvPr>
          <p:cNvSpPr/>
          <p:nvPr/>
        </p:nvSpPr>
        <p:spPr>
          <a:xfrm>
            <a:off x="6974921" y="24695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Magnetic Disk 68">
            <a:extLst>
              <a:ext uri="{FF2B5EF4-FFF2-40B4-BE49-F238E27FC236}">
                <a16:creationId xmlns:a16="http://schemas.microsoft.com/office/drawing/2014/main" id="{18C08E63-A291-0AA6-8163-844399D76927}"/>
              </a:ext>
            </a:extLst>
          </p:cNvPr>
          <p:cNvSpPr/>
          <p:nvPr/>
        </p:nvSpPr>
        <p:spPr>
          <a:xfrm>
            <a:off x="6974921" y="276624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01A266-B24D-B2D2-4299-E3D67464EA81}"/>
              </a:ext>
            </a:extLst>
          </p:cNvPr>
          <p:cNvSpPr txBox="1"/>
          <p:nvPr/>
        </p:nvSpPr>
        <p:spPr>
          <a:xfrm>
            <a:off x="7087694" y="2419404"/>
            <a:ext cx="51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4D1D31-446E-D4C6-1E6F-15EEA48E81F9}"/>
              </a:ext>
            </a:extLst>
          </p:cNvPr>
          <p:cNvSpPr txBox="1"/>
          <p:nvPr/>
        </p:nvSpPr>
        <p:spPr>
          <a:xfrm>
            <a:off x="7094033" y="2727271"/>
            <a:ext cx="118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Weigth_kg</a:t>
            </a:r>
            <a:endParaRPr lang="en-US" dirty="0"/>
          </a:p>
        </p:txBody>
      </p:sp>
      <p:sp>
        <p:nvSpPr>
          <p:cNvPr id="72" name="Magnetic Disk 71">
            <a:extLst>
              <a:ext uri="{FF2B5EF4-FFF2-40B4-BE49-F238E27FC236}">
                <a16:creationId xmlns:a16="http://schemas.microsoft.com/office/drawing/2014/main" id="{77B825B4-65EB-1D6B-25A3-F85C5CE11045}"/>
              </a:ext>
            </a:extLst>
          </p:cNvPr>
          <p:cNvSpPr/>
          <p:nvPr/>
        </p:nvSpPr>
        <p:spPr>
          <a:xfrm>
            <a:off x="6974921" y="306425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CF288A-B14B-C6DE-0D3C-98CD474581AA}"/>
              </a:ext>
            </a:extLst>
          </p:cNvPr>
          <p:cNvSpPr txBox="1"/>
          <p:nvPr/>
        </p:nvSpPr>
        <p:spPr>
          <a:xfrm>
            <a:off x="7108336" y="3006261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Heigth_cm</a:t>
            </a:r>
            <a:endParaRPr lang="en-US" dirty="0"/>
          </a:p>
        </p:txBody>
      </p:sp>
      <p:sp>
        <p:nvSpPr>
          <p:cNvPr id="74" name="Magnetic Disk 73">
            <a:extLst>
              <a:ext uri="{FF2B5EF4-FFF2-40B4-BE49-F238E27FC236}">
                <a16:creationId xmlns:a16="http://schemas.microsoft.com/office/drawing/2014/main" id="{1F8170BD-5273-1001-1DB1-DFFABA844E42}"/>
              </a:ext>
            </a:extLst>
          </p:cNvPr>
          <p:cNvSpPr/>
          <p:nvPr/>
        </p:nvSpPr>
        <p:spPr>
          <a:xfrm>
            <a:off x="6974921" y="336654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302ABA5-3294-57C0-B41A-3E6298955E8C}"/>
              </a:ext>
            </a:extLst>
          </p:cNvPr>
          <p:cNvSpPr txBox="1"/>
          <p:nvPr/>
        </p:nvSpPr>
        <p:spPr>
          <a:xfrm>
            <a:off x="7108336" y="3308559"/>
            <a:ext cx="1636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bodymassindex</a:t>
            </a:r>
            <a:endParaRPr lang="en-US" dirty="0"/>
          </a:p>
        </p:txBody>
      </p:sp>
      <p:sp>
        <p:nvSpPr>
          <p:cNvPr id="76" name="Magnetic Disk 75">
            <a:extLst>
              <a:ext uri="{FF2B5EF4-FFF2-40B4-BE49-F238E27FC236}">
                <a16:creationId xmlns:a16="http://schemas.microsoft.com/office/drawing/2014/main" id="{27F3E7DF-261C-C37C-E0F4-4A8242537A08}"/>
              </a:ext>
            </a:extLst>
          </p:cNvPr>
          <p:cNvSpPr/>
          <p:nvPr/>
        </p:nvSpPr>
        <p:spPr>
          <a:xfrm>
            <a:off x="6974921" y="366395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177C9E-0890-BA57-B4BA-F9C3048E109F}"/>
              </a:ext>
            </a:extLst>
          </p:cNvPr>
          <p:cNvSpPr txBox="1"/>
          <p:nvPr/>
        </p:nvSpPr>
        <p:spPr>
          <a:xfrm>
            <a:off x="7108336" y="3605964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metabolicrate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AE312C-654A-7921-7C7D-FFA05832AE7D}"/>
              </a:ext>
            </a:extLst>
          </p:cNvPr>
          <p:cNvSpPr txBox="1"/>
          <p:nvPr/>
        </p:nvSpPr>
        <p:spPr>
          <a:xfrm>
            <a:off x="981631" y="535059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E7BA5D-755B-77B8-5A1B-6CC597AEC78C}"/>
              </a:ext>
            </a:extLst>
          </p:cNvPr>
          <p:cNvSpPr txBox="1"/>
          <p:nvPr/>
        </p:nvSpPr>
        <p:spPr>
          <a:xfrm>
            <a:off x="3359186" y="5337949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pounds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3E2A7D-7C29-B4EF-0443-3CA5AF0AF428}"/>
              </a:ext>
            </a:extLst>
          </p:cNvPr>
          <p:cNvSpPr txBox="1"/>
          <p:nvPr/>
        </p:nvSpPr>
        <p:spPr>
          <a:xfrm>
            <a:off x="5742025" y="5320413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inches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AD584B-4479-080F-86DF-EE1691AEC8B7}"/>
              </a:ext>
            </a:extLst>
          </p:cNvPr>
          <p:cNvSpPr txBox="1"/>
          <p:nvPr/>
        </p:nvSpPr>
        <p:spPr>
          <a:xfrm>
            <a:off x="6992728" y="5350591"/>
            <a:ext cx="1356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 (kg)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1EE9BF-3F48-5952-1C43-F4E596A4292C}"/>
              </a:ext>
            </a:extLst>
          </p:cNvPr>
          <p:cNvSpPr txBox="1"/>
          <p:nvPr/>
        </p:nvSpPr>
        <p:spPr>
          <a:xfrm>
            <a:off x="8494849" y="5320387"/>
            <a:ext cx="121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Height(cm)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8821C2-273F-E022-9A21-5B140C19C96B}"/>
              </a:ext>
            </a:extLst>
          </p:cNvPr>
          <p:cNvSpPr txBox="1"/>
          <p:nvPr/>
        </p:nvSpPr>
        <p:spPr>
          <a:xfrm>
            <a:off x="10733436" y="434985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87628B-6053-482B-B20F-17472626FB07}"/>
              </a:ext>
            </a:extLst>
          </p:cNvPr>
          <p:cNvSpPr txBox="1"/>
          <p:nvPr/>
        </p:nvSpPr>
        <p:spPr>
          <a:xfrm>
            <a:off x="10733436" y="456585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E8CEF3-41EF-5D07-7380-B861E9ADDF91}"/>
              </a:ext>
            </a:extLst>
          </p:cNvPr>
          <p:cNvSpPr txBox="1"/>
          <p:nvPr/>
        </p:nvSpPr>
        <p:spPr>
          <a:xfrm>
            <a:off x="10733436" y="482013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B99DC4-5BE4-25F7-A4C5-ECE4453711BC}"/>
              </a:ext>
            </a:extLst>
          </p:cNvPr>
          <p:cNvSpPr txBox="1"/>
          <p:nvPr/>
        </p:nvSpPr>
        <p:spPr>
          <a:xfrm>
            <a:off x="10733436" y="503613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0" name="Magnetic Disk 89">
            <a:extLst>
              <a:ext uri="{FF2B5EF4-FFF2-40B4-BE49-F238E27FC236}">
                <a16:creationId xmlns:a16="http://schemas.microsoft.com/office/drawing/2014/main" id="{0C0ECCA9-F819-1BE9-098B-B758EE59186D}"/>
              </a:ext>
            </a:extLst>
          </p:cNvPr>
          <p:cNvSpPr/>
          <p:nvPr/>
        </p:nvSpPr>
        <p:spPr>
          <a:xfrm>
            <a:off x="11518038" y="53505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5EF4E1-8DAD-C24F-F99C-A841F2247035}"/>
              </a:ext>
            </a:extLst>
          </p:cNvPr>
          <p:cNvSpPr txBox="1"/>
          <p:nvPr/>
        </p:nvSpPr>
        <p:spPr>
          <a:xfrm>
            <a:off x="1911071" y="5806625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EE5290-2608-466B-BBDB-BEBFD5423FA1}"/>
              </a:ext>
            </a:extLst>
          </p:cNvPr>
          <p:cNvSpPr txBox="1"/>
          <p:nvPr/>
        </p:nvSpPr>
        <p:spPr>
          <a:xfrm>
            <a:off x="4286110" y="585912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3F5D4C-FA14-DA5C-8AA4-A7F6B27E5F33}"/>
              </a:ext>
            </a:extLst>
          </p:cNvPr>
          <p:cNvSpPr txBox="1"/>
          <p:nvPr/>
        </p:nvSpPr>
        <p:spPr>
          <a:xfrm>
            <a:off x="6737469" y="591175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0AB040-FDF6-BC82-EE4B-ADE89C84A9F7}"/>
              </a:ext>
            </a:extLst>
          </p:cNvPr>
          <p:cNvSpPr txBox="1"/>
          <p:nvPr/>
        </p:nvSpPr>
        <p:spPr>
          <a:xfrm>
            <a:off x="8851377" y="5835673"/>
            <a:ext cx="83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index</a:t>
            </a:r>
          </a:p>
        </p:txBody>
      </p:sp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0DCDFD1E-8630-F6AB-02CF-F7B618539707}"/>
              </a:ext>
            </a:extLst>
          </p:cNvPr>
          <p:cNvCxnSpPr>
            <a:cxnSpLocks/>
            <a:stCxn id="13" idx="0"/>
            <a:endCxn id="49" idx="2"/>
          </p:cNvCxnSpPr>
          <p:nvPr/>
        </p:nvCxnSpPr>
        <p:spPr>
          <a:xfrm>
            <a:off x="2461515" y="2788379"/>
            <a:ext cx="590369" cy="336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FFA66233-5F5E-C506-B7D8-06740CED7EFE}"/>
              </a:ext>
            </a:extLst>
          </p:cNvPr>
          <p:cNvCxnSpPr>
            <a:cxnSpLocks/>
            <a:stCxn id="14" idx="1"/>
            <a:endCxn id="50" idx="2"/>
          </p:cNvCxnSpPr>
          <p:nvPr/>
        </p:nvCxnSpPr>
        <p:spPr>
          <a:xfrm flipV="1">
            <a:off x="2552806" y="3118780"/>
            <a:ext cx="499078" cy="116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CAF35C5B-2848-E025-3C90-B7BFA2132A9F}"/>
              </a:ext>
            </a:extLst>
          </p:cNvPr>
          <p:cNvCxnSpPr>
            <a:cxnSpLocks/>
            <a:stCxn id="15" idx="1"/>
            <a:endCxn id="53" idx="2"/>
          </p:cNvCxnSpPr>
          <p:nvPr/>
        </p:nvCxnSpPr>
        <p:spPr>
          <a:xfrm flipV="1">
            <a:off x="2566982" y="3416789"/>
            <a:ext cx="484902" cy="501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7CE00E46-8C9D-CE01-1A13-59CD126257FA}"/>
              </a:ext>
            </a:extLst>
          </p:cNvPr>
          <p:cNvCxnSpPr>
            <a:cxnSpLocks/>
            <a:stCxn id="18" idx="1"/>
            <a:endCxn id="55" idx="2"/>
          </p:cNvCxnSpPr>
          <p:nvPr/>
        </p:nvCxnSpPr>
        <p:spPr>
          <a:xfrm flipV="1">
            <a:off x="2566982" y="3719087"/>
            <a:ext cx="484902" cy="1022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1713555-16F1-4794-E884-AB9E531E5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195" y="226953"/>
            <a:ext cx="929044" cy="15210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B97DFE-CBC6-F4BC-4FD0-17F9F5900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984" y="48488"/>
            <a:ext cx="2732960" cy="179119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F840B99-B418-DCA1-050D-D40BE6A7B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646" y="0"/>
            <a:ext cx="830574" cy="1991864"/>
          </a:xfrm>
          <a:prstGeom prst="rect">
            <a:avLst/>
          </a:prstGeom>
        </p:spPr>
      </p:pic>
      <p:sp>
        <p:nvSpPr>
          <p:cNvPr id="24" name="Striped Right Arrow 23">
            <a:extLst>
              <a:ext uri="{FF2B5EF4-FFF2-40B4-BE49-F238E27FC236}">
                <a16:creationId xmlns:a16="http://schemas.microsoft.com/office/drawing/2014/main" id="{53CE7F80-A269-890E-A40F-2EAADD179E8A}"/>
              </a:ext>
            </a:extLst>
          </p:cNvPr>
          <p:cNvSpPr/>
          <p:nvPr/>
        </p:nvSpPr>
        <p:spPr>
          <a:xfrm>
            <a:off x="4687053" y="982493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iped Right Arrow 25">
            <a:extLst>
              <a:ext uri="{FF2B5EF4-FFF2-40B4-BE49-F238E27FC236}">
                <a16:creationId xmlns:a16="http://schemas.microsoft.com/office/drawing/2014/main" id="{8D1671DC-8B69-2394-CFC0-1C0ED0A02F4C}"/>
              </a:ext>
            </a:extLst>
          </p:cNvPr>
          <p:cNvSpPr/>
          <p:nvPr/>
        </p:nvSpPr>
        <p:spPr>
          <a:xfrm>
            <a:off x="5917312" y="995932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4D55F5-BF04-C231-7F57-218A9A4230FA}"/>
              </a:ext>
            </a:extLst>
          </p:cNvPr>
          <p:cNvSpPr txBox="1"/>
          <p:nvPr/>
        </p:nvSpPr>
        <p:spPr>
          <a:xfrm>
            <a:off x="8543725" y="87557"/>
            <a:ext cx="3505745" cy="56221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2608F1-3753-872E-D9C0-37FE46C94274}"/>
              </a:ext>
            </a:extLst>
          </p:cNvPr>
          <p:cNvSpPr txBox="1"/>
          <p:nvPr/>
        </p:nvSpPr>
        <p:spPr>
          <a:xfrm>
            <a:off x="33051" y="5227"/>
            <a:ext cx="1947969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gender		= </a:t>
            </a:r>
            <a:r>
              <a:rPr lang="en-US" sz="1000" dirty="0" err="1"/>
              <a:t>get_gender</a:t>
            </a:r>
            <a:r>
              <a:rPr lang="en-US" sz="1000" dirty="0"/>
              <a:t>()</a:t>
            </a:r>
          </a:p>
          <a:p>
            <a:r>
              <a:rPr lang="en-US" sz="1000" dirty="0"/>
              <a:t>birthday		= </a:t>
            </a:r>
            <a:r>
              <a:rPr lang="en-US" sz="1000" dirty="0" err="1"/>
              <a:t>get_birthday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weight_lbs</a:t>
            </a:r>
            <a:r>
              <a:rPr lang="en-US" sz="1000" dirty="0"/>
              <a:t>	= </a:t>
            </a:r>
            <a:r>
              <a:rPr lang="en-US" sz="1000" dirty="0" err="1"/>
              <a:t>get_weight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height_inches</a:t>
            </a:r>
            <a:r>
              <a:rPr lang="en-US" sz="1000" dirty="0"/>
              <a:t> 	= </a:t>
            </a:r>
            <a:r>
              <a:rPr lang="en-US" sz="1000" dirty="0" err="1"/>
              <a:t>get_inches</a:t>
            </a:r>
            <a:r>
              <a:rPr lang="en-US" sz="1000" dirty="0"/>
              <a:t>()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542487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354A2-9675-CB93-58FB-378A71251D27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7C9B3-FFBC-9EF5-359B-37D4CBE37ED2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Get_gender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BF482-83B1-8FC4-1771-01812B3D43A1}"/>
              </a:ext>
            </a:extLst>
          </p:cNvPr>
          <p:cNvSpPr/>
          <p:nvPr/>
        </p:nvSpPr>
        <p:spPr>
          <a:xfrm>
            <a:off x="38190" y="298344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Get_birthday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10021-8D8E-0EEF-2F28-E885238B5CC7}"/>
              </a:ext>
            </a:extLst>
          </p:cNvPr>
          <p:cNvSpPr/>
          <p:nvPr/>
        </p:nvSpPr>
        <p:spPr>
          <a:xfrm>
            <a:off x="38190" y="331665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Get_weight</a:t>
            </a:r>
            <a:r>
              <a:rPr lang="en-US" dirty="0"/>
              <a:t>()</a:t>
            </a:r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F8B4926A-F244-C7CD-E975-D096E2882B8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89F36374-9F8E-D547-66B4-0512A2D82B07}"/>
              </a:ext>
            </a:extLst>
          </p:cNvPr>
          <p:cNvSpPr/>
          <p:nvPr/>
        </p:nvSpPr>
        <p:spPr>
          <a:xfrm rot="5595791">
            <a:off x="2287938" y="29854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CB717CC5-BE18-35E5-90A2-76A1F7EA639C}"/>
              </a:ext>
            </a:extLst>
          </p:cNvPr>
          <p:cNvSpPr/>
          <p:nvPr/>
        </p:nvSpPr>
        <p:spPr>
          <a:xfrm rot="5595791">
            <a:off x="2302114" y="332194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DF0BA3-4D6C-3E26-77C3-57850E62FB5C}"/>
              </a:ext>
            </a:extLst>
          </p:cNvPr>
          <p:cNvSpPr/>
          <p:nvPr/>
        </p:nvSpPr>
        <p:spPr>
          <a:xfrm>
            <a:off x="38190" y="367108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Get_inches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95EE244B-19C6-316B-F582-2890012B9B1B}"/>
              </a:ext>
            </a:extLst>
          </p:cNvPr>
          <p:cNvSpPr/>
          <p:nvPr/>
        </p:nvSpPr>
        <p:spPr>
          <a:xfrm rot="5595791">
            <a:off x="2302114" y="367638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F5FDA1-5BF8-0FB8-93ED-BB3FFF6D5E3E}"/>
              </a:ext>
            </a:extLst>
          </p:cNvPr>
          <p:cNvSpPr/>
          <p:nvPr/>
        </p:nvSpPr>
        <p:spPr>
          <a:xfrm>
            <a:off x="38190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Compute_age</a:t>
            </a:r>
            <a:r>
              <a:rPr lang="en-US" dirty="0"/>
              <a:t>()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3A62444F-03B1-379E-6D8C-8F9375609F1A}"/>
              </a:ext>
            </a:extLst>
          </p:cNvPr>
          <p:cNvSpPr/>
          <p:nvPr/>
        </p:nvSpPr>
        <p:spPr>
          <a:xfrm>
            <a:off x="764020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C811C13E-F603-6EC1-8F6A-03B0A1C18D24}"/>
              </a:ext>
            </a:extLst>
          </p:cNvPr>
          <p:cNvSpPr/>
          <p:nvPr/>
        </p:nvSpPr>
        <p:spPr>
          <a:xfrm rot="5400000">
            <a:off x="2064187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10AF53-187A-9ACC-EFC7-3E006B3F6E82}"/>
              </a:ext>
            </a:extLst>
          </p:cNvPr>
          <p:cNvSpPr/>
          <p:nvPr/>
        </p:nvSpPr>
        <p:spPr>
          <a:xfrm>
            <a:off x="2416556" y="566946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Kg_from_lb</a:t>
            </a:r>
            <a:r>
              <a:rPr lang="en-US" dirty="0"/>
              <a:t>()</a:t>
            </a:r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88D802C5-6954-1F40-168D-6BBFE44383FB}"/>
              </a:ext>
            </a:extLst>
          </p:cNvPr>
          <p:cNvSpPr/>
          <p:nvPr/>
        </p:nvSpPr>
        <p:spPr>
          <a:xfrm>
            <a:off x="3142386" y="539514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A995D759-4E59-D674-18BF-9AEC7EBBACC0}"/>
              </a:ext>
            </a:extLst>
          </p:cNvPr>
          <p:cNvSpPr/>
          <p:nvPr/>
        </p:nvSpPr>
        <p:spPr>
          <a:xfrm rot="5400000">
            <a:off x="4442553" y="56699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64156-8C7B-84CE-5A6C-86EF4A1376F1}"/>
              </a:ext>
            </a:extLst>
          </p:cNvPr>
          <p:cNvSpPr/>
          <p:nvPr/>
        </p:nvSpPr>
        <p:spPr>
          <a:xfrm>
            <a:off x="4804465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cm_from_in</a:t>
            </a:r>
            <a:r>
              <a:rPr lang="en-US" dirty="0"/>
              <a:t>()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2E4F768D-2256-812C-0CC5-6D0791FD8A8B}"/>
              </a:ext>
            </a:extLst>
          </p:cNvPr>
          <p:cNvSpPr/>
          <p:nvPr/>
        </p:nvSpPr>
        <p:spPr>
          <a:xfrm>
            <a:off x="5530295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01C3C76F-5C19-4E55-EE58-777B487FE336}"/>
              </a:ext>
            </a:extLst>
          </p:cNvPr>
          <p:cNvSpPr/>
          <p:nvPr/>
        </p:nvSpPr>
        <p:spPr>
          <a:xfrm rot="5400000">
            <a:off x="6830462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9C9C8F-8159-29C7-4DA1-611F7DEE0882}"/>
              </a:ext>
            </a:extLst>
          </p:cNvPr>
          <p:cNvSpPr/>
          <p:nvPr/>
        </p:nvSpPr>
        <p:spPr>
          <a:xfrm>
            <a:off x="7219343" y="5651007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body_mass_index</a:t>
            </a:r>
            <a:r>
              <a:rPr lang="en-US" dirty="0"/>
              <a:t>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79B8363-2153-F8C3-C0EB-BCC96E935C80}"/>
              </a:ext>
            </a:extLst>
          </p:cNvPr>
          <p:cNvSpPr/>
          <p:nvPr/>
        </p:nvSpPr>
        <p:spPr>
          <a:xfrm>
            <a:off x="7945173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A58D86C4-3993-A744-357C-34F77632FB9A}"/>
              </a:ext>
            </a:extLst>
          </p:cNvPr>
          <p:cNvSpPr/>
          <p:nvPr/>
        </p:nvSpPr>
        <p:spPr>
          <a:xfrm>
            <a:off x="8341409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EB1048B-65AA-F713-7BDE-7A741667F2CC}"/>
              </a:ext>
            </a:extLst>
          </p:cNvPr>
          <p:cNvSpPr/>
          <p:nvPr/>
        </p:nvSpPr>
        <p:spPr>
          <a:xfrm rot="5400000">
            <a:off x="9245340" y="56514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C8F0B2-49CF-E435-10E0-11C6F7023D06}"/>
              </a:ext>
            </a:extLst>
          </p:cNvPr>
          <p:cNvSpPr/>
          <p:nvPr/>
        </p:nvSpPr>
        <p:spPr>
          <a:xfrm>
            <a:off x="9630677" y="5642239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basal_metabolic_rate</a:t>
            </a:r>
            <a:r>
              <a:rPr lang="en-US" dirty="0"/>
              <a:t>()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99FE398E-BA4C-2DA7-855A-774A7A8B641A}"/>
              </a:ext>
            </a:extLst>
          </p:cNvPr>
          <p:cNvSpPr/>
          <p:nvPr/>
        </p:nvSpPr>
        <p:spPr>
          <a:xfrm>
            <a:off x="10356507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A9A3667F-C249-31DA-DE32-104636B19345}"/>
              </a:ext>
            </a:extLst>
          </p:cNvPr>
          <p:cNvSpPr/>
          <p:nvPr/>
        </p:nvSpPr>
        <p:spPr>
          <a:xfrm>
            <a:off x="10752743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34F3E054-9200-ED41-1D86-25EAC9C86175}"/>
              </a:ext>
            </a:extLst>
          </p:cNvPr>
          <p:cNvSpPr/>
          <p:nvPr/>
        </p:nvSpPr>
        <p:spPr>
          <a:xfrm>
            <a:off x="11164899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BF36266F-71A1-9146-53C4-F8A5FDE9FAFF}"/>
              </a:ext>
            </a:extLst>
          </p:cNvPr>
          <p:cNvSpPr/>
          <p:nvPr/>
        </p:nvSpPr>
        <p:spPr>
          <a:xfrm rot="5400000">
            <a:off x="11888719" y="56330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F41FCDEF-77D2-0227-0984-9B8E453A0128}"/>
              </a:ext>
            </a:extLst>
          </p:cNvPr>
          <p:cNvSpPr/>
          <p:nvPr/>
        </p:nvSpPr>
        <p:spPr>
          <a:xfrm>
            <a:off x="3051884" y="268489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Magnetic Disk 49">
            <a:extLst>
              <a:ext uri="{FF2B5EF4-FFF2-40B4-BE49-F238E27FC236}">
                <a16:creationId xmlns:a16="http://schemas.microsoft.com/office/drawing/2014/main" id="{BE3D9E51-2E39-1738-B41C-84327AB55AFA}"/>
              </a:ext>
            </a:extLst>
          </p:cNvPr>
          <p:cNvSpPr/>
          <p:nvPr/>
        </p:nvSpPr>
        <p:spPr>
          <a:xfrm>
            <a:off x="3051884" y="298162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CFE576-B949-2615-BE08-20B979989FFC}"/>
              </a:ext>
            </a:extLst>
          </p:cNvPr>
          <p:cNvSpPr txBox="1"/>
          <p:nvPr/>
        </p:nvSpPr>
        <p:spPr>
          <a:xfrm>
            <a:off x="3164657" y="2634783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0302FE-EC96-B648-6312-B3CF4F9E7FA6}"/>
              </a:ext>
            </a:extLst>
          </p:cNvPr>
          <p:cNvSpPr txBox="1"/>
          <p:nvPr/>
        </p:nvSpPr>
        <p:spPr>
          <a:xfrm>
            <a:off x="3170996" y="2942650"/>
            <a:ext cx="9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birthday</a:t>
            </a:r>
          </a:p>
        </p:txBody>
      </p:sp>
      <p:sp>
        <p:nvSpPr>
          <p:cNvPr id="53" name="Magnetic Disk 52">
            <a:extLst>
              <a:ext uri="{FF2B5EF4-FFF2-40B4-BE49-F238E27FC236}">
                <a16:creationId xmlns:a16="http://schemas.microsoft.com/office/drawing/2014/main" id="{EC9CB3E6-20D1-EE7B-BA16-E07DE8BC903A}"/>
              </a:ext>
            </a:extLst>
          </p:cNvPr>
          <p:cNvSpPr/>
          <p:nvPr/>
        </p:nvSpPr>
        <p:spPr>
          <a:xfrm>
            <a:off x="3051884" y="327962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2741D4-82D7-3343-6796-2E47BC7D1584}"/>
              </a:ext>
            </a:extLst>
          </p:cNvPr>
          <p:cNvSpPr txBox="1"/>
          <p:nvPr/>
        </p:nvSpPr>
        <p:spPr>
          <a:xfrm>
            <a:off x="3185299" y="3221640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Weight_lbs</a:t>
            </a:r>
            <a:endParaRPr lang="en-US" dirty="0"/>
          </a:p>
        </p:txBody>
      </p: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7CB2D616-13DD-9B4E-30B9-98CF3A1F31E1}"/>
              </a:ext>
            </a:extLst>
          </p:cNvPr>
          <p:cNvSpPr/>
          <p:nvPr/>
        </p:nvSpPr>
        <p:spPr>
          <a:xfrm>
            <a:off x="3051884" y="358192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8B315A-FCE3-609B-6C27-813F920E6B27}"/>
              </a:ext>
            </a:extLst>
          </p:cNvPr>
          <p:cNvSpPr txBox="1"/>
          <p:nvPr/>
        </p:nvSpPr>
        <p:spPr>
          <a:xfrm>
            <a:off x="3185299" y="3523938"/>
            <a:ext cx="151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Height_inches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A821232-7573-960E-CC19-5F630CE8A74A}"/>
              </a:ext>
            </a:extLst>
          </p:cNvPr>
          <p:cNvSpPr/>
          <p:nvPr/>
        </p:nvSpPr>
        <p:spPr>
          <a:xfrm>
            <a:off x="9299053" y="237846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Display_age</a:t>
            </a:r>
            <a:r>
              <a:rPr lang="en-US" dirty="0"/>
              <a:t>()</a:t>
            </a:r>
          </a:p>
        </p:txBody>
      </p:sp>
      <p:sp>
        <p:nvSpPr>
          <p:cNvPr id="59" name="Magnetic Disk 58">
            <a:extLst>
              <a:ext uri="{FF2B5EF4-FFF2-40B4-BE49-F238E27FC236}">
                <a16:creationId xmlns:a16="http://schemas.microsoft.com/office/drawing/2014/main" id="{5186A66A-1AD1-0CD5-5D68-88A4C685781C}"/>
              </a:ext>
            </a:extLst>
          </p:cNvPr>
          <p:cNvSpPr/>
          <p:nvPr/>
        </p:nvSpPr>
        <p:spPr>
          <a:xfrm rot="16200000">
            <a:off x="9108179" y="23696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59CFFC-349F-2091-B2BF-B99F3596983D}"/>
              </a:ext>
            </a:extLst>
          </p:cNvPr>
          <p:cNvSpPr/>
          <p:nvPr/>
        </p:nvSpPr>
        <p:spPr>
          <a:xfrm>
            <a:off x="9299053" y="271974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Display_weight_kg</a:t>
            </a:r>
            <a:r>
              <a:rPr lang="en-US" dirty="0"/>
              <a:t>()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6F93708E-F62A-A43B-F765-33379AFF6939}"/>
              </a:ext>
            </a:extLst>
          </p:cNvPr>
          <p:cNvSpPr/>
          <p:nvPr/>
        </p:nvSpPr>
        <p:spPr>
          <a:xfrm rot="16200000">
            <a:off x="9108179" y="271097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29639A-B433-D869-34DC-A1CB7814F17B}"/>
              </a:ext>
            </a:extLst>
          </p:cNvPr>
          <p:cNvSpPr/>
          <p:nvPr/>
        </p:nvSpPr>
        <p:spPr>
          <a:xfrm>
            <a:off x="9299053" y="3070853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Display_height_cm</a:t>
            </a:r>
            <a:r>
              <a:rPr lang="en-US" dirty="0"/>
              <a:t>()</a:t>
            </a:r>
          </a:p>
        </p:txBody>
      </p:sp>
      <p:sp>
        <p:nvSpPr>
          <p:cNvPr id="63" name="Magnetic Disk 62">
            <a:extLst>
              <a:ext uri="{FF2B5EF4-FFF2-40B4-BE49-F238E27FC236}">
                <a16:creationId xmlns:a16="http://schemas.microsoft.com/office/drawing/2014/main" id="{3333E04C-1192-D865-7F28-0F6275AA3FB7}"/>
              </a:ext>
            </a:extLst>
          </p:cNvPr>
          <p:cNvSpPr/>
          <p:nvPr/>
        </p:nvSpPr>
        <p:spPr>
          <a:xfrm rot="16200000">
            <a:off x="9108179" y="306208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52A698-E00B-3AC0-AA6E-9C89F5D0407E}"/>
              </a:ext>
            </a:extLst>
          </p:cNvPr>
          <p:cNvSpPr/>
          <p:nvPr/>
        </p:nvSpPr>
        <p:spPr>
          <a:xfrm>
            <a:off x="9299053" y="341299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Display_bodymass_index</a:t>
            </a:r>
            <a:r>
              <a:rPr lang="en-US" dirty="0"/>
              <a:t>()</a:t>
            </a:r>
          </a:p>
        </p:txBody>
      </p:sp>
      <p:sp>
        <p:nvSpPr>
          <p:cNvPr id="65" name="Magnetic Disk 64">
            <a:extLst>
              <a:ext uri="{FF2B5EF4-FFF2-40B4-BE49-F238E27FC236}">
                <a16:creationId xmlns:a16="http://schemas.microsoft.com/office/drawing/2014/main" id="{F19F3E7B-FCD5-B45A-D13E-92D66F5EEAD9}"/>
              </a:ext>
            </a:extLst>
          </p:cNvPr>
          <p:cNvSpPr/>
          <p:nvPr/>
        </p:nvSpPr>
        <p:spPr>
          <a:xfrm rot="16200000">
            <a:off x="9108179" y="340422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B9C4ED-3A9A-1E77-B0AB-3C9075DF5D32}"/>
              </a:ext>
            </a:extLst>
          </p:cNvPr>
          <p:cNvSpPr/>
          <p:nvPr/>
        </p:nvSpPr>
        <p:spPr>
          <a:xfrm>
            <a:off x="9290862" y="3731415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displayMetabolicRate</a:t>
            </a:r>
            <a:r>
              <a:rPr lang="en-US" dirty="0"/>
              <a:t>()</a:t>
            </a:r>
          </a:p>
        </p:txBody>
      </p:sp>
      <p:sp>
        <p:nvSpPr>
          <p:cNvPr id="67" name="Magnetic Disk 66">
            <a:extLst>
              <a:ext uri="{FF2B5EF4-FFF2-40B4-BE49-F238E27FC236}">
                <a16:creationId xmlns:a16="http://schemas.microsoft.com/office/drawing/2014/main" id="{1DAF5038-85F2-E28B-E978-DFAB47973E7E}"/>
              </a:ext>
            </a:extLst>
          </p:cNvPr>
          <p:cNvSpPr/>
          <p:nvPr/>
        </p:nvSpPr>
        <p:spPr>
          <a:xfrm rot="16200000">
            <a:off x="9099988" y="372264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agnetic Disk 67">
            <a:extLst>
              <a:ext uri="{FF2B5EF4-FFF2-40B4-BE49-F238E27FC236}">
                <a16:creationId xmlns:a16="http://schemas.microsoft.com/office/drawing/2014/main" id="{1C1AAFFC-DD1F-94FD-B220-6D281410066B}"/>
              </a:ext>
            </a:extLst>
          </p:cNvPr>
          <p:cNvSpPr/>
          <p:nvPr/>
        </p:nvSpPr>
        <p:spPr>
          <a:xfrm>
            <a:off x="6974921" y="24695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Magnetic Disk 68">
            <a:extLst>
              <a:ext uri="{FF2B5EF4-FFF2-40B4-BE49-F238E27FC236}">
                <a16:creationId xmlns:a16="http://schemas.microsoft.com/office/drawing/2014/main" id="{18C08E63-A291-0AA6-8163-844399D76927}"/>
              </a:ext>
            </a:extLst>
          </p:cNvPr>
          <p:cNvSpPr/>
          <p:nvPr/>
        </p:nvSpPr>
        <p:spPr>
          <a:xfrm>
            <a:off x="6974921" y="276624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01A266-B24D-B2D2-4299-E3D67464EA81}"/>
              </a:ext>
            </a:extLst>
          </p:cNvPr>
          <p:cNvSpPr txBox="1"/>
          <p:nvPr/>
        </p:nvSpPr>
        <p:spPr>
          <a:xfrm>
            <a:off x="7087694" y="2419404"/>
            <a:ext cx="51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4D1D31-446E-D4C6-1E6F-15EEA48E81F9}"/>
              </a:ext>
            </a:extLst>
          </p:cNvPr>
          <p:cNvSpPr txBox="1"/>
          <p:nvPr/>
        </p:nvSpPr>
        <p:spPr>
          <a:xfrm>
            <a:off x="7094033" y="2727271"/>
            <a:ext cx="118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Weigth_kg</a:t>
            </a:r>
            <a:endParaRPr lang="en-US" dirty="0"/>
          </a:p>
        </p:txBody>
      </p:sp>
      <p:sp>
        <p:nvSpPr>
          <p:cNvPr id="72" name="Magnetic Disk 71">
            <a:extLst>
              <a:ext uri="{FF2B5EF4-FFF2-40B4-BE49-F238E27FC236}">
                <a16:creationId xmlns:a16="http://schemas.microsoft.com/office/drawing/2014/main" id="{77B825B4-65EB-1D6B-25A3-F85C5CE11045}"/>
              </a:ext>
            </a:extLst>
          </p:cNvPr>
          <p:cNvSpPr/>
          <p:nvPr/>
        </p:nvSpPr>
        <p:spPr>
          <a:xfrm>
            <a:off x="6974921" y="306425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CF288A-B14B-C6DE-0D3C-98CD474581AA}"/>
              </a:ext>
            </a:extLst>
          </p:cNvPr>
          <p:cNvSpPr txBox="1"/>
          <p:nvPr/>
        </p:nvSpPr>
        <p:spPr>
          <a:xfrm>
            <a:off x="7108336" y="3006261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Heigth_cm</a:t>
            </a:r>
            <a:endParaRPr lang="en-US" dirty="0"/>
          </a:p>
        </p:txBody>
      </p:sp>
      <p:sp>
        <p:nvSpPr>
          <p:cNvPr id="74" name="Magnetic Disk 73">
            <a:extLst>
              <a:ext uri="{FF2B5EF4-FFF2-40B4-BE49-F238E27FC236}">
                <a16:creationId xmlns:a16="http://schemas.microsoft.com/office/drawing/2014/main" id="{1F8170BD-5273-1001-1DB1-DFFABA844E42}"/>
              </a:ext>
            </a:extLst>
          </p:cNvPr>
          <p:cNvSpPr/>
          <p:nvPr/>
        </p:nvSpPr>
        <p:spPr>
          <a:xfrm>
            <a:off x="6974921" y="336654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302ABA5-3294-57C0-B41A-3E6298955E8C}"/>
              </a:ext>
            </a:extLst>
          </p:cNvPr>
          <p:cNvSpPr txBox="1"/>
          <p:nvPr/>
        </p:nvSpPr>
        <p:spPr>
          <a:xfrm>
            <a:off x="7108336" y="3308559"/>
            <a:ext cx="174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bodaymassindex</a:t>
            </a:r>
            <a:endParaRPr lang="en-US" dirty="0"/>
          </a:p>
        </p:txBody>
      </p:sp>
      <p:sp>
        <p:nvSpPr>
          <p:cNvPr id="76" name="Magnetic Disk 75">
            <a:extLst>
              <a:ext uri="{FF2B5EF4-FFF2-40B4-BE49-F238E27FC236}">
                <a16:creationId xmlns:a16="http://schemas.microsoft.com/office/drawing/2014/main" id="{27F3E7DF-261C-C37C-E0F4-4A8242537A08}"/>
              </a:ext>
            </a:extLst>
          </p:cNvPr>
          <p:cNvSpPr/>
          <p:nvPr/>
        </p:nvSpPr>
        <p:spPr>
          <a:xfrm>
            <a:off x="6974921" y="366395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177C9E-0890-BA57-B4BA-F9C3048E109F}"/>
              </a:ext>
            </a:extLst>
          </p:cNvPr>
          <p:cNvSpPr txBox="1"/>
          <p:nvPr/>
        </p:nvSpPr>
        <p:spPr>
          <a:xfrm>
            <a:off x="7108336" y="3605964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metabolicrate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AE312C-654A-7921-7C7D-FFA05832AE7D}"/>
              </a:ext>
            </a:extLst>
          </p:cNvPr>
          <p:cNvSpPr txBox="1"/>
          <p:nvPr/>
        </p:nvSpPr>
        <p:spPr>
          <a:xfrm>
            <a:off x="981631" y="535059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E7BA5D-755B-77B8-5A1B-6CC597AEC78C}"/>
              </a:ext>
            </a:extLst>
          </p:cNvPr>
          <p:cNvSpPr txBox="1"/>
          <p:nvPr/>
        </p:nvSpPr>
        <p:spPr>
          <a:xfrm>
            <a:off x="3359186" y="5337949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pounds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3E2A7D-7C29-B4EF-0443-3CA5AF0AF428}"/>
              </a:ext>
            </a:extLst>
          </p:cNvPr>
          <p:cNvSpPr txBox="1"/>
          <p:nvPr/>
        </p:nvSpPr>
        <p:spPr>
          <a:xfrm>
            <a:off x="5742025" y="5320413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inches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AD584B-4479-080F-86DF-EE1691AEC8B7}"/>
              </a:ext>
            </a:extLst>
          </p:cNvPr>
          <p:cNvSpPr txBox="1"/>
          <p:nvPr/>
        </p:nvSpPr>
        <p:spPr>
          <a:xfrm>
            <a:off x="6992728" y="5350591"/>
            <a:ext cx="1356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 (kg)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1EE9BF-3F48-5952-1C43-F4E596A4292C}"/>
              </a:ext>
            </a:extLst>
          </p:cNvPr>
          <p:cNvSpPr txBox="1"/>
          <p:nvPr/>
        </p:nvSpPr>
        <p:spPr>
          <a:xfrm>
            <a:off x="8494849" y="5320387"/>
            <a:ext cx="121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Height(cm)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8821C2-273F-E022-9A21-5B140C19C96B}"/>
              </a:ext>
            </a:extLst>
          </p:cNvPr>
          <p:cNvSpPr txBox="1"/>
          <p:nvPr/>
        </p:nvSpPr>
        <p:spPr>
          <a:xfrm>
            <a:off x="10733436" y="434985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87628B-6053-482B-B20F-17472626FB07}"/>
              </a:ext>
            </a:extLst>
          </p:cNvPr>
          <p:cNvSpPr txBox="1"/>
          <p:nvPr/>
        </p:nvSpPr>
        <p:spPr>
          <a:xfrm>
            <a:off x="10733436" y="456585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E8CEF3-41EF-5D07-7380-B861E9ADDF91}"/>
              </a:ext>
            </a:extLst>
          </p:cNvPr>
          <p:cNvSpPr txBox="1"/>
          <p:nvPr/>
        </p:nvSpPr>
        <p:spPr>
          <a:xfrm>
            <a:off x="10733436" y="482013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B99DC4-5BE4-25F7-A4C5-ECE4453711BC}"/>
              </a:ext>
            </a:extLst>
          </p:cNvPr>
          <p:cNvSpPr txBox="1"/>
          <p:nvPr/>
        </p:nvSpPr>
        <p:spPr>
          <a:xfrm>
            <a:off x="10733436" y="503613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0" name="Magnetic Disk 89">
            <a:extLst>
              <a:ext uri="{FF2B5EF4-FFF2-40B4-BE49-F238E27FC236}">
                <a16:creationId xmlns:a16="http://schemas.microsoft.com/office/drawing/2014/main" id="{0C0ECCA9-F819-1BE9-098B-B758EE59186D}"/>
              </a:ext>
            </a:extLst>
          </p:cNvPr>
          <p:cNvSpPr/>
          <p:nvPr/>
        </p:nvSpPr>
        <p:spPr>
          <a:xfrm>
            <a:off x="11518038" y="53505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5EF4E1-8DAD-C24F-F99C-A841F2247035}"/>
              </a:ext>
            </a:extLst>
          </p:cNvPr>
          <p:cNvSpPr txBox="1"/>
          <p:nvPr/>
        </p:nvSpPr>
        <p:spPr>
          <a:xfrm>
            <a:off x="1911071" y="5806625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EE5290-2608-466B-BBDB-BEBFD5423FA1}"/>
              </a:ext>
            </a:extLst>
          </p:cNvPr>
          <p:cNvSpPr txBox="1"/>
          <p:nvPr/>
        </p:nvSpPr>
        <p:spPr>
          <a:xfrm>
            <a:off x="4286110" y="585912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3F5D4C-FA14-DA5C-8AA4-A7F6B27E5F33}"/>
              </a:ext>
            </a:extLst>
          </p:cNvPr>
          <p:cNvSpPr txBox="1"/>
          <p:nvPr/>
        </p:nvSpPr>
        <p:spPr>
          <a:xfrm>
            <a:off x="6737469" y="591175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0AB040-FDF6-BC82-EE4B-ADE89C84A9F7}"/>
              </a:ext>
            </a:extLst>
          </p:cNvPr>
          <p:cNvSpPr txBox="1"/>
          <p:nvPr/>
        </p:nvSpPr>
        <p:spPr>
          <a:xfrm>
            <a:off x="8851377" y="5835673"/>
            <a:ext cx="83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index</a:t>
            </a:r>
          </a:p>
        </p:txBody>
      </p: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C409CAA3-81A3-4ECD-79AC-9DA9D4075CC1}"/>
              </a:ext>
            </a:extLst>
          </p:cNvPr>
          <p:cNvCxnSpPr>
            <a:cxnSpLocks/>
            <a:stCxn id="52" idx="3"/>
            <a:endCxn id="20" idx="0"/>
          </p:cNvCxnSpPr>
          <p:nvPr/>
        </p:nvCxnSpPr>
        <p:spPr>
          <a:xfrm flipH="1">
            <a:off x="891951" y="3127316"/>
            <a:ext cx="3249695" cy="2349579"/>
          </a:xfrm>
          <a:prstGeom prst="curvedConnector4">
            <a:avLst>
              <a:gd name="adj1" fmla="val -7035"/>
              <a:gd name="adj2" fmla="val 51984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Curved Connector 95">
            <a:extLst>
              <a:ext uri="{FF2B5EF4-FFF2-40B4-BE49-F238E27FC236}">
                <a16:creationId xmlns:a16="http://schemas.microsoft.com/office/drawing/2014/main" id="{4ACAE18F-5AA7-894A-4DCE-99E6F7B0809B}"/>
              </a:ext>
            </a:extLst>
          </p:cNvPr>
          <p:cNvCxnSpPr>
            <a:cxnSpLocks/>
            <a:stCxn id="23" idx="2"/>
            <a:endCxn id="68" idx="2"/>
          </p:cNvCxnSpPr>
          <p:nvPr/>
        </p:nvCxnSpPr>
        <p:spPr>
          <a:xfrm rot="5400000" flipH="1" flipV="1">
            <a:off x="3052126" y="1746672"/>
            <a:ext cx="3062787" cy="478280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9DCDF8E8-82D2-1AA8-0ACC-9AE05103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195" y="226953"/>
            <a:ext cx="929044" cy="152103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A8050DE-A32A-4FEA-7DD6-695C146F3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984" y="48488"/>
            <a:ext cx="2732960" cy="179119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46C26F9-186D-0A91-FC35-1C5B8DAC5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646" y="0"/>
            <a:ext cx="830574" cy="1991864"/>
          </a:xfrm>
          <a:prstGeom prst="rect">
            <a:avLst/>
          </a:prstGeom>
        </p:spPr>
      </p:pic>
      <p:sp>
        <p:nvSpPr>
          <p:cNvPr id="27" name="Striped Right Arrow 26">
            <a:extLst>
              <a:ext uri="{FF2B5EF4-FFF2-40B4-BE49-F238E27FC236}">
                <a16:creationId xmlns:a16="http://schemas.microsoft.com/office/drawing/2014/main" id="{7CD70992-DE5D-0101-D775-B565ECD505D2}"/>
              </a:ext>
            </a:extLst>
          </p:cNvPr>
          <p:cNvSpPr/>
          <p:nvPr/>
        </p:nvSpPr>
        <p:spPr>
          <a:xfrm>
            <a:off x="4687053" y="982493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riped Right Arrow 27">
            <a:extLst>
              <a:ext uri="{FF2B5EF4-FFF2-40B4-BE49-F238E27FC236}">
                <a16:creationId xmlns:a16="http://schemas.microsoft.com/office/drawing/2014/main" id="{83E5604C-7C82-76C1-37C0-2F550633F712}"/>
              </a:ext>
            </a:extLst>
          </p:cNvPr>
          <p:cNvSpPr/>
          <p:nvPr/>
        </p:nvSpPr>
        <p:spPr>
          <a:xfrm>
            <a:off x="5917312" y="995932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45BE3E-1C23-9D58-EAE9-F296572D0671}"/>
              </a:ext>
            </a:extLst>
          </p:cNvPr>
          <p:cNvSpPr txBox="1"/>
          <p:nvPr/>
        </p:nvSpPr>
        <p:spPr>
          <a:xfrm>
            <a:off x="8543725" y="87557"/>
            <a:ext cx="3505745" cy="56221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6DF02-34B1-BDC2-CBCD-4F8CD44F29AD}"/>
              </a:ext>
            </a:extLst>
          </p:cNvPr>
          <p:cNvSpPr txBox="1"/>
          <p:nvPr/>
        </p:nvSpPr>
        <p:spPr>
          <a:xfrm>
            <a:off x="33051" y="5227"/>
            <a:ext cx="2432076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gender		= </a:t>
            </a:r>
            <a:r>
              <a:rPr lang="en-US" sz="1000" dirty="0" err="1"/>
              <a:t>get_gender</a:t>
            </a:r>
            <a:r>
              <a:rPr lang="en-US" sz="1000" dirty="0"/>
              <a:t>()</a:t>
            </a:r>
          </a:p>
          <a:p>
            <a:r>
              <a:rPr lang="en-US" sz="1000" dirty="0"/>
              <a:t>birthday		= </a:t>
            </a:r>
            <a:r>
              <a:rPr lang="en-US" sz="1000" dirty="0" err="1"/>
              <a:t>get_birthday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weight_lbs</a:t>
            </a:r>
            <a:r>
              <a:rPr lang="en-US" sz="1000" dirty="0"/>
              <a:t>	= </a:t>
            </a:r>
            <a:r>
              <a:rPr lang="en-US" sz="1000" dirty="0" err="1"/>
              <a:t>get_weight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height_inches</a:t>
            </a:r>
            <a:r>
              <a:rPr lang="en-US" sz="1000" dirty="0"/>
              <a:t> 	= </a:t>
            </a:r>
            <a:r>
              <a:rPr lang="en-US" sz="1000" dirty="0" err="1"/>
              <a:t>get_inches</a:t>
            </a:r>
            <a:r>
              <a:rPr lang="en-US" sz="1000" dirty="0"/>
              <a:t>()</a:t>
            </a:r>
          </a:p>
          <a:p>
            <a:endParaRPr lang="en-US" sz="1000" dirty="0"/>
          </a:p>
          <a:p>
            <a:r>
              <a:rPr lang="en-US" sz="1000" dirty="0"/>
              <a:t>age 		= </a:t>
            </a:r>
            <a:r>
              <a:rPr lang="en-US" sz="1000" dirty="0" err="1"/>
              <a:t>compute_age</a:t>
            </a:r>
            <a:r>
              <a:rPr lang="en-US" sz="1000" dirty="0"/>
              <a:t>(birthday)</a:t>
            </a:r>
          </a:p>
        </p:txBody>
      </p:sp>
    </p:spTree>
    <p:extLst>
      <p:ext uri="{BB962C8B-B14F-4D97-AF65-F5344CB8AC3E}">
        <p14:creationId xmlns:p14="http://schemas.microsoft.com/office/powerpoint/2010/main" val="9560439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354A2-9675-CB93-58FB-378A71251D27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7C9B3-FFBC-9EF5-359B-37D4CBE37ED2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Get_gender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BF482-83B1-8FC4-1771-01812B3D43A1}"/>
              </a:ext>
            </a:extLst>
          </p:cNvPr>
          <p:cNvSpPr/>
          <p:nvPr/>
        </p:nvSpPr>
        <p:spPr>
          <a:xfrm>
            <a:off x="38190" y="298344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Get_birthday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10021-8D8E-0EEF-2F28-E885238B5CC7}"/>
              </a:ext>
            </a:extLst>
          </p:cNvPr>
          <p:cNvSpPr/>
          <p:nvPr/>
        </p:nvSpPr>
        <p:spPr>
          <a:xfrm>
            <a:off x="38190" y="331665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Get_weight</a:t>
            </a:r>
            <a:r>
              <a:rPr lang="en-US" dirty="0"/>
              <a:t>()</a:t>
            </a:r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F8B4926A-F244-C7CD-E975-D096E2882B8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89F36374-9F8E-D547-66B4-0512A2D82B07}"/>
              </a:ext>
            </a:extLst>
          </p:cNvPr>
          <p:cNvSpPr/>
          <p:nvPr/>
        </p:nvSpPr>
        <p:spPr>
          <a:xfrm rot="5595791">
            <a:off x="2287938" y="29854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CB717CC5-BE18-35E5-90A2-76A1F7EA639C}"/>
              </a:ext>
            </a:extLst>
          </p:cNvPr>
          <p:cNvSpPr/>
          <p:nvPr/>
        </p:nvSpPr>
        <p:spPr>
          <a:xfrm rot="5595791">
            <a:off x="2302114" y="332194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DF0BA3-4D6C-3E26-77C3-57850E62FB5C}"/>
              </a:ext>
            </a:extLst>
          </p:cNvPr>
          <p:cNvSpPr/>
          <p:nvPr/>
        </p:nvSpPr>
        <p:spPr>
          <a:xfrm>
            <a:off x="38190" y="367108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Get_inches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95EE244B-19C6-316B-F582-2890012B9B1B}"/>
              </a:ext>
            </a:extLst>
          </p:cNvPr>
          <p:cNvSpPr/>
          <p:nvPr/>
        </p:nvSpPr>
        <p:spPr>
          <a:xfrm rot="5595791">
            <a:off x="2302114" y="367638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F5FDA1-5BF8-0FB8-93ED-BB3FFF6D5E3E}"/>
              </a:ext>
            </a:extLst>
          </p:cNvPr>
          <p:cNvSpPr/>
          <p:nvPr/>
        </p:nvSpPr>
        <p:spPr>
          <a:xfrm>
            <a:off x="38190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Compute_age</a:t>
            </a:r>
            <a:r>
              <a:rPr lang="en-US" dirty="0"/>
              <a:t>()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3A62444F-03B1-379E-6D8C-8F9375609F1A}"/>
              </a:ext>
            </a:extLst>
          </p:cNvPr>
          <p:cNvSpPr/>
          <p:nvPr/>
        </p:nvSpPr>
        <p:spPr>
          <a:xfrm>
            <a:off x="764020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C811C13E-F603-6EC1-8F6A-03B0A1C18D24}"/>
              </a:ext>
            </a:extLst>
          </p:cNvPr>
          <p:cNvSpPr/>
          <p:nvPr/>
        </p:nvSpPr>
        <p:spPr>
          <a:xfrm rot="5400000">
            <a:off x="2064187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10AF53-187A-9ACC-EFC7-3E006B3F6E82}"/>
              </a:ext>
            </a:extLst>
          </p:cNvPr>
          <p:cNvSpPr/>
          <p:nvPr/>
        </p:nvSpPr>
        <p:spPr>
          <a:xfrm>
            <a:off x="2416556" y="566946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Kg_from_lb</a:t>
            </a:r>
            <a:r>
              <a:rPr lang="en-US" dirty="0"/>
              <a:t>()</a:t>
            </a:r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88D802C5-6954-1F40-168D-6BBFE44383FB}"/>
              </a:ext>
            </a:extLst>
          </p:cNvPr>
          <p:cNvSpPr/>
          <p:nvPr/>
        </p:nvSpPr>
        <p:spPr>
          <a:xfrm>
            <a:off x="3142386" y="539514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A995D759-4E59-D674-18BF-9AEC7EBBACC0}"/>
              </a:ext>
            </a:extLst>
          </p:cNvPr>
          <p:cNvSpPr/>
          <p:nvPr/>
        </p:nvSpPr>
        <p:spPr>
          <a:xfrm rot="5400000">
            <a:off x="4442553" y="56699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64156-8C7B-84CE-5A6C-86EF4A1376F1}"/>
              </a:ext>
            </a:extLst>
          </p:cNvPr>
          <p:cNvSpPr/>
          <p:nvPr/>
        </p:nvSpPr>
        <p:spPr>
          <a:xfrm>
            <a:off x="4804465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cm_from_in</a:t>
            </a:r>
            <a:r>
              <a:rPr lang="en-US" dirty="0"/>
              <a:t>()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2E4F768D-2256-812C-0CC5-6D0791FD8A8B}"/>
              </a:ext>
            </a:extLst>
          </p:cNvPr>
          <p:cNvSpPr/>
          <p:nvPr/>
        </p:nvSpPr>
        <p:spPr>
          <a:xfrm>
            <a:off x="5530295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01C3C76F-5C19-4E55-EE58-777B487FE336}"/>
              </a:ext>
            </a:extLst>
          </p:cNvPr>
          <p:cNvSpPr/>
          <p:nvPr/>
        </p:nvSpPr>
        <p:spPr>
          <a:xfrm rot="5400000">
            <a:off x="6830462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9C9C8F-8159-29C7-4DA1-611F7DEE0882}"/>
              </a:ext>
            </a:extLst>
          </p:cNvPr>
          <p:cNvSpPr/>
          <p:nvPr/>
        </p:nvSpPr>
        <p:spPr>
          <a:xfrm>
            <a:off x="7219343" y="5651007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body_mass_index</a:t>
            </a:r>
            <a:r>
              <a:rPr lang="en-US" dirty="0"/>
              <a:t>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79B8363-2153-F8C3-C0EB-BCC96E935C80}"/>
              </a:ext>
            </a:extLst>
          </p:cNvPr>
          <p:cNvSpPr/>
          <p:nvPr/>
        </p:nvSpPr>
        <p:spPr>
          <a:xfrm>
            <a:off x="7945173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A58D86C4-3993-A744-357C-34F77632FB9A}"/>
              </a:ext>
            </a:extLst>
          </p:cNvPr>
          <p:cNvSpPr/>
          <p:nvPr/>
        </p:nvSpPr>
        <p:spPr>
          <a:xfrm>
            <a:off x="8341409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EB1048B-65AA-F713-7BDE-7A741667F2CC}"/>
              </a:ext>
            </a:extLst>
          </p:cNvPr>
          <p:cNvSpPr/>
          <p:nvPr/>
        </p:nvSpPr>
        <p:spPr>
          <a:xfrm rot="5400000">
            <a:off x="9245340" y="56514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C8F0B2-49CF-E435-10E0-11C6F7023D06}"/>
              </a:ext>
            </a:extLst>
          </p:cNvPr>
          <p:cNvSpPr/>
          <p:nvPr/>
        </p:nvSpPr>
        <p:spPr>
          <a:xfrm>
            <a:off x="9630677" y="5642239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basal_metabolic_rate</a:t>
            </a:r>
            <a:r>
              <a:rPr lang="en-US" dirty="0"/>
              <a:t>()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99FE398E-BA4C-2DA7-855A-774A7A8B641A}"/>
              </a:ext>
            </a:extLst>
          </p:cNvPr>
          <p:cNvSpPr/>
          <p:nvPr/>
        </p:nvSpPr>
        <p:spPr>
          <a:xfrm>
            <a:off x="10356507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A9A3667F-C249-31DA-DE32-104636B19345}"/>
              </a:ext>
            </a:extLst>
          </p:cNvPr>
          <p:cNvSpPr/>
          <p:nvPr/>
        </p:nvSpPr>
        <p:spPr>
          <a:xfrm>
            <a:off x="10752743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34F3E054-9200-ED41-1D86-25EAC9C86175}"/>
              </a:ext>
            </a:extLst>
          </p:cNvPr>
          <p:cNvSpPr/>
          <p:nvPr/>
        </p:nvSpPr>
        <p:spPr>
          <a:xfrm>
            <a:off x="11164899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BF36266F-71A1-9146-53C4-F8A5FDE9FAFF}"/>
              </a:ext>
            </a:extLst>
          </p:cNvPr>
          <p:cNvSpPr/>
          <p:nvPr/>
        </p:nvSpPr>
        <p:spPr>
          <a:xfrm rot="5400000">
            <a:off x="11888719" y="56330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F41FCDEF-77D2-0227-0984-9B8E453A0128}"/>
              </a:ext>
            </a:extLst>
          </p:cNvPr>
          <p:cNvSpPr/>
          <p:nvPr/>
        </p:nvSpPr>
        <p:spPr>
          <a:xfrm>
            <a:off x="3051884" y="268489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Magnetic Disk 49">
            <a:extLst>
              <a:ext uri="{FF2B5EF4-FFF2-40B4-BE49-F238E27FC236}">
                <a16:creationId xmlns:a16="http://schemas.microsoft.com/office/drawing/2014/main" id="{BE3D9E51-2E39-1738-B41C-84327AB55AFA}"/>
              </a:ext>
            </a:extLst>
          </p:cNvPr>
          <p:cNvSpPr/>
          <p:nvPr/>
        </p:nvSpPr>
        <p:spPr>
          <a:xfrm>
            <a:off x="3051884" y="298162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CFE576-B949-2615-BE08-20B979989FFC}"/>
              </a:ext>
            </a:extLst>
          </p:cNvPr>
          <p:cNvSpPr txBox="1"/>
          <p:nvPr/>
        </p:nvSpPr>
        <p:spPr>
          <a:xfrm>
            <a:off x="3164657" y="2634783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0302FE-EC96-B648-6312-B3CF4F9E7FA6}"/>
              </a:ext>
            </a:extLst>
          </p:cNvPr>
          <p:cNvSpPr txBox="1"/>
          <p:nvPr/>
        </p:nvSpPr>
        <p:spPr>
          <a:xfrm>
            <a:off x="3170996" y="2942650"/>
            <a:ext cx="9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birthday</a:t>
            </a:r>
          </a:p>
        </p:txBody>
      </p:sp>
      <p:sp>
        <p:nvSpPr>
          <p:cNvPr id="53" name="Magnetic Disk 52">
            <a:extLst>
              <a:ext uri="{FF2B5EF4-FFF2-40B4-BE49-F238E27FC236}">
                <a16:creationId xmlns:a16="http://schemas.microsoft.com/office/drawing/2014/main" id="{EC9CB3E6-20D1-EE7B-BA16-E07DE8BC903A}"/>
              </a:ext>
            </a:extLst>
          </p:cNvPr>
          <p:cNvSpPr/>
          <p:nvPr/>
        </p:nvSpPr>
        <p:spPr>
          <a:xfrm>
            <a:off x="3051884" y="327962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2741D4-82D7-3343-6796-2E47BC7D1584}"/>
              </a:ext>
            </a:extLst>
          </p:cNvPr>
          <p:cNvSpPr txBox="1"/>
          <p:nvPr/>
        </p:nvSpPr>
        <p:spPr>
          <a:xfrm>
            <a:off x="3185299" y="3221640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Weight_lbs</a:t>
            </a:r>
            <a:endParaRPr lang="en-US" dirty="0"/>
          </a:p>
        </p:txBody>
      </p: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7CB2D616-13DD-9B4E-30B9-98CF3A1F31E1}"/>
              </a:ext>
            </a:extLst>
          </p:cNvPr>
          <p:cNvSpPr/>
          <p:nvPr/>
        </p:nvSpPr>
        <p:spPr>
          <a:xfrm>
            <a:off x="3051884" y="358192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8B315A-FCE3-609B-6C27-813F920E6B27}"/>
              </a:ext>
            </a:extLst>
          </p:cNvPr>
          <p:cNvSpPr txBox="1"/>
          <p:nvPr/>
        </p:nvSpPr>
        <p:spPr>
          <a:xfrm>
            <a:off x="3185299" y="3523938"/>
            <a:ext cx="151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Height_inches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A821232-7573-960E-CC19-5F630CE8A74A}"/>
              </a:ext>
            </a:extLst>
          </p:cNvPr>
          <p:cNvSpPr/>
          <p:nvPr/>
        </p:nvSpPr>
        <p:spPr>
          <a:xfrm>
            <a:off x="9299053" y="237846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Display_age</a:t>
            </a:r>
            <a:r>
              <a:rPr lang="en-US" dirty="0"/>
              <a:t>()</a:t>
            </a:r>
          </a:p>
        </p:txBody>
      </p:sp>
      <p:sp>
        <p:nvSpPr>
          <p:cNvPr id="59" name="Magnetic Disk 58">
            <a:extLst>
              <a:ext uri="{FF2B5EF4-FFF2-40B4-BE49-F238E27FC236}">
                <a16:creationId xmlns:a16="http://schemas.microsoft.com/office/drawing/2014/main" id="{5186A66A-1AD1-0CD5-5D68-88A4C685781C}"/>
              </a:ext>
            </a:extLst>
          </p:cNvPr>
          <p:cNvSpPr/>
          <p:nvPr/>
        </p:nvSpPr>
        <p:spPr>
          <a:xfrm rot="16200000">
            <a:off x="9108179" y="23696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59CFFC-349F-2091-B2BF-B99F3596983D}"/>
              </a:ext>
            </a:extLst>
          </p:cNvPr>
          <p:cNvSpPr/>
          <p:nvPr/>
        </p:nvSpPr>
        <p:spPr>
          <a:xfrm>
            <a:off x="9299053" y="271974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Display_weight_kg</a:t>
            </a:r>
            <a:r>
              <a:rPr lang="en-US" dirty="0"/>
              <a:t>()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6F93708E-F62A-A43B-F765-33379AFF6939}"/>
              </a:ext>
            </a:extLst>
          </p:cNvPr>
          <p:cNvSpPr/>
          <p:nvPr/>
        </p:nvSpPr>
        <p:spPr>
          <a:xfrm rot="16200000">
            <a:off x="9108179" y="271097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29639A-B433-D869-34DC-A1CB7814F17B}"/>
              </a:ext>
            </a:extLst>
          </p:cNvPr>
          <p:cNvSpPr/>
          <p:nvPr/>
        </p:nvSpPr>
        <p:spPr>
          <a:xfrm>
            <a:off x="9299053" y="3070853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Display_height_cm</a:t>
            </a:r>
            <a:r>
              <a:rPr lang="en-US" dirty="0"/>
              <a:t>()</a:t>
            </a:r>
          </a:p>
        </p:txBody>
      </p:sp>
      <p:sp>
        <p:nvSpPr>
          <p:cNvPr id="63" name="Magnetic Disk 62">
            <a:extLst>
              <a:ext uri="{FF2B5EF4-FFF2-40B4-BE49-F238E27FC236}">
                <a16:creationId xmlns:a16="http://schemas.microsoft.com/office/drawing/2014/main" id="{3333E04C-1192-D865-7F28-0F6275AA3FB7}"/>
              </a:ext>
            </a:extLst>
          </p:cNvPr>
          <p:cNvSpPr/>
          <p:nvPr/>
        </p:nvSpPr>
        <p:spPr>
          <a:xfrm rot="16200000">
            <a:off x="9108179" y="306208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52A698-E00B-3AC0-AA6E-9C89F5D0407E}"/>
              </a:ext>
            </a:extLst>
          </p:cNvPr>
          <p:cNvSpPr/>
          <p:nvPr/>
        </p:nvSpPr>
        <p:spPr>
          <a:xfrm>
            <a:off x="9299053" y="341299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Display_bodymass_index</a:t>
            </a:r>
            <a:r>
              <a:rPr lang="en-US" dirty="0"/>
              <a:t>()</a:t>
            </a:r>
          </a:p>
        </p:txBody>
      </p:sp>
      <p:sp>
        <p:nvSpPr>
          <p:cNvPr id="65" name="Magnetic Disk 64">
            <a:extLst>
              <a:ext uri="{FF2B5EF4-FFF2-40B4-BE49-F238E27FC236}">
                <a16:creationId xmlns:a16="http://schemas.microsoft.com/office/drawing/2014/main" id="{F19F3E7B-FCD5-B45A-D13E-92D66F5EEAD9}"/>
              </a:ext>
            </a:extLst>
          </p:cNvPr>
          <p:cNvSpPr/>
          <p:nvPr/>
        </p:nvSpPr>
        <p:spPr>
          <a:xfrm rot="16200000">
            <a:off x="9108179" y="340422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B9C4ED-3A9A-1E77-B0AB-3C9075DF5D32}"/>
              </a:ext>
            </a:extLst>
          </p:cNvPr>
          <p:cNvSpPr/>
          <p:nvPr/>
        </p:nvSpPr>
        <p:spPr>
          <a:xfrm>
            <a:off x="9290862" y="3731415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displayMetabolicRate</a:t>
            </a:r>
            <a:r>
              <a:rPr lang="en-US" dirty="0"/>
              <a:t>()</a:t>
            </a:r>
          </a:p>
        </p:txBody>
      </p:sp>
      <p:sp>
        <p:nvSpPr>
          <p:cNvPr id="67" name="Magnetic Disk 66">
            <a:extLst>
              <a:ext uri="{FF2B5EF4-FFF2-40B4-BE49-F238E27FC236}">
                <a16:creationId xmlns:a16="http://schemas.microsoft.com/office/drawing/2014/main" id="{1DAF5038-85F2-E28B-E978-DFAB47973E7E}"/>
              </a:ext>
            </a:extLst>
          </p:cNvPr>
          <p:cNvSpPr/>
          <p:nvPr/>
        </p:nvSpPr>
        <p:spPr>
          <a:xfrm rot="16200000">
            <a:off x="9099988" y="372264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agnetic Disk 67">
            <a:extLst>
              <a:ext uri="{FF2B5EF4-FFF2-40B4-BE49-F238E27FC236}">
                <a16:creationId xmlns:a16="http://schemas.microsoft.com/office/drawing/2014/main" id="{1C1AAFFC-DD1F-94FD-B220-6D281410066B}"/>
              </a:ext>
            </a:extLst>
          </p:cNvPr>
          <p:cNvSpPr/>
          <p:nvPr/>
        </p:nvSpPr>
        <p:spPr>
          <a:xfrm>
            <a:off x="6974921" y="24695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Magnetic Disk 68">
            <a:extLst>
              <a:ext uri="{FF2B5EF4-FFF2-40B4-BE49-F238E27FC236}">
                <a16:creationId xmlns:a16="http://schemas.microsoft.com/office/drawing/2014/main" id="{18C08E63-A291-0AA6-8163-844399D76927}"/>
              </a:ext>
            </a:extLst>
          </p:cNvPr>
          <p:cNvSpPr/>
          <p:nvPr/>
        </p:nvSpPr>
        <p:spPr>
          <a:xfrm>
            <a:off x="6974921" y="276624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01A266-B24D-B2D2-4299-E3D67464EA81}"/>
              </a:ext>
            </a:extLst>
          </p:cNvPr>
          <p:cNvSpPr txBox="1"/>
          <p:nvPr/>
        </p:nvSpPr>
        <p:spPr>
          <a:xfrm>
            <a:off x="7087694" y="2419404"/>
            <a:ext cx="51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4D1D31-446E-D4C6-1E6F-15EEA48E81F9}"/>
              </a:ext>
            </a:extLst>
          </p:cNvPr>
          <p:cNvSpPr txBox="1"/>
          <p:nvPr/>
        </p:nvSpPr>
        <p:spPr>
          <a:xfrm>
            <a:off x="7094033" y="2727271"/>
            <a:ext cx="118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Weigth_kg</a:t>
            </a:r>
            <a:endParaRPr lang="en-US" dirty="0"/>
          </a:p>
        </p:txBody>
      </p:sp>
      <p:sp>
        <p:nvSpPr>
          <p:cNvPr id="72" name="Magnetic Disk 71">
            <a:extLst>
              <a:ext uri="{FF2B5EF4-FFF2-40B4-BE49-F238E27FC236}">
                <a16:creationId xmlns:a16="http://schemas.microsoft.com/office/drawing/2014/main" id="{77B825B4-65EB-1D6B-25A3-F85C5CE11045}"/>
              </a:ext>
            </a:extLst>
          </p:cNvPr>
          <p:cNvSpPr/>
          <p:nvPr/>
        </p:nvSpPr>
        <p:spPr>
          <a:xfrm>
            <a:off x="6974921" y="306425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CF288A-B14B-C6DE-0D3C-98CD474581AA}"/>
              </a:ext>
            </a:extLst>
          </p:cNvPr>
          <p:cNvSpPr txBox="1"/>
          <p:nvPr/>
        </p:nvSpPr>
        <p:spPr>
          <a:xfrm>
            <a:off x="7108336" y="3006261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Heigth_cm</a:t>
            </a:r>
            <a:endParaRPr lang="en-US" dirty="0"/>
          </a:p>
        </p:txBody>
      </p:sp>
      <p:sp>
        <p:nvSpPr>
          <p:cNvPr id="74" name="Magnetic Disk 73">
            <a:extLst>
              <a:ext uri="{FF2B5EF4-FFF2-40B4-BE49-F238E27FC236}">
                <a16:creationId xmlns:a16="http://schemas.microsoft.com/office/drawing/2014/main" id="{1F8170BD-5273-1001-1DB1-DFFABA844E42}"/>
              </a:ext>
            </a:extLst>
          </p:cNvPr>
          <p:cNvSpPr/>
          <p:nvPr/>
        </p:nvSpPr>
        <p:spPr>
          <a:xfrm>
            <a:off x="6974921" y="336654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302ABA5-3294-57C0-B41A-3E6298955E8C}"/>
              </a:ext>
            </a:extLst>
          </p:cNvPr>
          <p:cNvSpPr txBox="1"/>
          <p:nvPr/>
        </p:nvSpPr>
        <p:spPr>
          <a:xfrm>
            <a:off x="7108336" y="3308559"/>
            <a:ext cx="174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bodaymassindex</a:t>
            </a:r>
            <a:endParaRPr lang="en-US" dirty="0"/>
          </a:p>
        </p:txBody>
      </p:sp>
      <p:sp>
        <p:nvSpPr>
          <p:cNvPr id="76" name="Magnetic Disk 75">
            <a:extLst>
              <a:ext uri="{FF2B5EF4-FFF2-40B4-BE49-F238E27FC236}">
                <a16:creationId xmlns:a16="http://schemas.microsoft.com/office/drawing/2014/main" id="{27F3E7DF-261C-C37C-E0F4-4A8242537A08}"/>
              </a:ext>
            </a:extLst>
          </p:cNvPr>
          <p:cNvSpPr/>
          <p:nvPr/>
        </p:nvSpPr>
        <p:spPr>
          <a:xfrm>
            <a:off x="6974921" y="366395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177C9E-0890-BA57-B4BA-F9C3048E109F}"/>
              </a:ext>
            </a:extLst>
          </p:cNvPr>
          <p:cNvSpPr txBox="1"/>
          <p:nvPr/>
        </p:nvSpPr>
        <p:spPr>
          <a:xfrm>
            <a:off x="7108336" y="3605964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metabolicrate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AE312C-654A-7921-7C7D-FFA05832AE7D}"/>
              </a:ext>
            </a:extLst>
          </p:cNvPr>
          <p:cNvSpPr txBox="1"/>
          <p:nvPr/>
        </p:nvSpPr>
        <p:spPr>
          <a:xfrm>
            <a:off x="981631" y="535059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E7BA5D-755B-77B8-5A1B-6CC597AEC78C}"/>
              </a:ext>
            </a:extLst>
          </p:cNvPr>
          <p:cNvSpPr txBox="1"/>
          <p:nvPr/>
        </p:nvSpPr>
        <p:spPr>
          <a:xfrm>
            <a:off x="3359186" y="5337949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pounds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3E2A7D-7C29-B4EF-0443-3CA5AF0AF428}"/>
              </a:ext>
            </a:extLst>
          </p:cNvPr>
          <p:cNvSpPr txBox="1"/>
          <p:nvPr/>
        </p:nvSpPr>
        <p:spPr>
          <a:xfrm>
            <a:off x="5742025" y="5320413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inches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AD584B-4479-080F-86DF-EE1691AEC8B7}"/>
              </a:ext>
            </a:extLst>
          </p:cNvPr>
          <p:cNvSpPr txBox="1"/>
          <p:nvPr/>
        </p:nvSpPr>
        <p:spPr>
          <a:xfrm>
            <a:off x="6992728" y="5350591"/>
            <a:ext cx="1356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 (kg)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1EE9BF-3F48-5952-1C43-F4E596A4292C}"/>
              </a:ext>
            </a:extLst>
          </p:cNvPr>
          <p:cNvSpPr txBox="1"/>
          <p:nvPr/>
        </p:nvSpPr>
        <p:spPr>
          <a:xfrm>
            <a:off x="8494849" y="5320387"/>
            <a:ext cx="121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Height(cm)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8821C2-273F-E022-9A21-5B140C19C96B}"/>
              </a:ext>
            </a:extLst>
          </p:cNvPr>
          <p:cNvSpPr txBox="1"/>
          <p:nvPr/>
        </p:nvSpPr>
        <p:spPr>
          <a:xfrm>
            <a:off x="10733436" y="434985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87628B-6053-482B-B20F-17472626FB07}"/>
              </a:ext>
            </a:extLst>
          </p:cNvPr>
          <p:cNvSpPr txBox="1"/>
          <p:nvPr/>
        </p:nvSpPr>
        <p:spPr>
          <a:xfrm>
            <a:off x="10733436" y="456585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E8CEF3-41EF-5D07-7380-B861E9ADDF91}"/>
              </a:ext>
            </a:extLst>
          </p:cNvPr>
          <p:cNvSpPr txBox="1"/>
          <p:nvPr/>
        </p:nvSpPr>
        <p:spPr>
          <a:xfrm>
            <a:off x="10733436" y="482013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B99DC4-5BE4-25F7-A4C5-ECE4453711BC}"/>
              </a:ext>
            </a:extLst>
          </p:cNvPr>
          <p:cNvSpPr txBox="1"/>
          <p:nvPr/>
        </p:nvSpPr>
        <p:spPr>
          <a:xfrm>
            <a:off x="10733436" y="503613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0" name="Magnetic Disk 89">
            <a:extLst>
              <a:ext uri="{FF2B5EF4-FFF2-40B4-BE49-F238E27FC236}">
                <a16:creationId xmlns:a16="http://schemas.microsoft.com/office/drawing/2014/main" id="{0C0ECCA9-F819-1BE9-098B-B758EE59186D}"/>
              </a:ext>
            </a:extLst>
          </p:cNvPr>
          <p:cNvSpPr/>
          <p:nvPr/>
        </p:nvSpPr>
        <p:spPr>
          <a:xfrm>
            <a:off x="11518038" y="53505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5EF4E1-8DAD-C24F-F99C-A841F2247035}"/>
              </a:ext>
            </a:extLst>
          </p:cNvPr>
          <p:cNvSpPr txBox="1"/>
          <p:nvPr/>
        </p:nvSpPr>
        <p:spPr>
          <a:xfrm>
            <a:off x="1911071" y="5806625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EE5290-2608-466B-BBDB-BEBFD5423FA1}"/>
              </a:ext>
            </a:extLst>
          </p:cNvPr>
          <p:cNvSpPr txBox="1"/>
          <p:nvPr/>
        </p:nvSpPr>
        <p:spPr>
          <a:xfrm>
            <a:off x="4286110" y="585912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3F5D4C-FA14-DA5C-8AA4-A7F6B27E5F33}"/>
              </a:ext>
            </a:extLst>
          </p:cNvPr>
          <p:cNvSpPr txBox="1"/>
          <p:nvPr/>
        </p:nvSpPr>
        <p:spPr>
          <a:xfrm>
            <a:off x="6737469" y="591175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0AB040-FDF6-BC82-EE4B-ADE89C84A9F7}"/>
              </a:ext>
            </a:extLst>
          </p:cNvPr>
          <p:cNvSpPr txBox="1"/>
          <p:nvPr/>
        </p:nvSpPr>
        <p:spPr>
          <a:xfrm>
            <a:off x="8851377" y="5835673"/>
            <a:ext cx="83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index</a:t>
            </a:r>
          </a:p>
        </p:txBody>
      </p: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3AA90A8C-023A-1EA9-2EE6-A5BF5A907576}"/>
              </a:ext>
            </a:extLst>
          </p:cNvPr>
          <p:cNvCxnSpPr>
            <a:cxnSpLocks/>
            <a:stCxn id="54" idx="3"/>
            <a:endCxn id="30" idx="1"/>
          </p:cNvCxnSpPr>
          <p:nvPr/>
        </p:nvCxnSpPr>
        <p:spPr>
          <a:xfrm flipH="1">
            <a:off x="3270317" y="3406306"/>
            <a:ext cx="1149102" cy="1988839"/>
          </a:xfrm>
          <a:prstGeom prst="curvedConnector4">
            <a:avLst>
              <a:gd name="adj1" fmla="val -19894"/>
              <a:gd name="adj2" fmla="val 5464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Curved Connector 105">
            <a:extLst>
              <a:ext uri="{FF2B5EF4-FFF2-40B4-BE49-F238E27FC236}">
                <a16:creationId xmlns:a16="http://schemas.microsoft.com/office/drawing/2014/main" id="{B0383830-E8A8-5A1A-DA5C-A290D1E026E3}"/>
              </a:ext>
            </a:extLst>
          </p:cNvPr>
          <p:cNvCxnSpPr>
            <a:cxnSpLocks/>
            <a:stCxn id="33" idx="2"/>
            <a:endCxn id="69" idx="2"/>
          </p:cNvCxnSpPr>
          <p:nvPr/>
        </p:nvCxnSpPr>
        <p:spPr>
          <a:xfrm rot="5400000" flipH="1" flipV="1">
            <a:off x="4384825" y="3089061"/>
            <a:ext cx="2775755" cy="240443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07EB047-5798-A34C-FC5F-F6D2E504E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195" y="226953"/>
            <a:ext cx="929044" cy="15210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0ECAA4-12A5-7828-7844-10D2DDD57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984" y="48488"/>
            <a:ext cx="2732960" cy="17911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FA8F4C-628A-FD40-C77A-23187C969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646" y="0"/>
            <a:ext cx="830574" cy="1991864"/>
          </a:xfrm>
          <a:prstGeom prst="rect">
            <a:avLst/>
          </a:prstGeom>
        </p:spPr>
      </p:pic>
      <p:sp>
        <p:nvSpPr>
          <p:cNvPr id="21" name="Striped Right Arrow 20">
            <a:extLst>
              <a:ext uri="{FF2B5EF4-FFF2-40B4-BE49-F238E27FC236}">
                <a16:creationId xmlns:a16="http://schemas.microsoft.com/office/drawing/2014/main" id="{F65EB05D-9195-C73B-E825-3F470E2F6000}"/>
              </a:ext>
            </a:extLst>
          </p:cNvPr>
          <p:cNvSpPr/>
          <p:nvPr/>
        </p:nvSpPr>
        <p:spPr>
          <a:xfrm>
            <a:off x="4687053" y="982493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riped Right Arrow 21">
            <a:extLst>
              <a:ext uri="{FF2B5EF4-FFF2-40B4-BE49-F238E27FC236}">
                <a16:creationId xmlns:a16="http://schemas.microsoft.com/office/drawing/2014/main" id="{95C19CD6-A41A-467E-2627-23CBB005C4F8}"/>
              </a:ext>
            </a:extLst>
          </p:cNvPr>
          <p:cNvSpPr/>
          <p:nvPr/>
        </p:nvSpPr>
        <p:spPr>
          <a:xfrm>
            <a:off x="5917312" y="995932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D47352-CCE0-4CD9-DF16-A4FC740C98ED}"/>
              </a:ext>
            </a:extLst>
          </p:cNvPr>
          <p:cNvSpPr txBox="1"/>
          <p:nvPr/>
        </p:nvSpPr>
        <p:spPr>
          <a:xfrm>
            <a:off x="8543725" y="87557"/>
            <a:ext cx="3505745" cy="56221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28B613-6C41-CB35-FD77-41FC5DA13CFC}"/>
              </a:ext>
            </a:extLst>
          </p:cNvPr>
          <p:cNvSpPr txBox="1"/>
          <p:nvPr/>
        </p:nvSpPr>
        <p:spPr>
          <a:xfrm>
            <a:off x="33051" y="5227"/>
            <a:ext cx="2440092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gender		= </a:t>
            </a:r>
            <a:r>
              <a:rPr lang="en-US" sz="1000" dirty="0" err="1"/>
              <a:t>get_gender</a:t>
            </a:r>
            <a:r>
              <a:rPr lang="en-US" sz="1000" dirty="0"/>
              <a:t>()</a:t>
            </a:r>
          </a:p>
          <a:p>
            <a:r>
              <a:rPr lang="en-US" sz="1000" dirty="0"/>
              <a:t>birthday		= </a:t>
            </a:r>
            <a:r>
              <a:rPr lang="en-US" sz="1000" dirty="0" err="1"/>
              <a:t>get_birthday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weight_lbs</a:t>
            </a:r>
            <a:r>
              <a:rPr lang="en-US" sz="1000" dirty="0"/>
              <a:t>	= </a:t>
            </a:r>
            <a:r>
              <a:rPr lang="en-US" sz="1000" dirty="0" err="1"/>
              <a:t>get_weight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height_inches</a:t>
            </a:r>
            <a:r>
              <a:rPr lang="en-US" sz="1000" dirty="0"/>
              <a:t> 	= </a:t>
            </a:r>
            <a:r>
              <a:rPr lang="en-US" sz="1000" dirty="0" err="1"/>
              <a:t>get_inches</a:t>
            </a:r>
            <a:r>
              <a:rPr lang="en-US" sz="1000" dirty="0"/>
              <a:t>()</a:t>
            </a:r>
          </a:p>
          <a:p>
            <a:endParaRPr lang="en-US" sz="1000" dirty="0"/>
          </a:p>
          <a:p>
            <a:r>
              <a:rPr lang="en-US" sz="1000" dirty="0"/>
              <a:t>age 		= </a:t>
            </a:r>
            <a:r>
              <a:rPr lang="en-US" sz="1000" dirty="0" err="1"/>
              <a:t>compute_age</a:t>
            </a:r>
            <a:r>
              <a:rPr lang="en-US" sz="1000" dirty="0"/>
              <a:t>(birthday)</a:t>
            </a:r>
          </a:p>
          <a:p>
            <a:r>
              <a:rPr lang="en-US" sz="1000" dirty="0" err="1"/>
              <a:t>weight_kg</a:t>
            </a:r>
            <a:r>
              <a:rPr lang="en-US" sz="1000" dirty="0"/>
              <a:t> 	= </a:t>
            </a:r>
            <a:r>
              <a:rPr lang="en-US" sz="1000" dirty="0" err="1"/>
              <a:t>kg_from_lb</a:t>
            </a:r>
            <a:r>
              <a:rPr lang="en-US" sz="1000" dirty="0"/>
              <a:t>(</a:t>
            </a:r>
            <a:r>
              <a:rPr lang="en-US" sz="1000" dirty="0" err="1"/>
              <a:t>weight_lbs</a:t>
            </a:r>
            <a:r>
              <a:rPr lang="en-US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7679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354A2-9675-CB93-58FB-378A71251D27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7C9B3-FFBC-9EF5-359B-37D4CBE37ED2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Get_gender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BF482-83B1-8FC4-1771-01812B3D43A1}"/>
              </a:ext>
            </a:extLst>
          </p:cNvPr>
          <p:cNvSpPr/>
          <p:nvPr/>
        </p:nvSpPr>
        <p:spPr>
          <a:xfrm>
            <a:off x="38190" y="298344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Get_birthday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10021-8D8E-0EEF-2F28-E885238B5CC7}"/>
              </a:ext>
            </a:extLst>
          </p:cNvPr>
          <p:cNvSpPr/>
          <p:nvPr/>
        </p:nvSpPr>
        <p:spPr>
          <a:xfrm>
            <a:off x="38190" y="331665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Get_weight</a:t>
            </a:r>
            <a:r>
              <a:rPr lang="en-US" dirty="0"/>
              <a:t>()</a:t>
            </a:r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F8B4926A-F244-C7CD-E975-D096E2882B8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89F36374-9F8E-D547-66B4-0512A2D82B07}"/>
              </a:ext>
            </a:extLst>
          </p:cNvPr>
          <p:cNvSpPr/>
          <p:nvPr/>
        </p:nvSpPr>
        <p:spPr>
          <a:xfrm rot="5595791">
            <a:off x="2287938" y="29854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CB717CC5-BE18-35E5-90A2-76A1F7EA639C}"/>
              </a:ext>
            </a:extLst>
          </p:cNvPr>
          <p:cNvSpPr/>
          <p:nvPr/>
        </p:nvSpPr>
        <p:spPr>
          <a:xfrm rot="5595791">
            <a:off x="2302114" y="332194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DF0BA3-4D6C-3E26-77C3-57850E62FB5C}"/>
              </a:ext>
            </a:extLst>
          </p:cNvPr>
          <p:cNvSpPr/>
          <p:nvPr/>
        </p:nvSpPr>
        <p:spPr>
          <a:xfrm>
            <a:off x="38190" y="367108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Get_inches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95EE244B-19C6-316B-F582-2890012B9B1B}"/>
              </a:ext>
            </a:extLst>
          </p:cNvPr>
          <p:cNvSpPr/>
          <p:nvPr/>
        </p:nvSpPr>
        <p:spPr>
          <a:xfrm rot="5595791">
            <a:off x="2302114" y="367638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F5FDA1-5BF8-0FB8-93ED-BB3FFF6D5E3E}"/>
              </a:ext>
            </a:extLst>
          </p:cNvPr>
          <p:cNvSpPr/>
          <p:nvPr/>
        </p:nvSpPr>
        <p:spPr>
          <a:xfrm>
            <a:off x="38190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Compute_age</a:t>
            </a:r>
            <a:r>
              <a:rPr lang="en-US" dirty="0"/>
              <a:t>()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3A62444F-03B1-379E-6D8C-8F9375609F1A}"/>
              </a:ext>
            </a:extLst>
          </p:cNvPr>
          <p:cNvSpPr/>
          <p:nvPr/>
        </p:nvSpPr>
        <p:spPr>
          <a:xfrm>
            <a:off x="764020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C811C13E-F603-6EC1-8F6A-03B0A1C18D24}"/>
              </a:ext>
            </a:extLst>
          </p:cNvPr>
          <p:cNvSpPr/>
          <p:nvPr/>
        </p:nvSpPr>
        <p:spPr>
          <a:xfrm rot="5400000">
            <a:off x="2064187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10AF53-187A-9ACC-EFC7-3E006B3F6E82}"/>
              </a:ext>
            </a:extLst>
          </p:cNvPr>
          <p:cNvSpPr/>
          <p:nvPr/>
        </p:nvSpPr>
        <p:spPr>
          <a:xfrm>
            <a:off x="2416556" y="566946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Kg_from_lb</a:t>
            </a:r>
            <a:r>
              <a:rPr lang="en-US" dirty="0"/>
              <a:t>()</a:t>
            </a:r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88D802C5-6954-1F40-168D-6BBFE44383FB}"/>
              </a:ext>
            </a:extLst>
          </p:cNvPr>
          <p:cNvSpPr/>
          <p:nvPr/>
        </p:nvSpPr>
        <p:spPr>
          <a:xfrm>
            <a:off x="3142386" y="539514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A995D759-4E59-D674-18BF-9AEC7EBBACC0}"/>
              </a:ext>
            </a:extLst>
          </p:cNvPr>
          <p:cNvSpPr/>
          <p:nvPr/>
        </p:nvSpPr>
        <p:spPr>
          <a:xfrm rot="5400000">
            <a:off x="4442553" y="56699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64156-8C7B-84CE-5A6C-86EF4A1376F1}"/>
              </a:ext>
            </a:extLst>
          </p:cNvPr>
          <p:cNvSpPr/>
          <p:nvPr/>
        </p:nvSpPr>
        <p:spPr>
          <a:xfrm>
            <a:off x="4804465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cm_from_in</a:t>
            </a:r>
            <a:r>
              <a:rPr lang="en-US" dirty="0"/>
              <a:t>()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2E4F768D-2256-812C-0CC5-6D0791FD8A8B}"/>
              </a:ext>
            </a:extLst>
          </p:cNvPr>
          <p:cNvSpPr/>
          <p:nvPr/>
        </p:nvSpPr>
        <p:spPr>
          <a:xfrm>
            <a:off x="5530295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01C3C76F-5C19-4E55-EE58-777B487FE336}"/>
              </a:ext>
            </a:extLst>
          </p:cNvPr>
          <p:cNvSpPr/>
          <p:nvPr/>
        </p:nvSpPr>
        <p:spPr>
          <a:xfrm rot="5400000">
            <a:off x="6830462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9C9C8F-8159-29C7-4DA1-611F7DEE0882}"/>
              </a:ext>
            </a:extLst>
          </p:cNvPr>
          <p:cNvSpPr/>
          <p:nvPr/>
        </p:nvSpPr>
        <p:spPr>
          <a:xfrm>
            <a:off x="7219343" y="5651007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body_mass_index</a:t>
            </a:r>
            <a:r>
              <a:rPr lang="en-US" dirty="0"/>
              <a:t>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79B8363-2153-F8C3-C0EB-BCC96E935C80}"/>
              </a:ext>
            </a:extLst>
          </p:cNvPr>
          <p:cNvSpPr/>
          <p:nvPr/>
        </p:nvSpPr>
        <p:spPr>
          <a:xfrm>
            <a:off x="7945173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A58D86C4-3993-A744-357C-34F77632FB9A}"/>
              </a:ext>
            </a:extLst>
          </p:cNvPr>
          <p:cNvSpPr/>
          <p:nvPr/>
        </p:nvSpPr>
        <p:spPr>
          <a:xfrm>
            <a:off x="8341409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EB1048B-65AA-F713-7BDE-7A741667F2CC}"/>
              </a:ext>
            </a:extLst>
          </p:cNvPr>
          <p:cNvSpPr/>
          <p:nvPr/>
        </p:nvSpPr>
        <p:spPr>
          <a:xfrm rot="5400000">
            <a:off x="9245340" y="56514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C8F0B2-49CF-E435-10E0-11C6F7023D06}"/>
              </a:ext>
            </a:extLst>
          </p:cNvPr>
          <p:cNvSpPr/>
          <p:nvPr/>
        </p:nvSpPr>
        <p:spPr>
          <a:xfrm>
            <a:off x="9630677" y="5642239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basal_metabolic_rate</a:t>
            </a:r>
            <a:r>
              <a:rPr lang="en-US" dirty="0"/>
              <a:t>()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99FE398E-BA4C-2DA7-855A-774A7A8B641A}"/>
              </a:ext>
            </a:extLst>
          </p:cNvPr>
          <p:cNvSpPr/>
          <p:nvPr/>
        </p:nvSpPr>
        <p:spPr>
          <a:xfrm>
            <a:off x="10356507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A9A3667F-C249-31DA-DE32-104636B19345}"/>
              </a:ext>
            </a:extLst>
          </p:cNvPr>
          <p:cNvSpPr/>
          <p:nvPr/>
        </p:nvSpPr>
        <p:spPr>
          <a:xfrm>
            <a:off x="10752743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34F3E054-9200-ED41-1D86-25EAC9C86175}"/>
              </a:ext>
            </a:extLst>
          </p:cNvPr>
          <p:cNvSpPr/>
          <p:nvPr/>
        </p:nvSpPr>
        <p:spPr>
          <a:xfrm>
            <a:off x="11164899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BF36266F-71A1-9146-53C4-F8A5FDE9FAFF}"/>
              </a:ext>
            </a:extLst>
          </p:cNvPr>
          <p:cNvSpPr/>
          <p:nvPr/>
        </p:nvSpPr>
        <p:spPr>
          <a:xfrm rot="5400000">
            <a:off x="11888719" y="56330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F41FCDEF-77D2-0227-0984-9B8E453A0128}"/>
              </a:ext>
            </a:extLst>
          </p:cNvPr>
          <p:cNvSpPr/>
          <p:nvPr/>
        </p:nvSpPr>
        <p:spPr>
          <a:xfrm>
            <a:off x="3051884" y="268489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Magnetic Disk 49">
            <a:extLst>
              <a:ext uri="{FF2B5EF4-FFF2-40B4-BE49-F238E27FC236}">
                <a16:creationId xmlns:a16="http://schemas.microsoft.com/office/drawing/2014/main" id="{BE3D9E51-2E39-1738-B41C-84327AB55AFA}"/>
              </a:ext>
            </a:extLst>
          </p:cNvPr>
          <p:cNvSpPr/>
          <p:nvPr/>
        </p:nvSpPr>
        <p:spPr>
          <a:xfrm>
            <a:off x="3051884" y="298162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CFE576-B949-2615-BE08-20B979989FFC}"/>
              </a:ext>
            </a:extLst>
          </p:cNvPr>
          <p:cNvSpPr txBox="1"/>
          <p:nvPr/>
        </p:nvSpPr>
        <p:spPr>
          <a:xfrm>
            <a:off x="3164657" y="2634783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0302FE-EC96-B648-6312-B3CF4F9E7FA6}"/>
              </a:ext>
            </a:extLst>
          </p:cNvPr>
          <p:cNvSpPr txBox="1"/>
          <p:nvPr/>
        </p:nvSpPr>
        <p:spPr>
          <a:xfrm>
            <a:off x="3170996" y="2942650"/>
            <a:ext cx="9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birthday</a:t>
            </a:r>
          </a:p>
        </p:txBody>
      </p:sp>
      <p:sp>
        <p:nvSpPr>
          <p:cNvPr id="53" name="Magnetic Disk 52">
            <a:extLst>
              <a:ext uri="{FF2B5EF4-FFF2-40B4-BE49-F238E27FC236}">
                <a16:creationId xmlns:a16="http://schemas.microsoft.com/office/drawing/2014/main" id="{EC9CB3E6-20D1-EE7B-BA16-E07DE8BC903A}"/>
              </a:ext>
            </a:extLst>
          </p:cNvPr>
          <p:cNvSpPr/>
          <p:nvPr/>
        </p:nvSpPr>
        <p:spPr>
          <a:xfrm>
            <a:off x="3051884" y="327962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2741D4-82D7-3343-6796-2E47BC7D1584}"/>
              </a:ext>
            </a:extLst>
          </p:cNvPr>
          <p:cNvSpPr txBox="1"/>
          <p:nvPr/>
        </p:nvSpPr>
        <p:spPr>
          <a:xfrm>
            <a:off x="3185299" y="3221640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Weight_lbs</a:t>
            </a:r>
            <a:endParaRPr lang="en-US" dirty="0"/>
          </a:p>
        </p:txBody>
      </p: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7CB2D616-13DD-9B4E-30B9-98CF3A1F31E1}"/>
              </a:ext>
            </a:extLst>
          </p:cNvPr>
          <p:cNvSpPr/>
          <p:nvPr/>
        </p:nvSpPr>
        <p:spPr>
          <a:xfrm>
            <a:off x="3051884" y="358192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8B315A-FCE3-609B-6C27-813F920E6B27}"/>
              </a:ext>
            </a:extLst>
          </p:cNvPr>
          <p:cNvSpPr txBox="1"/>
          <p:nvPr/>
        </p:nvSpPr>
        <p:spPr>
          <a:xfrm>
            <a:off x="3185299" y="3523938"/>
            <a:ext cx="151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Height_inches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A821232-7573-960E-CC19-5F630CE8A74A}"/>
              </a:ext>
            </a:extLst>
          </p:cNvPr>
          <p:cNvSpPr/>
          <p:nvPr/>
        </p:nvSpPr>
        <p:spPr>
          <a:xfrm>
            <a:off x="9299053" y="237846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Display_age</a:t>
            </a:r>
            <a:r>
              <a:rPr lang="en-US" dirty="0"/>
              <a:t>()</a:t>
            </a:r>
          </a:p>
        </p:txBody>
      </p:sp>
      <p:sp>
        <p:nvSpPr>
          <p:cNvPr id="59" name="Magnetic Disk 58">
            <a:extLst>
              <a:ext uri="{FF2B5EF4-FFF2-40B4-BE49-F238E27FC236}">
                <a16:creationId xmlns:a16="http://schemas.microsoft.com/office/drawing/2014/main" id="{5186A66A-1AD1-0CD5-5D68-88A4C685781C}"/>
              </a:ext>
            </a:extLst>
          </p:cNvPr>
          <p:cNvSpPr/>
          <p:nvPr/>
        </p:nvSpPr>
        <p:spPr>
          <a:xfrm rot="16200000">
            <a:off x="9108179" y="23696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59CFFC-349F-2091-B2BF-B99F3596983D}"/>
              </a:ext>
            </a:extLst>
          </p:cNvPr>
          <p:cNvSpPr/>
          <p:nvPr/>
        </p:nvSpPr>
        <p:spPr>
          <a:xfrm>
            <a:off x="9299053" y="271974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Display_weight_kg</a:t>
            </a:r>
            <a:r>
              <a:rPr lang="en-US" dirty="0"/>
              <a:t>()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6F93708E-F62A-A43B-F765-33379AFF6939}"/>
              </a:ext>
            </a:extLst>
          </p:cNvPr>
          <p:cNvSpPr/>
          <p:nvPr/>
        </p:nvSpPr>
        <p:spPr>
          <a:xfrm rot="16200000">
            <a:off x="9108179" y="271097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29639A-B433-D869-34DC-A1CB7814F17B}"/>
              </a:ext>
            </a:extLst>
          </p:cNvPr>
          <p:cNvSpPr/>
          <p:nvPr/>
        </p:nvSpPr>
        <p:spPr>
          <a:xfrm>
            <a:off x="9299053" y="3070853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Display_height_cm</a:t>
            </a:r>
            <a:r>
              <a:rPr lang="en-US" dirty="0"/>
              <a:t>()</a:t>
            </a:r>
          </a:p>
        </p:txBody>
      </p:sp>
      <p:sp>
        <p:nvSpPr>
          <p:cNvPr id="63" name="Magnetic Disk 62">
            <a:extLst>
              <a:ext uri="{FF2B5EF4-FFF2-40B4-BE49-F238E27FC236}">
                <a16:creationId xmlns:a16="http://schemas.microsoft.com/office/drawing/2014/main" id="{3333E04C-1192-D865-7F28-0F6275AA3FB7}"/>
              </a:ext>
            </a:extLst>
          </p:cNvPr>
          <p:cNvSpPr/>
          <p:nvPr/>
        </p:nvSpPr>
        <p:spPr>
          <a:xfrm rot="16200000">
            <a:off x="9108179" y="306208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52A698-E00B-3AC0-AA6E-9C89F5D0407E}"/>
              </a:ext>
            </a:extLst>
          </p:cNvPr>
          <p:cNvSpPr/>
          <p:nvPr/>
        </p:nvSpPr>
        <p:spPr>
          <a:xfrm>
            <a:off x="9299053" y="341299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Display_bodymass_index</a:t>
            </a:r>
            <a:r>
              <a:rPr lang="en-US" dirty="0"/>
              <a:t>()</a:t>
            </a:r>
          </a:p>
        </p:txBody>
      </p:sp>
      <p:sp>
        <p:nvSpPr>
          <p:cNvPr id="65" name="Magnetic Disk 64">
            <a:extLst>
              <a:ext uri="{FF2B5EF4-FFF2-40B4-BE49-F238E27FC236}">
                <a16:creationId xmlns:a16="http://schemas.microsoft.com/office/drawing/2014/main" id="{F19F3E7B-FCD5-B45A-D13E-92D66F5EEAD9}"/>
              </a:ext>
            </a:extLst>
          </p:cNvPr>
          <p:cNvSpPr/>
          <p:nvPr/>
        </p:nvSpPr>
        <p:spPr>
          <a:xfrm rot="16200000">
            <a:off x="9108179" y="340422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B9C4ED-3A9A-1E77-B0AB-3C9075DF5D32}"/>
              </a:ext>
            </a:extLst>
          </p:cNvPr>
          <p:cNvSpPr/>
          <p:nvPr/>
        </p:nvSpPr>
        <p:spPr>
          <a:xfrm>
            <a:off x="9290862" y="3731415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displayMetabolicRate</a:t>
            </a:r>
            <a:r>
              <a:rPr lang="en-US" dirty="0"/>
              <a:t>()</a:t>
            </a:r>
          </a:p>
        </p:txBody>
      </p:sp>
      <p:sp>
        <p:nvSpPr>
          <p:cNvPr id="67" name="Magnetic Disk 66">
            <a:extLst>
              <a:ext uri="{FF2B5EF4-FFF2-40B4-BE49-F238E27FC236}">
                <a16:creationId xmlns:a16="http://schemas.microsoft.com/office/drawing/2014/main" id="{1DAF5038-85F2-E28B-E978-DFAB47973E7E}"/>
              </a:ext>
            </a:extLst>
          </p:cNvPr>
          <p:cNvSpPr/>
          <p:nvPr/>
        </p:nvSpPr>
        <p:spPr>
          <a:xfrm rot="16200000">
            <a:off x="9099988" y="372264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agnetic Disk 67">
            <a:extLst>
              <a:ext uri="{FF2B5EF4-FFF2-40B4-BE49-F238E27FC236}">
                <a16:creationId xmlns:a16="http://schemas.microsoft.com/office/drawing/2014/main" id="{1C1AAFFC-DD1F-94FD-B220-6D281410066B}"/>
              </a:ext>
            </a:extLst>
          </p:cNvPr>
          <p:cNvSpPr/>
          <p:nvPr/>
        </p:nvSpPr>
        <p:spPr>
          <a:xfrm>
            <a:off x="6974921" y="24695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Magnetic Disk 68">
            <a:extLst>
              <a:ext uri="{FF2B5EF4-FFF2-40B4-BE49-F238E27FC236}">
                <a16:creationId xmlns:a16="http://schemas.microsoft.com/office/drawing/2014/main" id="{18C08E63-A291-0AA6-8163-844399D76927}"/>
              </a:ext>
            </a:extLst>
          </p:cNvPr>
          <p:cNvSpPr/>
          <p:nvPr/>
        </p:nvSpPr>
        <p:spPr>
          <a:xfrm>
            <a:off x="6974921" y="276624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01A266-B24D-B2D2-4299-E3D67464EA81}"/>
              </a:ext>
            </a:extLst>
          </p:cNvPr>
          <p:cNvSpPr txBox="1"/>
          <p:nvPr/>
        </p:nvSpPr>
        <p:spPr>
          <a:xfrm>
            <a:off x="7087694" y="2419404"/>
            <a:ext cx="51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4D1D31-446E-D4C6-1E6F-15EEA48E81F9}"/>
              </a:ext>
            </a:extLst>
          </p:cNvPr>
          <p:cNvSpPr txBox="1"/>
          <p:nvPr/>
        </p:nvSpPr>
        <p:spPr>
          <a:xfrm>
            <a:off x="7094033" y="2727271"/>
            <a:ext cx="118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Weigth_kg</a:t>
            </a:r>
            <a:endParaRPr lang="en-US" dirty="0"/>
          </a:p>
        </p:txBody>
      </p:sp>
      <p:sp>
        <p:nvSpPr>
          <p:cNvPr id="72" name="Magnetic Disk 71">
            <a:extLst>
              <a:ext uri="{FF2B5EF4-FFF2-40B4-BE49-F238E27FC236}">
                <a16:creationId xmlns:a16="http://schemas.microsoft.com/office/drawing/2014/main" id="{77B825B4-65EB-1D6B-25A3-F85C5CE11045}"/>
              </a:ext>
            </a:extLst>
          </p:cNvPr>
          <p:cNvSpPr/>
          <p:nvPr/>
        </p:nvSpPr>
        <p:spPr>
          <a:xfrm>
            <a:off x="6974921" y="306425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CF288A-B14B-C6DE-0D3C-98CD474581AA}"/>
              </a:ext>
            </a:extLst>
          </p:cNvPr>
          <p:cNvSpPr txBox="1"/>
          <p:nvPr/>
        </p:nvSpPr>
        <p:spPr>
          <a:xfrm>
            <a:off x="7108336" y="3006261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Heigth_cm</a:t>
            </a:r>
            <a:endParaRPr lang="en-US" dirty="0"/>
          </a:p>
        </p:txBody>
      </p:sp>
      <p:sp>
        <p:nvSpPr>
          <p:cNvPr id="74" name="Magnetic Disk 73">
            <a:extLst>
              <a:ext uri="{FF2B5EF4-FFF2-40B4-BE49-F238E27FC236}">
                <a16:creationId xmlns:a16="http://schemas.microsoft.com/office/drawing/2014/main" id="{1F8170BD-5273-1001-1DB1-DFFABA844E42}"/>
              </a:ext>
            </a:extLst>
          </p:cNvPr>
          <p:cNvSpPr/>
          <p:nvPr/>
        </p:nvSpPr>
        <p:spPr>
          <a:xfrm>
            <a:off x="6974921" y="336654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302ABA5-3294-57C0-B41A-3E6298955E8C}"/>
              </a:ext>
            </a:extLst>
          </p:cNvPr>
          <p:cNvSpPr txBox="1"/>
          <p:nvPr/>
        </p:nvSpPr>
        <p:spPr>
          <a:xfrm>
            <a:off x="7108336" y="3308559"/>
            <a:ext cx="174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bodaymassindex</a:t>
            </a:r>
            <a:endParaRPr lang="en-US" dirty="0"/>
          </a:p>
        </p:txBody>
      </p:sp>
      <p:sp>
        <p:nvSpPr>
          <p:cNvPr id="76" name="Magnetic Disk 75">
            <a:extLst>
              <a:ext uri="{FF2B5EF4-FFF2-40B4-BE49-F238E27FC236}">
                <a16:creationId xmlns:a16="http://schemas.microsoft.com/office/drawing/2014/main" id="{27F3E7DF-261C-C37C-E0F4-4A8242537A08}"/>
              </a:ext>
            </a:extLst>
          </p:cNvPr>
          <p:cNvSpPr/>
          <p:nvPr/>
        </p:nvSpPr>
        <p:spPr>
          <a:xfrm>
            <a:off x="6974921" y="366395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177C9E-0890-BA57-B4BA-F9C3048E109F}"/>
              </a:ext>
            </a:extLst>
          </p:cNvPr>
          <p:cNvSpPr txBox="1"/>
          <p:nvPr/>
        </p:nvSpPr>
        <p:spPr>
          <a:xfrm>
            <a:off x="7108336" y="3605964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metabolicrate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AE312C-654A-7921-7C7D-FFA05832AE7D}"/>
              </a:ext>
            </a:extLst>
          </p:cNvPr>
          <p:cNvSpPr txBox="1"/>
          <p:nvPr/>
        </p:nvSpPr>
        <p:spPr>
          <a:xfrm>
            <a:off x="981631" y="535059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E7BA5D-755B-77B8-5A1B-6CC597AEC78C}"/>
              </a:ext>
            </a:extLst>
          </p:cNvPr>
          <p:cNvSpPr txBox="1"/>
          <p:nvPr/>
        </p:nvSpPr>
        <p:spPr>
          <a:xfrm>
            <a:off x="3359186" y="5337949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pounds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3E2A7D-7C29-B4EF-0443-3CA5AF0AF428}"/>
              </a:ext>
            </a:extLst>
          </p:cNvPr>
          <p:cNvSpPr txBox="1"/>
          <p:nvPr/>
        </p:nvSpPr>
        <p:spPr>
          <a:xfrm>
            <a:off x="5742025" y="5320413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inches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AD584B-4479-080F-86DF-EE1691AEC8B7}"/>
              </a:ext>
            </a:extLst>
          </p:cNvPr>
          <p:cNvSpPr txBox="1"/>
          <p:nvPr/>
        </p:nvSpPr>
        <p:spPr>
          <a:xfrm>
            <a:off x="6992728" y="5350591"/>
            <a:ext cx="1356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 (kg)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1EE9BF-3F48-5952-1C43-F4E596A4292C}"/>
              </a:ext>
            </a:extLst>
          </p:cNvPr>
          <p:cNvSpPr txBox="1"/>
          <p:nvPr/>
        </p:nvSpPr>
        <p:spPr>
          <a:xfrm>
            <a:off x="8494849" y="5320387"/>
            <a:ext cx="121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Height(cm)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8821C2-273F-E022-9A21-5B140C19C96B}"/>
              </a:ext>
            </a:extLst>
          </p:cNvPr>
          <p:cNvSpPr txBox="1"/>
          <p:nvPr/>
        </p:nvSpPr>
        <p:spPr>
          <a:xfrm>
            <a:off x="10733436" y="434985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87628B-6053-482B-B20F-17472626FB07}"/>
              </a:ext>
            </a:extLst>
          </p:cNvPr>
          <p:cNvSpPr txBox="1"/>
          <p:nvPr/>
        </p:nvSpPr>
        <p:spPr>
          <a:xfrm>
            <a:off x="10733436" y="456585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E8CEF3-41EF-5D07-7380-B861E9ADDF91}"/>
              </a:ext>
            </a:extLst>
          </p:cNvPr>
          <p:cNvSpPr txBox="1"/>
          <p:nvPr/>
        </p:nvSpPr>
        <p:spPr>
          <a:xfrm>
            <a:off x="10733436" y="482013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B99DC4-5BE4-25F7-A4C5-ECE4453711BC}"/>
              </a:ext>
            </a:extLst>
          </p:cNvPr>
          <p:cNvSpPr txBox="1"/>
          <p:nvPr/>
        </p:nvSpPr>
        <p:spPr>
          <a:xfrm>
            <a:off x="10733436" y="503613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0" name="Magnetic Disk 89">
            <a:extLst>
              <a:ext uri="{FF2B5EF4-FFF2-40B4-BE49-F238E27FC236}">
                <a16:creationId xmlns:a16="http://schemas.microsoft.com/office/drawing/2014/main" id="{0C0ECCA9-F819-1BE9-098B-B758EE59186D}"/>
              </a:ext>
            </a:extLst>
          </p:cNvPr>
          <p:cNvSpPr/>
          <p:nvPr/>
        </p:nvSpPr>
        <p:spPr>
          <a:xfrm>
            <a:off x="11518038" y="53505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5EF4E1-8DAD-C24F-F99C-A841F2247035}"/>
              </a:ext>
            </a:extLst>
          </p:cNvPr>
          <p:cNvSpPr txBox="1"/>
          <p:nvPr/>
        </p:nvSpPr>
        <p:spPr>
          <a:xfrm>
            <a:off x="1911071" y="5806625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EE5290-2608-466B-BBDB-BEBFD5423FA1}"/>
              </a:ext>
            </a:extLst>
          </p:cNvPr>
          <p:cNvSpPr txBox="1"/>
          <p:nvPr/>
        </p:nvSpPr>
        <p:spPr>
          <a:xfrm>
            <a:off x="4286110" y="585912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3F5D4C-FA14-DA5C-8AA4-A7F6B27E5F33}"/>
              </a:ext>
            </a:extLst>
          </p:cNvPr>
          <p:cNvSpPr txBox="1"/>
          <p:nvPr/>
        </p:nvSpPr>
        <p:spPr>
          <a:xfrm>
            <a:off x="6737469" y="591175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0AB040-FDF6-BC82-EE4B-ADE89C84A9F7}"/>
              </a:ext>
            </a:extLst>
          </p:cNvPr>
          <p:cNvSpPr txBox="1"/>
          <p:nvPr/>
        </p:nvSpPr>
        <p:spPr>
          <a:xfrm>
            <a:off x="8851377" y="5835673"/>
            <a:ext cx="83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index</a:t>
            </a:r>
          </a:p>
        </p:txBody>
      </p: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B36E30B9-0D93-D872-A789-DA13087156AE}"/>
              </a:ext>
            </a:extLst>
          </p:cNvPr>
          <p:cNvCxnSpPr>
            <a:cxnSpLocks/>
            <a:stCxn id="56" idx="3"/>
            <a:endCxn id="35" idx="1"/>
          </p:cNvCxnSpPr>
          <p:nvPr/>
        </p:nvCxnSpPr>
        <p:spPr>
          <a:xfrm>
            <a:off x="4703150" y="3708604"/>
            <a:ext cx="955076" cy="167685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" name="Curved Connector 108">
            <a:extLst>
              <a:ext uri="{FF2B5EF4-FFF2-40B4-BE49-F238E27FC236}">
                <a16:creationId xmlns:a16="http://schemas.microsoft.com/office/drawing/2014/main" id="{8AB0E3A4-4C95-3610-A119-C52E0EDFEE40}"/>
              </a:ext>
            </a:extLst>
          </p:cNvPr>
          <p:cNvCxnSpPr>
            <a:cxnSpLocks/>
            <a:stCxn id="38" idx="2"/>
            <a:endCxn id="72" idx="2"/>
          </p:cNvCxnSpPr>
          <p:nvPr/>
        </p:nvCxnSpPr>
        <p:spPr>
          <a:xfrm rot="5400000" flipH="1" flipV="1">
            <a:off x="5732629" y="4427174"/>
            <a:ext cx="2468056" cy="1652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263D338-DCB3-7124-11AD-7AAAC4C83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195" y="226953"/>
            <a:ext cx="929044" cy="15210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560D1F-2AC6-5488-B882-40DA8902B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984" y="48488"/>
            <a:ext cx="2732960" cy="17911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976F47-E9CB-84E1-D6F9-1DAB2289B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646" y="0"/>
            <a:ext cx="830574" cy="1991864"/>
          </a:xfrm>
          <a:prstGeom prst="rect">
            <a:avLst/>
          </a:prstGeom>
        </p:spPr>
      </p:pic>
      <p:sp>
        <p:nvSpPr>
          <p:cNvPr id="21" name="Striped Right Arrow 20">
            <a:extLst>
              <a:ext uri="{FF2B5EF4-FFF2-40B4-BE49-F238E27FC236}">
                <a16:creationId xmlns:a16="http://schemas.microsoft.com/office/drawing/2014/main" id="{AD3D5F2E-3199-7159-53FE-EE0C70BCEE5B}"/>
              </a:ext>
            </a:extLst>
          </p:cNvPr>
          <p:cNvSpPr/>
          <p:nvPr/>
        </p:nvSpPr>
        <p:spPr>
          <a:xfrm>
            <a:off x="4687053" y="982493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riped Right Arrow 21">
            <a:extLst>
              <a:ext uri="{FF2B5EF4-FFF2-40B4-BE49-F238E27FC236}">
                <a16:creationId xmlns:a16="http://schemas.microsoft.com/office/drawing/2014/main" id="{2D282492-25AF-326C-8183-FD6BFB8640C5}"/>
              </a:ext>
            </a:extLst>
          </p:cNvPr>
          <p:cNvSpPr/>
          <p:nvPr/>
        </p:nvSpPr>
        <p:spPr>
          <a:xfrm>
            <a:off x="5917312" y="995932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EE2CEE-7F2B-7639-8442-7F4B2991190C}"/>
              </a:ext>
            </a:extLst>
          </p:cNvPr>
          <p:cNvSpPr txBox="1"/>
          <p:nvPr/>
        </p:nvSpPr>
        <p:spPr>
          <a:xfrm>
            <a:off x="8543725" y="87557"/>
            <a:ext cx="3505745" cy="56221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253455-FC13-7869-8DB5-1F60D4658DFC}"/>
              </a:ext>
            </a:extLst>
          </p:cNvPr>
          <p:cNvSpPr txBox="1"/>
          <p:nvPr/>
        </p:nvSpPr>
        <p:spPr>
          <a:xfrm>
            <a:off x="33051" y="5227"/>
            <a:ext cx="2640466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gender		= </a:t>
            </a:r>
            <a:r>
              <a:rPr lang="en-US" sz="1000" dirty="0" err="1"/>
              <a:t>get_gender</a:t>
            </a:r>
            <a:r>
              <a:rPr lang="en-US" sz="1000" dirty="0"/>
              <a:t>()</a:t>
            </a:r>
          </a:p>
          <a:p>
            <a:r>
              <a:rPr lang="en-US" sz="1000" dirty="0"/>
              <a:t>birthday		= </a:t>
            </a:r>
            <a:r>
              <a:rPr lang="en-US" sz="1000" dirty="0" err="1"/>
              <a:t>get_birthday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weight_lbs</a:t>
            </a:r>
            <a:r>
              <a:rPr lang="en-US" sz="1000" dirty="0"/>
              <a:t>	= </a:t>
            </a:r>
            <a:r>
              <a:rPr lang="en-US" sz="1000" dirty="0" err="1"/>
              <a:t>get_weight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height_inches</a:t>
            </a:r>
            <a:r>
              <a:rPr lang="en-US" sz="1000" dirty="0"/>
              <a:t> 	= </a:t>
            </a:r>
            <a:r>
              <a:rPr lang="en-US" sz="1000" dirty="0" err="1"/>
              <a:t>get_inches</a:t>
            </a:r>
            <a:r>
              <a:rPr lang="en-US" sz="1000" dirty="0"/>
              <a:t>()</a:t>
            </a:r>
          </a:p>
          <a:p>
            <a:endParaRPr lang="en-US" sz="1000" dirty="0"/>
          </a:p>
          <a:p>
            <a:r>
              <a:rPr lang="en-US" sz="1000" dirty="0"/>
              <a:t>age 		= </a:t>
            </a:r>
            <a:r>
              <a:rPr lang="en-US" sz="1000" dirty="0" err="1"/>
              <a:t>compute_age</a:t>
            </a:r>
            <a:r>
              <a:rPr lang="en-US" sz="1000" dirty="0"/>
              <a:t>(birthday)</a:t>
            </a:r>
          </a:p>
          <a:p>
            <a:r>
              <a:rPr lang="en-US" sz="1000" dirty="0" err="1"/>
              <a:t>weight_kg</a:t>
            </a:r>
            <a:r>
              <a:rPr lang="en-US" sz="1000" dirty="0"/>
              <a:t> 	= </a:t>
            </a:r>
            <a:r>
              <a:rPr lang="en-US" sz="1000" dirty="0" err="1"/>
              <a:t>kg_from_lb</a:t>
            </a:r>
            <a:r>
              <a:rPr lang="en-US" sz="1000" dirty="0"/>
              <a:t>(</a:t>
            </a:r>
            <a:r>
              <a:rPr lang="en-US" sz="1000" dirty="0" err="1"/>
              <a:t>weight_lbs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height_cm</a:t>
            </a:r>
            <a:r>
              <a:rPr lang="en-US" sz="1000" dirty="0"/>
              <a:t>	= </a:t>
            </a:r>
            <a:r>
              <a:rPr lang="en-US" sz="1000" dirty="0" err="1"/>
              <a:t>cm_from_in</a:t>
            </a:r>
            <a:r>
              <a:rPr lang="en-US" sz="1000" dirty="0"/>
              <a:t>(</a:t>
            </a:r>
            <a:r>
              <a:rPr lang="en-US" sz="1000" dirty="0" err="1"/>
              <a:t>height_inches</a:t>
            </a:r>
            <a:r>
              <a:rPr lang="en-US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86325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354A2-9675-CB93-58FB-378A71251D27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7C9B3-FFBC-9EF5-359B-37D4CBE37ED2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Get_gender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BF482-83B1-8FC4-1771-01812B3D43A1}"/>
              </a:ext>
            </a:extLst>
          </p:cNvPr>
          <p:cNvSpPr/>
          <p:nvPr/>
        </p:nvSpPr>
        <p:spPr>
          <a:xfrm>
            <a:off x="38190" y="298344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Get_birthday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10021-8D8E-0EEF-2F28-E885238B5CC7}"/>
              </a:ext>
            </a:extLst>
          </p:cNvPr>
          <p:cNvSpPr/>
          <p:nvPr/>
        </p:nvSpPr>
        <p:spPr>
          <a:xfrm>
            <a:off x="38190" y="331665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Get_weight</a:t>
            </a:r>
            <a:r>
              <a:rPr lang="en-US" dirty="0"/>
              <a:t>()</a:t>
            </a:r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F8B4926A-F244-C7CD-E975-D096E2882B8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89F36374-9F8E-D547-66B4-0512A2D82B07}"/>
              </a:ext>
            </a:extLst>
          </p:cNvPr>
          <p:cNvSpPr/>
          <p:nvPr/>
        </p:nvSpPr>
        <p:spPr>
          <a:xfrm rot="5595791">
            <a:off x="2287938" y="29854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CB717CC5-BE18-35E5-90A2-76A1F7EA639C}"/>
              </a:ext>
            </a:extLst>
          </p:cNvPr>
          <p:cNvSpPr/>
          <p:nvPr/>
        </p:nvSpPr>
        <p:spPr>
          <a:xfrm rot="5595791">
            <a:off x="2302114" y="332194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DF0BA3-4D6C-3E26-77C3-57850E62FB5C}"/>
              </a:ext>
            </a:extLst>
          </p:cNvPr>
          <p:cNvSpPr/>
          <p:nvPr/>
        </p:nvSpPr>
        <p:spPr>
          <a:xfrm>
            <a:off x="38190" y="367108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Get_inches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95EE244B-19C6-316B-F582-2890012B9B1B}"/>
              </a:ext>
            </a:extLst>
          </p:cNvPr>
          <p:cNvSpPr/>
          <p:nvPr/>
        </p:nvSpPr>
        <p:spPr>
          <a:xfrm rot="5595791">
            <a:off x="2302114" y="367638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F5FDA1-5BF8-0FB8-93ED-BB3FFF6D5E3E}"/>
              </a:ext>
            </a:extLst>
          </p:cNvPr>
          <p:cNvSpPr/>
          <p:nvPr/>
        </p:nvSpPr>
        <p:spPr>
          <a:xfrm>
            <a:off x="38190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Compute_age</a:t>
            </a:r>
            <a:r>
              <a:rPr lang="en-US" dirty="0"/>
              <a:t>()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3A62444F-03B1-379E-6D8C-8F9375609F1A}"/>
              </a:ext>
            </a:extLst>
          </p:cNvPr>
          <p:cNvSpPr/>
          <p:nvPr/>
        </p:nvSpPr>
        <p:spPr>
          <a:xfrm>
            <a:off x="764020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C811C13E-F603-6EC1-8F6A-03B0A1C18D24}"/>
              </a:ext>
            </a:extLst>
          </p:cNvPr>
          <p:cNvSpPr/>
          <p:nvPr/>
        </p:nvSpPr>
        <p:spPr>
          <a:xfrm rot="5400000">
            <a:off x="2064187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10AF53-187A-9ACC-EFC7-3E006B3F6E82}"/>
              </a:ext>
            </a:extLst>
          </p:cNvPr>
          <p:cNvSpPr/>
          <p:nvPr/>
        </p:nvSpPr>
        <p:spPr>
          <a:xfrm>
            <a:off x="2416556" y="566946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Kg_from_lb</a:t>
            </a:r>
            <a:r>
              <a:rPr lang="en-US" dirty="0"/>
              <a:t>()</a:t>
            </a:r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88D802C5-6954-1F40-168D-6BBFE44383FB}"/>
              </a:ext>
            </a:extLst>
          </p:cNvPr>
          <p:cNvSpPr/>
          <p:nvPr/>
        </p:nvSpPr>
        <p:spPr>
          <a:xfrm>
            <a:off x="3142386" y="539514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A995D759-4E59-D674-18BF-9AEC7EBBACC0}"/>
              </a:ext>
            </a:extLst>
          </p:cNvPr>
          <p:cNvSpPr/>
          <p:nvPr/>
        </p:nvSpPr>
        <p:spPr>
          <a:xfrm rot="5400000">
            <a:off x="4442553" y="56699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64156-8C7B-84CE-5A6C-86EF4A1376F1}"/>
              </a:ext>
            </a:extLst>
          </p:cNvPr>
          <p:cNvSpPr/>
          <p:nvPr/>
        </p:nvSpPr>
        <p:spPr>
          <a:xfrm>
            <a:off x="4804465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cm_from_in</a:t>
            </a:r>
            <a:r>
              <a:rPr lang="en-US" dirty="0"/>
              <a:t>()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2E4F768D-2256-812C-0CC5-6D0791FD8A8B}"/>
              </a:ext>
            </a:extLst>
          </p:cNvPr>
          <p:cNvSpPr/>
          <p:nvPr/>
        </p:nvSpPr>
        <p:spPr>
          <a:xfrm>
            <a:off x="5530295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01C3C76F-5C19-4E55-EE58-777B487FE336}"/>
              </a:ext>
            </a:extLst>
          </p:cNvPr>
          <p:cNvSpPr/>
          <p:nvPr/>
        </p:nvSpPr>
        <p:spPr>
          <a:xfrm rot="5400000">
            <a:off x="6830462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9C9C8F-8159-29C7-4DA1-611F7DEE0882}"/>
              </a:ext>
            </a:extLst>
          </p:cNvPr>
          <p:cNvSpPr/>
          <p:nvPr/>
        </p:nvSpPr>
        <p:spPr>
          <a:xfrm>
            <a:off x="7219343" y="5651007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body_mass_index</a:t>
            </a:r>
            <a:r>
              <a:rPr lang="en-US" dirty="0"/>
              <a:t>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79B8363-2153-F8C3-C0EB-BCC96E935C80}"/>
              </a:ext>
            </a:extLst>
          </p:cNvPr>
          <p:cNvSpPr/>
          <p:nvPr/>
        </p:nvSpPr>
        <p:spPr>
          <a:xfrm>
            <a:off x="7945173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A58D86C4-3993-A744-357C-34F77632FB9A}"/>
              </a:ext>
            </a:extLst>
          </p:cNvPr>
          <p:cNvSpPr/>
          <p:nvPr/>
        </p:nvSpPr>
        <p:spPr>
          <a:xfrm>
            <a:off x="8341409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EB1048B-65AA-F713-7BDE-7A741667F2CC}"/>
              </a:ext>
            </a:extLst>
          </p:cNvPr>
          <p:cNvSpPr/>
          <p:nvPr/>
        </p:nvSpPr>
        <p:spPr>
          <a:xfrm rot="5400000">
            <a:off x="9245340" y="56514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C8F0B2-49CF-E435-10E0-11C6F7023D06}"/>
              </a:ext>
            </a:extLst>
          </p:cNvPr>
          <p:cNvSpPr/>
          <p:nvPr/>
        </p:nvSpPr>
        <p:spPr>
          <a:xfrm>
            <a:off x="9630677" y="5642239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basal_metabolic_rate</a:t>
            </a:r>
            <a:r>
              <a:rPr lang="en-US" dirty="0"/>
              <a:t>()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99FE398E-BA4C-2DA7-855A-774A7A8B641A}"/>
              </a:ext>
            </a:extLst>
          </p:cNvPr>
          <p:cNvSpPr/>
          <p:nvPr/>
        </p:nvSpPr>
        <p:spPr>
          <a:xfrm>
            <a:off x="10356507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A9A3667F-C249-31DA-DE32-104636B19345}"/>
              </a:ext>
            </a:extLst>
          </p:cNvPr>
          <p:cNvSpPr/>
          <p:nvPr/>
        </p:nvSpPr>
        <p:spPr>
          <a:xfrm>
            <a:off x="10752743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34F3E054-9200-ED41-1D86-25EAC9C86175}"/>
              </a:ext>
            </a:extLst>
          </p:cNvPr>
          <p:cNvSpPr/>
          <p:nvPr/>
        </p:nvSpPr>
        <p:spPr>
          <a:xfrm>
            <a:off x="11164899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BF36266F-71A1-9146-53C4-F8A5FDE9FAFF}"/>
              </a:ext>
            </a:extLst>
          </p:cNvPr>
          <p:cNvSpPr/>
          <p:nvPr/>
        </p:nvSpPr>
        <p:spPr>
          <a:xfrm rot="5400000">
            <a:off x="11888719" y="56330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F41FCDEF-77D2-0227-0984-9B8E453A0128}"/>
              </a:ext>
            </a:extLst>
          </p:cNvPr>
          <p:cNvSpPr/>
          <p:nvPr/>
        </p:nvSpPr>
        <p:spPr>
          <a:xfrm>
            <a:off x="3051884" y="268489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Magnetic Disk 49">
            <a:extLst>
              <a:ext uri="{FF2B5EF4-FFF2-40B4-BE49-F238E27FC236}">
                <a16:creationId xmlns:a16="http://schemas.microsoft.com/office/drawing/2014/main" id="{BE3D9E51-2E39-1738-B41C-84327AB55AFA}"/>
              </a:ext>
            </a:extLst>
          </p:cNvPr>
          <p:cNvSpPr/>
          <p:nvPr/>
        </p:nvSpPr>
        <p:spPr>
          <a:xfrm>
            <a:off x="3051884" y="298162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CFE576-B949-2615-BE08-20B979989FFC}"/>
              </a:ext>
            </a:extLst>
          </p:cNvPr>
          <p:cNvSpPr txBox="1"/>
          <p:nvPr/>
        </p:nvSpPr>
        <p:spPr>
          <a:xfrm>
            <a:off x="3164657" y="2634783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0302FE-EC96-B648-6312-B3CF4F9E7FA6}"/>
              </a:ext>
            </a:extLst>
          </p:cNvPr>
          <p:cNvSpPr txBox="1"/>
          <p:nvPr/>
        </p:nvSpPr>
        <p:spPr>
          <a:xfrm>
            <a:off x="3170996" y="2942650"/>
            <a:ext cx="9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birthday</a:t>
            </a:r>
          </a:p>
        </p:txBody>
      </p:sp>
      <p:sp>
        <p:nvSpPr>
          <p:cNvPr id="53" name="Magnetic Disk 52">
            <a:extLst>
              <a:ext uri="{FF2B5EF4-FFF2-40B4-BE49-F238E27FC236}">
                <a16:creationId xmlns:a16="http://schemas.microsoft.com/office/drawing/2014/main" id="{EC9CB3E6-20D1-EE7B-BA16-E07DE8BC903A}"/>
              </a:ext>
            </a:extLst>
          </p:cNvPr>
          <p:cNvSpPr/>
          <p:nvPr/>
        </p:nvSpPr>
        <p:spPr>
          <a:xfrm>
            <a:off x="3051884" y="327962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2741D4-82D7-3343-6796-2E47BC7D1584}"/>
              </a:ext>
            </a:extLst>
          </p:cNvPr>
          <p:cNvSpPr txBox="1"/>
          <p:nvPr/>
        </p:nvSpPr>
        <p:spPr>
          <a:xfrm>
            <a:off x="3185299" y="3221640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Weight_lbs</a:t>
            </a:r>
            <a:endParaRPr lang="en-US" dirty="0"/>
          </a:p>
        </p:txBody>
      </p: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7CB2D616-13DD-9B4E-30B9-98CF3A1F31E1}"/>
              </a:ext>
            </a:extLst>
          </p:cNvPr>
          <p:cNvSpPr/>
          <p:nvPr/>
        </p:nvSpPr>
        <p:spPr>
          <a:xfrm>
            <a:off x="3051884" y="358192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8B315A-FCE3-609B-6C27-813F920E6B27}"/>
              </a:ext>
            </a:extLst>
          </p:cNvPr>
          <p:cNvSpPr txBox="1"/>
          <p:nvPr/>
        </p:nvSpPr>
        <p:spPr>
          <a:xfrm>
            <a:off x="3185299" y="3523938"/>
            <a:ext cx="151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Height_inches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A821232-7573-960E-CC19-5F630CE8A74A}"/>
              </a:ext>
            </a:extLst>
          </p:cNvPr>
          <p:cNvSpPr/>
          <p:nvPr/>
        </p:nvSpPr>
        <p:spPr>
          <a:xfrm>
            <a:off x="9299053" y="237846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Display_age</a:t>
            </a:r>
            <a:r>
              <a:rPr lang="en-US" dirty="0"/>
              <a:t>()</a:t>
            </a:r>
          </a:p>
        </p:txBody>
      </p:sp>
      <p:sp>
        <p:nvSpPr>
          <p:cNvPr id="59" name="Magnetic Disk 58">
            <a:extLst>
              <a:ext uri="{FF2B5EF4-FFF2-40B4-BE49-F238E27FC236}">
                <a16:creationId xmlns:a16="http://schemas.microsoft.com/office/drawing/2014/main" id="{5186A66A-1AD1-0CD5-5D68-88A4C685781C}"/>
              </a:ext>
            </a:extLst>
          </p:cNvPr>
          <p:cNvSpPr/>
          <p:nvPr/>
        </p:nvSpPr>
        <p:spPr>
          <a:xfrm rot="16200000">
            <a:off x="9108179" y="23696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59CFFC-349F-2091-B2BF-B99F3596983D}"/>
              </a:ext>
            </a:extLst>
          </p:cNvPr>
          <p:cNvSpPr/>
          <p:nvPr/>
        </p:nvSpPr>
        <p:spPr>
          <a:xfrm>
            <a:off x="9299053" y="271974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Display_weight_kg</a:t>
            </a:r>
            <a:r>
              <a:rPr lang="en-US" dirty="0"/>
              <a:t>()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6F93708E-F62A-A43B-F765-33379AFF6939}"/>
              </a:ext>
            </a:extLst>
          </p:cNvPr>
          <p:cNvSpPr/>
          <p:nvPr/>
        </p:nvSpPr>
        <p:spPr>
          <a:xfrm rot="16200000">
            <a:off x="9108179" y="271097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29639A-B433-D869-34DC-A1CB7814F17B}"/>
              </a:ext>
            </a:extLst>
          </p:cNvPr>
          <p:cNvSpPr/>
          <p:nvPr/>
        </p:nvSpPr>
        <p:spPr>
          <a:xfrm>
            <a:off x="9299053" y="3070853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Display_height_cm</a:t>
            </a:r>
            <a:r>
              <a:rPr lang="en-US" dirty="0"/>
              <a:t>()</a:t>
            </a:r>
          </a:p>
        </p:txBody>
      </p:sp>
      <p:sp>
        <p:nvSpPr>
          <p:cNvPr id="63" name="Magnetic Disk 62">
            <a:extLst>
              <a:ext uri="{FF2B5EF4-FFF2-40B4-BE49-F238E27FC236}">
                <a16:creationId xmlns:a16="http://schemas.microsoft.com/office/drawing/2014/main" id="{3333E04C-1192-D865-7F28-0F6275AA3FB7}"/>
              </a:ext>
            </a:extLst>
          </p:cNvPr>
          <p:cNvSpPr/>
          <p:nvPr/>
        </p:nvSpPr>
        <p:spPr>
          <a:xfrm rot="16200000">
            <a:off x="9108179" y="306208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52A698-E00B-3AC0-AA6E-9C89F5D0407E}"/>
              </a:ext>
            </a:extLst>
          </p:cNvPr>
          <p:cNvSpPr/>
          <p:nvPr/>
        </p:nvSpPr>
        <p:spPr>
          <a:xfrm>
            <a:off x="9299053" y="341299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Display_bodymass_index</a:t>
            </a:r>
            <a:r>
              <a:rPr lang="en-US" dirty="0"/>
              <a:t>()</a:t>
            </a:r>
          </a:p>
        </p:txBody>
      </p:sp>
      <p:sp>
        <p:nvSpPr>
          <p:cNvPr id="65" name="Magnetic Disk 64">
            <a:extLst>
              <a:ext uri="{FF2B5EF4-FFF2-40B4-BE49-F238E27FC236}">
                <a16:creationId xmlns:a16="http://schemas.microsoft.com/office/drawing/2014/main" id="{F19F3E7B-FCD5-B45A-D13E-92D66F5EEAD9}"/>
              </a:ext>
            </a:extLst>
          </p:cNvPr>
          <p:cNvSpPr/>
          <p:nvPr/>
        </p:nvSpPr>
        <p:spPr>
          <a:xfrm rot="16200000">
            <a:off x="9108179" y="340422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B9C4ED-3A9A-1E77-B0AB-3C9075DF5D32}"/>
              </a:ext>
            </a:extLst>
          </p:cNvPr>
          <p:cNvSpPr/>
          <p:nvPr/>
        </p:nvSpPr>
        <p:spPr>
          <a:xfrm>
            <a:off x="9290862" y="3731415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displayMetabolicRate</a:t>
            </a:r>
            <a:r>
              <a:rPr lang="en-US" dirty="0"/>
              <a:t>()</a:t>
            </a:r>
          </a:p>
        </p:txBody>
      </p:sp>
      <p:sp>
        <p:nvSpPr>
          <p:cNvPr id="67" name="Magnetic Disk 66">
            <a:extLst>
              <a:ext uri="{FF2B5EF4-FFF2-40B4-BE49-F238E27FC236}">
                <a16:creationId xmlns:a16="http://schemas.microsoft.com/office/drawing/2014/main" id="{1DAF5038-85F2-E28B-E978-DFAB47973E7E}"/>
              </a:ext>
            </a:extLst>
          </p:cNvPr>
          <p:cNvSpPr/>
          <p:nvPr/>
        </p:nvSpPr>
        <p:spPr>
          <a:xfrm rot="16200000">
            <a:off x="9099988" y="372264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agnetic Disk 67">
            <a:extLst>
              <a:ext uri="{FF2B5EF4-FFF2-40B4-BE49-F238E27FC236}">
                <a16:creationId xmlns:a16="http://schemas.microsoft.com/office/drawing/2014/main" id="{1C1AAFFC-DD1F-94FD-B220-6D281410066B}"/>
              </a:ext>
            </a:extLst>
          </p:cNvPr>
          <p:cNvSpPr/>
          <p:nvPr/>
        </p:nvSpPr>
        <p:spPr>
          <a:xfrm>
            <a:off x="6974921" y="24695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Magnetic Disk 68">
            <a:extLst>
              <a:ext uri="{FF2B5EF4-FFF2-40B4-BE49-F238E27FC236}">
                <a16:creationId xmlns:a16="http://schemas.microsoft.com/office/drawing/2014/main" id="{18C08E63-A291-0AA6-8163-844399D76927}"/>
              </a:ext>
            </a:extLst>
          </p:cNvPr>
          <p:cNvSpPr/>
          <p:nvPr/>
        </p:nvSpPr>
        <p:spPr>
          <a:xfrm>
            <a:off x="6974921" y="276624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01A266-B24D-B2D2-4299-E3D67464EA81}"/>
              </a:ext>
            </a:extLst>
          </p:cNvPr>
          <p:cNvSpPr txBox="1"/>
          <p:nvPr/>
        </p:nvSpPr>
        <p:spPr>
          <a:xfrm>
            <a:off x="7087694" y="2419404"/>
            <a:ext cx="51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4D1D31-446E-D4C6-1E6F-15EEA48E81F9}"/>
              </a:ext>
            </a:extLst>
          </p:cNvPr>
          <p:cNvSpPr txBox="1"/>
          <p:nvPr/>
        </p:nvSpPr>
        <p:spPr>
          <a:xfrm>
            <a:off x="7094033" y="2727271"/>
            <a:ext cx="118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Weigth_kg</a:t>
            </a:r>
            <a:endParaRPr lang="en-US" dirty="0"/>
          </a:p>
        </p:txBody>
      </p:sp>
      <p:sp>
        <p:nvSpPr>
          <p:cNvPr id="72" name="Magnetic Disk 71">
            <a:extLst>
              <a:ext uri="{FF2B5EF4-FFF2-40B4-BE49-F238E27FC236}">
                <a16:creationId xmlns:a16="http://schemas.microsoft.com/office/drawing/2014/main" id="{77B825B4-65EB-1D6B-25A3-F85C5CE11045}"/>
              </a:ext>
            </a:extLst>
          </p:cNvPr>
          <p:cNvSpPr/>
          <p:nvPr/>
        </p:nvSpPr>
        <p:spPr>
          <a:xfrm>
            <a:off x="6974921" y="306425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CF288A-B14B-C6DE-0D3C-98CD474581AA}"/>
              </a:ext>
            </a:extLst>
          </p:cNvPr>
          <p:cNvSpPr txBox="1"/>
          <p:nvPr/>
        </p:nvSpPr>
        <p:spPr>
          <a:xfrm>
            <a:off x="7108336" y="3006261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Heigth_cm</a:t>
            </a:r>
            <a:endParaRPr lang="en-US" dirty="0"/>
          </a:p>
        </p:txBody>
      </p:sp>
      <p:sp>
        <p:nvSpPr>
          <p:cNvPr id="74" name="Magnetic Disk 73">
            <a:extLst>
              <a:ext uri="{FF2B5EF4-FFF2-40B4-BE49-F238E27FC236}">
                <a16:creationId xmlns:a16="http://schemas.microsoft.com/office/drawing/2014/main" id="{1F8170BD-5273-1001-1DB1-DFFABA844E42}"/>
              </a:ext>
            </a:extLst>
          </p:cNvPr>
          <p:cNvSpPr/>
          <p:nvPr/>
        </p:nvSpPr>
        <p:spPr>
          <a:xfrm>
            <a:off x="6974921" y="336654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302ABA5-3294-57C0-B41A-3E6298955E8C}"/>
              </a:ext>
            </a:extLst>
          </p:cNvPr>
          <p:cNvSpPr txBox="1"/>
          <p:nvPr/>
        </p:nvSpPr>
        <p:spPr>
          <a:xfrm>
            <a:off x="7108336" y="3308559"/>
            <a:ext cx="174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bodaymassindex</a:t>
            </a:r>
            <a:endParaRPr lang="en-US" dirty="0"/>
          </a:p>
        </p:txBody>
      </p:sp>
      <p:sp>
        <p:nvSpPr>
          <p:cNvPr id="76" name="Magnetic Disk 75">
            <a:extLst>
              <a:ext uri="{FF2B5EF4-FFF2-40B4-BE49-F238E27FC236}">
                <a16:creationId xmlns:a16="http://schemas.microsoft.com/office/drawing/2014/main" id="{27F3E7DF-261C-C37C-E0F4-4A8242537A08}"/>
              </a:ext>
            </a:extLst>
          </p:cNvPr>
          <p:cNvSpPr/>
          <p:nvPr/>
        </p:nvSpPr>
        <p:spPr>
          <a:xfrm>
            <a:off x="6974921" y="366395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177C9E-0890-BA57-B4BA-F9C3048E109F}"/>
              </a:ext>
            </a:extLst>
          </p:cNvPr>
          <p:cNvSpPr txBox="1"/>
          <p:nvPr/>
        </p:nvSpPr>
        <p:spPr>
          <a:xfrm>
            <a:off x="7108336" y="3605964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metabolicrate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AE312C-654A-7921-7C7D-FFA05832AE7D}"/>
              </a:ext>
            </a:extLst>
          </p:cNvPr>
          <p:cNvSpPr txBox="1"/>
          <p:nvPr/>
        </p:nvSpPr>
        <p:spPr>
          <a:xfrm>
            <a:off x="981631" y="535059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E7BA5D-755B-77B8-5A1B-6CC597AEC78C}"/>
              </a:ext>
            </a:extLst>
          </p:cNvPr>
          <p:cNvSpPr txBox="1"/>
          <p:nvPr/>
        </p:nvSpPr>
        <p:spPr>
          <a:xfrm>
            <a:off x="3359186" y="5337949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pounds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3E2A7D-7C29-B4EF-0443-3CA5AF0AF428}"/>
              </a:ext>
            </a:extLst>
          </p:cNvPr>
          <p:cNvSpPr txBox="1"/>
          <p:nvPr/>
        </p:nvSpPr>
        <p:spPr>
          <a:xfrm>
            <a:off x="5742025" y="5320413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inches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AD584B-4479-080F-86DF-EE1691AEC8B7}"/>
              </a:ext>
            </a:extLst>
          </p:cNvPr>
          <p:cNvSpPr txBox="1"/>
          <p:nvPr/>
        </p:nvSpPr>
        <p:spPr>
          <a:xfrm>
            <a:off x="6992728" y="5350591"/>
            <a:ext cx="1356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 (kg)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1EE9BF-3F48-5952-1C43-F4E596A4292C}"/>
              </a:ext>
            </a:extLst>
          </p:cNvPr>
          <p:cNvSpPr txBox="1"/>
          <p:nvPr/>
        </p:nvSpPr>
        <p:spPr>
          <a:xfrm>
            <a:off x="8494849" y="5320387"/>
            <a:ext cx="121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Height(cm)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8821C2-273F-E022-9A21-5B140C19C96B}"/>
              </a:ext>
            </a:extLst>
          </p:cNvPr>
          <p:cNvSpPr txBox="1"/>
          <p:nvPr/>
        </p:nvSpPr>
        <p:spPr>
          <a:xfrm>
            <a:off x="10733436" y="434985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87628B-6053-482B-B20F-17472626FB07}"/>
              </a:ext>
            </a:extLst>
          </p:cNvPr>
          <p:cNvSpPr txBox="1"/>
          <p:nvPr/>
        </p:nvSpPr>
        <p:spPr>
          <a:xfrm>
            <a:off x="10733436" y="456585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E8CEF3-41EF-5D07-7380-B861E9ADDF91}"/>
              </a:ext>
            </a:extLst>
          </p:cNvPr>
          <p:cNvSpPr txBox="1"/>
          <p:nvPr/>
        </p:nvSpPr>
        <p:spPr>
          <a:xfrm>
            <a:off x="10733436" y="482013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B99DC4-5BE4-25F7-A4C5-ECE4453711BC}"/>
              </a:ext>
            </a:extLst>
          </p:cNvPr>
          <p:cNvSpPr txBox="1"/>
          <p:nvPr/>
        </p:nvSpPr>
        <p:spPr>
          <a:xfrm>
            <a:off x="10733436" y="503613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0" name="Magnetic Disk 89">
            <a:extLst>
              <a:ext uri="{FF2B5EF4-FFF2-40B4-BE49-F238E27FC236}">
                <a16:creationId xmlns:a16="http://schemas.microsoft.com/office/drawing/2014/main" id="{0C0ECCA9-F819-1BE9-098B-B758EE59186D}"/>
              </a:ext>
            </a:extLst>
          </p:cNvPr>
          <p:cNvSpPr/>
          <p:nvPr/>
        </p:nvSpPr>
        <p:spPr>
          <a:xfrm>
            <a:off x="11518038" y="53505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5EF4E1-8DAD-C24F-F99C-A841F2247035}"/>
              </a:ext>
            </a:extLst>
          </p:cNvPr>
          <p:cNvSpPr txBox="1"/>
          <p:nvPr/>
        </p:nvSpPr>
        <p:spPr>
          <a:xfrm>
            <a:off x="1911071" y="5806625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EE5290-2608-466B-BBDB-BEBFD5423FA1}"/>
              </a:ext>
            </a:extLst>
          </p:cNvPr>
          <p:cNvSpPr txBox="1"/>
          <p:nvPr/>
        </p:nvSpPr>
        <p:spPr>
          <a:xfrm>
            <a:off x="4286110" y="585912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3F5D4C-FA14-DA5C-8AA4-A7F6B27E5F33}"/>
              </a:ext>
            </a:extLst>
          </p:cNvPr>
          <p:cNvSpPr txBox="1"/>
          <p:nvPr/>
        </p:nvSpPr>
        <p:spPr>
          <a:xfrm>
            <a:off x="6737469" y="591175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0AB040-FDF6-BC82-EE4B-ADE89C84A9F7}"/>
              </a:ext>
            </a:extLst>
          </p:cNvPr>
          <p:cNvSpPr txBox="1"/>
          <p:nvPr/>
        </p:nvSpPr>
        <p:spPr>
          <a:xfrm>
            <a:off x="8851377" y="5835673"/>
            <a:ext cx="83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index</a:t>
            </a:r>
          </a:p>
        </p:txBody>
      </p:sp>
      <p:cxnSp>
        <p:nvCxnSpPr>
          <p:cNvPr id="112" name="Curved Connector 111">
            <a:extLst>
              <a:ext uri="{FF2B5EF4-FFF2-40B4-BE49-F238E27FC236}">
                <a16:creationId xmlns:a16="http://schemas.microsoft.com/office/drawing/2014/main" id="{4C5D3F09-E189-90DE-B2EF-2CAD462B8792}"/>
              </a:ext>
            </a:extLst>
          </p:cNvPr>
          <p:cNvCxnSpPr>
            <a:cxnSpLocks/>
            <a:stCxn id="71" idx="3"/>
            <a:endCxn id="84" idx="0"/>
          </p:cNvCxnSpPr>
          <p:nvPr/>
        </p:nvCxnSpPr>
        <p:spPr>
          <a:xfrm flipH="1">
            <a:off x="7670785" y="2911937"/>
            <a:ext cx="605879" cy="2438654"/>
          </a:xfrm>
          <a:prstGeom prst="curvedConnector4">
            <a:avLst>
              <a:gd name="adj1" fmla="val -37730"/>
              <a:gd name="adj2" fmla="val 53786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86DD5BEF-EEA8-CCA3-B702-CB1216FF1BEC}"/>
              </a:ext>
            </a:extLst>
          </p:cNvPr>
          <p:cNvCxnSpPr>
            <a:cxnSpLocks/>
            <a:stCxn id="73" idx="3"/>
            <a:endCxn id="41" idx="1"/>
          </p:cNvCxnSpPr>
          <p:nvPr/>
        </p:nvCxnSpPr>
        <p:spPr>
          <a:xfrm>
            <a:off x="8307447" y="3190927"/>
            <a:ext cx="161893" cy="2185760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80C9726B-1F0D-C2D5-B26D-6936C26ED725}"/>
              </a:ext>
            </a:extLst>
          </p:cNvPr>
          <p:cNvCxnSpPr>
            <a:cxnSpLocks/>
            <a:stCxn id="43" idx="2"/>
            <a:endCxn id="74" idx="2"/>
          </p:cNvCxnSpPr>
          <p:nvPr/>
        </p:nvCxnSpPr>
        <p:spPr>
          <a:xfrm rot="16200000" flipV="1">
            <a:off x="7095601" y="3383028"/>
            <a:ext cx="2156990" cy="2398350"/>
          </a:xfrm>
          <a:prstGeom prst="curvedConnector4">
            <a:avLst>
              <a:gd name="adj1" fmla="val 46607"/>
              <a:gd name="adj2" fmla="val 10953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4731789-33E3-7794-83E3-64C9E37B7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195" y="226953"/>
            <a:ext cx="929044" cy="15210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4C0B68-22E2-5A61-9DDC-6E4A9AEC1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984" y="48488"/>
            <a:ext cx="2732960" cy="17911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219210-5137-B8E3-8AC0-56B4C63B8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646" y="0"/>
            <a:ext cx="830574" cy="1991864"/>
          </a:xfrm>
          <a:prstGeom prst="rect">
            <a:avLst/>
          </a:prstGeom>
        </p:spPr>
      </p:pic>
      <p:sp>
        <p:nvSpPr>
          <p:cNvPr id="21" name="Striped Right Arrow 20">
            <a:extLst>
              <a:ext uri="{FF2B5EF4-FFF2-40B4-BE49-F238E27FC236}">
                <a16:creationId xmlns:a16="http://schemas.microsoft.com/office/drawing/2014/main" id="{1C27897B-669F-253A-8732-974F28C3DBD7}"/>
              </a:ext>
            </a:extLst>
          </p:cNvPr>
          <p:cNvSpPr/>
          <p:nvPr/>
        </p:nvSpPr>
        <p:spPr>
          <a:xfrm>
            <a:off x="4687053" y="982493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riped Right Arrow 21">
            <a:extLst>
              <a:ext uri="{FF2B5EF4-FFF2-40B4-BE49-F238E27FC236}">
                <a16:creationId xmlns:a16="http://schemas.microsoft.com/office/drawing/2014/main" id="{BC43E38E-7E39-9406-74C5-DD48D791501A}"/>
              </a:ext>
            </a:extLst>
          </p:cNvPr>
          <p:cNvSpPr/>
          <p:nvPr/>
        </p:nvSpPr>
        <p:spPr>
          <a:xfrm>
            <a:off x="5917312" y="995932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EC1351-A687-78B1-68E2-ECDAACE40BEE}"/>
              </a:ext>
            </a:extLst>
          </p:cNvPr>
          <p:cNvSpPr txBox="1"/>
          <p:nvPr/>
        </p:nvSpPr>
        <p:spPr>
          <a:xfrm>
            <a:off x="8543725" y="87557"/>
            <a:ext cx="3505745" cy="56221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10D11E-7817-89DC-4864-92423185414E}"/>
              </a:ext>
            </a:extLst>
          </p:cNvPr>
          <p:cNvSpPr txBox="1"/>
          <p:nvPr/>
        </p:nvSpPr>
        <p:spPr>
          <a:xfrm>
            <a:off x="33051" y="5227"/>
            <a:ext cx="336502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gender		= </a:t>
            </a:r>
            <a:r>
              <a:rPr lang="en-US" sz="1000" dirty="0" err="1"/>
              <a:t>get_gender</a:t>
            </a:r>
            <a:r>
              <a:rPr lang="en-US" sz="1000" dirty="0"/>
              <a:t>()</a:t>
            </a:r>
          </a:p>
          <a:p>
            <a:r>
              <a:rPr lang="en-US" sz="1000" dirty="0"/>
              <a:t>birthday		= </a:t>
            </a:r>
            <a:r>
              <a:rPr lang="en-US" sz="1000" dirty="0" err="1"/>
              <a:t>get_birthday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weight_lbs</a:t>
            </a:r>
            <a:r>
              <a:rPr lang="en-US" sz="1000" dirty="0"/>
              <a:t>	= </a:t>
            </a:r>
            <a:r>
              <a:rPr lang="en-US" sz="1000" dirty="0" err="1"/>
              <a:t>get_weight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height_inches</a:t>
            </a:r>
            <a:r>
              <a:rPr lang="en-US" sz="1000" dirty="0"/>
              <a:t> 	= </a:t>
            </a:r>
            <a:r>
              <a:rPr lang="en-US" sz="1000" dirty="0" err="1"/>
              <a:t>get_inches</a:t>
            </a:r>
            <a:r>
              <a:rPr lang="en-US" sz="1000" dirty="0"/>
              <a:t>()</a:t>
            </a:r>
          </a:p>
          <a:p>
            <a:endParaRPr lang="en-US" sz="1000" dirty="0"/>
          </a:p>
          <a:p>
            <a:r>
              <a:rPr lang="en-US" sz="1000" dirty="0"/>
              <a:t>age 		= </a:t>
            </a:r>
            <a:r>
              <a:rPr lang="en-US" sz="1000" dirty="0" err="1"/>
              <a:t>compute_age</a:t>
            </a:r>
            <a:r>
              <a:rPr lang="en-US" sz="1000" dirty="0"/>
              <a:t>(birthday)</a:t>
            </a:r>
          </a:p>
          <a:p>
            <a:r>
              <a:rPr lang="en-US" sz="1000" dirty="0" err="1"/>
              <a:t>weight_kg</a:t>
            </a:r>
            <a:r>
              <a:rPr lang="en-US" sz="1000" dirty="0"/>
              <a:t> 	= </a:t>
            </a:r>
            <a:r>
              <a:rPr lang="en-US" sz="1000" dirty="0" err="1"/>
              <a:t>kg_from_lb</a:t>
            </a:r>
            <a:r>
              <a:rPr lang="en-US" sz="1000" dirty="0"/>
              <a:t>(</a:t>
            </a:r>
            <a:r>
              <a:rPr lang="en-US" sz="1000" dirty="0" err="1"/>
              <a:t>weight_lbs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height_cm</a:t>
            </a:r>
            <a:r>
              <a:rPr lang="en-US" sz="1000" dirty="0"/>
              <a:t>	= </a:t>
            </a:r>
            <a:r>
              <a:rPr lang="en-US" sz="1000" dirty="0" err="1"/>
              <a:t>cm_from_in</a:t>
            </a:r>
            <a:r>
              <a:rPr lang="en-US" sz="1000" dirty="0"/>
              <a:t>(</a:t>
            </a:r>
            <a:r>
              <a:rPr lang="en-US" sz="1000" dirty="0" err="1"/>
              <a:t>height_inches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bodymassindex</a:t>
            </a:r>
            <a:r>
              <a:rPr lang="en-US" sz="1000" dirty="0"/>
              <a:t> 	= </a:t>
            </a:r>
            <a:r>
              <a:rPr lang="en-US" sz="1000" dirty="0" err="1"/>
              <a:t>body_mass_index</a:t>
            </a:r>
            <a:r>
              <a:rPr lang="en-US" sz="1000" dirty="0"/>
              <a:t>(</a:t>
            </a:r>
            <a:r>
              <a:rPr lang="en-US" sz="1000" dirty="0" err="1"/>
              <a:t>weight_kg</a:t>
            </a:r>
            <a:r>
              <a:rPr lang="en-US" sz="1000" dirty="0"/>
              <a:t>, </a:t>
            </a:r>
            <a:r>
              <a:rPr lang="en-US" sz="1000" dirty="0" err="1"/>
              <a:t>height_cm</a:t>
            </a:r>
            <a:r>
              <a:rPr lang="en-US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82911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354A2-9675-CB93-58FB-378A71251D27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7C9B3-FFBC-9EF5-359B-37D4CBE37ED2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Get_gender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BF482-83B1-8FC4-1771-01812B3D43A1}"/>
              </a:ext>
            </a:extLst>
          </p:cNvPr>
          <p:cNvSpPr/>
          <p:nvPr/>
        </p:nvSpPr>
        <p:spPr>
          <a:xfrm>
            <a:off x="38190" y="298344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Get_birthday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10021-8D8E-0EEF-2F28-E885238B5CC7}"/>
              </a:ext>
            </a:extLst>
          </p:cNvPr>
          <p:cNvSpPr/>
          <p:nvPr/>
        </p:nvSpPr>
        <p:spPr>
          <a:xfrm>
            <a:off x="38190" y="331665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Get_weight</a:t>
            </a:r>
            <a:r>
              <a:rPr lang="en-US" dirty="0"/>
              <a:t>()</a:t>
            </a:r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F8B4926A-F244-C7CD-E975-D096E2882B8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89F36374-9F8E-D547-66B4-0512A2D82B07}"/>
              </a:ext>
            </a:extLst>
          </p:cNvPr>
          <p:cNvSpPr/>
          <p:nvPr/>
        </p:nvSpPr>
        <p:spPr>
          <a:xfrm rot="5595791">
            <a:off x="2287938" y="29854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CB717CC5-BE18-35E5-90A2-76A1F7EA639C}"/>
              </a:ext>
            </a:extLst>
          </p:cNvPr>
          <p:cNvSpPr/>
          <p:nvPr/>
        </p:nvSpPr>
        <p:spPr>
          <a:xfrm rot="5595791">
            <a:off x="2302114" y="332194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DF0BA3-4D6C-3E26-77C3-57850E62FB5C}"/>
              </a:ext>
            </a:extLst>
          </p:cNvPr>
          <p:cNvSpPr/>
          <p:nvPr/>
        </p:nvSpPr>
        <p:spPr>
          <a:xfrm>
            <a:off x="38190" y="367108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Get_inches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95EE244B-19C6-316B-F582-2890012B9B1B}"/>
              </a:ext>
            </a:extLst>
          </p:cNvPr>
          <p:cNvSpPr/>
          <p:nvPr/>
        </p:nvSpPr>
        <p:spPr>
          <a:xfrm rot="5595791">
            <a:off x="2302114" y="367638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F5FDA1-5BF8-0FB8-93ED-BB3FFF6D5E3E}"/>
              </a:ext>
            </a:extLst>
          </p:cNvPr>
          <p:cNvSpPr/>
          <p:nvPr/>
        </p:nvSpPr>
        <p:spPr>
          <a:xfrm>
            <a:off x="38190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Compute_age</a:t>
            </a:r>
            <a:r>
              <a:rPr lang="en-US" dirty="0"/>
              <a:t>()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3A62444F-03B1-379E-6D8C-8F9375609F1A}"/>
              </a:ext>
            </a:extLst>
          </p:cNvPr>
          <p:cNvSpPr/>
          <p:nvPr/>
        </p:nvSpPr>
        <p:spPr>
          <a:xfrm>
            <a:off x="764020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C811C13E-F603-6EC1-8F6A-03B0A1C18D24}"/>
              </a:ext>
            </a:extLst>
          </p:cNvPr>
          <p:cNvSpPr/>
          <p:nvPr/>
        </p:nvSpPr>
        <p:spPr>
          <a:xfrm rot="5400000">
            <a:off x="2064187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10AF53-187A-9ACC-EFC7-3E006B3F6E82}"/>
              </a:ext>
            </a:extLst>
          </p:cNvPr>
          <p:cNvSpPr/>
          <p:nvPr/>
        </p:nvSpPr>
        <p:spPr>
          <a:xfrm>
            <a:off x="2416556" y="566946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Kg_from_lb</a:t>
            </a:r>
            <a:r>
              <a:rPr lang="en-US" dirty="0"/>
              <a:t>()</a:t>
            </a:r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88D802C5-6954-1F40-168D-6BBFE44383FB}"/>
              </a:ext>
            </a:extLst>
          </p:cNvPr>
          <p:cNvSpPr/>
          <p:nvPr/>
        </p:nvSpPr>
        <p:spPr>
          <a:xfrm>
            <a:off x="3142386" y="539514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A995D759-4E59-D674-18BF-9AEC7EBBACC0}"/>
              </a:ext>
            </a:extLst>
          </p:cNvPr>
          <p:cNvSpPr/>
          <p:nvPr/>
        </p:nvSpPr>
        <p:spPr>
          <a:xfrm rot="5400000">
            <a:off x="4442553" y="56699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64156-8C7B-84CE-5A6C-86EF4A1376F1}"/>
              </a:ext>
            </a:extLst>
          </p:cNvPr>
          <p:cNvSpPr/>
          <p:nvPr/>
        </p:nvSpPr>
        <p:spPr>
          <a:xfrm>
            <a:off x="4804465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cm_from_in</a:t>
            </a:r>
            <a:r>
              <a:rPr lang="en-US" dirty="0"/>
              <a:t>()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2E4F768D-2256-812C-0CC5-6D0791FD8A8B}"/>
              </a:ext>
            </a:extLst>
          </p:cNvPr>
          <p:cNvSpPr/>
          <p:nvPr/>
        </p:nvSpPr>
        <p:spPr>
          <a:xfrm>
            <a:off x="5530295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01C3C76F-5C19-4E55-EE58-777B487FE336}"/>
              </a:ext>
            </a:extLst>
          </p:cNvPr>
          <p:cNvSpPr/>
          <p:nvPr/>
        </p:nvSpPr>
        <p:spPr>
          <a:xfrm rot="5400000">
            <a:off x="6830462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9C9C8F-8159-29C7-4DA1-611F7DEE0882}"/>
              </a:ext>
            </a:extLst>
          </p:cNvPr>
          <p:cNvSpPr/>
          <p:nvPr/>
        </p:nvSpPr>
        <p:spPr>
          <a:xfrm>
            <a:off x="7219343" y="5651007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body_mass_index</a:t>
            </a:r>
            <a:r>
              <a:rPr lang="en-US" dirty="0"/>
              <a:t>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79B8363-2153-F8C3-C0EB-BCC96E935C80}"/>
              </a:ext>
            </a:extLst>
          </p:cNvPr>
          <p:cNvSpPr/>
          <p:nvPr/>
        </p:nvSpPr>
        <p:spPr>
          <a:xfrm>
            <a:off x="7945173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A58D86C4-3993-A744-357C-34F77632FB9A}"/>
              </a:ext>
            </a:extLst>
          </p:cNvPr>
          <p:cNvSpPr/>
          <p:nvPr/>
        </p:nvSpPr>
        <p:spPr>
          <a:xfrm>
            <a:off x="8341409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EB1048B-65AA-F713-7BDE-7A741667F2CC}"/>
              </a:ext>
            </a:extLst>
          </p:cNvPr>
          <p:cNvSpPr/>
          <p:nvPr/>
        </p:nvSpPr>
        <p:spPr>
          <a:xfrm rot="5400000">
            <a:off x="9245340" y="56514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C8F0B2-49CF-E435-10E0-11C6F7023D06}"/>
              </a:ext>
            </a:extLst>
          </p:cNvPr>
          <p:cNvSpPr/>
          <p:nvPr/>
        </p:nvSpPr>
        <p:spPr>
          <a:xfrm>
            <a:off x="9630677" y="5642239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basal_metabolic_rate</a:t>
            </a:r>
            <a:r>
              <a:rPr lang="en-US" dirty="0"/>
              <a:t>()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99FE398E-BA4C-2DA7-855A-774A7A8B641A}"/>
              </a:ext>
            </a:extLst>
          </p:cNvPr>
          <p:cNvSpPr/>
          <p:nvPr/>
        </p:nvSpPr>
        <p:spPr>
          <a:xfrm>
            <a:off x="10356507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A9A3667F-C249-31DA-DE32-104636B19345}"/>
              </a:ext>
            </a:extLst>
          </p:cNvPr>
          <p:cNvSpPr/>
          <p:nvPr/>
        </p:nvSpPr>
        <p:spPr>
          <a:xfrm>
            <a:off x="10752743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34F3E054-9200-ED41-1D86-25EAC9C86175}"/>
              </a:ext>
            </a:extLst>
          </p:cNvPr>
          <p:cNvSpPr/>
          <p:nvPr/>
        </p:nvSpPr>
        <p:spPr>
          <a:xfrm>
            <a:off x="11164899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BF36266F-71A1-9146-53C4-F8A5FDE9FAFF}"/>
              </a:ext>
            </a:extLst>
          </p:cNvPr>
          <p:cNvSpPr/>
          <p:nvPr/>
        </p:nvSpPr>
        <p:spPr>
          <a:xfrm rot="5400000">
            <a:off x="11888719" y="56330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F41FCDEF-77D2-0227-0984-9B8E453A0128}"/>
              </a:ext>
            </a:extLst>
          </p:cNvPr>
          <p:cNvSpPr/>
          <p:nvPr/>
        </p:nvSpPr>
        <p:spPr>
          <a:xfrm>
            <a:off x="3051884" y="268489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Magnetic Disk 49">
            <a:extLst>
              <a:ext uri="{FF2B5EF4-FFF2-40B4-BE49-F238E27FC236}">
                <a16:creationId xmlns:a16="http://schemas.microsoft.com/office/drawing/2014/main" id="{BE3D9E51-2E39-1738-B41C-84327AB55AFA}"/>
              </a:ext>
            </a:extLst>
          </p:cNvPr>
          <p:cNvSpPr/>
          <p:nvPr/>
        </p:nvSpPr>
        <p:spPr>
          <a:xfrm>
            <a:off x="3051884" y="298162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CFE576-B949-2615-BE08-20B979989FFC}"/>
              </a:ext>
            </a:extLst>
          </p:cNvPr>
          <p:cNvSpPr txBox="1"/>
          <p:nvPr/>
        </p:nvSpPr>
        <p:spPr>
          <a:xfrm>
            <a:off x="3164657" y="2634783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0302FE-EC96-B648-6312-B3CF4F9E7FA6}"/>
              </a:ext>
            </a:extLst>
          </p:cNvPr>
          <p:cNvSpPr txBox="1"/>
          <p:nvPr/>
        </p:nvSpPr>
        <p:spPr>
          <a:xfrm>
            <a:off x="3170996" y="2942650"/>
            <a:ext cx="9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birthday</a:t>
            </a:r>
          </a:p>
        </p:txBody>
      </p:sp>
      <p:sp>
        <p:nvSpPr>
          <p:cNvPr id="53" name="Magnetic Disk 52">
            <a:extLst>
              <a:ext uri="{FF2B5EF4-FFF2-40B4-BE49-F238E27FC236}">
                <a16:creationId xmlns:a16="http://schemas.microsoft.com/office/drawing/2014/main" id="{EC9CB3E6-20D1-EE7B-BA16-E07DE8BC903A}"/>
              </a:ext>
            </a:extLst>
          </p:cNvPr>
          <p:cNvSpPr/>
          <p:nvPr/>
        </p:nvSpPr>
        <p:spPr>
          <a:xfrm>
            <a:off x="3051884" y="327962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2741D4-82D7-3343-6796-2E47BC7D1584}"/>
              </a:ext>
            </a:extLst>
          </p:cNvPr>
          <p:cNvSpPr txBox="1"/>
          <p:nvPr/>
        </p:nvSpPr>
        <p:spPr>
          <a:xfrm>
            <a:off x="3185299" y="3221640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Weight_lbs</a:t>
            </a:r>
            <a:endParaRPr lang="en-US" dirty="0"/>
          </a:p>
        </p:txBody>
      </p: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7CB2D616-13DD-9B4E-30B9-98CF3A1F31E1}"/>
              </a:ext>
            </a:extLst>
          </p:cNvPr>
          <p:cNvSpPr/>
          <p:nvPr/>
        </p:nvSpPr>
        <p:spPr>
          <a:xfrm>
            <a:off x="3051884" y="358192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8B315A-FCE3-609B-6C27-813F920E6B27}"/>
              </a:ext>
            </a:extLst>
          </p:cNvPr>
          <p:cNvSpPr txBox="1"/>
          <p:nvPr/>
        </p:nvSpPr>
        <p:spPr>
          <a:xfrm>
            <a:off x="3185299" y="3523938"/>
            <a:ext cx="151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Height_inches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A821232-7573-960E-CC19-5F630CE8A74A}"/>
              </a:ext>
            </a:extLst>
          </p:cNvPr>
          <p:cNvSpPr/>
          <p:nvPr/>
        </p:nvSpPr>
        <p:spPr>
          <a:xfrm>
            <a:off x="9299053" y="237846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Display_age</a:t>
            </a:r>
            <a:r>
              <a:rPr lang="en-US" dirty="0"/>
              <a:t>()</a:t>
            </a:r>
          </a:p>
        </p:txBody>
      </p:sp>
      <p:sp>
        <p:nvSpPr>
          <p:cNvPr id="59" name="Magnetic Disk 58">
            <a:extLst>
              <a:ext uri="{FF2B5EF4-FFF2-40B4-BE49-F238E27FC236}">
                <a16:creationId xmlns:a16="http://schemas.microsoft.com/office/drawing/2014/main" id="{5186A66A-1AD1-0CD5-5D68-88A4C685781C}"/>
              </a:ext>
            </a:extLst>
          </p:cNvPr>
          <p:cNvSpPr/>
          <p:nvPr/>
        </p:nvSpPr>
        <p:spPr>
          <a:xfrm rot="16200000">
            <a:off x="9108179" y="23696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59CFFC-349F-2091-B2BF-B99F3596983D}"/>
              </a:ext>
            </a:extLst>
          </p:cNvPr>
          <p:cNvSpPr/>
          <p:nvPr/>
        </p:nvSpPr>
        <p:spPr>
          <a:xfrm>
            <a:off x="9299053" y="271974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Display_weight_kg</a:t>
            </a:r>
            <a:r>
              <a:rPr lang="en-US" dirty="0"/>
              <a:t>()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6F93708E-F62A-A43B-F765-33379AFF6939}"/>
              </a:ext>
            </a:extLst>
          </p:cNvPr>
          <p:cNvSpPr/>
          <p:nvPr/>
        </p:nvSpPr>
        <p:spPr>
          <a:xfrm rot="16200000">
            <a:off x="9108179" y="271097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29639A-B433-D869-34DC-A1CB7814F17B}"/>
              </a:ext>
            </a:extLst>
          </p:cNvPr>
          <p:cNvSpPr/>
          <p:nvPr/>
        </p:nvSpPr>
        <p:spPr>
          <a:xfrm>
            <a:off x="9299053" y="3070853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Display_height_cm</a:t>
            </a:r>
            <a:r>
              <a:rPr lang="en-US" dirty="0"/>
              <a:t>()</a:t>
            </a:r>
          </a:p>
        </p:txBody>
      </p:sp>
      <p:sp>
        <p:nvSpPr>
          <p:cNvPr id="63" name="Magnetic Disk 62">
            <a:extLst>
              <a:ext uri="{FF2B5EF4-FFF2-40B4-BE49-F238E27FC236}">
                <a16:creationId xmlns:a16="http://schemas.microsoft.com/office/drawing/2014/main" id="{3333E04C-1192-D865-7F28-0F6275AA3FB7}"/>
              </a:ext>
            </a:extLst>
          </p:cNvPr>
          <p:cNvSpPr/>
          <p:nvPr/>
        </p:nvSpPr>
        <p:spPr>
          <a:xfrm rot="16200000">
            <a:off x="9108179" y="306208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52A698-E00B-3AC0-AA6E-9C89F5D0407E}"/>
              </a:ext>
            </a:extLst>
          </p:cNvPr>
          <p:cNvSpPr/>
          <p:nvPr/>
        </p:nvSpPr>
        <p:spPr>
          <a:xfrm>
            <a:off x="9299053" y="341299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Display_bodymass_index</a:t>
            </a:r>
            <a:r>
              <a:rPr lang="en-US" dirty="0"/>
              <a:t>()</a:t>
            </a:r>
          </a:p>
        </p:txBody>
      </p:sp>
      <p:sp>
        <p:nvSpPr>
          <p:cNvPr id="65" name="Magnetic Disk 64">
            <a:extLst>
              <a:ext uri="{FF2B5EF4-FFF2-40B4-BE49-F238E27FC236}">
                <a16:creationId xmlns:a16="http://schemas.microsoft.com/office/drawing/2014/main" id="{F19F3E7B-FCD5-B45A-D13E-92D66F5EEAD9}"/>
              </a:ext>
            </a:extLst>
          </p:cNvPr>
          <p:cNvSpPr/>
          <p:nvPr/>
        </p:nvSpPr>
        <p:spPr>
          <a:xfrm rot="16200000">
            <a:off x="9108179" y="340422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B9C4ED-3A9A-1E77-B0AB-3C9075DF5D32}"/>
              </a:ext>
            </a:extLst>
          </p:cNvPr>
          <p:cNvSpPr/>
          <p:nvPr/>
        </p:nvSpPr>
        <p:spPr>
          <a:xfrm>
            <a:off x="9290862" y="3731415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displayMetabolicRate</a:t>
            </a:r>
            <a:r>
              <a:rPr lang="en-US" dirty="0"/>
              <a:t>()</a:t>
            </a:r>
          </a:p>
        </p:txBody>
      </p:sp>
      <p:sp>
        <p:nvSpPr>
          <p:cNvPr id="67" name="Magnetic Disk 66">
            <a:extLst>
              <a:ext uri="{FF2B5EF4-FFF2-40B4-BE49-F238E27FC236}">
                <a16:creationId xmlns:a16="http://schemas.microsoft.com/office/drawing/2014/main" id="{1DAF5038-85F2-E28B-E978-DFAB47973E7E}"/>
              </a:ext>
            </a:extLst>
          </p:cNvPr>
          <p:cNvSpPr/>
          <p:nvPr/>
        </p:nvSpPr>
        <p:spPr>
          <a:xfrm rot="16200000">
            <a:off x="9099988" y="372264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agnetic Disk 67">
            <a:extLst>
              <a:ext uri="{FF2B5EF4-FFF2-40B4-BE49-F238E27FC236}">
                <a16:creationId xmlns:a16="http://schemas.microsoft.com/office/drawing/2014/main" id="{1C1AAFFC-DD1F-94FD-B220-6D281410066B}"/>
              </a:ext>
            </a:extLst>
          </p:cNvPr>
          <p:cNvSpPr/>
          <p:nvPr/>
        </p:nvSpPr>
        <p:spPr>
          <a:xfrm>
            <a:off x="6974921" y="24695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Magnetic Disk 68">
            <a:extLst>
              <a:ext uri="{FF2B5EF4-FFF2-40B4-BE49-F238E27FC236}">
                <a16:creationId xmlns:a16="http://schemas.microsoft.com/office/drawing/2014/main" id="{18C08E63-A291-0AA6-8163-844399D76927}"/>
              </a:ext>
            </a:extLst>
          </p:cNvPr>
          <p:cNvSpPr/>
          <p:nvPr/>
        </p:nvSpPr>
        <p:spPr>
          <a:xfrm>
            <a:off x="6974921" y="276624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01A266-B24D-B2D2-4299-E3D67464EA81}"/>
              </a:ext>
            </a:extLst>
          </p:cNvPr>
          <p:cNvSpPr txBox="1"/>
          <p:nvPr/>
        </p:nvSpPr>
        <p:spPr>
          <a:xfrm>
            <a:off x="7087694" y="2419404"/>
            <a:ext cx="51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4D1D31-446E-D4C6-1E6F-15EEA48E81F9}"/>
              </a:ext>
            </a:extLst>
          </p:cNvPr>
          <p:cNvSpPr txBox="1"/>
          <p:nvPr/>
        </p:nvSpPr>
        <p:spPr>
          <a:xfrm>
            <a:off x="7094033" y="2727271"/>
            <a:ext cx="118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Weigth_kg</a:t>
            </a:r>
            <a:endParaRPr lang="en-US" dirty="0"/>
          </a:p>
        </p:txBody>
      </p:sp>
      <p:sp>
        <p:nvSpPr>
          <p:cNvPr id="72" name="Magnetic Disk 71">
            <a:extLst>
              <a:ext uri="{FF2B5EF4-FFF2-40B4-BE49-F238E27FC236}">
                <a16:creationId xmlns:a16="http://schemas.microsoft.com/office/drawing/2014/main" id="{77B825B4-65EB-1D6B-25A3-F85C5CE11045}"/>
              </a:ext>
            </a:extLst>
          </p:cNvPr>
          <p:cNvSpPr/>
          <p:nvPr/>
        </p:nvSpPr>
        <p:spPr>
          <a:xfrm>
            <a:off x="6974921" y="306425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CF288A-B14B-C6DE-0D3C-98CD474581AA}"/>
              </a:ext>
            </a:extLst>
          </p:cNvPr>
          <p:cNvSpPr txBox="1"/>
          <p:nvPr/>
        </p:nvSpPr>
        <p:spPr>
          <a:xfrm>
            <a:off x="7108336" y="3006261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Heigth_cm</a:t>
            </a:r>
            <a:endParaRPr lang="en-US" dirty="0"/>
          </a:p>
        </p:txBody>
      </p:sp>
      <p:sp>
        <p:nvSpPr>
          <p:cNvPr id="74" name="Magnetic Disk 73">
            <a:extLst>
              <a:ext uri="{FF2B5EF4-FFF2-40B4-BE49-F238E27FC236}">
                <a16:creationId xmlns:a16="http://schemas.microsoft.com/office/drawing/2014/main" id="{1F8170BD-5273-1001-1DB1-DFFABA844E42}"/>
              </a:ext>
            </a:extLst>
          </p:cNvPr>
          <p:cNvSpPr/>
          <p:nvPr/>
        </p:nvSpPr>
        <p:spPr>
          <a:xfrm>
            <a:off x="6974921" y="336654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302ABA5-3294-57C0-B41A-3E6298955E8C}"/>
              </a:ext>
            </a:extLst>
          </p:cNvPr>
          <p:cNvSpPr txBox="1"/>
          <p:nvPr/>
        </p:nvSpPr>
        <p:spPr>
          <a:xfrm>
            <a:off x="7108336" y="3308559"/>
            <a:ext cx="174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bodaymassindex</a:t>
            </a:r>
            <a:endParaRPr lang="en-US" dirty="0"/>
          </a:p>
        </p:txBody>
      </p:sp>
      <p:sp>
        <p:nvSpPr>
          <p:cNvPr id="76" name="Magnetic Disk 75">
            <a:extLst>
              <a:ext uri="{FF2B5EF4-FFF2-40B4-BE49-F238E27FC236}">
                <a16:creationId xmlns:a16="http://schemas.microsoft.com/office/drawing/2014/main" id="{27F3E7DF-261C-C37C-E0F4-4A8242537A08}"/>
              </a:ext>
            </a:extLst>
          </p:cNvPr>
          <p:cNvSpPr/>
          <p:nvPr/>
        </p:nvSpPr>
        <p:spPr>
          <a:xfrm>
            <a:off x="6974921" y="366395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177C9E-0890-BA57-B4BA-F9C3048E109F}"/>
              </a:ext>
            </a:extLst>
          </p:cNvPr>
          <p:cNvSpPr txBox="1"/>
          <p:nvPr/>
        </p:nvSpPr>
        <p:spPr>
          <a:xfrm>
            <a:off x="7108336" y="3605964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metabolicrate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AE312C-654A-7921-7C7D-FFA05832AE7D}"/>
              </a:ext>
            </a:extLst>
          </p:cNvPr>
          <p:cNvSpPr txBox="1"/>
          <p:nvPr/>
        </p:nvSpPr>
        <p:spPr>
          <a:xfrm>
            <a:off x="981631" y="535059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E7BA5D-755B-77B8-5A1B-6CC597AEC78C}"/>
              </a:ext>
            </a:extLst>
          </p:cNvPr>
          <p:cNvSpPr txBox="1"/>
          <p:nvPr/>
        </p:nvSpPr>
        <p:spPr>
          <a:xfrm>
            <a:off x="3359186" y="5337949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pounds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3E2A7D-7C29-B4EF-0443-3CA5AF0AF428}"/>
              </a:ext>
            </a:extLst>
          </p:cNvPr>
          <p:cNvSpPr txBox="1"/>
          <p:nvPr/>
        </p:nvSpPr>
        <p:spPr>
          <a:xfrm>
            <a:off x="5742025" y="5320413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inches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AD584B-4479-080F-86DF-EE1691AEC8B7}"/>
              </a:ext>
            </a:extLst>
          </p:cNvPr>
          <p:cNvSpPr txBox="1"/>
          <p:nvPr/>
        </p:nvSpPr>
        <p:spPr>
          <a:xfrm>
            <a:off x="6992728" y="5350591"/>
            <a:ext cx="1356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 (kg)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1EE9BF-3F48-5952-1C43-F4E596A4292C}"/>
              </a:ext>
            </a:extLst>
          </p:cNvPr>
          <p:cNvSpPr txBox="1"/>
          <p:nvPr/>
        </p:nvSpPr>
        <p:spPr>
          <a:xfrm>
            <a:off x="8494849" y="5320387"/>
            <a:ext cx="121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Height(cm)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8821C2-273F-E022-9A21-5B140C19C96B}"/>
              </a:ext>
            </a:extLst>
          </p:cNvPr>
          <p:cNvSpPr txBox="1"/>
          <p:nvPr/>
        </p:nvSpPr>
        <p:spPr>
          <a:xfrm>
            <a:off x="10733436" y="434985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87628B-6053-482B-B20F-17472626FB07}"/>
              </a:ext>
            </a:extLst>
          </p:cNvPr>
          <p:cNvSpPr txBox="1"/>
          <p:nvPr/>
        </p:nvSpPr>
        <p:spPr>
          <a:xfrm>
            <a:off x="10733436" y="456585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E8CEF3-41EF-5D07-7380-B861E9ADDF91}"/>
              </a:ext>
            </a:extLst>
          </p:cNvPr>
          <p:cNvSpPr txBox="1"/>
          <p:nvPr/>
        </p:nvSpPr>
        <p:spPr>
          <a:xfrm>
            <a:off x="10733436" y="482013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B99DC4-5BE4-25F7-A4C5-ECE4453711BC}"/>
              </a:ext>
            </a:extLst>
          </p:cNvPr>
          <p:cNvSpPr txBox="1"/>
          <p:nvPr/>
        </p:nvSpPr>
        <p:spPr>
          <a:xfrm>
            <a:off x="10733436" y="503613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0" name="Magnetic Disk 89">
            <a:extLst>
              <a:ext uri="{FF2B5EF4-FFF2-40B4-BE49-F238E27FC236}">
                <a16:creationId xmlns:a16="http://schemas.microsoft.com/office/drawing/2014/main" id="{0C0ECCA9-F819-1BE9-098B-B758EE59186D}"/>
              </a:ext>
            </a:extLst>
          </p:cNvPr>
          <p:cNvSpPr/>
          <p:nvPr/>
        </p:nvSpPr>
        <p:spPr>
          <a:xfrm>
            <a:off x="11518038" y="53505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5EF4E1-8DAD-C24F-F99C-A841F2247035}"/>
              </a:ext>
            </a:extLst>
          </p:cNvPr>
          <p:cNvSpPr txBox="1"/>
          <p:nvPr/>
        </p:nvSpPr>
        <p:spPr>
          <a:xfrm>
            <a:off x="1911071" y="5806625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EE5290-2608-466B-BBDB-BEBFD5423FA1}"/>
              </a:ext>
            </a:extLst>
          </p:cNvPr>
          <p:cNvSpPr txBox="1"/>
          <p:nvPr/>
        </p:nvSpPr>
        <p:spPr>
          <a:xfrm>
            <a:off x="4286110" y="585912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3F5D4C-FA14-DA5C-8AA4-A7F6B27E5F33}"/>
              </a:ext>
            </a:extLst>
          </p:cNvPr>
          <p:cNvSpPr txBox="1"/>
          <p:nvPr/>
        </p:nvSpPr>
        <p:spPr>
          <a:xfrm>
            <a:off x="6737469" y="591175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0AB040-FDF6-BC82-EE4B-ADE89C84A9F7}"/>
              </a:ext>
            </a:extLst>
          </p:cNvPr>
          <p:cNvSpPr txBox="1"/>
          <p:nvPr/>
        </p:nvSpPr>
        <p:spPr>
          <a:xfrm>
            <a:off x="8851377" y="5835673"/>
            <a:ext cx="83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index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E240E1B9-AD0A-0B20-C3F0-99F80A26751C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4011043" y="2819449"/>
            <a:ext cx="6741700" cy="1746409"/>
          </a:xfrm>
          <a:prstGeom prst="curvedConnector3">
            <a:avLst>
              <a:gd name="adj1" fmla="val 2151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Curved Connector 117">
            <a:extLst>
              <a:ext uri="{FF2B5EF4-FFF2-40B4-BE49-F238E27FC236}">
                <a16:creationId xmlns:a16="http://schemas.microsoft.com/office/drawing/2014/main" id="{1DC0F059-C87B-29D8-170A-13CF2BB2D0BF}"/>
              </a:ext>
            </a:extLst>
          </p:cNvPr>
          <p:cNvCxnSpPr>
            <a:cxnSpLocks/>
            <a:stCxn id="71" idx="3"/>
            <a:endCxn id="87" idx="1"/>
          </p:cNvCxnSpPr>
          <p:nvPr/>
        </p:nvCxnSpPr>
        <p:spPr>
          <a:xfrm>
            <a:off x="8276664" y="2911937"/>
            <a:ext cx="2456772" cy="1838587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Curved Connector 120">
            <a:extLst>
              <a:ext uri="{FF2B5EF4-FFF2-40B4-BE49-F238E27FC236}">
                <a16:creationId xmlns:a16="http://schemas.microsoft.com/office/drawing/2014/main" id="{80AB9B77-C1D3-BDE0-EBD1-5E6A14BC2456}"/>
              </a:ext>
            </a:extLst>
          </p:cNvPr>
          <p:cNvCxnSpPr>
            <a:cxnSpLocks/>
            <a:stCxn id="73" idx="3"/>
            <a:endCxn id="88" idx="1"/>
          </p:cNvCxnSpPr>
          <p:nvPr/>
        </p:nvCxnSpPr>
        <p:spPr>
          <a:xfrm>
            <a:off x="8307447" y="3190927"/>
            <a:ext cx="2425989" cy="1813875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Curved Connector 126">
            <a:extLst>
              <a:ext uri="{FF2B5EF4-FFF2-40B4-BE49-F238E27FC236}">
                <a16:creationId xmlns:a16="http://schemas.microsoft.com/office/drawing/2014/main" id="{21B651A6-C561-2AC4-D182-167A981A2B25}"/>
              </a:ext>
            </a:extLst>
          </p:cNvPr>
          <p:cNvCxnSpPr>
            <a:cxnSpLocks/>
            <a:stCxn id="48" idx="2"/>
            <a:endCxn id="77" idx="2"/>
          </p:cNvCxnSpPr>
          <p:nvPr/>
        </p:nvCxnSpPr>
        <p:spPr>
          <a:xfrm rot="16200000" flipV="1">
            <a:off x="9101255" y="2726844"/>
            <a:ext cx="1666944" cy="41638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13E676B-1932-C3FD-7987-28BEF4288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195" y="226953"/>
            <a:ext cx="929044" cy="15210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417081-0B4B-309A-7C3E-B208DF32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984" y="48488"/>
            <a:ext cx="2732960" cy="17911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E609C3-8990-12C1-7CA3-5CCF2C65E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646" y="0"/>
            <a:ext cx="830574" cy="1991864"/>
          </a:xfrm>
          <a:prstGeom prst="rect">
            <a:avLst/>
          </a:prstGeom>
        </p:spPr>
      </p:pic>
      <p:sp>
        <p:nvSpPr>
          <p:cNvPr id="21" name="Striped Right Arrow 20">
            <a:extLst>
              <a:ext uri="{FF2B5EF4-FFF2-40B4-BE49-F238E27FC236}">
                <a16:creationId xmlns:a16="http://schemas.microsoft.com/office/drawing/2014/main" id="{E3A49AD8-9811-20F9-3339-BC7142A5B4FF}"/>
              </a:ext>
            </a:extLst>
          </p:cNvPr>
          <p:cNvSpPr/>
          <p:nvPr/>
        </p:nvSpPr>
        <p:spPr>
          <a:xfrm>
            <a:off x="4687053" y="982493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riped Right Arrow 21">
            <a:extLst>
              <a:ext uri="{FF2B5EF4-FFF2-40B4-BE49-F238E27FC236}">
                <a16:creationId xmlns:a16="http://schemas.microsoft.com/office/drawing/2014/main" id="{2BC38FDB-D959-9B07-F170-86ED794E8C32}"/>
              </a:ext>
            </a:extLst>
          </p:cNvPr>
          <p:cNvSpPr/>
          <p:nvPr/>
        </p:nvSpPr>
        <p:spPr>
          <a:xfrm>
            <a:off x="5917312" y="995932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2730CA-585C-DC9A-9703-427BBEFD14CA}"/>
              </a:ext>
            </a:extLst>
          </p:cNvPr>
          <p:cNvSpPr txBox="1"/>
          <p:nvPr/>
        </p:nvSpPr>
        <p:spPr>
          <a:xfrm>
            <a:off x="8543725" y="87557"/>
            <a:ext cx="3505745" cy="56221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4E29FD-6493-85F5-1FDD-F29F2F5442B8}"/>
              </a:ext>
            </a:extLst>
          </p:cNvPr>
          <p:cNvSpPr txBox="1"/>
          <p:nvPr/>
        </p:nvSpPr>
        <p:spPr>
          <a:xfrm>
            <a:off x="33051" y="5227"/>
            <a:ext cx="4237057" cy="178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gender		= </a:t>
            </a:r>
            <a:r>
              <a:rPr lang="en-US" sz="1000" dirty="0" err="1"/>
              <a:t>get_gender</a:t>
            </a:r>
            <a:r>
              <a:rPr lang="en-US" sz="1000" dirty="0"/>
              <a:t>()</a:t>
            </a:r>
          </a:p>
          <a:p>
            <a:r>
              <a:rPr lang="en-US" sz="1000" dirty="0"/>
              <a:t>birthday		= </a:t>
            </a:r>
            <a:r>
              <a:rPr lang="en-US" sz="1000" dirty="0" err="1"/>
              <a:t>get_birthday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weight_lbs</a:t>
            </a:r>
            <a:r>
              <a:rPr lang="en-US" sz="1000" dirty="0"/>
              <a:t>	= </a:t>
            </a:r>
            <a:r>
              <a:rPr lang="en-US" sz="1000" dirty="0" err="1"/>
              <a:t>get_weight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height_inches</a:t>
            </a:r>
            <a:r>
              <a:rPr lang="en-US" sz="1000" dirty="0"/>
              <a:t> 	= </a:t>
            </a:r>
            <a:r>
              <a:rPr lang="en-US" sz="1000" dirty="0" err="1"/>
              <a:t>get_inches</a:t>
            </a:r>
            <a:r>
              <a:rPr lang="en-US" sz="1000" dirty="0"/>
              <a:t>()</a:t>
            </a:r>
          </a:p>
          <a:p>
            <a:endParaRPr lang="en-US" sz="1000" dirty="0"/>
          </a:p>
          <a:p>
            <a:r>
              <a:rPr lang="en-US" sz="1000" dirty="0"/>
              <a:t>age 		= </a:t>
            </a:r>
            <a:r>
              <a:rPr lang="en-US" sz="1000" dirty="0" err="1"/>
              <a:t>compute_age</a:t>
            </a:r>
            <a:r>
              <a:rPr lang="en-US" sz="1000" dirty="0"/>
              <a:t>(birthday)</a:t>
            </a:r>
          </a:p>
          <a:p>
            <a:r>
              <a:rPr lang="en-US" sz="1000" dirty="0" err="1"/>
              <a:t>weight_kg</a:t>
            </a:r>
            <a:r>
              <a:rPr lang="en-US" sz="1000" dirty="0"/>
              <a:t> 	= </a:t>
            </a:r>
            <a:r>
              <a:rPr lang="en-US" sz="1000" dirty="0" err="1"/>
              <a:t>kg_from_lb</a:t>
            </a:r>
            <a:r>
              <a:rPr lang="en-US" sz="1000" dirty="0"/>
              <a:t>(</a:t>
            </a:r>
            <a:r>
              <a:rPr lang="en-US" sz="1000" dirty="0" err="1"/>
              <a:t>weight_lbs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height_cm</a:t>
            </a:r>
            <a:r>
              <a:rPr lang="en-US" sz="1000" dirty="0"/>
              <a:t>	= </a:t>
            </a:r>
            <a:r>
              <a:rPr lang="en-US" sz="1000" dirty="0" err="1"/>
              <a:t>cm_from_in</a:t>
            </a:r>
            <a:r>
              <a:rPr lang="en-US" sz="1000" dirty="0"/>
              <a:t>(</a:t>
            </a:r>
            <a:r>
              <a:rPr lang="en-US" sz="1000" dirty="0" err="1"/>
              <a:t>height_inches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bodymassindex</a:t>
            </a:r>
            <a:r>
              <a:rPr lang="en-US" sz="1000" dirty="0"/>
              <a:t> 	= </a:t>
            </a:r>
            <a:r>
              <a:rPr lang="en-US" sz="1000" dirty="0" err="1"/>
              <a:t>body_mass_index</a:t>
            </a:r>
            <a:r>
              <a:rPr lang="en-US" sz="1000" dirty="0"/>
              <a:t>(</a:t>
            </a:r>
            <a:r>
              <a:rPr lang="en-US" sz="1000" dirty="0" err="1"/>
              <a:t>weight_kg</a:t>
            </a:r>
            <a:r>
              <a:rPr lang="en-US" sz="1000" dirty="0"/>
              <a:t>, </a:t>
            </a:r>
            <a:r>
              <a:rPr lang="en-US" sz="1000" dirty="0" err="1"/>
              <a:t>height_cm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metabolicrate</a:t>
            </a:r>
            <a:r>
              <a:rPr lang="en-US" sz="1000" dirty="0"/>
              <a:t> 	= </a:t>
            </a:r>
            <a:r>
              <a:rPr lang="en-US" sz="1000" dirty="0" err="1"/>
              <a:t>basel_metabolic_rate</a:t>
            </a:r>
            <a:r>
              <a:rPr lang="en-US" sz="1000" dirty="0"/>
              <a:t>(gender, </a:t>
            </a:r>
            <a:r>
              <a:rPr lang="en-US" sz="1000" dirty="0" err="1"/>
              <a:t>weight_kg</a:t>
            </a:r>
            <a:r>
              <a:rPr lang="en-US" sz="1000" dirty="0"/>
              <a:t>, </a:t>
            </a:r>
            <a:r>
              <a:rPr lang="en-US" sz="1000" dirty="0" err="1"/>
              <a:t>height_cm</a:t>
            </a:r>
            <a:r>
              <a:rPr lang="en-US" sz="1000" dirty="0"/>
              <a:t>, age)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553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D6D6-15ED-FE29-577F-D3F170CB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Prepare</a:t>
            </a:r>
            <a:br>
              <a:rPr lang="en-US" dirty="0"/>
            </a:br>
            <a:r>
              <a:rPr lang="en-US" b="1" dirty="0"/>
              <a:t>03 Prepare: Writing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53D9C-E5EF-B0D0-C45A-A08B3B047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35899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Videos</a:t>
            </a:r>
          </a:p>
          <a:p>
            <a:pPr lvl="1"/>
            <a:r>
              <a:rPr lang="en-US" dirty="0"/>
              <a:t>Introducing Functions</a:t>
            </a:r>
          </a:p>
          <a:p>
            <a:pPr lvl="1"/>
            <a:r>
              <a:rPr lang="en-US" dirty="0"/>
              <a:t>Demonstration: Functions</a:t>
            </a:r>
          </a:p>
          <a:p>
            <a:pPr lvl="1"/>
            <a:r>
              <a:rPr lang="en-US" dirty="0"/>
              <a:t>Parameterized Functions</a:t>
            </a:r>
          </a:p>
          <a:p>
            <a:pPr lvl="1"/>
            <a:r>
              <a:rPr lang="en-US" dirty="0"/>
              <a:t>Demonstration: Parameterized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3594B-1324-0EC3-5451-D76A2F1705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Concepts</a:t>
            </a:r>
          </a:p>
          <a:p>
            <a:pPr lvl="1"/>
            <a:r>
              <a:rPr lang="en-US" b="1" dirty="0"/>
              <a:t>What Is a Function?¶</a:t>
            </a:r>
          </a:p>
          <a:p>
            <a:pPr lvl="1"/>
            <a:r>
              <a:rPr lang="en-US" b="1" dirty="0"/>
              <a:t>What Is a User-Defined Function?</a:t>
            </a:r>
          </a:p>
          <a:p>
            <a:pPr lvl="1"/>
            <a:r>
              <a:rPr lang="en-US" b="1" dirty="0"/>
              <a:t>How to Write a User-Defined Function¶</a:t>
            </a:r>
          </a:p>
          <a:p>
            <a:pPr lvl="1"/>
            <a:r>
              <a:rPr lang="en-US" b="1" dirty="0"/>
              <a:t>How to Make a User-Defined Function Reusable¶</a:t>
            </a:r>
          </a:p>
          <a:p>
            <a:pPr lvl="1"/>
            <a:r>
              <a:rPr lang="en-US" b="1" dirty="0"/>
              <a:t>The main User-Defined Function¶</a:t>
            </a:r>
          </a:p>
          <a:p>
            <a:pPr lvl="1"/>
            <a:r>
              <a:rPr lang="en-US" b="1" dirty="0"/>
              <a:t>A Complete Program with User-Defined Functions¶</a:t>
            </a:r>
          </a:p>
          <a:p>
            <a:pPr lvl="1"/>
            <a:r>
              <a:rPr lang="en-US" b="1" dirty="0"/>
              <a:t>What Happens When the Computer Calls a Function?¶</a:t>
            </a:r>
          </a:p>
          <a:p>
            <a:pPr lvl="1"/>
            <a:r>
              <a:rPr lang="en-US" b="1" dirty="0"/>
              <a:t>Call Graphs¶</a:t>
            </a:r>
          </a:p>
          <a:p>
            <a:pPr lvl="1"/>
            <a:r>
              <a:rPr lang="en-US" b="1" dirty="0"/>
              <a:t>Summary¶</a:t>
            </a:r>
          </a:p>
        </p:txBody>
      </p:sp>
    </p:spTree>
    <p:extLst>
      <p:ext uri="{BB962C8B-B14F-4D97-AF65-F5344CB8AC3E}">
        <p14:creationId xmlns:p14="http://schemas.microsoft.com/office/powerpoint/2010/main" val="21801473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354A2-9675-CB93-58FB-378A71251D27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7C9B3-FFBC-9EF5-359B-37D4CBE37ED2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Get_gender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BF482-83B1-8FC4-1771-01812B3D43A1}"/>
              </a:ext>
            </a:extLst>
          </p:cNvPr>
          <p:cNvSpPr/>
          <p:nvPr/>
        </p:nvSpPr>
        <p:spPr>
          <a:xfrm>
            <a:off x="38190" y="298344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Get_birthday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10021-8D8E-0EEF-2F28-E885238B5CC7}"/>
              </a:ext>
            </a:extLst>
          </p:cNvPr>
          <p:cNvSpPr/>
          <p:nvPr/>
        </p:nvSpPr>
        <p:spPr>
          <a:xfrm>
            <a:off x="38190" y="331665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Get_weight</a:t>
            </a:r>
            <a:r>
              <a:rPr lang="en-US" dirty="0"/>
              <a:t>()</a:t>
            </a:r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F8B4926A-F244-C7CD-E975-D096E2882B8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89F36374-9F8E-D547-66B4-0512A2D82B07}"/>
              </a:ext>
            </a:extLst>
          </p:cNvPr>
          <p:cNvSpPr/>
          <p:nvPr/>
        </p:nvSpPr>
        <p:spPr>
          <a:xfrm rot="5595791">
            <a:off x="2287938" y="29854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CB717CC5-BE18-35E5-90A2-76A1F7EA639C}"/>
              </a:ext>
            </a:extLst>
          </p:cNvPr>
          <p:cNvSpPr/>
          <p:nvPr/>
        </p:nvSpPr>
        <p:spPr>
          <a:xfrm rot="5595791">
            <a:off x="2302114" y="332194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DF0BA3-4D6C-3E26-77C3-57850E62FB5C}"/>
              </a:ext>
            </a:extLst>
          </p:cNvPr>
          <p:cNvSpPr/>
          <p:nvPr/>
        </p:nvSpPr>
        <p:spPr>
          <a:xfrm>
            <a:off x="38190" y="367108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Get_inches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95EE244B-19C6-316B-F582-2890012B9B1B}"/>
              </a:ext>
            </a:extLst>
          </p:cNvPr>
          <p:cNvSpPr/>
          <p:nvPr/>
        </p:nvSpPr>
        <p:spPr>
          <a:xfrm rot="5595791">
            <a:off x="2302114" y="367638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F5FDA1-5BF8-0FB8-93ED-BB3FFF6D5E3E}"/>
              </a:ext>
            </a:extLst>
          </p:cNvPr>
          <p:cNvSpPr/>
          <p:nvPr/>
        </p:nvSpPr>
        <p:spPr>
          <a:xfrm>
            <a:off x="38190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Compute_age</a:t>
            </a:r>
            <a:r>
              <a:rPr lang="en-US" dirty="0"/>
              <a:t>()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3A62444F-03B1-379E-6D8C-8F9375609F1A}"/>
              </a:ext>
            </a:extLst>
          </p:cNvPr>
          <p:cNvSpPr/>
          <p:nvPr/>
        </p:nvSpPr>
        <p:spPr>
          <a:xfrm>
            <a:off x="764020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C811C13E-F603-6EC1-8F6A-03B0A1C18D24}"/>
              </a:ext>
            </a:extLst>
          </p:cNvPr>
          <p:cNvSpPr/>
          <p:nvPr/>
        </p:nvSpPr>
        <p:spPr>
          <a:xfrm rot="5400000">
            <a:off x="2064187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10AF53-187A-9ACC-EFC7-3E006B3F6E82}"/>
              </a:ext>
            </a:extLst>
          </p:cNvPr>
          <p:cNvSpPr/>
          <p:nvPr/>
        </p:nvSpPr>
        <p:spPr>
          <a:xfrm>
            <a:off x="2416556" y="566946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Kg_from_lb</a:t>
            </a:r>
            <a:r>
              <a:rPr lang="en-US" dirty="0"/>
              <a:t>()</a:t>
            </a:r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88D802C5-6954-1F40-168D-6BBFE44383FB}"/>
              </a:ext>
            </a:extLst>
          </p:cNvPr>
          <p:cNvSpPr/>
          <p:nvPr/>
        </p:nvSpPr>
        <p:spPr>
          <a:xfrm>
            <a:off x="3142386" y="539514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A995D759-4E59-D674-18BF-9AEC7EBBACC0}"/>
              </a:ext>
            </a:extLst>
          </p:cNvPr>
          <p:cNvSpPr/>
          <p:nvPr/>
        </p:nvSpPr>
        <p:spPr>
          <a:xfrm rot="5400000">
            <a:off x="4442553" y="56699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64156-8C7B-84CE-5A6C-86EF4A1376F1}"/>
              </a:ext>
            </a:extLst>
          </p:cNvPr>
          <p:cNvSpPr/>
          <p:nvPr/>
        </p:nvSpPr>
        <p:spPr>
          <a:xfrm>
            <a:off x="4804465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cm_from_in</a:t>
            </a:r>
            <a:r>
              <a:rPr lang="en-US" dirty="0"/>
              <a:t>()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2E4F768D-2256-812C-0CC5-6D0791FD8A8B}"/>
              </a:ext>
            </a:extLst>
          </p:cNvPr>
          <p:cNvSpPr/>
          <p:nvPr/>
        </p:nvSpPr>
        <p:spPr>
          <a:xfrm>
            <a:off x="5530295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01C3C76F-5C19-4E55-EE58-777B487FE336}"/>
              </a:ext>
            </a:extLst>
          </p:cNvPr>
          <p:cNvSpPr/>
          <p:nvPr/>
        </p:nvSpPr>
        <p:spPr>
          <a:xfrm rot="5400000">
            <a:off x="6830462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9C9C8F-8159-29C7-4DA1-611F7DEE0882}"/>
              </a:ext>
            </a:extLst>
          </p:cNvPr>
          <p:cNvSpPr/>
          <p:nvPr/>
        </p:nvSpPr>
        <p:spPr>
          <a:xfrm>
            <a:off x="7219343" y="5651007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body_mass_index</a:t>
            </a:r>
            <a:r>
              <a:rPr lang="en-US" dirty="0"/>
              <a:t>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79B8363-2153-F8C3-C0EB-BCC96E935C80}"/>
              </a:ext>
            </a:extLst>
          </p:cNvPr>
          <p:cNvSpPr/>
          <p:nvPr/>
        </p:nvSpPr>
        <p:spPr>
          <a:xfrm>
            <a:off x="7945173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A58D86C4-3993-A744-357C-34F77632FB9A}"/>
              </a:ext>
            </a:extLst>
          </p:cNvPr>
          <p:cNvSpPr/>
          <p:nvPr/>
        </p:nvSpPr>
        <p:spPr>
          <a:xfrm>
            <a:off x="8341409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EB1048B-65AA-F713-7BDE-7A741667F2CC}"/>
              </a:ext>
            </a:extLst>
          </p:cNvPr>
          <p:cNvSpPr/>
          <p:nvPr/>
        </p:nvSpPr>
        <p:spPr>
          <a:xfrm rot="5400000">
            <a:off x="9245340" y="56514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C8F0B2-49CF-E435-10E0-11C6F7023D06}"/>
              </a:ext>
            </a:extLst>
          </p:cNvPr>
          <p:cNvSpPr/>
          <p:nvPr/>
        </p:nvSpPr>
        <p:spPr>
          <a:xfrm>
            <a:off x="9630677" y="5642239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basal_metabolic_rate</a:t>
            </a:r>
            <a:r>
              <a:rPr lang="en-US" dirty="0"/>
              <a:t>()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99FE398E-BA4C-2DA7-855A-774A7A8B641A}"/>
              </a:ext>
            </a:extLst>
          </p:cNvPr>
          <p:cNvSpPr/>
          <p:nvPr/>
        </p:nvSpPr>
        <p:spPr>
          <a:xfrm>
            <a:off x="10356507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A9A3667F-C249-31DA-DE32-104636B19345}"/>
              </a:ext>
            </a:extLst>
          </p:cNvPr>
          <p:cNvSpPr/>
          <p:nvPr/>
        </p:nvSpPr>
        <p:spPr>
          <a:xfrm>
            <a:off x="10752743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34F3E054-9200-ED41-1D86-25EAC9C86175}"/>
              </a:ext>
            </a:extLst>
          </p:cNvPr>
          <p:cNvSpPr/>
          <p:nvPr/>
        </p:nvSpPr>
        <p:spPr>
          <a:xfrm>
            <a:off x="11164899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BF36266F-71A1-9146-53C4-F8A5FDE9FAFF}"/>
              </a:ext>
            </a:extLst>
          </p:cNvPr>
          <p:cNvSpPr/>
          <p:nvPr/>
        </p:nvSpPr>
        <p:spPr>
          <a:xfrm rot="5400000">
            <a:off x="11888719" y="56330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F41FCDEF-77D2-0227-0984-9B8E453A0128}"/>
              </a:ext>
            </a:extLst>
          </p:cNvPr>
          <p:cNvSpPr/>
          <p:nvPr/>
        </p:nvSpPr>
        <p:spPr>
          <a:xfrm>
            <a:off x="3051884" y="268489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Magnetic Disk 49">
            <a:extLst>
              <a:ext uri="{FF2B5EF4-FFF2-40B4-BE49-F238E27FC236}">
                <a16:creationId xmlns:a16="http://schemas.microsoft.com/office/drawing/2014/main" id="{BE3D9E51-2E39-1738-B41C-84327AB55AFA}"/>
              </a:ext>
            </a:extLst>
          </p:cNvPr>
          <p:cNvSpPr/>
          <p:nvPr/>
        </p:nvSpPr>
        <p:spPr>
          <a:xfrm>
            <a:off x="3051884" y="298162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CFE576-B949-2615-BE08-20B979989FFC}"/>
              </a:ext>
            </a:extLst>
          </p:cNvPr>
          <p:cNvSpPr txBox="1"/>
          <p:nvPr/>
        </p:nvSpPr>
        <p:spPr>
          <a:xfrm>
            <a:off x="3164657" y="2634783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0302FE-EC96-B648-6312-B3CF4F9E7FA6}"/>
              </a:ext>
            </a:extLst>
          </p:cNvPr>
          <p:cNvSpPr txBox="1"/>
          <p:nvPr/>
        </p:nvSpPr>
        <p:spPr>
          <a:xfrm>
            <a:off x="3170996" y="2942650"/>
            <a:ext cx="9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birthday</a:t>
            </a:r>
          </a:p>
        </p:txBody>
      </p:sp>
      <p:sp>
        <p:nvSpPr>
          <p:cNvPr id="53" name="Magnetic Disk 52">
            <a:extLst>
              <a:ext uri="{FF2B5EF4-FFF2-40B4-BE49-F238E27FC236}">
                <a16:creationId xmlns:a16="http://schemas.microsoft.com/office/drawing/2014/main" id="{EC9CB3E6-20D1-EE7B-BA16-E07DE8BC903A}"/>
              </a:ext>
            </a:extLst>
          </p:cNvPr>
          <p:cNvSpPr/>
          <p:nvPr/>
        </p:nvSpPr>
        <p:spPr>
          <a:xfrm>
            <a:off x="3051884" y="327962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2741D4-82D7-3343-6796-2E47BC7D1584}"/>
              </a:ext>
            </a:extLst>
          </p:cNvPr>
          <p:cNvSpPr txBox="1"/>
          <p:nvPr/>
        </p:nvSpPr>
        <p:spPr>
          <a:xfrm>
            <a:off x="3185299" y="3221640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Weight_lbs</a:t>
            </a:r>
            <a:endParaRPr lang="en-US" dirty="0"/>
          </a:p>
        </p:txBody>
      </p: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7CB2D616-13DD-9B4E-30B9-98CF3A1F31E1}"/>
              </a:ext>
            </a:extLst>
          </p:cNvPr>
          <p:cNvSpPr/>
          <p:nvPr/>
        </p:nvSpPr>
        <p:spPr>
          <a:xfrm>
            <a:off x="3051884" y="358192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8B315A-FCE3-609B-6C27-813F920E6B27}"/>
              </a:ext>
            </a:extLst>
          </p:cNvPr>
          <p:cNvSpPr txBox="1"/>
          <p:nvPr/>
        </p:nvSpPr>
        <p:spPr>
          <a:xfrm>
            <a:off x="3185299" y="3523938"/>
            <a:ext cx="151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Height_inches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A821232-7573-960E-CC19-5F630CE8A74A}"/>
              </a:ext>
            </a:extLst>
          </p:cNvPr>
          <p:cNvSpPr/>
          <p:nvPr/>
        </p:nvSpPr>
        <p:spPr>
          <a:xfrm>
            <a:off x="9299053" y="237846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Display_age</a:t>
            </a:r>
            <a:r>
              <a:rPr lang="en-US" dirty="0"/>
              <a:t>()</a:t>
            </a:r>
          </a:p>
        </p:txBody>
      </p:sp>
      <p:sp>
        <p:nvSpPr>
          <p:cNvPr id="59" name="Magnetic Disk 58">
            <a:extLst>
              <a:ext uri="{FF2B5EF4-FFF2-40B4-BE49-F238E27FC236}">
                <a16:creationId xmlns:a16="http://schemas.microsoft.com/office/drawing/2014/main" id="{5186A66A-1AD1-0CD5-5D68-88A4C685781C}"/>
              </a:ext>
            </a:extLst>
          </p:cNvPr>
          <p:cNvSpPr/>
          <p:nvPr/>
        </p:nvSpPr>
        <p:spPr>
          <a:xfrm rot="16200000">
            <a:off x="9108179" y="23696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59CFFC-349F-2091-B2BF-B99F3596983D}"/>
              </a:ext>
            </a:extLst>
          </p:cNvPr>
          <p:cNvSpPr/>
          <p:nvPr/>
        </p:nvSpPr>
        <p:spPr>
          <a:xfrm>
            <a:off x="9299053" y="271974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Display_weight_kg</a:t>
            </a:r>
            <a:r>
              <a:rPr lang="en-US" dirty="0"/>
              <a:t>()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6F93708E-F62A-A43B-F765-33379AFF6939}"/>
              </a:ext>
            </a:extLst>
          </p:cNvPr>
          <p:cNvSpPr/>
          <p:nvPr/>
        </p:nvSpPr>
        <p:spPr>
          <a:xfrm rot="16200000">
            <a:off x="9108179" y="271097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29639A-B433-D869-34DC-A1CB7814F17B}"/>
              </a:ext>
            </a:extLst>
          </p:cNvPr>
          <p:cNvSpPr/>
          <p:nvPr/>
        </p:nvSpPr>
        <p:spPr>
          <a:xfrm>
            <a:off x="9299053" y="3070853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Display_height_cm</a:t>
            </a:r>
            <a:r>
              <a:rPr lang="en-US" dirty="0"/>
              <a:t>()</a:t>
            </a:r>
          </a:p>
        </p:txBody>
      </p:sp>
      <p:sp>
        <p:nvSpPr>
          <p:cNvPr id="63" name="Magnetic Disk 62">
            <a:extLst>
              <a:ext uri="{FF2B5EF4-FFF2-40B4-BE49-F238E27FC236}">
                <a16:creationId xmlns:a16="http://schemas.microsoft.com/office/drawing/2014/main" id="{3333E04C-1192-D865-7F28-0F6275AA3FB7}"/>
              </a:ext>
            </a:extLst>
          </p:cNvPr>
          <p:cNvSpPr/>
          <p:nvPr/>
        </p:nvSpPr>
        <p:spPr>
          <a:xfrm rot="16200000">
            <a:off x="9108179" y="306208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52A698-E00B-3AC0-AA6E-9C89F5D0407E}"/>
              </a:ext>
            </a:extLst>
          </p:cNvPr>
          <p:cNvSpPr/>
          <p:nvPr/>
        </p:nvSpPr>
        <p:spPr>
          <a:xfrm>
            <a:off x="9299053" y="341299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Display_bodymass_index</a:t>
            </a:r>
            <a:r>
              <a:rPr lang="en-US" dirty="0"/>
              <a:t>()</a:t>
            </a:r>
          </a:p>
        </p:txBody>
      </p:sp>
      <p:sp>
        <p:nvSpPr>
          <p:cNvPr id="65" name="Magnetic Disk 64">
            <a:extLst>
              <a:ext uri="{FF2B5EF4-FFF2-40B4-BE49-F238E27FC236}">
                <a16:creationId xmlns:a16="http://schemas.microsoft.com/office/drawing/2014/main" id="{F19F3E7B-FCD5-B45A-D13E-92D66F5EEAD9}"/>
              </a:ext>
            </a:extLst>
          </p:cNvPr>
          <p:cNvSpPr/>
          <p:nvPr/>
        </p:nvSpPr>
        <p:spPr>
          <a:xfrm rot="16200000">
            <a:off x="9108179" y="340422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B9C4ED-3A9A-1E77-B0AB-3C9075DF5D32}"/>
              </a:ext>
            </a:extLst>
          </p:cNvPr>
          <p:cNvSpPr/>
          <p:nvPr/>
        </p:nvSpPr>
        <p:spPr>
          <a:xfrm>
            <a:off x="9290862" y="3731415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displayMetabolicRate</a:t>
            </a:r>
            <a:r>
              <a:rPr lang="en-US" dirty="0"/>
              <a:t>()</a:t>
            </a:r>
          </a:p>
        </p:txBody>
      </p:sp>
      <p:sp>
        <p:nvSpPr>
          <p:cNvPr id="67" name="Magnetic Disk 66">
            <a:extLst>
              <a:ext uri="{FF2B5EF4-FFF2-40B4-BE49-F238E27FC236}">
                <a16:creationId xmlns:a16="http://schemas.microsoft.com/office/drawing/2014/main" id="{1DAF5038-85F2-E28B-E978-DFAB47973E7E}"/>
              </a:ext>
            </a:extLst>
          </p:cNvPr>
          <p:cNvSpPr/>
          <p:nvPr/>
        </p:nvSpPr>
        <p:spPr>
          <a:xfrm rot="16200000">
            <a:off x="9099988" y="372264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agnetic Disk 67">
            <a:extLst>
              <a:ext uri="{FF2B5EF4-FFF2-40B4-BE49-F238E27FC236}">
                <a16:creationId xmlns:a16="http://schemas.microsoft.com/office/drawing/2014/main" id="{1C1AAFFC-DD1F-94FD-B220-6D281410066B}"/>
              </a:ext>
            </a:extLst>
          </p:cNvPr>
          <p:cNvSpPr/>
          <p:nvPr/>
        </p:nvSpPr>
        <p:spPr>
          <a:xfrm>
            <a:off x="6974921" y="24695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Magnetic Disk 68">
            <a:extLst>
              <a:ext uri="{FF2B5EF4-FFF2-40B4-BE49-F238E27FC236}">
                <a16:creationId xmlns:a16="http://schemas.microsoft.com/office/drawing/2014/main" id="{18C08E63-A291-0AA6-8163-844399D76927}"/>
              </a:ext>
            </a:extLst>
          </p:cNvPr>
          <p:cNvSpPr/>
          <p:nvPr/>
        </p:nvSpPr>
        <p:spPr>
          <a:xfrm>
            <a:off x="6974921" y="276624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01A266-B24D-B2D2-4299-E3D67464EA81}"/>
              </a:ext>
            </a:extLst>
          </p:cNvPr>
          <p:cNvSpPr txBox="1"/>
          <p:nvPr/>
        </p:nvSpPr>
        <p:spPr>
          <a:xfrm>
            <a:off x="7087694" y="2419404"/>
            <a:ext cx="51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4D1D31-446E-D4C6-1E6F-15EEA48E81F9}"/>
              </a:ext>
            </a:extLst>
          </p:cNvPr>
          <p:cNvSpPr txBox="1"/>
          <p:nvPr/>
        </p:nvSpPr>
        <p:spPr>
          <a:xfrm>
            <a:off x="7094033" y="2727271"/>
            <a:ext cx="118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Weigth_kg</a:t>
            </a:r>
            <a:endParaRPr lang="en-US" dirty="0"/>
          </a:p>
        </p:txBody>
      </p:sp>
      <p:sp>
        <p:nvSpPr>
          <p:cNvPr id="72" name="Magnetic Disk 71">
            <a:extLst>
              <a:ext uri="{FF2B5EF4-FFF2-40B4-BE49-F238E27FC236}">
                <a16:creationId xmlns:a16="http://schemas.microsoft.com/office/drawing/2014/main" id="{77B825B4-65EB-1D6B-25A3-F85C5CE11045}"/>
              </a:ext>
            </a:extLst>
          </p:cNvPr>
          <p:cNvSpPr/>
          <p:nvPr/>
        </p:nvSpPr>
        <p:spPr>
          <a:xfrm>
            <a:off x="6974921" y="306425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CF288A-B14B-C6DE-0D3C-98CD474581AA}"/>
              </a:ext>
            </a:extLst>
          </p:cNvPr>
          <p:cNvSpPr txBox="1"/>
          <p:nvPr/>
        </p:nvSpPr>
        <p:spPr>
          <a:xfrm>
            <a:off x="7108336" y="3006261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Heigth_cm</a:t>
            </a:r>
            <a:endParaRPr lang="en-US" dirty="0"/>
          </a:p>
        </p:txBody>
      </p:sp>
      <p:sp>
        <p:nvSpPr>
          <p:cNvPr id="74" name="Magnetic Disk 73">
            <a:extLst>
              <a:ext uri="{FF2B5EF4-FFF2-40B4-BE49-F238E27FC236}">
                <a16:creationId xmlns:a16="http://schemas.microsoft.com/office/drawing/2014/main" id="{1F8170BD-5273-1001-1DB1-DFFABA844E42}"/>
              </a:ext>
            </a:extLst>
          </p:cNvPr>
          <p:cNvSpPr/>
          <p:nvPr/>
        </p:nvSpPr>
        <p:spPr>
          <a:xfrm>
            <a:off x="6974921" y="336654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302ABA5-3294-57C0-B41A-3E6298955E8C}"/>
              </a:ext>
            </a:extLst>
          </p:cNvPr>
          <p:cNvSpPr txBox="1"/>
          <p:nvPr/>
        </p:nvSpPr>
        <p:spPr>
          <a:xfrm>
            <a:off x="7108336" y="3308559"/>
            <a:ext cx="174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bodaymassindex</a:t>
            </a:r>
            <a:endParaRPr lang="en-US" dirty="0"/>
          </a:p>
        </p:txBody>
      </p:sp>
      <p:sp>
        <p:nvSpPr>
          <p:cNvPr id="76" name="Magnetic Disk 75">
            <a:extLst>
              <a:ext uri="{FF2B5EF4-FFF2-40B4-BE49-F238E27FC236}">
                <a16:creationId xmlns:a16="http://schemas.microsoft.com/office/drawing/2014/main" id="{27F3E7DF-261C-C37C-E0F4-4A8242537A08}"/>
              </a:ext>
            </a:extLst>
          </p:cNvPr>
          <p:cNvSpPr/>
          <p:nvPr/>
        </p:nvSpPr>
        <p:spPr>
          <a:xfrm>
            <a:off x="6974921" y="366395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177C9E-0890-BA57-B4BA-F9C3048E109F}"/>
              </a:ext>
            </a:extLst>
          </p:cNvPr>
          <p:cNvSpPr txBox="1"/>
          <p:nvPr/>
        </p:nvSpPr>
        <p:spPr>
          <a:xfrm>
            <a:off x="7108336" y="3605964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metabolicrate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AE312C-654A-7921-7C7D-FFA05832AE7D}"/>
              </a:ext>
            </a:extLst>
          </p:cNvPr>
          <p:cNvSpPr txBox="1"/>
          <p:nvPr/>
        </p:nvSpPr>
        <p:spPr>
          <a:xfrm>
            <a:off x="981631" y="535059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E7BA5D-755B-77B8-5A1B-6CC597AEC78C}"/>
              </a:ext>
            </a:extLst>
          </p:cNvPr>
          <p:cNvSpPr txBox="1"/>
          <p:nvPr/>
        </p:nvSpPr>
        <p:spPr>
          <a:xfrm>
            <a:off x="3359186" y="5337949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pounds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3E2A7D-7C29-B4EF-0443-3CA5AF0AF428}"/>
              </a:ext>
            </a:extLst>
          </p:cNvPr>
          <p:cNvSpPr txBox="1"/>
          <p:nvPr/>
        </p:nvSpPr>
        <p:spPr>
          <a:xfrm>
            <a:off x="5742025" y="5320413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inches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AD584B-4479-080F-86DF-EE1691AEC8B7}"/>
              </a:ext>
            </a:extLst>
          </p:cNvPr>
          <p:cNvSpPr txBox="1"/>
          <p:nvPr/>
        </p:nvSpPr>
        <p:spPr>
          <a:xfrm>
            <a:off x="6992728" y="5350591"/>
            <a:ext cx="1356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 (kg)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1EE9BF-3F48-5952-1C43-F4E596A4292C}"/>
              </a:ext>
            </a:extLst>
          </p:cNvPr>
          <p:cNvSpPr txBox="1"/>
          <p:nvPr/>
        </p:nvSpPr>
        <p:spPr>
          <a:xfrm>
            <a:off x="8494849" y="5320387"/>
            <a:ext cx="121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Height(cm)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8821C2-273F-E022-9A21-5B140C19C96B}"/>
              </a:ext>
            </a:extLst>
          </p:cNvPr>
          <p:cNvSpPr txBox="1"/>
          <p:nvPr/>
        </p:nvSpPr>
        <p:spPr>
          <a:xfrm>
            <a:off x="10733436" y="434985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87628B-6053-482B-B20F-17472626FB07}"/>
              </a:ext>
            </a:extLst>
          </p:cNvPr>
          <p:cNvSpPr txBox="1"/>
          <p:nvPr/>
        </p:nvSpPr>
        <p:spPr>
          <a:xfrm>
            <a:off x="10733436" y="456585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E8CEF3-41EF-5D07-7380-B861E9ADDF91}"/>
              </a:ext>
            </a:extLst>
          </p:cNvPr>
          <p:cNvSpPr txBox="1"/>
          <p:nvPr/>
        </p:nvSpPr>
        <p:spPr>
          <a:xfrm>
            <a:off x="10733436" y="482013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B99DC4-5BE4-25F7-A4C5-ECE4453711BC}"/>
              </a:ext>
            </a:extLst>
          </p:cNvPr>
          <p:cNvSpPr txBox="1"/>
          <p:nvPr/>
        </p:nvSpPr>
        <p:spPr>
          <a:xfrm>
            <a:off x="10733436" y="503613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0" name="Magnetic Disk 89">
            <a:extLst>
              <a:ext uri="{FF2B5EF4-FFF2-40B4-BE49-F238E27FC236}">
                <a16:creationId xmlns:a16="http://schemas.microsoft.com/office/drawing/2014/main" id="{0C0ECCA9-F819-1BE9-098B-B758EE59186D}"/>
              </a:ext>
            </a:extLst>
          </p:cNvPr>
          <p:cNvSpPr/>
          <p:nvPr/>
        </p:nvSpPr>
        <p:spPr>
          <a:xfrm>
            <a:off x="11518038" y="53505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5EF4E1-8DAD-C24F-F99C-A841F2247035}"/>
              </a:ext>
            </a:extLst>
          </p:cNvPr>
          <p:cNvSpPr txBox="1"/>
          <p:nvPr/>
        </p:nvSpPr>
        <p:spPr>
          <a:xfrm>
            <a:off x="1911071" y="5806625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EE5290-2608-466B-BBDB-BEBFD5423FA1}"/>
              </a:ext>
            </a:extLst>
          </p:cNvPr>
          <p:cNvSpPr txBox="1"/>
          <p:nvPr/>
        </p:nvSpPr>
        <p:spPr>
          <a:xfrm>
            <a:off x="4286110" y="585912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3F5D4C-FA14-DA5C-8AA4-A7F6B27E5F33}"/>
              </a:ext>
            </a:extLst>
          </p:cNvPr>
          <p:cNvSpPr txBox="1"/>
          <p:nvPr/>
        </p:nvSpPr>
        <p:spPr>
          <a:xfrm>
            <a:off x="6737469" y="591175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0AB040-FDF6-BC82-EE4B-ADE89C84A9F7}"/>
              </a:ext>
            </a:extLst>
          </p:cNvPr>
          <p:cNvSpPr txBox="1"/>
          <p:nvPr/>
        </p:nvSpPr>
        <p:spPr>
          <a:xfrm>
            <a:off x="8851377" y="5835673"/>
            <a:ext cx="83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index</a:t>
            </a:r>
          </a:p>
        </p:txBody>
      </p:sp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E96082B1-2A43-6EE4-C6B7-74BBB1BA4AD2}"/>
              </a:ext>
            </a:extLst>
          </p:cNvPr>
          <p:cNvCxnSpPr>
            <a:cxnSpLocks/>
            <a:stCxn id="77" idx="3"/>
            <a:endCxn id="67" idx="1"/>
          </p:cNvCxnSpPr>
          <p:nvPr/>
        </p:nvCxnSpPr>
        <p:spPr>
          <a:xfrm>
            <a:off x="8597270" y="3790630"/>
            <a:ext cx="493489" cy="691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EC109365-D6FF-CCF4-E399-4512055A4C3F}"/>
              </a:ext>
            </a:extLst>
          </p:cNvPr>
          <p:cNvCxnSpPr>
            <a:cxnSpLocks/>
            <a:stCxn id="75" idx="3"/>
            <a:endCxn id="65" idx="1"/>
          </p:cNvCxnSpPr>
          <p:nvPr/>
        </p:nvCxnSpPr>
        <p:spPr>
          <a:xfrm>
            <a:off x="8851377" y="3493225"/>
            <a:ext cx="247573" cy="481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Curved Connector 135">
            <a:extLst>
              <a:ext uri="{FF2B5EF4-FFF2-40B4-BE49-F238E27FC236}">
                <a16:creationId xmlns:a16="http://schemas.microsoft.com/office/drawing/2014/main" id="{147D2B81-819C-912E-4261-8C2E9A7D86AB}"/>
              </a:ext>
            </a:extLst>
          </p:cNvPr>
          <p:cNvCxnSpPr>
            <a:cxnSpLocks/>
            <a:stCxn id="73" idx="3"/>
            <a:endCxn id="63" idx="1"/>
          </p:cNvCxnSpPr>
          <p:nvPr/>
        </p:nvCxnSpPr>
        <p:spPr>
          <a:xfrm>
            <a:off x="8307447" y="3190927"/>
            <a:ext cx="791503" cy="83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Curved Connector 138">
            <a:extLst>
              <a:ext uri="{FF2B5EF4-FFF2-40B4-BE49-F238E27FC236}">
                <a16:creationId xmlns:a16="http://schemas.microsoft.com/office/drawing/2014/main" id="{A417DBF1-A2CA-3E0B-1F65-0EFA3CD31C54}"/>
              </a:ext>
            </a:extLst>
          </p:cNvPr>
          <p:cNvCxnSpPr>
            <a:cxnSpLocks/>
            <a:stCxn id="71" idx="3"/>
            <a:endCxn id="61" idx="1"/>
          </p:cNvCxnSpPr>
          <p:nvPr/>
        </p:nvCxnSpPr>
        <p:spPr>
          <a:xfrm flipV="1">
            <a:off x="8276664" y="2848133"/>
            <a:ext cx="822286" cy="638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5BB2505A-B101-6A9C-03F3-2B8A14B048DB}"/>
              </a:ext>
            </a:extLst>
          </p:cNvPr>
          <p:cNvCxnSpPr>
            <a:cxnSpLocks/>
            <a:stCxn id="70" idx="3"/>
            <a:endCxn id="59" idx="1"/>
          </p:cNvCxnSpPr>
          <p:nvPr/>
        </p:nvCxnSpPr>
        <p:spPr>
          <a:xfrm flipV="1">
            <a:off x="7605464" y="2506852"/>
            <a:ext cx="1493486" cy="972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4CE5380E-DC25-5226-8100-444A1DC44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195" y="226953"/>
            <a:ext cx="929044" cy="15210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0D9277-120F-D830-DA1E-F30E4EC83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984" y="48488"/>
            <a:ext cx="2732960" cy="17911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A79EC5-A57E-532E-A4F3-6E50218B4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646" y="0"/>
            <a:ext cx="830574" cy="1991864"/>
          </a:xfrm>
          <a:prstGeom prst="rect">
            <a:avLst/>
          </a:prstGeom>
        </p:spPr>
      </p:pic>
      <p:sp>
        <p:nvSpPr>
          <p:cNvPr id="21" name="Striped Right Arrow 20">
            <a:extLst>
              <a:ext uri="{FF2B5EF4-FFF2-40B4-BE49-F238E27FC236}">
                <a16:creationId xmlns:a16="http://schemas.microsoft.com/office/drawing/2014/main" id="{9D96E52A-6BD2-B7B7-1373-A00B257FDABC}"/>
              </a:ext>
            </a:extLst>
          </p:cNvPr>
          <p:cNvSpPr/>
          <p:nvPr/>
        </p:nvSpPr>
        <p:spPr>
          <a:xfrm>
            <a:off x="4687053" y="982493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riped Right Arrow 21">
            <a:extLst>
              <a:ext uri="{FF2B5EF4-FFF2-40B4-BE49-F238E27FC236}">
                <a16:creationId xmlns:a16="http://schemas.microsoft.com/office/drawing/2014/main" id="{88C2A223-EA07-8008-C186-7E2495DB4B8C}"/>
              </a:ext>
            </a:extLst>
          </p:cNvPr>
          <p:cNvSpPr/>
          <p:nvPr/>
        </p:nvSpPr>
        <p:spPr>
          <a:xfrm>
            <a:off x="5917312" y="995932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A3FAF3-307D-E4EF-8FCE-3A63FAD5E6D5}"/>
              </a:ext>
            </a:extLst>
          </p:cNvPr>
          <p:cNvSpPr txBox="1"/>
          <p:nvPr/>
        </p:nvSpPr>
        <p:spPr>
          <a:xfrm>
            <a:off x="8543725" y="87557"/>
            <a:ext cx="3505745" cy="56221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1AF3B-2C59-7A8C-0E2E-D6635E0D64FD}"/>
              </a:ext>
            </a:extLst>
          </p:cNvPr>
          <p:cNvSpPr txBox="1"/>
          <p:nvPr/>
        </p:nvSpPr>
        <p:spPr>
          <a:xfrm>
            <a:off x="33051" y="5227"/>
            <a:ext cx="4237057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gender		= </a:t>
            </a:r>
            <a:r>
              <a:rPr lang="en-US" sz="1000" dirty="0" err="1"/>
              <a:t>get_gender</a:t>
            </a:r>
            <a:r>
              <a:rPr lang="en-US" sz="1000" dirty="0"/>
              <a:t>()</a:t>
            </a:r>
          </a:p>
          <a:p>
            <a:r>
              <a:rPr lang="en-US" sz="1000" dirty="0"/>
              <a:t>birthday		= </a:t>
            </a:r>
            <a:r>
              <a:rPr lang="en-US" sz="1000" dirty="0" err="1"/>
              <a:t>get_birthday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weight_lbs</a:t>
            </a:r>
            <a:r>
              <a:rPr lang="en-US" sz="1000" dirty="0"/>
              <a:t>	= </a:t>
            </a:r>
            <a:r>
              <a:rPr lang="en-US" sz="1000" dirty="0" err="1"/>
              <a:t>get_weight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height_inches</a:t>
            </a:r>
            <a:r>
              <a:rPr lang="en-US" sz="1000" dirty="0"/>
              <a:t> 	= </a:t>
            </a:r>
            <a:r>
              <a:rPr lang="en-US" sz="1000" dirty="0" err="1"/>
              <a:t>get_inches</a:t>
            </a:r>
            <a:r>
              <a:rPr lang="en-US" sz="1000" dirty="0"/>
              <a:t>()</a:t>
            </a:r>
          </a:p>
          <a:p>
            <a:endParaRPr lang="en-US" sz="1000" dirty="0"/>
          </a:p>
          <a:p>
            <a:r>
              <a:rPr lang="en-US" sz="1000" dirty="0"/>
              <a:t>age 		= </a:t>
            </a:r>
            <a:r>
              <a:rPr lang="en-US" sz="1000" dirty="0" err="1"/>
              <a:t>compute_age</a:t>
            </a:r>
            <a:r>
              <a:rPr lang="en-US" sz="1000" dirty="0"/>
              <a:t>(birthday)</a:t>
            </a:r>
          </a:p>
          <a:p>
            <a:r>
              <a:rPr lang="en-US" sz="1000" dirty="0" err="1"/>
              <a:t>weight_kg</a:t>
            </a:r>
            <a:r>
              <a:rPr lang="en-US" sz="1000" dirty="0"/>
              <a:t> 	= </a:t>
            </a:r>
            <a:r>
              <a:rPr lang="en-US" sz="1000" dirty="0" err="1"/>
              <a:t>kg_from_lb</a:t>
            </a:r>
            <a:r>
              <a:rPr lang="en-US" sz="1000" dirty="0"/>
              <a:t>(</a:t>
            </a:r>
            <a:r>
              <a:rPr lang="en-US" sz="1000" dirty="0" err="1"/>
              <a:t>weight_lbs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height_cm</a:t>
            </a:r>
            <a:r>
              <a:rPr lang="en-US" sz="1000" dirty="0"/>
              <a:t>	= </a:t>
            </a:r>
            <a:r>
              <a:rPr lang="en-US" sz="1000" dirty="0" err="1"/>
              <a:t>cm_from_in</a:t>
            </a:r>
            <a:r>
              <a:rPr lang="en-US" sz="1000" dirty="0"/>
              <a:t>(</a:t>
            </a:r>
            <a:r>
              <a:rPr lang="en-US" sz="1000" dirty="0" err="1"/>
              <a:t>height_inches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bodymassindex</a:t>
            </a:r>
            <a:r>
              <a:rPr lang="en-US" sz="1000" dirty="0"/>
              <a:t> 	= </a:t>
            </a:r>
            <a:r>
              <a:rPr lang="en-US" sz="1000" dirty="0" err="1"/>
              <a:t>body_mass_index</a:t>
            </a:r>
            <a:r>
              <a:rPr lang="en-US" sz="1000" dirty="0"/>
              <a:t>(</a:t>
            </a:r>
            <a:r>
              <a:rPr lang="en-US" sz="1000" dirty="0" err="1"/>
              <a:t>weight_kg</a:t>
            </a:r>
            <a:r>
              <a:rPr lang="en-US" sz="1000" dirty="0"/>
              <a:t>, </a:t>
            </a:r>
            <a:r>
              <a:rPr lang="en-US" sz="1000" dirty="0" err="1"/>
              <a:t>height_cm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metabolicrate</a:t>
            </a:r>
            <a:r>
              <a:rPr lang="en-US" sz="1000" dirty="0"/>
              <a:t> 	= </a:t>
            </a:r>
            <a:r>
              <a:rPr lang="en-US" sz="1000" dirty="0" err="1"/>
              <a:t>basel_metabolic_rate</a:t>
            </a:r>
            <a:r>
              <a:rPr lang="en-US" sz="1000" dirty="0"/>
              <a:t>(gender, </a:t>
            </a:r>
            <a:r>
              <a:rPr lang="en-US" sz="1000" dirty="0" err="1"/>
              <a:t>weight_kg</a:t>
            </a:r>
            <a:r>
              <a:rPr lang="en-US" sz="1000" dirty="0"/>
              <a:t>, </a:t>
            </a:r>
            <a:r>
              <a:rPr lang="en-US" sz="1000" dirty="0" err="1"/>
              <a:t>height_cm</a:t>
            </a:r>
            <a:r>
              <a:rPr lang="en-US" sz="1000" dirty="0"/>
              <a:t>, age)</a:t>
            </a:r>
          </a:p>
          <a:p>
            <a:endParaRPr lang="en-US" sz="1000" dirty="0"/>
          </a:p>
          <a:p>
            <a:r>
              <a:rPr lang="en-US" sz="1000" dirty="0" err="1"/>
              <a:t>display_age</a:t>
            </a:r>
            <a:r>
              <a:rPr lang="en-US" sz="1000" dirty="0"/>
              <a:t>(age)</a:t>
            </a:r>
          </a:p>
          <a:p>
            <a:r>
              <a:rPr lang="en-US" sz="1000" dirty="0" err="1"/>
              <a:t>display_weight_kg</a:t>
            </a:r>
            <a:r>
              <a:rPr lang="en-US" sz="1000" dirty="0"/>
              <a:t>(</a:t>
            </a:r>
            <a:r>
              <a:rPr lang="en-US" sz="1000" dirty="0" err="1"/>
              <a:t>weight_kg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display_height_cm</a:t>
            </a:r>
            <a:r>
              <a:rPr lang="en-US" sz="1000" dirty="0"/>
              <a:t>(</a:t>
            </a:r>
            <a:r>
              <a:rPr lang="en-US" sz="1000" dirty="0" err="1"/>
              <a:t>height_cm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display_bodymass_index</a:t>
            </a:r>
            <a:r>
              <a:rPr lang="en-US" sz="1000" dirty="0"/>
              <a:t>(</a:t>
            </a:r>
            <a:r>
              <a:rPr lang="en-US" sz="1000" dirty="0" err="1"/>
              <a:t>bodymassindex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displayMetabolicRate</a:t>
            </a:r>
            <a:r>
              <a:rPr lang="en-US" sz="1000" dirty="0"/>
              <a:t>(</a:t>
            </a:r>
            <a:r>
              <a:rPr lang="en-US" sz="1000" dirty="0" err="1"/>
              <a:t>metabolicrate</a:t>
            </a:r>
            <a:r>
              <a:rPr lang="en-US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22998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354A2-9675-CB93-58FB-378A71251D27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7C9B3-FFBC-9EF5-359B-37D4CBE37ED2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Get_gender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BF482-83B1-8FC4-1771-01812B3D43A1}"/>
              </a:ext>
            </a:extLst>
          </p:cNvPr>
          <p:cNvSpPr/>
          <p:nvPr/>
        </p:nvSpPr>
        <p:spPr>
          <a:xfrm>
            <a:off x="38190" y="298344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Get_birthday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10021-8D8E-0EEF-2F28-E885238B5CC7}"/>
              </a:ext>
            </a:extLst>
          </p:cNvPr>
          <p:cNvSpPr/>
          <p:nvPr/>
        </p:nvSpPr>
        <p:spPr>
          <a:xfrm>
            <a:off x="38190" y="331665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Get_weight</a:t>
            </a:r>
            <a:r>
              <a:rPr lang="en-US" dirty="0"/>
              <a:t>()</a:t>
            </a:r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F8B4926A-F244-C7CD-E975-D096E2882B8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89F36374-9F8E-D547-66B4-0512A2D82B07}"/>
              </a:ext>
            </a:extLst>
          </p:cNvPr>
          <p:cNvSpPr/>
          <p:nvPr/>
        </p:nvSpPr>
        <p:spPr>
          <a:xfrm rot="5595791">
            <a:off x="2287938" y="29854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CB717CC5-BE18-35E5-90A2-76A1F7EA639C}"/>
              </a:ext>
            </a:extLst>
          </p:cNvPr>
          <p:cNvSpPr/>
          <p:nvPr/>
        </p:nvSpPr>
        <p:spPr>
          <a:xfrm rot="5595791">
            <a:off x="2302114" y="332194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DF0BA3-4D6C-3E26-77C3-57850E62FB5C}"/>
              </a:ext>
            </a:extLst>
          </p:cNvPr>
          <p:cNvSpPr/>
          <p:nvPr/>
        </p:nvSpPr>
        <p:spPr>
          <a:xfrm>
            <a:off x="38190" y="367108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Get_inches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95EE244B-19C6-316B-F582-2890012B9B1B}"/>
              </a:ext>
            </a:extLst>
          </p:cNvPr>
          <p:cNvSpPr/>
          <p:nvPr/>
        </p:nvSpPr>
        <p:spPr>
          <a:xfrm rot="5595791">
            <a:off x="2302114" y="367638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F5FDA1-5BF8-0FB8-93ED-BB3FFF6D5E3E}"/>
              </a:ext>
            </a:extLst>
          </p:cNvPr>
          <p:cNvSpPr/>
          <p:nvPr/>
        </p:nvSpPr>
        <p:spPr>
          <a:xfrm>
            <a:off x="38190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Compute_age</a:t>
            </a:r>
            <a:r>
              <a:rPr lang="en-US" dirty="0"/>
              <a:t>()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3A62444F-03B1-379E-6D8C-8F9375609F1A}"/>
              </a:ext>
            </a:extLst>
          </p:cNvPr>
          <p:cNvSpPr/>
          <p:nvPr/>
        </p:nvSpPr>
        <p:spPr>
          <a:xfrm>
            <a:off x="764020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C811C13E-F603-6EC1-8F6A-03B0A1C18D24}"/>
              </a:ext>
            </a:extLst>
          </p:cNvPr>
          <p:cNvSpPr/>
          <p:nvPr/>
        </p:nvSpPr>
        <p:spPr>
          <a:xfrm rot="5400000">
            <a:off x="2064187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10AF53-187A-9ACC-EFC7-3E006B3F6E82}"/>
              </a:ext>
            </a:extLst>
          </p:cNvPr>
          <p:cNvSpPr/>
          <p:nvPr/>
        </p:nvSpPr>
        <p:spPr>
          <a:xfrm>
            <a:off x="2416556" y="566946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Kg_from_lb</a:t>
            </a:r>
            <a:r>
              <a:rPr lang="en-US" dirty="0"/>
              <a:t>()</a:t>
            </a:r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88D802C5-6954-1F40-168D-6BBFE44383FB}"/>
              </a:ext>
            </a:extLst>
          </p:cNvPr>
          <p:cNvSpPr/>
          <p:nvPr/>
        </p:nvSpPr>
        <p:spPr>
          <a:xfrm>
            <a:off x="3142386" y="539514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A995D759-4E59-D674-18BF-9AEC7EBBACC0}"/>
              </a:ext>
            </a:extLst>
          </p:cNvPr>
          <p:cNvSpPr/>
          <p:nvPr/>
        </p:nvSpPr>
        <p:spPr>
          <a:xfrm rot="5400000">
            <a:off x="4442553" y="56699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64156-8C7B-84CE-5A6C-86EF4A1376F1}"/>
              </a:ext>
            </a:extLst>
          </p:cNvPr>
          <p:cNvSpPr/>
          <p:nvPr/>
        </p:nvSpPr>
        <p:spPr>
          <a:xfrm>
            <a:off x="4804465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cm_from_in</a:t>
            </a:r>
            <a:r>
              <a:rPr lang="en-US" dirty="0"/>
              <a:t>()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2E4F768D-2256-812C-0CC5-6D0791FD8A8B}"/>
              </a:ext>
            </a:extLst>
          </p:cNvPr>
          <p:cNvSpPr/>
          <p:nvPr/>
        </p:nvSpPr>
        <p:spPr>
          <a:xfrm>
            <a:off x="5530295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01C3C76F-5C19-4E55-EE58-777B487FE336}"/>
              </a:ext>
            </a:extLst>
          </p:cNvPr>
          <p:cNvSpPr/>
          <p:nvPr/>
        </p:nvSpPr>
        <p:spPr>
          <a:xfrm rot="5400000">
            <a:off x="6830462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9C9C8F-8159-29C7-4DA1-611F7DEE0882}"/>
              </a:ext>
            </a:extLst>
          </p:cNvPr>
          <p:cNvSpPr/>
          <p:nvPr/>
        </p:nvSpPr>
        <p:spPr>
          <a:xfrm>
            <a:off x="7219343" y="5651007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body_mass_index</a:t>
            </a:r>
            <a:r>
              <a:rPr lang="en-US" dirty="0"/>
              <a:t>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79B8363-2153-F8C3-C0EB-BCC96E935C80}"/>
              </a:ext>
            </a:extLst>
          </p:cNvPr>
          <p:cNvSpPr/>
          <p:nvPr/>
        </p:nvSpPr>
        <p:spPr>
          <a:xfrm>
            <a:off x="7945173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A58D86C4-3993-A744-357C-34F77632FB9A}"/>
              </a:ext>
            </a:extLst>
          </p:cNvPr>
          <p:cNvSpPr/>
          <p:nvPr/>
        </p:nvSpPr>
        <p:spPr>
          <a:xfrm>
            <a:off x="8341409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EB1048B-65AA-F713-7BDE-7A741667F2CC}"/>
              </a:ext>
            </a:extLst>
          </p:cNvPr>
          <p:cNvSpPr/>
          <p:nvPr/>
        </p:nvSpPr>
        <p:spPr>
          <a:xfrm rot="5400000">
            <a:off x="9245340" y="56514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C8F0B2-49CF-E435-10E0-11C6F7023D06}"/>
              </a:ext>
            </a:extLst>
          </p:cNvPr>
          <p:cNvSpPr/>
          <p:nvPr/>
        </p:nvSpPr>
        <p:spPr>
          <a:xfrm>
            <a:off x="9630677" y="5642239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basal_metabolic_rate</a:t>
            </a:r>
            <a:r>
              <a:rPr lang="en-US" dirty="0"/>
              <a:t>()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99FE398E-BA4C-2DA7-855A-774A7A8B641A}"/>
              </a:ext>
            </a:extLst>
          </p:cNvPr>
          <p:cNvSpPr/>
          <p:nvPr/>
        </p:nvSpPr>
        <p:spPr>
          <a:xfrm>
            <a:off x="10356507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A9A3667F-C249-31DA-DE32-104636B19345}"/>
              </a:ext>
            </a:extLst>
          </p:cNvPr>
          <p:cNvSpPr/>
          <p:nvPr/>
        </p:nvSpPr>
        <p:spPr>
          <a:xfrm>
            <a:off x="10752743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34F3E054-9200-ED41-1D86-25EAC9C86175}"/>
              </a:ext>
            </a:extLst>
          </p:cNvPr>
          <p:cNvSpPr/>
          <p:nvPr/>
        </p:nvSpPr>
        <p:spPr>
          <a:xfrm>
            <a:off x="11164899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BF36266F-71A1-9146-53C4-F8A5FDE9FAFF}"/>
              </a:ext>
            </a:extLst>
          </p:cNvPr>
          <p:cNvSpPr/>
          <p:nvPr/>
        </p:nvSpPr>
        <p:spPr>
          <a:xfrm rot="5400000">
            <a:off x="11888719" y="56330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F41FCDEF-77D2-0227-0984-9B8E453A0128}"/>
              </a:ext>
            </a:extLst>
          </p:cNvPr>
          <p:cNvSpPr/>
          <p:nvPr/>
        </p:nvSpPr>
        <p:spPr>
          <a:xfrm>
            <a:off x="3051884" y="268489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Magnetic Disk 49">
            <a:extLst>
              <a:ext uri="{FF2B5EF4-FFF2-40B4-BE49-F238E27FC236}">
                <a16:creationId xmlns:a16="http://schemas.microsoft.com/office/drawing/2014/main" id="{BE3D9E51-2E39-1738-B41C-84327AB55AFA}"/>
              </a:ext>
            </a:extLst>
          </p:cNvPr>
          <p:cNvSpPr/>
          <p:nvPr/>
        </p:nvSpPr>
        <p:spPr>
          <a:xfrm>
            <a:off x="3051884" y="298162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CFE576-B949-2615-BE08-20B979989FFC}"/>
              </a:ext>
            </a:extLst>
          </p:cNvPr>
          <p:cNvSpPr txBox="1"/>
          <p:nvPr/>
        </p:nvSpPr>
        <p:spPr>
          <a:xfrm>
            <a:off x="3164657" y="2634783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0302FE-EC96-B648-6312-B3CF4F9E7FA6}"/>
              </a:ext>
            </a:extLst>
          </p:cNvPr>
          <p:cNvSpPr txBox="1"/>
          <p:nvPr/>
        </p:nvSpPr>
        <p:spPr>
          <a:xfrm>
            <a:off x="3170996" y="2942650"/>
            <a:ext cx="9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birthday</a:t>
            </a:r>
          </a:p>
        </p:txBody>
      </p:sp>
      <p:sp>
        <p:nvSpPr>
          <p:cNvPr id="53" name="Magnetic Disk 52">
            <a:extLst>
              <a:ext uri="{FF2B5EF4-FFF2-40B4-BE49-F238E27FC236}">
                <a16:creationId xmlns:a16="http://schemas.microsoft.com/office/drawing/2014/main" id="{EC9CB3E6-20D1-EE7B-BA16-E07DE8BC903A}"/>
              </a:ext>
            </a:extLst>
          </p:cNvPr>
          <p:cNvSpPr/>
          <p:nvPr/>
        </p:nvSpPr>
        <p:spPr>
          <a:xfrm>
            <a:off x="3051884" y="327962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2741D4-82D7-3343-6796-2E47BC7D1584}"/>
              </a:ext>
            </a:extLst>
          </p:cNvPr>
          <p:cNvSpPr txBox="1"/>
          <p:nvPr/>
        </p:nvSpPr>
        <p:spPr>
          <a:xfrm>
            <a:off x="3185299" y="3221640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Weight_lbs</a:t>
            </a:r>
            <a:endParaRPr lang="en-US" dirty="0"/>
          </a:p>
        </p:txBody>
      </p: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7CB2D616-13DD-9B4E-30B9-98CF3A1F31E1}"/>
              </a:ext>
            </a:extLst>
          </p:cNvPr>
          <p:cNvSpPr/>
          <p:nvPr/>
        </p:nvSpPr>
        <p:spPr>
          <a:xfrm>
            <a:off x="3051884" y="358192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8B315A-FCE3-609B-6C27-813F920E6B27}"/>
              </a:ext>
            </a:extLst>
          </p:cNvPr>
          <p:cNvSpPr txBox="1"/>
          <p:nvPr/>
        </p:nvSpPr>
        <p:spPr>
          <a:xfrm>
            <a:off x="3185299" y="3523938"/>
            <a:ext cx="151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Height_inches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A821232-7573-960E-CC19-5F630CE8A74A}"/>
              </a:ext>
            </a:extLst>
          </p:cNvPr>
          <p:cNvSpPr/>
          <p:nvPr/>
        </p:nvSpPr>
        <p:spPr>
          <a:xfrm>
            <a:off x="9299053" y="237846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Display_age</a:t>
            </a:r>
            <a:r>
              <a:rPr lang="en-US" dirty="0"/>
              <a:t>()</a:t>
            </a:r>
          </a:p>
        </p:txBody>
      </p:sp>
      <p:sp>
        <p:nvSpPr>
          <p:cNvPr id="59" name="Magnetic Disk 58">
            <a:extLst>
              <a:ext uri="{FF2B5EF4-FFF2-40B4-BE49-F238E27FC236}">
                <a16:creationId xmlns:a16="http://schemas.microsoft.com/office/drawing/2014/main" id="{5186A66A-1AD1-0CD5-5D68-88A4C685781C}"/>
              </a:ext>
            </a:extLst>
          </p:cNvPr>
          <p:cNvSpPr/>
          <p:nvPr/>
        </p:nvSpPr>
        <p:spPr>
          <a:xfrm rot="16200000">
            <a:off x="9108179" y="23696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59CFFC-349F-2091-B2BF-B99F3596983D}"/>
              </a:ext>
            </a:extLst>
          </p:cNvPr>
          <p:cNvSpPr/>
          <p:nvPr/>
        </p:nvSpPr>
        <p:spPr>
          <a:xfrm>
            <a:off x="9299053" y="271974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Display_weight_kg</a:t>
            </a:r>
            <a:r>
              <a:rPr lang="en-US" dirty="0"/>
              <a:t>()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6F93708E-F62A-A43B-F765-33379AFF6939}"/>
              </a:ext>
            </a:extLst>
          </p:cNvPr>
          <p:cNvSpPr/>
          <p:nvPr/>
        </p:nvSpPr>
        <p:spPr>
          <a:xfrm rot="16200000">
            <a:off x="9108179" y="271097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29639A-B433-D869-34DC-A1CB7814F17B}"/>
              </a:ext>
            </a:extLst>
          </p:cNvPr>
          <p:cNvSpPr/>
          <p:nvPr/>
        </p:nvSpPr>
        <p:spPr>
          <a:xfrm>
            <a:off x="9299053" y="3070853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Display_height_cm</a:t>
            </a:r>
            <a:r>
              <a:rPr lang="en-US" dirty="0"/>
              <a:t>()</a:t>
            </a:r>
          </a:p>
        </p:txBody>
      </p:sp>
      <p:sp>
        <p:nvSpPr>
          <p:cNvPr id="63" name="Magnetic Disk 62">
            <a:extLst>
              <a:ext uri="{FF2B5EF4-FFF2-40B4-BE49-F238E27FC236}">
                <a16:creationId xmlns:a16="http://schemas.microsoft.com/office/drawing/2014/main" id="{3333E04C-1192-D865-7F28-0F6275AA3FB7}"/>
              </a:ext>
            </a:extLst>
          </p:cNvPr>
          <p:cNvSpPr/>
          <p:nvPr/>
        </p:nvSpPr>
        <p:spPr>
          <a:xfrm rot="16200000">
            <a:off x="9108179" y="306208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52A698-E00B-3AC0-AA6E-9C89F5D0407E}"/>
              </a:ext>
            </a:extLst>
          </p:cNvPr>
          <p:cNvSpPr/>
          <p:nvPr/>
        </p:nvSpPr>
        <p:spPr>
          <a:xfrm>
            <a:off x="9299053" y="341299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Display_bodymass_index</a:t>
            </a:r>
            <a:r>
              <a:rPr lang="en-US" dirty="0"/>
              <a:t>()</a:t>
            </a:r>
          </a:p>
        </p:txBody>
      </p:sp>
      <p:sp>
        <p:nvSpPr>
          <p:cNvPr id="65" name="Magnetic Disk 64">
            <a:extLst>
              <a:ext uri="{FF2B5EF4-FFF2-40B4-BE49-F238E27FC236}">
                <a16:creationId xmlns:a16="http://schemas.microsoft.com/office/drawing/2014/main" id="{F19F3E7B-FCD5-B45A-D13E-92D66F5EEAD9}"/>
              </a:ext>
            </a:extLst>
          </p:cNvPr>
          <p:cNvSpPr/>
          <p:nvPr/>
        </p:nvSpPr>
        <p:spPr>
          <a:xfrm rot="16200000">
            <a:off x="9108179" y="340422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B9C4ED-3A9A-1E77-B0AB-3C9075DF5D32}"/>
              </a:ext>
            </a:extLst>
          </p:cNvPr>
          <p:cNvSpPr/>
          <p:nvPr/>
        </p:nvSpPr>
        <p:spPr>
          <a:xfrm>
            <a:off x="9290862" y="3731415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displayMetabolicRate</a:t>
            </a:r>
            <a:r>
              <a:rPr lang="en-US" dirty="0"/>
              <a:t>()</a:t>
            </a:r>
          </a:p>
        </p:txBody>
      </p:sp>
      <p:sp>
        <p:nvSpPr>
          <p:cNvPr id="67" name="Magnetic Disk 66">
            <a:extLst>
              <a:ext uri="{FF2B5EF4-FFF2-40B4-BE49-F238E27FC236}">
                <a16:creationId xmlns:a16="http://schemas.microsoft.com/office/drawing/2014/main" id="{1DAF5038-85F2-E28B-E978-DFAB47973E7E}"/>
              </a:ext>
            </a:extLst>
          </p:cNvPr>
          <p:cNvSpPr/>
          <p:nvPr/>
        </p:nvSpPr>
        <p:spPr>
          <a:xfrm rot="16200000">
            <a:off x="9099988" y="372264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agnetic Disk 67">
            <a:extLst>
              <a:ext uri="{FF2B5EF4-FFF2-40B4-BE49-F238E27FC236}">
                <a16:creationId xmlns:a16="http://schemas.microsoft.com/office/drawing/2014/main" id="{1C1AAFFC-DD1F-94FD-B220-6D281410066B}"/>
              </a:ext>
            </a:extLst>
          </p:cNvPr>
          <p:cNvSpPr/>
          <p:nvPr/>
        </p:nvSpPr>
        <p:spPr>
          <a:xfrm>
            <a:off x="6974921" y="24695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Magnetic Disk 68">
            <a:extLst>
              <a:ext uri="{FF2B5EF4-FFF2-40B4-BE49-F238E27FC236}">
                <a16:creationId xmlns:a16="http://schemas.microsoft.com/office/drawing/2014/main" id="{18C08E63-A291-0AA6-8163-844399D76927}"/>
              </a:ext>
            </a:extLst>
          </p:cNvPr>
          <p:cNvSpPr/>
          <p:nvPr/>
        </p:nvSpPr>
        <p:spPr>
          <a:xfrm>
            <a:off x="6974921" y="276624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01A266-B24D-B2D2-4299-E3D67464EA81}"/>
              </a:ext>
            </a:extLst>
          </p:cNvPr>
          <p:cNvSpPr txBox="1"/>
          <p:nvPr/>
        </p:nvSpPr>
        <p:spPr>
          <a:xfrm>
            <a:off x="7087694" y="2419404"/>
            <a:ext cx="51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4D1D31-446E-D4C6-1E6F-15EEA48E81F9}"/>
              </a:ext>
            </a:extLst>
          </p:cNvPr>
          <p:cNvSpPr txBox="1"/>
          <p:nvPr/>
        </p:nvSpPr>
        <p:spPr>
          <a:xfrm>
            <a:off x="7094033" y="2727271"/>
            <a:ext cx="118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Weigth_kg</a:t>
            </a:r>
            <a:endParaRPr lang="en-US" dirty="0"/>
          </a:p>
        </p:txBody>
      </p:sp>
      <p:sp>
        <p:nvSpPr>
          <p:cNvPr id="72" name="Magnetic Disk 71">
            <a:extLst>
              <a:ext uri="{FF2B5EF4-FFF2-40B4-BE49-F238E27FC236}">
                <a16:creationId xmlns:a16="http://schemas.microsoft.com/office/drawing/2014/main" id="{77B825B4-65EB-1D6B-25A3-F85C5CE11045}"/>
              </a:ext>
            </a:extLst>
          </p:cNvPr>
          <p:cNvSpPr/>
          <p:nvPr/>
        </p:nvSpPr>
        <p:spPr>
          <a:xfrm>
            <a:off x="6974921" y="306425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CF288A-B14B-C6DE-0D3C-98CD474581AA}"/>
              </a:ext>
            </a:extLst>
          </p:cNvPr>
          <p:cNvSpPr txBox="1"/>
          <p:nvPr/>
        </p:nvSpPr>
        <p:spPr>
          <a:xfrm>
            <a:off x="7108336" y="3006261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Heigth_cm</a:t>
            </a:r>
            <a:endParaRPr lang="en-US" dirty="0"/>
          </a:p>
        </p:txBody>
      </p:sp>
      <p:sp>
        <p:nvSpPr>
          <p:cNvPr id="74" name="Magnetic Disk 73">
            <a:extLst>
              <a:ext uri="{FF2B5EF4-FFF2-40B4-BE49-F238E27FC236}">
                <a16:creationId xmlns:a16="http://schemas.microsoft.com/office/drawing/2014/main" id="{1F8170BD-5273-1001-1DB1-DFFABA844E42}"/>
              </a:ext>
            </a:extLst>
          </p:cNvPr>
          <p:cNvSpPr/>
          <p:nvPr/>
        </p:nvSpPr>
        <p:spPr>
          <a:xfrm>
            <a:off x="6974921" y="336654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302ABA5-3294-57C0-B41A-3E6298955E8C}"/>
              </a:ext>
            </a:extLst>
          </p:cNvPr>
          <p:cNvSpPr txBox="1"/>
          <p:nvPr/>
        </p:nvSpPr>
        <p:spPr>
          <a:xfrm>
            <a:off x="7108336" y="3308559"/>
            <a:ext cx="174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bodaymassindex</a:t>
            </a:r>
            <a:endParaRPr lang="en-US" dirty="0"/>
          </a:p>
        </p:txBody>
      </p:sp>
      <p:sp>
        <p:nvSpPr>
          <p:cNvPr id="76" name="Magnetic Disk 75">
            <a:extLst>
              <a:ext uri="{FF2B5EF4-FFF2-40B4-BE49-F238E27FC236}">
                <a16:creationId xmlns:a16="http://schemas.microsoft.com/office/drawing/2014/main" id="{27F3E7DF-261C-C37C-E0F4-4A8242537A08}"/>
              </a:ext>
            </a:extLst>
          </p:cNvPr>
          <p:cNvSpPr/>
          <p:nvPr/>
        </p:nvSpPr>
        <p:spPr>
          <a:xfrm>
            <a:off x="6974921" y="366395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177C9E-0890-BA57-B4BA-F9C3048E109F}"/>
              </a:ext>
            </a:extLst>
          </p:cNvPr>
          <p:cNvSpPr txBox="1"/>
          <p:nvPr/>
        </p:nvSpPr>
        <p:spPr>
          <a:xfrm>
            <a:off x="7108336" y="3605964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metabolicrate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AE312C-654A-7921-7C7D-FFA05832AE7D}"/>
              </a:ext>
            </a:extLst>
          </p:cNvPr>
          <p:cNvSpPr txBox="1"/>
          <p:nvPr/>
        </p:nvSpPr>
        <p:spPr>
          <a:xfrm>
            <a:off x="981631" y="535059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E7BA5D-755B-77B8-5A1B-6CC597AEC78C}"/>
              </a:ext>
            </a:extLst>
          </p:cNvPr>
          <p:cNvSpPr txBox="1"/>
          <p:nvPr/>
        </p:nvSpPr>
        <p:spPr>
          <a:xfrm>
            <a:off x="3359186" y="5337949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pounds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3E2A7D-7C29-B4EF-0443-3CA5AF0AF428}"/>
              </a:ext>
            </a:extLst>
          </p:cNvPr>
          <p:cNvSpPr txBox="1"/>
          <p:nvPr/>
        </p:nvSpPr>
        <p:spPr>
          <a:xfrm>
            <a:off x="5742025" y="5320413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inches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AD584B-4479-080F-86DF-EE1691AEC8B7}"/>
              </a:ext>
            </a:extLst>
          </p:cNvPr>
          <p:cNvSpPr txBox="1"/>
          <p:nvPr/>
        </p:nvSpPr>
        <p:spPr>
          <a:xfrm>
            <a:off x="6992728" y="5350591"/>
            <a:ext cx="1356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 (kg)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1EE9BF-3F48-5952-1C43-F4E596A4292C}"/>
              </a:ext>
            </a:extLst>
          </p:cNvPr>
          <p:cNvSpPr txBox="1"/>
          <p:nvPr/>
        </p:nvSpPr>
        <p:spPr>
          <a:xfrm>
            <a:off x="8494849" y="5320387"/>
            <a:ext cx="121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Height(cm)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8821C2-273F-E022-9A21-5B140C19C96B}"/>
              </a:ext>
            </a:extLst>
          </p:cNvPr>
          <p:cNvSpPr txBox="1"/>
          <p:nvPr/>
        </p:nvSpPr>
        <p:spPr>
          <a:xfrm>
            <a:off x="10733436" y="434985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87628B-6053-482B-B20F-17472626FB07}"/>
              </a:ext>
            </a:extLst>
          </p:cNvPr>
          <p:cNvSpPr txBox="1"/>
          <p:nvPr/>
        </p:nvSpPr>
        <p:spPr>
          <a:xfrm>
            <a:off x="10733436" y="456585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E8CEF3-41EF-5D07-7380-B861E9ADDF91}"/>
              </a:ext>
            </a:extLst>
          </p:cNvPr>
          <p:cNvSpPr txBox="1"/>
          <p:nvPr/>
        </p:nvSpPr>
        <p:spPr>
          <a:xfrm>
            <a:off x="10733436" y="482013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B99DC4-5BE4-25F7-A4C5-ECE4453711BC}"/>
              </a:ext>
            </a:extLst>
          </p:cNvPr>
          <p:cNvSpPr txBox="1"/>
          <p:nvPr/>
        </p:nvSpPr>
        <p:spPr>
          <a:xfrm>
            <a:off x="10733436" y="503613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0" name="Magnetic Disk 89">
            <a:extLst>
              <a:ext uri="{FF2B5EF4-FFF2-40B4-BE49-F238E27FC236}">
                <a16:creationId xmlns:a16="http://schemas.microsoft.com/office/drawing/2014/main" id="{0C0ECCA9-F819-1BE9-098B-B758EE59186D}"/>
              </a:ext>
            </a:extLst>
          </p:cNvPr>
          <p:cNvSpPr/>
          <p:nvPr/>
        </p:nvSpPr>
        <p:spPr>
          <a:xfrm>
            <a:off x="11518038" y="53505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5EF4E1-8DAD-C24F-F99C-A841F2247035}"/>
              </a:ext>
            </a:extLst>
          </p:cNvPr>
          <p:cNvSpPr txBox="1"/>
          <p:nvPr/>
        </p:nvSpPr>
        <p:spPr>
          <a:xfrm>
            <a:off x="1911071" y="5806625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EE5290-2608-466B-BBDB-BEBFD5423FA1}"/>
              </a:ext>
            </a:extLst>
          </p:cNvPr>
          <p:cNvSpPr txBox="1"/>
          <p:nvPr/>
        </p:nvSpPr>
        <p:spPr>
          <a:xfrm>
            <a:off x="4286110" y="585912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3F5D4C-FA14-DA5C-8AA4-A7F6B27E5F33}"/>
              </a:ext>
            </a:extLst>
          </p:cNvPr>
          <p:cNvSpPr txBox="1"/>
          <p:nvPr/>
        </p:nvSpPr>
        <p:spPr>
          <a:xfrm>
            <a:off x="6737469" y="591175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0AB040-FDF6-BC82-EE4B-ADE89C84A9F7}"/>
              </a:ext>
            </a:extLst>
          </p:cNvPr>
          <p:cNvSpPr txBox="1"/>
          <p:nvPr/>
        </p:nvSpPr>
        <p:spPr>
          <a:xfrm>
            <a:off x="8851377" y="5835673"/>
            <a:ext cx="83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index</a:t>
            </a:r>
          </a:p>
        </p:txBody>
      </p:sp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0DCDFD1E-8630-F6AB-02CF-F7B618539707}"/>
              </a:ext>
            </a:extLst>
          </p:cNvPr>
          <p:cNvCxnSpPr>
            <a:cxnSpLocks/>
            <a:stCxn id="13" idx="0"/>
            <a:endCxn id="49" idx="2"/>
          </p:cNvCxnSpPr>
          <p:nvPr/>
        </p:nvCxnSpPr>
        <p:spPr>
          <a:xfrm>
            <a:off x="2461515" y="2788379"/>
            <a:ext cx="590369" cy="336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FFA66233-5F5E-C506-B7D8-06740CED7EFE}"/>
              </a:ext>
            </a:extLst>
          </p:cNvPr>
          <p:cNvCxnSpPr>
            <a:cxnSpLocks/>
            <a:stCxn id="14" idx="1"/>
            <a:endCxn id="50" idx="2"/>
          </p:cNvCxnSpPr>
          <p:nvPr/>
        </p:nvCxnSpPr>
        <p:spPr>
          <a:xfrm flipV="1">
            <a:off x="2552806" y="3118780"/>
            <a:ext cx="499078" cy="116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CAF35C5B-2848-E025-3C90-B7BFA2132A9F}"/>
              </a:ext>
            </a:extLst>
          </p:cNvPr>
          <p:cNvCxnSpPr>
            <a:cxnSpLocks/>
            <a:stCxn id="15" idx="1"/>
            <a:endCxn id="53" idx="2"/>
          </p:cNvCxnSpPr>
          <p:nvPr/>
        </p:nvCxnSpPr>
        <p:spPr>
          <a:xfrm flipV="1">
            <a:off x="2566982" y="3416789"/>
            <a:ext cx="484902" cy="501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7CE00E46-8C9D-CE01-1A13-59CD126257FA}"/>
              </a:ext>
            </a:extLst>
          </p:cNvPr>
          <p:cNvCxnSpPr>
            <a:cxnSpLocks/>
            <a:stCxn id="18" idx="1"/>
            <a:endCxn id="55" idx="2"/>
          </p:cNvCxnSpPr>
          <p:nvPr/>
        </p:nvCxnSpPr>
        <p:spPr>
          <a:xfrm flipV="1">
            <a:off x="2566982" y="3719087"/>
            <a:ext cx="484902" cy="1022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E240E1B9-AD0A-0B20-C3F0-99F80A26751C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4011043" y="2819449"/>
            <a:ext cx="6741700" cy="1746409"/>
          </a:xfrm>
          <a:prstGeom prst="curvedConnector3">
            <a:avLst>
              <a:gd name="adj1" fmla="val 2151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C409CAA3-81A3-4ECD-79AC-9DA9D4075CC1}"/>
              </a:ext>
            </a:extLst>
          </p:cNvPr>
          <p:cNvCxnSpPr>
            <a:cxnSpLocks/>
            <a:stCxn id="52" idx="3"/>
            <a:endCxn id="20" idx="0"/>
          </p:cNvCxnSpPr>
          <p:nvPr/>
        </p:nvCxnSpPr>
        <p:spPr>
          <a:xfrm flipH="1">
            <a:off x="891951" y="3127316"/>
            <a:ext cx="3249695" cy="2349579"/>
          </a:xfrm>
          <a:prstGeom prst="curvedConnector4">
            <a:avLst>
              <a:gd name="adj1" fmla="val -7035"/>
              <a:gd name="adj2" fmla="val 51984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Curved Connector 95">
            <a:extLst>
              <a:ext uri="{FF2B5EF4-FFF2-40B4-BE49-F238E27FC236}">
                <a16:creationId xmlns:a16="http://schemas.microsoft.com/office/drawing/2014/main" id="{4ACAE18F-5AA7-894A-4DCE-99E6F7B0809B}"/>
              </a:ext>
            </a:extLst>
          </p:cNvPr>
          <p:cNvCxnSpPr>
            <a:cxnSpLocks/>
            <a:stCxn id="23" idx="2"/>
            <a:endCxn id="68" idx="2"/>
          </p:cNvCxnSpPr>
          <p:nvPr/>
        </p:nvCxnSpPr>
        <p:spPr>
          <a:xfrm rot="5400000" flipH="1" flipV="1">
            <a:off x="3052126" y="1746672"/>
            <a:ext cx="3062787" cy="478280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3AA90A8C-023A-1EA9-2EE6-A5BF5A907576}"/>
              </a:ext>
            </a:extLst>
          </p:cNvPr>
          <p:cNvCxnSpPr>
            <a:cxnSpLocks/>
            <a:stCxn id="54" idx="3"/>
            <a:endCxn id="30" idx="1"/>
          </p:cNvCxnSpPr>
          <p:nvPr/>
        </p:nvCxnSpPr>
        <p:spPr>
          <a:xfrm flipH="1">
            <a:off x="3270317" y="3406306"/>
            <a:ext cx="1149102" cy="1988839"/>
          </a:xfrm>
          <a:prstGeom prst="curvedConnector4">
            <a:avLst>
              <a:gd name="adj1" fmla="val -19894"/>
              <a:gd name="adj2" fmla="val 5464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B36E30B9-0D93-D872-A789-DA13087156AE}"/>
              </a:ext>
            </a:extLst>
          </p:cNvPr>
          <p:cNvCxnSpPr>
            <a:cxnSpLocks/>
            <a:stCxn id="56" idx="3"/>
            <a:endCxn id="35" idx="1"/>
          </p:cNvCxnSpPr>
          <p:nvPr/>
        </p:nvCxnSpPr>
        <p:spPr>
          <a:xfrm>
            <a:off x="4703150" y="3708604"/>
            <a:ext cx="955076" cy="167685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Curved Connector 105">
            <a:extLst>
              <a:ext uri="{FF2B5EF4-FFF2-40B4-BE49-F238E27FC236}">
                <a16:creationId xmlns:a16="http://schemas.microsoft.com/office/drawing/2014/main" id="{B0383830-E8A8-5A1A-DA5C-A290D1E026E3}"/>
              </a:ext>
            </a:extLst>
          </p:cNvPr>
          <p:cNvCxnSpPr>
            <a:cxnSpLocks/>
            <a:stCxn id="33" idx="2"/>
            <a:endCxn id="69" idx="2"/>
          </p:cNvCxnSpPr>
          <p:nvPr/>
        </p:nvCxnSpPr>
        <p:spPr>
          <a:xfrm rot="5400000" flipH="1" flipV="1">
            <a:off x="4384825" y="3089061"/>
            <a:ext cx="2775755" cy="240443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9" name="Curved Connector 108">
            <a:extLst>
              <a:ext uri="{FF2B5EF4-FFF2-40B4-BE49-F238E27FC236}">
                <a16:creationId xmlns:a16="http://schemas.microsoft.com/office/drawing/2014/main" id="{8AB0E3A4-4C95-3610-A119-C52E0EDFEE40}"/>
              </a:ext>
            </a:extLst>
          </p:cNvPr>
          <p:cNvCxnSpPr>
            <a:cxnSpLocks/>
            <a:stCxn id="38" idx="2"/>
            <a:endCxn id="72" idx="2"/>
          </p:cNvCxnSpPr>
          <p:nvPr/>
        </p:nvCxnSpPr>
        <p:spPr>
          <a:xfrm rot="5400000" flipH="1" flipV="1">
            <a:off x="5732629" y="4427174"/>
            <a:ext cx="2468056" cy="1652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2" name="Curved Connector 111">
            <a:extLst>
              <a:ext uri="{FF2B5EF4-FFF2-40B4-BE49-F238E27FC236}">
                <a16:creationId xmlns:a16="http://schemas.microsoft.com/office/drawing/2014/main" id="{4C5D3F09-E189-90DE-B2EF-2CAD462B8792}"/>
              </a:ext>
            </a:extLst>
          </p:cNvPr>
          <p:cNvCxnSpPr>
            <a:cxnSpLocks/>
            <a:stCxn id="71" idx="3"/>
            <a:endCxn id="84" idx="0"/>
          </p:cNvCxnSpPr>
          <p:nvPr/>
        </p:nvCxnSpPr>
        <p:spPr>
          <a:xfrm flipH="1">
            <a:off x="7670785" y="2911937"/>
            <a:ext cx="605879" cy="2438654"/>
          </a:xfrm>
          <a:prstGeom prst="curvedConnector4">
            <a:avLst>
              <a:gd name="adj1" fmla="val -37730"/>
              <a:gd name="adj2" fmla="val 53786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86DD5BEF-EEA8-CCA3-B702-CB1216FF1BEC}"/>
              </a:ext>
            </a:extLst>
          </p:cNvPr>
          <p:cNvCxnSpPr>
            <a:cxnSpLocks/>
            <a:stCxn id="73" idx="3"/>
            <a:endCxn id="41" idx="1"/>
          </p:cNvCxnSpPr>
          <p:nvPr/>
        </p:nvCxnSpPr>
        <p:spPr>
          <a:xfrm>
            <a:off x="8307447" y="3190927"/>
            <a:ext cx="161893" cy="2185760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Curved Connector 117">
            <a:extLst>
              <a:ext uri="{FF2B5EF4-FFF2-40B4-BE49-F238E27FC236}">
                <a16:creationId xmlns:a16="http://schemas.microsoft.com/office/drawing/2014/main" id="{1DC0F059-C87B-29D8-170A-13CF2BB2D0BF}"/>
              </a:ext>
            </a:extLst>
          </p:cNvPr>
          <p:cNvCxnSpPr>
            <a:cxnSpLocks/>
            <a:stCxn id="71" idx="3"/>
            <a:endCxn id="87" idx="1"/>
          </p:cNvCxnSpPr>
          <p:nvPr/>
        </p:nvCxnSpPr>
        <p:spPr>
          <a:xfrm>
            <a:off x="8276664" y="2911937"/>
            <a:ext cx="2456772" cy="1838587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Curved Connector 120">
            <a:extLst>
              <a:ext uri="{FF2B5EF4-FFF2-40B4-BE49-F238E27FC236}">
                <a16:creationId xmlns:a16="http://schemas.microsoft.com/office/drawing/2014/main" id="{80AB9B77-C1D3-BDE0-EBD1-5E6A14BC2456}"/>
              </a:ext>
            </a:extLst>
          </p:cNvPr>
          <p:cNvCxnSpPr>
            <a:cxnSpLocks/>
            <a:stCxn id="73" idx="3"/>
            <a:endCxn id="88" idx="1"/>
          </p:cNvCxnSpPr>
          <p:nvPr/>
        </p:nvCxnSpPr>
        <p:spPr>
          <a:xfrm>
            <a:off x="8307447" y="3190927"/>
            <a:ext cx="2425989" cy="1813875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E96082B1-2A43-6EE4-C6B7-74BBB1BA4AD2}"/>
              </a:ext>
            </a:extLst>
          </p:cNvPr>
          <p:cNvCxnSpPr>
            <a:cxnSpLocks/>
            <a:stCxn id="77" idx="3"/>
            <a:endCxn id="67" idx="1"/>
          </p:cNvCxnSpPr>
          <p:nvPr/>
        </p:nvCxnSpPr>
        <p:spPr>
          <a:xfrm>
            <a:off x="8597270" y="3790630"/>
            <a:ext cx="493489" cy="691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Curved Connector 126">
            <a:extLst>
              <a:ext uri="{FF2B5EF4-FFF2-40B4-BE49-F238E27FC236}">
                <a16:creationId xmlns:a16="http://schemas.microsoft.com/office/drawing/2014/main" id="{21B651A6-C561-2AC4-D182-167A981A2B25}"/>
              </a:ext>
            </a:extLst>
          </p:cNvPr>
          <p:cNvCxnSpPr>
            <a:cxnSpLocks/>
            <a:stCxn id="48" idx="2"/>
            <a:endCxn id="77" idx="2"/>
          </p:cNvCxnSpPr>
          <p:nvPr/>
        </p:nvCxnSpPr>
        <p:spPr>
          <a:xfrm rot="16200000" flipV="1">
            <a:off x="9101255" y="2726844"/>
            <a:ext cx="1666944" cy="41638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80C9726B-1F0D-C2D5-B26D-6936C26ED725}"/>
              </a:ext>
            </a:extLst>
          </p:cNvPr>
          <p:cNvCxnSpPr>
            <a:cxnSpLocks/>
            <a:stCxn id="43" idx="2"/>
            <a:endCxn id="74" idx="2"/>
          </p:cNvCxnSpPr>
          <p:nvPr/>
        </p:nvCxnSpPr>
        <p:spPr>
          <a:xfrm rot="16200000" flipV="1">
            <a:off x="7095601" y="3383028"/>
            <a:ext cx="2156990" cy="2398350"/>
          </a:xfrm>
          <a:prstGeom prst="curvedConnector4">
            <a:avLst>
              <a:gd name="adj1" fmla="val 46607"/>
              <a:gd name="adj2" fmla="val 10953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EC109365-D6FF-CCF4-E399-4512055A4C3F}"/>
              </a:ext>
            </a:extLst>
          </p:cNvPr>
          <p:cNvCxnSpPr>
            <a:cxnSpLocks/>
            <a:stCxn id="75" idx="3"/>
            <a:endCxn id="65" idx="1"/>
          </p:cNvCxnSpPr>
          <p:nvPr/>
        </p:nvCxnSpPr>
        <p:spPr>
          <a:xfrm>
            <a:off x="8851377" y="3493225"/>
            <a:ext cx="247573" cy="481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Curved Connector 135">
            <a:extLst>
              <a:ext uri="{FF2B5EF4-FFF2-40B4-BE49-F238E27FC236}">
                <a16:creationId xmlns:a16="http://schemas.microsoft.com/office/drawing/2014/main" id="{147D2B81-819C-912E-4261-8C2E9A7D86AB}"/>
              </a:ext>
            </a:extLst>
          </p:cNvPr>
          <p:cNvCxnSpPr>
            <a:cxnSpLocks/>
            <a:stCxn id="73" idx="3"/>
            <a:endCxn id="63" idx="1"/>
          </p:cNvCxnSpPr>
          <p:nvPr/>
        </p:nvCxnSpPr>
        <p:spPr>
          <a:xfrm>
            <a:off x="8307447" y="3190927"/>
            <a:ext cx="791503" cy="83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Curved Connector 138">
            <a:extLst>
              <a:ext uri="{FF2B5EF4-FFF2-40B4-BE49-F238E27FC236}">
                <a16:creationId xmlns:a16="http://schemas.microsoft.com/office/drawing/2014/main" id="{A417DBF1-A2CA-3E0B-1F65-0EFA3CD31C54}"/>
              </a:ext>
            </a:extLst>
          </p:cNvPr>
          <p:cNvCxnSpPr>
            <a:cxnSpLocks/>
            <a:stCxn id="71" idx="3"/>
            <a:endCxn id="61" idx="1"/>
          </p:cNvCxnSpPr>
          <p:nvPr/>
        </p:nvCxnSpPr>
        <p:spPr>
          <a:xfrm flipV="1">
            <a:off x="8276664" y="2848133"/>
            <a:ext cx="822286" cy="638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5BB2505A-B101-6A9C-03F3-2B8A14B048DB}"/>
              </a:ext>
            </a:extLst>
          </p:cNvPr>
          <p:cNvCxnSpPr>
            <a:cxnSpLocks/>
            <a:stCxn id="70" idx="3"/>
            <a:endCxn id="59" idx="1"/>
          </p:cNvCxnSpPr>
          <p:nvPr/>
        </p:nvCxnSpPr>
        <p:spPr>
          <a:xfrm flipV="1">
            <a:off x="7605464" y="2506852"/>
            <a:ext cx="1493486" cy="972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ADDD218-5130-C3CE-5D5F-BF2FE85FC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195" y="226953"/>
            <a:ext cx="929044" cy="15210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97DBDC-0A61-8415-090E-7EA8BB037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984" y="48488"/>
            <a:ext cx="2732960" cy="179119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844560B-F018-B7F9-466A-509DCE845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646" y="0"/>
            <a:ext cx="830574" cy="1991864"/>
          </a:xfrm>
          <a:prstGeom prst="rect">
            <a:avLst/>
          </a:prstGeom>
        </p:spPr>
      </p:pic>
      <p:sp>
        <p:nvSpPr>
          <p:cNvPr id="24" name="Striped Right Arrow 23">
            <a:extLst>
              <a:ext uri="{FF2B5EF4-FFF2-40B4-BE49-F238E27FC236}">
                <a16:creationId xmlns:a16="http://schemas.microsoft.com/office/drawing/2014/main" id="{689F0D3E-6996-715C-15BB-D2B6C17E1FC7}"/>
              </a:ext>
            </a:extLst>
          </p:cNvPr>
          <p:cNvSpPr/>
          <p:nvPr/>
        </p:nvSpPr>
        <p:spPr>
          <a:xfrm>
            <a:off x="4687053" y="982493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iped Right Arrow 25">
            <a:extLst>
              <a:ext uri="{FF2B5EF4-FFF2-40B4-BE49-F238E27FC236}">
                <a16:creationId xmlns:a16="http://schemas.microsoft.com/office/drawing/2014/main" id="{CA3C65EA-3483-52B9-F424-FB6937E02961}"/>
              </a:ext>
            </a:extLst>
          </p:cNvPr>
          <p:cNvSpPr/>
          <p:nvPr/>
        </p:nvSpPr>
        <p:spPr>
          <a:xfrm>
            <a:off x="5917312" y="995932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256703-E3F8-38B1-AF2B-C121A82C1853}"/>
              </a:ext>
            </a:extLst>
          </p:cNvPr>
          <p:cNvSpPr txBox="1"/>
          <p:nvPr/>
        </p:nvSpPr>
        <p:spPr>
          <a:xfrm>
            <a:off x="8543725" y="87557"/>
            <a:ext cx="3505745" cy="56221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Data Flow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EDAF5-A9E1-C262-C1E7-1D8605F33B26}"/>
              </a:ext>
            </a:extLst>
          </p:cNvPr>
          <p:cNvSpPr txBox="1"/>
          <p:nvPr/>
        </p:nvSpPr>
        <p:spPr>
          <a:xfrm>
            <a:off x="33051" y="5227"/>
            <a:ext cx="4698722" cy="27084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def main():</a:t>
            </a:r>
          </a:p>
          <a:p>
            <a:r>
              <a:rPr lang="en-US" sz="1000" dirty="0"/>
              <a:t>	gender		= </a:t>
            </a:r>
            <a:r>
              <a:rPr lang="en-US" sz="1000" dirty="0" err="1"/>
              <a:t>get_gender</a:t>
            </a:r>
            <a:r>
              <a:rPr lang="en-US" sz="1000" dirty="0"/>
              <a:t>()</a:t>
            </a:r>
          </a:p>
          <a:p>
            <a:r>
              <a:rPr lang="en-US" sz="1000" dirty="0"/>
              <a:t>	birthday		= </a:t>
            </a:r>
            <a:r>
              <a:rPr lang="en-US" sz="1000" dirty="0" err="1"/>
              <a:t>get_birthday</a:t>
            </a:r>
            <a:r>
              <a:rPr lang="en-US" sz="1000" dirty="0"/>
              <a:t>()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weight_lbs</a:t>
            </a:r>
            <a:r>
              <a:rPr lang="en-US" sz="1000" dirty="0"/>
              <a:t>	= </a:t>
            </a:r>
            <a:r>
              <a:rPr lang="en-US" sz="1000" dirty="0" err="1"/>
              <a:t>get_weight</a:t>
            </a:r>
            <a:r>
              <a:rPr lang="en-US" sz="1000" dirty="0"/>
              <a:t>()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height_inches</a:t>
            </a:r>
            <a:r>
              <a:rPr lang="en-US" sz="1000" dirty="0"/>
              <a:t> 	= </a:t>
            </a:r>
            <a:r>
              <a:rPr lang="en-US" sz="1000" dirty="0" err="1"/>
              <a:t>get_inches</a:t>
            </a:r>
            <a:r>
              <a:rPr lang="en-US" sz="1000" dirty="0"/>
              <a:t>()</a:t>
            </a:r>
          </a:p>
          <a:p>
            <a:endParaRPr lang="en-US" sz="1000" dirty="0"/>
          </a:p>
          <a:p>
            <a:r>
              <a:rPr lang="en-US" sz="1000" dirty="0"/>
              <a:t>	age 		= </a:t>
            </a:r>
            <a:r>
              <a:rPr lang="en-US" sz="1000" dirty="0" err="1"/>
              <a:t>compute_age</a:t>
            </a:r>
            <a:r>
              <a:rPr lang="en-US" sz="1000" dirty="0"/>
              <a:t>(	birthday)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weight_kg</a:t>
            </a:r>
            <a:r>
              <a:rPr lang="en-US" sz="1000" dirty="0"/>
              <a:t> 	= </a:t>
            </a:r>
            <a:r>
              <a:rPr lang="en-US" sz="1000" dirty="0" err="1"/>
              <a:t>kg_from_lb</a:t>
            </a:r>
            <a:r>
              <a:rPr lang="en-US" sz="1000" dirty="0"/>
              <a:t>(</a:t>
            </a:r>
            <a:r>
              <a:rPr lang="en-US" sz="1000" dirty="0" err="1"/>
              <a:t>weight_lbs</a:t>
            </a:r>
            <a:r>
              <a:rPr lang="en-US" sz="1000" dirty="0"/>
              <a:t>)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height_cm</a:t>
            </a:r>
            <a:r>
              <a:rPr lang="en-US" sz="1000" dirty="0"/>
              <a:t>	= </a:t>
            </a:r>
            <a:r>
              <a:rPr lang="en-US" sz="1000" dirty="0" err="1"/>
              <a:t>cm_from_in</a:t>
            </a:r>
            <a:r>
              <a:rPr lang="en-US" sz="1000" dirty="0"/>
              <a:t>(</a:t>
            </a:r>
            <a:r>
              <a:rPr lang="en-US" sz="1000" dirty="0" err="1"/>
              <a:t>height_inches</a:t>
            </a:r>
            <a:r>
              <a:rPr lang="en-US" sz="1000" dirty="0"/>
              <a:t>)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bodymassindex</a:t>
            </a:r>
            <a:r>
              <a:rPr lang="en-US" sz="1000" dirty="0"/>
              <a:t> 	= </a:t>
            </a:r>
            <a:r>
              <a:rPr lang="en-US" sz="1000" dirty="0" err="1"/>
              <a:t>body_mass_index</a:t>
            </a:r>
            <a:r>
              <a:rPr lang="en-US" sz="1000" dirty="0"/>
              <a:t>(</a:t>
            </a:r>
            <a:r>
              <a:rPr lang="en-US" sz="1000" dirty="0" err="1"/>
              <a:t>weight_kg</a:t>
            </a:r>
            <a:r>
              <a:rPr lang="en-US" sz="1000" dirty="0"/>
              <a:t>, </a:t>
            </a:r>
            <a:r>
              <a:rPr lang="en-US" sz="1000" dirty="0" err="1"/>
              <a:t>height_cm</a:t>
            </a:r>
            <a:r>
              <a:rPr lang="en-US" sz="1000" dirty="0"/>
              <a:t>)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metabolicrate</a:t>
            </a:r>
            <a:r>
              <a:rPr lang="en-US" sz="1000" dirty="0"/>
              <a:t> 	= </a:t>
            </a:r>
            <a:r>
              <a:rPr lang="en-US" sz="1000" dirty="0" err="1"/>
              <a:t>basel_metabolic_rate</a:t>
            </a:r>
            <a:r>
              <a:rPr lang="en-US" sz="1000" dirty="0"/>
              <a:t>(gender, </a:t>
            </a:r>
            <a:r>
              <a:rPr lang="en-US" sz="1000" dirty="0" err="1"/>
              <a:t>weight_kg</a:t>
            </a:r>
            <a:r>
              <a:rPr lang="en-US" sz="1000" dirty="0"/>
              <a:t>, </a:t>
            </a:r>
            <a:r>
              <a:rPr lang="en-US" sz="1000" dirty="0" err="1"/>
              <a:t>height_cm</a:t>
            </a:r>
            <a:r>
              <a:rPr lang="en-US" sz="1000" dirty="0"/>
              <a:t>, age)</a:t>
            </a:r>
          </a:p>
          <a:p>
            <a:endParaRPr lang="en-US" sz="1000" dirty="0"/>
          </a:p>
          <a:p>
            <a:r>
              <a:rPr lang="en-US" sz="1000" dirty="0"/>
              <a:t>	</a:t>
            </a:r>
            <a:r>
              <a:rPr lang="en-US" sz="1000" dirty="0" err="1"/>
              <a:t>display_age</a:t>
            </a:r>
            <a:r>
              <a:rPr lang="en-US" sz="1000" dirty="0"/>
              <a:t>(age)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display_weight_kg</a:t>
            </a:r>
            <a:r>
              <a:rPr lang="en-US" sz="1000" dirty="0"/>
              <a:t>(</a:t>
            </a:r>
            <a:r>
              <a:rPr lang="en-US" sz="1000" dirty="0" err="1"/>
              <a:t>weight_kg</a:t>
            </a:r>
            <a:r>
              <a:rPr lang="en-US" sz="1000" dirty="0"/>
              <a:t>)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display_height_cm</a:t>
            </a:r>
            <a:r>
              <a:rPr lang="en-US" sz="1000" dirty="0"/>
              <a:t>(</a:t>
            </a:r>
            <a:r>
              <a:rPr lang="en-US" sz="1000" dirty="0" err="1"/>
              <a:t>height_cm</a:t>
            </a:r>
            <a:r>
              <a:rPr lang="en-US" sz="1000" dirty="0"/>
              <a:t>)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display_bodymass_index</a:t>
            </a:r>
            <a:r>
              <a:rPr lang="en-US" sz="1000" dirty="0"/>
              <a:t>(</a:t>
            </a:r>
            <a:r>
              <a:rPr lang="en-US" sz="1000" dirty="0" err="1"/>
              <a:t>bodymassindex</a:t>
            </a:r>
            <a:r>
              <a:rPr lang="en-US" sz="1000" dirty="0"/>
              <a:t>)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displayMetabolicRate</a:t>
            </a:r>
            <a:r>
              <a:rPr lang="en-US" sz="1000" dirty="0"/>
              <a:t>(</a:t>
            </a:r>
            <a:r>
              <a:rPr lang="en-US" sz="1000" dirty="0" err="1"/>
              <a:t>metabolicrate</a:t>
            </a:r>
            <a:r>
              <a:rPr lang="en-US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83249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6A05-99AB-C0D8-08BE-2F734084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03 Prove Milestone: Testing and Fixing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AAB19-5BE3-12F3-0525-987064748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2D070-A6FF-76EE-81FD-D267246A49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ADF08-6B29-6503-DE7F-87C31B6E8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98E7E-BCF6-59FB-BD14-A8152325F5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090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6A05-99AB-C0D8-08BE-2F734084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03 Prove Milestone: Testing and Fixing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AAB19-5BE3-12F3-0525-987064748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Purpose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2D070-A6FF-76EE-81FD-D267246A49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Prove that you can write a Python program and write and run test functions to help you find and fix mistakes.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ADF08-6B29-6503-DE7F-87C31B6E8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98E7E-BCF6-59FB-BD14-A8152325F5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274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6A05-99AB-C0D8-08BE-2F734084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03 Prove Milestone: Testing and Fixing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AAB19-5BE3-12F3-0525-987064748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Purpose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2D070-A6FF-76EE-81FD-D267246A49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Prove that you can write a Python program and write and run test functions to help you find and fix mistakes.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ADF08-6B29-6503-DE7F-87C31B6E8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98E7E-BCF6-59FB-BD14-A8152325F5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465E85-FDF3-5CFA-912B-73C75BEEC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575" y="1290181"/>
            <a:ext cx="5091470" cy="556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826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9E4E5-2C1A-1533-C410-62E0EC5394F5}"/>
              </a:ext>
            </a:extLst>
          </p:cNvPr>
          <p:cNvSpPr/>
          <p:nvPr/>
        </p:nvSpPr>
        <p:spPr>
          <a:xfrm>
            <a:off x="43513" y="518716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get_determiner</a:t>
            </a:r>
            <a:r>
              <a:rPr lang="en-US" dirty="0"/>
              <a:t>()</a:t>
            </a:r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061A171F-6C21-E011-0270-C54738BDA5C5}"/>
              </a:ext>
            </a:extLst>
          </p:cNvPr>
          <p:cNvSpPr/>
          <p:nvPr/>
        </p:nvSpPr>
        <p:spPr>
          <a:xfrm>
            <a:off x="769343" y="491284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452DE711-E0EE-9D3F-FAB2-35E2CC95A5F6}"/>
              </a:ext>
            </a:extLst>
          </p:cNvPr>
          <p:cNvSpPr/>
          <p:nvPr/>
        </p:nvSpPr>
        <p:spPr>
          <a:xfrm rot="5400000">
            <a:off x="2069510" y="518762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4811D9-072F-F852-5672-7CA5BD08D03F}"/>
              </a:ext>
            </a:extLst>
          </p:cNvPr>
          <p:cNvSpPr txBox="1"/>
          <p:nvPr/>
        </p:nvSpPr>
        <p:spPr>
          <a:xfrm>
            <a:off x="986954" y="487797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965FA7-38A8-132B-C6A4-447C39C52D5D}"/>
              </a:ext>
            </a:extLst>
          </p:cNvPr>
          <p:cNvSpPr/>
          <p:nvPr/>
        </p:nvSpPr>
        <p:spPr>
          <a:xfrm>
            <a:off x="2702807" y="517839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get_noun</a:t>
            </a:r>
            <a:r>
              <a:rPr lang="en-US" dirty="0"/>
              <a:t>()</a:t>
            </a:r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272FC67C-8739-407E-8E58-1459E587810A}"/>
              </a:ext>
            </a:extLst>
          </p:cNvPr>
          <p:cNvSpPr/>
          <p:nvPr/>
        </p:nvSpPr>
        <p:spPr>
          <a:xfrm>
            <a:off x="3428637" y="490407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06FF6FEA-26A7-16BD-ABC3-260C62E08414}"/>
              </a:ext>
            </a:extLst>
          </p:cNvPr>
          <p:cNvSpPr/>
          <p:nvPr/>
        </p:nvSpPr>
        <p:spPr>
          <a:xfrm rot="5400000">
            <a:off x="4728804" y="517885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D6142-74F5-976F-8614-D81CE12828B9}"/>
              </a:ext>
            </a:extLst>
          </p:cNvPr>
          <p:cNvSpPr txBox="1"/>
          <p:nvPr/>
        </p:nvSpPr>
        <p:spPr>
          <a:xfrm>
            <a:off x="3646248" y="486921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3175E3-D320-DCCF-1BF9-684F1C3272B6}"/>
              </a:ext>
            </a:extLst>
          </p:cNvPr>
          <p:cNvSpPr/>
          <p:nvPr/>
        </p:nvSpPr>
        <p:spPr>
          <a:xfrm>
            <a:off x="5291914" y="518716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get_verb</a:t>
            </a:r>
            <a:r>
              <a:rPr lang="en-US" dirty="0"/>
              <a:t>()</a:t>
            </a:r>
          </a:p>
        </p:txBody>
      </p: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86F98C78-918C-F6D7-08C6-B2B13E63D9BD}"/>
              </a:ext>
            </a:extLst>
          </p:cNvPr>
          <p:cNvSpPr/>
          <p:nvPr/>
        </p:nvSpPr>
        <p:spPr>
          <a:xfrm>
            <a:off x="6017744" y="491284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agnetic Disk 25">
            <a:extLst>
              <a:ext uri="{FF2B5EF4-FFF2-40B4-BE49-F238E27FC236}">
                <a16:creationId xmlns:a16="http://schemas.microsoft.com/office/drawing/2014/main" id="{9D462C81-DA7D-A5AA-D060-394DDE744B39}"/>
              </a:ext>
            </a:extLst>
          </p:cNvPr>
          <p:cNvSpPr/>
          <p:nvPr/>
        </p:nvSpPr>
        <p:spPr>
          <a:xfrm rot="5400000">
            <a:off x="7317911" y="518762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D77F15-0AE5-9185-7F35-34022675807D}"/>
              </a:ext>
            </a:extLst>
          </p:cNvPr>
          <p:cNvSpPr txBox="1"/>
          <p:nvPr/>
        </p:nvSpPr>
        <p:spPr>
          <a:xfrm>
            <a:off x="6235355" y="487797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078AD1-9162-1A36-4F47-F246BD983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589" y="58067"/>
            <a:ext cx="2009406" cy="1816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33CA8D-6CF5-791A-95FA-3E7F98E61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300" y="297238"/>
            <a:ext cx="5319828" cy="1300604"/>
          </a:xfrm>
          <a:prstGeom prst="rect">
            <a:avLst/>
          </a:prstGeom>
        </p:spPr>
      </p:pic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4D4CB629-0956-2B30-AA35-0AE3A4FC9B84}"/>
              </a:ext>
            </a:extLst>
          </p:cNvPr>
          <p:cNvSpPr/>
          <p:nvPr/>
        </p:nvSpPr>
        <p:spPr>
          <a:xfrm>
            <a:off x="6096000" y="785872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FFB83EA1-7810-6649-8DD8-E968DCC014D0}"/>
              </a:ext>
            </a:extLst>
          </p:cNvPr>
          <p:cNvSpPr/>
          <p:nvPr/>
        </p:nvSpPr>
        <p:spPr>
          <a:xfrm>
            <a:off x="3187565" y="788577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2FCA5-F47D-4B25-C434-635098727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13" y="386455"/>
            <a:ext cx="3027738" cy="123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384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A5E1-14F6-DDDF-D5D0-05932FCA2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get_determiner</a:t>
            </a:r>
            <a:r>
              <a:rPr lang="en-US" dirty="0"/>
              <a:t>(quantity):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918D5-D3BA-D1BB-1854-8A199E5AD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023" y="1209675"/>
            <a:ext cx="7086600" cy="5283200"/>
          </a:xfrm>
          <a:prstGeom prst="rect">
            <a:avLst/>
          </a:prstGeom>
        </p:spPr>
      </p:pic>
      <p:sp>
        <p:nvSpPr>
          <p:cNvPr id="6" name="Diamond 5">
            <a:extLst>
              <a:ext uri="{FF2B5EF4-FFF2-40B4-BE49-F238E27FC236}">
                <a16:creationId xmlns:a16="http://schemas.microsoft.com/office/drawing/2014/main" id="{06621CBD-8950-A34C-F4D1-085EBDC06E67}"/>
              </a:ext>
            </a:extLst>
          </p:cNvPr>
          <p:cNvSpPr/>
          <p:nvPr/>
        </p:nvSpPr>
        <p:spPr>
          <a:xfrm>
            <a:off x="1365738" y="1465385"/>
            <a:ext cx="2338754" cy="10550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quantity ==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6FF7C-4135-355E-5B69-BEA62FE70250}"/>
              </a:ext>
            </a:extLst>
          </p:cNvPr>
          <p:cNvSpPr/>
          <p:nvPr/>
        </p:nvSpPr>
        <p:spPr>
          <a:xfrm>
            <a:off x="93785" y="2708031"/>
            <a:ext cx="237978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words = ["a", "one", "the"]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67CCB5-B5AE-4852-32FA-78AE78E0D170}"/>
              </a:ext>
            </a:extLst>
          </p:cNvPr>
          <p:cNvSpPr/>
          <p:nvPr/>
        </p:nvSpPr>
        <p:spPr>
          <a:xfrm>
            <a:off x="2535115" y="2708031"/>
            <a:ext cx="237978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words = ["some", "many", "the"]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483D00-7600-53B0-2045-F644D103B244}"/>
              </a:ext>
            </a:extLst>
          </p:cNvPr>
          <p:cNvSpPr/>
          <p:nvPr/>
        </p:nvSpPr>
        <p:spPr>
          <a:xfrm>
            <a:off x="1365738" y="3499338"/>
            <a:ext cx="237978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 = </a:t>
            </a:r>
            <a:r>
              <a:rPr lang="en-US" dirty="0" err="1"/>
              <a:t>random.choice</a:t>
            </a:r>
            <a:r>
              <a:rPr lang="en-US" dirty="0"/>
              <a:t>(words)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89E8EB-F52F-F27E-6583-409E59516F70}"/>
              </a:ext>
            </a:extLst>
          </p:cNvPr>
          <p:cNvSpPr/>
          <p:nvPr/>
        </p:nvSpPr>
        <p:spPr>
          <a:xfrm>
            <a:off x="1365738" y="4113945"/>
            <a:ext cx="237978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word</a:t>
            </a:r>
          </a:p>
        </p:txBody>
      </p:sp>
    </p:spTree>
    <p:extLst>
      <p:ext uri="{BB962C8B-B14F-4D97-AF65-F5344CB8AC3E}">
        <p14:creationId xmlns:p14="http://schemas.microsoft.com/office/powerpoint/2010/main" val="35806630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CFC5-FB63-F8D8-2C1E-28AF3211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get_noun</a:t>
            </a:r>
            <a:r>
              <a:rPr lang="en-US" dirty="0"/>
              <a:t>(quantity):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C84C14-13DE-0001-6932-6977BA526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900" y="1381090"/>
            <a:ext cx="6388100" cy="3746500"/>
          </a:xfrm>
          <a:prstGeom prst="rect">
            <a:avLst/>
          </a:prstGeom>
        </p:spPr>
      </p:pic>
      <p:sp>
        <p:nvSpPr>
          <p:cNvPr id="4" name="Diamond 3">
            <a:extLst>
              <a:ext uri="{FF2B5EF4-FFF2-40B4-BE49-F238E27FC236}">
                <a16:creationId xmlns:a16="http://schemas.microsoft.com/office/drawing/2014/main" id="{45DFF983-5830-555E-48E5-1C487CBAE337}"/>
              </a:ext>
            </a:extLst>
          </p:cNvPr>
          <p:cNvSpPr/>
          <p:nvPr/>
        </p:nvSpPr>
        <p:spPr>
          <a:xfrm>
            <a:off x="1365738" y="1465385"/>
            <a:ext cx="2338754" cy="10550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quantity ==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11A74E-CC22-140D-C8EB-4C5EC0795795}"/>
              </a:ext>
            </a:extLst>
          </p:cNvPr>
          <p:cNvSpPr/>
          <p:nvPr/>
        </p:nvSpPr>
        <p:spPr>
          <a:xfrm>
            <a:off x="93785" y="2708031"/>
            <a:ext cx="2379784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words = ["bird", "boy", "car", "cat", "child", "dog", "girl", "man", "rabbit", "woman”]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D54971-627F-662B-DFF1-2E8BA9CD7F3E}"/>
              </a:ext>
            </a:extLst>
          </p:cNvPr>
          <p:cNvSpPr/>
          <p:nvPr/>
        </p:nvSpPr>
        <p:spPr>
          <a:xfrm>
            <a:off x="2535115" y="2708031"/>
            <a:ext cx="2379784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words = ["birds", "boys", "cars", "cats", "children", "dogs", "girls", "men", "rabbits", "women”]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7B4FE8-B415-03E5-BA27-ED705E21C874}"/>
              </a:ext>
            </a:extLst>
          </p:cNvPr>
          <p:cNvSpPr/>
          <p:nvPr/>
        </p:nvSpPr>
        <p:spPr>
          <a:xfrm>
            <a:off x="1345223" y="5257799"/>
            <a:ext cx="237978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 = </a:t>
            </a:r>
            <a:r>
              <a:rPr lang="en-US" dirty="0" err="1"/>
              <a:t>random.choice</a:t>
            </a:r>
            <a:r>
              <a:rPr lang="en-US" dirty="0"/>
              <a:t>(words)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3368F6-777C-B6F6-151C-6A70F99F1215}"/>
              </a:ext>
            </a:extLst>
          </p:cNvPr>
          <p:cNvSpPr/>
          <p:nvPr/>
        </p:nvSpPr>
        <p:spPr>
          <a:xfrm>
            <a:off x="1345223" y="5872406"/>
            <a:ext cx="237978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word</a:t>
            </a:r>
          </a:p>
        </p:txBody>
      </p:sp>
    </p:spTree>
    <p:extLst>
      <p:ext uri="{BB962C8B-B14F-4D97-AF65-F5344CB8AC3E}">
        <p14:creationId xmlns:p14="http://schemas.microsoft.com/office/powerpoint/2010/main" val="12309223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461A-274C-7B7D-1068-1B63FA424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98" y="365125"/>
            <a:ext cx="5189302" cy="1325563"/>
          </a:xfrm>
        </p:spPr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get_verb</a:t>
            </a:r>
            <a:r>
              <a:rPr lang="en-US" dirty="0"/>
              <a:t>(quantity, tense):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34F1EB-1713-6633-4FE9-3036930D7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504" y="1849348"/>
            <a:ext cx="6164495" cy="5008652"/>
          </a:xfrm>
          <a:prstGeom prst="rect">
            <a:avLst/>
          </a:prstGeom>
        </p:spPr>
      </p:pic>
      <p:sp>
        <p:nvSpPr>
          <p:cNvPr id="6" name="Diamond 5">
            <a:extLst>
              <a:ext uri="{FF2B5EF4-FFF2-40B4-BE49-F238E27FC236}">
                <a16:creationId xmlns:a16="http://schemas.microsoft.com/office/drawing/2014/main" id="{9D67B8C4-761C-7420-330E-F7E175BF25BD}"/>
              </a:ext>
            </a:extLst>
          </p:cNvPr>
          <p:cNvSpPr/>
          <p:nvPr/>
        </p:nvSpPr>
        <p:spPr>
          <a:xfrm>
            <a:off x="84991" y="104288"/>
            <a:ext cx="3640016" cy="4923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tense == past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82AFB0-8DCE-7215-6C64-B853E133BCB5}"/>
              </a:ext>
            </a:extLst>
          </p:cNvPr>
          <p:cNvSpPr/>
          <p:nvPr/>
        </p:nvSpPr>
        <p:spPr>
          <a:xfrm>
            <a:off x="3091418" y="0"/>
            <a:ext cx="293608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words = ["drank", "ate", "grew", "laughed", "thought", "ran", "slept", "talked", "walked", "wrote”]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B0518-13E7-5200-F31F-731F9FE3B0AB}"/>
              </a:ext>
            </a:extLst>
          </p:cNvPr>
          <p:cNvSpPr/>
          <p:nvPr/>
        </p:nvSpPr>
        <p:spPr>
          <a:xfrm>
            <a:off x="3091418" y="1386682"/>
            <a:ext cx="293608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words = ["will drink", "will eat", "will grow", "will laugh", "will think", "will run", "will sleep", "will talk", "will walk", "will write”]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BA8039-B380-4566-9B81-6904049167C6}"/>
              </a:ext>
            </a:extLst>
          </p:cNvPr>
          <p:cNvSpPr/>
          <p:nvPr/>
        </p:nvSpPr>
        <p:spPr>
          <a:xfrm>
            <a:off x="1016977" y="5739484"/>
            <a:ext cx="237978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 = </a:t>
            </a:r>
            <a:r>
              <a:rPr lang="en-US" dirty="0" err="1"/>
              <a:t>random.choice</a:t>
            </a:r>
            <a:r>
              <a:rPr lang="en-US" dirty="0"/>
              <a:t>(words)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710FA4-AD13-9B2B-78E4-7AE51828CC12}"/>
              </a:ext>
            </a:extLst>
          </p:cNvPr>
          <p:cNvSpPr/>
          <p:nvPr/>
        </p:nvSpPr>
        <p:spPr>
          <a:xfrm>
            <a:off x="1016977" y="6365631"/>
            <a:ext cx="237978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word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1D0F49E1-5F93-CFE6-5023-44116DDE15F0}"/>
              </a:ext>
            </a:extLst>
          </p:cNvPr>
          <p:cNvSpPr/>
          <p:nvPr/>
        </p:nvSpPr>
        <p:spPr>
          <a:xfrm>
            <a:off x="84991" y="1386682"/>
            <a:ext cx="3640016" cy="4923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tense == future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9522DFBD-6421-6189-EC9A-B1D20230B6A0}"/>
              </a:ext>
            </a:extLst>
          </p:cNvPr>
          <p:cNvSpPr/>
          <p:nvPr/>
        </p:nvSpPr>
        <p:spPr>
          <a:xfrm>
            <a:off x="0" y="2661566"/>
            <a:ext cx="3640016" cy="4923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tense == present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FB8FBC55-5AA3-E610-5174-8740C8E89A6C}"/>
              </a:ext>
            </a:extLst>
          </p:cNvPr>
          <p:cNvSpPr/>
          <p:nvPr/>
        </p:nvSpPr>
        <p:spPr>
          <a:xfrm>
            <a:off x="386861" y="3164621"/>
            <a:ext cx="3640016" cy="4923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quantity ==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BF1100-A533-85DF-48D0-367D572178BD}"/>
              </a:ext>
            </a:extLst>
          </p:cNvPr>
          <p:cNvSpPr/>
          <p:nvPr/>
        </p:nvSpPr>
        <p:spPr>
          <a:xfrm>
            <a:off x="3091418" y="2798884"/>
            <a:ext cx="293608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words = ["drinks", "eats", "grows", "laughs", "thinks", "runs", "sleeps", "talks", "walks", "writes”]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55C45C-58AF-38BD-E6A1-B9E2260AFA9E}"/>
              </a:ext>
            </a:extLst>
          </p:cNvPr>
          <p:cNvSpPr/>
          <p:nvPr/>
        </p:nvSpPr>
        <p:spPr>
          <a:xfrm>
            <a:off x="3091418" y="4135133"/>
            <a:ext cx="2936086" cy="1107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words = ["drink", "eat", "grow", "laugh", "think", "run", "sleep", "talk", "walk", "write”]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9495DF44-005E-4C73-EEE2-50200BCA0E6B}"/>
              </a:ext>
            </a:extLst>
          </p:cNvPr>
          <p:cNvSpPr/>
          <p:nvPr/>
        </p:nvSpPr>
        <p:spPr>
          <a:xfrm>
            <a:off x="386861" y="4219880"/>
            <a:ext cx="3640016" cy="4923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Else #If quantity &gt;1</a:t>
            </a:r>
          </a:p>
        </p:txBody>
      </p:sp>
    </p:spTree>
    <p:extLst>
      <p:ext uri="{BB962C8B-B14F-4D97-AF65-F5344CB8AC3E}">
        <p14:creationId xmlns:p14="http://schemas.microsoft.com/office/powerpoint/2010/main" val="4283907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9E4E5-2C1A-1533-C410-62E0EC5394F5}"/>
              </a:ext>
            </a:extLst>
          </p:cNvPr>
          <p:cNvSpPr/>
          <p:nvPr/>
        </p:nvSpPr>
        <p:spPr>
          <a:xfrm>
            <a:off x="43513" y="518716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get_determiner</a:t>
            </a:r>
            <a:r>
              <a:rPr lang="en-US" dirty="0"/>
              <a:t>()</a:t>
            </a:r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061A171F-6C21-E011-0270-C54738BDA5C5}"/>
              </a:ext>
            </a:extLst>
          </p:cNvPr>
          <p:cNvSpPr/>
          <p:nvPr/>
        </p:nvSpPr>
        <p:spPr>
          <a:xfrm>
            <a:off x="769343" y="491284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452DE711-E0EE-9D3F-FAB2-35E2CC95A5F6}"/>
              </a:ext>
            </a:extLst>
          </p:cNvPr>
          <p:cNvSpPr/>
          <p:nvPr/>
        </p:nvSpPr>
        <p:spPr>
          <a:xfrm rot="5400000">
            <a:off x="2069510" y="518762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4811D9-072F-F852-5672-7CA5BD08D03F}"/>
              </a:ext>
            </a:extLst>
          </p:cNvPr>
          <p:cNvSpPr txBox="1"/>
          <p:nvPr/>
        </p:nvSpPr>
        <p:spPr>
          <a:xfrm>
            <a:off x="986954" y="487797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965FA7-38A8-132B-C6A4-447C39C52D5D}"/>
              </a:ext>
            </a:extLst>
          </p:cNvPr>
          <p:cNvSpPr/>
          <p:nvPr/>
        </p:nvSpPr>
        <p:spPr>
          <a:xfrm>
            <a:off x="2702807" y="517839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get_noun</a:t>
            </a:r>
            <a:r>
              <a:rPr lang="en-US" dirty="0"/>
              <a:t>()</a:t>
            </a:r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272FC67C-8739-407E-8E58-1459E587810A}"/>
              </a:ext>
            </a:extLst>
          </p:cNvPr>
          <p:cNvSpPr/>
          <p:nvPr/>
        </p:nvSpPr>
        <p:spPr>
          <a:xfrm>
            <a:off x="3428637" y="490407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06FF6FEA-26A7-16BD-ABC3-260C62E08414}"/>
              </a:ext>
            </a:extLst>
          </p:cNvPr>
          <p:cNvSpPr/>
          <p:nvPr/>
        </p:nvSpPr>
        <p:spPr>
          <a:xfrm rot="5400000">
            <a:off x="4728804" y="517885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D6142-74F5-976F-8614-D81CE12828B9}"/>
              </a:ext>
            </a:extLst>
          </p:cNvPr>
          <p:cNvSpPr txBox="1"/>
          <p:nvPr/>
        </p:nvSpPr>
        <p:spPr>
          <a:xfrm>
            <a:off x="3646248" y="486921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3175E3-D320-DCCF-1BF9-684F1C3272B6}"/>
              </a:ext>
            </a:extLst>
          </p:cNvPr>
          <p:cNvSpPr/>
          <p:nvPr/>
        </p:nvSpPr>
        <p:spPr>
          <a:xfrm>
            <a:off x="5291914" y="518716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get_verb</a:t>
            </a:r>
            <a:r>
              <a:rPr lang="en-US" dirty="0"/>
              <a:t>()</a:t>
            </a:r>
          </a:p>
        </p:txBody>
      </p: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86F98C78-918C-F6D7-08C6-B2B13E63D9BD}"/>
              </a:ext>
            </a:extLst>
          </p:cNvPr>
          <p:cNvSpPr/>
          <p:nvPr/>
        </p:nvSpPr>
        <p:spPr>
          <a:xfrm>
            <a:off x="6017744" y="491284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agnetic Disk 25">
            <a:extLst>
              <a:ext uri="{FF2B5EF4-FFF2-40B4-BE49-F238E27FC236}">
                <a16:creationId xmlns:a16="http://schemas.microsoft.com/office/drawing/2014/main" id="{9D462C81-DA7D-A5AA-D060-394DDE744B39}"/>
              </a:ext>
            </a:extLst>
          </p:cNvPr>
          <p:cNvSpPr/>
          <p:nvPr/>
        </p:nvSpPr>
        <p:spPr>
          <a:xfrm rot="5400000">
            <a:off x="7317911" y="518762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D77F15-0AE5-9185-7F35-34022675807D}"/>
              </a:ext>
            </a:extLst>
          </p:cNvPr>
          <p:cNvSpPr txBox="1"/>
          <p:nvPr/>
        </p:nvSpPr>
        <p:spPr>
          <a:xfrm>
            <a:off x="6235355" y="487797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47C5286-E0FD-7F1D-7AC3-80B14B985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589" y="58067"/>
            <a:ext cx="2009406" cy="181619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8BD58C3-4694-CCEF-C0DF-0A75EDF98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300" y="297238"/>
            <a:ext cx="5319828" cy="1300604"/>
          </a:xfrm>
          <a:prstGeom prst="rect">
            <a:avLst/>
          </a:prstGeom>
        </p:spPr>
      </p:pic>
      <p:sp>
        <p:nvSpPr>
          <p:cNvPr id="35" name="Striped Right Arrow 34">
            <a:extLst>
              <a:ext uri="{FF2B5EF4-FFF2-40B4-BE49-F238E27FC236}">
                <a16:creationId xmlns:a16="http://schemas.microsoft.com/office/drawing/2014/main" id="{108A02F7-7B7A-2484-5A7E-EA7284A759C1}"/>
              </a:ext>
            </a:extLst>
          </p:cNvPr>
          <p:cNvSpPr/>
          <p:nvPr/>
        </p:nvSpPr>
        <p:spPr>
          <a:xfrm>
            <a:off x="6096000" y="785872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triped Right Arrow 35">
            <a:extLst>
              <a:ext uri="{FF2B5EF4-FFF2-40B4-BE49-F238E27FC236}">
                <a16:creationId xmlns:a16="http://schemas.microsoft.com/office/drawing/2014/main" id="{98F346CB-0015-BA52-F883-107235B400BD}"/>
              </a:ext>
            </a:extLst>
          </p:cNvPr>
          <p:cNvSpPr/>
          <p:nvPr/>
        </p:nvSpPr>
        <p:spPr>
          <a:xfrm>
            <a:off x="3187565" y="788577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CAEDA4-EEBE-BB73-ED6F-1D9D71DEF1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13" y="386455"/>
            <a:ext cx="3027738" cy="123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71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91BB7-F69B-FD37-344A-EFD07DE9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2E94CE-8C46-CDB4-5FA5-60C2F4F60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692" y="4480124"/>
            <a:ext cx="5486400" cy="1879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3152F1-39A4-4917-9D5B-2F24588B18C8}"/>
              </a:ext>
            </a:extLst>
          </p:cNvPr>
          <p:cNvSpPr txBox="1"/>
          <p:nvPr/>
        </p:nvSpPr>
        <p:spPr>
          <a:xfrm>
            <a:off x="5195496" y="3628263"/>
            <a:ext cx="2016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header</a:t>
            </a:r>
            <a:r>
              <a:rPr lang="en-US" dirty="0"/>
              <a:t> or </a:t>
            </a:r>
            <a:r>
              <a:rPr lang="en-US" i="1" dirty="0"/>
              <a:t>signature</a:t>
            </a:r>
            <a:endParaRPr lang="en-US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45DC2675-6722-F768-5A39-ACB2A0AB2F4B}"/>
              </a:ext>
            </a:extLst>
          </p:cNvPr>
          <p:cNvSpPr/>
          <p:nvPr/>
        </p:nvSpPr>
        <p:spPr>
          <a:xfrm rot="16200000">
            <a:off x="5857812" y="1808144"/>
            <a:ext cx="634161" cy="501306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15AF4C-971F-1555-232E-20DF19023EA2}"/>
              </a:ext>
            </a:extLst>
          </p:cNvPr>
          <p:cNvSpPr txBox="1"/>
          <p:nvPr/>
        </p:nvSpPr>
        <p:spPr>
          <a:xfrm>
            <a:off x="1379670" y="2761719"/>
            <a:ext cx="2600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keyword def (which is an abbreviation for "define")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05994D-1793-72FE-A517-A1CBF8E65FEA}"/>
              </a:ext>
            </a:extLst>
          </p:cNvPr>
          <p:cNvCxnSpPr>
            <a:stCxn id="12" idx="2"/>
          </p:cNvCxnSpPr>
          <p:nvPr/>
        </p:nvCxnSpPr>
        <p:spPr>
          <a:xfrm>
            <a:off x="2680000" y="3408050"/>
            <a:ext cx="1106692" cy="1223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2677EAB-DFB2-FF6C-A316-940503A9567F}"/>
              </a:ext>
            </a:extLst>
          </p:cNvPr>
          <p:cNvSpPr txBox="1"/>
          <p:nvPr/>
        </p:nvSpPr>
        <p:spPr>
          <a:xfrm>
            <a:off x="4188313" y="2054442"/>
            <a:ext cx="20161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function name</a:t>
            </a:r>
          </a:p>
          <a:p>
            <a:r>
              <a:rPr lang="en-US" dirty="0"/>
              <a:t>Start with letter/_, can have a-Z0-9</a:t>
            </a:r>
          </a:p>
          <a:p>
            <a:r>
              <a:rPr lang="en-US" dirty="0"/>
              <a:t>meaningful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6BF7F4-F879-D451-1216-61953D8AC47E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4612791" y="3254771"/>
            <a:ext cx="583603" cy="1376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F7B5AD5-CB75-D25C-60DF-083E69E0EB5E}"/>
              </a:ext>
            </a:extLst>
          </p:cNvPr>
          <p:cNvSpPr txBox="1"/>
          <p:nvPr/>
        </p:nvSpPr>
        <p:spPr>
          <a:xfrm>
            <a:off x="7940041" y="2813970"/>
            <a:ext cx="308744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parameter list (with the parameters separated by commas)</a:t>
            </a:r>
          </a:p>
          <a:p>
            <a:r>
              <a:rPr lang="en-US" dirty="0"/>
              <a:t>Values are passed in an assigned to variable names.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3DD0E8-D512-1735-602D-E91080C92078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7506148" y="4291298"/>
            <a:ext cx="1977615" cy="416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ight Brace 27">
            <a:extLst>
              <a:ext uri="{FF2B5EF4-FFF2-40B4-BE49-F238E27FC236}">
                <a16:creationId xmlns:a16="http://schemas.microsoft.com/office/drawing/2014/main" id="{77AE1C20-E2BE-8E9E-EDB4-0F91F261E777}"/>
              </a:ext>
            </a:extLst>
          </p:cNvPr>
          <p:cNvSpPr/>
          <p:nvPr/>
        </p:nvSpPr>
        <p:spPr>
          <a:xfrm>
            <a:off x="8849601" y="4848941"/>
            <a:ext cx="634161" cy="1369228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E520D1-BE03-1D21-8089-6764710A8EF1}"/>
              </a:ext>
            </a:extLst>
          </p:cNvPr>
          <p:cNvSpPr txBox="1"/>
          <p:nvPr/>
        </p:nvSpPr>
        <p:spPr>
          <a:xfrm>
            <a:off x="9499502" y="5353503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body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2A75EF-D3A4-9778-8EB1-4F37B709B8BC}"/>
              </a:ext>
            </a:extLst>
          </p:cNvPr>
          <p:cNvSpPr txBox="1"/>
          <p:nvPr/>
        </p:nvSpPr>
        <p:spPr>
          <a:xfrm>
            <a:off x="765216" y="5093422"/>
            <a:ext cx="23973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result value is from a function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7B7E71-438F-C65C-BCE2-42B7D20F9A80}"/>
              </a:ext>
            </a:extLst>
          </p:cNvPr>
          <p:cNvCxnSpPr>
            <a:cxnSpLocks/>
          </p:cNvCxnSpPr>
          <p:nvPr/>
        </p:nvCxnSpPr>
        <p:spPr>
          <a:xfrm>
            <a:off x="2140551" y="5462754"/>
            <a:ext cx="1773670" cy="658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Magnetic Disk 35">
            <a:extLst>
              <a:ext uri="{FF2B5EF4-FFF2-40B4-BE49-F238E27FC236}">
                <a16:creationId xmlns:a16="http://schemas.microsoft.com/office/drawing/2014/main" id="{8C5BF5D2-3F77-3596-B3E0-03B23E9130FC}"/>
              </a:ext>
            </a:extLst>
          </p:cNvPr>
          <p:cNvSpPr/>
          <p:nvPr/>
        </p:nvSpPr>
        <p:spPr>
          <a:xfrm>
            <a:off x="7670202" y="1151068"/>
            <a:ext cx="914400" cy="4625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9AAF2A-7462-DE1E-926D-65787F851CF6}"/>
              </a:ext>
            </a:extLst>
          </p:cNvPr>
          <p:cNvSpPr txBox="1"/>
          <p:nvPr/>
        </p:nvSpPr>
        <p:spPr>
          <a:xfrm>
            <a:off x="6917167" y="573431"/>
            <a:ext cx="92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8FED4D8-AEC9-915C-20D6-F0E2B1AEB401}"/>
              </a:ext>
            </a:extLst>
          </p:cNvPr>
          <p:cNvCxnSpPr>
            <a:cxnSpLocks/>
            <a:stCxn id="37" idx="2"/>
            <a:endCxn id="36" idx="1"/>
          </p:cNvCxnSpPr>
          <p:nvPr/>
        </p:nvCxnSpPr>
        <p:spPr>
          <a:xfrm>
            <a:off x="7382102" y="942763"/>
            <a:ext cx="745300" cy="208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4791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9E4E5-2C1A-1533-C410-62E0EC5394F5}"/>
              </a:ext>
            </a:extLst>
          </p:cNvPr>
          <p:cNvSpPr/>
          <p:nvPr/>
        </p:nvSpPr>
        <p:spPr>
          <a:xfrm>
            <a:off x="43513" y="518716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get_determiner</a:t>
            </a:r>
            <a:r>
              <a:rPr lang="en-US" dirty="0"/>
              <a:t>()</a:t>
            </a:r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061A171F-6C21-E011-0270-C54738BDA5C5}"/>
              </a:ext>
            </a:extLst>
          </p:cNvPr>
          <p:cNvSpPr/>
          <p:nvPr/>
        </p:nvSpPr>
        <p:spPr>
          <a:xfrm>
            <a:off x="769343" y="491284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452DE711-E0EE-9D3F-FAB2-35E2CC95A5F6}"/>
              </a:ext>
            </a:extLst>
          </p:cNvPr>
          <p:cNvSpPr/>
          <p:nvPr/>
        </p:nvSpPr>
        <p:spPr>
          <a:xfrm rot="5400000">
            <a:off x="2069510" y="518762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4811D9-072F-F852-5672-7CA5BD08D03F}"/>
              </a:ext>
            </a:extLst>
          </p:cNvPr>
          <p:cNvSpPr txBox="1"/>
          <p:nvPr/>
        </p:nvSpPr>
        <p:spPr>
          <a:xfrm>
            <a:off x="986954" y="487797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965FA7-38A8-132B-C6A4-447C39C52D5D}"/>
              </a:ext>
            </a:extLst>
          </p:cNvPr>
          <p:cNvSpPr/>
          <p:nvPr/>
        </p:nvSpPr>
        <p:spPr>
          <a:xfrm>
            <a:off x="2702807" y="517839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get_noun</a:t>
            </a:r>
            <a:r>
              <a:rPr lang="en-US" dirty="0"/>
              <a:t>()</a:t>
            </a:r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272FC67C-8739-407E-8E58-1459E587810A}"/>
              </a:ext>
            </a:extLst>
          </p:cNvPr>
          <p:cNvSpPr/>
          <p:nvPr/>
        </p:nvSpPr>
        <p:spPr>
          <a:xfrm>
            <a:off x="3428637" y="490407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06FF6FEA-26A7-16BD-ABC3-260C62E08414}"/>
              </a:ext>
            </a:extLst>
          </p:cNvPr>
          <p:cNvSpPr/>
          <p:nvPr/>
        </p:nvSpPr>
        <p:spPr>
          <a:xfrm rot="5400000">
            <a:off x="4728804" y="517885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D6142-74F5-976F-8614-D81CE12828B9}"/>
              </a:ext>
            </a:extLst>
          </p:cNvPr>
          <p:cNvSpPr txBox="1"/>
          <p:nvPr/>
        </p:nvSpPr>
        <p:spPr>
          <a:xfrm>
            <a:off x="3646248" y="486921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3175E3-D320-DCCF-1BF9-684F1C3272B6}"/>
              </a:ext>
            </a:extLst>
          </p:cNvPr>
          <p:cNvSpPr/>
          <p:nvPr/>
        </p:nvSpPr>
        <p:spPr>
          <a:xfrm>
            <a:off x="5291914" y="518716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get_verb</a:t>
            </a:r>
            <a:r>
              <a:rPr lang="en-US" dirty="0"/>
              <a:t>()</a:t>
            </a:r>
          </a:p>
        </p:txBody>
      </p: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86F98C78-918C-F6D7-08C6-B2B13E63D9BD}"/>
              </a:ext>
            </a:extLst>
          </p:cNvPr>
          <p:cNvSpPr/>
          <p:nvPr/>
        </p:nvSpPr>
        <p:spPr>
          <a:xfrm>
            <a:off x="6017744" y="491284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agnetic Disk 25">
            <a:extLst>
              <a:ext uri="{FF2B5EF4-FFF2-40B4-BE49-F238E27FC236}">
                <a16:creationId xmlns:a16="http://schemas.microsoft.com/office/drawing/2014/main" id="{9D462C81-DA7D-A5AA-D060-394DDE744B39}"/>
              </a:ext>
            </a:extLst>
          </p:cNvPr>
          <p:cNvSpPr/>
          <p:nvPr/>
        </p:nvSpPr>
        <p:spPr>
          <a:xfrm rot="5400000">
            <a:off x="7317911" y="518762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D77F15-0AE5-9185-7F35-34022675807D}"/>
              </a:ext>
            </a:extLst>
          </p:cNvPr>
          <p:cNvSpPr txBox="1"/>
          <p:nvPr/>
        </p:nvSpPr>
        <p:spPr>
          <a:xfrm>
            <a:off x="6235355" y="487797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FA1D8CC7-59FC-84BE-E2CA-764B7BC3FDBF}"/>
              </a:ext>
            </a:extLst>
          </p:cNvPr>
          <p:cNvSpPr/>
          <p:nvPr/>
        </p:nvSpPr>
        <p:spPr>
          <a:xfrm>
            <a:off x="4979540" y="2382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agnetic Disk 8">
            <a:extLst>
              <a:ext uri="{FF2B5EF4-FFF2-40B4-BE49-F238E27FC236}">
                <a16:creationId xmlns:a16="http://schemas.microsoft.com/office/drawing/2014/main" id="{AE703950-5369-2E51-9FFC-742479E49BBE}"/>
              </a:ext>
            </a:extLst>
          </p:cNvPr>
          <p:cNvSpPr/>
          <p:nvPr/>
        </p:nvSpPr>
        <p:spPr>
          <a:xfrm>
            <a:off x="3075854" y="353534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CF485A-2930-3444-1C80-2AFE739B1039}"/>
              </a:ext>
            </a:extLst>
          </p:cNvPr>
          <p:cNvSpPr txBox="1"/>
          <p:nvPr/>
        </p:nvSpPr>
        <p:spPr>
          <a:xfrm>
            <a:off x="3293465" y="3500482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16F4E-062C-3168-DB58-061B23FD310D}"/>
              </a:ext>
            </a:extLst>
          </p:cNvPr>
          <p:cNvSpPr txBox="1"/>
          <p:nvPr/>
        </p:nvSpPr>
        <p:spPr>
          <a:xfrm>
            <a:off x="5163052" y="2657238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noun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8D9E17A6-1028-7747-96AC-99E1202AF719}"/>
              </a:ext>
            </a:extLst>
          </p:cNvPr>
          <p:cNvSpPr/>
          <p:nvPr/>
        </p:nvSpPr>
        <p:spPr>
          <a:xfrm>
            <a:off x="4979540" y="27110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6EAE4A-66B3-3F4B-52C0-5491363842CD}"/>
              </a:ext>
            </a:extLst>
          </p:cNvPr>
          <p:cNvSpPr txBox="1"/>
          <p:nvPr/>
        </p:nvSpPr>
        <p:spPr>
          <a:xfrm>
            <a:off x="5163052" y="3014403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verb</a:t>
            </a:r>
          </a:p>
        </p:txBody>
      </p:sp>
      <p:sp>
        <p:nvSpPr>
          <p:cNvPr id="32" name="Magnetic Disk 31">
            <a:extLst>
              <a:ext uri="{FF2B5EF4-FFF2-40B4-BE49-F238E27FC236}">
                <a16:creationId xmlns:a16="http://schemas.microsoft.com/office/drawing/2014/main" id="{29A67A92-43B0-2B79-0114-70005D7E7688}"/>
              </a:ext>
            </a:extLst>
          </p:cNvPr>
          <p:cNvSpPr/>
          <p:nvPr/>
        </p:nvSpPr>
        <p:spPr>
          <a:xfrm>
            <a:off x="4979540" y="306825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6BD89342-573B-CC8C-E8C7-A8D038EA11F6}"/>
              </a:ext>
            </a:extLst>
          </p:cNvPr>
          <p:cNvSpPr/>
          <p:nvPr/>
        </p:nvSpPr>
        <p:spPr>
          <a:xfrm>
            <a:off x="3080087" y="391429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2FE1DB-A02B-425B-225B-F4E951F420BF}"/>
              </a:ext>
            </a:extLst>
          </p:cNvPr>
          <p:cNvSpPr txBox="1"/>
          <p:nvPr/>
        </p:nvSpPr>
        <p:spPr>
          <a:xfrm>
            <a:off x="3297698" y="3879435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tense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742BF45F-6454-CEA3-3460-F02F0DC8C734}"/>
              </a:ext>
            </a:extLst>
          </p:cNvPr>
          <p:cNvSpPr/>
          <p:nvPr/>
        </p:nvSpPr>
        <p:spPr>
          <a:xfrm>
            <a:off x="7576857" y="237422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256D43-A4ED-9F99-238B-3521B049A8E1}"/>
              </a:ext>
            </a:extLst>
          </p:cNvPr>
          <p:cNvSpPr txBox="1"/>
          <p:nvPr/>
        </p:nvSpPr>
        <p:spPr>
          <a:xfrm>
            <a:off x="6837052" y="26487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FFE62C4D-8C45-028D-CD5E-9236830A4C67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583756" y="2513048"/>
            <a:ext cx="253296" cy="3203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973F319E-38C6-A216-036C-D4141D46D5D1}"/>
              </a:ext>
            </a:extLst>
          </p:cNvPr>
          <p:cNvCxnSpPr>
            <a:cxnSpLocks/>
            <a:stCxn id="11" idx="3"/>
            <a:endCxn id="36" idx="1"/>
          </p:cNvCxnSpPr>
          <p:nvPr/>
        </p:nvCxnSpPr>
        <p:spPr>
          <a:xfrm flipV="1">
            <a:off x="6583756" y="2833369"/>
            <a:ext cx="253296" cy="85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B210F30C-CA6E-F1F9-D9EF-75B420AC5FA9}"/>
              </a:ext>
            </a:extLst>
          </p:cNvPr>
          <p:cNvCxnSpPr>
            <a:cxnSpLocks/>
            <a:stCxn id="31" idx="3"/>
            <a:endCxn id="36" idx="1"/>
          </p:cNvCxnSpPr>
          <p:nvPr/>
        </p:nvCxnSpPr>
        <p:spPr>
          <a:xfrm flipV="1">
            <a:off x="6583756" y="2833369"/>
            <a:ext cx="253296" cy="365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4C057ADA-F55E-4C6B-AF79-33C72A9316AE}"/>
              </a:ext>
            </a:extLst>
          </p:cNvPr>
          <p:cNvCxnSpPr>
            <a:cxnSpLocks/>
            <a:stCxn id="36" idx="3"/>
            <a:endCxn id="35" idx="2"/>
          </p:cNvCxnSpPr>
          <p:nvPr/>
        </p:nvCxnSpPr>
        <p:spPr>
          <a:xfrm flipV="1">
            <a:off x="7137134" y="2511381"/>
            <a:ext cx="439723" cy="3219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754FBC2-42C5-8D47-C109-0AA4676AEC68}"/>
              </a:ext>
            </a:extLst>
          </p:cNvPr>
          <p:cNvSpPr txBox="1"/>
          <p:nvPr/>
        </p:nvSpPr>
        <p:spPr>
          <a:xfrm>
            <a:off x="7794468" y="2339357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sentence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9AFB75-EB98-A647-597D-0714F570CA0C}"/>
              </a:ext>
            </a:extLst>
          </p:cNvPr>
          <p:cNvSpPr txBox="1"/>
          <p:nvPr/>
        </p:nvSpPr>
        <p:spPr>
          <a:xfrm>
            <a:off x="5163052" y="2328382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determiner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22E18B6-8A6E-9E31-A259-037DDA874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589" y="58067"/>
            <a:ext cx="2009406" cy="181619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C8FA5D7-EF12-51DF-7A34-0198F386F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300" y="297238"/>
            <a:ext cx="5319828" cy="1300604"/>
          </a:xfrm>
          <a:prstGeom prst="rect">
            <a:avLst/>
          </a:prstGeom>
        </p:spPr>
      </p:pic>
      <p:sp>
        <p:nvSpPr>
          <p:cNvPr id="46" name="Striped Right Arrow 45">
            <a:extLst>
              <a:ext uri="{FF2B5EF4-FFF2-40B4-BE49-F238E27FC236}">
                <a16:creationId xmlns:a16="http://schemas.microsoft.com/office/drawing/2014/main" id="{342FE5E0-DB19-FD1B-939A-E83D594842B9}"/>
              </a:ext>
            </a:extLst>
          </p:cNvPr>
          <p:cNvSpPr/>
          <p:nvPr/>
        </p:nvSpPr>
        <p:spPr>
          <a:xfrm>
            <a:off x="6096000" y="785872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triped Right Arrow 46">
            <a:extLst>
              <a:ext uri="{FF2B5EF4-FFF2-40B4-BE49-F238E27FC236}">
                <a16:creationId xmlns:a16="http://schemas.microsoft.com/office/drawing/2014/main" id="{E648755D-E58A-1D5F-0021-0D733D8B49AF}"/>
              </a:ext>
            </a:extLst>
          </p:cNvPr>
          <p:cNvSpPr/>
          <p:nvPr/>
        </p:nvSpPr>
        <p:spPr>
          <a:xfrm>
            <a:off x="3187565" y="788577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9C054E-3258-E39C-605A-EA2581712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13" y="386455"/>
            <a:ext cx="3027738" cy="123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5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9E4E5-2C1A-1533-C410-62E0EC5394F5}"/>
              </a:ext>
            </a:extLst>
          </p:cNvPr>
          <p:cNvSpPr/>
          <p:nvPr/>
        </p:nvSpPr>
        <p:spPr>
          <a:xfrm>
            <a:off x="43513" y="518716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get_determiner</a:t>
            </a:r>
            <a:r>
              <a:rPr lang="en-US" dirty="0"/>
              <a:t>()</a:t>
            </a:r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061A171F-6C21-E011-0270-C54738BDA5C5}"/>
              </a:ext>
            </a:extLst>
          </p:cNvPr>
          <p:cNvSpPr/>
          <p:nvPr/>
        </p:nvSpPr>
        <p:spPr>
          <a:xfrm>
            <a:off x="769343" y="491284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452DE711-E0EE-9D3F-FAB2-35E2CC95A5F6}"/>
              </a:ext>
            </a:extLst>
          </p:cNvPr>
          <p:cNvSpPr/>
          <p:nvPr/>
        </p:nvSpPr>
        <p:spPr>
          <a:xfrm rot="5400000">
            <a:off x="2069510" y="518762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4811D9-072F-F852-5672-7CA5BD08D03F}"/>
              </a:ext>
            </a:extLst>
          </p:cNvPr>
          <p:cNvSpPr txBox="1"/>
          <p:nvPr/>
        </p:nvSpPr>
        <p:spPr>
          <a:xfrm>
            <a:off x="986954" y="487797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965FA7-38A8-132B-C6A4-447C39C52D5D}"/>
              </a:ext>
            </a:extLst>
          </p:cNvPr>
          <p:cNvSpPr/>
          <p:nvPr/>
        </p:nvSpPr>
        <p:spPr>
          <a:xfrm>
            <a:off x="2702807" y="517839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get_noun</a:t>
            </a:r>
            <a:r>
              <a:rPr lang="en-US" dirty="0"/>
              <a:t>()</a:t>
            </a:r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272FC67C-8739-407E-8E58-1459E587810A}"/>
              </a:ext>
            </a:extLst>
          </p:cNvPr>
          <p:cNvSpPr/>
          <p:nvPr/>
        </p:nvSpPr>
        <p:spPr>
          <a:xfrm>
            <a:off x="3428637" y="490407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06FF6FEA-26A7-16BD-ABC3-260C62E08414}"/>
              </a:ext>
            </a:extLst>
          </p:cNvPr>
          <p:cNvSpPr/>
          <p:nvPr/>
        </p:nvSpPr>
        <p:spPr>
          <a:xfrm rot="5400000">
            <a:off x="4728804" y="517885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D6142-74F5-976F-8614-D81CE12828B9}"/>
              </a:ext>
            </a:extLst>
          </p:cNvPr>
          <p:cNvSpPr txBox="1"/>
          <p:nvPr/>
        </p:nvSpPr>
        <p:spPr>
          <a:xfrm>
            <a:off x="3646248" y="486921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3175E3-D320-DCCF-1BF9-684F1C3272B6}"/>
              </a:ext>
            </a:extLst>
          </p:cNvPr>
          <p:cNvSpPr/>
          <p:nvPr/>
        </p:nvSpPr>
        <p:spPr>
          <a:xfrm>
            <a:off x="5291914" y="518716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get_verb</a:t>
            </a:r>
            <a:r>
              <a:rPr lang="en-US" dirty="0"/>
              <a:t>()</a:t>
            </a:r>
          </a:p>
        </p:txBody>
      </p: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86F98C78-918C-F6D7-08C6-B2B13E63D9BD}"/>
              </a:ext>
            </a:extLst>
          </p:cNvPr>
          <p:cNvSpPr/>
          <p:nvPr/>
        </p:nvSpPr>
        <p:spPr>
          <a:xfrm>
            <a:off x="6017744" y="491284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agnetic Disk 25">
            <a:extLst>
              <a:ext uri="{FF2B5EF4-FFF2-40B4-BE49-F238E27FC236}">
                <a16:creationId xmlns:a16="http://schemas.microsoft.com/office/drawing/2014/main" id="{9D462C81-DA7D-A5AA-D060-394DDE744B39}"/>
              </a:ext>
            </a:extLst>
          </p:cNvPr>
          <p:cNvSpPr/>
          <p:nvPr/>
        </p:nvSpPr>
        <p:spPr>
          <a:xfrm rot="5400000">
            <a:off x="7317911" y="518762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D77F15-0AE5-9185-7F35-34022675807D}"/>
              </a:ext>
            </a:extLst>
          </p:cNvPr>
          <p:cNvSpPr txBox="1"/>
          <p:nvPr/>
        </p:nvSpPr>
        <p:spPr>
          <a:xfrm>
            <a:off x="6235355" y="487797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696226-1211-85FE-9739-F49EF7344F51}"/>
              </a:ext>
            </a:extLst>
          </p:cNvPr>
          <p:cNvSpPr txBox="1"/>
          <p:nvPr/>
        </p:nvSpPr>
        <p:spPr>
          <a:xfrm>
            <a:off x="5163052" y="2328382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determiner</a:t>
            </a:r>
          </a:p>
        </p:txBody>
      </p:sp>
      <p:sp>
        <p:nvSpPr>
          <p:cNvPr id="11" name="Magnetic Disk 10">
            <a:extLst>
              <a:ext uri="{FF2B5EF4-FFF2-40B4-BE49-F238E27FC236}">
                <a16:creationId xmlns:a16="http://schemas.microsoft.com/office/drawing/2014/main" id="{C8DD01AC-613A-A98A-F8A7-A66616B4DFA0}"/>
              </a:ext>
            </a:extLst>
          </p:cNvPr>
          <p:cNvSpPr/>
          <p:nvPr/>
        </p:nvSpPr>
        <p:spPr>
          <a:xfrm>
            <a:off x="4979540" y="2382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8A64277C-6BD4-E6B0-E1E8-F75366EBE7FE}"/>
              </a:ext>
            </a:extLst>
          </p:cNvPr>
          <p:cNvCxnSpPr>
            <a:cxnSpLocks/>
            <a:stCxn id="18" idx="2"/>
            <a:endCxn id="11" idx="2"/>
          </p:cNvCxnSpPr>
          <p:nvPr/>
        </p:nvCxnSpPr>
        <p:spPr>
          <a:xfrm rot="5400000" flipH="1" flipV="1">
            <a:off x="2249761" y="2467076"/>
            <a:ext cx="2677458" cy="278209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FFE35258-5C94-DC09-5AAB-957C968734D9}"/>
              </a:ext>
            </a:extLst>
          </p:cNvPr>
          <p:cNvSpPr/>
          <p:nvPr/>
        </p:nvSpPr>
        <p:spPr>
          <a:xfrm>
            <a:off x="3075854" y="353534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9FB1F5-AA74-0687-0274-8930BACC9D80}"/>
              </a:ext>
            </a:extLst>
          </p:cNvPr>
          <p:cNvSpPr txBox="1"/>
          <p:nvPr/>
        </p:nvSpPr>
        <p:spPr>
          <a:xfrm>
            <a:off x="3293465" y="3500482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F5CAFCA8-3743-D4AA-C67E-6755B3CB1CC9}"/>
              </a:ext>
            </a:extLst>
          </p:cNvPr>
          <p:cNvCxnSpPr>
            <a:cxnSpLocks/>
            <a:stCxn id="35" idx="2"/>
            <a:endCxn id="17" idx="1"/>
          </p:cNvCxnSpPr>
          <p:nvPr/>
        </p:nvCxnSpPr>
        <p:spPr>
          <a:xfrm rot="10800000" flipV="1">
            <a:off x="897274" y="3672505"/>
            <a:ext cx="2178580" cy="124033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A71B7A8-6C0C-31DB-7EAA-CA89AA05737F}"/>
              </a:ext>
            </a:extLst>
          </p:cNvPr>
          <p:cNvSpPr txBox="1"/>
          <p:nvPr/>
        </p:nvSpPr>
        <p:spPr>
          <a:xfrm>
            <a:off x="5163052" y="2657238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noun</a:t>
            </a:r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4C2B6174-6082-016D-1E1C-6E36DC738339}"/>
              </a:ext>
            </a:extLst>
          </p:cNvPr>
          <p:cNvSpPr/>
          <p:nvPr/>
        </p:nvSpPr>
        <p:spPr>
          <a:xfrm>
            <a:off x="4979540" y="27110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61334A-C83E-1730-9CB1-EC6B08505805}"/>
              </a:ext>
            </a:extLst>
          </p:cNvPr>
          <p:cNvSpPr txBox="1"/>
          <p:nvPr/>
        </p:nvSpPr>
        <p:spPr>
          <a:xfrm>
            <a:off x="5163052" y="3014403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verb</a:t>
            </a:r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253D80D-5587-AA4C-558A-56C136E84092}"/>
              </a:ext>
            </a:extLst>
          </p:cNvPr>
          <p:cNvSpPr/>
          <p:nvPr/>
        </p:nvSpPr>
        <p:spPr>
          <a:xfrm>
            <a:off x="4979540" y="306825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C75A6E3D-2901-3E29-CF75-B9F72341F800}"/>
              </a:ext>
            </a:extLst>
          </p:cNvPr>
          <p:cNvCxnSpPr>
            <a:cxnSpLocks/>
            <a:stCxn id="22" idx="2"/>
            <a:endCxn id="41" idx="2"/>
          </p:cNvCxnSpPr>
          <p:nvPr/>
        </p:nvCxnSpPr>
        <p:spPr>
          <a:xfrm rot="5400000" flipH="1" flipV="1">
            <a:off x="3748220" y="3956767"/>
            <a:ext cx="2339834" cy="12280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213D1029-1859-ED2F-DC0E-29BA4F353DEE}"/>
              </a:ext>
            </a:extLst>
          </p:cNvPr>
          <p:cNvCxnSpPr>
            <a:cxnSpLocks/>
            <a:stCxn id="35" idx="2"/>
            <a:endCxn id="21" idx="0"/>
          </p:cNvCxnSpPr>
          <p:nvPr/>
        </p:nvCxnSpPr>
        <p:spPr>
          <a:xfrm rot="10800000" flipH="1" flipV="1">
            <a:off x="3075854" y="3672505"/>
            <a:ext cx="480714" cy="1323009"/>
          </a:xfrm>
          <a:prstGeom prst="curvedConnector4">
            <a:avLst>
              <a:gd name="adj1" fmla="val -47554"/>
              <a:gd name="adj2" fmla="val 51728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6" name="Magnetic Disk 55">
            <a:extLst>
              <a:ext uri="{FF2B5EF4-FFF2-40B4-BE49-F238E27FC236}">
                <a16:creationId xmlns:a16="http://schemas.microsoft.com/office/drawing/2014/main" id="{AF67248F-7BE6-6CC4-D8A7-3F94B64F9BDE}"/>
              </a:ext>
            </a:extLst>
          </p:cNvPr>
          <p:cNvSpPr/>
          <p:nvPr/>
        </p:nvSpPr>
        <p:spPr>
          <a:xfrm>
            <a:off x="6028295" y="454159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2F9ABF-41D9-02B9-C105-254935BFC72A}"/>
              </a:ext>
            </a:extLst>
          </p:cNvPr>
          <p:cNvSpPr txBox="1"/>
          <p:nvPr/>
        </p:nvSpPr>
        <p:spPr>
          <a:xfrm>
            <a:off x="6245906" y="450672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5D061EC0-A13D-DF8D-7A8C-76453752BB65}"/>
              </a:ext>
            </a:extLst>
          </p:cNvPr>
          <p:cNvCxnSpPr>
            <a:cxnSpLocks/>
            <a:stCxn id="36" idx="3"/>
            <a:endCxn id="56" idx="2"/>
          </p:cNvCxnSpPr>
          <p:nvPr/>
        </p:nvCxnSpPr>
        <p:spPr>
          <a:xfrm>
            <a:off x="4452866" y="3685148"/>
            <a:ext cx="1575429" cy="9936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6" name="Magnetic Disk 65">
            <a:extLst>
              <a:ext uri="{FF2B5EF4-FFF2-40B4-BE49-F238E27FC236}">
                <a16:creationId xmlns:a16="http://schemas.microsoft.com/office/drawing/2014/main" id="{30CF6954-9819-412C-BE54-0E3CF1F6DBB9}"/>
              </a:ext>
            </a:extLst>
          </p:cNvPr>
          <p:cNvSpPr/>
          <p:nvPr/>
        </p:nvSpPr>
        <p:spPr>
          <a:xfrm>
            <a:off x="3080087" y="391429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A567295-8011-E2ED-DD12-C4BECEF075F8}"/>
              </a:ext>
            </a:extLst>
          </p:cNvPr>
          <p:cNvSpPr txBox="1"/>
          <p:nvPr/>
        </p:nvSpPr>
        <p:spPr>
          <a:xfrm>
            <a:off x="3297698" y="3879435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tense</a:t>
            </a:r>
          </a:p>
        </p:txBody>
      </p: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C15856CE-17A2-8469-668D-16CE9C5AFA43}"/>
              </a:ext>
            </a:extLst>
          </p:cNvPr>
          <p:cNvCxnSpPr>
            <a:cxnSpLocks/>
            <a:stCxn id="66" idx="3"/>
            <a:endCxn id="25" idx="2"/>
          </p:cNvCxnSpPr>
          <p:nvPr/>
        </p:nvCxnSpPr>
        <p:spPr>
          <a:xfrm rot="16200000" flipH="1">
            <a:off x="4182189" y="3214448"/>
            <a:ext cx="861384" cy="280972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9C2F43CE-3931-9069-810D-BA710458A714}"/>
              </a:ext>
            </a:extLst>
          </p:cNvPr>
          <p:cNvCxnSpPr>
            <a:cxnSpLocks/>
            <a:stCxn id="26" idx="2"/>
            <a:endCxn id="43" idx="2"/>
          </p:cNvCxnSpPr>
          <p:nvPr/>
        </p:nvCxnSpPr>
        <p:spPr>
          <a:xfrm rot="16200000" flipV="1">
            <a:off x="5216973" y="2967985"/>
            <a:ext cx="1991437" cy="2466302"/>
          </a:xfrm>
          <a:prstGeom prst="curvedConnector4">
            <a:avLst>
              <a:gd name="adj1" fmla="val 46324"/>
              <a:gd name="adj2" fmla="val 10926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3" name="Magnetic Disk 82">
            <a:extLst>
              <a:ext uri="{FF2B5EF4-FFF2-40B4-BE49-F238E27FC236}">
                <a16:creationId xmlns:a16="http://schemas.microsoft.com/office/drawing/2014/main" id="{EE20599A-6B43-926B-6148-60B81FE09F8A}"/>
              </a:ext>
            </a:extLst>
          </p:cNvPr>
          <p:cNvSpPr/>
          <p:nvPr/>
        </p:nvSpPr>
        <p:spPr>
          <a:xfrm>
            <a:off x="7576857" y="237422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6707F4B-5FB4-CE02-0D1D-F7C9C8CB1B19}"/>
              </a:ext>
            </a:extLst>
          </p:cNvPr>
          <p:cNvSpPr txBox="1"/>
          <p:nvPr/>
        </p:nvSpPr>
        <p:spPr>
          <a:xfrm>
            <a:off x="7794468" y="2339357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sentence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93DE682-8F96-A79F-7393-CDF666CDB8E4}"/>
              </a:ext>
            </a:extLst>
          </p:cNvPr>
          <p:cNvSpPr txBox="1"/>
          <p:nvPr/>
        </p:nvSpPr>
        <p:spPr>
          <a:xfrm>
            <a:off x="6837052" y="26487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81FA0AF7-FF52-0D74-EE85-83F86B189AB8}"/>
              </a:ext>
            </a:extLst>
          </p:cNvPr>
          <p:cNvCxnSpPr>
            <a:cxnSpLocks/>
            <a:stCxn id="9" idx="3"/>
            <a:endCxn id="92" idx="1"/>
          </p:cNvCxnSpPr>
          <p:nvPr/>
        </p:nvCxnSpPr>
        <p:spPr>
          <a:xfrm>
            <a:off x="6583756" y="2513048"/>
            <a:ext cx="253296" cy="3203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8" name="Curved Connector 97">
            <a:extLst>
              <a:ext uri="{FF2B5EF4-FFF2-40B4-BE49-F238E27FC236}">
                <a16:creationId xmlns:a16="http://schemas.microsoft.com/office/drawing/2014/main" id="{7398FDE9-681C-BAC2-020C-2F9971219CA6}"/>
              </a:ext>
            </a:extLst>
          </p:cNvPr>
          <p:cNvCxnSpPr>
            <a:cxnSpLocks/>
            <a:stCxn id="40" idx="3"/>
            <a:endCxn id="92" idx="1"/>
          </p:cNvCxnSpPr>
          <p:nvPr/>
        </p:nvCxnSpPr>
        <p:spPr>
          <a:xfrm flipV="1">
            <a:off x="6583756" y="2833369"/>
            <a:ext cx="253296" cy="85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1" name="Curved Connector 100">
            <a:extLst>
              <a:ext uri="{FF2B5EF4-FFF2-40B4-BE49-F238E27FC236}">
                <a16:creationId xmlns:a16="http://schemas.microsoft.com/office/drawing/2014/main" id="{96776600-82A4-3BF9-C5BC-AD5EEBC7F679}"/>
              </a:ext>
            </a:extLst>
          </p:cNvPr>
          <p:cNvCxnSpPr>
            <a:cxnSpLocks/>
            <a:stCxn id="42" idx="3"/>
            <a:endCxn id="92" idx="1"/>
          </p:cNvCxnSpPr>
          <p:nvPr/>
        </p:nvCxnSpPr>
        <p:spPr>
          <a:xfrm flipV="1">
            <a:off x="6583756" y="2833369"/>
            <a:ext cx="253296" cy="365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" name="Curved Connector 103">
            <a:extLst>
              <a:ext uri="{FF2B5EF4-FFF2-40B4-BE49-F238E27FC236}">
                <a16:creationId xmlns:a16="http://schemas.microsoft.com/office/drawing/2014/main" id="{DC96ADEC-A2A1-DD69-8C4A-883DE2571834}"/>
              </a:ext>
            </a:extLst>
          </p:cNvPr>
          <p:cNvCxnSpPr>
            <a:cxnSpLocks/>
            <a:stCxn id="92" idx="3"/>
            <a:endCxn id="83" idx="2"/>
          </p:cNvCxnSpPr>
          <p:nvPr/>
        </p:nvCxnSpPr>
        <p:spPr>
          <a:xfrm flipV="1">
            <a:off x="7137134" y="2511381"/>
            <a:ext cx="439723" cy="3219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039D03CC-E891-189E-4C03-D4391060B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589" y="58067"/>
            <a:ext cx="2009406" cy="18161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4D3F85F-0872-3CE7-BA7A-57C411056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300" y="297238"/>
            <a:ext cx="5319828" cy="1300604"/>
          </a:xfrm>
          <a:prstGeom prst="rect">
            <a:avLst/>
          </a:prstGeom>
        </p:spPr>
      </p:pic>
      <p:sp>
        <p:nvSpPr>
          <p:cNvPr id="33" name="Striped Right Arrow 32">
            <a:extLst>
              <a:ext uri="{FF2B5EF4-FFF2-40B4-BE49-F238E27FC236}">
                <a16:creationId xmlns:a16="http://schemas.microsoft.com/office/drawing/2014/main" id="{548C6C11-7009-44D1-22A6-5DAE336AC373}"/>
              </a:ext>
            </a:extLst>
          </p:cNvPr>
          <p:cNvSpPr/>
          <p:nvPr/>
        </p:nvSpPr>
        <p:spPr>
          <a:xfrm>
            <a:off x="6096000" y="785872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triped Right Arrow 37">
            <a:extLst>
              <a:ext uri="{FF2B5EF4-FFF2-40B4-BE49-F238E27FC236}">
                <a16:creationId xmlns:a16="http://schemas.microsoft.com/office/drawing/2014/main" id="{665BCD83-B3E7-F877-B07E-37318B6EF680}"/>
              </a:ext>
            </a:extLst>
          </p:cNvPr>
          <p:cNvSpPr/>
          <p:nvPr/>
        </p:nvSpPr>
        <p:spPr>
          <a:xfrm>
            <a:off x="3187565" y="788577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8A25BE-A9AB-F8BB-E426-65BE4469C8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13" y="386455"/>
            <a:ext cx="3027738" cy="123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231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9E4E5-2C1A-1533-C410-62E0EC5394F5}"/>
              </a:ext>
            </a:extLst>
          </p:cNvPr>
          <p:cNvSpPr/>
          <p:nvPr/>
        </p:nvSpPr>
        <p:spPr>
          <a:xfrm>
            <a:off x="43513" y="518716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get_determiner</a:t>
            </a:r>
            <a:r>
              <a:rPr lang="en-US" dirty="0"/>
              <a:t>()</a:t>
            </a:r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061A171F-6C21-E011-0270-C54738BDA5C5}"/>
              </a:ext>
            </a:extLst>
          </p:cNvPr>
          <p:cNvSpPr/>
          <p:nvPr/>
        </p:nvSpPr>
        <p:spPr>
          <a:xfrm>
            <a:off x="769343" y="491284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452DE711-E0EE-9D3F-FAB2-35E2CC95A5F6}"/>
              </a:ext>
            </a:extLst>
          </p:cNvPr>
          <p:cNvSpPr/>
          <p:nvPr/>
        </p:nvSpPr>
        <p:spPr>
          <a:xfrm rot="5400000">
            <a:off x="2069510" y="518762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4811D9-072F-F852-5672-7CA5BD08D03F}"/>
              </a:ext>
            </a:extLst>
          </p:cNvPr>
          <p:cNvSpPr txBox="1"/>
          <p:nvPr/>
        </p:nvSpPr>
        <p:spPr>
          <a:xfrm>
            <a:off x="986954" y="487797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965FA7-38A8-132B-C6A4-447C39C52D5D}"/>
              </a:ext>
            </a:extLst>
          </p:cNvPr>
          <p:cNvSpPr/>
          <p:nvPr/>
        </p:nvSpPr>
        <p:spPr>
          <a:xfrm>
            <a:off x="2702807" y="517839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get_noun</a:t>
            </a:r>
            <a:r>
              <a:rPr lang="en-US" dirty="0"/>
              <a:t>()</a:t>
            </a:r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272FC67C-8739-407E-8E58-1459E587810A}"/>
              </a:ext>
            </a:extLst>
          </p:cNvPr>
          <p:cNvSpPr/>
          <p:nvPr/>
        </p:nvSpPr>
        <p:spPr>
          <a:xfrm>
            <a:off x="3428637" y="490407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06FF6FEA-26A7-16BD-ABC3-260C62E08414}"/>
              </a:ext>
            </a:extLst>
          </p:cNvPr>
          <p:cNvSpPr/>
          <p:nvPr/>
        </p:nvSpPr>
        <p:spPr>
          <a:xfrm rot="5400000">
            <a:off x="4728804" y="517885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D6142-74F5-976F-8614-D81CE12828B9}"/>
              </a:ext>
            </a:extLst>
          </p:cNvPr>
          <p:cNvSpPr txBox="1"/>
          <p:nvPr/>
        </p:nvSpPr>
        <p:spPr>
          <a:xfrm>
            <a:off x="3646248" y="486921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3175E3-D320-DCCF-1BF9-684F1C3272B6}"/>
              </a:ext>
            </a:extLst>
          </p:cNvPr>
          <p:cNvSpPr/>
          <p:nvPr/>
        </p:nvSpPr>
        <p:spPr>
          <a:xfrm>
            <a:off x="5291914" y="518716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get_verb</a:t>
            </a:r>
            <a:r>
              <a:rPr lang="en-US" dirty="0"/>
              <a:t>()</a:t>
            </a:r>
          </a:p>
        </p:txBody>
      </p:sp>
      <p:sp>
        <p:nvSpPr>
          <p:cNvPr id="26" name="Magnetic Disk 25">
            <a:extLst>
              <a:ext uri="{FF2B5EF4-FFF2-40B4-BE49-F238E27FC236}">
                <a16:creationId xmlns:a16="http://schemas.microsoft.com/office/drawing/2014/main" id="{9D462C81-DA7D-A5AA-D060-394DDE744B39}"/>
              </a:ext>
            </a:extLst>
          </p:cNvPr>
          <p:cNvSpPr/>
          <p:nvPr/>
        </p:nvSpPr>
        <p:spPr>
          <a:xfrm rot="5400000">
            <a:off x="7317911" y="518762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FA1D8CC7-59FC-84BE-E2CA-764B7BC3FDBF}"/>
              </a:ext>
            </a:extLst>
          </p:cNvPr>
          <p:cNvSpPr/>
          <p:nvPr/>
        </p:nvSpPr>
        <p:spPr>
          <a:xfrm>
            <a:off x="4979540" y="2382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agnetic Disk 8">
            <a:extLst>
              <a:ext uri="{FF2B5EF4-FFF2-40B4-BE49-F238E27FC236}">
                <a16:creationId xmlns:a16="http://schemas.microsoft.com/office/drawing/2014/main" id="{AE703950-5369-2E51-9FFC-742479E49BBE}"/>
              </a:ext>
            </a:extLst>
          </p:cNvPr>
          <p:cNvSpPr/>
          <p:nvPr/>
        </p:nvSpPr>
        <p:spPr>
          <a:xfrm>
            <a:off x="3075854" y="353534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CF485A-2930-3444-1C80-2AFE739B1039}"/>
              </a:ext>
            </a:extLst>
          </p:cNvPr>
          <p:cNvSpPr txBox="1"/>
          <p:nvPr/>
        </p:nvSpPr>
        <p:spPr>
          <a:xfrm>
            <a:off x="3293465" y="3500482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16F4E-062C-3168-DB58-061B23FD310D}"/>
              </a:ext>
            </a:extLst>
          </p:cNvPr>
          <p:cNvSpPr txBox="1"/>
          <p:nvPr/>
        </p:nvSpPr>
        <p:spPr>
          <a:xfrm>
            <a:off x="5163052" y="2657238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noun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8D9E17A6-1028-7747-96AC-99E1202AF719}"/>
              </a:ext>
            </a:extLst>
          </p:cNvPr>
          <p:cNvSpPr/>
          <p:nvPr/>
        </p:nvSpPr>
        <p:spPr>
          <a:xfrm>
            <a:off x="4979540" y="27110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6EAE4A-66B3-3F4B-52C0-5491363842CD}"/>
              </a:ext>
            </a:extLst>
          </p:cNvPr>
          <p:cNvSpPr txBox="1"/>
          <p:nvPr/>
        </p:nvSpPr>
        <p:spPr>
          <a:xfrm>
            <a:off x="5163052" y="3014403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verb</a:t>
            </a:r>
          </a:p>
        </p:txBody>
      </p:sp>
      <p:sp>
        <p:nvSpPr>
          <p:cNvPr id="32" name="Magnetic Disk 31">
            <a:extLst>
              <a:ext uri="{FF2B5EF4-FFF2-40B4-BE49-F238E27FC236}">
                <a16:creationId xmlns:a16="http://schemas.microsoft.com/office/drawing/2014/main" id="{29A67A92-43B0-2B79-0114-70005D7E7688}"/>
              </a:ext>
            </a:extLst>
          </p:cNvPr>
          <p:cNvSpPr/>
          <p:nvPr/>
        </p:nvSpPr>
        <p:spPr>
          <a:xfrm>
            <a:off x="4979540" y="306825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6BD89342-573B-CC8C-E8C7-A8D038EA11F6}"/>
              </a:ext>
            </a:extLst>
          </p:cNvPr>
          <p:cNvSpPr/>
          <p:nvPr/>
        </p:nvSpPr>
        <p:spPr>
          <a:xfrm>
            <a:off x="3080087" y="391429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2FE1DB-A02B-425B-225B-F4E951F420BF}"/>
              </a:ext>
            </a:extLst>
          </p:cNvPr>
          <p:cNvSpPr txBox="1"/>
          <p:nvPr/>
        </p:nvSpPr>
        <p:spPr>
          <a:xfrm>
            <a:off x="3297698" y="3879435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Tense?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742BF45F-6454-CEA3-3460-F02F0DC8C734}"/>
              </a:ext>
            </a:extLst>
          </p:cNvPr>
          <p:cNvSpPr/>
          <p:nvPr/>
        </p:nvSpPr>
        <p:spPr>
          <a:xfrm>
            <a:off x="7576857" y="237422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256D43-A4ED-9F99-238B-3521B049A8E1}"/>
              </a:ext>
            </a:extLst>
          </p:cNvPr>
          <p:cNvSpPr txBox="1"/>
          <p:nvPr/>
        </p:nvSpPr>
        <p:spPr>
          <a:xfrm>
            <a:off x="6837052" y="26487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FFE62C4D-8C45-028D-CD5E-9236830A4C67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583756" y="2513048"/>
            <a:ext cx="253296" cy="3203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973F319E-38C6-A216-036C-D4141D46D5D1}"/>
              </a:ext>
            </a:extLst>
          </p:cNvPr>
          <p:cNvCxnSpPr>
            <a:cxnSpLocks/>
            <a:stCxn id="11" idx="3"/>
            <a:endCxn id="36" idx="1"/>
          </p:cNvCxnSpPr>
          <p:nvPr/>
        </p:nvCxnSpPr>
        <p:spPr>
          <a:xfrm flipV="1">
            <a:off x="6583756" y="2833369"/>
            <a:ext cx="253296" cy="85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B210F30C-CA6E-F1F9-D9EF-75B420AC5FA9}"/>
              </a:ext>
            </a:extLst>
          </p:cNvPr>
          <p:cNvCxnSpPr>
            <a:cxnSpLocks/>
            <a:stCxn id="31" idx="3"/>
            <a:endCxn id="36" idx="1"/>
          </p:cNvCxnSpPr>
          <p:nvPr/>
        </p:nvCxnSpPr>
        <p:spPr>
          <a:xfrm flipV="1">
            <a:off x="6583756" y="2833369"/>
            <a:ext cx="253296" cy="365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4C057ADA-F55E-4C6B-AF79-33C72A9316AE}"/>
              </a:ext>
            </a:extLst>
          </p:cNvPr>
          <p:cNvCxnSpPr>
            <a:cxnSpLocks/>
            <a:stCxn id="36" idx="3"/>
            <a:endCxn id="35" idx="2"/>
          </p:cNvCxnSpPr>
          <p:nvPr/>
        </p:nvCxnSpPr>
        <p:spPr>
          <a:xfrm flipV="1">
            <a:off x="7137134" y="2511381"/>
            <a:ext cx="439723" cy="3219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754FBC2-42C5-8D47-C109-0AA4676AEC68}"/>
              </a:ext>
            </a:extLst>
          </p:cNvPr>
          <p:cNvSpPr txBox="1"/>
          <p:nvPr/>
        </p:nvSpPr>
        <p:spPr>
          <a:xfrm>
            <a:off x="7794468" y="2339357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sentence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9AFB75-EB98-A647-597D-0714F570CA0C}"/>
              </a:ext>
            </a:extLst>
          </p:cNvPr>
          <p:cNvSpPr txBox="1"/>
          <p:nvPr/>
        </p:nvSpPr>
        <p:spPr>
          <a:xfrm>
            <a:off x="5163052" y="2328382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determiner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22E18B6-8A6E-9E31-A259-037DDA874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589" y="58067"/>
            <a:ext cx="2009406" cy="181619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C8FA5D7-EF12-51DF-7A34-0198F386F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300" y="297238"/>
            <a:ext cx="5319828" cy="1300604"/>
          </a:xfrm>
          <a:prstGeom prst="rect">
            <a:avLst/>
          </a:prstGeom>
        </p:spPr>
      </p:pic>
      <p:sp>
        <p:nvSpPr>
          <p:cNvPr id="46" name="Striped Right Arrow 45">
            <a:extLst>
              <a:ext uri="{FF2B5EF4-FFF2-40B4-BE49-F238E27FC236}">
                <a16:creationId xmlns:a16="http://schemas.microsoft.com/office/drawing/2014/main" id="{342FE5E0-DB19-FD1B-939A-E83D594842B9}"/>
              </a:ext>
            </a:extLst>
          </p:cNvPr>
          <p:cNvSpPr/>
          <p:nvPr/>
        </p:nvSpPr>
        <p:spPr>
          <a:xfrm>
            <a:off x="6096000" y="785872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triped Right Arrow 46">
            <a:extLst>
              <a:ext uri="{FF2B5EF4-FFF2-40B4-BE49-F238E27FC236}">
                <a16:creationId xmlns:a16="http://schemas.microsoft.com/office/drawing/2014/main" id="{E648755D-E58A-1D5F-0021-0D733D8B49AF}"/>
              </a:ext>
            </a:extLst>
          </p:cNvPr>
          <p:cNvSpPr/>
          <p:nvPr/>
        </p:nvSpPr>
        <p:spPr>
          <a:xfrm>
            <a:off x="3187565" y="788577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0861DA6C-D553-1F5C-A72C-026032B307E0}"/>
              </a:ext>
            </a:extLst>
          </p:cNvPr>
          <p:cNvSpPr/>
          <p:nvPr/>
        </p:nvSpPr>
        <p:spPr>
          <a:xfrm>
            <a:off x="27965" y="256634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925D35-9B5F-D395-6443-39F952170E2A}"/>
              </a:ext>
            </a:extLst>
          </p:cNvPr>
          <p:cNvSpPr txBox="1"/>
          <p:nvPr/>
        </p:nvSpPr>
        <p:spPr>
          <a:xfrm>
            <a:off x="245576" y="2531482"/>
            <a:ext cx="32389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 = [“single”, “plural”]</a:t>
            </a:r>
          </a:p>
          <a:p>
            <a:r>
              <a:rPr lang="en-US" dirty="0"/>
              <a:t>Or Quantity = [1,2]</a:t>
            </a:r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415A31B1-2274-6930-758E-7433E4AF81D6}"/>
              </a:ext>
            </a:extLst>
          </p:cNvPr>
          <p:cNvSpPr/>
          <p:nvPr/>
        </p:nvSpPr>
        <p:spPr>
          <a:xfrm>
            <a:off x="10585" y="317236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8EB0EA-105F-963F-F425-C740D791ED84}"/>
              </a:ext>
            </a:extLst>
          </p:cNvPr>
          <p:cNvSpPr txBox="1"/>
          <p:nvPr/>
        </p:nvSpPr>
        <p:spPr>
          <a:xfrm>
            <a:off x="228196" y="3137501"/>
            <a:ext cx="3706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Tense = [“past”, ”present”, ”future”]</a:t>
            </a:r>
          </a:p>
        </p:txBody>
      </p:sp>
      <p:sp>
        <p:nvSpPr>
          <p:cNvPr id="28" name="Magnetic Disk 27">
            <a:extLst>
              <a:ext uri="{FF2B5EF4-FFF2-40B4-BE49-F238E27FC236}">
                <a16:creationId xmlns:a16="http://schemas.microsoft.com/office/drawing/2014/main" id="{4C932FB1-CFB7-CF77-0E86-2E48D6A7B48B}"/>
              </a:ext>
            </a:extLst>
          </p:cNvPr>
          <p:cNvSpPr/>
          <p:nvPr/>
        </p:nvSpPr>
        <p:spPr>
          <a:xfrm>
            <a:off x="6017744" y="491284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810DB5-61F2-D231-BD28-9E557A0E838F}"/>
              </a:ext>
            </a:extLst>
          </p:cNvPr>
          <p:cNvSpPr txBox="1"/>
          <p:nvPr/>
        </p:nvSpPr>
        <p:spPr>
          <a:xfrm>
            <a:off x="6235355" y="487797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tense</a:t>
            </a:r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E8A250DC-D028-9315-17E4-590CE43628DA}"/>
              </a:ext>
            </a:extLst>
          </p:cNvPr>
          <p:cNvSpPr/>
          <p:nvPr/>
        </p:nvSpPr>
        <p:spPr>
          <a:xfrm>
            <a:off x="6028295" y="454159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4B41BB-3DDE-BBE9-5BAF-F3BC6CDED595}"/>
              </a:ext>
            </a:extLst>
          </p:cNvPr>
          <p:cNvSpPr txBox="1"/>
          <p:nvPr/>
        </p:nvSpPr>
        <p:spPr>
          <a:xfrm>
            <a:off x="6245906" y="450672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7C238EC-2314-A318-DF77-5F1BCC255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13" y="386455"/>
            <a:ext cx="3027738" cy="123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614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9E4E5-2C1A-1533-C410-62E0EC5394F5}"/>
              </a:ext>
            </a:extLst>
          </p:cNvPr>
          <p:cNvSpPr/>
          <p:nvPr/>
        </p:nvSpPr>
        <p:spPr>
          <a:xfrm>
            <a:off x="43513" y="518716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get_determiner</a:t>
            </a:r>
            <a:r>
              <a:rPr lang="en-US" dirty="0"/>
              <a:t>()</a:t>
            </a:r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061A171F-6C21-E011-0270-C54738BDA5C5}"/>
              </a:ext>
            </a:extLst>
          </p:cNvPr>
          <p:cNvSpPr/>
          <p:nvPr/>
        </p:nvSpPr>
        <p:spPr>
          <a:xfrm>
            <a:off x="769343" y="491284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452DE711-E0EE-9D3F-FAB2-35E2CC95A5F6}"/>
              </a:ext>
            </a:extLst>
          </p:cNvPr>
          <p:cNvSpPr/>
          <p:nvPr/>
        </p:nvSpPr>
        <p:spPr>
          <a:xfrm rot="5400000">
            <a:off x="2069510" y="518762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4811D9-072F-F852-5672-7CA5BD08D03F}"/>
              </a:ext>
            </a:extLst>
          </p:cNvPr>
          <p:cNvSpPr txBox="1"/>
          <p:nvPr/>
        </p:nvSpPr>
        <p:spPr>
          <a:xfrm>
            <a:off x="986954" y="487797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965FA7-38A8-132B-C6A4-447C39C52D5D}"/>
              </a:ext>
            </a:extLst>
          </p:cNvPr>
          <p:cNvSpPr/>
          <p:nvPr/>
        </p:nvSpPr>
        <p:spPr>
          <a:xfrm>
            <a:off x="2702807" y="517839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get_noun</a:t>
            </a:r>
            <a:r>
              <a:rPr lang="en-US" dirty="0"/>
              <a:t>()</a:t>
            </a:r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272FC67C-8739-407E-8E58-1459E587810A}"/>
              </a:ext>
            </a:extLst>
          </p:cNvPr>
          <p:cNvSpPr/>
          <p:nvPr/>
        </p:nvSpPr>
        <p:spPr>
          <a:xfrm>
            <a:off x="3428637" y="490407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06FF6FEA-26A7-16BD-ABC3-260C62E08414}"/>
              </a:ext>
            </a:extLst>
          </p:cNvPr>
          <p:cNvSpPr/>
          <p:nvPr/>
        </p:nvSpPr>
        <p:spPr>
          <a:xfrm rot="5400000">
            <a:off x="4728804" y="517885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D6142-74F5-976F-8614-D81CE12828B9}"/>
              </a:ext>
            </a:extLst>
          </p:cNvPr>
          <p:cNvSpPr txBox="1"/>
          <p:nvPr/>
        </p:nvSpPr>
        <p:spPr>
          <a:xfrm>
            <a:off x="3646248" y="486921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3175E3-D320-DCCF-1BF9-684F1C3272B6}"/>
              </a:ext>
            </a:extLst>
          </p:cNvPr>
          <p:cNvSpPr/>
          <p:nvPr/>
        </p:nvSpPr>
        <p:spPr>
          <a:xfrm>
            <a:off x="5291914" y="518716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get_verb</a:t>
            </a:r>
            <a:r>
              <a:rPr lang="en-US" dirty="0"/>
              <a:t>()</a:t>
            </a:r>
          </a:p>
        </p:txBody>
      </p:sp>
      <p:sp>
        <p:nvSpPr>
          <p:cNvPr id="26" name="Magnetic Disk 25">
            <a:extLst>
              <a:ext uri="{FF2B5EF4-FFF2-40B4-BE49-F238E27FC236}">
                <a16:creationId xmlns:a16="http://schemas.microsoft.com/office/drawing/2014/main" id="{9D462C81-DA7D-A5AA-D060-394DDE744B39}"/>
              </a:ext>
            </a:extLst>
          </p:cNvPr>
          <p:cNvSpPr/>
          <p:nvPr/>
        </p:nvSpPr>
        <p:spPr>
          <a:xfrm rot="5400000">
            <a:off x="7317911" y="518762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FA1D8CC7-59FC-84BE-E2CA-764B7BC3FDBF}"/>
              </a:ext>
            </a:extLst>
          </p:cNvPr>
          <p:cNvSpPr/>
          <p:nvPr/>
        </p:nvSpPr>
        <p:spPr>
          <a:xfrm>
            <a:off x="4979540" y="2382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agnetic Disk 8">
            <a:extLst>
              <a:ext uri="{FF2B5EF4-FFF2-40B4-BE49-F238E27FC236}">
                <a16:creationId xmlns:a16="http://schemas.microsoft.com/office/drawing/2014/main" id="{AE703950-5369-2E51-9FFC-742479E49BBE}"/>
              </a:ext>
            </a:extLst>
          </p:cNvPr>
          <p:cNvSpPr/>
          <p:nvPr/>
        </p:nvSpPr>
        <p:spPr>
          <a:xfrm>
            <a:off x="3075854" y="353534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CF485A-2930-3444-1C80-2AFE739B1039}"/>
              </a:ext>
            </a:extLst>
          </p:cNvPr>
          <p:cNvSpPr txBox="1"/>
          <p:nvPr/>
        </p:nvSpPr>
        <p:spPr>
          <a:xfrm>
            <a:off x="3293465" y="3500482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16F4E-062C-3168-DB58-061B23FD310D}"/>
              </a:ext>
            </a:extLst>
          </p:cNvPr>
          <p:cNvSpPr txBox="1"/>
          <p:nvPr/>
        </p:nvSpPr>
        <p:spPr>
          <a:xfrm>
            <a:off x="5163052" y="2657238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noun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8D9E17A6-1028-7747-96AC-99E1202AF719}"/>
              </a:ext>
            </a:extLst>
          </p:cNvPr>
          <p:cNvSpPr/>
          <p:nvPr/>
        </p:nvSpPr>
        <p:spPr>
          <a:xfrm>
            <a:off x="4979540" y="27110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6EAE4A-66B3-3F4B-52C0-5491363842CD}"/>
              </a:ext>
            </a:extLst>
          </p:cNvPr>
          <p:cNvSpPr txBox="1"/>
          <p:nvPr/>
        </p:nvSpPr>
        <p:spPr>
          <a:xfrm>
            <a:off x="5163052" y="3014403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verb</a:t>
            </a:r>
          </a:p>
        </p:txBody>
      </p:sp>
      <p:sp>
        <p:nvSpPr>
          <p:cNvPr id="32" name="Magnetic Disk 31">
            <a:extLst>
              <a:ext uri="{FF2B5EF4-FFF2-40B4-BE49-F238E27FC236}">
                <a16:creationId xmlns:a16="http://schemas.microsoft.com/office/drawing/2014/main" id="{29A67A92-43B0-2B79-0114-70005D7E7688}"/>
              </a:ext>
            </a:extLst>
          </p:cNvPr>
          <p:cNvSpPr/>
          <p:nvPr/>
        </p:nvSpPr>
        <p:spPr>
          <a:xfrm>
            <a:off x="4979540" y="306825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6BD89342-573B-CC8C-E8C7-A8D038EA11F6}"/>
              </a:ext>
            </a:extLst>
          </p:cNvPr>
          <p:cNvSpPr/>
          <p:nvPr/>
        </p:nvSpPr>
        <p:spPr>
          <a:xfrm>
            <a:off x="3080087" y="391429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2FE1DB-A02B-425B-225B-F4E951F420BF}"/>
              </a:ext>
            </a:extLst>
          </p:cNvPr>
          <p:cNvSpPr txBox="1"/>
          <p:nvPr/>
        </p:nvSpPr>
        <p:spPr>
          <a:xfrm>
            <a:off x="3297698" y="3879435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Tense?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742BF45F-6454-CEA3-3460-F02F0DC8C734}"/>
              </a:ext>
            </a:extLst>
          </p:cNvPr>
          <p:cNvSpPr/>
          <p:nvPr/>
        </p:nvSpPr>
        <p:spPr>
          <a:xfrm>
            <a:off x="7576857" y="237422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256D43-A4ED-9F99-238B-3521B049A8E1}"/>
              </a:ext>
            </a:extLst>
          </p:cNvPr>
          <p:cNvSpPr txBox="1"/>
          <p:nvPr/>
        </p:nvSpPr>
        <p:spPr>
          <a:xfrm>
            <a:off x="6837052" y="26487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FFE62C4D-8C45-028D-CD5E-9236830A4C67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583756" y="2513048"/>
            <a:ext cx="253296" cy="3203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973F319E-38C6-A216-036C-D4141D46D5D1}"/>
              </a:ext>
            </a:extLst>
          </p:cNvPr>
          <p:cNvCxnSpPr>
            <a:cxnSpLocks/>
            <a:stCxn id="11" idx="3"/>
            <a:endCxn id="36" idx="1"/>
          </p:cNvCxnSpPr>
          <p:nvPr/>
        </p:nvCxnSpPr>
        <p:spPr>
          <a:xfrm flipV="1">
            <a:off x="6583756" y="2833369"/>
            <a:ext cx="253296" cy="85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B210F30C-CA6E-F1F9-D9EF-75B420AC5FA9}"/>
              </a:ext>
            </a:extLst>
          </p:cNvPr>
          <p:cNvCxnSpPr>
            <a:cxnSpLocks/>
            <a:stCxn id="31" idx="3"/>
            <a:endCxn id="36" idx="1"/>
          </p:cNvCxnSpPr>
          <p:nvPr/>
        </p:nvCxnSpPr>
        <p:spPr>
          <a:xfrm flipV="1">
            <a:off x="6583756" y="2833369"/>
            <a:ext cx="253296" cy="365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4C057ADA-F55E-4C6B-AF79-33C72A9316AE}"/>
              </a:ext>
            </a:extLst>
          </p:cNvPr>
          <p:cNvCxnSpPr>
            <a:cxnSpLocks/>
            <a:stCxn id="36" idx="3"/>
            <a:endCxn id="35" idx="2"/>
          </p:cNvCxnSpPr>
          <p:nvPr/>
        </p:nvCxnSpPr>
        <p:spPr>
          <a:xfrm flipV="1">
            <a:off x="7137134" y="2511381"/>
            <a:ext cx="439723" cy="3219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754FBC2-42C5-8D47-C109-0AA4676AEC68}"/>
              </a:ext>
            </a:extLst>
          </p:cNvPr>
          <p:cNvSpPr txBox="1"/>
          <p:nvPr/>
        </p:nvSpPr>
        <p:spPr>
          <a:xfrm>
            <a:off x="7794468" y="2339357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sentence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9AFB75-EB98-A647-597D-0714F570CA0C}"/>
              </a:ext>
            </a:extLst>
          </p:cNvPr>
          <p:cNvSpPr txBox="1"/>
          <p:nvPr/>
        </p:nvSpPr>
        <p:spPr>
          <a:xfrm>
            <a:off x="5163052" y="2328382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determiner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22E18B6-8A6E-9E31-A259-037DDA874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589" y="58067"/>
            <a:ext cx="2009406" cy="181619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C8FA5D7-EF12-51DF-7A34-0198F386F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300" y="297238"/>
            <a:ext cx="5319828" cy="1300604"/>
          </a:xfrm>
          <a:prstGeom prst="rect">
            <a:avLst/>
          </a:prstGeom>
        </p:spPr>
      </p:pic>
      <p:sp>
        <p:nvSpPr>
          <p:cNvPr id="46" name="Striped Right Arrow 45">
            <a:extLst>
              <a:ext uri="{FF2B5EF4-FFF2-40B4-BE49-F238E27FC236}">
                <a16:creationId xmlns:a16="http://schemas.microsoft.com/office/drawing/2014/main" id="{342FE5E0-DB19-FD1B-939A-E83D594842B9}"/>
              </a:ext>
            </a:extLst>
          </p:cNvPr>
          <p:cNvSpPr/>
          <p:nvPr/>
        </p:nvSpPr>
        <p:spPr>
          <a:xfrm>
            <a:off x="6096000" y="785872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triped Right Arrow 46">
            <a:extLst>
              <a:ext uri="{FF2B5EF4-FFF2-40B4-BE49-F238E27FC236}">
                <a16:creationId xmlns:a16="http://schemas.microsoft.com/office/drawing/2014/main" id="{E648755D-E58A-1D5F-0021-0D733D8B49AF}"/>
              </a:ext>
            </a:extLst>
          </p:cNvPr>
          <p:cNvSpPr/>
          <p:nvPr/>
        </p:nvSpPr>
        <p:spPr>
          <a:xfrm>
            <a:off x="3187565" y="788577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0861DA6C-D553-1F5C-A72C-026032B307E0}"/>
              </a:ext>
            </a:extLst>
          </p:cNvPr>
          <p:cNvSpPr/>
          <p:nvPr/>
        </p:nvSpPr>
        <p:spPr>
          <a:xfrm>
            <a:off x="27965" y="256634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925D35-9B5F-D395-6443-39F952170E2A}"/>
              </a:ext>
            </a:extLst>
          </p:cNvPr>
          <p:cNvSpPr txBox="1"/>
          <p:nvPr/>
        </p:nvSpPr>
        <p:spPr>
          <a:xfrm>
            <a:off x="245576" y="2531482"/>
            <a:ext cx="35969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QuantityList</a:t>
            </a:r>
            <a:r>
              <a:rPr lang="en-US" dirty="0"/>
              <a:t> = [“single”, “plural”]</a:t>
            </a:r>
          </a:p>
          <a:p>
            <a:r>
              <a:rPr lang="en-US" dirty="0"/>
              <a:t>Or Quantity = [1,2]</a:t>
            </a:r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415A31B1-2274-6930-758E-7433E4AF81D6}"/>
              </a:ext>
            </a:extLst>
          </p:cNvPr>
          <p:cNvSpPr/>
          <p:nvPr/>
        </p:nvSpPr>
        <p:spPr>
          <a:xfrm>
            <a:off x="10585" y="317236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8EB0EA-105F-963F-F425-C740D791ED84}"/>
              </a:ext>
            </a:extLst>
          </p:cNvPr>
          <p:cNvSpPr txBox="1"/>
          <p:nvPr/>
        </p:nvSpPr>
        <p:spPr>
          <a:xfrm>
            <a:off x="228196" y="3137501"/>
            <a:ext cx="4066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TenseList</a:t>
            </a:r>
            <a:r>
              <a:rPr lang="en-US" dirty="0"/>
              <a:t> = [“past”, ”present”, ”future”]</a:t>
            </a:r>
          </a:p>
        </p:txBody>
      </p:sp>
      <p:sp>
        <p:nvSpPr>
          <p:cNvPr id="2" name="Decision 1">
            <a:extLst>
              <a:ext uri="{FF2B5EF4-FFF2-40B4-BE49-F238E27FC236}">
                <a16:creationId xmlns:a16="http://schemas.microsoft.com/office/drawing/2014/main" id="{D139CE78-4243-8BEF-F208-F122B5F2780A}"/>
              </a:ext>
            </a:extLst>
          </p:cNvPr>
          <p:cNvSpPr/>
          <p:nvPr/>
        </p:nvSpPr>
        <p:spPr>
          <a:xfrm>
            <a:off x="43513" y="3667874"/>
            <a:ext cx="562662" cy="3390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ecision 27">
            <a:extLst>
              <a:ext uri="{FF2B5EF4-FFF2-40B4-BE49-F238E27FC236}">
                <a16:creationId xmlns:a16="http://schemas.microsoft.com/office/drawing/2014/main" id="{9E7DF493-035F-81D3-1EDB-B9A16601AC7E}"/>
              </a:ext>
            </a:extLst>
          </p:cNvPr>
          <p:cNvSpPr/>
          <p:nvPr/>
        </p:nvSpPr>
        <p:spPr>
          <a:xfrm>
            <a:off x="324844" y="4051459"/>
            <a:ext cx="562662" cy="3390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60418E-4132-C940-B089-286B654B58F3}"/>
              </a:ext>
            </a:extLst>
          </p:cNvPr>
          <p:cNvSpPr txBox="1"/>
          <p:nvPr/>
        </p:nvSpPr>
        <p:spPr>
          <a:xfrm>
            <a:off x="481198" y="3667663"/>
            <a:ext cx="2706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Quantity in </a:t>
            </a:r>
            <a:r>
              <a:rPr lang="en-US" dirty="0" err="1"/>
              <a:t>QuanityList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F74E0F-9AAD-F342-E429-D880A50CCBEB}"/>
              </a:ext>
            </a:extLst>
          </p:cNvPr>
          <p:cNvSpPr txBox="1"/>
          <p:nvPr/>
        </p:nvSpPr>
        <p:spPr>
          <a:xfrm>
            <a:off x="769343" y="4035803"/>
            <a:ext cx="2200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Tense in </a:t>
            </a:r>
            <a:r>
              <a:rPr lang="en-US" dirty="0" err="1"/>
              <a:t>TenseList</a:t>
            </a:r>
            <a:endParaRPr lang="en-US" dirty="0"/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4D006CDD-7C11-1475-2D59-FB605DF69D6D}"/>
              </a:ext>
            </a:extLst>
          </p:cNvPr>
          <p:cNvCxnSpPr>
            <a:cxnSpLocks/>
            <a:stCxn id="29" idx="3"/>
            <a:endCxn id="9" idx="4"/>
          </p:cNvCxnSpPr>
          <p:nvPr/>
        </p:nvCxnSpPr>
        <p:spPr>
          <a:xfrm flipV="1">
            <a:off x="3187565" y="3672506"/>
            <a:ext cx="144150" cy="179823"/>
          </a:xfrm>
          <a:prstGeom prst="curvedConnector3">
            <a:avLst>
              <a:gd name="adj1" fmla="val 25858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BC3017EA-C0C5-1D12-B36B-F74E5A5D8C52}"/>
              </a:ext>
            </a:extLst>
          </p:cNvPr>
          <p:cNvCxnSpPr>
            <a:cxnSpLocks/>
            <a:stCxn id="30" idx="3"/>
            <a:endCxn id="34" idx="1"/>
          </p:cNvCxnSpPr>
          <p:nvPr/>
        </p:nvCxnSpPr>
        <p:spPr>
          <a:xfrm flipV="1">
            <a:off x="2969954" y="4064101"/>
            <a:ext cx="327744" cy="1563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6" name="Magnetic Disk 55">
            <a:extLst>
              <a:ext uri="{FF2B5EF4-FFF2-40B4-BE49-F238E27FC236}">
                <a16:creationId xmlns:a16="http://schemas.microsoft.com/office/drawing/2014/main" id="{68F3A6C5-6E23-A1FC-D738-09B09E132689}"/>
              </a:ext>
            </a:extLst>
          </p:cNvPr>
          <p:cNvSpPr/>
          <p:nvPr/>
        </p:nvSpPr>
        <p:spPr>
          <a:xfrm>
            <a:off x="6017744" y="491284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8A8DB02-B11D-68FF-BC4E-69B1EC721134}"/>
              </a:ext>
            </a:extLst>
          </p:cNvPr>
          <p:cNvSpPr txBox="1"/>
          <p:nvPr/>
        </p:nvSpPr>
        <p:spPr>
          <a:xfrm>
            <a:off x="6235355" y="487797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tense</a:t>
            </a:r>
          </a:p>
        </p:txBody>
      </p:sp>
      <p:sp>
        <p:nvSpPr>
          <p:cNvPr id="58" name="Magnetic Disk 57">
            <a:extLst>
              <a:ext uri="{FF2B5EF4-FFF2-40B4-BE49-F238E27FC236}">
                <a16:creationId xmlns:a16="http://schemas.microsoft.com/office/drawing/2014/main" id="{8978F168-46F1-2271-614F-B604D0EB181C}"/>
              </a:ext>
            </a:extLst>
          </p:cNvPr>
          <p:cNvSpPr/>
          <p:nvPr/>
        </p:nvSpPr>
        <p:spPr>
          <a:xfrm>
            <a:off x="6028295" y="454159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E8FB267-F8E4-48D9-94ED-4FEF985042B1}"/>
              </a:ext>
            </a:extLst>
          </p:cNvPr>
          <p:cNvSpPr txBox="1"/>
          <p:nvPr/>
        </p:nvSpPr>
        <p:spPr>
          <a:xfrm>
            <a:off x="6245906" y="450672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FF4F96DB-6422-5A57-1720-4D5159D5BF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13" y="386455"/>
            <a:ext cx="3027738" cy="123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929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9E4E5-2C1A-1533-C410-62E0EC5394F5}"/>
              </a:ext>
            </a:extLst>
          </p:cNvPr>
          <p:cNvSpPr/>
          <p:nvPr/>
        </p:nvSpPr>
        <p:spPr>
          <a:xfrm>
            <a:off x="43513" y="518716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get_determiner</a:t>
            </a:r>
            <a:r>
              <a:rPr lang="en-US" dirty="0"/>
              <a:t>()</a:t>
            </a:r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061A171F-6C21-E011-0270-C54738BDA5C5}"/>
              </a:ext>
            </a:extLst>
          </p:cNvPr>
          <p:cNvSpPr/>
          <p:nvPr/>
        </p:nvSpPr>
        <p:spPr>
          <a:xfrm>
            <a:off x="769343" y="491284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452DE711-E0EE-9D3F-FAB2-35E2CC95A5F6}"/>
              </a:ext>
            </a:extLst>
          </p:cNvPr>
          <p:cNvSpPr/>
          <p:nvPr/>
        </p:nvSpPr>
        <p:spPr>
          <a:xfrm rot="5400000">
            <a:off x="2069510" y="518762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4811D9-072F-F852-5672-7CA5BD08D03F}"/>
              </a:ext>
            </a:extLst>
          </p:cNvPr>
          <p:cNvSpPr txBox="1"/>
          <p:nvPr/>
        </p:nvSpPr>
        <p:spPr>
          <a:xfrm>
            <a:off x="986954" y="487797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965FA7-38A8-132B-C6A4-447C39C52D5D}"/>
              </a:ext>
            </a:extLst>
          </p:cNvPr>
          <p:cNvSpPr/>
          <p:nvPr/>
        </p:nvSpPr>
        <p:spPr>
          <a:xfrm>
            <a:off x="2702807" y="517839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get_noun</a:t>
            </a:r>
            <a:r>
              <a:rPr lang="en-US" dirty="0"/>
              <a:t>()</a:t>
            </a:r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272FC67C-8739-407E-8E58-1459E587810A}"/>
              </a:ext>
            </a:extLst>
          </p:cNvPr>
          <p:cNvSpPr/>
          <p:nvPr/>
        </p:nvSpPr>
        <p:spPr>
          <a:xfrm>
            <a:off x="3428637" y="490407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06FF6FEA-26A7-16BD-ABC3-260C62E08414}"/>
              </a:ext>
            </a:extLst>
          </p:cNvPr>
          <p:cNvSpPr/>
          <p:nvPr/>
        </p:nvSpPr>
        <p:spPr>
          <a:xfrm rot="5400000">
            <a:off x="4728804" y="517885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D6142-74F5-976F-8614-D81CE12828B9}"/>
              </a:ext>
            </a:extLst>
          </p:cNvPr>
          <p:cNvSpPr txBox="1"/>
          <p:nvPr/>
        </p:nvSpPr>
        <p:spPr>
          <a:xfrm>
            <a:off x="3646248" y="486921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3175E3-D320-DCCF-1BF9-684F1C3272B6}"/>
              </a:ext>
            </a:extLst>
          </p:cNvPr>
          <p:cNvSpPr/>
          <p:nvPr/>
        </p:nvSpPr>
        <p:spPr>
          <a:xfrm>
            <a:off x="5291914" y="518716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get_verb</a:t>
            </a:r>
            <a:r>
              <a:rPr lang="en-US" dirty="0"/>
              <a:t>()</a:t>
            </a:r>
          </a:p>
        </p:txBody>
      </p: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86F98C78-918C-F6D7-08C6-B2B13E63D9BD}"/>
              </a:ext>
            </a:extLst>
          </p:cNvPr>
          <p:cNvSpPr/>
          <p:nvPr/>
        </p:nvSpPr>
        <p:spPr>
          <a:xfrm>
            <a:off x="6017744" y="491284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agnetic Disk 25">
            <a:extLst>
              <a:ext uri="{FF2B5EF4-FFF2-40B4-BE49-F238E27FC236}">
                <a16:creationId xmlns:a16="http://schemas.microsoft.com/office/drawing/2014/main" id="{9D462C81-DA7D-A5AA-D060-394DDE744B39}"/>
              </a:ext>
            </a:extLst>
          </p:cNvPr>
          <p:cNvSpPr/>
          <p:nvPr/>
        </p:nvSpPr>
        <p:spPr>
          <a:xfrm rot="5400000">
            <a:off x="7317911" y="518762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D77F15-0AE5-9185-7F35-34022675807D}"/>
              </a:ext>
            </a:extLst>
          </p:cNvPr>
          <p:cNvSpPr txBox="1"/>
          <p:nvPr/>
        </p:nvSpPr>
        <p:spPr>
          <a:xfrm>
            <a:off x="6235355" y="487797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696226-1211-85FE-9739-F49EF7344F51}"/>
              </a:ext>
            </a:extLst>
          </p:cNvPr>
          <p:cNvSpPr txBox="1"/>
          <p:nvPr/>
        </p:nvSpPr>
        <p:spPr>
          <a:xfrm>
            <a:off x="5163052" y="2328382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determiner</a:t>
            </a:r>
          </a:p>
        </p:txBody>
      </p:sp>
      <p:sp>
        <p:nvSpPr>
          <p:cNvPr id="11" name="Magnetic Disk 10">
            <a:extLst>
              <a:ext uri="{FF2B5EF4-FFF2-40B4-BE49-F238E27FC236}">
                <a16:creationId xmlns:a16="http://schemas.microsoft.com/office/drawing/2014/main" id="{C8DD01AC-613A-A98A-F8A7-A66616B4DFA0}"/>
              </a:ext>
            </a:extLst>
          </p:cNvPr>
          <p:cNvSpPr/>
          <p:nvPr/>
        </p:nvSpPr>
        <p:spPr>
          <a:xfrm>
            <a:off x="4979540" y="2382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8A64277C-6BD4-E6B0-E1E8-F75366EBE7FE}"/>
              </a:ext>
            </a:extLst>
          </p:cNvPr>
          <p:cNvCxnSpPr>
            <a:cxnSpLocks/>
            <a:stCxn id="18" idx="2"/>
            <a:endCxn id="11" idx="2"/>
          </p:cNvCxnSpPr>
          <p:nvPr/>
        </p:nvCxnSpPr>
        <p:spPr>
          <a:xfrm rot="5400000" flipH="1" flipV="1">
            <a:off x="2249761" y="2467076"/>
            <a:ext cx="2677458" cy="278209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FFE35258-5C94-DC09-5AAB-957C968734D9}"/>
              </a:ext>
            </a:extLst>
          </p:cNvPr>
          <p:cNvSpPr/>
          <p:nvPr/>
        </p:nvSpPr>
        <p:spPr>
          <a:xfrm>
            <a:off x="3075854" y="353534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9FB1F5-AA74-0687-0274-8930BACC9D80}"/>
              </a:ext>
            </a:extLst>
          </p:cNvPr>
          <p:cNvSpPr txBox="1"/>
          <p:nvPr/>
        </p:nvSpPr>
        <p:spPr>
          <a:xfrm>
            <a:off x="3293465" y="3500482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F5CAFCA8-3743-D4AA-C67E-6755B3CB1CC9}"/>
              </a:ext>
            </a:extLst>
          </p:cNvPr>
          <p:cNvCxnSpPr>
            <a:cxnSpLocks/>
            <a:stCxn id="35" idx="2"/>
            <a:endCxn id="17" idx="1"/>
          </p:cNvCxnSpPr>
          <p:nvPr/>
        </p:nvCxnSpPr>
        <p:spPr>
          <a:xfrm rot="10800000" flipV="1">
            <a:off x="897274" y="3672505"/>
            <a:ext cx="2178580" cy="124033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A71B7A8-6C0C-31DB-7EAA-CA89AA05737F}"/>
              </a:ext>
            </a:extLst>
          </p:cNvPr>
          <p:cNvSpPr txBox="1"/>
          <p:nvPr/>
        </p:nvSpPr>
        <p:spPr>
          <a:xfrm>
            <a:off x="5163052" y="2657238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noun</a:t>
            </a:r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4C2B6174-6082-016D-1E1C-6E36DC738339}"/>
              </a:ext>
            </a:extLst>
          </p:cNvPr>
          <p:cNvSpPr/>
          <p:nvPr/>
        </p:nvSpPr>
        <p:spPr>
          <a:xfrm>
            <a:off x="4979540" y="27110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61334A-C83E-1730-9CB1-EC6B08505805}"/>
              </a:ext>
            </a:extLst>
          </p:cNvPr>
          <p:cNvSpPr txBox="1"/>
          <p:nvPr/>
        </p:nvSpPr>
        <p:spPr>
          <a:xfrm>
            <a:off x="5163052" y="3014403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verb</a:t>
            </a:r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253D80D-5587-AA4C-558A-56C136E84092}"/>
              </a:ext>
            </a:extLst>
          </p:cNvPr>
          <p:cNvSpPr/>
          <p:nvPr/>
        </p:nvSpPr>
        <p:spPr>
          <a:xfrm>
            <a:off x="4979540" y="306825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C75A6E3D-2901-3E29-CF75-B9F72341F800}"/>
              </a:ext>
            </a:extLst>
          </p:cNvPr>
          <p:cNvCxnSpPr>
            <a:cxnSpLocks/>
            <a:stCxn id="22" idx="2"/>
            <a:endCxn id="41" idx="2"/>
          </p:cNvCxnSpPr>
          <p:nvPr/>
        </p:nvCxnSpPr>
        <p:spPr>
          <a:xfrm rot="5400000" flipH="1" flipV="1">
            <a:off x="3748220" y="3956767"/>
            <a:ext cx="2339834" cy="12280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213D1029-1859-ED2F-DC0E-29BA4F353DEE}"/>
              </a:ext>
            </a:extLst>
          </p:cNvPr>
          <p:cNvCxnSpPr>
            <a:cxnSpLocks/>
            <a:stCxn id="35" idx="2"/>
            <a:endCxn id="21" idx="0"/>
          </p:cNvCxnSpPr>
          <p:nvPr/>
        </p:nvCxnSpPr>
        <p:spPr>
          <a:xfrm rot="10800000" flipH="1" flipV="1">
            <a:off x="3075854" y="3672505"/>
            <a:ext cx="480714" cy="1323009"/>
          </a:xfrm>
          <a:prstGeom prst="curvedConnector4">
            <a:avLst>
              <a:gd name="adj1" fmla="val -47554"/>
              <a:gd name="adj2" fmla="val 51728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6" name="Magnetic Disk 55">
            <a:extLst>
              <a:ext uri="{FF2B5EF4-FFF2-40B4-BE49-F238E27FC236}">
                <a16:creationId xmlns:a16="http://schemas.microsoft.com/office/drawing/2014/main" id="{AF67248F-7BE6-6CC4-D8A7-3F94B64F9BDE}"/>
              </a:ext>
            </a:extLst>
          </p:cNvPr>
          <p:cNvSpPr/>
          <p:nvPr/>
        </p:nvSpPr>
        <p:spPr>
          <a:xfrm>
            <a:off x="6028295" y="454159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2F9ABF-41D9-02B9-C105-254935BFC72A}"/>
              </a:ext>
            </a:extLst>
          </p:cNvPr>
          <p:cNvSpPr txBox="1"/>
          <p:nvPr/>
        </p:nvSpPr>
        <p:spPr>
          <a:xfrm>
            <a:off x="6245906" y="450672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5D061EC0-A13D-DF8D-7A8C-76453752BB65}"/>
              </a:ext>
            </a:extLst>
          </p:cNvPr>
          <p:cNvCxnSpPr>
            <a:cxnSpLocks/>
            <a:stCxn id="36" idx="3"/>
            <a:endCxn id="56" idx="2"/>
          </p:cNvCxnSpPr>
          <p:nvPr/>
        </p:nvCxnSpPr>
        <p:spPr>
          <a:xfrm>
            <a:off x="4452866" y="3685148"/>
            <a:ext cx="1575429" cy="9936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6" name="Magnetic Disk 65">
            <a:extLst>
              <a:ext uri="{FF2B5EF4-FFF2-40B4-BE49-F238E27FC236}">
                <a16:creationId xmlns:a16="http://schemas.microsoft.com/office/drawing/2014/main" id="{30CF6954-9819-412C-BE54-0E3CF1F6DBB9}"/>
              </a:ext>
            </a:extLst>
          </p:cNvPr>
          <p:cNvSpPr/>
          <p:nvPr/>
        </p:nvSpPr>
        <p:spPr>
          <a:xfrm>
            <a:off x="3080087" y="391429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A567295-8011-E2ED-DD12-C4BECEF075F8}"/>
              </a:ext>
            </a:extLst>
          </p:cNvPr>
          <p:cNvSpPr txBox="1"/>
          <p:nvPr/>
        </p:nvSpPr>
        <p:spPr>
          <a:xfrm>
            <a:off x="3297698" y="3879435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tense</a:t>
            </a:r>
          </a:p>
        </p:txBody>
      </p: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C15856CE-17A2-8469-668D-16CE9C5AFA43}"/>
              </a:ext>
            </a:extLst>
          </p:cNvPr>
          <p:cNvCxnSpPr>
            <a:cxnSpLocks/>
            <a:stCxn id="66" idx="3"/>
            <a:endCxn id="25" idx="2"/>
          </p:cNvCxnSpPr>
          <p:nvPr/>
        </p:nvCxnSpPr>
        <p:spPr>
          <a:xfrm rot="16200000" flipH="1">
            <a:off x="4182189" y="3214448"/>
            <a:ext cx="861384" cy="280972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9C2F43CE-3931-9069-810D-BA710458A714}"/>
              </a:ext>
            </a:extLst>
          </p:cNvPr>
          <p:cNvCxnSpPr>
            <a:cxnSpLocks/>
            <a:stCxn id="26" idx="2"/>
            <a:endCxn id="43" idx="2"/>
          </p:cNvCxnSpPr>
          <p:nvPr/>
        </p:nvCxnSpPr>
        <p:spPr>
          <a:xfrm rot="16200000" flipV="1">
            <a:off x="5216973" y="2967985"/>
            <a:ext cx="1991437" cy="2466302"/>
          </a:xfrm>
          <a:prstGeom prst="curvedConnector4">
            <a:avLst>
              <a:gd name="adj1" fmla="val 46324"/>
              <a:gd name="adj2" fmla="val 10926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3" name="Magnetic Disk 82">
            <a:extLst>
              <a:ext uri="{FF2B5EF4-FFF2-40B4-BE49-F238E27FC236}">
                <a16:creationId xmlns:a16="http://schemas.microsoft.com/office/drawing/2014/main" id="{EE20599A-6B43-926B-6148-60B81FE09F8A}"/>
              </a:ext>
            </a:extLst>
          </p:cNvPr>
          <p:cNvSpPr/>
          <p:nvPr/>
        </p:nvSpPr>
        <p:spPr>
          <a:xfrm>
            <a:off x="7576857" y="237422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6707F4B-5FB4-CE02-0D1D-F7C9C8CB1B19}"/>
              </a:ext>
            </a:extLst>
          </p:cNvPr>
          <p:cNvSpPr txBox="1"/>
          <p:nvPr/>
        </p:nvSpPr>
        <p:spPr>
          <a:xfrm>
            <a:off x="7794468" y="2339357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sentence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93DE682-8F96-A79F-7393-CDF666CDB8E4}"/>
              </a:ext>
            </a:extLst>
          </p:cNvPr>
          <p:cNvSpPr txBox="1"/>
          <p:nvPr/>
        </p:nvSpPr>
        <p:spPr>
          <a:xfrm>
            <a:off x="6837052" y="26487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81FA0AF7-FF52-0D74-EE85-83F86B189AB8}"/>
              </a:ext>
            </a:extLst>
          </p:cNvPr>
          <p:cNvCxnSpPr>
            <a:cxnSpLocks/>
            <a:stCxn id="9" idx="3"/>
            <a:endCxn id="92" idx="1"/>
          </p:cNvCxnSpPr>
          <p:nvPr/>
        </p:nvCxnSpPr>
        <p:spPr>
          <a:xfrm>
            <a:off x="6583756" y="2513048"/>
            <a:ext cx="253296" cy="3203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8" name="Curved Connector 97">
            <a:extLst>
              <a:ext uri="{FF2B5EF4-FFF2-40B4-BE49-F238E27FC236}">
                <a16:creationId xmlns:a16="http://schemas.microsoft.com/office/drawing/2014/main" id="{7398FDE9-681C-BAC2-020C-2F9971219CA6}"/>
              </a:ext>
            </a:extLst>
          </p:cNvPr>
          <p:cNvCxnSpPr>
            <a:cxnSpLocks/>
            <a:stCxn id="40" idx="3"/>
            <a:endCxn id="92" idx="1"/>
          </p:cNvCxnSpPr>
          <p:nvPr/>
        </p:nvCxnSpPr>
        <p:spPr>
          <a:xfrm flipV="1">
            <a:off x="6583756" y="2833369"/>
            <a:ext cx="253296" cy="85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1" name="Curved Connector 100">
            <a:extLst>
              <a:ext uri="{FF2B5EF4-FFF2-40B4-BE49-F238E27FC236}">
                <a16:creationId xmlns:a16="http://schemas.microsoft.com/office/drawing/2014/main" id="{96776600-82A4-3BF9-C5BC-AD5EEBC7F679}"/>
              </a:ext>
            </a:extLst>
          </p:cNvPr>
          <p:cNvCxnSpPr>
            <a:cxnSpLocks/>
            <a:stCxn id="42" idx="3"/>
            <a:endCxn id="92" idx="1"/>
          </p:cNvCxnSpPr>
          <p:nvPr/>
        </p:nvCxnSpPr>
        <p:spPr>
          <a:xfrm flipV="1">
            <a:off x="6583756" y="2833369"/>
            <a:ext cx="253296" cy="365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" name="Curved Connector 103">
            <a:extLst>
              <a:ext uri="{FF2B5EF4-FFF2-40B4-BE49-F238E27FC236}">
                <a16:creationId xmlns:a16="http://schemas.microsoft.com/office/drawing/2014/main" id="{DC96ADEC-A2A1-DD69-8C4A-883DE2571834}"/>
              </a:ext>
            </a:extLst>
          </p:cNvPr>
          <p:cNvCxnSpPr>
            <a:cxnSpLocks/>
            <a:stCxn id="92" idx="3"/>
            <a:endCxn id="83" idx="2"/>
          </p:cNvCxnSpPr>
          <p:nvPr/>
        </p:nvCxnSpPr>
        <p:spPr>
          <a:xfrm flipV="1">
            <a:off x="7137134" y="2511381"/>
            <a:ext cx="439723" cy="3219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039D03CC-E891-189E-4C03-D4391060B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589" y="58067"/>
            <a:ext cx="2009406" cy="18161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4D3F85F-0872-3CE7-BA7A-57C411056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300" y="297238"/>
            <a:ext cx="5319828" cy="1300604"/>
          </a:xfrm>
          <a:prstGeom prst="rect">
            <a:avLst/>
          </a:prstGeom>
        </p:spPr>
      </p:pic>
      <p:sp>
        <p:nvSpPr>
          <p:cNvPr id="33" name="Striped Right Arrow 32">
            <a:extLst>
              <a:ext uri="{FF2B5EF4-FFF2-40B4-BE49-F238E27FC236}">
                <a16:creationId xmlns:a16="http://schemas.microsoft.com/office/drawing/2014/main" id="{548C6C11-7009-44D1-22A6-5DAE336AC373}"/>
              </a:ext>
            </a:extLst>
          </p:cNvPr>
          <p:cNvSpPr/>
          <p:nvPr/>
        </p:nvSpPr>
        <p:spPr>
          <a:xfrm>
            <a:off x="6096000" y="785872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triped Right Arrow 37">
            <a:extLst>
              <a:ext uri="{FF2B5EF4-FFF2-40B4-BE49-F238E27FC236}">
                <a16:creationId xmlns:a16="http://schemas.microsoft.com/office/drawing/2014/main" id="{665BCD83-B3E7-F877-B07E-37318B6EF680}"/>
              </a:ext>
            </a:extLst>
          </p:cNvPr>
          <p:cNvSpPr/>
          <p:nvPr/>
        </p:nvSpPr>
        <p:spPr>
          <a:xfrm>
            <a:off x="3187565" y="788577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agnetic Disk 1">
            <a:extLst>
              <a:ext uri="{FF2B5EF4-FFF2-40B4-BE49-F238E27FC236}">
                <a16:creationId xmlns:a16="http://schemas.microsoft.com/office/drawing/2014/main" id="{196C0127-1F4F-3A97-40F5-0274492095DC}"/>
              </a:ext>
            </a:extLst>
          </p:cNvPr>
          <p:cNvSpPr/>
          <p:nvPr/>
        </p:nvSpPr>
        <p:spPr>
          <a:xfrm>
            <a:off x="27965" y="256634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8AA7D-94B7-FEAE-A0EA-F70EEC17E84F}"/>
              </a:ext>
            </a:extLst>
          </p:cNvPr>
          <p:cNvSpPr txBox="1"/>
          <p:nvPr/>
        </p:nvSpPr>
        <p:spPr>
          <a:xfrm>
            <a:off x="245576" y="2531482"/>
            <a:ext cx="35969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QuantityList</a:t>
            </a:r>
            <a:r>
              <a:rPr lang="en-US" dirty="0"/>
              <a:t> = [“single”, “plural”]</a:t>
            </a:r>
          </a:p>
          <a:p>
            <a:r>
              <a:rPr lang="en-US" dirty="0"/>
              <a:t>Or Quantity = [1,2]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2DA49CE2-782E-DDE5-3E5F-E2E3056B5B57}"/>
              </a:ext>
            </a:extLst>
          </p:cNvPr>
          <p:cNvSpPr/>
          <p:nvPr/>
        </p:nvSpPr>
        <p:spPr>
          <a:xfrm>
            <a:off x="10585" y="317236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9C6A32-2584-CCE5-2D79-97D7D3173E88}"/>
              </a:ext>
            </a:extLst>
          </p:cNvPr>
          <p:cNvSpPr txBox="1"/>
          <p:nvPr/>
        </p:nvSpPr>
        <p:spPr>
          <a:xfrm>
            <a:off x="228196" y="3137501"/>
            <a:ext cx="4066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TenseList</a:t>
            </a:r>
            <a:r>
              <a:rPr lang="en-US" dirty="0"/>
              <a:t> = [“past”, ”present”, ”future”]</a:t>
            </a:r>
          </a:p>
        </p:txBody>
      </p:sp>
      <p:sp>
        <p:nvSpPr>
          <p:cNvPr id="14" name="Decision 13">
            <a:extLst>
              <a:ext uri="{FF2B5EF4-FFF2-40B4-BE49-F238E27FC236}">
                <a16:creationId xmlns:a16="http://schemas.microsoft.com/office/drawing/2014/main" id="{262872F5-582E-AAEE-65CE-9AF8BE8E29A3}"/>
              </a:ext>
            </a:extLst>
          </p:cNvPr>
          <p:cNvSpPr/>
          <p:nvPr/>
        </p:nvSpPr>
        <p:spPr>
          <a:xfrm>
            <a:off x="43513" y="3667874"/>
            <a:ext cx="562662" cy="3390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ecision 14">
            <a:extLst>
              <a:ext uri="{FF2B5EF4-FFF2-40B4-BE49-F238E27FC236}">
                <a16:creationId xmlns:a16="http://schemas.microsoft.com/office/drawing/2014/main" id="{6EB6740C-2478-B166-16F5-77945C6E6665}"/>
              </a:ext>
            </a:extLst>
          </p:cNvPr>
          <p:cNvSpPr/>
          <p:nvPr/>
        </p:nvSpPr>
        <p:spPr>
          <a:xfrm>
            <a:off x="324844" y="4051459"/>
            <a:ext cx="562662" cy="3390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E58ADC-190A-B055-AE24-903079151CA1}"/>
              </a:ext>
            </a:extLst>
          </p:cNvPr>
          <p:cNvSpPr txBox="1"/>
          <p:nvPr/>
        </p:nvSpPr>
        <p:spPr>
          <a:xfrm>
            <a:off x="481198" y="3667663"/>
            <a:ext cx="2706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Quantity in </a:t>
            </a:r>
            <a:r>
              <a:rPr lang="en-US" dirty="0" err="1"/>
              <a:t>QuanityList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159F49-A405-77E4-00B3-8B458A5B4121}"/>
              </a:ext>
            </a:extLst>
          </p:cNvPr>
          <p:cNvSpPr txBox="1"/>
          <p:nvPr/>
        </p:nvSpPr>
        <p:spPr>
          <a:xfrm>
            <a:off x="769343" y="4035803"/>
            <a:ext cx="2200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Tense in </a:t>
            </a:r>
            <a:r>
              <a:rPr lang="en-US" dirty="0" err="1"/>
              <a:t>TenseList</a:t>
            </a:r>
            <a:endParaRPr lang="en-US" dirty="0"/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AB564C2F-3FBA-E9E8-2EAC-8A521D88D01C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3187565" y="3672506"/>
            <a:ext cx="144150" cy="179823"/>
          </a:xfrm>
          <a:prstGeom prst="curvedConnector3">
            <a:avLst>
              <a:gd name="adj1" fmla="val 25858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295036F8-16A6-62EB-F93F-6547027BD3AB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969954" y="4064101"/>
            <a:ext cx="327744" cy="1563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9FC1E241-09D3-3D8B-9C58-DA4CFF9F4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13" y="386455"/>
            <a:ext cx="3027738" cy="123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28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6185-DFAC-8692-1DCE-66BF0DB65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get_sentence</a:t>
            </a:r>
            <a:r>
              <a:rPr lang="en-US" dirty="0"/>
              <a:t>(quantity, tense):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3AC678-73E6-C7A6-1888-F4D7BA9DA90D}"/>
              </a:ext>
            </a:extLst>
          </p:cNvPr>
          <p:cNvSpPr/>
          <p:nvPr/>
        </p:nvSpPr>
        <p:spPr>
          <a:xfrm>
            <a:off x="1016977" y="3289606"/>
            <a:ext cx="5079023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Sentence = determiner +” “ + noun + “ “ + verb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6CB79-D4F0-3610-7741-DD3F9BDB5E60}"/>
              </a:ext>
            </a:extLst>
          </p:cNvPr>
          <p:cNvSpPr/>
          <p:nvPr/>
        </p:nvSpPr>
        <p:spPr>
          <a:xfrm>
            <a:off x="1016977" y="3878265"/>
            <a:ext cx="237978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return sentence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BC5E38-D874-B91F-EF25-635AECB8630C}"/>
              </a:ext>
            </a:extLst>
          </p:cNvPr>
          <p:cNvSpPr/>
          <p:nvPr/>
        </p:nvSpPr>
        <p:spPr>
          <a:xfrm>
            <a:off x="1016977" y="2208578"/>
            <a:ext cx="428185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noun = </a:t>
            </a:r>
            <a:r>
              <a:rPr lang="en-US" dirty="0" err="1"/>
              <a:t>get_noun</a:t>
            </a:r>
            <a:r>
              <a:rPr lang="en-US" dirty="0"/>
              <a:t>(quantity)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8F8C34-BB6E-3740-24CE-03E29A459298}"/>
              </a:ext>
            </a:extLst>
          </p:cNvPr>
          <p:cNvSpPr/>
          <p:nvPr/>
        </p:nvSpPr>
        <p:spPr>
          <a:xfrm>
            <a:off x="1016977" y="1669317"/>
            <a:ext cx="428185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Determiner = </a:t>
            </a:r>
            <a:r>
              <a:rPr lang="en-US" dirty="0" err="1"/>
              <a:t>get_determiner</a:t>
            </a:r>
            <a:r>
              <a:rPr lang="en-US" dirty="0"/>
              <a:t>(quantity)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590787-2CD3-ADD7-06EE-40EFFD062924}"/>
              </a:ext>
            </a:extLst>
          </p:cNvPr>
          <p:cNvSpPr/>
          <p:nvPr/>
        </p:nvSpPr>
        <p:spPr>
          <a:xfrm>
            <a:off x="1016977" y="2724394"/>
            <a:ext cx="428185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verb = </a:t>
            </a:r>
            <a:r>
              <a:rPr lang="en-US" dirty="0" err="1"/>
              <a:t>get_verb</a:t>
            </a:r>
            <a:r>
              <a:rPr lang="en-US" dirty="0"/>
              <a:t>(quantity, tense)</a:t>
            </a:r>
          </a:p>
        </p:txBody>
      </p:sp>
    </p:spTree>
    <p:extLst>
      <p:ext uri="{BB962C8B-B14F-4D97-AF65-F5344CB8AC3E}">
        <p14:creationId xmlns:p14="http://schemas.microsoft.com/office/powerpoint/2010/main" val="8592972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9E4E5-2C1A-1533-C410-62E0EC5394F5}"/>
              </a:ext>
            </a:extLst>
          </p:cNvPr>
          <p:cNvSpPr/>
          <p:nvPr/>
        </p:nvSpPr>
        <p:spPr>
          <a:xfrm>
            <a:off x="43513" y="518716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get_determiner</a:t>
            </a:r>
            <a:r>
              <a:rPr lang="en-US" dirty="0"/>
              <a:t>()</a:t>
            </a:r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061A171F-6C21-E011-0270-C54738BDA5C5}"/>
              </a:ext>
            </a:extLst>
          </p:cNvPr>
          <p:cNvSpPr/>
          <p:nvPr/>
        </p:nvSpPr>
        <p:spPr>
          <a:xfrm>
            <a:off x="769343" y="491284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452DE711-E0EE-9D3F-FAB2-35E2CC95A5F6}"/>
              </a:ext>
            </a:extLst>
          </p:cNvPr>
          <p:cNvSpPr/>
          <p:nvPr/>
        </p:nvSpPr>
        <p:spPr>
          <a:xfrm rot="5400000">
            <a:off x="2069510" y="518762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4811D9-072F-F852-5672-7CA5BD08D03F}"/>
              </a:ext>
            </a:extLst>
          </p:cNvPr>
          <p:cNvSpPr txBox="1"/>
          <p:nvPr/>
        </p:nvSpPr>
        <p:spPr>
          <a:xfrm>
            <a:off x="986954" y="487797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965FA7-38A8-132B-C6A4-447C39C52D5D}"/>
              </a:ext>
            </a:extLst>
          </p:cNvPr>
          <p:cNvSpPr/>
          <p:nvPr/>
        </p:nvSpPr>
        <p:spPr>
          <a:xfrm>
            <a:off x="2702807" y="517839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get_noun</a:t>
            </a:r>
            <a:r>
              <a:rPr lang="en-US" dirty="0"/>
              <a:t>()</a:t>
            </a:r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272FC67C-8739-407E-8E58-1459E587810A}"/>
              </a:ext>
            </a:extLst>
          </p:cNvPr>
          <p:cNvSpPr/>
          <p:nvPr/>
        </p:nvSpPr>
        <p:spPr>
          <a:xfrm>
            <a:off x="3428637" y="490407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06FF6FEA-26A7-16BD-ABC3-260C62E08414}"/>
              </a:ext>
            </a:extLst>
          </p:cNvPr>
          <p:cNvSpPr/>
          <p:nvPr/>
        </p:nvSpPr>
        <p:spPr>
          <a:xfrm rot="5400000">
            <a:off x="4728804" y="517885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D6142-74F5-976F-8614-D81CE12828B9}"/>
              </a:ext>
            </a:extLst>
          </p:cNvPr>
          <p:cNvSpPr txBox="1"/>
          <p:nvPr/>
        </p:nvSpPr>
        <p:spPr>
          <a:xfrm>
            <a:off x="3646248" y="486921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3175E3-D320-DCCF-1BF9-684F1C3272B6}"/>
              </a:ext>
            </a:extLst>
          </p:cNvPr>
          <p:cNvSpPr/>
          <p:nvPr/>
        </p:nvSpPr>
        <p:spPr>
          <a:xfrm>
            <a:off x="5291914" y="518716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get_verb</a:t>
            </a:r>
            <a:r>
              <a:rPr lang="en-US" dirty="0"/>
              <a:t>()</a:t>
            </a:r>
          </a:p>
        </p:txBody>
      </p: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86F98C78-918C-F6D7-08C6-B2B13E63D9BD}"/>
              </a:ext>
            </a:extLst>
          </p:cNvPr>
          <p:cNvSpPr/>
          <p:nvPr/>
        </p:nvSpPr>
        <p:spPr>
          <a:xfrm>
            <a:off x="6017744" y="491284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agnetic Disk 25">
            <a:extLst>
              <a:ext uri="{FF2B5EF4-FFF2-40B4-BE49-F238E27FC236}">
                <a16:creationId xmlns:a16="http://schemas.microsoft.com/office/drawing/2014/main" id="{9D462C81-DA7D-A5AA-D060-394DDE744B39}"/>
              </a:ext>
            </a:extLst>
          </p:cNvPr>
          <p:cNvSpPr/>
          <p:nvPr/>
        </p:nvSpPr>
        <p:spPr>
          <a:xfrm rot="5400000">
            <a:off x="7317911" y="518762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D77F15-0AE5-9185-7F35-34022675807D}"/>
              </a:ext>
            </a:extLst>
          </p:cNvPr>
          <p:cNvSpPr txBox="1"/>
          <p:nvPr/>
        </p:nvSpPr>
        <p:spPr>
          <a:xfrm>
            <a:off x="6235355" y="487797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tense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8A64277C-6BD4-E6B0-E1E8-F75366EBE7FE}"/>
              </a:ext>
            </a:extLst>
          </p:cNvPr>
          <p:cNvCxnSpPr>
            <a:cxnSpLocks/>
            <a:stCxn id="18" idx="4"/>
            <a:endCxn id="71" idx="2"/>
          </p:cNvCxnSpPr>
          <p:nvPr/>
        </p:nvCxnSpPr>
        <p:spPr>
          <a:xfrm rot="16200000" flipH="1">
            <a:off x="4773892" y="2876263"/>
            <a:ext cx="480276" cy="563317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FFE35258-5C94-DC09-5AAB-957C968734D9}"/>
              </a:ext>
            </a:extLst>
          </p:cNvPr>
          <p:cNvSpPr/>
          <p:nvPr/>
        </p:nvSpPr>
        <p:spPr>
          <a:xfrm>
            <a:off x="3075854" y="353534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9FB1F5-AA74-0687-0274-8930BACC9D80}"/>
              </a:ext>
            </a:extLst>
          </p:cNvPr>
          <p:cNvSpPr txBox="1"/>
          <p:nvPr/>
        </p:nvSpPr>
        <p:spPr>
          <a:xfrm>
            <a:off x="3293465" y="3500482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CF0070C-43B9-3374-E0D9-E02F6FFD9AD7}"/>
              </a:ext>
            </a:extLst>
          </p:cNvPr>
          <p:cNvSpPr/>
          <p:nvPr/>
        </p:nvSpPr>
        <p:spPr>
          <a:xfrm>
            <a:off x="7737947" y="519685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get_sentence</a:t>
            </a:r>
            <a:r>
              <a:rPr lang="en-US" dirty="0"/>
              <a:t>()</a:t>
            </a:r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FF2CBC97-08CD-8386-AEFB-D4873778F5C7}"/>
              </a:ext>
            </a:extLst>
          </p:cNvPr>
          <p:cNvSpPr/>
          <p:nvPr/>
        </p:nvSpPr>
        <p:spPr>
          <a:xfrm rot="5400000">
            <a:off x="9763944" y="519731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C75A6E3D-2901-3E29-CF75-B9F72341F800}"/>
              </a:ext>
            </a:extLst>
          </p:cNvPr>
          <p:cNvCxnSpPr>
            <a:cxnSpLocks/>
            <a:stCxn id="22" idx="4"/>
            <a:endCxn id="74" idx="2"/>
          </p:cNvCxnSpPr>
          <p:nvPr/>
        </p:nvCxnSpPr>
        <p:spPr>
          <a:xfrm rot="16200000" flipH="1">
            <a:off x="5934727" y="4365954"/>
            <a:ext cx="817900" cy="297388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6" name="Magnetic Disk 55">
            <a:extLst>
              <a:ext uri="{FF2B5EF4-FFF2-40B4-BE49-F238E27FC236}">
                <a16:creationId xmlns:a16="http://schemas.microsoft.com/office/drawing/2014/main" id="{AF67248F-7BE6-6CC4-D8A7-3F94B64F9BDE}"/>
              </a:ext>
            </a:extLst>
          </p:cNvPr>
          <p:cNvSpPr/>
          <p:nvPr/>
        </p:nvSpPr>
        <p:spPr>
          <a:xfrm>
            <a:off x="6028295" y="454159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2F9ABF-41D9-02B9-C105-254935BFC72A}"/>
              </a:ext>
            </a:extLst>
          </p:cNvPr>
          <p:cNvSpPr txBox="1"/>
          <p:nvPr/>
        </p:nvSpPr>
        <p:spPr>
          <a:xfrm>
            <a:off x="6245906" y="450672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58" name="Magnetic Disk 57">
            <a:extLst>
              <a:ext uri="{FF2B5EF4-FFF2-40B4-BE49-F238E27FC236}">
                <a16:creationId xmlns:a16="http://schemas.microsoft.com/office/drawing/2014/main" id="{02CB348D-2A16-F9B3-0542-144B6FAB42D9}"/>
              </a:ext>
            </a:extLst>
          </p:cNvPr>
          <p:cNvSpPr/>
          <p:nvPr/>
        </p:nvSpPr>
        <p:spPr>
          <a:xfrm>
            <a:off x="8235423" y="48995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7DDD6C-1656-B0BC-7C35-18E961838970}"/>
              </a:ext>
            </a:extLst>
          </p:cNvPr>
          <p:cNvSpPr txBox="1"/>
          <p:nvPr/>
        </p:nvSpPr>
        <p:spPr>
          <a:xfrm>
            <a:off x="8453034" y="4864728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tense</a:t>
            </a:r>
          </a:p>
        </p:txBody>
      </p:sp>
      <p:sp>
        <p:nvSpPr>
          <p:cNvPr id="60" name="Magnetic Disk 59">
            <a:extLst>
              <a:ext uri="{FF2B5EF4-FFF2-40B4-BE49-F238E27FC236}">
                <a16:creationId xmlns:a16="http://schemas.microsoft.com/office/drawing/2014/main" id="{97DE8772-BD1A-7E0D-FEA6-84FB7E45158A}"/>
              </a:ext>
            </a:extLst>
          </p:cNvPr>
          <p:cNvSpPr/>
          <p:nvPr/>
        </p:nvSpPr>
        <p:spPr>
          <a:xfrm>
            <a:off x="8245974" y="452834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0E1C66-8C6F-6567-8885-D94B05035ED0}"/>
              </a:ext>
            </a:extLst>
          </p:cNvPr>
          <p:cNvSpPr txBox="1"/>
          <p:nvPr/>
        </p:nvSpPr>
        <p:spPr>
          <a:xfrm>
            <a:off x="8463585" y="4493478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66" name="Magnetic Disk 65">
            <a:extLst>
              <a:ext uri="{FF2B5EF4-FFF2-40B4-BE49-F238E27FC236}">
                <a16:creationId xmlns:a16="http://schemas.microsoft.com/office/drawing/2014/main" id="{30CF6954-9819-412C-BE54-0E3CF1F6DBB9}"/>
              </a:ext>
            </a:extLst>
          </p:cNvPr>
          <p:cNvSpPr/>
          <p:nvPr/>
        </p:nvSpPr>
        <p:spPr>
          <a:xfrm>
            <a:off x="3080087" y="391429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A567295-8011-E2ED-DD12-C4BECEF075F8}"/>
              </a:ext>
            </a:extLst>
          </p:cNvPr>
          <p:cNvSpPr txBox="1"/>
          <p:nvPr/>
        </p:nvSpPr>
        <p:spPr>
          <a:xfrm>
            <a:off x="3297698" y="3879435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tense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9C2F43CE-3931-9069-810D-BA710458A714}"/>
              </a:ext>
            </a:extLst>
          </p:cNvPr>
          <p:cNvCxnSpPr>
            <a:cxnSpLocks/>
            <a:stCxn id="26" idx="4"/>
            <a:endCxn id="77" idx="2"/>
          </p:cNvCxnSpPr>
          <p:nvPr/>
        </p:nvCxnSpPr>
        <p:spPr>
          <a:xfrm rot="16200000" flipH="1">
            <a:off x="7055083" y="5843474"/>
            <a:ext cx="1166297" cy="38477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3" name="Magnetic Disk 82">
            <a:extLst>
              <a:ext uri="{FF2B5EF4-FFF2-40B4-BE49-F238E27FC236}">
                <a16:creationId xmlns:a16="http://schemas.microsoft.com/office/drawing/2014/main" id="{EE20599A-6B43-926B-6148-60B81FE09F8A}"/>
              </a:ext>
            </a:extLst>
          </p:cNvPr>
          <p:cNvSpPr/>
          <p:nvPr/>
        </p:nvSpPr>
        <p:spPr>
          <a:xfrm>
            <a:off x="7576857" y="237422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6707F4B-5FB4-CE02-0D1D-F7C9C8CB1B19}"/>
              </a:ext>
            </a:extLst>
          </p:cNvPr>
          <p:cNvSpPr txBox="1"/>
          <p:nvPr/>
        </p:nvSpPr>
        <p:spPr>
          <a:xfrm>
            <a:off x="7794468" y="2339357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sentence</a:t>
            </a:r>
          </a:p>
        </p:txBody>
      </p: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E8505B8F-CFF7-AA4D-6059-B2A19B4D9882}"/>
              </a:ext>
            </a:extLst>
          </p:cNvPr>
          <p:cNvCxnSpPr>
            <a:cxnSpLocks/>
            <a:stCxn id="46" idx="2"/>
          </p:cNvCxnSpPr>
          <p:nvPr/>
        </p:nvCxnSpPr>
        <p:spPr>
          <a:xfrm rot="16200000" flipV="1">
            <a:off x="7627636" y="2942305"/>
            <a:ext cx="2371508" cy="21569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039D03CC-E891-189E-4C03-D4391060B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589" y="58067"/>
            <a:ext cx="2009406" cy="18161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4D3F85F-0872-3CE7-BA7A-57C411056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300" y="297238"/>
            <a:ext cx="5319828" cy="1300604"/>
          </a:xfrm>
          <a:prstGeom prst="rect">
            <a:avLst/>
          </a:prstGeom>
        </p:spPr>
      </p:pic>
      <p:sp>
        <p:nvSpPr>
          <p:cNvPr id="33" name="Striped Right Arrow 32">
            <a:extLst>
              <a:ext uri="{FF2B5EF4-FFF2-40B4-BE49-F238E27FC236}">
                <a16:creationId xmlns:a16="http://schemas.microsoft.com/office/drawing/2014/main" id="{548C6C11-7009-44D1-22A6-5DAE336AC373}"/>
              </a:ext>
            </a:extLst>
          </p:cNvPr>
          <p:cNvSpPr/>
          <p:nvPr/>
        </p:nvSpPr>
        <p:spPr>
          <a:xfrm>
            <a:off x="6096000" y="785872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triped Right Arrow 37">
            <a:extLst>
              <a:ext uri="{FF2B5EF4-FFF2-40B4-BE49-F238E27FC236}">
                <a16:creationId xmlns:a16="http://schemas.microsoft.com/office/drawing/2014/main" id="{665BCD83-B3E7-F877-B07E-37318B6EF680}"/>
              </a:ext>
            </a:extLst>
          </p:cNvPr>
          <p:cNvSpPr/>
          <p:nvPr/>
        </p:nvSpPr>
        <p:spPr>
          <a:xfrm>
            <a:off x="3187565" y="788577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agnetic Disk 1">
            <a:extLst>
              <a:ext uri="{FF2B5EF4-FFF2-40B4-BE49-F238E27FC236}">
                <a16:creationId xmlns:a16="http://schemas.microsoft.com/office/drawing/2014/main" id="{196C0127-1F4F-3A97-40F5-0274492095DC}"/>
              </a:ext>
            </a:extLst>
          </p:cNvPr>
          <p:cNvSpPr/>
          <p:nvPr/>
        </p:nvSpPr>
        <p:spPr>
          <a:xfrm>
            <a:off x="27965" y="256634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8AA7D-94B7-FEAE-A0EA-F70EEC17E84F}"/>
              </a:ext>
            </a:extLst>
          </p:cNvPr>
          <p:cNvSpPr txBox="1"/>
          <p:nvPr/>
        </p:nvSpPr>
        <p:spPr>
          <a:xfrm>
            <a:off x="245576" y="2531482"/>
            <a:ext cx="35969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QuantityList</a:t>
            </a:r>
            <a:r>
              <a:rPr lang="en-US" dirty="0"/>
              <a:t> = [“single”, “plural”]</a:t>
            </a:r>
          </a:p>
          <a:p>
            <a:r>
              <a:rPr lang="en-US" dirty="0"/>
              <a:t>Or Quantity = [1,2]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2DA49CE2-782E-DDE5-3E5F-E2E3056B5B57}"/>
              </a:ext>
            </a:extLst>
          </p:cNvPr>
          <p:cNvSpPr/>
          <p:nvPr/>
        </p:nvSpPr>
        <p:spPr>
          <a:xfrm>
            <a:off x="10585" y="317236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9C6A32-2584-CCE5-2D79-97D7D3173E88}"/>
              </a:ext>
            </a:extLst>
          </p:cNvPr>
          <p:cNvSpPr txBox="1"/>
          <p:nvPr/>
        </p:nvSpPr>
        <p:spPr>
          <a:xfrm>
            <a:off x="228196" y="3137501"/>
            <a:ext cx="4066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TenseList</a:t>
            </a:r>
            <a:r>
              <a:rPr lang="en-US" dirty="0"/>
              <a:t> = [“past”, ”present”, ”future”]</a:t>
            </a:r>
          </a:p>
        </p:txBody>
      </p:sp>
      <p:sp>
        <p:nvSpPr>
          <p:cNvPr id="14" name="Decision 13">
            <a:extLst>
              <a:ext uri="{FF2B5EF4-FFF2-40B4-BE49-F238E27FC236}">
                <a16:creationId xmlns:a16="http://schemas.microsoft.com/office/drawing/2014/main" id="{262872F5-582E-AAEE-65CE-9AF8BE8E29A3}"/>
              </a:ext>
            </a:extLst>
          </p:cNvPr>
          <p:cNvSpPr/>
          <p:nvPr/>
        </p:nvSpPr>
        <p:spPr>
          <a:xfrm>
            <a:off x="43513" y="3667874"/>
            <a:ext cx="562662" cy="3390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ecision 14">
            <a:extLst>
              <a:ext uri="{FF2B5EF4-FFF2-40B4-BE49-F238E27FC236}">
                <a16:creationId xmlns:a16="http://schemas.microsoft.com/office/drawing/2014/main" id="{6EB6740C-2478-B166-16F5-77945C6E6665}"/>
              </a:ext>
            </a:extLst>
          </p:cNvPr>
          <p:cNvSpPr/>
          <p:nvPr/>
        </p:nvSpPr>
        <p:spPr>
          <a:xfrm>
            <a:off x="324844" y="4051459"/>
            <a:ext cx="562662" cy="3390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E58ADC-190A-B055-AE24-903079151CA1}"/>
              </a:ext>
            </a:extLst>
          </p:cNvPr>
          <p:cNvSpPr txBox="1"/>
          <p:nvPr/>
        </p:nvSpPr>
        <p:spPr>
          <a:xfrm>
            <a:off x="481198" y="3667663"/>
            <a:ext cx="2706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Quantity in </a:t>
            </a:r>
            <a:r>
              <a:rPr lang="en-US" dirty="0" err="1"/>
              <a:t>QuanityList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159F49-A405-77E4-00B3-8B458A5B4121}"/>
              </a:ext>
            </a:extLst>
          </p:cNvPr>
          <p:cNvSpPr txBox="1"/>
          <p:nvPr/>
        </p:nvSpPr>
        <p:spPr>
          <a:xfrm>
            <a:off x="769343" y="4035803"/>
            <a:ext cx="2200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Tense in </a:t>
            </a:r>
            <a:r>
              <a:rPr lang="en-US" dirty="0" err="1"/>
              <a:t>TenseList</a:t>
            </a:r>
            <a:endParaRPr lang="en-US" dirty="0"/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AB564C2F-3FBA-E9E8-2EAC-8A521D88D01C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3187565" y="3672506"/>
            <a:ext cx="144150" cy="179823"/>
          </a:xfrm>
          <a:prstGeom prst="curvedConnector3">
            <a:avLst>
              <a:gd name="adj1" fmla="val 25858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295036F8-16A6-62EB-F93F-6547027BD3AB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969954" y="4064101"/>
            <a:ext cx="327744" cy="1563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B996B74B-9F69-B2D8-65B2-64330CB73C02}"/>
              </a:ext>
            </a:extLst>
          </p:cNvPr>
          <p:cNvCxnSpPr>
            <a:cxnSpLocks/>
            <a:stCxn id="44" idx="2"/>
            <a:endCxn id="16" idx="2"/>
          </p:cNvCxnSpPr>
          <p:nvPr/>
        </p:nvCxnSpPr>
        <p:spPr>
          <a:xfrm rot="5400000" flipH="1">
            <a:off x="4902213" y="1619111"/>
            <a:ext cx="9690" cy="7694434"/>
          </a:xfrm>
          <a:prstGeom prst="curvedConnector3">
            <a:avLst>
              <a:gd name="adj1" fmla="val -2359133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C113DFC2-9BF6-0D31-848D-05EA29B75BF1}"/>
              </a:ext>
            </a:extLst>
          </p:cNvPr>
          <p:cNvCxnSpPr>
            <a:cxnSpLocks/>
            <a:stCxn id="44" idx="2"/>
            <a:endCxn id="20" idx="2"/>
          </p:cNvCxnSpPr>
          <p:nvPr/>
        </p:nvCxnSpPr>
        <p:spPr>
          <a:xfrm rot="5400000" flipH="1">
            <a:off x="6227476" y="2944374"/>
            <a:ext cx="18458" cy="5035140"/>
          </a:xfrm>
          <a:prstGeom prst="curvedConnector3">
            <a:avLst>
              <a:gd name="adj1" fmla="val -123848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C490ABD1-5097-FF75-86F2-51BE05D4DF61}"/>
              </a:ext>
            </a:extLst>
          </p:cNvPr>
          <p:cNvCxnSpPr>
            <a:cxnSpLocks/>
            <a:stCxn id="44" idx="2"/>
            <a:endCxn id="24" idx="2"/>
          </p:cNvCxnSpPr>
          <p:nvPr/>
        </p:nvCxnSpPr>
        <p:spPr>
          <a:xfrm rot="5400000" flipH="1">
            <a:off x="7526414" y="4243312"/>
            <a:ext cx="9690" cy="2446033"/>
          </a:xfrm>
          <a:prstGeom prst="curvedConnector3">
            <a:avLst>
              <a:gd name="adj1" fmla="val -2359133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B6142A4-D3EF-0723-E3EF-D328F9319618}"/>
              </a:ext>
            </a:extLst>
          </p:cNvPr>
          <p:cNvSpPr txBox="1"/>
          <p:nvPr/>
        </p:nvSpPr>
        <p:spPr>
          <a:xfrm>
            <a:off x="8014132" y="5741977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determiner</a:t>
            </a:r>
          </a:p>
        </p:txBody>
      </p:sp>
      <p:sp>
        <p:nvSpPr>
          <p:cNvPr id="71" name="Magnetic Disk 70">
            <a:extLst>
              <a:ext uri="{FF2B5EF4-FFF2-40B4-BE49-F238E27FC236}">
                <a16:creationId xmlns:a16="http://schemas.microsoft.com/office/drawing/2014/main" id="{CB25B817-186A-6E65-89DD-D12C6A20F0F7}"/>
              </a:ext>
            </a:extLst>
          </p:cNvPr>
          <p:cNvSpPr/>
          <p:nvPr/>
        </p:nvSpPr>
        <p:spPr>
          <a:xfrm>
            <a:off x="7830620" y="579583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3EFF74-8ABE-A0F9-8929-3DCED63D4A04}"/>
              </a:ext>
            </a:extLst>
          </p:cNvPr>
          <p:cNvSpPr txBox="1"/>
          <p:nvPr/>
        </p:nvSpPr>
        <p:spPr>
          <a:xfrm>
            <a:off x="8014132" y="6070833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noun</a:t>
            </a:r>
          </a:p>
        </p:txBody>
      </p:sp>
      <p:sp>
        <p:nvSpPr>
          <p:cNvPr id="74" name="Magnetic Disk 73">
            <a:extLst>
              <a:ext uri="{FF2B5EF4-FFF2-40B4-BE49-F238E27FC236}">
                <a16:creationId xmlns:a16="http://schemas.microsoft.com/office/drawing/2014/main" id="{C6C9B745-77E9-E5FD-05DD-653392F98EDE}"/>
              </a:ext>
            </a:extLst>
          </p:cNvPr>
          <p:cNvSpPr/>
          <p:nvPr/>
        </p:nvSpPr>
        <p:spPr>
          <a:xfrm>
            <a:off x="7830620" y="6124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F5F1023-AF7A-958D-5EC6-F02EE19E0B4D}"/>
              </a:ext>
            </a:extLst>
          </p:cNvPr>
          <p:cNvSpPr txBox="1"/>
          <p:nvPr/>
        </p:nvSpPr>
        <p:spPr>
          <a:xfrm>
            <a:off x="8014132" y="6427998"/>
            <a:ext cx="142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verb</a:t>
            </a:r>
          </a:p>
        </p:txBody>
      </p:sp>
      <p:sp>
        <p:nvSpPr>
          <p:cNvPr id="77" name="Magnetic Disk 76">
            <a:extLst>
              <a:ext uri="{FF2B5EF4-FFF2-40B4-BE49-F238E27FC236}">
                <a16:creationId xmlns:a16="http://schemas.microsoft.com/office/drawing/2014/main" id="{D8095133-777E-32CA-8D99-2C91D6246921}"/>
              </a:ext>
            </a:extLst>
          </p:cNvPr>
          <p:cNvSpPr/>
          <p:nvPr/>
        </p:nvSpPr>
        <p:spPr>
          <a:xfrm>
            <a:off x="7830620" y="648185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agnetic Disk 77">
            <a:extLst>
              <a:ext uri="{FF2B5EF4-FFF2-40B4-BE49-F238E27FC236}">
                <a16:creationId xmlns:a16="http://schemas.microsoft.com/office/drawing/2014/main" id="{EEBE4DA8-C5D2-EA8B-06BB-902EED2EDC7C}"/>
              </a:ext>
            </a:extLst>
          </p:cNvPr>
          <p:cNvSpPr/>
          <p:nvPr/>
        </p:nvSpPr>
        <p:spPr>
          <a:xfrm>
            <a:off x="10438514" y="577684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5FBC303-BA4E-A49C-6F82-6AA97FDDE958}"/>
              </a:ext>
            </a:extLst>
          </p:cNvPr>
          <p:cNvSpPr txBox="1"/>
          <p:nvPr/>
        </p:nvSpPr>
        <p:spPr>
          <a:xfrm>
            <a:off x="10656125" y="5741977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sentence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60A71B8-B95F-03D0-454D-E6EA18A25597}"/>
              </a:ext>
            </a:extLst>
          </p:cNvPr>
          <p:cNvSpPr txBox="1"/>
          <p:nvPr/>
        </p:nvSpPr>
        <p:spPr>
          <a:xfrm>
            <a:off x="9698709" y="60513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7F49E76E-C421-5B66-66CE-76376362435B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9434836" y="5926643"/>
            <a:ext cx="253296" cy="3203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E7A7219D-4F98-B930-D83D-2ECBB3D6996A}"/>
              </a:ext>
            </a:extLst>
          </p:cNvPr>
          <p:cNvCxnSpPr>
            <a:cxnSpLocks/>
            <a:stCxn id="72" idx="3"/>
          </p:cNvCxnSpPr>
          <p:nvPr/>
        </p:nvCxnSpPr>
        <p:spPr>
          <a:xfrm flipV="1">
            <a:off x="9434836" y="6246964"/>
            <a:ext cx="253296" cy="85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5A66450B-405B-938F-1C50-75D666D3732D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9434836" y="6246964"/>
            <a:ext cx="253296" cy="365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6FE79698-D3DD-B543-436F-3DBFB78DD325}"/>
              </a:ext>
            </a:extLst>
          </p:cNvPr>
          <p:cNvCxnSpPr>
            <a:cxnSpLocks/>
            <a:stCxn id="81" idx="3"/>
            <a:endCxn id="78" idx="2"/>
          </p:cNvCxnSpPr>
          <p:nvPr/>
        </p:nvCxnSpPr>
        <p:spPr>
          <a:xfrm flipV="1">
            <a:off x="9998791" y="5914001"/>
            <a:ext cx="439723" cy="3219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0" name="Curved Connector 109">
            <a:extLst>
              <a:ext uri="{FF2B5EF4-FFF2-40B4-BE49-F238E27FC236}">
                <a16:creationId xmlns:a16="http://schemas.microsoft.com/office/drawing/2014/main" id="{BDDEDA6B-66FE-9EB3-54F7-212D38614415}"/>
              </a:ext>
            </a:extLst>
          </p:cNvPr>
          <p:cNvCxnSpPr>
            <a:cxnSpLocks/>
            <a:stCxn id="78" idx="1"/>
            <a:endCxn id="46" idx="0"/>
          </p:cNvCxnSpPr>
          <p:nvPr/>
        </p:nvCxnSpPr>
        <p:spPr>
          <a:xfrm rot="16200000" flipV="1">
            <a:off x="10030837" y="5241233"/>
            <a:ext cx="442366" cy="62885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5B0A0F96-B553-EAA8-DB69-3675168FD034}"/>
              </a:ext>
            </a:extLst>
          </p:cNvPr>
          <p:cNvCxnSpPr>
            <a:cxnSpLocks/>
            <a:stCxn id="36" idx="3"/>
            <a:endCxn id="60" idx="2"/>
          </p:cNvCxnSpPr>
          <p:nvPr/>
        </p:nvCxnSpPr>
        <p:spPr>
          <a:xfrm>
            <a:off x="4452866" y="3685148"/>
            <a:ext cx="3793108" cy="9803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8" name="Curved Connector 117">
            <a:extLst>
              <a:ext uri="{FF2B5EF4-FFF2-40B4-BE49-F238E27FC236}">
                <a16:creationId xmlns:a16="http://schemas.microsoft.com/office/drawing/2014/main" id="{8596FE49-1D41-E662-B781-6784C2006D9C}"/>
              </a:ext>
            </a:extLst>
          </p:cNvPr>
          <p:cNvCxnSpPr>
            <a:cxnSpLocks/>
            <a:stCxn id="67" idx="3"/>
            <a:endCxn id="58" idx="2"/>
          </p:cNvCxnSpPr>
          <p:nvPr/>
        </p:nvCxnSpPr>
        <p:spPr>
          <a:xfrm>
            <a:off x="4457099" y="4064101"/>
            <a:ext cx="3778324" cy="9726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0CA542D0-F6DA-40A1-EC32-57AFCF1DE7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13" y="386455"/>
            <a:ext cx="3027738" cy="123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89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A6267F-19E1-E6CA-D562-4509521E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1026" name="Picture 2" descr="Diagram of a right circular cylinder with radius r and height h">
            <a:extLst>
              <a:ext uri="{FF2B5EF4-FFF2-40B4-BE49-F238E27FC236}">
                <a16:creationId xmlns:a16="http://schemas.microsoft.com/office/drawing/2014/main" id="{387DF3EC-EAA6-C8DF-9AD2-F6A7C570B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537" y="2282042"/>
            <a:ext cx="2573551" cy="400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85F75A-4A0E-ACBB-2D17-B8911A5F0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82042"/>
            <a:ext cx="6299200" cy="401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B4EA97-1235-C297-45AD-9BD498610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14" y="2174875"/>
            <a:ext cx="66421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01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E3AE7-0510-AD00-16B0-2BDAA93B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0B8B2-7409-521E-2303-765A15AEB2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Why use main function?</a:t>
            </a:r>
          </a:p>
          <a:p>
            <a:pPr lvl="1"/>
            <a:r>
              <a:rPr lang="en-US" dirty="0"/>
              <a:t>Organization</a:t>
            </a:r>
          </a:p>
          <a:p>
            <a:pPr lvl="2"/>
            <a:r>
              <a:rPr lang="en-US" dirty="0"/>
              <a:t>Writing statements outside a function can lead to poor organization within a large program.</a:t>
            </a:r>
          </a:p>
          <a:p>
            <a:pPr lvl="1"/>
            <a:r>
              <a:rPr lang="en-US" dirty="0"/>
              <a:t>Best Practices</a:t>
            </a:r>
          </a:p>
          <a:p>
            <a:pPr lvl="2"/>
            <a:r>
              <a:rPr lang="en-US" dirty="0"/>
              <a:t>Professional software developers write statements inside a function whenever possible.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1A7705-491B-57A2-8288-CD574025B4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3628914"/>
            <a:ext cx="5181600" cy="29393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9D6C99-C433-B36A-53DC-94A4F85C1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0409"/>
            <a:ext cx="5215506" cy="3068988"/>
          </a:xfrm>
          <a:prstGeom prst="rect">
            <a:avLst/>
          </a:prstGeom>
        </p:spPr>
      </p:pic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39A73F8B-96E4-5891-CA0E-473AFC64E57B}"/>
              </a:ext>
            </a:extLst>
          </p:cNvPr>
          <p:cNvSpPr/>
          <p:nvPr/>
        </p:nvSpPr>
        <p:spPr>
          <a:xfrm rot="5400000">
            <a:off x="5989411" y="2760377"/>
            <a:ext cx="1570064" cy="91177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7FC837-336C-8479-EAC3-2177DAD1B990}"/>
              </a:ext>
            </a:extLst>
          </p:cNvPr>
          <p:cNvSpPr txBox="1"/>
          <p:nvPr/>
        </p:nvSpPr>
        <p:spPr>
          <a:xfrm>
            <a:off x="6019800" y="3270051"/>
            <a:ext cx="616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more calling code from the first indentation, except for main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7DCB9FA-B003-B779-0C6C-FC851D188EFA}"/>
              </a:ext>
            </a:extLst>
          </p:cNvPr>
          <p:cNvSpPr/>
          <p:nvPr/>
        </p:nvSpPr>
        <p:spPr>
          <a:xfrm>
            <a:off x="6486861" y="946673"/>
            <a:ext cx="4790739" cy="1484557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E4C9626-FDD0-D0BB-3BF3-86046F5159DB}"/>
              </a:ext>
            </a:extLst>
          </p:cNvPr>
          <p:cNvSpPr/>
          <p:nvPr/>
        </p:nvSpPr>
        <p:spPr>
          <a:xfrm>
            <a:off x="6707037" y="4568652"/>
            <a:ext cx="4453653" cy="1484557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iped Right Arrow 11">
            <a:extLst>
              <a:ext uri="{FF2B5EF4-FFF2-40B4-BE49-F238E27FC236}">
                <a16:creationId xmlns:a16="http://schemas.microsoft.com/office/drawing/2014/main" id="{287DC08A-5ECF-C7B9-1ABB-3CD11673D287}"/>
              </a:ext>
            </a:extLst>
          </p:cNvPr>
          <p:cNvSpPr/>
          <p:nvPr/>
        </p:nvSpPr>
        <p:spPr>
          <a:xfrm>
            <a:off x="6486862" y="5082987"/>
            <a:ext cx="220176" cy="45588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6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DD08FC-5060-0C3C-7A9F-189E5FDB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628" y="0"/>
            <a:ext cx="5340743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39903E1-7474-6DB4-5E7B-777980853393}"/>
              </a:ext>
            </a:extLst>
          </p:cNvPr>
          <p:cNvSpPr/>
          <p:nvPr/>
        </p:nvSpPr>
        <p:spPr>
          <a:xfrm>
            <a:off x="3319908" y="6093411"/>
            <a:ext cx="211439" cy="206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C1A60A-DE82-F182-1C39-E4847E154ED2}"/>
              </a:ext>
            </a:extLst>
          </p:cNvPr>
          <p:cNvSpPr/>
          <p:nvPr/>
        </p:nvSpPr>
        <p:spPr>
          <a:xfrm>
            <a:off x="3150281" y="5674353"/>
            <a:ext cx="338202" cy="300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3E088D-0714-24C0-D595-2B590F1AE424}"/>
              </a:ext>
            </a:extLst>
          </p:cNvPr>
          <p:cNvCxnSpPr>
            <a:cxnSpLocks/>
            <a:stCxn id="15" idx="4"/>
            <a:endCxn id="7" idx="0"/>
          </p:cNvCxnSpPr>
          <p:nvPr/>
        </p:nvCxnSpPr>
        <p:spPr>
          <a:xfrm flipH="1">
            <a:off x="3319382" y="217079"/>
            <a:ext cx="7399" cy="5457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99B2FF7-0D98-86EB-6448-99DCC166C9F2}"/>
              </a:ext>
            </a:extLst>
          </p:cNvPr>
          <p:cNvSpPr/>
          <p:nvPr/>
        </p:nvSpPr>
        <p:spPr>
          <a:xfrm>
            <a:off x="3319908" y="6300216"/>
            <a:ext cx="205786" cy="207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8B003E3-A968-1C90-5A88-28FA5B90A7C6}"/>
              </a:ext>
            </a:extLst>
          </p:cNvPr>
          <p:cNvSpPr/>
          <p:nvPr/>
        </p:nvSpPr>
        <p:spPr>
          <a:xfrm>
            <a:off x="3320876" y="6475142"/>
            <a:ext cx="205786" cy="207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BC9E50F-6345-C39A-B4DD-3DA680D56B87}"/>
              </a:ext>
            </a:extLst>
          </p:cNvPr>
          <p:cNvSpPr/>
          <p:nvPr/>
        </p:nvSpPr>
        <p:spPr>
          <a:xfrm>
            <a:off x="3319382" y="6650068"/>
            <a:ext cx="205786" cy="207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BCD698-606C-18DA-E3EC-78D675B2803B}"/>
              </a:ext>
            </a:extLst>
          </p:cNvPr>
          <p:cNvSpPr/>
          <p:nvPr/>
        </p:nvSpPr>
        <p:spPr>
          <a:xfrm>
            <a:off x="3221061" y="10274"/>
            <a:ext cx="211439" cy="206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986717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DD08FC-5060-0C3C-7A9F-189E5FDB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628" y="0"/>
            <a:ext cx="5340743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39903E1-7474-6DB4-5E7B-777980853393}"/>
              </a:ext>
            </a:extLst>
          </p:cNvPr>
          <p:cNvSpPr/>
          <p:nvPr/>
        </p:nvSpPr>
        <p:spPr>
          <a:xfrm>
            <a:off x="3319908" y="6093411"/>
            <a:ext cx="211439" cy="20680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C1A60A-DE82-F182-1C39-E4847E154ED2}"/>
              </a:ext>
            </a:extLst>
          </p:cNvPr>
          <p:cNvSpPr/>
          <p:nvPr/>
        </p:nvSpPr>
        <p:spPr>
          <a:xfrm>
            <a:off x="3569437" y="5638800"/>
            <a:ext cx="338202" cy="300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3E088D-0714-24C0-D595-2B590F1AE424}"/>
              </a:ext>
            </a:extLst>
          </p:cNvPr>
          <p:cNvCxnSpPr>
            <a:cxnSpLocks/>
            <a:stCxn id="15" idx="4"/>
            <a:endCxn id="7" idx="0"/>
          </p:cNvCxnSpPr>
          <p:nvPr/>
        </p:nvCxnSpPr>
        <p:spPr>
          <a:xfrm>
            <a:off x="3726493" y="206805"/>
            <a:ext cx="12045" cy="5431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99B2FF7-0D98-86EB-6448-99DCC166C9F2}"/>
              </a:ext>
            </a:extLst>
          </p:cNvPr>
          <p:cNvSpPr/>
          <p:nvPr/>
        </p:nvSpPr>
        <p:spPr>
          <a:xfrm>
            <a:off x="3319908" y="6300216"/>
            <a:ext cx="205786" cy="2079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8B003E3-A968-1C90-5A88-28FA5B90A7C6}"/>
              </a:ext>
            </a:extLst>
          </p:cNvPr>
          <p:cNvSpPr/>
          <p:nvPr/>
        </p:nvSpPr>
        <p:spPr>
          <a:xfrm>
            <a:off x="3320876" y="6475142"/>
            <a:ext cx="205786" cy="2079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BC9E50F-6345-C39A-B4DD-3DA680D56B87}"/>
              </a:ext>
            </a:extLst>
          </p:cNvPr>
          <p:cNvSpPr/>
          <p:nvPr/>
        </p:nvSpPr>
        <p:spPr>
          <a:xfrm>
            <a:off x="3319382" y="6650068"/>
            <a:ext cx="205786" cy="2079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BCD698-606C-18DA-E3EC-78D675B2803B}"/>
              </a:ext>
            </a:extLst>
          </p:cNvPr>
          <p:cNvSpPr/>
          <p:nvPr/>
        </p:nvSpPr>
        <p:spPr>
          <a:xfrm>
            <a:off x="3620773" y="0"/>
            <a:ext cx="211439" cy="206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190C14-F29D-37B2-7E28-59ABD7DF8A45}"/>
              </a:ext>
            </a:extLst>
          </p:cNvPr>
          <p:cNvSpPr/>
          <p:nvPr/>
        </p:nvSpPr>
        <p:spPr>
          <a:xfrm>
            <a:off x="3738538" y="768262"/>
            <a:ext cx="338202" cy="300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591A6C-E840-8211-4C96-ADE71D8AE0FA}"/>
              </a:ext>
            </a:extLst>
          </p:cNvPr>
          <p:cNvSpPr/>
          <p:nvPr/>
        </p:nvSpPr>
        <p:spPr>
          <a:xfrm>
            <a:off x="4848710" y="1626837"/>
            <a:ext cx="338202" cy="300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4D4F59E-50B7-45F6-7FAD-6A5B7285E4F9}"/>
              </a:ext>
            </a:extLst>
          </p:cNvPr>
          <p:cNvSpPr/>
          <p:nvPr/>
        </p:nvSpPr>
        <p:spPr>
          <a:xfrm>
            <a:off x="3786321" y="2922802"/>
            <a:ext cx="338202" cy="300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FEB007-95DD-1D30-EA41-1F1729C07855}"/>
              </a:ext>
            </a:extLst>
          </p:cNvPr>
          <p:cNvSpPr/>
          <p:nvPr/>
        </p:nvSpPr>
        <p:spPr>
          <a:xfrm>
            <a:off x="6729984" y="1856232"/>
            <a:ext cx="585216" cy="21031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AEEC11-A2C0-EA24-C067-4653C91B94B7}"/>
              </a:ext>
            </a:extLst>
          </p:cNvPr>
          <p:cNvSpPr/>
          <p:nvPr/>
        </p:nvSpPr>
        <p:spPr>
          <a:xfrm>
            <a:off x="7419952" y="1856232"/>
            <a:ext cx="585216" cy="21031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318D07-8D50-E850-0118-C56BB602D4AB}"/>
              </a:ext>
            </a:extLst>
          </p:cNvPr>
          <p:cNvSpPr/>
          <p:nvPr/>
        </p:nvSpPr>
        <p:spPr>
          <a:xfrm>
            <a:off x="5959846" y="2922802"/>
            <a:ext cx="585216" cy="21031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01A4C1-256D-FE5D-D0BF-ED226C7931A9}"/>
              </a:ext>
            </a:extLst>
          </p:cNvPr>
          <p:cNvSpPr/>
          <p:nvPr/>
        </p:nvSpPr>
        <p:spPr>
          <a:xfrm>
            <a:off x="6684348" y="2922802"/>
            <a:ext cx="585216" cy="21031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8F8E9DC1-B5EF-F020-EED3-670CB78459A5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 rot="5400000">
            <a:off x="6209394" y="2109604"/>
            <a:ext cx="856258" cy="7701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06737A00-28F0-EA34-67BE-5F9DE45CD7F6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rot="5400000">
            <a:off x="6916629" y="2126871"/>
            <a:ext cx="856258" cy="7356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85451C9-1FE0-AD07-5E7C-CF886D8D0476}"/>
              </a:ext>
            </a:extLst>
          </p:cNvPr>
          <p:cNvSpPr/>
          <p:nvPr/>
        </p:nvSpPr>
        <p:spPr>
          <a:xfrm>
            <a:off x="4139576" y="1152143"/>
            <a:ext cx="585216" cy="136199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C20FA7-1826-61AF-4F99-1AC605EFAF60}"/>
              </a:ext>
            </a:extLst>
          </p:cNvPr>
          <p:cNvSpPr/>
          <p:nvPr/>
        </p:nvSpPr>
        <p:spPr>
          <a:xfrm>
            <a:off x="4154816" y="1304543"/>
            <a:ext cx="585216" cy="136199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6E58DA86-D830-15D8-A744-ED40B6CF7B79}"/>
              </a:ext>
            </a:extLst>
          </p:cNvPr>
          <p:cNvCxnSpPr>
            <a:cxnSpLocks/>
            <a:stCxn id="25" idx="3"/>
            <a:endCxn id="16" idx="0"/>
          </p:cNvCxnSpPr>
          <p:nvPr/>
        </p:nvCxnSpPr>
        <p:spPr>
          <a:xfrm>
            <a:off x="4724792" y="1220243"/>
            <a:ext cx="2297800" cy="6359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6A1289E9-A183-93BE-62C8-2A46BEFA42AC}"/>
              </a:ext>
            </a:extLst>
          </p:cNvPr>
          <p:cNvCxnSpPr>
            <a:cxnSpLocks/>
            <a:stCxn id="26" idx="3"/>
            <a:endCxn id="17" idx="0"/>
          </p:cNvCxnSpPr>
          <p:nvPr/>
        </p:nvCxnSpPr>
        <p:spPr>
          <a:xfrm>
            <a:off x="4740032" y="1372643"/>
            <a:ext cx="2972528" cy="4835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BE19DA7-4E71-CFCE-7EC5-D525C0A195B3}"/>
              </a:ext>
            </a:extLst>
          </p:cNvPr>
          <p:cNvSpPr txBox="1"/>
          <p:nvPr/>
        </p:nvSpPr>
        <p:spPr>
          <a:xfrm>
            <a:off x="6733712" y="2204851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Value passing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925E14A-165E-66F9-0D3F-30EC378BA6E1}"/>
              </a:ext>
            </a:extLst>
          </p:cNvPr>
          <p:cNvSpPr/>
          <p:nvPr/>
        </p:nvSpPr>
        <p:spPr>
          <a:xfrm>
            <a:off x="4733913" y="5020851"/>
            <a:ext cx="585216" cy="21031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AD1B63-B090-E623-423C-E61F68BDD3DC}"/>
              </a:ext>
            </a:extLst>
          </p:cNvPr>
          <p:cNvSpPr/>
          <p:nvPr/>
        </p:nvSpPr>
        <p:spPr>
          <a:xfrm>
            <a:off x="4136308" y="1872433"/>
            <a:ext cx="585216" cy="21031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24FBDE5F-50BF-6FF1-1BD0-1140DA0193E7}"/>
              </a:ext>
            </a:extLst>
          </p:cNvPr>
          <p:cNvCxnSpPr>
            <a:cxnSpLocks/>
            <a:stCxn id="36" idx="0"/>
            <a:endCxn id="37" idx="3"/>
          </p:cNvCxnSpPr>
          <p:nvPr/>
        </p:nvCxnSpPr>
        <p:spPr>
          <a:xfrm rot="16200000" flipV="1">
            <a:off x="3352392" y="3346721"/>
            <a:ext cx="3043262" cy="3049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62AAC1D-CC2E-E8CA-4F22-972B557ECC94}"/>
              </a:ext>
            </a:extLst>
          </p:cNvPr>
          <p:cNvSpPr txBox="1"/>
          <p:nvPr/>
        </p:nvSpPr>
        <p:spPr>
          <a:xfrm>
            <a:off x="4387584" y="5142207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Value passing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8964C83-C048-E49D-694F-0F2094EF8D87}"/>
              </a:ext>
            </a:extLst>
          </p:cNvPr>
          <p:cNvSpPr/>
          <p:nvPr/>
        </p:nvSpPr>
        <p:spPr>
          <a:xfrm>
            <a:off x="5327256" y="4931217"/>
            <a:ext cx="338202" cy="300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66343B0-87C8-B4CC-5972-CF1CC7B425EC}"/>
              </a:ext>
            </a:extLst>
          </p:cNvPr>
          <p:cNvSpPr/>
          <p:nvPr/>
        </p:nvSpPr>
        <p:spPr>
          <a:xfrm>
            <a:off x="3827369" y="1811075"/>
            <a:ext cx="338202" cy="300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063A92B-2CD0-54CA-5450-877B8E57404C}"/>
              </a:ext>
            </a:extLst>
          </p:cNvPr>
          <p:cNvSpPr/>
          <p:nvPr/>
        </p:nvSpPr>
        <p:spPr>
          <a:xfrm>
            <a:off x="5726286" y="1130661"/>
            <a:ext cx="205786" cy="2079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6D599F7-E720-302E-4FAA-FC653285D865}"/>
              </a:ext>
            </a:extLst>
          </p:cNvPr>
          <p:cNvSpPr/>
          <p:nvPr/>
        </p:nvSpPr>
        <p:spPr>
          <a:xfrm>
            <a:off x="5726286" y="1314457"/>
            <a:ext cx="205786" cy="2079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0F6AA42-0C60-DCBE-E082-3A7E483A3BC2}"/>
              </a:ext>
            </a:extLst>
          </p:cNvPr>
          <p:cNvSpPr/>
          <p:nvPr/>
        </p:nvSpPr>
        <p:spPr>
          <a:xfrm>
            <a:off x="4642924" y="2300653"/>
            <a:ext cx="205786" cy="2079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57FC777-4A51-2EDA-F443-D2A7A4BDAC23}"/>
              </a:ext>
            </a:extLst>
          </p:cNvPr>
          <p:cNvSpPr/>
          <p:nvPr/>
        </p:nvSpPr>
        <p:spPr>
          <a:xfrm>
            <a:off x="4190172" y="2430379"/>
            <a:ext cx="338202" cy="300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270C821-9836-5232-DAB1-E6DF4AB85210}"/>
              </a:ext>
            </a:extLst>
          </p:cNvPr>
          <p:cNvSpPr/>
          <p:nvPr/>
        </p:nvSpPr>
        <p:spPr>
          <a:xfrm>
            <a:off x="3569437" y="5936772"/>
            <a:ext cx="338202" cy="300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0847457-C232-9946-2C3A-3BB8A0D3A107}"/>
              </a:ext>
            </a:extLst>
          </p:cNvPr>
          <p:cNvSpPr txBox="1"/>
          <p:nvPr/>
        </p:nvSpPr>
        <p:spPr>
          <a:xfrm>
            <a:off x="160306" y="206805"/>
            <a:ext cx="304418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(A)Python read and compiles the entire file.</a:t>
            </a:r>
          </a:p>
          <a:p>
            <a:r>
              <a:rPr lang="en-US" dirty="0"/>
              <a:t>Then runs the 1</a:t>
            </a:r>
            <a:r>
              <a:rPr lang="en-US" baseline="30000" dirty="0"/>
              <a:t>st</a:t>
            </a:r>
            <a:r>
              <a:rPr lang="en-US" dirty="0"/>
              <a:t> line of code with zero indentation</a:t>
            </a:r>
          </a:p>
          <a:p>
            <a:r>
              <a:rPr lang="en-US" dirty="0"/>
              <a:t>	i.e. main()</a:t>
            </a:r>
          </a:p>
          <a:p>
            <a:r>
              <a:rPr lang="en-US" dirty="0"/>
              <a:t>2. Main is called. </a:t>
            </a:r>
          </a:p>
          <a:p>
            <a:r>
              <a:rPr lang="en-US" dirty="0"/>
              <a:t>Process of input is retrieved and converted (B, C)</a:t>
            </a:r>
          </a:p>
          <a:p>
            <a:r>
              <a:rPr lang="en-US" dirty="0"/>
              <a:t>3. Within main, </a:t>
            </a:r>
            <a:r>
              <a:rPr lang="en-US" dirty="0" err="1"/>
              <a:t>compute_cylinder_volume</a:t>
            </a:r>
            <a:r>
              <a:rPr lang="en-US" dirty="0"/>
              <a:t>() is called with two parameters.</a:t>
            </a:r>
          </a:p>
          <a:p>
            <a:r>
              <a:rPr lang="en-US" dirty="0"/>
              <a:t>The variables used pass in the the values they hold.</a:t>
            </a:r>
          </a:p>
          <a:p>
            <a:r>
              <a:rPr lang="en-US" dirty="0"/>
              <a:t>4. Those values are re-assigned to a new set of variables.</a:t>
            </a:r>
          </a:p>
          <a:p>
            <a:r>
              <a:rPr lang="en-US" dirty="0"/>
              <a:t>The new variables are used to process the value of volume.</a:t>
            </a:r>
          </a:p>
          <a:p>
            <a:r>
              <a:rPr lang="en-US" dirty="0"/>
              <a:t>5. The value from volume is return, and stored in main’s volume variable.</a:t>
            </a:r>
          </a:p>
          <a:p>
            <a:r>
              <a:rPr lang="en-US" dirty="0"/>
              <a:t>6. Main is finished</a:t>
            </a:r>
          </a:p>
          <a:p>
            <a:r>
              <a:rPr lang="en-US" dirty="0"/>
              <a:t>7. Control flow is return to the next line with no indentation.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20D8596-DDBE-4C05-7753-0D7D8AB0C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662" y="762814"/>
            <a:ext cx="2721803" cy="1980051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D2DC162D-133D-A058-B30B-C66A3684E6B8}"/>
              </a:ext>
            </a:extLst>
          </p:cNvPr>
          <p:cNvSpPr/>
          <p:nvPr/>
        </p:nvSpPr>
        <p:spPr>
          <a:xfrm>
            <a:off x="10520393" y="1332689"/>
            <a:ext cx="205786" cy="2079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D88FB9E-D48C-5F12-D6EE-87BD3FB01E88}"/>
              </a:ext>
            </a:extLst>
          </p:cNvPr>
          <p:cNvSpPr/>
          <p:nvPr/>
        </p:nvSpPr>
        <p:spPr>
          <a:xfrm>
            <a:off x="10679534" y="1338593"/>
            <a:ext cx="205786" cy="2079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940592C-422E-6935-56E5-3A983E26C6A2}"/>
              </a:ext>
            </a:extLst>
          </p:cNvPr>
          <p:cNvSpPr/>
          <p:nvPr/>
        </p:nvSpPr>
        <p:spPr>
          <a:xfrm>
            <a:off x="10679534" y="1676963"/>
            <a:ext cx="338202" cy="300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2CDE1FC-A79B-6194-55BD-87D694A1D9A2}"/>
              </a:ext>
            </a:extLst>
          </p:cNvPr>
          <p:cNvSpPr/>
          <p:nvPr/>
        </p:nvSpPr>
        <p:spPr>
          <a:xfrm>
            <a:off x="9811410" y="1971678"/>
            <a:ext cx="338202" cy="300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1B418ED-9736-7B77-A949-4A2D2D38B86D}"/>
              </a:ext>
            </a:extLst>
          </p:cNvPr>
          <p:cNvSpPr/>
          <p:nvPr/>
        </p:nvSpPr>
        <p:spPr>
          <a:xfrm>
            <a:off x="10640146" y="2435098"/>
            <a:ext cx="205786" cy="2079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5FE3D8-2D9B-99FB-DE41-3E00B8A0E8C9}"/>
              </a:ext>
            </a:extLst>
          </p:cNvPr>
          <p:cNvSpPr/>
          <p:nvPr/>
        </p:nvSpPr>
        <p:spPr>
          <a:xfrm>
            <a:off x="9917206" y="438212"/>
            <a:ext cx="1139355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67EE02-A13E-BD94-51FF-6FA7AE9430A7}"/>
              </a:ext>
            </a:extLst>
          </p:cNvPr>
          <p:cNvSpPr/>
          <p:nvPr/>
        </p:nvSpPr>
        <p:spPr>
          <a:xfrm>
            <a:off x="8774678" y="438212"/>
            <a:ext cx="1055713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91F7D7-C2A0-D89F-7758-72F47D1B1580}"/>
              </a:ext>
            </a:extLst>
          </p:cNvPr>
          <p:cNvSpPr/>
          <p:nvPr/>
        </p:nvSpPr>
        <p:spPr>
          <a:xfrm>
            <a:off x="11143377" y="438212"/>
            <a:ext cx="917643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78144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1209</TotalTime>
  <Words>5084</Words>
  <Application>Microsoft Macintosh PowerPoint</Application>
  <PresentationFormat>Widescreen</PresentationFormat>
  <Paragraphs>1222</Paragraphs>
  <Slides>56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Calibri</vt:lpstr>
      <vt:lpstr>Calibri Light</vt:lpstr>
      <vt:lpstr>Office Theme</vt:lpstr>
      <vt:lpstr>CSE 111</vt:lpstr>
      <vt:lpstr>Preview of Projects</vt:lpstr>
      <vt:lpstr>Overview</vt:lpstr>
      <vt:lpstr>Prepare 03 Prepare: Writing Functions</vt:lpstr>
      <vt:lpstr>Writing Functions</vt:lpstr>
      <vt:lpstr>Example</vt:lpstr>
      <vt:lpstr>main</vt:lpstr>
      <vt:lpstr>PowerPoint Presentation</vt:lpstr>
      <vt:lpstr>PowerPoint Presentation</vt:lpstr>
      <vt:lpstr>Summary</vt:lpstr>
      <vt:lpstr>L03 Prepare: Checkpoint  03 Checkpoint: Writing Functions</vt:lpstr>
      <vt:lpstr>L03 Prepare: Checkpoint  03 Checkpoint: Writing Functions</vt:lpstr>
      <vt:lpstr>L03 Prepare: Checkpoint  03 Checkpoint: Writing Functions</vt:lpstr>
      <vt:lpstr>L03 Prepare: Checkpoint  03 Checkpoint: Writing Functions</vt:lpstr>
      <vt:lpstr>L03 Prepare: Checkpoint  03 Checkpoint: Writing Functions</vt:lpstr>
      <vt:lpstr>L03 Prepare: Checkpoint  03 Checkpoint: Writing Functions</vt:lpstr>
      <vt:lpstr>L03 Prepare: Checkpoint  03 Checkpoint: Writing Functions</vt:lpstr>
      <vt:lpstr>L03 Prepare: Checkpoint  03 Checkpoint: Writing Functions</vt:lpstr>
      <vt:lpstr>L03 Prepare: Checkpoint  03 Checkpoint: Writing Functions</vt:lpstr>
      <vt:lpstr>L03 Prepare: Checkpoint  03 Checkpoint: Writing Functions</vt:lpstr>
      <vt:lpstr>L03 Teach: Team Activity 03 Team Activity:  Writing Functions</vt:lpstr>
      <vt:lpstr>L03 Teach: Team Activity 03 Team Activity:  Writing Functions</vt:lpstr>
      <vt:lpstr>L03 Teach: Team Activity 03 Team Activity:  Writing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03 Prove Milestone: Testing and Fixing Functions</vt:lpstr>
      <vt:lpstr>03 Prove Milestone: Testing and Fixing Functions</vt:lpstr>
      <vt:lpstr>03 Prove Milestone: Testing and Fixing Functions</vt:lpstr>
      <vt:lpstr>PowerPoint Presentation</vt:lpstr>
      <vt:lpstr>def get_determiner(quantity):</vt:lpstr>
      <vt:lpstr>def get_noun(quantity):</vt:lpstr>
      <vt:lpstr>def get_verb(quantity, tense):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 get_sentence(quantity, tense):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Clements, William</dc:creator>
  <cp:lastModifiedBy>Clements, William</cp:lastModifiedBy>
  <cp:revision>1</cp:revision>
  <dcterms:created xsi:type="dcterms:W3CDTF">2022-09-28T20:47:43Z</dcterms:created>
  <dcterms:modified xsi:type="dcterms:W3CDTF">2023-05-02T15:55:20Z</dcterms:modified>
</cp:coreProperties>
</file>