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65" r:id="rId4"/>
    <p:sldId id="293" r:id="rId5"/>
    <p:sldId id="292" r:id="rId6"/>
    <p:sldId id="294" r:id="rId7"/>
    <p:sldId id="295" r:id="rId8"/>
    <p:sldId id="296" r:id="rId9"/>
    <p:sldId id="297" r:id="rId10"/>
    <p:sldId id="416" r:id="rId11"/>
    <p:sldId id="424" r:id="rId12"/>
    <p:sldId id="278" r:id="rId13"/>
    <p:sldId id="417" r:id="rId14"/>
    <p:sldId id="302" r:id="rId15"/>
    <p:sldId id="427" r:id="rId16"/>
    <p:sldId id="329" r:id="rId17"/>
    <p:sldId id="266" r:id="rId18"/>
    <p:sldId id="331" r:id="rId19"/>
    <p:sldId id="326" r:id="rId20"/>
    <p:sldId id="324" r:id="rId21"/>
    <p:sldId id="425" r:id="rId22"/>
    <p:sldId id="298" r:id="rId23"/>
    <p:sldId id="444" r:id="rId24"/>
    <p:sldId id="448" r:id="rId25"/>
    <p:sldId id="258" r:id="rId26"/>
    <p:sldId id="422" r:id="rId27"/>
    <p:sldId id="457" r:id="rId28"/>
    <p:sldId id="458" r:id="rId29"/>
    <p:sldId id="459" r:id="rId30"/>
    <p:sldId id="460" r:id="rId31"/>
    <p:sldId id="461" r:id="rId32"/>
    <p:sldId id="272" r:id="rId33"/>
    <p:sldId id="271" r:id="rId34"/>
    <p:sldId id="337" r:id="rId35"/>
    <p:sldId id="336" r:id="rId36"/>
    <p:sldId id="263" r:id="rId37"/>
    <p:sldId id="462" r:id="rId38"/>
    <p:sldId id="46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33341-C7F7-C44F-AFA1-6AA8C56E1BBF}" v="41" dt="2023-03-27T14:51:33.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C5233341-C7F7-C44F-AFA1-6AA8C56E1BBF}"/>
    <pc:docChg chg="custSel addSld delSld modSld sldOrd">
      <pc:chgData name="Clements, William" userId="cbdb0636-a496-422a-8d40-98c53d494d26" providerId="ADAL" clId="{C5233341-C7F7-C44F-AFA1-6AA8C56E1BBF}" dt="2023-03-27T14:51:33.730" v="82"/>
      <pc:docMkLst>
        <pc:docMk/>
      </pc:docMkLst>
      <pc:sldChg chg="addSp modSp add mod">
        <pc:chgData name="Clements, William" userId="cbdb0636-a496-422a-8d40-98c53d494d26" providerId="ADAL" clId="{C5233341-C7F7-C44F-AFA1-6AA8C56E1BBF}" dt="2023-03-27T14:44:13.817" v="67" actId="1076"/>
        <pc:sldMkLst>
          <pc:docMk/>
          <pc:sldMk cId="3390618097" sldId="258"/>
        </pc:sldMkLst>
        <pc:spChg chg="add mod">
          <ac:chgData name="Clements, William" userId="cbdb0636-a496-422a-8d40-98c53d494d26" providerId="ADAL" clId="{C5233341-C7F7-C44F-AFA1-6AA8C56E1BBF}" dt="2023-03-27T14:44:13.817" v="67" actId="1076"/>
          <ac:spMkLst>
            <pc:docMk/>
            <pc:sldMk cId="3390618097" sldId="258"/>
            <ac:spMk id="3" creationId="{1154FC80-B800-8AC1-64B1-59243C6E3DE9}"/>
          </ac:spMkLst>
        </pc:spChg>
        <pc:spChg chg="add mod">
          <ac:chgData name="Clements, William" userId="cbdb0636-a496-422a-8d40-98c53d494d26" providerId="ADAL" clId="{C5233341-C7F7-C44F-AFA1-6AA8C56E1BBF}" dt="2023-03-27T14:44:13.817" v="67" actId="1076"/>
          <ac:spMkLst>
            <pc:docMk/>
            <pc:sldMk cId="3390618097" sldId="258"/>
            <ac:spMk id="5" creationId="{61BB2350-876D-F049-8A6D-07058B231471}"/>
          </ac:spMkLst>
        </pc:spChg>
        <pc:spChg chg="add mod">
          <ac:chgData name="Clements, William" userId="cbdb0636-a496-422a-8d40-98c53d494d26" providerId="ADAL" clId="{C5233341-C7F7-C44F-AFA1-6AA8C56E1BBF}" dt="2023-03-27T14:44:13.817" v="67" actId="1076"/>
          <ac:spMkLst>
            <pc:docMk/>
            <pc:sldMk cId="3390618097" sldId="258"/>
            <ac:spMk id="8" creationId="{EE3266F2-C709-858E-81B0-7D89A5D1D3C9}"/>
          </ac:spMkLst>
        </pc:spChg>
        <pc:picChg chg="add mod">
          <ac:chgData name="Clements, William" userId="cbdb0636-a496-422a-8d40-98c53d494d26" providerId="ADAL" clId="{C5233341-C7F7-C44F-AFA1-6AA8C56E1BBF}" dt="2023-03-27T14:44:13.817" v="67" actId="1076"/>
          <ac:picMkLst>
            <pc:docMk/>
            <pc:sldMk cId="3390618097" sldId="258"/>
            <ac:picMk id="4" creationId="{1BAF24E1-B828-E00B-8243-36FC88D55113}"/>
          </ac:picMkLst>
        </pc:picChg>
        <pc:picChg chg="add mod">
          <ac:chgData name="Clements, William" userId="cbdb0636-a496-422a-8d40-98c53d494d26" providerId="ADAL" clId="{C5233341-C7F7-C44F-AFA1-6AA8C56E1BBF}" dt="2023-03-27T14:44:13.817" v="67" actId="1076"/>
          <ac:picMkLst>
            <pc:docMk/>
            <pc:sldMk cId="3390618097" sldId="258"/>
            <ac:picMk id="7" creationId="{20562740-CBD3-E5C8-89F2-8A1D6DC613FE}"/>
          </ac:picMkLst>
        </pc:picChg>
      </pc:sldChg>
      <pc:sldChg chg="add">
        <pc:chgData name="Clements, William" userId="cbdb0636-a496-422a-8d40-98c53d494d26" providerId="ADAL" clId="{C5233341-C7F7-C44F-AFA1-6AA8C56E1BBF}" dt="2023-03-27T14:51:33.730" v="82"/>
        <pc:sldMkLst>
          <pc:docMk/>
          <pc:sldMk cId="1361865864" sldId="263"/>
        </pc:sldMkLst>
      </pc:sldChg>
      <pc:sldChg chg="add">
        <pc:chgData name="Clements, William" userId="cbdb0636-a496-422a-8d40-98c53d494d26" providerId="ADAL" clId="{C5233341-C7F7-C44F-AFA1-6AA8C56E1BBF}" dt="2023-03-27T14:31:28.378" v="9"/>
        <pc:sldMkLst>
          <pc:docMk/>
          <pc:sldMk cId="2665479150" sldId="266"/>
        </pc:sldMkLst>
      </pc:sldChg>
      <pc:sldChg chg="add">
        <pc:chgData name="Clements, William" userId="cbdb0636-a496-422a-8d40-98c53d494d26" providerId="ADAL" clId="{C5233341-C7F7-C44F-AFA1-6AA8C56E1BBF}" dt="2023-03-27T14:38:20.392" v="52"/>
        <pc:sldMkLst>
          <pc:docMk/>
          <pc:sldMk cId="1620329029" sldId="271"/>
        </pc:sldMkLst>
      </pc:sldChg>
      <pc:sldChg chg="add ord">
        <pc:chgData name="Clements, William" userId="cbdb0636-a496-422a-8d40-98c53d494d26" providerId="ADAL" clId="{C5233341-C7F7-C44F-AFA1-6AA8C56E1BBF}" dt="2023-03-27T14:39:36.208" v="57" actId="20578"/>
        <pc:sldMkLst>
          <pc:docMk/>
          <pc:sldMk cId="3023531248" sldId="272"/>
        </pc:sldMkLst>
      </pc:sldChg>
      <pc:sldChg chg="add">
        <pc:chgData name="Clements, William" userId="cbdb0636-a496-422a-8d40-98c53d494d26" providerId="ADAL" clId="{C5233341-C7F7-C44F-AFA1-6AA8C56E1BBF}" dt="2023-03-27T14:31:10.346" v="8"/>
        <pc:sldMkLst>
          <pc:docMk/>
          <pc:sldMk cId="2927260461" sldId="278"/>
        </pc:sldMkLst>
      </pc:sldChg>
      <pc:sldChg chg="modSp new mod">
        <pc:chgData name="Clements, William" userId="cbdb0636-a496-422a-8d40-98c53d494d26" providerId="ADAL" clId="{C5233341-C7F7-C44F-AFA1-6AA8C56E1BBF}" dt="2023-03-27T14:30:17.442" v="6" actId="20577"/>
        <pc:sldMkLst>
          <pc:docMk/>
          <pc:sldMk cId="3041584421" sldId="297"/>
        </pc:sldMkLst>
        <pc:spChg chg="mod">
          <ac:chgData name="Clements, William" userId="cbdb0636-a496-422a-8d40-98c53d494d26" providerId="ADAL" clId="{C5233341-C7F7-C44F-AFA1-6AA8C56E1BBF}" dt="2023-03-27T14:30:17.442" v="6" actId="20577"/>
          <ac:spMkLst>
            <pc:docMk/>
            <pc:sldMk cId="3041584421" sldId="297"/>
            <ac:spMk id="2" creationId="{2CA54E1B-D39F-E27F-A579-49B2350C5766}"/>
          </ac:spMkLst>
        </pc:spChg>
      </pc:sldChg>
      <pc:sldChg chg="add">
        <pc:chgData name="Clements, William" userId="cbdb0636-a496-422a-8d40-98c53d494d26" providerId="ADAL" clId="{C5233341-C7F7-C44F-AFA1-6AA8C56E1BBF}" dt="2023-03-27T14:47:33.685" v="73"/>
        <pc:sldMkLst>
          <pc:docMk/>
          <pc:sldMk cId="728642709" sldId="298"/>
        </pc:sldMkLst>
      </pc:sldChg>
      <pc:sldChg chg="add ord">
        <pc:chgData name="Clements, William" userId="cbdb0636-a496-422a-8d40-98c53d494d26" providerId="ADAL" clId="{C5233341-C7F7-C44F-AFA1-6AA8C56E1BBF}" dt="2023-03-27T14:50:21.426" v="80" actId="20578"/>
        <pc:sldMkLst>
          <pc:docMk/>
          <pc:sldMk cId="404788639" sldId="302"/>
        </pc:sldMkLst>
      </pc:sldChg>
      <pc:sldChg chg="add">
        <pc:chgData name="Clements, William" userId="cbdb0636-a496-422a-8d40-98c53d494d26" providerId="ADAL" clId="{C5233341-C7F7-C44F-AFA1-6AA8C56E1BBF}" dt="2023-03-27T14:32:44.081" v="14"/>
        <pc:sldMkLst>
          <pc:docMk/>
          <pc:sldMk cId="2567974451" sldId="324"/>
        </pc:sldMkLst>
      </pc:sldChg>
      <pc:sldChg chg="add">
        <pc:chgData name="Clements, William" userId="cbdb0636-a496-422a-8d40-98c53d494d26" providerId="ADAL" clId="{C5233341-C7F7-C44F-AFA1-6AA8C56E1BBF}" dt="2023-03-27T14:32:23.894" v="13"/>
        <pc:sldMkLst>
          <pc:docMk/>
          <pc:sldMk cId="3938424078" sldId="326"/>
        </pc:sldMkLst>
      </pc:sldChg>
      <pc:sldChg chg="add ord">
        <pc:chgData name="Clements, William" userId="cbdb0636-a496-422a-8d40-98c53d494d26" providerId="ADAL" clId="{C5233341-C7F7-C44F-AFA1-6AA8C56E1BBF}" dt="2023-03-27T14:50:21.426" v="80" actId="20578"/>
        <pc:sldMkLst>
          <pc:docMk/>
          <pc:sldMk cId="418578653" sldId="329"/>
        </pc:sldMkLst>
      </pc:sldChg>
      <pc:sldChg chg="addSp modSp add mod">
        <pc:chgData name="Clements, William" userId="cbdb0636-a496-422a-8d40-98c53d494d26" providerId="ADAL" clId="{C5233341-C7F7-C44F-AFA1-6AA8C56E1BBF}" dt="2023-03-27T14:37:36.635" v="51" actId="1076"/>
        <pc:sldMkLst>
          <pc:docMk/>
          <pc:sldMk cId="2886487461" sldId="331"/>
        </pc:sldMkLst>
        <pc:spChg chg="add mod">
          <ac:chgData name="Clements, William" userId="cbdb0636-a496-422a-8d40-98c53d494d26" providerId="ADAL" clId="{C5233341-C7F7-C44F-AFA1-6AA8C56E1BBF}" dt="2023-03-27T14:37:23.699" v="47" actId="1076"/>
          <ac:spMkLst>
            <pc:docMk/>
            <pc:sldMk cId="2886487461" sldId="331"/>
            <ac:spMk id="11" creationId="{3FCED107-F4AD-F7E5-1272-7862F2B6EC3C}"/>
          </ac:spMkLst>
        </pc:spChg>
        <pc:picChg chg="add mod">
          <ac:chgData name="Clements, William" userId="cbdb0636-a496-422a-8d40-98c53d494d26" providerId="ADAL" clId="{C5233341-C7F7-C44F-AFA1-6AA8C56E1BBF}" dt="2023-03-27T14:37:36.635" v="51" actId="1076"/>
          <ac:picMkLst>
            <pc:docMk/>
            <pc:sldMk cId="2886487461" sldId="331"/>
            <ac:picMk id="12" creationId="{BA68063B-8BB9-1BE3-6087-E18C28E35568}"/>
          </ac:picMkLst>
        </pc:picChg>
      </pc:sldChg>
      <pc:sldChg chg="add">
        <pc:chgData name="Clements, William" userId="cbdb0636-a496-422a-8d40-98c53d494d26" providerId="ADAL" clId="{C5233341-C7F7-C44F-AFA1-6AA8C56E1BBF}" dt="2023-03-27T14:38:58.263" v="55"/>
        <pc:sldMkLst>
          <pc:docMk/>
          <pc:sldMk cId="3318359118" sldId="336"/>
        </pc:sldMkLst>
      </pc:sldChg>
      <pc:sldChg chg="add">
        <pc:chgData name="Clements, William" userId="cbdb0636-a496-422a-8d40-98c53d494d26" providerId="ADAL" clId="{C5233341-C7F7-C44F-AFA1-6AA8C56E1BBF}" dt="2023-03-27T14:38:51.748" v="54"/>
        <pc:sldMkLst>
          <pc:docMk/>
          <pc:sldMk cId="1923122743" sldId="337"/>
        </pc:sldMkLst>
      </pc:sldChg>
      <pc:sldChg chg="add">
        <pc:chgData name="Clements, William" userId="cbdb0636-a496-422a-8d40-98c53d494d26" providerId="ADAL" clId="{C5233341-C7F7-C44F-AFA1-6AA8C56E1BBF}" dt="2023-03-27T14:30:57.742" v="7"/>
        <pc:sldMkLst>
          <pc:docMk/>
          <pc:sldMk cId="1555995004" sldId="416"/>
        </pc:sldMkLst>
      </pc:sldChg>
      <pc:sldChg chg="add">
        <pc:chgData name="Clements, William" userId="cbdb0636-a496-422a-8d40-98c53d494d26" providerId="ADAL" clId="{C5233341-C7F7-C44F-AFA1-6AA8C56E1BBF}" dt="2023-03-27T14:31:10.346" v="8"/>
        <pc:sldMkLst>
          <pc:docMk/>
          <pc:sldMk cId="4200773006" sldId="417"/>
        </pc:sldMkLst>
      </pc:sldChg>
      <pc:sldChg chg="add">
        <pc:chgData name="Clements, William" userId="cbdb0636-a496-422a-8d40-98c53d494d26" providerId="ADAL" clId="{C5233341-C7F7-C44F-AFA1-6AA8C56E1BBF}" dt="2023-03-27T14:44:27.341" v="68"/>
        <pc:sldMkLst>
          <pc:docMk/>
          <pc:sldMk cId="692003546" sldId="422"/>
        </pc:sldMkLst>
      </pc:sldChg>
      <pc:sldChg chg="delSp add mod ord">
        <pc:chgData name="Clements, William" userId="cbdb0636-a496-422a-8d40-98c53d494d26" providerId="ADAL" clId="{C5233341-C7F7-C44F-AFA1-6AA8C56E1BBF}" dt="2023-03-27T14:50:36.347" v="81" actId="20578"/>
        <pc:sldMkLst>
          <pc:docMk/>
          <pc:sldMk cId="2685708647" sldId="424"/>
        </pc:sldMkLst>
        <pc:picChg chg="del">
          <ac:chgData name="Clements, William" userId="cbdb0636-a496-422a-8d40-98c53d494d26" providerId="ADAL" clId="{C5233341-C7F7-C44F-AFA1-6AA8C56E1BBF}" dt="2023-03-27T14:31:48.593" v="12" actId="478"/>
          <ac:picMkLst>
            <pc:docMk/>
            <pc:sldMk cId="2685708647" sldId="424"/>
            <ac:picMk id="13" creationId="{F51C0CBB-33AD-3B3D-28DF-B3B68695D725}"/>
          </ac:picMkLst>
        </pc:picChg>
        <pc:picChg chg="del">
          <ac:chgData name="Clements, William" userId="cbdb0636-a496-422a-8d40-98c53d494d26" providerId="ADAL" clId="{C5233341-C7F7-C44F-AFA1-6AA8C56E1BBF}" dt="2023-03-27T14:31:46.998" v="11" actId="478"/>
          <ac:picMkLst>
            <pc:docMk/>
            <pc:sldMk cId="2685708647" sldId="424"/>
            <ac:picMk id="15" creationId="{5499F8F1-90C1-9EF1-AB95-89FC8DF16808}"/>
          </ac:picMkLst>
        </pc:picChg>
      </pc:sldChg>
      <pc:sldChg chg="addSp delSp modSp add mod ord">
        <pc:chgData name="Clements, William" userId="cbdb0636-a496-422a-8d40-98c53d494d26" providerId="ADAL" clId="{C5233341-C7F7-C44F-AFA1-6AA8C56E1BBF}" dt="2023-03-27T14:38:26.353" v="53" actId="20578"/>
        <pc:sldMkLst>
          <pc:docMk/>
          <pc:sldMk cId="2456038142" sldId="425"/>
        </pc:sldMkLst>
        <pc:spChg chg="add del mod">
          <ac:chgData name="Clements, William" userId="cbdb0636-a496-422a-8d40-98c53d494d26" providerId="ADAL" clId="{C5233341-C7F7-C44F-AFA1-6AA8C56E1BBF}" dt="2023-03-27T14:33:23.976" v="22" actId="21"/>
          <ac:spMkLst>
            <pc:docMk/>
            <pc:sldMk cId="2456038142" sldId="425"/>
            <ac:spMk id="4" creationId="{0722CEC9-15F4-D44D-63B7-C2278ADF956B}"/>
          </ac:spMkLst>
        </pc:spChg>
        <pc:spChg chg="add del mod">
          <ac:chgData name="Clements, William" userId="cbdb0636-a496-422a-8d40-98c53d494d26" providerId="ADAL" clId="{C5233341-C7F7-C44F-AFA1-6AA8C56E1BBF}" dt="2023-03-27T14:33:23.976" v="22" actId="21"/>
          <ac:spMkLst>
            <pc:docMk/>
            <pc:sldMk cId="2456038142" sldId="425"/>
            <ac:spMk id="10" creationId="{F34431E5-93D0-7020-7681-13CBBAED7D57}"/>
          </ac:spMkLst>
        </pc:spChg>
        <pc:spChg chg="add del mod">
          <ac:chgData name="Clements, William" userId="cbdb0636-a496-422a-8d40-98c53d494d26" providerId="ADAL" clId="{C5233341-C7F7-C44F-AFA1-6AA8C56E1BBF}" dt="2023-03-27T14:33:23.976" v="22" actId="21"/>
          <ac:spMkLst>
            <pc:docMk/>
            <pc:sldMk cId="2456038142" sldId="425"/>
            <ac:spMk id="11" creationId="{B9336192-6685-FE46-B79D-1C2C57FA6893}"/>
          </ac:spMkLst>
        </pc:spChg>
        <pc:spChg chg="add del mod">
          <ac:chgData name="Clements, William" userId="cbdb0636-a496-422a-8d40-98c53d494d26" providerId="ADAL" clId="{C5233341-C7F7-C44F-AFA1-6AA8C56E1BBF}" dt="2023-03-27T14:33:23.976" v="22" actId="21"/>
          <ac:spMkLst>
            <pc:docMk/>
            <pc:sldMk cId="2456038142" sldId="425"/>
            <ac:spMk id="12" creationId="{BA4350F3-2DDE-5E36-198A-19D1B0CB33B0}"/>
          </ac:spMkLst>
        </pc:spChg>
        <pc:spChg chg="add del mod">
          <ac:chgData name="Clements, William" userId="cbdb0636-a496-422a-8d40-98c53d494d26" providerId="ADAL" clId="{C5233341-C7F7-C44F-AFA1-6AA8C56E1BBF}" dt="2023-03-27T14:33:23.976" v="22" actId="21"/>
          <ac:spMkLst>
            <pc:docMk/>
            <pc:sldMk cId="2456038142" sldId="425"/>
            <ac:spMk id="14" creationId="{948391FE-021A-D532-55CB-E71A6ABD2E9D}"/>
          </ac:spMkLst>
        </pc:spChg>
        <pc:spChg chg="add del mod">
          <ac:chgData name="Clements, William" userId="cbdb0636-a496-422a-8d40-98c53d494d26" providerId="ADAL" clId="{C5233341-C7F7-C44F-AFA1-6AA8C56E1BBF}" dt="2023-03-27T14:33:23.976" v="22" actId="21"/>
          <ac:spMkLst>
            <pc:docMk/>
            <pc:sldMk cId="2456038142" sldId="425"/>
            <ac:spMk id="15" creationId="{D8395659-090A-BAF0-72A7-ECD4916DE94B}"/>
          </ac:spMkLst>
        </pc:spChg>
        <pc:spChg chg="add mod">
          <ac:chgData name="Clements, William" userId="cbdb0636-a496-422a-8d40-98c53d494d26" providerId="ADAL" clId="{C5233341-C7F7-C44F-AFA1-6AA8C56E1BBF}" dt="2023-03-27T14:34:13.608" v="31" actId="164"/>
          <ac:spMkLst>
            <pc:docMk/>
            <pc:sldMk cId="2456038142" sldId="425"/>
            <ac:spMk id="19" creationId="{F9BBD278-3A3A-C1BA-3371-5D5465F512A4}"/>
          </ac:spMkLst>
        </pc:spChg>
        <pc:spChg chg="add mod">
          <ac:chgData name="Clements, William" userId="cbdb0636-a496-422a-8d40-98c53d494d26" providerId="ADAL" clId="{C5233341-C7F7-C44F-AFA1-6AA8C56E1BBF}" dt="2023-03-27T14:34:24.444" v="33" actId="164"/>
          <ac:spMkLst>
            <pc:docMk/>
            <pc:sldMk cId="2456038142" sldId="425"/>
            <ac:spMk id="20" creationId="{BFD261CA-98F9-F040-1329-AD030821E671}"/>
          </ac:spMkLst>
        </pc:spChg>
        <pc:spChg chg="add mod">
          <ac:chgData name="Clements, William" userId="cbdb0636-a496-422a-8d40-98c53d494d26" providerId="ADAL" clId="{C5233341-C7F7-C44F-AFA1-6AA8C56E1BBF}" dt="2023-03-27T14:34:36.406" v="35" actId="164"/>
          <ac:spMkLst>
            <pc:docMk/>
            <pc:sldMk cId="2456038142" sldId="425"/>
            <ac:spMk id="21" creationId="{87A683CC-4E39-A9F3-6B2A-0F562C9629D5}"/>
          </ac:spMkLst>
        </pc:spChg>
        <pc:spChg chg="add mod">
          <ac:chgData name="Clements, William" userId="cbdb0636-a496-422a-8d40-98c53d494d26" providerId="ADAL" clId="{C5233341-C7F7-C44F-AFA1-6AA8C56E1BBF}" dt="2023-03-27T14:34:44.902" v="37" actId="164"/>
          <ac:spMkLst>
            <pc:docMk/>
            <pc:sldMk cId="2456038142" sldId="425"/>
            <ac:spMk id="22" creationId="{8F340196-EE3C-EBB0-332F-D4BCDDF29689}"/>
          </ac:spMkLst>
        </pc:spChg>
        <pc:spChg chg="add mod">
          <ac:chgData name="Clements, William" userId="cbdb0636-a496-422a-8d40-98c53d494d26" providerId="ADAL" clId="{C5233341-C7F7-C44F-AFA1-6AA8C56E1BBF}" dt="2023-03-27T14:34:13.608" v="31" actId="164"/>
          <ac:spMkLst>
            <pc:docMk/>
            <pc:sldMk cId="2456038142" sldId="425"/>
            <ac:spMk id="23" creationId="{86D09B95-C94F-0312-37A7-48DBC668A302}"/>
          </ac:spMkLst>
        </pc:spChg>
        <pc:spChg chg="add mod">
          <ac:chgData name="Clements, William" userId="cbdb0636-a496-422a-8d40-98c53d494d26" providerId="ADAL" clId="{C5233341-C7F7-C44F-AFA1-6AA8C56E1BBF}" dt="2023-03-27T14:34:13.608" v="31" actId="164"/>
          <ac:spMkLst>
            <pc:docMk/>
            <pc:sldMk cId="2456038142" sldId="425"/>
            <ac:spMk id="24" creationId="{5C0E80A4-0D53-613A-30AE-E97C5752E91F}"/>
          </ac:spMkLst>
        </pc:spChg>
        <pc:spChg chg="add mod">
          <ac:chgData name="Clements, William" userId="cbdb0636-a496-422a-8d40-98c53d494d26" providerId="ADAL" clId="{C5233341-C7F7-C44F-AFA1-6AA8C56E1BBF}" dt="2023-03-27T14:34:13.608" v="31" actId="164"/>
          <ac:spMkLst>
            <pc:docMk/>
            <pc:sldMk cId="2456038142" sldId="425"/>
            <ac:spMk id="25" creationId="{3AF2633D-90DB-6F64-78DC-167834B95B9B}"/>
          </ac:spMkLst>
        </pc:spChg>
        <pc:spChg chg="add mod">
          <ac:chgData name="Clements, William" userId="cbdb0636-a496-422a-8d40-98c53d494d26" providerId="ADAL" clId="{C5233341-C7F7-C44F-AFA1-6AA8C56E1BBF}" dt="2023-03-27T14:34:13.608" v="31" actId="164"/>
          <ac:spMkLst>
            <pc:docMk/>
            <pc:sldMk cId="2456038142" sldId="425"/>
            <ac:spMk id="27" creationId="{3EA3D9A8-001E-806A-7EC8-AF24F81C7B8E}"/>
          </ac:spMkLst>
        </pc:spChg>
        <pc:spChg chg="add mod">
          <ac:chgData name="Clements, William" userId="cbdb0636-a496-422a-8d40-98c53d494d26" providerId="ADAL" clId="{C5233341-C7F7-C44F-AFA1-6AA8C56E1BBF}" dt="2023-03-27T14:34:24.444" v="33" actId="164"/>
          <ac:spMkLst>
            <pc:docMk/>
            <pc:sldMk cId="2456038142" sldId="425"/>
            <ac:spMk id="28" creationId="{591D4DA1-C9CC-0AAC-6924-3F7B27CDBFCE}"/>
          </ac:spMkLst>
        </pc:spChg>
        <pc:spChg chg="add mod">
          <ac:chgData name="Clements, William" userId="cbdb0636-a496-422a-8d40-98c53d494d26" providerId="ADAL" clId="{C5233341-C7F7-C44F-AFA1-6AA8C56E1BBF}" dt="2023-03-27T14:34:36.406" v="35" actId="164"/>
          <ac:spMkLst>
            <pc:docMk/>
            <pc:sldMk cId="2456038142" sldId="425"/>
            <ac:spMk id="29" creationId="{6DCB756A-93C1-F89D-0DAB-9DDEAFA75681}"/>
          </ac:spMkLst>
        </pc:spChg>
        <pc:spChg chg="add mod">
          <ac:chgData name="Clements, William" userId="cbdb0636-a496-422a-8d40-98c53d494d26" providerId="ADAL" clId="{C5233341-C7F7-C44F-AFA1-6AA8C56E1BBF}" dt="2023-03-27T14:34:44.902" v="37" actId="164"/>
          <ac:spMkLst>
            <pc:docMk/>
            <pc:sldMk cId="2456038142" sldId="425"/>
            <ac:spMk id="30" creationId="{6EBC6FEC-C4D6-AA11-FC4B-243733A9B8D1}"/>
          </ac:spMkLst>
        </pc:spChg>
        <pc:spChg chg="add mod">
          <ac:chgData name="Clements, William" userId="cbdb0636-a496-422a-8d40-98c53d494d26" providerId="ADAL" clId="{C5233341-C7F7-C44F-AFA1-6AA8C56E1BBF}" dt="2023-03-27T14:34:13.608" v="31" actId="164"/>
          <ac:spMkLst>
            <pc:docMk/>
            <pc:sldMk cId="2456038142" sldId="425"/>
            <ac:spMk id="31" creationId="{41E6091A-67D4-2DDA-C860-BC0BA61E74E3}"/>
          </ac:spMkLst>
        </pc:spChg>
        <pc:spChg chg="add mod">
          <ac:chgData name="Clements, William" userId="cbdb0636-a496-422a-8d40-98c53d494d26" providerId="ADAL" clId="{C5233341-C7F7-C44F-AFA1-6AA8C56E1BBF}" dt="2023-03-27T14:34:24.444" v="33" actId="164"/>
          <ac:spMkLst>
            <pc:docMk/>
            <pc:sldMk cId="2456038142" sldId="425"/>
            <ac:spMk id="32" creationId="{6B2C9754-E059-FA87-101C-9F140B169BD1}"/>
          </ac:spMkLst>
        </pc:spChg>
        <pc:spChg chg="add mod">
          <ac:chgData name="Clements, William" userId="cbdb0636-a496-422a-8d40-98c53d494d26" providerId="ADAL" clId="{C5233341-C7F7-C44F-AFA1-6AA8C56E1BBF}" dt="2023-03-27T14:34:36.406" v="35" actId="164"/>
          <ac:spMkLst>
            <pc:docMk/>
            <pc:sldMk cId="2456038142" sldId="425"/>
            <ac:spMk id="33" creationId="{E69A29D1-1370-DEA9-A642-82104B61B765}"/>
          </ac:spMkLst>
        </pc:spChg>
        <pc:spChg chg="add mod">
          <ac:chgData name="Clements, William" userId="cbdb0636-a496-422a-8d40-98c53d494d26" providerId="ADAL" clId="{C5233341-C7F7-C44F-AFA1-6AA8C56E1BBF}" dt="2023-03-27T14:34:44.902" v="37" actId="164"/>
          <ac:spMkLst>
            <pc:docMk/>
            <pc:sldMk cId="2456038142" sldId="425"/>
            <ac:spMk id="34" creationId="{18967EEC-4906-8018-54E8-9EE475443BBD}"/>
          </ac:spMkLst>
        </pc:spChg>
        <pc:spChg chg="add mod">
          <ac:chgData name="Clements, William" userId="cbdb0636-a496-422a-8d40-98c53d494d26" providerId="ADAL" clId="{C5233341-C7F7-C44F-AFA1-6AA8C56E1BBF}" dt="2023-03-27T14:34:24.444" v="33" actId="164"/>
          <ac:spMkLst>
            <pc:docMk/>
            <pc:sldMk cId="2456038142" sldId="425"/>
            <ac:spMk id="35" creationId="{B8F7E53E-DB80-A08E-863D-4FEEE78FB82D}"/>
          </ac:spMkLst>
        </pc:spChg>
        <pc:spChg chg="add mod">
          <ac:chgData name="Clements, William" userId="cbdb0636-a496-422a-8d40-98c53d494d26" providerId="ADAL" clId="{C5233341-C7F7-C44F-AFA1-6AA8C56E1BBF}" dt="2023-03-27T14:34:24.444" v="33" actId="164"/>
          <ac:spMkLst>
            <pc:docMk/>
            <pc:sldMk cId="2456038142" sldId="425"/>
            <ac:spMk id="36" creationId="{BD65039A-9802-5EE4-8B01-606DD86049E7}"/>
          </ac:spMkLst>
        </pc:spChg>
        <pc:spChg chg="mod">
          <ac:chgData name="Clements, William" userId="cbdb0636-a496-422a-8d40-98c53d494d26" providerId="ADAL" clId="{C5233341-C7F7-C44F-AFA1-6AA8C56E1BBF}" dt="2023-03-27T14:33:36.549" v="23"/>
          <ac:spMkLst>
            <pc:docMk/>
            <pc:sldMk cId="2456038142" sldId="425"/>
            <ac:spMk id="39" creationId="{61E86100-5573-C9C3-303D-45150A09192A}"/>
          </ac:spMkLst>
        </pc:spChg>
        <pc:spChg chg="mod">
          <ac:chgData name="Clements, William" userId="cbdb0636-a496-422a-8d40-98c53d494d26" providerId="ADAL" clId="{C5233341-C7F7-C44F-AFA1-6AA8C56E1BBF}" dt="2023-03-27T14:33:36.549" v="23"/>
          <ac:spMkLst>
            <pc:docMk/>
            <pc:sldMk cId="2456038142" sldId="425"/>
            <ac:spMk id="40" creationId="{7702A684-A4E1-E123-EDF8-A5E6CBC936CD}"/>
          </ac:spMkLst>
        </pc:spChg>
        <pc:spChg chg="mod">
          <ac:chgData name="Clements, William" userId="cbdb0636-a496-422a-8d40-98c53d494d26" providerId="ADAL" clId="{C5233341-C7F7-C44F-AFA1-6AA8C56E1BBF}" dt="2023-03-27T14:33:36.549" v="23"/>
          <ac:spMkLst>
            <pc:docMk/>
            <pc:sldMk cId="2456038142" sldId="425"/>
            <ac:spMk id="41" creationId="{5131FC62-9E9E-E083-7921-C38E4E37EF85}"/>
          </ac:spMkLst>
        </pc:spChg>
        <pc:spChg chg="mod">
          <ac:chgData name="Clements, William" userId="cbdb0636-a496-422a-8d40-98c53d494d26" providerId="ADAL" clId="{C5233341-C7F7-C44F-AFA1-6AA8C56E1BBF}" dt="2023-03-27T14:33:36.549" v="23"/>
          <ac:spMkLst>
            <pc:docMk/>
            <pc:sldMk cId="2456038142" sldId="425"/>
            <ac:spMk id="42" creationId="{05AAAB12-CB7F-1A30-A75E-BD30AE21431D}"/>
          </ac:spMkLst>
        </pc:spChg>
        <pc:spChg chg="add mod">
          <ac:chgData name="Clements, William" userId="cbdb0636-a496-422a-8d40-98c53d494d26" providerId="ADAL" clId="{C5233341-C7F7-C44F-AFA1-6AA8C56E1BBF}" dt="2023-03-27T14:34:44.902" v="37" actId="164"/>
          <ac:spMkLst>
            <pc:docMk/>
            <pc:sldMk cId="2456038142" sldId="425"/>
            <ac:spMk id="45" creationId="{C0A7D907-7E22-7D17-AE2C-46A740AE306A}"/>
          </ac:spMkLst>
        </pc:spChg>
        <pc:spChg chg="add mod">
          <ac:chgData name="Clements, William" userId="cbdb0636-a496-422a-8d40-98c53d494d26" providerId="ADAL" clId="{C5233341-C7F7-C44F-AFA1-6AA8C56E1BBF}" dt="2023-03-27T14:34:44.902" v="37" actId="164"/>
          <ac:spMkLst>
            <pc:docMk/>
            <pc:sldMk cId="2456038142" sldId="425"/>
            <ac:spMk id="46" creationId="{D6C01852-4FA5-54D9-7082-BFF90CB436AB}"/>
          </ac:spMkLst>
        </pc:spChg>
        <pc:spChg chg="add mod">
          <ac:chgData name="Clements, William" userId="cbdb0636-a496-422a-8d40-98c53d494d26" providerId="ADAL" clId="{C5233341-C7F7-C44F-AFA1-6AA8C56E1BBF}" dt="2023-03-27T14:34:44.902" v="37" actId="164"/>
          <ac:spMkLst>
            <pc:docMk/>
            <pc:sldMk cId="2456038142" sldId="425"/>
            <ac:spMk id="47" creationId="{C57EBFC8-40ED-9C8E-EC4B-2F46A7A07925}"/>
          </ac:spMkLst>
        </pc:spChg>
        <pc:spChg chg="add mod">
          <ac:chgData name="Clements, William" userId="cbdb0636-a496-422a-8d40-98c53d494d26" providerId="ADAL" clId="{C5233341-C7F7-C44F-AFA1-6AA8C56E1BBF}" dt="2023-03-27T14:34:44.902" v="37" actId="164"/>
          <ac:spMkLst>
            <pc:docMk/>
            <pc:sldMk cId="2456038142" sldId="425"/>
            <ac:spMk id="48" creationId="{962CF17C-0B34-B2EF-D336-5DEF9008B51A}"/>
          </ac:spMkLst>
        </pc:spChg>
        <pc:spChg chg="add mod">
          <ac:chgData name="Clements, William" userId="cbdb0636-a496-422a-8d40-98c53d494d26" providerId="ADAL" clId="{C5233341-C7F7-C44F-AFA1-6AA8C56E1BBF}" dt="2023-03-27T14:34:24.444" v="33" actId="164"/>
          <ac:spMkLst>
            <pc:docMk/>
            <pc:sldMk cId="2456038142" sldId="425"/>
            <ac:spMk id="52" creationId="{72DA10C7-4FE7-1D11-5CEC-1C84D6AB498A}"/>
          </ac:spMkLst>
        </pc:spChg>
        <pc:grpChg chg="add mod">
          <ac:chgData name="Clements, William" userId="cbdb0636-a496-422a-8d40-98c53d494d26" providerId="ADAL" clId="{C5233341-C7F7-C44F-AFA1-6AA8C56E1BBF}" dt="2023-03-27T14:34:36.406" v="35" actId="164"/>
          <ac:grpSpMkLst>
            <pc:docMk/>
            <pc:sldMk cId="2456038142" sldId="425"/>
            <ac:grpSpMk id="38" creationId="{D9C60E20-A442-3582-99CA-A6B52CA38291}"/>
          </ac:grpSpMkLst>
        </pc:grpChg>
        <pc:grpChg chg="add mod">
          <ac:chgData name="Clements, William" userId="cbdb0636-a496-422a-8d40-98c53d494d26" providerId="ADAL" clId="{C5233341-C7F7-C44F-AFA1-6AA8C56E1BBF}" dt="2023-03-27T14:35:06.901" v="41" actId="1076"/>
          <ac:grpSpMkLst>
            <pc:docMk/>
            <pc:sldMk cId="2456038142" sldId="425"/>
            <ac:grpSpMk id="55" creationId="{3BD5C460-404A-6672-4DE4-188B84716ADE}"/>
          </ac:grpSpMkLst>
        </pc:grpChg>
        <pc:grpChg chg="add mod">
          <ac:chgData name="Clements, William" userId="cbdb0636-a496-422a-8d40-98c53d494d26" providerId="ADAL" clId="{C5233341-C7F7-C44F-AFA1-6AA8C56E1BBF}" dt="2023-03-27T14:35:02.484" v="40" actId="1076"/>
          <ac:grpSpMkLst>
            <pc:docMk/>
            <pc:sldMk cId="2456038142" sldId="425"/>
            <ac:grpSpMk id="56" creationId="{CB7938C0-3ADD-EC83-2EC8-796274E0C694}"/>
          </ac:grpSpMkLst>
        </pc:grpChg>
        <pc:grpChg chg="add mod">
          <ac:chgData name="Clements, William" userId="cbdb0636-a496-422a-8d40-98c53d494d26" providerId="ADAL" clId="{C5233341-C7F7-C44F-AFA1-6AA8C56E1BBF}" dt="2023-03-27T14:34:38.841" v="36" actId="1076"/>
          <ac:grpSpMkLst>
            <pc:docMk/>
            <pc:sldMk cId="2456038142" sldId="425"/>
            <ac:grpSpMk id="57" creationId="{8176C5D0-F714-03DF-0A39-A6651C0201D2}"/>
          </ac:grpSpMkLst>
        </pc:grpChg>
        <pc:grpChg chg="add mod">
          <ac:chgData name="Clements, William" userId="cbdb0636-a496-422a-8d40-98c53d494d26" providerId="ADAL" clId="{C5233341-C7F7-C44F-AFA1-6AA8C56E1BBF}" dt="2023-03-27T14:34:48.674" v="38" actId="1076"/>
          <ac:grpSpMkLst>
            <pc:docMk/>
            <pc:sldMk cId="2456038142" sldId="425"/>
            <ac:grpSpMk id="58" creationId="{97C2D6DF-5F2E-739C-94E4-F8459C82CF29}"/>
          </ac:grpSpMkLst>
        </pc:grpChg>
        <pc:picChg chg="add del mod">
          <ac:chgData name="Clements, William" userId="cbdb0636-a496-422a-8d40-98c53d494d26" providerId="ADAL" clId="{C5233341-C7F7-C44F-AFA1-6AA8C56E1BBF}" dt="2023-03-27T14:33:23.976" v="22" actId="21"/>
          <ac:picMkLst>
            <pc:docMk/>
            <pc:sldMk cId="2456038142" sldId="425"/>
            <ac:picMk id="16" creationId="{BEB8C202-31C6-19CD-30E7-219F00446F95}"/>
          </ac:picMkLst>
        </pc:picChg>
        <pc:picChg chg="add del mod">
          <ac:chgData name="Clements, William" userId="cbdb0636-a496-422a-8d40-98c53d494d26" providerId="ADAL" clId="{C5233341-C7F7-C44F-AFA1-6AA8C56E1BBF}" dt="2023-03-27T14:33:23.976" v="22" actId="21"/>
          <ac:picMkLst>
            <pc:docMk/>
            <pc:sldMk cId="2456038142" sldId="425"/>
            <ac:picMk id="17" creationId="{72A7FF23-3F0E-FC9A-81F8-1B9041D42CF5}"/>
          </ac:picMkLst>
        </pc:picChg>
        <pc:picChg chg="add mod">
          <ac:chgData name="Clements, William" userId="cbdb0636-a496-422a-8d40-98c53d494d26" providerId="ADAL" clId="{C5233341-C7F7-C44F-AFA1-6AA8C56E1BBF}" dt="2023-03-27T14:34:13.608" v="31" actId="164"/>
          <ac:picMkLst>
            <pc:docMk/>
            <pc:sldMk cId="2456038142" sldId="425"/>
            <ac:picMk id="50" creationId="{DAD1D4CB-ECB1-06C4-F9D4-BCF11783C484}"/>
          </ac:picMkLst>
        </pc:picChg>
        <pc:picChg chg="add mod">
          <ac:chgData name="Clements, William" userId="cbdb0636-a496-422a-8d40-98c53d494d26" providerId="ADAL" clId="{C5233341-C7F7-C44F-AFA1-6AA8C56E1BBF}" dt="2023-03-27T14:34:13.608" v="31" actId="164"/>
          <ac:picMkLst>
            <pc:docMk/>
            <pc:sldMk cId="2456038142" sldId="425"/>
            <ac:picMk id="51" creationId="{B476C30F-F032-3AAA-DF71-36769B4242B0}"/>
          </ac:picMkLst>
        </pc:picChg>
        <pc:picChg chg="add mod">
          <ac:chgData name="Clements, William" userId="cbdb0636-a496-422a-8d40-98c53d494d26" providerId="ADAL" clId="{C5233341-C7F7-C44F-AFA1-6AA8C56E1BBF}" dt="2023-03-27T14:34:24.444" v="33" actId="164"/>
          <ac:picMkLst>
            <pc:docMk/>
            <pc:sldMk cId="2456038142" sldId="425"/>
            <ac:picMk id="53" creationId="{259FCF55-E9D7-5D2A-97F4-7115DFA757CA}"/>
          </ac:picMkLst>
        </pc:picChg>
        <pc:picChg chg="add mod">
          <ac:chgData name="Clements, William" userId="cbdb0636-a496-422a-8d40-98c53d494d26" providerId="ADAL" clId="{C5233341-C7F7-C44F-AFA1-6AA8C56E1BBF}" dt="2023-03-27T14:34:24.444" v="33" actId="164"/>
          <ac:picMkLst>
            <pc:docMk/>
            <pc:sldMk cId="2456038142" sldId="425"/>
            <ac:picMk id="54" creationId="{B56C777D-08B9-4649-42EE-4863E3152D28}"/>
          </ac:picMkLst>
        </pc:picChg>
        <pc:cxnChg chg="add del mod">
          <ac:chgData name="Clements, William" userId="cbdb0636-a496-422a-8d40-98c53d494d26" providerId="ADAL" clId="{C5233341-C7F7-C44F-AFA1-6AA8C56E1BBF}" dt="2023-03-27T14:33:23.976" v="22" actId="21"/>
          <ac:cxnSpMkLst>
            <pc:docMk/>
            <pc:sldMk cId="2456038142" sldId="425"/>
            <ac:cxnSpMk id="13" creationId="{056C9749-074E-4910-BEA4-8BD4F3E383FE}"/>
          </ac:cxnSpMkLst>
        </pc:cxnChg>
        <pc:cxnChg chg="add mod">
          <ac:chgData name="Clements, William" userId="cbdb0636-a496-422a-8d40-98c53d494d26" providerId="ADAL" clId="{C5233341-C7F7-C44F-AFA1-6AA8C56E1BBF}" dt="2023-03-27T14:34:13.608" v="31" actId="164"/>
          <ac:cxnSpMkLst>
            <pc:docMk/>
            <pc:sldMk cId="2456038142" sldId="425"/>
            <ac:cxnSpMk id="26" creationId="{6DD932FE-8D11-1E37-0B07-9823EF944861}"/>
          </ac:cxnSpMkLst>
        </pc:cxnChg>
        <pc:cxnChg chg="add mod">
          <ac:chgData name="Clements, William" userId="cbdb0636-a496-422a-8d40-98c53d494d26" providerId="ADAL" clId="{C5233341-C7F7-C44F-AFA1-6AA8C56E1BBF}" dt="2023-03-27T14:34:24.444" v="33" actId="164"/>
          <ac:cxnSpMkLst>
            <pc:docMk/>
            <pc:sldMk cId="2456038142" sldId="425"/>
            <ac:cxnSpMk id="37" creationId="{854CB978-5ABB-66EF-4842-5D8894299231}"/>
          </ac:cxnSpMkLst>
        </pc:cxnChg>
        <pc:cxnChg chg="mod">
          <ac:chgData name="Clements, William" userId="cbdb0636-a496-422a-8d40-98c53d494d26" providerId="ADAL" clId="{C5233341-C7F7-C44F-AFA1-6AA8C56E1BBF}" dt="2023-03-27T14:33:36.549" v="23"/>
          <ac:cxnSpMkLst>
            <pc:docMk/>
            <pc:sldMk cId="2456038142" sldId="425"/>
            <ac:cxnSpMk id="43" creationId="{652404DA-AE70-DDB5-58D5-30F08A663CF3}"/>
          </ac:cxnSpMkLst>
        </pc:cxnChg>
        <pc:cxnChg chg="mod">
          <ac:chgData name="Clements, William" userId="cbdb0636-a496-422a-8d40-98c53d494d26" providerId="ADAL" clId="{C5233341-C7F7-C44F-AFA1-6AA8C56E1BBF}" dt="2023-03-27T14:33:36.549" v="23"/>
          <ac:cxnSpMkLst>
            <pc:docMk/>
            <pc:sldMk cId="2456038142" sldId="425"/>
            <ac:cxnSpMk id="44" creationId="{44187EC2-8F74-4A2A-13C0-EA18F0042966}"/>
          </ac:cxnSpMkLst>
        </pc:cxnChg>
        <pc:cxnChg chg="add mod">
          <ac:chgData name="Clements, William" userId="cbdb0636-a496-422a-8d40-98c53d494d26" providerId="ADAL" clId="{C5233341-C7F7-C44F-AFA1-6AA8C56E1BBF}" dt="2023-03-27T14:34:44.902" v="37" actId="164"/>
          <ac:cxnSpMkLst>
            <pc:docMk/>
            <pc:sldMk cId="2456038142" sldId="425"/>
            <ac:cxnSpMk id="49" creationId="{487C72EA-FA1A-4AAE-55FA-D71A4DEC4E57}"/>
          </ac:cxnSpMkLst>
        </pc:cxnChg>
      </pc:sldChg>
      <pc:sldChg chg="add del">
        <pc:chgData name="Clements, William" userId="cbdb0636-a496-422a-8d40-98c53d494d26" providerId="ADAL" clId="{C5233341-C7F7-C44F-AFA1-6AA8C56E1BBF}" dt="2023-03-27T14:40:40.713" v="60" actId="2696"/>
        <pc:sldMkLst>
          <pc:docMk/>
          <pc:sldMk cId="2526563671" sldId="426"/>
        </pc:sldMkLst>
      </pc:sldChg>
      <pc:sldChg chg="add ord">
        <pc:chgData name="Clements, William" userId="cbdb0636-a496-422a-8d40-98c53d494d26" providerId="ADAL" clId="{C5233341-C7F7-C44F-AFA1-6AA8C56E1BBF}" dt="2023-03-27T14:50:21.426" v="80" actId="20578"/>
        <pc:sldMkLst>
          <pc:docMk/>
          <pc:sldMk cId="1979098795" sldId="427"/>
        </pc:sldMkLst>
      </pc:sldChg>
      <pc:sldChg chg="add">
        <pc:chgData name="Clements, William" userId="cbdb0636-a496-422a-8d40-98c53d494d26" providerId="ADAL" clId="{C5233341-C7F7-C44F-AFA1-6AA8C56E1BBF}" dt="2023-03-27T14:42:03.853" v="62"/>
        <pc:sldMkLst>
          <pc:docMk/>
          <pc:sldMk cId="4061517402" sldId="444"/>
        </pc:sldMkLst>
      </pc:sldChg>
      <pc:sldChg chg="add del">
        <pc:chgData name="Clements, William" userId="cbdb0636-a496-422a-8d40-98c53d494d26" providerId="ADAL" clId="{C5233341-C7F7-C44F-AFA1-6AA8C56E1BBF}" dt="2023-03-27T14:42:27.809" v="63" actId="2696"/>
        <pc:sldMkLst>
          <pc:docMk/>
          <pc:sldMk cId="831388274" sldId="445"/>
        </pc:sldMkLst>
      </pc:sldChg>
      <pc:sldChg chg="add">
        <pc:chgData name="Clements, William" userId="cbdb0636-a496-422a-8d40-98c53d494d26" providerId="ADAL" clId="{C5233341-C7F7-C44F-AFA1-6AA8C56E1BBF}" dt="2023-03-27T14:42:32.628" v="64"/>
        <pc:sldMkLst>
          <pc:docMk/>
          <pc:sldMk cId="1358221957" sldId="448"/>
        </pc:sldMkLst>
      </pc:sldChg>
      <pc:sldChg chg="add">
        <pc:chgData name="Clements, William" userId="cbdb0636-a496-422a-8d40-98c53d494d26" providerId="ADAL" clId="{C5233341-C7F7-C44F-AFA1-6AA8C56E1BBF}" dt="2023-03-27T14:45:42.651" v="69"/>
        <pc:sldMkLst>
          <pc:docMk/>
          <pc:sldMk cId="1961290035" sldId="457"/>
        </pc:sldMkLst>
      </pc:sldChg>
      <pc:sldChg chg="add">
        <pc:chgData name="Clements, William" userId="cbdb0636-a496-422a-8d40-98c53d494d26" providerId="ADAL" clId="{C5233341-C7F7-C44F-AFA1-6AA8C56E1BBF}" dt="2023-03-27T14:45:51.499" v="70"/>
        <pc:sldMkLst>
          <pc:docMk/>
          <pc:sldMk cId="784962193" sldId="458"/>
        </pc:sldMkLst>
      </pc:sldChg>
      <pc:sldChg chg="add">
        <pc:chgData name="Clements, William" userId="cbdb0636-a496-422a-8d40-98c53d494d26" providerId="ADAL" clId="{C5233341-C7F7-C44F-AFA1-6AA8C56E1BBF}" dt="2023-03-27T14:45:57.337" v="71"/>
        <pc:sldMkLst>
          <pc:docMk/>
          <pc:sldMk cId="2208079914" sldId="459"/>
        </pc:sldMkLst>
      </pc:sldChg>
      <pc:sldChg chg="add">
        <pc:chgData name="Clements, William" userId="cbdb0636-a496-422a-8d40-98c53d494d26" providerId="ADAL" clId="{C5233341-C7F7-C44F-AFA1-6AA8C56E1BBF}" dt="2023-03-27T14:46:02.201" v="72"/>
        <pc:sldMkLst>
          <pc:docMk/>
          <pc:sldMk cId="1808017884" sldId="460"/>
        </pc:sldMkLst>
      </pc:sldChg>
      <pc:sldChg chg="addSp modSp new">
        <pc:chgData name="Clements, William" userId="cbdb0636-a496-422a-8d40-98c53d494d26" providerId="ADAL" clId="{C5233341-C7F7-C44F-AFA1-6AA8C56E1BBF}" dt="2023-03-27T14:48:08.489" v="75"/>
        <pc:sldMkLst>
          <pc:docMk/>
          <pc:sldMk cId="2890083147" sldId="461"/>
        </pc:sldMkLst>
        <pc:picChg chg="add mod">
          <ac:chgData name="Clements, William" userId="cbdb0636-a496-422a-8d40-98c53d494d26" providerId="ADAL" clId="{C5233341-C7F7-C44F-AFA1-6AA8C56E1BBF}" dt="2023-03-27T14:48:08.489" v="75"/>
          <ac:picMkLst>
            <pc:docMk/>
            <pc:sldMk cId="2890083147" sldId="461"/>
            <ac:picMk id="5" creationId="{3C74F4AA-28CF-7A71-98C9-2154DB80F67A}"/>
          </ac:picMkLst>
        </pc:picChg>
      </pc:sldChg>
      <pc:sldChg chg="add">
        <pc:chgData name="Clements, William" userId="cbdb0636-a496-422a-8d40-98c53d494d26" providerId="ADAL" clId="{C5233341-C7F7-C44F-AFA1-6AA8C56E1BBF}" dt="2023-03-27T14:49:14.262" v="76"/>
        <pc:sldMkLst>
          <pc:docMk/>
          <pc:sldMk cId="3344537123" sldId="462"/>
        </pc:sldMkLst>
      </pc:sldChg>
      <pc:sldChg chg="add">
        <pc:chgData name="Clements, William" userId="cbdb0636-a496-422a-8d40-98c53d494d26" providerId="ADAL" clId="{C5233341-C7F7-C44F-AFA1-6AA8C56E1BBF}" dt="2023-03-27T14:49:23.024" v="77"/>
        <pc:sldMkLst>
          <pc:docMk/>
          <pc:sldMk cId="1047972127" sldId="463"/>
        </pc:sldMkLst>
      </pc:sldChg>
      <pc:sldChg chg="add del">
        <pc:chgData name="Clements, William" userId="cbdb0636-a496-422a-8d40-98c53d494d26" providerId="ADAL" clId="{C5233341-C7F7-C44F-AFA1-6AA8C56E1BBF}" dt="2023-03-27T14:49:40.037" v="79" actId="2696"/>
        <pc:sldMkLst>
          <pc:docMk/>
          <pc:sldMk cId="2124458005" sldId="4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1E0AD-A0A2-D842-B7C4-6AD0D4AF458D}"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117EA-4714-7D43-B106-49A93791E8AB}" type="slidenum">
              <a:rPr lang="en-US" smtClean="0"/>
              <a:t>‹#›</a:t>
            </a:fld>
            <a:endParaRPr lang="en-US"/>
          </a:p>
        </p:txBody>
      </p:sp>
    </p:spTree>
    <p:extLst>
      <p:ext uri="{BB962C8B-B14F-4D97-AF65-F5344CB8AC3E}">
        <p14:creationId xmlns:p14="http://schemas.microsoft.com/office/powerpoint/2010/main" val="231746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11</a:t>
            </a:fld>
            <a:endParaRPr lang="en-US"/>
          </a:p>
        </p:txBody>
      </p:sp>
    </p:spTree>
    <p:extLst>
      <p:ext uri="{BB962C8B-B14F-4D97-AF65-F5344CB8AC3E}">
        <p14:creationId xmlns:p14="http://schemas.microsoft.com/office/powerpoint/2010/main" val="119385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21</a:t>
            </a:fld>
            <a:endParaRPr lang="en-US"/>
          </a:p>
        </p:txBody>
      </p:sp>
    </p:spTree>
    <p:extLst>
      <p:ext uri="{BB962C8B-B14F-4D97-AF65-F5344CB8AC3E}">
        <p14:creationId xmlns:p14="http://schemas.microsoft.com/office/powerpoint/2010/main" val="21567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E453-539A-488C-B1ED-B2DC162055DE}" type="slidenum">
              <a:rPr lang="en-US" smtClean="0"/>
              <a:t>38</a:t>
            </a:fld>
            <a:endParaRPr lang="en-US"/>
          </a:p>
        </p:txBody>
      </p:sp>
    </p:spTree>
    <p:extLst>
      <p:ext uri="{BB962C8B-B14F-4D97-AF65-F5344CB8AC3E}">
        <p14:creationId xmlns:p14="http://schemas.microsoft.com/office/powerpoint/2010/main" val="361960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1BAD5-B440-0A46-B871-7AD256913E8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294684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1BAD5-B440-0A46-B871-7AD256913E8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110543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1BAD5-B440-0A46-B871-7AD256913E8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2901834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4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1BAD5-B440-0A46-B871-7AD256913E8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342888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1BAD5-B440-0A46-B871-7AD256913E8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144685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1BAD5-B440-0A46-B871-7AD256913E8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417182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1BAD5-B440-0A46-B871-7AD256913E86}"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11600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1BAD5-B440-0A46-B871-7AD256913E86}"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86842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1BAD5-B440-0A46-B871-7AD256913E86}"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245906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D1BAD5-B440-0A46-B871-7AD256913E8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285377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D1BAD5-B440-0A46-B871-7AD256913E8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CE00-0607-F646-81F3-BB3E67CEFAE4}" type="slidenum">
              <a:rPr lang="en-US" smtClean="0"/>
              <a:t>‹#›</a:t>
            </a:fld>
            <a:endParaRPr lang="en-US"/>
          </a:p>
        </p:txBody>
      </p:sp>
    </p:spTree>
    <p:extLst>
      <p:ext uri="{BB962C8B-B14F-4D97-AF65-F5344CB8AC3E}">
        <p14:creationId xmlns:p14="http://schemas.microsoft.com/office/powerpoint/2010/main" val="80712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1BAD5-B440-0A46-B871-7AD256913E86}" type="datetimeFigureOut">
              <a:rPr lang="en-US" smtClean="0"/>
              <a:t>3/27/23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1CE00-0607-F646-81F3-BB3E67CEFAE4}" type="slidenum">
              <a:rPr lang="en-US" smtClean="0"/>
              <a:t>‹#›</a:t>
            </a:fld>
            <a:endParaRPr lang="en-US"/>
          </a:p>
        </p:txBody>
      </p:sp>
    </p:spTree>
    <p:extLst>
      <p:ext uri="{BB962C8B-B14F-4D97-AF65-F5344CB8AC3E}">
        <p14:creationId xmlns:p14="http://schemas.microsoft.com/office/powerpoint/2010/main" val="1028096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s://byui-cse.github.io/cse111-course/lesson11/prov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2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library/functions.html#filter" TargetMode="External"/><Relationship Id="rId7" Type="http://schemas.openxmlformats.org/officeDocument/2006/relationships/hyperlink" Target="https://byui-cse.github.io/cse111-course/lesson11/prepare.html" TargetMode="External"/><Relationship Id="rId2" Type="http://schemas.openxmlformats.org/officeDocument/2006/relationships/hyperlink" Target="https://docs.python.org/3/library/functions.html#map" TargetMode="External"/><Relationship Id="rId1" Type="http://schemas.openxmlformats.org/officeDocument/2006/relationships/slideLayout" Target="../slideLayouts/slideLayout4.xml"/><Relationship Id="rId6" Type="http://schemas.openxmlformats.org/officeDocument/2006/relationships/hyperlink" Target="https://realpython.com/python-lambda/" TargetMode="External"/><Relationship Id="rId5" Type="http://schemas.openxmlformats.org/officeDocument/2006/relationships/hyperlink" Target="https://docs.python.org/3/library/functools.html" TargetMode="External"/><Relationship Id="rId4" Type="http://schemas.openxmlformats.org/officeDocument/2006/relationships/hyperlink" Target="https://docs.python.org/3/library/functools.html#functools.redu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8.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DA49-622A-A93A-AF35-E5CD784C1C4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20C7769-FAC5-C208-8D05-2DE03C91AD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3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DA3-E5D5-1651-3F69-E0B890F55A0A}"/>
              </a:ext>
            </a:extLst>
          </p:cNvPr>
          <p:cNvSpPr>
            <a:spLocks noGrp="1"/>
          </p:cNvSpPr>
          <p:nvPr>
            <p:ph type="title"/>
          </p:nvPr>
        </p:nvSpPr>
        <p:spPr/>
        <p:txBody>
          <a:bodyPr/>
          <a:lstStyle/>
          <a:p>
            <a:r>
              <a:rPr lang="en-US" dirty="0"/>
              <a:t>Preview of Projects</a:t>
            </a:r>
          </a:p>
        </p:txBody>
      </p:sp>
      <p:pic>
        <p:nvPicPr>
          <p:cNvPr id="4" name="Picture 3">
            <a:extLst>
              <a:ext uri="{FF2B5EF4-FFF2-40B4-BE49-F238E27FC236}">
                <a16:creationId xmlns:a16="http://schemas.microsoft.com/office/drawing/2014/main" id="{22BD46EE-AAA4-C891-69A5-BBF41A5C0F79}"/>
              </a:ext>
            </a:extLst>
          </p:cNvPr>
          <p:cNvPicPr>
            <a:picLocks noChangeAspect="1"/>
          </p:cNvPicPr>
          <p:nvPr/>
        </p:nvPicPr>
        <p:blipFill>
          <a:blip r:embed="rId2"/>
          <a:stretch>
            <a:fillRect/>
          </a:stretch>
        </p:blipFill>
        <p:spPr>
          <a:xfrm>
            <a:off x="120522" y="1679817"/>
            <a:ext cx="4383987" cy="924112"/>
          </a:xfrm>
          <a:prstGeom prst="rect">
            <a:avLst/>
          </a:prstGeom>
        </p:spPr>
      </p:pic>
      <p:pic>
        <p:nvPicPr>
          <p:cNvPr id="1026" name="Picture 2" descr="A semi-realistic outdoor scene drawn by a Python program">
            <a:extLst>
              <a:ext uri="{FF2B5EF4-FFF2-40B4-BE49-F238E27FC236}">
                <a16:creationId xmlns:a16="http://schemas.microsoft.com/office/drawing/2014/main" id="{FA3E136C-BBDB-76C4-C921-1182DC24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22" y="2840738"/>
            <a:ext cx="4351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ACB71D5-204D-7777-8495-86D1D19A79CB}"/>
              </a:ext>
            </a:extLst>
          </p:cNvPr>
          <p:cNvPicPr>
            <a:picLocks noChangeAspect="1"/>
          </p:cNvPicPr>
          <p:nvPr/>
        </p:nvPicPr>
        <p:blipFill>
          <a:blip r:embed="rId4"/>
          <a:stretch>
            <a:fillRect/>
          </a:stretch>
        </p:blipFill>
        <p:spPr>
          <a:xfrm>
            <a:off x="4748495" y="1380677"/>
            <a:ext cx="3464969" cy="1434391"/>
          </a:xfrm>
          <a:prstGeom prst="rect">
            <a:avLst/>
          </a:prstGeom>
        </p:spPr>
      </p:pic>
      <p:pic>
        <p:nvPicPr>
          <p:cNvPr id="6" name="Picture 5">
            <a:extLst>
              <a:ext uri="{FF2B5EF4-FFF2-40B4-BE49-F238E27FC236}">
                <a16:creationId xmlns:a16="http://schemas.microsoft.com/office/drawing/2014/main" id="{20DEB544-27F9-3F5A-32E7-27C1BD652B82}"/>
              </a:ext>
            </a:extLst>
          </p:cNvPr>
          <p:cNvPicPr>
            <a:picLocks noChangeAspect="1"/>
          </p:cNvPicPr>
          <p:nvPr/>
        </p:nvPicPr>
        <p:blipFill>
          <a:blip r:embed="rId5"/>
          <a:stretch>
            <a:fillRect/>
          </a:stretch>
        </p:blipFill>
        <p:spPr>
          <a:xfrm>
            <a:off x="4748495" y="2840738"/>
            <a:ext cx="3464969" cy="850009"/>
          </a:xfrm>
          <a:prstGeom prst="rect">
            <a:avLst/>
          </a:prstGeom>
        </p:spPr>
      </p:pic>
      <p:pic>
        <p:nvPicPr>
          <p:cNvPr id="7" name="Picture 6">
            <a:extLst>
              <a:ext uri="{FF2B5EF4-FFF2-40B4-BE49-F238E27FC236}">
                <a16:creationId xmlns:a16="http://schemas.microsoft.com/office/drawing/2014/main" id="{B9BE1337-CF3F-836F-4FBE-A43AF253D337}"/>
              </a:ext>
            </a:extLst>
          </p:cNvPr>
          <p:cNvPicPr>
            <a:picLocks noChangeAspect="1"/>
          </p:cNvPicPr>
          <p:nvPr/>
        </p:nvPicPr>
        <p:blipFill>
          <a:blip r:embed="rId6"/>
          <a:stretch>
            <a:fillRect/>
          </a:stretch>
        </p:blipFill>
        <p:spPr>
          <a:xfrm>
            <a:off x="4748495" y="5469613"/>
            <a:ext cx="3464969" cy="671780"/>
          </a:xfrm>
          <a:prstGeom prst="rect">
            <a:avLst/>
          </a:prstGeom>
        </p:spPr>
      </p:pic>
      <p:pic>
        <p:nvPicPr>
          <p:cNvPr id="8" name="Picture 7">
            <a:extLst>
              <a:ext uri="{FF2B5EF4-FFF2-40B4-BE49-F238E27FC236}">
                <a16:creationId xmlns:a16="http://schemas.microsoft.com/office/drawing/2014/main" id="{CB1F0267-F360-934B-7753-E6B031CCF34B}"/>
              </a:ext>
            </a:extLst>
          </p:cNvPr>
          <p:cNvPicPr>
            <a:picLocks noChangeAspect="1"/>
          </p:cNvPicPr>
          <p:nvPr/>
        </p:nvPicPr>
        <p:blipFill>
          <a:blip r:embed="rId7"/>
          <a:stretch>
            <a:fillRect/>
          </a:stretch>
        </p:blipFill>
        <p:spPr>
          <a:xfrm>
            <a:off x="4748495" y="4144761"/>
            <a:ext cx="3463664" cy="1253066"/>
          </a:xfrm>
          <a:prstGeom prst="rect">
            <a:avLst/>
          </a:prstGeom>
        </p:spPr>
      </p:pic>
      <p:pic>
        <p:nvPicPr>
          <p:cNvPr id="9" name="Picture 8">
            <a:extLst>
              <a:ext uri="{FF2B5EF4-FFF2-40B4-BE49-F238E27FC236}">
                <a16:creationId xmlns:a16="http://schemas.microsoft.com/office/drawing/2014/main" id="{A5ACF5DA-5BC9-0BEC-6F88-352457E81E2C}"/>
              </a:ext>
            </a:extLst>
          </p:cNvPr>
          <p:cNvPicPr>
            <a:picLocks noChangeAspect="1"/>
          </p:cNvPicPr>
          <p:nvPr/>
        </p:nvPicPr>
        <p:blipFill>
          <a:blip r:embed="rId8"/>
          <a:stretch>
            <a:fillRect/>
          </a:stretch>
        </p:blipFill>
        <p:spPr>
          <a:xfrm>
            <a:off x="8362024" y="1366315"/>
            <a:ext cx="3829976" cy="1924742"/>
          </a:xfrm>
          <a:prstGeom prst="rect">
            <a:avLst/>
          </a:prstGeom>
        </p:spPr>
      </p:pic>
      <p:sp>
        <p:nvSpPr>
          <p:cNvPr id="11" name="TextBox 10">
            <a:extLst>
              <a:ext uri="{FF2B5EF4-FFF2-40B4-BE49-F238E27FC236}">
                <a16:creationId xmlns:a16="http://schemas.microsoft.com/office/drawing/2014/main" id="{21E6E5F5-BD71-1F53-E53D-688FABEF2832}"/>
              </a:ext>
            </a:extLst>
          </p:cNvPr>
          <p:cNvSpPr txBox="1"/>
          <p:nvPr/>
        </p:nvSpPr>
        <p:spPr>
          <a:xfrm>
            <a:off x="8605381" y="939452"/>
            <a:ext cx="1734064" cy="369332"/>
          </a:xfrm>
          <a:prstGeom prst="rect">
            <a:avLst/>
          </a:prstGeom>
          <a:noFill/>
        </p:spPr>
        <p:txBody>
          <a:bodyPr wrap="none" rtlCol="0">
            <a:spAutoFit/>
          </a:bodyPr>
          <a:lstStyle/>
          <a:p>
            <a:r>
              <a:rPr lang="en-US" dirty="0"/>
              <a:t>Receipt Program</a:t>
            </a:r>
          </a:p>
        </p:txBody>
      </p:sp>
      <p:sp>
        <p:nvSpPr>
          <p:cNvPr id="12" name="TextBox 11">
            <a:extLst>
              <a:ext uri="{FF2B5EF4-FFF2-40B4-BE49-F238E27FC236}">
                <a16:creationId xmlns:a16="http://schemas.microsoft.com/office/drawing/2014/main" id="{8D2C4068-A1A9-3021-EBA4-B7A6C4D75F7D}"/>
              </a:ext>
            </a:extLst>
          </p:cNvPr>
          <p:cNvSpPr txBox="1"/>
          <p:nvPr/>
        </p:nvSpPr>
        <p:spPr>
          <a:xfrm>
            <a:off x="158476" y="1327046"/>
            <a:ext cx="1928605" cy="369332"/>
          </a:xfrm>
          <a:prstGeom prst="rect">
            <a:avLst/>
          </a:prstGeom>
          <a:noFill/>
        </p:spPr>
        <p:txBody>
          <a:bodyPr wrap="none" rtlCol="0">
            <a:spAutoFit/>
          </a:bodyPr>
          <a:lstStyle/>
          <a:p>
            <a:r>
              <a:rPr lang="en-US" dirty="0"/>
              <a:t>Inventory Program</a:t>
            </a:r>
          </a:p>
        </p:txBody>
      </p:sp>
      <p:sp>
        <p:nvSpPr>
          <p:cNvPr id="13" name="TextBox 12">
            <a:extLst>
              <a:ext uri="{FF2B5EF4-FFF2-40B4-BE49-F238E27FC236}">
                <a16:creationId xmlns:a16="http://schemas.microsoft.com/office/drawing/2014/main" id="{8F2BB399-F8AE-BCE3-B4FF-70C28E435C33}"/>
              </a:ext>
            </a:extLst>
          </p:cNvPr>
          <p:cNvSpPr txBox="1"/>
          <p:nvPr/>
        </p:nvSpPr>
        <p:spPr>
          <a:xfrm>
            <a:off x="120522" y="2537668"/>
            <a:ext cx="1694695" cy="369332"/>
          </a:xfrm>
          <a:prstGeom prst="rect">
            <a:avLst/>
          </a:prstGeom>
          <a:noFill/>
        </p:spPr>
        <p:txBody>
          <a:bodyPr wrap="none" rtlCol="0">
            <a:spAutoFit/>
          </a:bodyPr>
          <a:lstStyle/>
          <a:p>
            <a:r>
              <a:rPr lang="en-US" dirty="0"/>
              <a:t>Picture Program</a:t>
            </a:r>
          </a:p>
        </p:txBody>
      </p:sp>
      <p:sp>
        <p:nvSpPr>
          <p:cNvPr id="14" name="TextBox 13">
            <a:extLst>
              <a:ext uri="{FF2B5EF4-FFF2-40B4-BE49-F238E27FC236}">
                <a16:creationId xmlns:a16="http://schemas.microsoft.com/office/drawing/2014/main" id="{398147F4-FCEB-B4A0-491F-5E08446E77D8}"/>
              </a:ext>
            </a:extLst>
          </p:cNvPr>
          <p:cNvSpPr txBox="1"/>
          <p:nvPr/>
        </p:nvSpPr>
        <p:spPr>
          <a:xfrm>
            <a:off x="5569595" y="1027906"/>
            <a:ext cx="1899623" cy="369332"/>
          </a:xfrm>
          <a:prstGeom prst="rect">
            <a:avLst/>
          </a:prstGeom>
          <a:noFill/>
        </p:spPr>
        <p:txBody>
          <a:bodyPr wrap="none" rtlCol="0">
            <a:spAutoFit/>
          </a:bodyPr>
          <a:lstStyle/>
          <a:p>
            <a:r>
              <a:rPr lang="en-US" dirty="0"/>
              <a:t>Sentence Program</a:t>
            </a:r>
          </a:p>
        </p:txBody>
      </p:sp>
      <p:sp>
        <p:nvSpPr>
          <p:cNvPr id="15" name="TextBox 14">
            <a:extLst>
              <a:ext uri="{FF2B5EF4-FFF2-40B4-BE49-F238E27FC236}">
                <a16:creationId xmlns:a16="http://schemas.microsoft.com/office/drawing/2014/main" id="{7778780A-2295-CCC4-4D34-9C5B92AD6FD7}"/>
              </a:ext>
            </a:extLst>
          </p:cNvPr>
          <p:cNvSpPr txBox="1"/>
          <p:nvPr/>
        </p:nvSpPr>
        <p:spPr>
          <a:xfrm>
            <a:off x="4824711" y="3716417"/>
            <a:ext cx="1981376" cy="369332"/>
          </a:xfrm>
          <a:prstGeom prst="rect">
            <a:avLst/>
          </a:prstGeom>
          <a:noFill/>
        </p:spPr>
        <p:txBody>
          <a:bodyPr wrap="none" rtlCol="0">
            <a:spAutoFit/>
          </a:bodyPr>
          <a:lstStyle/>
          <a:p>
            <a:r>
              <a:rPr lang="en-US" dirty="0"/>
              <a:t>Chemistry Program</a:t>
            </a:r>
          </a:p>
        </p:txBody>
      </p:sp>
      <p:sp>
        <p:nvSpPr>
          <p:cNvPr id="17" name="TextBox 16">
            <a:extLst>
              <a:ext uri="{FF2B5EF4-FFF2-40B4-BE49-F238E27FC236}">
                <a16:creationId xmlns:a16="http://schemas.microsoft.com/office/drawing/2014/main" id="{CB563610-FDFA-47E7-E4E4-D04F62E6634A}"/>
              </a:ext>
            </a:extLst>
          </p:cNvPr>
          <p:cNvSpPr txBox="1"/>
          <p:nvPr/>
        </p:nvSpPr>
        <p:spPr>
          <a:xfrm>
            <a:off x="8614997" y="3901083"/>
            <a:ext cx="3066719" cy="369332"/>
          </a:xfrm>
          <a:prstGeom prst="rect">
            <a:avLst/>
          </a:prstGeom>
          <a:noFill/>
        </p:spPr>
        <p:txBody>
          <a:bodyPr wrap="square">
            <a:spAutoFit/>
          </a:bodyPr>
          <a:lstStyle/>
          <a:p>
            <a:r>
              <a:rPr lang="en-US" b="1" dirty="0"/>
              <a:t>Student Chosen Program</a:t>
            </a:r>
          </a:p>
        </p:txBody>
      </p:sp>
      <p:sp>
        <p:nvSpPr>
          <p:cNvPr id="19" name="TextBox 18">
            <a:extLst>
              <a:ext uri="{FF2B5EF4-FFF2-40B4-BE49-F238E27FC236}">
                <a16:creationId xmlns:a16="http://schemas.microsoft.com/office/drawing/2014/main" id="{4C4749F1-CA77-F656-C692-98AC0EFBDA7E}"/>
              </a:ext>
            </a:extLst>
          </p:cNvPr>
          <p:cNvSpPr txBox="1"/>
          <p:nvPr/>
        </p:nvSpPr>
        <p:spPr>
          <a:xfrm>
            <a:off x="8536112" y="4185906"/>
            <a:ext cx="2817688" cy="369332"/>
          </a:xfrm>
          <a:prstGeom prst="rect">
            <a:avLst/>
          </a:prstGeom>
          <a:noFill/>
        </p:spPr>
        <p:txBody>
          <a:bodyPr wrap="square">
            <a:spAutoFit/>
          </a:bodyPr>
          <a:lstStyle/>
          <a:p>
            <a:r>
              <a:rPr lang="en-US" dirty="0"/>
              <a:t>solves a real-world problem</a:t>
            </a:r>
          </a:p>
        </p:txBody>
      </p:sp>
      <p:sp>
        <p:nvSpPr>
          <p:cNvPr id="21" name="TextBox 20">
            <a:extLst>
              <a:ext uri="{FF2B5EF4-FFF2-40B4-BE49-F238E27FC236}">
                <a16:creationId xmlns:a16="http://schemas.microsoft.com/office/drawing/2014/main" id="{95F03798-F168-3541-6B48-BEB1866C79B0}"/>
              </a:ext>
            </a:extLst>
          </p:cNvPr>
          <p:cNvSpPr txBox="1"/>
          <p:nvPr/>
        </p:nvSpPr>
        <p:spPr>
          <a:xfrm>
            <a:off x="8488794" y="4446385"/>
            <a:ext cx="3757231" cy="369332"/>
          </a:xfrm>
          <a:prstGeom prst="rect">
            <a:avLst/>
          </a:prstGeom>
          <a:noFill/>
        </p:spPr>
        <p:txBody>
          <a:bodyPr wrap="square">
            <a:spAutoFit/>
          </a:bodyPr>
          <a:lstStyle/>
          <a:p>
            <a:r>
              <a:rPr lang="en-US" dirty="0"/>
              <a:t>useful in your major or hobby.</a:t>
            </a:r>
          </a:p>
        </p:txBody>
      </p:sp>
      <p:sp>
        <p:nvSpPr>
          <p:cNvPr id="23" name="TextBox 22">
            <a:extLst>
              <a:ext uri="{FF2B5EF4-FFF2-40B4-BE49-F238E27FC236}">
                <a16:creationId xmlns:a16="http://schemas.microsoft.com/office/drawing/2014/main" id="{C9074852-C2F8-42B6-DB00-0B01F84DC352}"/>
              </a:ext>
            </a:extLst>
          </p:cNvPr>
          <p:cNvSpPr txBox="1"/>
          <p:nvPr/>
        </p:nvSpPr>
        <p:spPr>
          <a:xfrm>
            <a:off x="8784404" y="5007948"/>
            <a:ext cx="2897312" cy="923330"/>
          </a:xfrm>
          <a:prstGeom prst="rect">
            <a:avLst/>
          </a:prstGeom>
          <a:noFill/>
        </p:spPr>
        <p:txBody>
          <a:bodyPr wrap="square">
            <a:spAutoFit/>
          </a:bodyPr>
          <a:lstStyle/>
          <a:p>
            <a:r>
              <a:rPr lang="en-US" dirty="0">
                <a:hlinkClick r:id="rId9"/>
              </a:rPr>
              <a:t>https://byui-cse.github.io/cse111-course/lesson11/prove.html</a:t>
            </a:r>
            <a:r>
              <a:rPr lang="en-US" dirty="0"/>
              <a:t> </a:t>
            </a:r>
          </a:p>
        </p:txBody>
      </p:sp>
      <p:grpSp>
        <p:nvGrpSpPr>
          <p:cNvPr id="22" name="Group 21">
            <a:extLst>
              <a:ext uri="{FF2B5EF4-FFF2-40B4-BE49-F238E27FC236}">
                <a16:creationId xmlns:a16="http://schemas.microsoft.com/office/drawing/2014/main" id="{7C1D56BB-F691-6866-761A-9523662D3093}"/>
              </a:ext>
            </a:extLst>
          </p:cNvPr>
          <p:cNvGrpSpPr/>
          <p:nvPr/>
        </p:nvGrpSpPr>
        <p:grpSpPr>
          <a:xfrm>
            <a:off x="8212159" y="5926136"/>
            <a:ext cx="2127286" cy="782309"/>
            <a:chOff x="5208872" y="2574534"/>
            <a:chExt cx="3644900" cy="1308100"/>
          </a:xfrm>
        </p:grpSpPr>
        <p:pic>
          <p:nvPicPr>
            <p:cNvPr id="24" name="Picture 23">
              <a:extLst>
                <a:ext uri="{FF2B5EF4-FFF2-40B4-BE49-F238E27FC236}">
                  <a16:creationId xmlns:a16="http://schemas.microsoft.com/office/drawing/2014/main" id="{72D82BA8-23D2-686F-9581-8F758F8B4967}"/>
                </a:ext>
              </a:extLst>
            </p:cNvPr>
            <p:cNvPicPr>
              <a:picLocks noChangeAspect="1"/>
            </p:cNvPicPr>
            <p:nvPr/>
          </p:nvPicPr>
          <p:blipFill>
            <a:blip r:embed="rId10"/>
            <a:stretch>
              <a:fillRect/>
            </a:stretch>
          </p:blipFill>
          <p:spPr>
            <a:xfrm>
              <a:off x="5208872" y="2574534"/>
              <a:ext cx="3644900" cy="1308100"/>
            </a:xfrm>
            <a:prstGeom prst="rect">
              <a:avLst/>
            </a:prstGeom>
          </p:spPr>
        </p:pic>
        <p:sp>
          <p:nvSpPr>
            <p:cNvPr id="25" name="Rectangle 24">
              <a:extLst>
                <a:ext uri="{FF2B5EF4-FFF2-40B4-BE49-F238E27FC236}">
                  <a16:creationId xmlns:a16="http://schemas.microsoft.com/office/drawing/2014/main" id="{D15F0D58-2257-66E3-90B7-4693F74A0E17}"/>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165A1-DAC7-4289-C76C-9D13866EEA07}"/>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599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70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5" name="Snip Single Corner Rectangle 34">
            <a:extLst>
              <a:ext uri="{FF2B5EF4-FFF2-40B4-BE49-F238E27FC236}">
                <a16:creationId xmlns:a16="http://schemas.microsoft.com/office/drawing/2014/main" id="{8241B4E5-084E-FFAA-C17D-19B95F430E59}"/>
              </a:ext>
            </a:extLst>
          </p:cNvPr>
          <p:cNvSpPr/>
          <p:nvPr/>
        </p:nvSpPr>
        <p:spPr>
          <a:xfrm>
            <a:off x="91552" y="3904302"/>
            <a:ext cx="2620461"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open(“filename”) as </a:t>
            </a:r>
            <a:r>
              <a:rPr lang="en-US" dirty="0" err="1"/>
              <a:t>filereference</a:t>
            </a:r>
            <a:endParaRPr lang="en-US" dirty="0"/>
          </a:p>
        </p:txBody>
      </p:sp>
      <p:sp>
        <p:nvSpPr>
          <p:cNvPr id="38" name="Snip Single Corner Rectangle 37">
            <a:extLst>
              <a:ext uri="{FF2B5EF4-FFF2-40B4-BE49-F238E27FC236}">
                <a16:creationId xmlns:a16="http://schemas.microsoft.com/office/drawing/2014/main" id="{2117C631-0E3C-1AB6-B509-9EFF1B3AA333}"/>
              </a:ext>
            </a:extLst>
          </p:cNvPr>
          <p:cNvSpPr/>
          <p:nvPr/>
        </p:nvSpPr>
        <p:spPr>
          <a:xfrm>
            <a:off x="4171226" y="5930030"/>
            <a:ext cx="3566868"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functionname</a:t>
            </a:r>
            <a:r>
              <a:rPr lang="en-US" dirty="0"/>
              <a:t> (parameters,..)</a:t>
            </a:r>
          </a:p>
          <a:p>
            <a:pPr algn="ctr"/>
            <a:r>
              <a:rPr lang="en-US" dirty="0"/>
              <a:t>return value</a:t>
            </a:r>
          </a:p>
        </p:txBody>
      </p:sp>
    </p:spTree>
    <p:extLst>
      <p:ext uri="{BB962C8B-B14F-4D97-AF65-F5344CB8AC3E}">
        <p14:creationId xmlns:p14="http://schemas.microsoft.com/office/powerpoint/2010/main" val="292726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913ADBE7-E007-D8DC-70C9-A5519EDCDC56}"/>
              </a:ext>
            </a:extLst>
          </p:cNvPr>
          <p:cNvSpPr/>
          <p:nvPr/>
        </p:nvSpPr>
        <p:spPr>
          <a:xfrm>
            <a:off x="446314" y="3298161"/>
            <a:ext cx="1741715" cy="78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open(filename)     as </a:t>
            </a:r>
            <a:r>
              <a:rPr lang="en-US" dirty="0" err="1"/>
              <a:t>file_variable</a:t>
            </a:r>
            <a:r>
              <a:rPr lang="en-US" dirty="0"/>
              <a:t>:</a:t>
            </a:r>
          </a:p>
        </p:txBody>
      </p:sp>
    </p:spTree>
    <p:extLst>
      <p:ext uri="{BB962C8B-B14F-4D97-AF65-F5344CB8AC3E}">
        <p14:creationId xmlns:p14="http://schemas.microsoft.com/office/powerpoint/2010/main" val="420077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F5DD-0541-CC1A-7A37-1DD609476516}"/>
              </a:ext>
            </a:extLst>
          </p:cNvPr>
          <p:cNvSpPr>
            <a:spLocks noGrp="1"/>
          </p:cNvSpPr>
          <p:nvPr>
            <p:ph type="title"/>
          </p:nvPr>
        </p:nvSpPr>
        <p:spPr/>
        <p:txBody>
          <a:bodyPr/>
          <a:lstStyle/>
          <a:p>
            <a:r>
              <a:rPr lang="en-US" dirty="0"/>
              <a:t>Review</a:t>
            </a:r>
            <a:br>
              <a:rPr lang="en-US" dirty="0"/>
            </a:br>
            <a:r>
              <a:rPr lang="en-US" dirty="0"/>
              <a:t>String Functions</a:t>
            </a:r>
          </a:p>
        </p:txBody>
      </p:sp>
      <p:sp>
        <p:nvSpPr>
          <p:cNvPr id="3" name="Content Placeholder 2">
            <a:extLst>
              <a:ext uri="{FF2B5EF4-FFF2-40B4-BE49-F238E27FC236}">
                <a16:creationId xmlns:a16="http://schemas.microsoft.com/office/drawing/2014/main" id="{15559CEA-DBE0-2502-5B0F-6790FC73DC89}"/>
              </a:ext>
            </a:extLst>
          </p:cNvPr>
          <p:cNvSpPr>
            <a:spLocks noGrp="1"/>
          </p:cNvSpPr>
          <p:nvPr>
            <p:ph idx="1"/>
          </p:nvPr>
        </p:nvSpPr>
        <p:spPr/>
        <p:txBody>
          <a:bodyPr/>
          <a:lstStyle/>
          <a:p>
            <a:endParaRPr lang="en-US"/>
          </a:p>
        </p:txBody>
      </p:sp>
      <p:graphicFrame>
        <p:nvGraphicFramePr>
          <p:cNvPr id="4" name="Table 8">
            <a:extLst>
              <a:ext uri="{FF2B5EF4-FFF2-40B4-BE49-F238E27FC236}">
                <a16:creationId xmlns:a16="http://schemas.microsoft.com/office/drawing/2014/main" id="{90B46A37-3FD0-246B-004E-6B6ACA16AC49}"/>
              </a:ext>
            </a:extLst>
          </p:cNvPr>
          <p:cNvGraphicFramePr>
            <a:graphicFrameLocks/>
          </p:cNvGraphicFramePr>
          <p:nvPr/>
        </p:nvGraphicFramePr>
        <p:xfrm>
          <a:off x="6019800" y="166642"/>
          <a:ext cx="5181600" cy="63449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088441551"/>
                    </a:ext>
                  </a:extLst>
                </a:gridCol>
                <a:gridCol w="2590800">
                  <a:extLst>
                    <a:ext uri="{9D8B030D-6E8A-4147-A177-3AD203B41FA5}">
                      <a16:colId xmlns:a16="http://schemas.microsoft.com/office/drawing/2014/main" val="1322216006"/>
                    </a:ext>
                  </a:extLst>
                </a:gridCol>
              </a:tblGrid>
              <a:tr h="370840">
                <a:tc>
                  <a:txBody>
                    <a:bodyPr/>
                    <a:lstStyle/>
                    <a:p>
                      <a:r>
                        <a:rPr lang="en-US" dirty="0"/>
                        <a:t>Code</a:t>
                      </a:r>
                    </a:p>
                  </a:txBody>
                  <a:tcPr anchor="ctr"/>
                </a:tc>
                <a:tc>
                  <a:txBody>
                    <a:bodyPr/>
                    <a:lstStyle/>
                    <a:p>
                      <a:r>
                        <a:rPr lang="en-US"/>
                        <a:t>Result</a:t>
                      </a:r>
                    </a:p>
                  </a:txBody>
                  <a:tcPr anchor="ctr"/>
                </a:tc>
                <a:extLst>
                  <a:ext uri="{0D108BD9-81ED-4DB2-BD59-A6C34878D82A}">
                    <a16:rowId xmlns:a16="http://schemas.microsoft.com/office/drawing/2014/main" val="1942059516"/>
                  </a:ext>
                </a:extLst>
              </a:tr>
              <a:tr h="370840">
                <a:tc>
                  <a:txBody>
                    <a:bodyPr/>
                    <a:lstStyle/>
                    <a:p>
                      <a:r>
                        <a:rPr lang="en-US"/>
                        <a:t>words = "the cat IN THE hat"</a:t>
                      </a:r>
                    </a:p>
                  </a:txBody>
                  <a:tcPr anchor="ctr"/>
                </a:tc>
                <a:tc>
                  <a:txBody>
                    <a:bodyPr/>
                    <a:lstStyle/>
                    <a:p>
                      <a:r>
                        <a:rPr lang="en-US"/>
                        <a:t>the cat IN THE hat</a:t>
                      </a:r>
                    </a:p>
                  </a:txBody>
                  <a:tcPr anchor="ctr"/>
                </a:tc>
                <a:extLst>
                  <a:ext uri="{0D108BD9-81ED-4DB2-BD59-A6C34878D82A}">
                    <a16:rowId xmlns:a16="http://schemas.microsoft.com/office/drawing/2014/main" val="1627095185"/>
                  </a:ext>
                </a:extLst>
              </a:tr>
              <a:tr h="370840">
                <a:tc>
                  <a:txBody>
                    <a:bodyPr/>
                    <a:lstStyle/>
                    <a:p>
                      <a:r>
                        <a:rPr lang="en-US"/>
                        <a:t>words.capitalize()</a:t>
                      </a:r>
                    </a:p>
                  </a:txBody>
                  <a:tcPr anchor="ctr"/>
                </a:tc>
                <a:tc>
                  <a:txBody>
                    <a:bodyPr/>
                    <a:lstStyle/>
                    <a:p>
                      <a:r>
                        <a:rPr lang="en-US"/>
                        <a:t>The cat in the hat</a:t>
                      </a:r>
                    </a:p>
                  </a:txBody>
                  <a:tcPr anchor="ctr"/>
                </a:tc>
                <a:extLst>
                  <a:ext uri="{0D108BD9-81ED-4DB2-BD59-A6C34878D82A}">
                    <a16:rowId xmlns:a16="http://schemas.microsoft.com/office/drawing/2014/main" val="2218684266"/>
                  </a:ext>
                </a:extLst>
              </a:tr>
              <a:tr h="370840">
                <a:tc>
                  <a:txBody>
                    <a:bodyPr/>
                    <a:lstStyle/>
                    <a:p>
                      <a:r>
                        <a:rPr lang="en-US"/>
                        <a:t>words.title()</a:t>
                      </a:r>
                    </a:p>
                  </a:txBody>
                  <a:tcPr anchor="ctr"/>
                </a:tc>
                <a:tc>
                  <a:txBody>
                    <a:bodyPr/>
                    <a:lstStyle/>
                    <a:p>
                      <a:r>
                        <a:rPr lang="en-US"/>
                        <a:t>The Cat In The Hat</a:t>
                      </a:r>
                    </a:p>
                  </a:txBody>
                  <a:tcPr anchor="ctr"/>
                </a:tc>
                <a:extLst>
                  <a:ext uri="{0D108BD9-81ED-4DB2-BD59-A6C34878D82A}">
                    <a16:rowId xmlns:a16="http://schemas.microsoft.com/office/drawing/2014/main" val="668249420"/>
                  </a:ext>
                </a:extLst>
              </a:tr>
              <a:tr h="370840">
                <a:tc>
                  <a:txBody>
                    <a:bodyPr/>
                    <a:lstStyle/>
                    <a:p>
                      <a:r>
                        <a:rPr lang="en-US"/>
                        <a:t>words.upper()</a:t>
                      </a:r>
                    </a:p>
                  </a:txBody>
                  <a:tcPr anchor="ctr"/>
                </a:tc>
                <a:tc>
                  <a:txBody>
                    <a:bodyPr/>
                    <a:lstStyle/>
                    <a:p>
                      <a:r>
                        <a:rPr lang="en-US"/>
                        <a:t>THE CAT IN THE HAT</a:t>
                      </a:r>
                    </a:p>
                  </a:txBody>
                  <a:tcPr anchor="ctr"/>
                </a:tc>
                <a:extLst>
                  <a:ext uri="{0D108BD9-81ED-4DB2-BD59-A6C34878D82A}">
                    <a16:rowId xmlns:a16="http://schemas.microsoft.com/office/drawing/2014/main" val="774152287"/>
                  </a:ext>
                </a:extLst>
              </a:tr>
              <a:tr h="370840">
                <a:tc>
                  <a:txBody>
                    <a:bodyPr/>
                    <a:lstStyle/>
                    <a:p>
                      <a:r>
                        <a:rPr lang="en-US"/>
                        <a:t>words.lower()</a:t>
                      </a:r>
                    </a:p>
                  </a:txBody>
                  <a:tcPr anchor="ctr"/>
                </a:tc>
                <a:tc>
                  <a:txBody>
                    <a:bodyPr/>
                    <a:lstStyle/>
                    <a:p>
                      <a:r>
                        <a:rPr lang="en-US"/>
                        <a:t>the cat in the hat</a:t>
                      </a:r>
                    </a:p>
                  </a:txBody>
                  <a:tcPr anchor="ctr"/>
                </a:tc>
                <a:extLst>
                  <a:ext uri="{0D108BD9-81ED-4DB2-BD59-A6C34878D82A}">
                    <a16:rowId xmlns:a16="http://schemas.microsoft.com/office/drawing/2014/main" val="3836119007"/>
                  </a:ext>
                </a:extLst>
              </a:tr>
              <a:tr h="370840">
                <a:tc>
                  <a:txBody>
                    <a:bodyPr/>
                    <a:lstStyle/>
                    <a:p>
                      <a:r>
                        <a:rPr lang="en-US"/>
                        <a:t>words.count("t")</a:t>
                      </a:r>
                    </a:p>
                  </a:txBody>
                  <a:tcPr anchor="ctr"/>
                </a:tc>
                <a:tc>
                  <a:txBody>
                    <a:bodyPr/>
                    <a:lstStyle/>
                    <a:p>
                      <a:r>
                        <a:rPr lang="en-US"/>
                        <a:t>3</a:t>
                      </a:r>
                    </a:p>
                  </a:txBody>
                  <a:tcPr anchor="ctr"/>
                </a:tc>
                <a:extLst>
                  <a:ext uri="{0D108BD9-81ED-4DB2-BD59-A6C34878D82A}">
                    <a16:rowId xmlns:a16="http://schemas.microsoft.com/office/drawing/2014/main" val="1993386343"/>
                  </a:ext>
                </a:extLst>
              </a:tr>
              <a:tr h="370840">
                <a:tc>
                  <a:txBody>
                    <a:bodyPr/>
                    <a:lstStyle/>
                    <a:p>
                      <a:r>
                        <a:rPr lang="en-US"/>
                        <a:t>words.lower().count("t")</a:t>
                      </a:r>
                    </a:p>
                  </a:txBody>
                  <a:tcPr anchor="ctr"/>
                </a:tc>
                <a:tc>
                  <a:txBody>
                    <a:bodyPr/>
                    <a:lstStyle/>
                    <a:p>
                      <a:r>
                        <a:rPr lang="en-US" dirty="0"/>
                        <a:t>4</a:t>
                      </a:r>
                    </a:p>
                  </a:txBody>
                  <a:tcPr anchor="ctr"/>
                </a:tc>
                <a:extLst>
                  <a:ext uri="{0D108BD9-81ED-4DB2-BD59-A6C34878D82A}">
                    <a16:rowId xmlns:a16="http://schemas.microsoft.com/office/drawing/2014/main" val="1712057117"/>
                  </a:ext>
                </a:extLst>
              </a:tr>
              <a:tr h="370840">
                <a:tc>
                  <a:txBody>
                    <a:bodyPr/>
                    <a:lstStyle/>
                    <a:p>
                      <a:r>
                        <a:rPr lang="en-US" dirty="0"/>
                        <a:t>one = “Milk”</a:t>
                      </a:r>
                    </a:p>
                    <a:p>
                      <a:r>
                        <a:rPr lang="en-US" dirty="0"/>
                        <a:t>two = “Bread”</a:t>
                      </a:r>
                    </a:p>
                    <a:p>
                      <a:r>
                        <a:rPr lang="en-US" dirty="0"/>
                        <a:t>print(“1.”+one+” 2.”+two);</a:t>
                      </a:r>
                    </a:p>
                  </a:txBody>
                  <a:tcPr anchor="ctr"/>
                </a:tc>
                <a:tc>
                  <a:txBody>
                    <a:bodyPr/>
                    <a:lstStyle/>
                    <a:p>
                      <a:r>
                        <a:rPr lang="en-US" dirty="0"/>
                        <a:t>1.Milk 2.Bread</a:t>
                      </a:r>
                    </a:p>
                  </a:txBody>
                  <a:tcPr anchor="ctr"/>
                </a:tc>
                <a:extLst>
                  <a:ext uri="{0D108BD9-81ED-4DB2-BD59-A6C34878D82A}">
                    <a16:rowId xmlns:a16="http://schemas.microsoft.com/office/drawing/2014/main" val="450457058"/>
                  </a:ext>
                </a:extLst>
              </a:tr>
              <a:tr h="370840">
                <a:tc>
                  <a:txBody>
                    <a:bodyPr/>
                    <a:lstStyle/>
                    <a:p>
                      <a:r>
                        <a:rPr lang="en-US" dirty="0"/>
                        <a:t>print(“{} &amp; {} ”.format(one, two))</a:t>
                      </a:r>
                    </a:p>
                  </a:txBody>
                  <a:tcPr anchor="ctr"/>
                </a:tc>
                <a:tc>
                  <a:txBody>
                    <a:bodyPr/>
                    <a:lstStyle/>
                    <a:p>
                      <a:r>
                        <a:rPr lang="en-US" dirty="0"/>
                        <a:t>Milk &amp; Bread</a:t>
                      </a:r>
                    </a:p>
                  </a:txBody>
                  <a:tcPr anchor="ctr"/>
                </a:tc>
                <a:extLst>
                  <a:ext uri="{0D108BD9-81ED-4DB2-BD59-A6C34878D82A}">
                    <a16:rowId xmlns:a16="http://schemas.microsoft.com/office/drawing/2014/main" val="2200426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print(“{1} &amp; {0} &amp; {1} ”.format(one, two))</a:t>
                      </a:r>
                    </a:p>
                  </a:txBody>
                  <a:tcPr anchor="ctr"/>
                </a:tc>
                <a:tc>
                  <a:txBody>
                    <a:bodyPr/>
                    <a:lstStyle/>
                    <a:p>
                      <a:r>
                        <a:rPr lang="en-US" dirty="0"/>
                        <a:t>Bread &amp; Milk &amp; Bread</a:t>
                      </a:r>
                    </a:p>
                  </a:txBody>
                  <a:tcPr anchor="ctr"/>
                </a:tc>
                <a:extLst>
                  <a:ext uri="{0D108BD9-81ED-4DB2-BD59-A6C34878D82A}">
                    <a16:rowId xmlns:a16="http://schemas.microsoft.com/office/drawing/2014/main" val="1393206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print(f”1.{one} &amp; 2.{two}”)</a:t>
                      </a:r>
                    </a:p>
                  </a:txBody>
                  <a:tcPr anchor="ctr"/>
                </a:tc>
                <a:tc>
                  <a:txBody>
                    <a:bodyPr/>
                    <a:lstStyle/>
                    <a:p>
                      <a:r>
                        <a:rPr lang="en-US" dirty="0"/>
                        <a:t>1.Milk &amp; 2.Bread</a:t>
                      </a:r>
                    </a:p>
                  </a:txBody>
                  <a:tcPr anchor="ctr"/>
                </a:tc>
                <a:extLst>
                  <a:ext uri="{0D108BD9-81ED-4DB2-BD59-A6C34878D82A}">
                    <a16:rowId xmlns:a16="http://schemas.microsoft.com/office/drawing/2014/main" val="1083345190"/>
                  </a:ext>
                </a:extLst>
              </a:tr>
            </a:tbl>
          </a:graphicData>
        </a:graphic>
      </p:graphicFrame>
    </p:spTree>
    <p:extLst>
      <p:ext uri="{BB962C8B-B14F-4D97-AF65-F5344CB8AC3E}">
        <p14:creationId xmlns:p14="http://schemas.microsoft.com/office/powerpoint/2010/main" val="40478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a:xfrm>
            <a:off x="838200" y="365125"/>
            <a:ext cx="10515600" cy="522847"/>
          </a:xfrm>
        </p:spPr>
        <p:txBody>
          <a:bodyPr>
            <a:normAutofit fontScale="90000"/>
          </a:bodyPr>
          <a:lstStyle/>
          <a:p>
            <a:r>
              <a:rPr lang="en-US" dirty="0"/>
              <a:t>Review 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890104" y="2483183"/>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dirty="0">
                          <a:hlinkClick r:id="rId5"/>
                        </a:rPr>
                        <a:t>count()</a:t>
                      </a:r>
                      <a:endParaRPr lang="en-US" sz="1400" dirty="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dirty="0">
                          <a:hlinkClick r:id="rId9"/>
                        </a:rPr>
                        <a:t>pop()</a:t>
                      </a:r>
                      <a:endParaRPr lang="en-US" sz="1400" dirty="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309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225069" y="178434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71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833680" y="158601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314139" y="15751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95680"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824279"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69209" y="1810648"/>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223421" y="1329118"/>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309679" y="132997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71679" y="13203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822794" y="130559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314138" y="12947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0" name="Rectangle 19">
            <a:extLst>
              <a:ext uri="{FF2B5EF4-FFF2-40B4-BE49-F238E27FC236}">
                <a16:creationId xmlns:a16="http://schemas.microsoft.com/office/drawing/2014/main" id="{FB734114-06DA-5A6B-09C2-523AD6F625BE}"/>
              </a:ext>
            </a:extLst>
          </p:cNvPr>
          <p:cNvSpPr/>
          <p:nvPr/>
        </p:nvSpPr>
        <p:spPr>
          <a:xfrm>
            <a:off x="1376726" y="24494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373613" y="274267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9" name="Elbow Connector 28">
            <a:extLst>
              <a:ext uri="{FF2B5EF4-FFF2-40B4-BE49-F238E27FC236}">
                <a16:creationId xmlns:a16="http://schemas.microsoft.com/office/drawing/2014/main" id="{40399E73-9D77-850A-FE93-CAAD7B9C13FC}"/>
              </a:ext>
            </a:extLst>
          </p:cNvPr>
          <p:cNvCxnSpPr>
            <a:cxnSpLocks/>
            <a:stCxn id="21" idx="3"/>
            <a:endCxn id="10" idx="2"/>
          </p:cNvCxnSpPr>
          <p:nvPr/>
        </p:nvCxnSpPr>
        <p:spPr>
          <a:xfrm flipV="1">
            <a:off x="4197420" y="2206504"/>
            <a:ext cx="1454177" cy="38315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B346027-EF91-8AAB-22E9-46EBCDE3077E}"/>
              </a:ext>
            </a:extLst>
          </p:cNvPr>
          <p:cNvSpPr/>
          <p:nvPr/>
        </p:nvSpPr>
        <p:spPr>
          <a:xfrm>
            <a:off x="632211" y="273697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1377044" y="30564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656416" y="304741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1327230" y="340756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.extend(list)</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751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513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275055" y="1575132"/>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751054" y="131909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513054" y="130945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264169" y="129471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89054" y="1890819"/>
            <a:ext cx="762001" cy="1474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377736" y="376331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8" idx="2"/>
            <a:endCxn id="64" idx="3"/>
          </p:cNvCxnSpPr>
          <p:nvPr/>
        </p:nvCxnSpPr>
        <p:spPr>
          <a:xfrm rot="5400000">
            <a:off x="2380152" y="2840800"/>
            <a:ext cx="1637656" cy="42031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601809" y="376331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a:off x="1276724" y="3869786"/>
            <a:ext cx="101012"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84364" y="4095035"/>
            <a:ext cx="674915" cy="16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1384869" y="407871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.insert(index, value)</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10653836" y="5068665"/>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1391218" y="464523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4358658" y="3332741"/>
            <a:ext cx="1117756"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1384869" y="43412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1373508" y="493589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51097" y="1436454"/>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3"/>
            <a:endCxn id="10" idx="3"/>
          </p:cNvCxnSpPr>
          <p:nvPr/>
        </p:nvCxnSpPr>
        <p:spPr>
          <a:xfrm flipV="1">
            <a:off x="2984594" y="1890819"/>
            <a:ext cx="3004460" cy="3151553"/>
          </a:xfrm>
          <a:prstGeom prst="bentConnector3">
            <a:avLst>
              <a:gd name="adj1" fmla="val 107609"/>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1373508" y="52513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
        <p:nvSpPr>
          <p:cNvPr id="21" name="Rectangle 20">
            <a:extLst>
              <a:ext uri="{FF2B5EF4-FFF2-40B4-BE49-F238E27FC236}">
                <a16:creationId xmlns:a16="http://schemas.microsoft.com/office/drawing/2014/main" id="{093900F5-FE09-F59B-17A8-B9F0BD7951F2}"/>
              </a:ext>
            </a:extLst>
          </p:cNvPr>
          <p:cNvSpPr/>
          <p:nvPr/>
        </p:nvSpPr>
        <p:spPr>
          <a:xfrm>
            <a:off x="3522505" y="248318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3" name="Rectangle 52">
            <a:extLst>
              <a:ext uri="{FF2B5EF4-FFF2-40B4-BE49-F238E27FC236}">
                <a16:creationId xmlns:a16="http://schemas.microsoft.com/office/drawing/2014/main" id="{ECA06A3E-307E-3CBA-D7D4-1107F698F88A}"/>
              </a:ext>
            </a:extLst>
          </p:cNvPr>
          <p:cNvSpPr/>
          <p:nvPr/>
        </p:nvSpPr>
        <p:spPr>
          <a:xfrm>
            <a:off x="632105" y="4338561"/>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1" name="Rectangle 60">
            <a:extLst>
              <a:ext uri="{FF2B5EF4-FFF2-40B4-BE49-F238E27FC236}">
                <a16:creationId xmlns:a16="http://schemas.microsoft.com/office/drawing/2014/main" id="{DA5C148D-F5BA-18D1-F6D8-BE94888F5212}"/>
              </a:ext>
            </a:extLst>
          </p:cNvPr>
          <p:cNvSpPr/>
          <p:nvPr/>
        </p:nvSpPr>
        <p:spPr>
          <a:xfrm>
            <a:off x="643423" y="464523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70" name="Elbow Connector 69">
            <a:extLst>
              <a:ext uri="{FF2B5EF4-FFF2-40B4-BE49-F238E27FC236}">
                <a16:creationId xmlns:a16="http://schemas.microsoft.com/office/drawing/2014/main" id="{98FD8738-13E6-8C01-6E0B-A1C4F5996AAE}"/>
              </a:ext>
            </a:extLst>
          </p:cNvPr>
          <p:cNvCxnSpPr>
            <a:cxnSpLocks/>
            <a:stCxn id="74" idx="3"/>
            <a:endCxn id="72" idx="1"/>
          </p:cNvCxnSpPr>
          <p:nvPr/>
        </p:nvCxnSpPr>
        <p:spPr>
          <a:xfrm flipV="1">
            <a:off x="2995955" y="4176712"/>
            <a:ext cx="1588409" cy="847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Rectangle 91">
            <a:extLst>
              <a:ext uri="{FF2B5EF4-FFF2-40B4-BE49-F238E27FC236}">
                <a16:creationId xmlns:a16="http://schemas.microsoft.com/office/drawing/2014/main" id="{486F34B6-12FF-38C6-4B7B-BE8E82A56AEB}"/>
              </a:ext>
            </a:extLst>
          </p:cNvPr>
          <p:cNvSpPr/>
          <p:nvPr/>
        </p:nvSpPr>
        <p:spPr>
          <a:xfrm>
            <a:off x="4584364" y="4312024"/>
            <a:ext cx="674915" cy="20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104" name="Elbow Connector 103">
            <a:extLst>
              <a:ext uri="{FF2B5EF4-FFF2-40B4-BE49-F238E27FC236}">
                <a16:creationId xmlns:a16="http://schemas.microsoft.com/office/drawing/2014/main" id="{4FCF8A35-9A09-1554-2D26-E1D9A28AE7F4}"/>
              </a:ext>
            </a:extLst>
          </p:cNvPr>
          <p:cNvCxnSpPr>
            <a:cxnSpLocks/>
            <a:stCxn id="49" idx="3"/>
            <a:endCxn id="54" idx="2"/>
          </p:cNvCxnSpPr>
          <p:nvPr/>
        </p:nvCxnSpPr>
        <p:spPr>
          <a:xfrm flipV="1">
            <a:off x="2938316" y="2221244"/>
            <a:ext cx="4150197" cy="12928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id="{17702853-BF5B-9085-1AC2-F5C88CD26C20}"/>
              </a:ext>
            </a:extLst>
          </p:cNvPr>
          <p:cNvSpPr/>
          <p:nvPr/>
        </p:nvSpPr>
        <p:spPr>
          <a:xfrm>
            <a:off x="32512" y="3407568"/>
            <a:ext cx="1244212" cy="20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[v1,v2,..]</a:t>
            </a:r>
          </a:p>
        </p:txBody>
      </p:sp>
    </p:spTree>
    <p:extLst>
      <p:ext uri="{BB962C8B-B14F-4D97-AF65-F5344CB8AC3E}">
        <p14:creationId xmlns:p14="http://schemas.microsoft.com/office/powerpoint/2010/main" val="197909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03CF18-401B-E708-348C-E3B6EA88727B}"/>
              </a:ext>
            </a:extLst>
          </p:cNvPr>
          <p:cNvPicPr>
            <a:picLocks noChangeAspect="1"/>
          </p:cNvPicPr>
          <p:nvPr/>
        </p:nvPicPr>
        <p:blipFill>
          <a:blip r:embed="rId2"/>
          <a:stretch>
            <a:fillRect/>
          </a:stretch>
        </p:blipFill>
        <p:spPr>
          <a:xfrm>
            <a:off x="6638880" y="3840480"/>
            <a:ext cx="5430303" cy="2840019"/>
          </a:xfrm>
          <a:prstGeom prst="rect">
            <a:avLst/>
          </a:prstGeom>
        </p:spPr>
      </p:pic>
      <p:sp>
        <p:nvSpPr>
          <p:cNvPr id="6" name="Rectangle 5">
            <a:extLst>
              <a:ext uri="{FF2B5EF4-FFF2-40B4-BE49-F238E27FC236}">
                <a16:creationId xmlns:a16="http://schemas.microsoft.com/office/drawing/2014/main" id="{A5294E1B-B501-ECAE-ABC1-088ED0D980BB}"/>
              </a:ext>
            </a:extLst>
          </p:cNvPr>
          <p:cNvSpPr/>
          <p:nvPr/>
        </p:nvSpPr>
        <p:spPr>
          <a:xfrm>
            <a:off x="4191153" y="26656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F2A645E9-9637-6E74-5B45-E4D8CB8440A6}"/>
              </a:ext>
            </a:extLst>
          </p:cNvPr>
          <p:cNvSpPr/>
          <p:nvPr/>
        </p:nvSpPr>
        <p:spPr>
          <a:xfrm>
            <a:off x="2066138" y="239965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dictionaryVar</a:t>
            </a:r>
            <a:endParaRPr lang="en-US" dirty="0"/>
          </a:p>
        </p:txBody>
      </p:sp>
      <p:sp>
        <p:nvSpPr>
          <p:cNvPr id="8" name="Rectangle 7">
            <a:extLst>
              <a:ext uri="{FF2B5EF4-FFF2-40B4-BE49-F238E27FC236}">
                <a16:creationId xmlns:a16="http://schemas.microsoft.com/office/drawing/2014/main" id="{EB4BBF81-8029-5DBC-6002-EFA9DE56F25D}"/>
              </a:ext>
            </a:extLst>
          </p:cNvPr>
          <p:cNvSpPr/>
          <p:nvPr/>
        </p:nvSpPr>
        <p:spPr>
          <a:xfrm>
            <a:off x="4953153" y="26656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09B0A60E-FECC-0644-51A1-67244ABE399A}"/>
              </a:ext>
            </a:extLst>
          </p:cNvPr>
          <p:cNvSpPr/>
          <p:nvPr/>
        </p:nvSpPr>
        <p:spPr>
          <a:xfrm>
            <a:off x="5715153" y="265089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D7123FAA-7F67-F79E-6DD1-856FF6E28507}"/>
              </a:ext>
            </a:extLst>
          </p:cNvPr>
          <p:cNvSpPr/>
          <p:nvPr/>
        </p:nvSpPr>
        <p:spPr>
          <a:xfrm>
            <a:off x="7195612" y="264000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054863A9-9D54-1633-998B-1CE3E74A6D5A}"/>
              </a:ext>
            </a:extLst>
          </p:cNvPr>
          <p:cNvSpPr/>
          <p:nvPr/>
        </p:nvSpPr>
        <p:spPr>
          <a:xfrm>
            <a:off x="6477153" y="286463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1E8436F-77D9-E514-CEC5-3E3DC2F9EAC0}"/>
              </a:ext>
            </a:extLst>
          </p:cNvPr>
          <p:cNvSpPr/>
          <p:nvPr/>
        </p:nvSpPr>
        <p:spPr>
          <a:xfrm>
            <a:off x="6705752" y="286463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9B26560-78B8-37D8-4543-C14F76AA8243}"/>
              </a:ext>
            </a:extLst>
          </p:cNvPr>
          <p:cNvSpPr/>
          <p:nvPr/>
        </p:nvSpPr>
        <p:spPr>
          <a:xfrm>
            <a:off x="6950682" y="287552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85A4F5-032B-8625-759F-591885F1EFC2}"/>
              </a:ext>
            </a:extLst>
          </p:cNvPr>
          <p:cNvSpPr/>
          <p:nvPr/>
        </p:nvSpPr>
        <p:spPr>
          <a:xfrm>
            <a:off x="3413265" y="2114432"/>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p>
        </p:txBody>
      </p:sp>
      <p:sp>
        <p:nvSpPr>
          <p:cNvPr id="15" name="Rectangle 14">
            <a:extLst>
              <a:ext uri="{FF2B5EF4-FFF2-40B4-BE49-F238E27FC236}">
                <a16:creationId xmlns:a16="http://schemas.microsoft.com/office/drawing/2014/main" id="{CCD63D34-5509-ED37-5523-2C0328072F50}"/>
              </a:ext>
            </a:extLst>
          </p:cNvPr>
          <p:cNvSpPr/>
          <p:nvPr/>
        </p:nvSpPr>
        <p:spPr>
          <a:xfrm>
            <a:off x="4191152" y="239485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key1</a:t>
            </a:r>
          </a:p>
        </p:txBody>
      </p:sp>
      <p:sp>
        <p:nvSpPr>
          <p:cNvPr id="16" name="Rectangle 15">
            <a:extLst>
              <a:ext uri="{FF2B5EF4-FFF2-40B4-BE49-F238E27FC236}">
                <a16:creationId xmlns:a16="http://schemas.microsoft.com/office/drawing/2014/main" id="{3186C412-C162-D48E-B8D1-CEF7AB24A583}"/>
              </a:ext>
            </a:extLst>
          </p:cNvPr>
          <p:cNvSpPr/>
          <p:nvPr/>
        </p:nvSpPr>
        <p:spPr>
          <a:xfrm>
            <a:off x="4953152" y="23852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key2</a:t>
            </a:r>
          </a:p>
        </p:txBody>
      </p:sp>
      <p:sp>
        <p:nvSpPr>
          <p:cNvPr id="17" name="Rectangle 16">
            <a:extLst>
              <a:ext uri="{FF2B5EF4-FFF2-40B4-BE49-F238E27FC236}">
                <a16:creationId xmlns:a16="http://schemas.microsoft.com/office/drawing/2014/main" id="{DA604E2F-2615-ADEC-6615-96AEAEE09289}"/>
              </a:ext>
            </a:extLst>
          </p:cNvPr>
          <p:cNvSpPr/>
          <p:nvPr/>
        </p:nvSpPr>
        <p:spPr>
          <a:xfrm>
            <a:off x="5704267" y="237047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Key3</a:t>
            </a:r>
          </a:p>
        </p:txBody>
      </p:sp>
      <p:sp>
        <p:nvSpPr>
          <p:cNvPr id="18" name="Rectangle 17">
            <a:extLst>
              <a:ext uri="{FF2B5EF4-FFF2-40B4-BE49-F238E27FC236}">
                <a16:creationId xmlns:a16="http://schemas.microsoft.com/office/drawing/2014/main" id="{75B2E539-3F58-EF3C-F65D-6609C42BDB01}"/>
              </a:ext>
            </a:extLst>
          </p:cNvPr>
          <p:cNvSpPr/>
          <p:nvPr/>
        </p:nvSpPr>
        <p:spPr>
          <a:xfrm>
            <a:off x="7195611" y="235958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cxnSp>
        <p:nvCxnSpPr>
          <p:cNvPr id="19" name="Elbow Connector 18">
            <a:extLst>
              <a:ext uri="{FF2B5EF4-FFF2-40B4-BE49-F238E27FC236}">
                <a16:creationId xmlns:a16="http://schemas.microsoft.com/office/drawing/2014/main" id="{FAF7D523-CDFA-3B11-E903-C95726154FE3}"/>
              </a:ext>
            </a:extLst>
          </p:cNvPr>
          <p:cNvCxnSpPr>
            <a:cxnSpLocks/>
            <a:stCxn id="7" idx="3"/>
          </p:cNvCxnSpPr>
          <p:nvPr/>
        </p:nvCxnSpPr>
        <p:spPr>
          <a:xfrm flipV="1">
            <a:off x="3492166" y="2501328"/>
            <a:ext cx="698986" cy="48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8C5AE77B-76E0-7142-7ED1-840B1DAB7B01}"/>
              </a:ext>
            </a:extLst>
          </p:cNvPr>
          <p:cNvSpPr/>
          <p:nvPr/>
        </p:nvSpPr>
        <p:spPr>
          <a:xfrm>
            <a:off x="1973609" y="347764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2" name="Elbow Connector 21">
            <a:extLst>
              <a:ext uri="{FF2B5EF4-FFF2-40B4-BE49-F238E27FC236}">
                <a16:creationId xmlns:a16="http://schemas.microsoft.com/office/drawing/2014/main" id="{7C15FF46-D4DA-622E-B747-7F2376072274}"/>
              </a:ext>
            </a:extLst>
          </p:cNvPr>
          <p:cNvCxnSpPr>
            <a:cxnSpLocks/>
            <a:stCxn id="7" idx="2"/>
            <a:endCxn id="25" idx="1"/>
          </p:cNvCxnSpPr>
          <p:nvPr/>
        </p:nvCxnSpPr>
        <p:spPr>
          <a:xfrm rot="16200000" flipH="1">
            <a:off x="2977847" y="2413908"/>
            <a:ext cx="971513" cy="13689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C14E3BC4-15D8-6747-EEDA-3C65E985B22E}"/>
              </a:ext>
            </a:extLst>
          </p:cNvPr>
          <p:cNvSpPr/>
          <p:nvPr/>
        </p:nvSpPr>
        <p:spPr>
          <a:xfrm>
            <a:off x="4148054" y="347764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28" name="Rectangle 27">
            <a:extLst>
              <a:ext uri="{FF2B5EF4-FFF2-40B4-BE49-F238E27FC236}">
                <a16:creationId xmlns:a16="http://schemas.microsoft.com/office/drawing/2014/main" id="{C182F65C-92D4-4346-ADD7-ADC73FD7EEAC}"/>
              </a:ext>
            </a:extLst>
          </p:cNvPr>
          <p:cNvSpPr/>
          <p:nvPr/>
        </p:nvSpPr>
        <p:spPr>
          <a:xfrm>
            <a:off x="6217534" y="22529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.copy()</a:t>
            </a:r>
          </a:p>
        </p:txBody>
      </p:sp>
      <p:sp>
        <p:nvSpPr>
          <p:cNvPr id="29" name="Rectangle 28">
            <a:extLst>
              <a:ext uri="{FF2B5EF4-FFF2-40B4-BE49-F238E27FC236}">
                <a16:creationId xmlns:a16="http://schemas.microsoft.com/office/drawing/2014/main" id="{8A17CB95-3D74-2CAD-C0DE-8C083986CEBA}"/>
              </a:ext>
            </a:extLst>
          </p:cNvPr>
          <p:cNvSpPr/>
          <p:nvPr/>
        </p:nvSpPr>
        <p:spPr>
          <a:xfrm>
            <a:off x="8436484" y="505755"/>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0" name="Rectangle 29">
            <a:extLst>
              <a:ext uri="{FF2B5EF4-FFF2-40B4-BE49-F238E27FC236}">
                <a16:creationId xmlns:a16="http://schemas.microsoft.com/office/drawing/2014/main" id="{F1C16CE0-0BF1-696D-1843-BD8CDCF637AC}"/>
              </a:ext>
            </a:extLst>
          </p:cNvPr>
          <p:cNvSpPr/>
          <p:nvPr/>
        </p:nvSpPr>
        <p:spPr>
          <a:xfrm>
            <a:off x="9198484" y="505755"/>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1" name="Rectangle 30">
            <a:extLst>
              <a:ext uri="{FF2B5EF4-FFF2-40B4-BE49-F238E27FC236}">
                <a16:creationId xmlns:a16="http://schemas.microsoft.com/office/drawing/2014/main" id="{B0938AF4-77EF-0D8B-1ABC-740C52D0F065}"/>
              </a:ext>
            </a:extLst>
          </p:cNvPr>
          <p:cNvSpPr/>
          <p:nvPr/>
        </p:nvSpPr>
        <p:spPr>
          <a:xfrm>
            <a:off x="9960484" y="491014"/>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2" name="Rectangle 31">
            <a:extLst>
              <a:ext uri="{FF2B5EF4-FFF2-40B4-BE49-F238E27FC236}">
                <a16:creationId xmlns:a16="http://schemas.microsoft.com/office/drawing/2014/main" id="{CC818A4E-7490-870B-7C2A-ED617E990610}"/>
              </a:ext>
            </a:extLst>
          </p:cNvPr>
          <p:cNvSpPr/>
          <p:nvPr/>
        </p:nvSpPr>
        <p:spPr>
          <a:xfrm>
            <a:off x="11440943" y="480129"/>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3" name="Oval 32">
            <a:extLst>
              <a:ext uri="{FF2B5EF4-FFF2-40B4-BE49-F238E27FC236}">
                <a16:creationId xmlns:a16="http://schemas.microsoft.com/office/drawing/2014/main" id="{BD351872-01E1-94E7-9E32-5D4B4F084AB2}"/>
              </a:ext>
            </a:extLst>
          </p:cNvPr>
          <p:cNvSpPr/>
          <p:nvPr/>
        </p:nvSpPr>
        <p:spPr>
          <a:xfrm>
            <a:off x="10722484" y="704759"/>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C5FC879-B810-3F75-C9CF-8B6CEA9E776A}"/>
              </a:ext>
            </a:extLst>
          </p:cNvPr>
          <p:cNvSpPr/>
          <p:nvPr/>
        </p:nvSpPr>
        <p:spPr>
          <a:xfrm>
            <a:off x="10951083" y="704759"/>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80738F-A5DD-3572-AC7F-FB8BE4B2A231}"/>
              </a:ext>
            </a:extLst>
          </p:cNvPr>
          <p:cNvSpPr/>
          <p:nvPr/>
        </p:nvSpPr>
        <p:spPr>
          <a:xfrm>
            <a:off x="11196013" y="715644"/>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2E77E1-8903-DE3F-F1A6-81281ECBC68A}"/>
              </a:ext>
            </a:extLst>
          </p:cNvPr>
          <p:cNvSpPr/>
          <p:nvPr/>
        </p:nvSpPr>
        <p:spPr>
          <a:xfrm>
            <a:off x="8436483" y="234974"/>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key1</a:t>
            </a:r>
          </a:p>
        </p:txBody>
      </p:sp>
      <p:sp>
        <p:nvSpPr>
          <p:cNvPr id="37" name="Rectangle 36">
            <a:extLst>
              <a:ext uri="{FF2B5EF4-FFF2-40B4-BE49-F238E27FC236}">
                <a16:creationId xmlns:a16="http://schemas.microsoft.com/office/drawing/2014/main" id="{6454E77D-CE85-695C-6C9B-18A3E253241E}"/>
              </a:ext>
            </a:extLst>
          </p:cNvPr>
          <p:cNvSpPr/>
          <p:nvPr/>
        </p:nvSpPr>
        <p:spPr>
          <a:xfrm>
            <a:off x="9198483" y="225335"/>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key2</a:t>
            </a:r>
          </a:p>
        </p:txBody>
      </p:sp>
      <p:sp>
        <p:nvSpPr>
          <p:cNvPr id="38" name="Rectangle 37">
            <a:extLst>
              <a:ext uri="{FF2B5EF4-FFF2-40B4-BE49-F238E27FC236}">
                <a16:creationId xmlns:a16="http://schemas.microsoft.com/office/drawing/2014/main" id="{B1F6F9C5-8322-41B2-5E44-52D1022FEF8A}"/>
              </a:ext>
            </a:extLst>
          </p:cNvPr>
          <p:cNvSpPr/>
          <p:nvPr/>
        </p:nvSpPr>
        <p:spPr>
          <a:xfrm>
            <a:off x="9949598" y="210594"/>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Key3</a:t>
            </a:r>
          </a:p>
        </p:txBody>
      </p:sp>
      <p:sp>
        <p:nvSpPr>
          <p:cNvPr id="39" name="Rectangle 38">
            <a:extLst>
              <a:ext uri="{FF2B5EF4-FFF2-40B4-BE49-F238E27FC236}">
                <a16:creationId xmlns:a16="http://schemas.microsoft.com/office/drawing/2014/main" id="{E8D28DDF-E74E-0AF8-B7E3-39A2EA0AF1CF}"/>
              </a:ext>
            </a:extLst>
          </p:cNvPr>
          <p:cNvSpPr/>
          <p:nvPr/>
        </p:nvSpPr>
        <p:spPr>
          <a:xfrm>
            <a:off x="11440942" y="199709"/>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Len()-1</a:t>
            </a:r>
          </a:p>
        </p:txBody>
      </p:sp>
      <p:sp>
        <p:nvSpPr>
          <p:cNvPr id="40" name="Rectangle 39">
            <a:extLst>
              <a:ext uri="{FF2B5EF4-FFF2-40B4-BE49-F238E27FC236}">
                <a16:creationId xmlns:a16="http://schemas.microsoft.com/office/drawing/2014/main" id="{BF69345A-CEEE-6CCB-14DC-1661BB724735}"/>
              </a:ext>
            </a:extLst>
          </p:cNvPr>
          <p:cNvSpPr/>
          <p:nvPr/>
        </p:nvSpPr>
        <p:spPr>
          <a:xfrm>
            <a:off x="6281114" y="51608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newdictVar</a:t>
            </a:r>
            <a:endParaRPr lang="en-US" dirty="0"/>
          </a:p>
        </p:txBody>
      </p:sp>
      <p:cxnSp>
        <p:nvCxnSpPr>
          <p:cNvPr id="41" name="Elbow Connector 40">
            <a:extLst>
              <a:ext uri="{FF2B5EF4-FFF2-40B4-BE49-F238E27FC236}">
                <a16:creationId xmlns:a16="http://schemas.microsoft.com/office/drawing/2014/main" id="{2E21F039-7E9E-94FB-6368-A98EFAAC69D3}"/>
              </a:ext>
            </a:extLst>
          </p:cNvPr>
          <p:cNvCxnSpPr>
            <a:cxnSpLocks/>
            <a:stCxn id="40" idx="3"/>
            <a:endCxn id="36" idx="1"/>
          </p:cNvCxnSpPr>
          <p:nvPr/>
        </p:nvCxnSpPr>
        <p:spPr>
          <a:xfrm flipV="1">
            <a:off x="7707142" y="341450"/>
            <a:ext cx="729341" cy="28110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50AABF4C-55FF-1B0A-883A-FDC92D117A7D}"/>
              </a:ext>
            </a:extLst>
          </p:cNvPr>
          <p:cNvSpPr/>
          <p:nvPr/>
        </p:nvSpPr>
        <p:spPr>
          <a:xfrm>
            <a:off x="6241351" y="1355748"/>
            <a:ext cx="1968403" cy="4989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fromkeys</a:t>
            </a:r>
            <a:r>
              <a:rPr lang="en-US" dirty="0"/>
              <a:t>(</a:t>
            </a:r>
            <a:r>
              <a:rPr lang="en-US" dirty="0" err="1"/>
              <a:t>listkeys</a:t>
            </a:r>
            <a:r>
              <a:rPr lang="en-US" dirty="0"/>
              <a:t>, values)</a:t>
            </a:r>
          </a:p>
        </p:txBody>
      </p:sp>
      <p:sp>
        <p:nvSpPr>
          <p:cNvPr id="54" name="Rectangle 53">
            <a:extLst>
              <a:ext uri="{FF2B5EF4-FFF2-40B4-BE49-F238E27FC236}">
                <a16:creationId xmlns:a16="http://schemas.microsoft.com/office/drawing/2014/main" id="{0291B445-D967-C5A0-6E61-378EED14BF7B}"/>
              </a:ext>
            </a:extLst>
          </p:cNvPr>
          <p:cNvSpPr/>
          <p:nvPr/>
        </p:nvSpPr>
        <p:spPr>
          <a:xfrm>
            <a:off x="8435077" y="1642286"/>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4535ECE5-D05E-FED6-0805-9C7304BEE1AB}"/>
              </a:ext>
            </a:extLst>
          </p:cNvPr>
          <p:cNvSpPr/>
          <p:nvPr/>
        </p:nvSpPr>
        <p:spPr>
          <a:xfrm>
            <a:off x="9959077" y="1627545"/>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629E57F1-E728-F400-5E3D-DD5F8F9D9FB6}"/>
              </a:ext>
            </a:extLst>
          </p:cNvPr>
          <p:cNvSpPr/>
          <p:nvPr/>
        </p:nvSpPr>
        <p:spPr>
          <a:xfrm>
            <a:off x="11439536" y="1616660"/>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8" name="Oval 57">
            <a:extLst>
              <a:ext uri="{FF2B5EF4-FFF2-40B4-BE49-F238E27FC236}">
                <a16:creationId xmlns:a16="http://schemas.microsoft.com/office/drawing/2014/main" id="{BEFB9603-F9CB-FC9C-DD9D-E94EA6D9E6CF}"/>
              </a:ext>
            </a:extLst>
          </p:cNvPr>
          <p:cNvSpPr/>
          <p:nvPr/>
        </p:nvSpPr>
        <p:spPr>
          <a:xfrm>
            <a:off x="10721077" y="1841290"/>
            <a:ext cx="195943" cy="2130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0" name="Oval 59">
            <a:extLst>
              <a:ext uri="{FF2B5EF4-FFF2-40B4-BE49-F238E27FC236}">
                <a16:creationId xmlns:a16="http://schemas.microsoft.com/office/drawing/2014/main" id="{A96B616A-5647-F220-83D0-A9BCE687C94F}"/>
              </a:ext>
            </a:extLst>
          </p:cNvPr>
          <p:cNvSpPr/>
          <p:nvPr/>
        </p:nvSpPr>
        <p:spPr>
          <a:xfrm>
            <a:off x="11194606" y="1852175"/>
            <a:ext cx="195943" cy="2130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5FACFFE5-5B42-F13F-B662-C5B35AEE223B}"/>
              </a:ext>
            </a:extLst>
          </p:cNvPr>
          <p:cNvSpPr/>
          <p:nvPr/>
        </p:nvSpPr>
        <p:spPr>
          <a:xfrm>
            <a:off x="8435076" y="1371505"/>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key1</a:t>
            </a:r>
          </a:p>
        </p:txBody>
      </p:sp>
      <p:sp>
        <p:nvSpPr>
          <p:cNvPr id="63" name="Rectangle 62">
            <a:extLst>
              <a:ext uri="{FF2B5EF4-FFF2-40B4-BE49-F238E27FC236}">
                <a16:creationId xmlns:a16="http://schemas.microsoft.com/office/drawing/2014/main" id="{0CC50A1E-65C2-7A27-A026-8F4364BBFF8D}"/>
              </a:ext>
            </a:extLst>
          </p:cNvPr>
          <p:cNvSpPr/>
          <p:nvPr/>
        </p:nvSpPr>
        <p:spPr>
          <a:xfrm>
            <a:off x="9948191" y="1347125"/>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Key3</a:t>
            </a:r>
          </a:p>
        </p:txBody>
      </p:sp>
      <p:sp>
        <p:nvSpPr>
          <p:cNvPr id="64" name="Rectangle 63">
            <a:extLst>
              <a:ext uri="{FF2B5EF4-FFF2-40B4-BE49-F238E27FC236}">
                <a16:creationId xmlns:a16="http://schemas.microsoft.com/office/drawing/2014/main" id="{39FC7ECF-7EC5-A422-F759-198D32C49164}"/>
              </a:ext>
            </a:extLst>
          </p:cNvPr>
          <p:cNvSpPr/>
          <p:nvPr/>
        </p:nvSpPr>
        <p:spPr>
          <a:xfrm>
            <a:off x="11439535" y="1336240"/>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Len()-1</a:t>
            </a:r>
          </a:p>
        </p:txBody>
      </p:sp>
      <p:sp>
        <p:nvSpPr>
          <p:cNvPr id="65" name="Rectangle 64">
            <a:extLst>
              <a:ext uri="{FF2B5EF4-FFF2-40B4-BE49-F238E27FC236}">
                <a16:creationId xmlns:a16="http://schemas.microsoft.com/office/drawing/2014/main" id="{86045107-B741-75F0-24C3-D67146088A94}"/>
              </a:ext>
            </a:extLst>
          </p:cNvPr>
          <p:cNvSpPr/>
          <p:nvPr/>
        </p:nvSpPr>
        <p:spPr>
          <a:xfrm>
            <a:off x="6256263" y="1138325"/>
            <a:ext cx="1968403" cy="2097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[key1, key3, key n]</a:t>
            </a:r>
          </a:p>
        </p:txBody>
      </p:sp>
      <p:sp>
        <p:nvSpPr>
          <p:cNvPr id="66" name="Rectangle 65">
            <a:extLst>
              <a:ext uri="{FF2B5EF4-FFF2-40B4-BE49-F238E27FC236}">
                <a16:creationId xmlns:a16="http://schemas.microsoft.com/office/drawing/2014/main" id="{0DF37E09-10DA-1FA4-A49C-C59A212ADD88}"/>
              </a:ext>
            </a:extLst>
          </p:cNvPr>
          <p:cNvSpPr/>
          <p:nvPr/>
        </p:nvSpPr>
        <p:spPr>
          <a:xfrm>
            <a:off x="1973609" y="383523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.get(key)</a:t>
            </a:r>
          </a:p>
        </p:txBody>
      </p:sp>
      <p:sp>
        <p:nvSpPr>
          <p:cNvPr id="67" name="Rectangle 66">
            <a:extLst>
              <a:ext uri="{FF2B5EF4-FFF2-40B4-BE49-F238E27FC236}">
                <a16:creationId xmlns:a16="http://schemas.microsoft.com/office/drawing/2014/main" id="{78ED90C8-DB5B-882D-C2FB-2CF4F307F7A2}"/>
              </a:ext>
            </a:extLst>
          </p:cNvPr>
          <p:cNvSpPr/>
          <p:nvPr/>
        </p:nvSpPr>
        <p:spPr>
          <a:xfrm>
            <a:off x="368929" y="383597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8" name="Rectangle 67">
            <a:extLst>
              <a:ext uri="{FF2B5EF4-FFF2-40B4-BE49-F238E27FC236}">
                <a16:creationId xmlns:a16="http://schemas.microsoft.com/office/drawing/2014/main" id="{FE194639-F6EE-684C-4787-C1E4AFAF0D8D}"/>
              </a:ext>
            </a:extLst>
          </p:cNvPr>
          <p:cNvSpPr/>
          <p:nvPr/>
        </p:nvSpPr>
        <p:spPr>
          <a:xfrm>
            <a:off x="1973609" y="417985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.items()</a:t>
            </a:r>
          </a:p>
        </p:txBody>
      </p:sp>
      <p:sp>
        <p:nvSpPr>
          <p:cNvPr id="69" name="Rectangle 68">
            <a:extLst>
              <a:ext uri="{FF2B5EF4-FFF2-40B4-BE49-F238E27FC236}">
                <a16:creationId xmlns:a16="http://schemas.microsoft.com/office/drawing/2014/main" id="{48D238B0-8147-E26D-0B10-5017290EBEA2}"/>
              </a:ext>
            </a:extLst>
          </p:cNvPr>
          <p:cNvSpPr/>
          <p:nvPr/>
        </p:nvSpPr>
        <p:spPr>
          <a:xfrm>
            <a:off x="104026" y="4165406"/>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sz="1600" dirty="0" err="1"/>
              <a:t>key,value</a:t>
            </a:r>
            <a:r>
              <a:rPr lang="en-US" sz="1600" dirty="0"/>
              <a:t>), (), ()..]</a:t>
            </a:r>
          </a:p>
        </p:txBody>
      </p:sp>
      <p:sp>
        <p:nvSpPr>
          <p:cNvPr id="70" name="Rectangle 69">
            <a:extLst>
              <a:ext uri="{FF2B5EF4-FFF2-40B4-BE49-F238E27FC236}">
                <a16:creationId xmlns:a16="http://schemas.microsoft.com/office/drawing/2014/main" id="{5A096F9A-8F02-0E89-F332-44812E55F8F3}"/>
              </a:ext>
            </a:extLst>
          </p:cNvPr>
          <p:cNvSpPr/>
          <p:nvPr/>
        </p:nvSpPr>
        <p:spPr>
          <a:xfrm>
            <a:off x="1973609" y="455562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.keys()</a:t>
            </a:r>
          </a:p>
        </p:txBody>
      </p:sp>
      <p:sp>
        <p:nvSpPr>
          <p:cNvPr id="71" name="Rectangle 70">
            <a:extLst>
              <a:ext uri="{FF2B5EF4-FFF2-40B4-BE49-F238E27FC236}">
                <a16:creationId xmlns:a16="http://schemas.microsoft.com/office/drawing/2014/main" id="{C3C96F39-C528-EA55-581A-43C4FDDA60C2}"/>
              </a:ext>
            </a:extLst>
          </p:cNvPr>
          <p:cNvSpPr/>
          <p:nvPr/>
        </p:nvSpPr>
        <p:spPr>
          <a:xfrm>
            <a:off x="104026" y="4526237"/>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[key1, key2, …]</a:t>
            </a:r>
          </a:p>
        </p:txBody>
      </p:sp>
      <p:sp>
        <p:nvSpPr>
          <p:cNvPr id="72" name="Rectangle 71">
            <a:extLst>
              <a:ext uri="{FF2B5EF4-FFF2-40B4-BE49-F238E27FC236}">
                <a16:creationId xmlns:a16="http://schemas.microsoft.com/office/drawing/2014/main" id="{98C10FE7-8231-9BD1-84D0-BBAAC5CD73FA}"/>
              </a:ext>
            </a:extLst>
          </p:cNvPr>
          <p:cNvSpPr/>
          <p:nvPr/>
        </p:nvSpPr>
        <p:spPr>
          <a:xfrm>
            <a:off x="1973609" y="49314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.pop()</a:t>
            </a:r>
          </a:p>
        </p:txBody>
      </p:sp>
      <p:sp>
        <p:nvSpPr>
          <p:cNvPr id="73" name="Rectangle 72">
            <a:extLst>
              <a:ext uri="{FF2B5EF4-FFF2-40B4-BE49-F238E27FC236}">
                <a16:creationId xmlns:a16="http://schemas.microsoft.com/office/drawing/2014/main" id="{8B78CD63-B7C9-120D-71FD-0C9AA8B5453E}"/>
              </a:ext>
            </a:extLst>
          </p:cNvPr>
          <p:cNvSpPr/>
          <p:nvPr/>
        </p:nvSpPr>
        <p:spPr>
          <a:xfrm>
            <a:off x="368928" y="488490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4" name="Rectangle 73">
            <a:extLst>
              <a:ext uri="{FF2B5EF4-FFF2-40B4-BE49-F238E27FC236}">
                <a16:creationId xmlns:a16="http://schemas.microsoft.com/office/drawing/2014/main" id="{30DD12C1-CF4C-F781-5688-39398F6D9188}"/>
              </a:ext>
            </a:extLst>
          </p:cNvPr>
          <p:cNvSpPr/>
          <p:nvPr/>
        </p:nvSpPr>
        <p:spPr>
          <a:xfrm>
            <a:off x="1973609" y="526068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popitem</a:t>
            </a:r>
            <a:r>
              <a:rPr lang="en-US" dirty="0"/>
              <a:t>(key)</a:t>
            </a:r>
          </a:p>
        </p:txBody>
      </p:sp>
      <p:sp>
        <p:nvSpPr>
          <p:cNvPr id="75" name="Rectangle 74">
            <a:extLst>
              <a:ext uri="{FF2B5EF4-FFF2-40B4-BE49-F238E27FC236}">
                <a16:creationId xmlns:a16="http://schemas.microsoft.com/office/drawing/2014/main" id="{46D0462F-9131-9015-6E5F-A2BCA37E5314}"/>
              </a:ext>
            </a:extLst>
          </p:cNvPr>
          <p:cNvSpPr/>
          <p:nvPr/>
        </p:nvSpPr>
        <p:spPr>
          <a:xfrm>
            <a:off x="368928" y="527326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7" name="Rectangle 76">
            <a:extLst>
              <a:ext uri="{FF2B5EF4-FFF2-40B4-BE49-F238E27FC236}">
                <a16:creationId xmlns:a16="http://schemas.microsoft.com/office/drawing/2014/main" id="{CF073372-B955-7824-30A0-444BE710ECE7}"/>
              </a:ext>
            </a:extLst>
          </p:cNvPr>
          <p:cNvSpPr/>
          <p:nvPr/>
        </p:nvSpPr>
        <p:spPr>
          <a:xfrm>
            <a:off x="1973608" y="5601992"/>
            <a:ext cx="2979543"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setdefault</a:t>
            </a:r>
            <a:r>
              <a:rPr lang="en-US" dirty="0"/>
              <a:t>(key, </a:t>
            </a:r>
            <a:r>
              <a:rPr lang="en-US" dirty="0" err="1"/>
              <a:t>defaultvalue</a:t>
            </a:r>
            <a:r>
              <a:rPr lang="en-US" dirty="0"/>
              <a:t>)</a:t>
            </a:r>
          </a:p>
        </p:txBody>
      </p:sp>
      <p:sp>
        <p:nvSpPr>
          <p:cNvPr id="78" name="Rectangle 77">
            <a:extLst>
              <a:ext uri="{FF2B5EF4-FFF2-40B4-BE49-F238E27FC236}">
                <a16:creationId xmlns:a16="http://schemas.microsoft.com/office/drawing/2014/main" id="{6B67D9A2-96C3-2DE2-4C8E-5FE8097D425D}"/>
              </a:ext>
            </a:extLst>
          </p:cNvPr>
          <p:cNvSpPr/>
          <p:nvPr/>
        </p:nvSpPr>
        <p:spPr>
          <a:xfrm>
            <a:off x="368928" y="561457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9" name="Rectangle 78">
            <a:extLst>
              <a:ext uri="{FF2B5EF4-FFF2-40B4-BE49-F238E27FC236}">
                <a16:creationId xmlns:a16="http://schemas.microsoft.com/office/drawing/2014/main" id="{D0C065E0-0EB0-2CDE-4F5A-246C7A5FAA19}"/>
              </a:ext>
            </a:extLst>
          </p:cNvPr>
          <p:cNvSpPr/>
          <p:nvPr/>
        </p:nvSpPr>
        <p:spPr>
          <a:xfrm>
            <a:off x="1973608" y="5943303"/>
            <a:ext cx="2979543"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.update({(key1, </a:t>
            </a:r>
            <a:r>
              <a:rPr lang="en-US" dirty="0" err="1"/>
              <a:t>newvalue</a:t>
            </a:r>
            <a:r>
              <a:rPr lang="en-US" dirty="0"/>
              <a:t>),…})</a:t>
            </a:r>
          </a:p>
        </p:txBody>
      </p:sp>
      <p:sp>
        <p:nvSpPr>
          <p:cNvPr id="81" name="Rectangle 80">
            <a:extLst>
              <a:ext uri="{FF2B5EF4-FFF2-40B4-BE49-F238E27FC236}">
                <a16:creationId xmlns:a16="http://schemas.microsoft.com/office/drawing/2014/main" id="{F62D7651-25F9-5AF8-B8AD-E408A6EAD121}"/>
              </a:ext>
            </a:extLst>
          </p:cNvPr>
          <p:cNvSpPr/>
          <p:nvPr/>
        </p:nvSpPr>
        <p:spPr>
          <a:xfrm>
            <a:off x="1973608" y="627258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.values()</a:t>
            </a:r>
          </a:p>
        </p:txBody>
      </p:sp>
      <p:sp>
        <p:nvSpPr>
          <p:cNvPr id="82" name="Rectangle 81">
            <a:extLst>
              <a:ext uri="{FF2B5EF4-FFF2-40B4-BE49-F238E27FC236}">
                <a16:creationId xmlns:a16="http://schemas.microsoft.com/office/drawing/2014/main" id="{23A45C03-5730-98F8-0635-6A0048296A14}"/>
              </a:ext>
            </a:extLst>
          </p:cNvPr>
          <p:cNvSpPr/>
          <p:nvPr/>
        </p:nvSpPr>
        <p:spPr>
          <a:xfrm>
            <a:off x="104026" y="6238659"/>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 value, …]</a:t>
            </a:r>
          </a:p>
        </p:txBody>
      </p:sp>
      <p:sp>
        <p:nvSpPr>
          <p:cNvPr id="2" name="Title 1">
            <a:extLst>
              <a:ext uri="{FF2B5EF4-FFF2-40B4-BE49-F238E27FC236}">
                <a16:creationId xmlns:a16="http://schemas.microsoft.com/office/drawing/2014/main" id="{E7E3C1D6-969B-AE7D-7B90-C1B72CE9BB0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Dictionary</a:t>
            </a:r>
            <a:endParaRPr lang="en-US" dirty="0"/>
          </a:p>
        </p:txBody>
      </p:sp>
    </p:spTree>
    <p:extLst>
      <p:ext uri="{BB962C8B-B14F-4D97-AF65-F5344CB8AC3E}">
        <p14:creationId xmlns:p14="http://schemas.microsoft.com/office/powerpoint/2010/main" val="41857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1BB7-F69B-FD37-344A-EFD07DE97D6C}"/>
              </a:ext>
            </a:extLst>
          </p:cNvPr>
          <p:cNvSpPr>
            <a:spLocks noGrp="1"/>
          </p:cNvSpPr>
          <p:nvPr>
            <p:ph type="title"/>
          </p:nvPr>
        </p:nvSpPr>
        <p:spPr/>
        <p:txBody>
          <a:bodyPr/>
          <a:lstStyle/>
          <a:p>
            <a:r>
              <a:rPr lang="en-US" dirty="0"/>
              <a:t>Writing Functions</a:t>
            </a:r>
          </a:p>
        </p:txBody>
      </p:sp>
      <p:pic>
        <p:nvPicPr>
          <p:cNvPr id="5" name="Picture 4">
            <a:extLst>
              <a:ext uri="{FF2B5EF4-FFF2-40B4-BE49-F238E27FC236}">
                <a16:creationId xmlns:a16="http://schemas.microsoft.com/office/drawing/2014/main" id="{982E94CE-8C46-CDB4-5FA5-60C2F4F6045F}"/>
              </a:ext>
            </a:extLst>
          </p:cNvPr>
          <p:cNvPicPr>
            <a:picLocks noChangeAspect="1"/>
          </p:cNvPicPr>
          <p:nvPr/>
        </p:nvPicPr>
        <p:blipFill>
          <a:blip r:embed="rId2"/>
          <a:stretch>
            <a:fillRect/>
          </a:stretch>
        </p:blipFill>
        <p:spPr>
          <a:xfrm>
            <a:off x="3431692" y="4480124"/>
            <a:ext cx="5486400" cy="1879600"/>
          </a:xfrm>
          <a:prstGeom prst="rect">
            <a:avLst/>
          </a:prstGeom>
        </p:spPr>
      </p:pic>
      <p:sp>
        <p:nvSpPr>
          <p:cNvPr id="9" name="TextBox 8">
            <a:extLst>
              <a:ext uri="{FF2B5EF4-FFF2-40B4-BE49-F238E27FC236}">
                <a16:creationId xmlns:a16="http://schemas.microsoft.com/office/drawing/2014/main" id="{013152F1-39A4-4917-9D5B-2F24588B18C8}"/>
              </a:ext>
            </a:extLst>
          </p:cNvPr>
          <p:cNvSpPr txBox="1"/>
          <p:nvPr/>
        </p:nvSpPr>
        <p:spPr>
          <a:xfrm>
            <a:off x="5195496" y="3628263"/>
            <a:ext cx="2016162" cy="369332"/>
          </a:xfrm>
          <a:prstGeom prst="rect">
            <a:avLst/>
          </a:prstGeom>
          <a:noFill/>
        </p:spPr>
        <p:txBody>
          <a:bodyPr wrap="square">
            <a:spAutoFit/>
          </a:bodyPr>
          <a:lstStyle/>
          <a:p>
            <a:r>
              <a:rPr lang="en-US" i="1" dirty="0"/>
              <a:t>header</a:t>
            </a:r>
            <a:r>
              <a:rPr lang="en-US" dirty="0"/>
              <a:t> or </a:t>
            </a:r>
            <a:r>
              <a:rPr lang="en-US" i="1" dirty="0"/>
              <a:t>signature</a:t>
            </a:r>
            <a:endParaRPr lang="en-US" dirty="0"/>
          </a:p>
        </p:txBody>
      </p:sp>
      <p:sp>
        <p:nvSpPr>
          <p:cNvPr id="10" name="Right Brace 9">
            <a:extLst>
              <a:ext uri="{FF2B5EF4-FFF2-40B4-BE49-F238E27FC236}">
                <a16:creationId xmlns:a16="http://schemas.microsoft.com/office/drawing/2014/main" id="{45DC2675-6722-F768-5A39-ACB2A0AB2F4B}"/>
              </a:ext>
            </a:extLst>
          </p:cNvPr>
          <p:cNvSpPr/>
          <p:nvPr/>
        </p:nvSpPr>
        <p:spPr>
          <a:xfrm rot="16200000">
            <a:off x="5857812" y="1808144"/>
            <a:ext cx="634161" cy="50130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15AF4C-971F-1555-232E-20DF19023EA2}"/>
              </a:ext>
            </a:extLst>
          </p:cNvPr>
          <p:cNvSpPr txBox="1"/>
          <p:nvPr/>
        </p:nvSpPr>
        <p:spPr>
          <a:xfrm>
            <a:off x="1379670" y="2761719"/>
            <a:ext cx="2600660" cy="646331"/>
          </a:xfrm>
          <a:prstGeom prst="rect">
            <a:avLst/>
          </a:prstGeom>
          <a:noFill/>
        </p:spPr>
        <p:txBody>
          <a:bodyPr wrap="square">
            <a:spAutoFit/>
          </a:bodyPr>
          <a:lstStyle/>
          <a:p>
            <a:r>
              <a:rPr lang="en-US" dirty="0"/>
              <a:t>keyword def (which is an abbreviation for "define")</a:t>
            </a:r>
          </a:p>
        </p:txBody>
      </p:sp>
      <p:cxnSp>
        <p:nvCxnSpPr>
          <p:cNvPr id="14" name="Straight Arrow Connector 13">
            <a:extLst>
              <a:ext uri="{FF2B5EF4-FFF2-40B4-BE49-F238E27FC236}">
                <a16:creationId xmlns:a16="http://schemas.microsoft.com/office/drawing/2014/main" id="{FD05994D-1793-72FE-A517-A1CBF8E65FEA}"/>
              </a:ext>
            </a:extLst>
          </p:cNvPr>
          <p:cNvCxnSpPr>
            <a:stCxn id="12" idx="2"/>
          </p:cNvCxnSpPr>
          <p:nvPr/>
        </p:nvCxnSpPr>
        <p:spPr>
          <a:xfrm>
            <a:off x="2680000" y="3408050"/>
            <a:ext cx="1106692" cy="12237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92677EAB-DFB2-FF6C-A316-940503A9567F}"/>
              </a:ext>
            </a:extLst>
          </p:cNvPr>
          <p:cNvSpPr txBox="1"/>
          <p:nvPr/>
        </p:nvSpPr>
        <p:spPr>
          <a:xfrm>
            <a:off x="4188313" y="2054442"/>
            <a:ext cx="2016162" cy="1200329"/>
          </a:xfrm>
          <a:prstGeom prst="rect">
            <a:avLst/>
          </a:prstGeom>
          <a:noFill/>
        </p:spPr>
        <p:txBody>
          <a:bodyPr wrap="square">
            <a:spAutoFit/>
          </a:bodyPr>
          <a:lstStyle/>
          <a:p>
            <a:r>
              <a:rPr lang="en-US" dirty="0"/>
              <a:t>the function name</a:t>
            </a:r>
          </a:p>
          <a:p>
            <a:r>
              <a:rPr lang="en-US" dirty="0"/>
              <a:t>Start with letter/_, can have a-Z0-9</a:t>
            </a:r>
          </a:p>
          <a:p>
            <a:r>
              <a:rPr lang="en-US" dirty="0"/>
              <a:t>meaningful</a:t>
            </a:r>
          </a:p>
        </p:txBody>
      </p:sp>
      <p:cxnSp>
        <p:nvCxnSpPr>
          <p:cNvPr id="17" name="Straight Arrow Connector 16">
            <a:extLst>
              <a:ext uri="{FF2B5EF4-FFF2-40B4-BE49-F238E27FC236}">
                <a16:creationId xmlns:a16="http://schemas.microsoft.com/office/drawing/2014/main" id="{776BF7F4-F879-D451-1216-61953D8AC47E}"/>
              </a:ext>
            </a:extLst>
          </p:cNvPr>
          <p:cNvCxnSpPr>
            <a:cxnSpLocks/>
            <a:stCxn id="16" idx="2"/>
          </p:cNvCxnSpPr>
          <p:nvPr/>
        </p:nvCxnSpPr>
        <p:spPr>
          <a:xfrm flipH="1">
            <a:off x="4612791" y="3254771"/>
            <a:ext cx="583603" cy="13769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8F7B5AD5-CB75-D25C-60DF-083E69E0EB5E}"/>
              </a:ext>
            </a:extLst>
          </p:cNvPr>
          <p:cNvSpPr txBox="1"/>
          <p:nvPr/>
        </p:nvSpPr>
        <p:spPr>
          <a:xfrm>
            <a:off x="7940041" y="2813970"/>
            <a:ext cx="3087443" cy="1477328"/>
          </a:xfrm>
          <a:prstGeom prst="rect">
            <a:avLst/>
          </a:prstGeom>
          <a:noFill/>
        </p:spPr>
        <p:txBody>
          <a:bodyPr wrap="square">
            <a:spAutoFit/>
          </a:bodyPr>
          <a:lstStyle/>
          <a:p>
            <a:r>
              <a:rPr lang="en-US" dirty="0"/>
              <a:t>the parameter list (with the parameters separated by commas)</a:t>
            </a:r>
          </a:p>
          <a:p>
            <a:r>
              <a:rPr lang="en-US" dirty="0"/>
              <a:t>Values are passed in an assigned to variable names.</a:t>
            </a:r>
          </a:p>
        </p:txBody>
      </p:sp>
      <p:cxnSp>
        <p:nvCxnSpPr>
          <p:cNvPr id="22" name="Straight Arrow Connector 21">
            <a:extLst>
              <a:ext uri="{FF2B5EF4-FFF2-40B4-BE49-F238E27FC236}">
                <a16:creationId xmlns:a16="http://schemas.microsoft.com/office/drawing/2014/main" id="{7B3DD0E8-D512-1735-602D-E91080C92078}"/>
              </a:ext>
            </a:extLst>
          </p:cNvPr>
          <p:cNvCxnSpPr>
            <a:cxnSpLocks/>
            <a:stCxn id="21" idx="2"/>
          </p:cNvCxnSpPr>
          <p:nvPr/>
        </p:nvCxnSpPr>
        <p:spPr>
          <a:xfrm flipH="1">
            <a:off x="7506148" y="4291298"/>
            <a:ext cx="1977615" cy="416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ight Brace 27">
            <a:extLst>
              <a:ext uri="{FF2B5EF4-FFF2-40B4-BE49-F238E27FC236}">
                <a16:creationId xmlns:a16="http://schemas.microsoft.com/office/drawing/2014/main" id="{77AE1C20-E2BE-8E9E-EDB4-0F91F261E777}"/>
              </a:ext>
            </a:extLst>
          </p:cNvPr>
          <p:cNvSpPr/>
          <p:nvPr/>
        </p:nvSpPr>
        <p:spPr>
          <a:xfrm>
            <a:off x="8849601" y="4848941"/>
            <a:ext cx="634161" cy="13692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9AE520D1-BE03-1D21-8089-6764710A8EF1}"/>
              </a:ext>
            </a:extLst>
          </p:cNvPr>
          <p:cNvSpPr txBox="1"/>
          <p:nvPr/>
        </p:nvSpPr>
        <p:spPr>
          <a:xfrm>
            <a:off x="9499502" y="5353503"/>
            <a:ext cx="1527982" cy="369332"/>
          </a:xfrm>
          <a:prstGeom prst="rect">
            <a:avLst/>
          </a:prstGeom>
          <a:noFill/>
        </p:spPr>
        <p:txBody>
          <a:bodyPr wrap="none" rtlCol="0">
            <a:spAutoFit/>
          </a:bodyPr>
          <a:lstStyle/>
          <a:p>
            <a:r>
              <a:rPr lang="en-US" dirty="0"/>
              <a:t>Function body</a:t>
            </a:r>
          </a:p>
        </p:txBody>
      </p:sp>
      <p:sp>
        <p:nvSpPr>
          <p:cNvPr id="32" name="TextBox 31">
            <a:extLst>
              <a:ext uri="{FF2B5EF4-FFF2-40B4-BE49-F238E27FC236}">
                <a16:creationId xmlns:a16="http://schemas.microsoft.com/office/drawing/2014/main" id="{9B2A75EF-D3A4-9778-8EB1-4F37B709B8BC}"/>
              </a:ext>
            </a:extLst>
          </p:cNvPr>
          <p:cNvSpPr txBox="1"/>
          <p:nvPr/>
        </p:nvSpPr>
        <p:spPr>
          <a:xfrm>
            <a:off x="765216" y="5093422"/>
            <a:ext cx="2397313" cy="646331"/>
          </a:xfrm>
          <a:prstGeom prst="rect">
            <a:avLst/>
          </a:prstGeom>
          <a:noFill/>
        </p:spPr>
        <p:txBody>
          <a:bodyPr wrap="square">
            <a:spAutoFit/>
          </a:bodyPr>
          <a:lstStyle/>
          <a:p>
            <a:r>
              <a:rPr lang="en-US" dirty="0"/>
              <a:t>a result value is from a function</a:t>
            </a:r>
          </a:p>
        </p:txBody>
      </p:sp>
      <p:cxnSp>
        <p:nvCxnSpPr>
          <p:cNvPr id="33" name="Straight Arrow Connector 32">
            <a:extLst>
              <a:ext uri="{FF2B5EF4-FFF2-40B4-BE49-F238E27FC236}">
                <a16:creationId xmlns:a16="http://schemas.microsoft.com/office/drawing/2014/main" id="{6D7B7E71-438F-C65C-BCE2-42B7D20F9A80}"/>
              </a:ext>
            </a:extLst>
          </p:cNvPr>
          <p:cNvCxnSpPr>
            <a:cxnSpLocks/>
          </p:cNvCxnSpPr>
          <p:nvPr/>
        </p:nvCxnSpPr>
        <p:spPr>
          <a:xfrm>
            <a:off x="2140551" y="5462754"/>
            <a:ext cx="1773670" cy="6583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Magnetic Disk 35">
            <a:extLst>
              <a:ext uri="{FF2B5EF4-FFF2-40B4-BE49-F238E27FC236}">
                <a16:creationId xmlns:a16="http://schemas.microsoft.com/office/drawing/2014/main" id="{8C5BF5D2-3F77-3596-B3E0-03B23E9130FC}"/>
              </a:ext>
            </a:extLst>
          </p:cNvPr>
          <p:cNvSpPr/>
          <p:nvPr/>
        </p:nvSpPr>
        <p:spPr>
          <a:xfrm>
            <a:off x="7670202" y="1151068"/>
            <a:ext cx="914400" cy="46257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sp>
        <p:nvSpPr>
          <p:cNvPr id="37" name="TextBox 36">
            <a:extLst>
              <a:ext uri="{FF2B5EF4-FFF2-40B4-BE49-F238E27FC236}">
                <a16:creationId xmlns:a16="http://schemas.microsoft.com/office/drawing/2014/main" id="{8A9AAF2A-7462-DE1E-926D-65787F851CF6}"/>
              </a:ext>
            </a:extLst>
          </p:cNvPr>
          <p:cNvSpPr txBox="1"/>
          <p:nvPr/>
        </p:nvSpPr>
        <p:spPr>
          <a:xfrm>
            <a:off x="6917167" y="573431"/>
            <a:ext cx="929870" cy="369332"/>
          </a:xfrm>
          <a:prstGeom prst="rect">
            <a:avLst/>
          </a:prstGeom>
          <a:noFill/>
        </p:spPr>
        <p:txBody>
          <a:bodyPr wrap="none" rtlCol="0">
            <a:spAutoFit/>
          </a:bodyPr>
          <a:lstStyle/>
          <a:p>
            <a:r>
              <a:rPr lang="en-US" dirty="0"/>
              <a:t>variable</a:t>
            </a:r>
          </a:p>
        </p:txBody>
      </p:sp>
      <p:cxnSp>
        <p:nvCxnSpPr>
          <p:cNvPr id="38" name="Straight Arrow Connector 37">
            <a:extLst>
              <a:ext uri="{FF2B5EF4-FFF2-40B4-BE49-F238E27FC236}">
                <a16:creationId xmlns:a16="http://schemas.microsoft.com/office/drawing/2014/main" id="{98FED4D8-AEC9-915C-20D6-F0E2B1AEB401}"/>
              </a:ext>
            </a:extLst>
          </p:cNvPr>
          <p:cNvCxnSpPr>
            <a:cxnSpLocks/>
            <a:stCxn id="37" idx="2"/>
            <a:endCxn id="36" idx="1"/>
          </p:cNvCxnSpPr>
          <p:nvPr/>
        </p:nvCxnSpPr>
        <p:spPr>
          <a:xfrm>
            <a:off x="7382102" y="942763"/>
            <a:ext cx="745300" cy="2083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547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75F5-0491-15FC-BABC-1E0A9C7C230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704098B2-61F5-565E-4590-F85E880B314A}"/>
              </a:ext>
            </a:extLst>
          </p:cNvPr>
          <p:cNvSpPr>
            <a:spLocks noGrp="1"/>
          </p:cNvSpPr>
          <p:nvPr>
            <p:ph type="body" idx="1"/>
          </p:nvPr>
        </p:nvSpPr>
        <p:spPr/>
        <p:txBody>
          <a:bodyPr/>
          <a:lstStyle/>
          <a:p>
            <a:r>
              <a:rPr lang="en-US" dirty="0"/>
              <a:t>Declaring</a:t>
            </a:r>
          </a:p>
        </p:txBody>
      </p:sp>
      <p:sp>
        <p:nvSpPr>
          <p:cNvPr id="4" name="Content Placeholder 3">
            <a:extLst>
              <a:ext uri="{FF2B5EF4-FFF2-40B4-BE49-F238E27FC236}">
                <a16:creationId xmlns:a16="http://schemas.microsoft.com/office/drawing/2014/main" id="{FCB16885-7F4F-9D19-4B37-474EE576475D}"/>
              </a:ext>
            </a:extLst>
          </p:cNvPr>
          <p:cNvSpPr>
            <a:spLocks noGrp="1"/>
          </p:cNvSpPr>
          <p:nvPr>
            <p:ph sz="half" idx="2"/>
          </p:nvPr>
        </p:nvSpPr>
        <p:spPr/>
        <p:txBody>
          <a:bodyPr>
            <a:normAutofit fontScale="92500" lnSpcReduction="10000"/>
          </a:bodyPr>
          <a:lstStyle/>
          <a:p>
            <a:endParaRPr lang="en-US" dirty="0"/>
          </a:p>
        </p:txBody>
      </p:sp>
      <p:sp>
        <p:nvSpPr>
          <p:cNvPr id="5" name="Text Placeholder 4">
            <a:extLst>
              <a:ext uri="{FF2B5EF4-FFF2-40B4-BE49-F238E27FC236}">
                <a16:creationId xmlns:a16="http://schemas.microsoft.com/office/drawing/2014/main" id="{B9A2E8E9-94F4-88C1-AD60-C159267A0D03}"/>
              </a:ext>
            </a:extLst>
          </p:cNvPr>
          <p:cNvSpPr>
            <a:spLocks noGrp="1"/>
          </p:cNvSpPr>
          <p:nvPr>
            <p:ph type="body" sz="quarter" idx="3"/>
          </p:nvPr>
        </p:nvSpPr>
        <p:spPr/>
        <p:txBody>
          <a:bodyPr/>
          <a:lstStyle/>
          <a:p>
            <a:r>
              <a:rPr lang="en-US" dirty="0"/>
              <a:t>Calling</a:t>
            </a:r>
          </a:p>
        </p:txBody>
      </p:sp>
      <p:sp>
        <p:nvSpPr>
          <p:cNvPr id="6" name="Content Placeholder 5">
            <a:extLst>
              <a:ext uri="{FF2B5EF4-FFF2-40B4-BE49-F238E27FC236}">
                <a16:creationId xmlns:a16="http://schemas.microsoft.com/office/drawing/2014/main" id="{DDF7D18B-4E40-523B-772B-0AFA9D565F27}"/>
              </a:ext>
            </a:extLst>
          </p:cNvPr>
          <p:cNvSpPr>
            <a:spLocks noGrp="1"/>
          </p:cNvSpPr>
          <p:nvPr>
            <p:ph sz="quarter" idx="4"/>
          </p:nvPr>
        </p:nvSpPr>
        <p:spPr/>
        <p:txBody>
          <a:bodyPr>
            <a:normAutofit fontScale="92500" lnSpcReduction="10000"/>
          </a:bodyPr>
          <a:lstStyle/>
          <a:p>
            <a:endParaRPr lang="en-US" dirty="0"/>
          </a:p>
          <a:p>
            <a:endParaRPr lang="en-US" dirty="0"/>
          </a:p>
          <a:p>
            <a:r>
              <a:rPr lang="en-US" dirty="0"/>
              <a:t>CRUD</a:t>
            </a:r>
          </a:p>
          <a:p>
            <a:endParaRPr lang="en-US" dirty="0"/>
          </a:p>
          <a:p>
            <a:endParaRPr lang="en-US" dirty="0"/>
          </a:p>
          <a:p>
            <a:r>
              <a:rPr lang="en-US" dirty="0"/>
              <a:t>Default Parameters</a:t>
            </a:r>
          </a:p>
          <a:p>
            <a:endParaRPr lang="en-US" dirty="0"/>
          </a:p>
          <a:p>
            <a:r>
              <a:rPr lang="en-US" dirty="0"/>
              <a:t>Keep it simple </a:t>
            </a:r>
          </a:p>
        </p:txBody>
      </p:sp>
      <p:sp>
        <p:nvSpPr>
          <p:cNvPr id="7" name="TextBox 6">
            <a:extLst>
              <a:ext uri="{FF2B5EF4-FFF2-40B4-BE49-F238E27FC236}">
                <a16:creationId xmlns:a16="http://schemas.microsoft.com/office/drawing/2014/main" id="{328469E7-BCEF-B06B-8A28-CE7C18301636}"/>
              </a:ext>
            </a:extLst>
          </p:cNvPr>
          <p:cNvSpPr txBox="1"/>
          <p:nvPr/>
        </p:nvSpPr>
        <p:spPr>
          <a:xfrm>
            <a:off x="-9588" y="2916669"/>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8" name="TextBox 7">
            <a:extLst>
              <a:ext uri="{FF2B5EF4-FFF2-40B4-BE49-F238E27FC236}">
                <a16:creationId xmlns:a16="http://schemas.microsoft.com/office/drawing/2014/main" id="{FBE0533A-CF98-AF95-195E-2A79748BEC97}"/>
              </a:ext>
            </a:extLst>
          </p:cNvPr>
          <p:cNvSpPr txBox="1"/>
          <p:nvPr/>
        </p:nvSpPr>
        <p:spPr>
          <a:xfrm>
            <a:off x="6096000" y="2916669"/>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9" name="TextBox 8">
            <a:extLst>
              <a:ext uri="{FF2B5EF4-FFF2-40B4-BE49-F238E27FC236}">
                <a16:creationId xmlns:a16="http://schemas.microsoft.com/office/drawing/2014/main" id="{CC71ED98-B225-5031-FF6D-EDDBC51BD13B}"/>
              </a:ext>
            </a:extLst>
          </p:cNvPr>
          <p:cNvSpPr txBox="1"/>
          <p:nvPr/>
        </p:nvSpPr>
        <p:spPr>
          <a:xfrm>
            <a:off x="-9588"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arc_length</a:t>
            </a:r>
            <a:r>
              <a:rPr lang="en-US" dirty="0"/>
              <a:t>(radius, degrees=360):</a:t>
            </a:r>
          </a:p>
        </p:txBody>
      </p:sp>
      <p:sp>
        <p:nvSpPr>
          <p:cNvPr id="10" name="TextBox 9">
            <a:extLst>
              <a:ext uri="{FF2B5EF4-FFF2-40B4-BE49-F238E27FC236}">
                <a16:creationId xmlns:a16="http://schemas.microsoft.com/office/drawing/2014/main" id="{329C94B6-7EA7-F6B1-E689-5FA78093B4C4}"/>
              </a:ext>
            </a:extLst>
          </p:cNvPr>
          <p:cNvSpPr txBox="1"/>
          <p:nvPr/>
        </p:nvSpPr>
        <p:spPr>
          <a:xfrm>
            <a:off x="6107520"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length = </a:t>
            </a:r>
            <a:r>
              <a:rPr lang="en-US" dirty="0" err="1"/>
              <a:t>arc_length</a:t>
            </a:r>
            <a:r>
              <a:rPr lang="en-US" dirty="0"/>
              <a:t>(3.5)</a:t>
            </a:r>
          </a:p>
        </p:txBody>
      </p:sp>
      <p:sp>
        <p:nvSpPr>
          <p:cNvPr id="11" name="Content Placeholder 3">
            <a:extLst>
              <a:ext uri="{FF2B5EF4-FFF2-40B4-BE49-F238E27FC236}">
                <a16:creationId xmlns:a16="http://schemas.microsoft.com/office/drawing/2014/main" id="{3FCED107-F4AD-F7E5-1272-7862F2B6EC3C}"/>
              </a:ext>
            </a:extLst>
          </p:cNvPr>
          <p:cNvSpPr txBox="1">
            <a:spLocks/>
          </p:cNvSpPr>
          <p:nvPr/>
        </p:nvSpPr>
        <p:spPr>
          <a:xfrm>
            <a:off x="7020396" y="-136183"/>
            <a:ext cx="5181600" cy="202826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Life of a variable</a:t>
            </a:r>
          </a:p>
          <a:p>
            <a:pPr lvl="1"/>
            <a:r>
              <a:rPr lang="en-US" dirty="0"/>
              <a:t>C: Where is it created?</a:t>
            </a:r>
          </a:p>
          <a:p>
            <a:pPr lvl="1"/>
            <a:r>
              <a:rPr lang="en-US" dirty="0"/>
              <a:t>R: When is it updated?</a:t>
            </a:r>
          </a:p>
          <a:p>
            <a:pPr lvl="1"/>
            <a:r>
              <a:rPr lang="en-US" dirty="0"/>
              <a:t>U: When is it read?</a:t>
            </a:r>
          </a:p>
          <a:p>
            <a:pPr lvl="1"/>
            <a:r>
              <a:rPr lang="en-US" dirty="0"/>
              <a:t>D: When is it deleted?</a:t>
            </a:r>
          </a:p>
        </p:txBody>
      </p:sp>
      <p:pic>
        <p:nvPicPr>
          <p:cNvPr id="12" name="Picture 12" descr="Amazon.com : Scope Mouthwash Original Mint 8.4 Oz (Pack of 6) :  Antiperspirant Deodorants : Health &amp; Household">
            <a:extLst>
              <a:ext uri="{FF2B5EF4-FFF2-40B4-BE49-F238E27FC236}">
                <a16:creationId xmlns:a16="http://schemas.microsoft.com/office/drawing/2014/main" id="{BA68063B-8BB9-1BE3-6087-E18C28E35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722" y="275947"/>
            <a:ext cx="1173504" cy="117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8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95E-1CEC-458D-E24F-7F88EB829F85}"/>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FDDD7C79-1C65-0467-1389-A05B72EAC164}"/>
              </a:ext>
            </a:extLst>
          </p:cNvPr>
          <p:cNvSpPr>
            <a:spLocks noGrp="1"/>
          </p:cNvSpPr>
          <p:nvPr>
            <p:ph sz="half" idx="1"/>
          </p:nvPr>
        </p:nvSpPr>
        <p:spPr/>
        <p:txBody>
          <a:bodyPr/>
          <a:lstStyle/>
          <a:p>
            <a:r>
              <a:rPr lang="en-US" dirty="0"/>
              <a:t>Built-in</a:t>
            </a:r>
          </a:p>
          <a:p>
            <a:r>
              <a:rPr lang="en-US" dirty="0"/>
              <a:t>Standard library Functions</a:t>
            </a:r>
          </a:p>
          <a:p>
            <a:r>
              <a:rPr lang="en-US" dirty="0"/>
              <a:t>Third-party Functions</a:t>
            </a:r>
          </a:p>
          <a:p>
            <a:r>
              <a:rPr lang="en-US" dirty="0"/>
              <a:t>User-defined functions </a:t>
            </a:r>
          </a:p>
        </p:txBody>
      </p:sp>
      <p:pic>
        <p:nvPicPr>
          <p:cNvPr id="1026" name="Picture 2" descr="What are Python Libraries - Ajay Tech">
            <a:extLst>
              <a:ext uri="{FF2B5EF4-FFF2-40B4-BE49-F238E27FC236}">
                <a16:creationId xmlns:a16="http://schemas.microsoft.com/office/drawing/2014/main" id="{E14E4AB9-E19B-97CC-4F14-D29891CC31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04620" y="4754740"/>
            <a:ext cx="2982074" cy="16774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C05070-3458-83BE-5FC5-39926458C486}"/>
              </a:ext>
            </a:extLst>
          </p:cNvPr>
          <p:cNvSpPr/>
          <p:nvPr/>
        </p:nvSpPr>
        <p:spPr>
          <a:xfrm>
            <a:off x="7086694" y="56691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Python built-in functions</a:t>
            </a:r>
          </a:p>
        </p:txBody>
      </p:sp>
      <p:sp>
        <p:nvSpPr>
          <p:cNvPr id="12" name="Rectangle 11">
            <a:extLst>
              <a:ext uri="{FF2B5EF4-FFF2-40B4-BE49-F238E27FC236}">
                <a16:creationId xmlns:a16="http://schemas.microsoft.com/office/drawing/2014/main" id="{71C08569-CA1D-7858-B981-1FAC208D9284}"/>
              </a:ext>
            </a:extLst>
          </p:cNvPr>
          <p:cNvSpPr/>
          <p:nvPr/>
        </p:nvSpPr>
        <p:spPr>
          <a:xfrm>
            <a:off x="7086694" y="47547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Standard Library Functions</a:t>
            </a:r>
          </a:p>
        </p:txBody>
      </p:sp>
      <p:sp>
        <p:nvSpPr>
          <p:cNvPr id="13" name="Rectangle 12">
            <a:extLst>
              <a:ext uri="{FF2B5EF4-FFF2-40B4-BE49-F238E27FC236}">
                <a16:creationId xmlns:a16="http://schemas.microsoft.com/office/drawing/2014/main" id="{418D474E-D33A-431E-DBFE-7C511CC3E57A}"/>
              </a:ext>
            </a:extLst>
          </p:cNvPr>
          <p:cNvSpPr/>
          <p:nvPr/>
        </p:nvSpPr>
        <p:spPr>
          <a:xfrm>
            <a:off x="7086694" y="3840340"/>
            <a:ext cx="2542502"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Third-Party Functions</a:t>
            </a:r>
          </a:p>
        </p:txBody>
      </p:sp>
      <p:sp>
        <p:nvSpPr>
          <p:cNvPr id="14" name="Rectangle 13">
            <a:extLst>
              <a:ext uri="{FF2B5EF4-FFF2-40B4-BE49-F238E27FC236}">
                <a16:creationId xmlns:a16="http://schemas.microsoft.com/office/drawing/2014/main" id="{27705E70-7E19-DE55-F6EB-A757B73BE37E}"/>
              </a:ext>
            </a:extLst>
          </p:cNvPr>
          <p:cNvSpPr/>
          <p:nvPr/>
        </p:nvSpPr>
        <p:spPr>
          <a:xfrm>
            <a:off x="7086694" y="2925940"/>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(Company Library)</a:t>
            </a:r>
          </a:p>
        </p:txBody>
      </p:sp>
      <p:sp>
        <p:nvSpPr>
          <p:cNvPr id="15" name="Rectangle 14">
            <a:extLst>
              <a:ext uri="{FF2B5EF4-FFF2-40B4-BE49-F238E27FC236}">
                <a16:creationId xmlns:a16="http://schemas.microsoft.com/office/drawing/2014/main" id="{C794AEDD-60A6-A989-0C1E-607575323355}"/>
              </a:ext>
            </a:extLst>
          </p:cNvPr>
          <p:cNvSpPr/>
          <p:nvPr/>
        </p:nvSpPr>
        <p:spPr>
          <a:xfrm>
            <a:off x="7086694" y="2021066"/>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(Project Library)</a:t>
            </a:r>
          </a:p>
        </p:txBody>
      </p:sp>
      <p:sp>
        <p:nvSpPr>
          <p:cNvPr id="16" name="Rectangle 15">
            <a:extLst>
              <a:ext uri="{FF2B5EF4-FFF2-40B4-BE49-F238E27FC236}">
                <a16:creationId xmlns:a16="http://schemas.microsoft.com/office/drawing/2014/main" id="{719DFBF9-6DCC-A628-20A4-51713A88BB63}"/>
              </a:ext>
            </a:extLst>
          </p:cNvPr>
          <p:cNvSpPr/>
          <p:nvPr/>
        </p:nvSpPr>
        <p:spPr>
          <a:xfrm>
            <a:off x="7086694" y="1114317"/>
            <a:ext cx="2542502"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User-defined functions</a:t>
            </a:r>
          </a:p>
        </p:txBody>
      </p:sp>
      <p:sp>
        <p:nvSpPr>
          <p:cNvPr id="17" name="Rectangle 16">
            <a:extLst>
              <a:ext uri="{FF2B5EF4-FFF2-40B4-BE49-F238E27FC236}">
                <a16:creationId xmlns:a16="http://schemas.microsoft.com/office/drawing/2014/main" id="{8441F100-63B2-057F-82EE-B3905FFAE6F9}"/>
              </a:ext>
            </a:extLst>
          </p:cNvPr>
          <p:cNvSpPr/>
          <p:nvPr/>
        </p:nvSpPr>
        <p:spPr>
          <a:xfrm>
            <a:off x="7086694" y="189091"/>
            <a:ext cx="2542502"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a:t>
            </a:r>
          </a:p>
        </p:txBody>
      </p:sp>
      <p:pic>
        <p:nvPicPr>
          <p:cNvPr id="1028" name="Picture 4" descr="Schematic view of the Python scientific software ecosystem. Figure... |  Download Scientific Diagram">
            <a:extLst>
              <a:ext uri="{FF2B5EF4-FFF2-40B4-BE49-F238E27FC236}">
                <a16:creationId xmlns:a16="http://schemas.microsoft.com/office/drawing/2014/main" id="{42B09110-4E62-F1D1-78C5-721B05B5C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9196" y="3830494"/>
            <a:ext cx="1323056" cy="93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2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916F-9D93-54F5-3061-1EAA49C80C4B}"/>
              </a:ext>
            </a:extLst>
          </p:cNvPr>
          <p:cNvSpPr>
            <a:spLocks noGrp="1"/>
          </p:cNvSpPr>
          <p:nvPr>
            <p:ph type="ctrTitle"/>
          </p:nvPr>
        </p:nvSpPr>
        <p:spPr/>
        <p:txBody>
          <a:bodyPr/>
          <a:lstStyle/>
          <a:p>
            <a:r>
              <a:rPr lang="en-US" dirty="0"/>
              <a:t>Week 13 - Student Chosen Program</a:t>
            </a:r>
          </a:p>
        </p:txBody>
      </p:sp>
      <p:sp>
        <p:nvSpPr>
          <p:cNvPr id="3" name="Subtitle 2">
            <a:extLst>
              <a:ext uri="{FF2B5EF4-FFF2-40B4-BE49-F238E27FC236}">
                <a16:creationId xmlns:a16="http://schemas.microsoft.com/office/drawing/2014/main" id="{A959120A-95A7-9186-D0BC-9CF65C3A5F45}"/>
              </a:ext>
            </a:extLst>
          </p:cNvPr>
          <p:cNvSpPr>
            <a:spLocks noGrp="1"/>
          </p:cNvSpPr>
          <p:nvPr>
            <p:ph type="subTitle" idx="1"/>
          </p:nvPr>
        </p:nvSpPr>
        <p:spPr/>
        <p:txBody>
          <a:bodyPr/>
          <a:lstStyle/>
          <a:p>
            <a:r>
              <a:rPr lang="en-US" dirty="0"/>
              <a:t>W. Clements</a:t>
            </a:r>
          </a:p>
          <a:p>
            <a:r>
              <a:rPr lang="en-US" dirty="0"/>
              <a:t>CSE 111: Programming with Functions</a:t>
            </a:r>
          </a:p>
          <a:p>
            <a:endParaRPr lang="en-US" dirty="0"/>
          </a:p>
          <a:p>
            <a:endParaRPr lang="en-US" dirty="0"/>
          </a:p>
        </p:txBody>
      </p:sp>
    </p:spTree>
    <p:extLst>
      <p:ext uri="{BB962C8B-B14F-4D97-AF65-F5344CB8AC3E}">
        <p14:creationId xmlns:p14="http://schemas.microsoft.com/office/powerpoint/2010/main" val="378568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526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ounded Rectangle 11"/>
          <p:cNvSpPr/>
          <p:nvPr/>
        </p:nvSpPr>
        <p:spPr>
          <a:xfrm>
            <a:off x="39624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ounded Rectangle 12"/>
          <p:cNvSpPr/>
          <p:nvPr/>
        </p:nvSpPr>
        <p:spPr>
          <a:xfrm>
            <a:off x="61722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Rounded Rectangle 13"/>
          <p:cNvSpPr/>
          <p:nvPr/>
        </p:nvSpPr>
        <p:spPr>
          <a:xfrm>
            <a:off x="83820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Four ways to pass parameters</a:t>
            </a:r>
          </a:p>
        </p:txBody>
      </p:sp>
      <p:sp>
        <p:nvSpPr>
          <p:cNvPr id="36" name="Text Placeholder 35"/>
          <p:cNvSpPr>
            <a:spLocks noGrp="1"/>
          </p:cNvSpPr>
          <p:nvPr>
            <p:ph type="body" sz="quarter" idx="10"/>
          </p:nvPr>
        </p:nvSpPr>
        <p:spPr/>
        <p:txBody>
          <a:bodyPr/>
          <a:lstStyle/>
          <a:p>
            <a:endParaRPr lang="en-US"/>
          </a:p>
        </p:txBody>
      </p:sp>
      <p:sp>
        <p:nvSpPr>
          <p:cNvPr id="5" name="Cube 4"/>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17" name="TextBox 16"/>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18" name="TextBox 17"/>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9" name="TextBox 18"/>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20" name="Text Box 4"/>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sp>
        <p:nvSpPr>
          <p:cNvPr id="21" name="Text Box 4"/>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getvaluetwo</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2</a:t>
            </a:r>
          </a:p>
        </p:txBody>
      </p:sp>
      <p:sp>
        <p:nvSpPr>
          <p:cNvPr id="22" name="Text Box 4"/>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(year):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!year%4</a:t>
            </a:r>
          </a:p>
        </p:txBody>
      </p:sp>
      <p:sp>
        <p:nvSpPr>
          <p:cNvPr id="23" name="Text Box 4"/>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update(list):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list.append</a:t>
            </a:r>
            <a:r>
              <a:rPr lang="en-US" sz="1400" dirty="0">
                <a:solidFill>
                  <a:schemeClr val="bg1"/>
                </a:solidFill>
                <a:latin typeface="Consolas" pitchFamily="49" charset="0"/>
                <a:cs typeface="Consolas" pitchFamily="49" charset="0"/>
              </a:rPr>
              <a:t>(3)</a:t>
            </a:r>
          </a:p>
        </p:txBody>
      </p:sp>
      <p:sp>
        <p:nvSpPr>
          <p:cNvPr id="32" name="Flowchart: Magnetic Disk 31"/>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37"/>
          <p:cNvGrpSpPr/>
          <p:nvPr/>
        </p:nvGrpSpPr>
        <p:grpSpPr>
          <a:xfrm>
            <a:off x="6705600" y="2743200"/>
            <a:ext cx="957550" cy="2361406"/>
            <a:chOff x="762000" y="2743994"/>
            <a:chExt cx="957550" cy="2361406"/>
          </a:xfrm>
        </p:grpSpPr>
        <p:sp>
          <p:nvSpPr>
            <p:cNvPr id="39" name="Flowchart: Magnetic Disk 38"/>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8" name="Graphic 7" descr="Television with solid fill">
            <a:extLst>
              <a:ext uri="{FF2B5EF4-FFF2-40B4-BE49-F238E27FC236}">
                <a16:creationId xmlns:a16="http://schemas.microsoft.com/office/drawing/2014/main" id="{CA0F69FE-6B92-A80B-6AF6-AE8044C515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8178" y="4950481"/>
            <a:ext cx="914400" cy="914400"/>
          </a:xfrm>
          <a:prstGeom prst="rect">
            <a:avLst/>
          </a:prstGeom>
        </p:spPr>
      </p:pic>
      <p:pic>
        <p:nvPicPr>
          <p:cNvPr id="25" name="Graphic 24" descr="Document with solid fill">
            <a:extLst>
              <a:ext uri="{FF2B5EF4-FFF2-40B4-BE49-F238E27FC236}">
                <a16:creationId xmlns:a16="http://schemas.microsoft.com/office/drawing/2014/main" id="{7A89BCA9-D620-31A5-36DF-4A54116FE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2600" y="4838303"/>
            <a:ext cx="914400" cy="914400"/>
          </a:xfrm>
          <a:prstGeom prst="rect">
            <a:avLst/>
          </a:prstGeom>
        </p:spPr>
      </p:pic>
      <p:sp>
        <p:nvSpPr>
          <p:cNvPr id="26" name="Magnetic Disk 25">
            <a:extLst>
              <a:ext uri="{FF2B5EF4-FFF2-40B4-BE49-F238E27FC236}">
                <a16:creationId xmlns:a16="http://schemas.microsoft.com/office/drawing/2014/main" id="{7A245A09-C9D0-35AA-86CE-43EAC0C76CA2}"/>
              </a:ext>
            </a:extLst>
          </p:cNvPr>
          <p:cNvSpPr/>
          <p:nvPr/>
        </p:nvSpPr>
        <p:spPr>
          <a:xfrm>
            <a:off x="4523049" y="5515878"/>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29" name="Graphic 28" descr="Keyboard with solid fill">
            <a:extLst>
              <a:ext uri="{FF2B5EF4-FFF2-40B4-BE49-F238E27FC236}">
                <a16:creationId xmlns:a16="http://schemas.microsoft.com/office/drawing/2014/main" id="{C439E95C-F6E1-CA2E-DD9F-E3FB1B2ED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5451" y="2428372"/>
            <a:ext cx="914400" cy="914400"/>
          </a:xfrm>
          <a:prstGeom prst="rect">
            <a:avLst/>
          </a:prstGeom>
        </p:spPr>
      </p:pic>
      <p:pic>
        <p:nvPicPr>
          <p:cNvPr id="31" name="Graphic 30" descr="Database with solid fill">
            <a:extLst>
              <a:ext uri="{FF2B5EF4-FFF2-40B4-BE49-F238E27FC236}">
                <a16:creationId xmlns:a16="http://schemas.microsoft.com/office/drawing/2014/main" id="{E263DA4A-8947-E287-FB0C-68CFFC643A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76191" y="2444848"/>
            <a:ext cx="914400" cy="914400"/>
          </a:xfrm>
          <a:prstGeom prst="rect">
            <a:avLst/>
          </a:prstGeom>
        </p:spPr>
      </p:pic>
    </p:spTree>
    <p:extLst>
      <p:ext uri="{BB962C8B-B14F-4D97-AF65-F5344CB8AC3E}">
        <p14:creationId xmlns:p14="http://schemas.microsoft.com/office/powerpoint/2010/main" val="256797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176C5D0-F714-03DF-0A39-A6651C0201D2}"/>
              </a:ext>
            </a:extLst>
          </p:cNvPr>
          <p:cNvGrpSpPr/>
          <p:nvPr/>
        </p:nvGrpSpPr>
        <p:grpSpPr>
          <a:xfrm>
            <a:off x="3449893" y="2679488"/>
            <a:ext cx="2133600" cy="4141940"/>
            <a:chOff x="6096000" y="1219200"/>
            <a:chExt cx="2133600" cy="4141940"/>
          </a:xfrm>
        </p:grpSpPr>
        <p:sp>
          <p:nvSpPr>
            <p:cNvPr id="21" name="Rounded Rectangle 20">
              <a:extLst>
                <a:ext uri="{FF2B5EF4-FFF2-40B4-BE49-F238E27FC236}">
                  <a16:creationId xmlns:a16="http://schemas.microsoft.com/office/drawing/2014/main" id="{87A683CC-4E39-A9F3-6B2A-0F562C9629D5}"/>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DCB756A-93C1-F89D-0DAB-9DDEAFA75681}"/>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33" name="Text Box 4">
              <a:extLst>
                <a:ext uri="{FF2B5EF4-FFF2-40B4-BE49-F238E27FC236}">
                  <a16:creationId xmlns:a16="http://schemas.microsoft.com/office/drawing/2014/main" id="{E69A29D1-1370-DEA9-A642-82104B61B765}"/>
                </a:ext>
              </a:extLst>
            </p:cNvPr>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(year):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!year%4</a:t>
              </a:r>
            </a:p>
          </p:txBody>
        </p:sp>
        <p:grpSp>
          <p:nvGrpSpPr>
            <p:cNvPr id="38" name="Group 37">
              <a:extLst>
                <a:ext uri="{FF2B5EF4-FFF2-40B4-BE49-F238E27FC236}">
                  <a16:creationId xmlns:a16="http://schemas.microsoft.com/office/drawing/2014/main" id="{D9C60E20-A442-3582-99CA-A6B52CA38291}"/>
                </a:ext>
              </a:extLst>
            </p:cNvPr>
            <p:cNvGrpSpPr/>
            <p:nvPr/>
          </p:nvGrpSpPr>
          <p:grpSpPr>
            <a:xfrm>
              <a:off x="6705600" y="2743200"/>
              <a:ext cx="957550" cy="2361406"/>
              <a:chOff x="762000" y="2743994"/>
              <a:chExt cx="957550" cy="2361406"/>
            </a:xfrm>
          </p:grpSpPr>
          <p:sp>
            <p:nvSpPr>
              <p:cNvPr id="39" name="Flowchart: Magnetic Disk 38">
                <a:extLst>
                  <a:ext uri="{FF2B5EF4-FFF2-40B4-BE49-F238E27FC236}">
                    <a16:creationId xmlns:a16="http://schemas.microsoft.com/office/drawing/2014/main" id="{61E86100-5573-C9C3-303D-45150A09192A}"/>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7702A684-A4E1-E123-EDF8-A5E6CBC936CD}"/>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a:extLst>
                  <a:ext uri="{FF2B5EF4-FFF2-40B4-BE49-F238E27FC236}">
                    <a16:creationId xmlns:a16="http://schemas.microsoft.com/office/drawing/2014/main" id="{5131FC62-9E9E-E083-7921-C38E4E37EF85}"/>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5AAAB12-CB7F-1A30-A75E-BD30AE21431D}"/>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52404DA-AE70-DDB5-58D5-30F08A663CF3}"/>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187EC2-8F74-4A2A-13C0-EA18F0042966}"/>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97C2D6DF-5F2E-739C-94E4-F8459C82CF29}"/>
              </a:ext>
            </a:extLst>
          </p:cNvPr>
          <p:cNvGrpSpPr/>
          <p:nvPr/>
        </p:nvGrpSpPr>
        <p:grpSpPr>
          <a:xfrm>
            <a:off x="5765527" y="2674629"/>
            <a:ext cx="2133600" cy="4141940"/>
            <a:chOff x="8305800" y="1219200"/>
            <a:chExt cx="2133600" cy="4141940"/>
          </a:xfrm>
        </p:grpSpPr>
        <p:sp>
          <p:nvSpPr>
            <p:cNvPr id="22" name="Rounded Rectangle 21">
              <a:extLst>
                <a:ext uri="{FF2B5EF4-FFF2-40B4-BE49-F238E27FC236}">
                  <a16:creationId xmlns:a16="http://schemas.microsoft.com/office/drawing/2014/main" id="{8F340196-EE3C-EBB0-332F-D4BCDDF29689}"/>
                </a:ext>
              </a:extLst>
            </p:cNvPr>
            <p:cNvSpPr/>
            <p:nvPr/>
          </p:nvSpPr>
          <p:spPr>
            <a:xfrm>
              <a:off x="83820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EBC6FEC-C4D6-AA11-FC4B-243733A9B8D1}"/>
                </a:ext>
              </a:extLst>
            </p:cNvPr>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34" name="Text Box 4">
              <a:extLst>
                <a:ext uri="{FF2B5EF4-FFF2-40B4-BE49-F238E27FC236}">
                  <a16:creationId xmlns:a16="http://schemas.microsoft.com/office/drawing/2014/main" id="{18967EEC-4906-8018-54E8-9EE475443BBD}"/>
                </a:ext>
              </a:extLst>
            </p:cNvPr>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update(list):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list.append</a:t>
              </a:r>
              <a:r>
                <a:rPr lang="en-US" sz="1400" dirty="0">
                  <a:solidFill>
                    <a:schemeClr val="bg1"/>
                  </a:solidFill>
                  <a:latin typeface="Consolas" pitchFamily="49" charset="0"/>
                  <a:cs typeface="Consolas" pitchFamily="49" charset="0"/>
                </a:rPr>
                <a:t>(3)</a:t>
              </a:r>
            </a:p>
          </p:txBody>
        </p:sp>
        <p:sp>
          <p:nvSpPr>
            <p:cNvPr id="45" name="Flowchart: Magnetic Disk 45">
              <a:extLst>
                <a:ext uri="{FF2B5EF4-FFF2-40B4-BE49-F238E27FC236}">
                  <a16:creationId xmlns:a16="http://schemas.microsoft.com/office/drawing/2014/main" id="{C0A7D907-7E22-7D17-AE2C-46A740AE306A}"/>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a:extLst>
                <a:ext uri="{FF2B5EF4-FFF2-40B4-BE49-F238E27FC236}">
                  <a16:creationId xmlns:a16="http://schemas.microsoft.com/office/drawing/2014/main" id="{D6C01852-4FA5-54D9-7082-BFF90CB436AB}"/>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7">
              <a:extLst>
                <a:ext uri="{FF2B5EF4-FFF2-40B4-BE49-F238E27FC236}">
                  <a16:creationId xmlns:a16="http://schemas.microsoft.com/office/drawing/2014/main" id="{C57EBFC8-40ED-9C8E-EC4B-2F46A7A07925}"/>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62CF17C-0B34-B2EF-D336-5DEF9008B51A}"/>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487C72EA-FA1A-4AAE-55FA-D71A4DEC4E57}"/>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3BD5C460-404A-6672-4DE4-188B84716ADE}"/>
              </a:ext>
            </a:extLst>
          </p:cNvPr>
          <p:cNvGrpSpPr/>
          <p:nvPr/>
        </p:nvGrpSpPr>
        <p:grpSpPr>
          <a:xfrm>
            <a:off x="9545576" y="2659867"/>
            <a:ext cx="2133600" cy="4141940"/>
            <a:chOff x="1752600" y="1219200"/>
            <a:chExt cx="2133600" cy="4141940"/>
          </a:xfrm>
        </p:grpSpPr>
        <p:sp>
          <p:nvSpPr>
            <p:cNvPr id="19" name="Rounded Rectangle 18">
              <a:extLst>
                <a:ext uri="{FF2B5EF4-FFF2-40B4-BE49-F238E27FC236}">
                  <a16:creationId xmlns:a16="http://schemas.microsoft.com/office/drawing/2014/main" id="{F9BBD278-3A3A-C1BA-3371-5D5465F512A4}"/>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86D09B95-C94F-0312-37A7-48DBC668A302}"/>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3">
              <a:extLst>
                <a:ext uri="{FF2B5EF4-FFF2-40B4-BE49-F238E27FC236}">
                  <a16:creationId xmlns:a16="http://schemas.microsoft.com/office/drawing/2014/main" id="{5C0E80A4-0D53-613A-30AE-E97C5752E91F}"/>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AF2633D-90DB-6F64-78DC-167834B95B9B}"/>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DD932FE-8D11-1E37-0B07-9823EF944861}"/>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EA3D9A8-001E-806A-7EC8-AF24F81C7B8E}"/>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31" name="Text Box 4">
              <a:extLst>
                <a:ext uri="{FF2B5EF4-FFF2-40B4-BE49-F238E27FC236}">
                  <a16:creationId xmlns:a16="http://schemas.microsoft.com/office/drawing/2014/main" id="{41E6091A-67D4-2DDA-C860-BC0BA61E74E3}"/>
                </a:ext>
              </a:extLst>
            </p:cNvPr>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pic>
          <p:nvPicPr>
            <p:cNvPr id="50" name="Graphic 49" descr="Television with solid fill">
              <a:extLst>
                <a:ext uri="{FF2B5EF4-FFF2-40B4-BE49-F238E27FC236}">
                  <a16:creationId xmlns:a16="http://schemas.microsoft.com/office/drawing/2014/main" id="{DAD1D4CB-ECB1-06C4-F9D4-BCF11783C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51" name="Graphic 50" descr="Document with solid fill">
              <a:extLst>
                <a:ext uri="{FF2B5EF4-FFF2-40B4-BE49-F238E27FC236}">
                  <a16:creationId xmlns:a16="http://schemas.microsoft.com/office/drawing/2014/main" id="{B476C30F-F032-3AAA-DF71-36769B4242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grpSp>
        <p:nvGrpSpPr>
          <p:cNvPr id="56" name="Group 55">
            <a:extLst>
              <a:ext uri="{FF2B5EF4-FFF2-40B4-BE49-F238E27FC236}">
                <a16:creationId xmlns:a16="http://schemas.microsoft.com/office/drawing/2014/main" id="{CB7938C0-3ADD-EC83-2EC8-796274E0C694}"/>
              </a:ext>
            </a:extLst>
          </p:cNvPr>
          <p:cNvGrpSpPr/>
          <p:nvPr/>
        </p:nvGrpSpPr>
        <p:grpSpPr>
          <a:xfrm>
            <a:off x="156768" y="2665124"/>
            <a:ext cx="2133600" cy="4141940"/>
            <a:chOff x="3886200" y="1219200"/>
            <a:chExt cx="2133600" cy="4141940"/>
          </a:xfrm>
        </p:grpSpPr>
        <p:sp>
          <p:nvSpPr>
            <p:cNvPr id="20" name="Rounded Rectangle 19">
              <a:extLst>
                <a:ext uri="{FF2B5EF4-FFF2-40B4-BE49-F238E27FC236}">
                  <a16:creationId xmlns:a16="http://schemas.microsoft.com/office/drawing/2014/main" id="{BFD261CA-98F9-F040-1329-AD030821E671}"/>
                </a:ext>
              </a:extLst>
            </p:cNvPr>
            <p:cNvSpPr/>
            <p:nvPr/>
          </p:nvSpPr>
          <p:spPr>
            <a:xfrm>
              <a:off x="39624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91D4DA1-C9CC-0AAC-6924-3F7B27CDBFCE}"/>
                </a:ext>
              </a:extLst>
            </p:cNvPr>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32" name="Text Box 4">
              <a:extLst>
                <a:ext uri="{FF2B5EF4-FFF2-40B4-BE49-F238E27FC236}">
                  <a16:creationId xmlns:a16="http://schemas.microsoft.com/office/drawing/2014/main" id="{6B2C9754-E059-FA87-101C-9F140B169BD1}"/>
                </a:ext>
              </a:extLst>
            </p:cNvPr>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getvaluetwo</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2</a:t>
              </a:r>
            </a:p>
          </p:txBody>
        </p:sp>
        <p:sp>
          <p:nvSpPr>
            <p:cNvPr id="35" name="Flowchart: Magnetic Disk 31">
              <a:extLst>
                <a:ext uri="{FF2B5EF4-FFF2-40B4-BE49-F238E27FC236}">
                  <a16:creationId xmlns:a16="http://schemas.microsoft.com/office/drawing/2014/main" id="{B8F7E53E-DB80-A08E-863D-4FEEE78FB82D}"/>
                </a:ext>
              </a:extLst>
            </p:cNvPr>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a:extLst>
                <a:ext uri="{FF2B5EF4-FFF2-40B4-BE49-F238E27FC236}">
                  <a16:creationId xmlns:a16="http://schemas.microsoft.com/office/drawing/2014/main" id="{BD65039A-9802-5EE4-8B01-606DD86049E7}"/>
                </a:ext>
              </a:extLst>
            </p:cNvPr>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54CB978-5ABB-66EF-4842-5D8894299231}"/>
                </a:ext>
              </a:extLst>
            </p:cNvPr>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Magnetic Disk 51">
              <a:extLst>
                <a:ext uri="{FF2B5EF4-FFF2-40B4-BE49-F238E27FC236}">
                  <a16:creationId xmlns:a16="http://schemas.microsoft.com/office/drawing/2014/main" id="{72DA10C7-4FE7-1D11-5CEC-1C84D6AB498A}"/>
                </a:ext>
              </a:extLst>
            </p:cNvPr>
            <p:cNvSpPr/>
            <p:nvPr/>
          </p:nvSpPr>
          <p:spPr>
            <a:xfrm>
              <a:off x="5148549" y="4652496"/>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53" name="Graphic 52" descr="Keyboard with solid fill">
              <a:extLst>
                <a:ext uri="{FF2B5EF4-FFF2-40B4-BE49-F238E27FC236}">
                  <a16:creationId xmlns:a16="http://schemas.microsoft.com/office/drawing/2014/main" id="{259FCF55-E9D7-5D2A-97F4-7115DFA75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95451" y="2428372"/>
              <a:ext cx="914400" cy="914400"/>
            </a:xfrm>
            <a:prstGeom prst="rect">
              <a:avLst/>
            </a:prstGeom>
          </p:spPr>
        </p:pic>
        <p:pic>
          <p:nvPicPr>
            <p:cNvPr id="54" name="Graphic 53" descr="Database with solid fill">
              <a:extLst>
                <a:ext uri="{FF2B5EF4-FFF2-40B4-BE49-F238E27FC236}">
                  <a16:creationId xmlns:a16="http://schemas.microsoft.com/office/drawing/2014/main" id="{B56C777D-08B9-4649-42EE-4863E3152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6191" y="2444848"/>
              <a:ext cx="914400" cy="914400"/>
            </a:xfrm>
            <a:prstGeom prst="rect">
              <a:avLst/>
            </a:prstGeom>
          </p:spPr>
        </p:pic>
      </p:grpSp>
    </p:spTree>
    <p:extLst>
      <p:ext uri="{BB962C8B-B14F-4D97-AF65-F5344CB8AC3E}">
        <p14:creationId xmlns:p14="http://schemas.microsoft.com/office/powerpoint/2010/main" val="245603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0B69-4CD9-B944-DB62-0FC3462F25BF}"/>
              </a:ext>
            </a:extLst>
          </p:cNvPr>
          <p:cNvSpPr>
            <a:spLocks noGrp="1"/>
          </p:cNvSpPr>
          <p:nvPr>
            <p:ph type="title"/>
          </p:nvPr>
        </p:nvSpPr>
        <p:spPr/>
        <p:txBody>
          <a:bodyPr/>
          <a:lstStyle/>
          <a:p>
            <a:r>
              <a:rPr lang="en-US" b="1" dirty="0"/>
              <a:t>Example - Sorting a Compound List</a:t>
            </a:r>
            <a:br>
              <a:rPr lang="en-US" b="1" dirty="0"/>
            </a:br>
            <a:endParaRPr lang="en-US" dirty="0"/>
          </a:p>
        </p:txBody>
      </p:sp>
      <p:sp>
        <p:nvSpPr>
          <p:cNvPr id="3" name="Content Placeholder 2">
            <a:extLst>
              <a:ext uri="{FF2B5EF4-FFF2-40B4-BE49-F238E27FC236}">
                <a16:creationId xmlns:a16="http://schemas.microsoft.com/office/drawing/2014/main" id="{0203529F-5A95-4B7E-1700-817A90CD4B3D}"/>
              </a:ext>
            </a:extLst>
          </p:cNvPr>
          <p:cNvSpPr>
            <a:spLocks noGrp="1"/>
          </p:cNvSpPr>
          <p:nvPr>
            <p:ph sz="half" idx="1"/>
          </p:nvPr>
        </p:nvSpPr>
        <p:spPr/>
        <p:txBody>
          <a:bodyPr>
            <a:normAutofit fontScale="85000" lnSpcReduction="20000"/>
          </a:bodyPr>
          <a:lstStyle/>
          <a:p>
            <a:r>
              <a:rPr lang="en-US" b="1" dirty="0"/>
              <a:t>Additional Documentation</a:t>
            </a:r>
          </a:p>
          <a:p>
            <a:r>
              <a:rPr lang="en-US" dirty="0"/>
              <a:t>If you wish to learn even more details about functional programming, the following articles contain reference documentation for functional programming in Python.</a:t>
            </a:r>
          </a:p>
          <a:p>
            <a:pPr>
              <a:buFont typeface="Arial" panose="020B0604020202020204" pitchFamily="34" charset="0"/>
              <a:buChar char="•"/>
            </a:pPr>
            <a:r>
              <a:rPr lang="en-US" dirty="0"/>
              <a:t>Python </a:t>
            </a:r>
            <a:r>
              <a:rPr lang="en-US" dirty="0">
                <a:hlinkClick r:id="rId2"/>
              </a:rPr>
              <a:t>map function</a:t>
            </a:r>
            <a:endParaRPr lang="en-US" dirty="0"/>
          </a:p>
          <a:p>
            <a:pPr>
              <a:buFont typeface="Arial" panose="020B0604020202020204" pitchFamily="34" charset="0"/>
              <a:buChar char="•"/>
            </a:pPr>
            <a:r>
              <a:rPr lang="en-US" dirty="0"/>
              <a:t>Python </a:t>
            </a:r>
            <a:r>
              <a:rPr lang="en-US" dirty="0">
                <a:hlinkClick r:id="rId3"/>
              </a:rPr>
              <a:t>filter function</a:t>
            </a:r>
            <a:endParaRPr lang="en-US" dirty="0"/>
          </a:p>
          <a:p>
            <a:pPr>
              <a:buFont typeface="Arial" panose="020B0604020202020204" pitchFamily="34" charset="0"/>
              <a:buChar char="•"/>
            </a:pPr>
            <a:r>
              <a:rPr lang="en-US" dirty="0"/>
              <a:t>Python </a:t>
            </a:r>
            <a:r>
              <a:rPr lang="en-US" dirty="0">
                <a:hlinkClick r:id="rId4"/>
              </a:rPr>
              <a:t>reduce function</a:t>
            </a:r>
            <a:endParaRPr lang="en-US" dirty="0"/>
          </a:p>
          <a:p>
            <a:pPr>
              <a:buFont typeface="Arial" panose="020B0604020202020204" pitchFamily="34" charset="0"/>
              <a:buChar char="•"/>
            </a:pPr>
            <a:r>
              <a:rPr lang="en-US" dirty="0"/>
              <a:t>Python </a:t>
            </a:r>
            <a:r>
              <a:rPr lang="en-US" dirty="0">
                <a:hlinkClick r:id="rId5"/>
              </a:rPr>
              <a:t>functools module</a:t>
            </a:r>
            <a:endParaRPr lang="en-US" dirty="0"/>
          </a:p>
          <a:p>
            <a:pPr>
              <a:buFont typeface="Arial" panose="020B0604020202020204" pitchFamily="34" charset="0"/>
              <a:buChar char="•"/>
            </a:pPr>
            <a:r>
              <a:rPr lang="en-US" dirty="0"/>
              <a:t>A thorough tutorial about </a:t>
            </a:r>
            <a:r>
              <a:rPr lang="en-US" dirty="0">
                <a:hlinkClick r:id="rId6"/>
              </a:rPr>
              <a:t>lambda functions</a:t>
            </a:r>
            <a:endParaRPr lang="en-US" dirty="0"/>
          </a:p>
          <a:p>
            <a:endParaRPr lang="en-US" dirty="0"/>
          </a:p>
        </p:txBody>
      </p:sp>
      <p:sp>
        <p:nvSpPr>
          <p:cNvPr id="4" name="Content Placeholder 3">
            <a:extLst>
              <a:ext uri="{FF2B5EF4-FFF2-40B4-BE49-F238E27FC236}">
                <a16:creationId xmlns:a16="http://schemas.microsoft.com/office/drawing/2014/main" id="{C74340D4-1825-BF3B-664F-A151B5E7934E}"/>
              </a:ext>
            </a:extLst>
          </p:cNvPr>
          <p:cNvSpPr>
            <a:spLocks noGrp="1"/>
          </p:cNvSpPr>
          <p:nvPr>
            <p:ph sz="half" idx="2"/>
          </p:nvPr>
        </p:nvSpPr>
        <p:spPr/>
        <p:txBody>
          <a:bodyPr>
            <a:normAutofit fontScale="85000" lnSpcReduction="20000"/>
          </a:bodyPr>
          <a:lstStyle/>
          <a:p>
            <a:r>
              <a:rPr lang="en-US" dirty="0"/>
              <a:t>Remember function types</a:t>
            </a:r>
          </a:p>
          <a:p>
            <a:pPr lvl="1"/>
            <a:r>
              <a:rPr lang="en-US" dirty="0"/>
              <a:t>Summation</a:t>
            </a:r>
          </a:p>
          <a:p>
            <a:pPr lvl="1"/>
            <a:r>
              <a:rPr lang="en-US" dirty="0"/>
              <a:t>Map</a:t>
            </a:r>
          </a:p>
          <a:p>
            <a:pPr lvl="1"/>
            <a:r>
              <a:rPr lang="en-US" dirty="0"/>
              <a:t>Filter</a:t>
            </a:r>
          </a:p>
          <a:p>
            <a:pPr lvl="1"/>
            <a:endParaRPr lang="en-US" dirty="0"/>
          </a:p>
        </p:txBody>
      </p:sp>
      <p:sp>
        <p:nvSpPr>
          <p:cNvPr id="6" name="TextBox 5">
            <a:extLst>
              <a:ext uri="{FF2B5EF4-FFF2-40B4-BE49-F238E27FC236}">
                <a16:creationId xmlns:a16="http://schemas.microsoft.com/office/drawing/2014/main" id="{B7429DF2-D5F4-71A6-B209-7646C72087DD}"/>
              </a:ext>
            </a:extLst>
          </p:cNvPr>
          <p:cNvSpPr txBox="1"/>
          <p:nvPr/>
        </p:nvSpPr>
        <p:spPr>
          <a:xfrm>
            <a:off x="1733550" y="1283256"/>
            <a:ext cx="7715250" cy="369332"/>
          </a:xfrm>
          <a:prstGeom prst="rect">
            <a:avLst/>
          </a:prstGeom>
          <a:noFill/>
        </p:spPr>
        <p:txBody>
          <a:bodyPr wrap="square">
            <a:spAutoFit/>
          </a:bodyPr>
          <a:lstStyle/>
          <a:p>
            <a:r>
              <a:rPr lang="en-US" dirty="0">
                <a:hlinkClick r:id="rId7"/>
              </a:rPr>
              <a:t>https://byui-cse.github.io/cse111-course/lesson11/prepare.html</a:t>
            </a:r>
            <a:r>
              <a:rPr lang="en-US" dirty="0"/>
              <a:t> </a:t>
            </a:r>
          </a:p>
        </p:txBody>
      </p:sp>
    </p:spTree>
    <p:extLst>
      <p:ext uri="{BB962C8B-B14F-4D97-AF65-F5344CB8AC3E}">
        <p14:creationId xmlns:p14="http://schemas.microsoft.com/office/powerpoint/2010/main" val="72864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F987D5-79CA-FF28-2671-22B1E9FB9747}"/>
              </a:ext>
            </a:extLst>
          </p:cNvPr>
          <p:cNvSpPr>
            <a:spLocks noGrp="1"/>
          </p:cNvSpPr>
          <p:nvPr>
            <p:ph type="title"/>
          </p:nvPr>
        </p:nvSpPr>
        <p:spPr/>
        <p:txBody>
          <a:bodyPr/>
          <a:lstStyle/>
          <a:p>
            <a:r>
              <a:rPr lang="en-US" dirty="0"/>
              <a:t>Patterns</a:t>
            </a:r>
          </a:p>
        </p:txBody>
      </p:sp>
      <p:sp>
        <p:nvSpPr>
          <p:cNvPr id="6" name="Text Placeholder 5">
            <a:extLst>
              <a:ext uri="{FF2B5EF4-FFF2-40B4-BE49-F238E27FC236}">
                <a16:creationId xmlns:a16="http://schemas.microsoft.com/office/drawing/2014/main" id="{00228D4C-3460-C1FF-DA8C-42B5B026E79A}"/>
              </a:ext>
            </a:extLst>
          </p:cNvPr>
          <p:cNvSpPr>
            <a:spLocks noGrp="1"/>
          </p:cNvSpPr>
          <p:nvPr>
            <p:ph type="body" idx="1"/>
          </p:nvPr>
        </p:nvSpPr>
        <p:spPr/>
        <p:txBody>
          <a:bodyPr>
            <a:normAutofit lnSpcReduction="10000"/>
          </a:bodyPr>
          <a:lstStyle/>
          <a:p>
            <a:r>
              <a:rPr lang="en-US" dirty="0"/>
              <a:t>Filter Pattern</a:t>
            </a:r>
          </a:p>
        </p:txBody>
      </p:sp>
      <p:sp>
        <p:nvSpPr>
          <p:cNvPr id="7" name="Content Placeholder 6">
            <a:extLst>
              <a:ext uri="{FF2B5EF4-FFF2-40B4-BE49-F238E27FC236}">
                <a16:creationId xmlns:a16="http://schemas.microsoft.com/office/drawing/2014/main" id="{7414175A-469B-EBF0-5401-506C2684C45F}"/>
              </a:ext>
            </a:extLst>
          </p:cNvPr>
          <p:cNvSpPr>
            <a:spLocks noGrp="1"/>
          </p:cNvSpPr>
          <p:nvPr>
            <p:ph sz="half" idx="2"/>
          </p:nvPr>
        </p:nvSpPr>
        <p:spPr/>
        <p:txBody>
          <a:bodyPr/>
          <a:lstStyle/>
          <a:p>
            <a:endParaRPr lang="en-US" dirty="0"/>
          </a:p>
        </p:txBody>
      </p:sp>
      <p:sp>
        <p:nvSpPr>
          <p:cNvPr id="8" name="Text Placeholder 7">
            <a:extLst>
              <a:ext uri="{FF2B5EF4-FFF2-40B4-BE49-F238E27FC236}">
                <a16:creationId xmlns:a16="http://schemas.microsoft.com/office/drawing/2014/main" id="{B685EE4B-EB29-25D2-9C7D-A1F13B8FB49C}"/>
              </a:ext>
            </a:extLst>
          </p:cNvPr>
          <p:cNvSpPr>
            <a:spLocks noGrp="1"/>
          </p:cNvSpPr>
          <p:nvPr>
            <p:ph type="body" sz="quarter" idx="3"/>
          </p:nvPr>
        </p:nvSpPr>
        <p:spPr/>
        <p:txBody>
          <a:bodyPr>
            <a:normAutofit lnSpcReduction="10000"/>
          </a:bodyPr>
          <a:lstStyle/>
          <a:p>
            <a:r>
              <a:rPr lang="en-US" dirty="0"/>
              <a:t>Cumulative/Reduce    </a:t>
            </a:r>
          </a:p>
          <a:p>
            <a:r>
              <a:rPr lang="en-US" dirty="0"/>
              <a:t>Sum/Product/Checksum</a:t>
            </a:r>
          </a:p>
        </p:txBody>
      </p:sp>
      <p:sp>
        <p:nvSpPr>
          <p:cNvPr id="9" name="Content Placeholder 8">
            <a:extLst>
              <a:ext uri="{FF2B5EF4-FFF2-40B4-BE49-F238E27FC236}">
                <a16:creationId xmlns:a16="http://schemas.microsoft.com/office/drawing/2014/main" id="{51F43237-3B49-BE3F-6F3E-77CDE64E204D}"/>
              </a:ext>
            </a:extLst>
          </p:cNvPr>
          <p:cNvSpPr>
            <a:spLocks noGrp="1"/>
          </p:cNvSpPr>
          <p:nvPr>
            <p:ph sz="quarter" idx="4"/>
          </p:nvPr>
        </p:nvSpPr>
        <p:spPr/>
        <p:txBody>
          <a:bodyPr/>
          <a:lstStyle/>
          <a:p>
            <a:endParaRPr lang="en-US"/>
          </a:p>
        </p:txBody>
      </p:sp>
      <p:sp>
        <p:nvSpPr>
          <p:cNvPr id="10" name="Rectangle 9">
            <a:extLst>
              <a:ext uri="{FF2B5EF4-FFF2-40B4-BE49-F238E27FC236}">
                <a16:creationId xmlns:a16="http://schemas.microsoft.com/office/drawing/2014/main" id="{DD80ED20-FC32-C546-1BD8-8FC2D2824149}"/>
              </a:ext>
            </a:extLst>
          </p:cNvPr>
          <p:cNvSpPr/>
          <p:nvPr/>
        </p:nvSpPr>
        <p:spPr>
          <a:xfrm>
            <a:off x="483476"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Unfiltered_list</a:t>
            </a:r>
            <a:r>
              <a:rPr lang="en-US" dirty="0"/>
              <a:t> = [1,2,3,4,5,6,7,8,9,10]</a:t>
            </a:r>
          </a:p>
          <a:p>
            <a:r>
              <a:rPr lang="en-US" dirty="0" err="1"/>
              <a:t>Filtered_list</a:t>
            </a:r>
            <a:r>
              <a:rPr lang="en-US" dirty="0"/>
              <a:t> = [] #starts off empty</a:t>
            </a:r>
          </a:p>
        </p:txBody>
      </p:sp>
      <p:sp>
        <p:nvSpPr>
          <p:cNvPr id="11" name="Flowchart: Decision 10">
            <a:extLst>
              <a:ext uri="{FF2B5EF4-FFF2-40B4-BE49-F238E27FC236}">
                <a16:creationId xmlns:a16="http://schemas.microsoft.com/office/drawing/2014/main" id="{AFA77D36-D444-53E0-106F-1E12EB110178}"/>
              </a:ext>
            </a:extLst>
          </p:cNvPr>
          <p:cNvSpPr/>
          <p:nvPr/>
        </p:nvSpPr>
        <p:spPr>
          <a:xfrm>
            <a:off x="483476"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value in </a:t>
            </a:r>
            <a:r>
              <a:rPr lang="en-US" dirty="0" err="1"/>
              <a:t>unfiltered_list</a:t>
            </a:r>
            <a:endParaRPr lang="en-US" dirty="0"/>
          </a:p>
        </p:txBody>
      </p:sp>
      <p:sp>
        <p:nvSpPr>
          <p:cNvPr id="12" name="Flowchart: Decision 11">
            <a:extLst>
              <a:ext uri="{FF2B5EF4-FFF2-40B4-BE49-F238E27FC236}">
                <a16:creationId xmlns:a16="http://schemas.microsoft.com/office/drawing/2014/main" id="{6F457392-9497-1490-1071-CE8F896AD968}"/>
              </a:ext>
            </a:extLst>
          </p:cNvPr>
          <p:cNvSpPr/>
          <p:nvPr/>
        </p:nvSpPr>
        <p:spPr>
          <a:xfrm>
            <a:off x="1329893" y="4429336"/>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#if filter criteria</a:t>
            </a:r>
          </a:p>
          <a:p>
            <a:pPr algn="ctr"/>
            <a:r>
              <a:rPr lang="en-US" dirty="0"/>
              <a:t>If value % 2:</a:t>
            </a:r>
          </a:p>
        </p:txBody>
      </p:sp>
      <p:sp>
        <p:nvSpPr>
          <p:cNvPr id="13" name="Rectangle 12">
            <a:extLst>
              <a:ext uri="{FF2B5EF4-FFF2-40B4-BE49-F238E27FC236}">
                <a16:creationId xmlns:a16="http://schemas.microsoft.com/office/drawing/2014/main" id="{565E2E43-1FBF-6D2D-4246-947D5A2D35F1}"/>
              </a:ext>
            </a:extLst>
          </p:cNvPr>
          <p:cNvSpPr/>
          <p:nvPr/>
        </p:nvSpPr>
        <p:spPr>
          <a:xfrm>
            <a:off x="2368662" y="4961156"/>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Filtered_list.append</a:t>
            </a:r>
            <a:r>
              <a:rPr lang="en-US" dirty="0"/>
              <a:t>(value)</a:t>
            </a:r>
          </a:p>
        </p:txBody>
      </p:sp>
      <p:sp>
        <p:nvSpPr>
          <p:cNvPr id="14" name="Rectangle 13">
            <a:extLst>
              <a:ext uri="{FF2B5EF4-FFF2-40B4-BE49-F238E27FC236}">
                <a16:creationId xmlns:a16="http://schemas.microsoft.com/office/drawing/2014/main" id="{CF290D46-5B40-2C0C-9B4D-6FB1590565D3}"/>
              </a:ext>
            </a:extLst>
          </p:cNvPr>
          <p:cNvSpPr/>
          <p:nvPr/>
        </p:nvSpPr>
        <p:spPr>
          <a:xfrm>
            <a:off x="554205"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 </a:t>
            </a:r>
            <a:r>
              <a:rPr lang="en-US" dirty="0" err="1"/>
              <a:t>filtered_list</a:t>
            </a:r>
            <a:r>
              <a:rPr lang="en-US" dirty="0"/>
              <a:t> now contains  [1,3,5,7,9]</a:t>
            </a:r>
          </a:p>
          <a:p>
            <a:r>
              <a:rPr lang="en-US" dirty="0"/>
              <a:t>Print(</a:t>
            </a:r>
            <a:r>
              <a:rPr lang="en-US" dirty="0" err="1"/>
              <a:t>filtered_list</a:t>
            </a:r>
            <a:r>
              <a:rPr lang="en-US" dirty="0"/>
              <a:t>)</a:t>
            </a:r>
          </a:p>
        </p:txBody>
      </p:sp>
      <p:sp>
        <p:nvSpPr>
          <p:cNvPr id="15" name="Rectangle 14">
            <a:extLst>
              <a:ext uri="{FF2B5EF4-FFF2-40B4-BE49-F238E27FC236}">
                <a16:creationId xmlns:a16="http://schemas.microsoft.com/office/drawing/2014/main" id="{28D7C146-7B0A-BE0B-3E5A-46EDD777CC0E}"/>
              </a:ext>
            </a:extLst>
          </p:cNvPr>
          <p:cNvSpPr/>
          <p:nvPr/>
        </p:nvSpPr>
        <p:spPr>
          <a:xfrm>
            <a:off x="6194425"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Tally_variable</a:t>
            </a:r>
            <a:r>
              <a:rPr lang="en-US" dirty="0"/>
              <a:t>  = 0</a:t>
            </a:r>
          </a:p>
        </p:txBody>
      </p:sp>
      <p:sp>
        <p:nvSpPr>
          <p:cNvPr id="16" name="Flowchart: Decision 15">
            <a:extLst>
              <a:ext uri="{FF2B5EF4-FFF2-40B4-BE49-F238E27FC236}">
                <a16:creationId xmlns:a16="http://schemas.microsoft.com/office/drawing/2014/main" id="{4F1860F1-EAFF-2656-52C9-17590FE5E651}"/>
              </a:ext>
            </a:extLst>
          </p:cNvPr>
          <p:cNvSpPr/>
          <p:nvPr/>
        </p:nvSpPr>
        <p:spPr>
          <a:xfrm>
            <a:off x="6194425"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value in </a:t>
            </a:r>
            <a:r>
              <a:rPr lang="en-US" dirty="0" err="1"/>
              <a:t>unfiltered_list</a:t>
            </a:r>
            <a:endParaRPr lang="en-US" dirty="0"/>
          </a:p>
        </p:txBody>
      </p:sp>
      <p:sp>
        <p:nvSpPr>
          <p:cNvPr id="18" name="Rectangle 17">
            <a:extLst>
              <a:ext uri="{FF2B5EF4-FFF2-40B4-BE49-F238E27FC236}">
                <a16:creationId xmlns:a16="http://schemas.microsoft.com/office/drawing/2014/main" id="{5CA87E66-4AA8-B90C-F96C-AABC37907227}"/>
              </a:ext>
            </a:extLst>
          </p:cNvPr>
          <p:cNvSpPr/>
          <p:nvPr/>
        </p:nvSpPr>
        <p:spPr>
          <a:xfrm>
            <a:off x="7260890" y="4280592"/>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#update </a:t>
            </a:r>
            <a:r>
              <a:rPr lang="en-US" dirty="0" err="1"/>
              <a:t>tally_variable</a:t>
            </a:r>
            <a:endParaRPr lang="en-US" dirty="0"/>
          </a:p>
          <a:p>
            <a:r>
              <a:rPr lang="en-US" dirty="0" err="1"/>
              <a:t>Tally_variable</a:t>
            </a:r>
            <a:r>
              <a:rPr lang="en-US" dirty="0"/>
              <a:t> += 1</a:t>
            </a:r>
          </a:p>
        </p:txBody>
      </p:sp>
      <p:sp>
        <p:nvSpPr>
          <p:cNvPr id="19" name="Rectangle 18">
            <a:extLst>
              <a:ext uri="{FF2B5EF4-FFF2-40B4-BE49-F238E27FC236}">
                <a16:creationId xmlns:a16="http://schemas.microsoft.com/office/drawing/2014/main" id="{A80CB10C-5D01-3A03-5C3F-4E45FEB7C5B6}"/>
              </a:ext>
            </a:extLst>
          </p:cNvPr>
          <p:cNvSpPr/>
          <p:nvPr/>
        </p:nvSpPr>
        <p:spPr>
          <a:xfrm>
            <a:off x="6265154"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#tally_variable has cumulative data</a:t>
            </a:r>
          </a:p>
          <a:p>
            <a:r>
              <a:rPr lang="en-US" dirty="0"/>
              <a:t>Print(</a:t>
            </a:r>
            <a:r>
              <a:rPr lang="en-US" dirty="0" err="1"/>
              <a:t>tally_variable</a:t>
            </a:r>
            <a:r>
              <a:rPr lang="en-US" dirty="0"/>
              <a:t>)</a:t>
            </a:r>
          </a:p>
        </p:txBody>
      </p:sp>
    </p:spTree>
    <p:extLst>
      <p:ext uri="{BB962C8B-B14F-4D97-AF65-F5344CB8AC3E}">
        <p14:creationId xmlns:p14="http://schemas.microsoft.com/office/powerpoint/2010/main" val="4061517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F0ED-0A9C-02CD-3177-8949999C6A7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66564C3-8221-9DCF-7D83-15FD64E94FB3}"/>
              </a:ext>
            </a:extLst>
          </p:cNvPr>
          <p:cNvSpPr>
            <a:spLocks noGrp="1"/>
          </p:cNvSpPr>
          <p:nvPr>
            <p:ph type="body" idx="1"/>
          </p:nvPr>
        </p:nvSpPr>
        <p:spPr/>
        <p:txBody>
          <a:bodyPr/>
          <a:lstStyle/>
          <a:p>
            <a:r>
              <a:rPr lang="en-US" dirty="0"/>
              <a:t>Map/Transform</a:t>
            </a:r>
          </a:p>
        </p:txBody>
      </p:sp>
      <p:sp>
        <p:nvSpPr>
          <p:cNvPr id="4" name="Content Placeholder 3">
            <a:extLst>
              <a:ext uri="{FF2B5EF4-FFF2-40B4-BE49-F238E27FC236}">
                <a16:creationId xmlns:a16="http://schemas.microsoft.com/office/drawing/2014/main" id="{7803641B-8034-9F1C-4AAD-28142205BD0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1FA748E-4E45-5406-3A85-C8D0F36221E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9EF6F0F-C192-507E-E2C7-DDFED9B7F8F3}"/>
              </a:ext>
            </a:extLst>
          </p:cNvPr>
          <p:cNvSpPr>
            <a:spLocks noGrp="1"/>
          </p:cNvSpPr>
          <p:nvPr>
            <p:ph sz="quarter" idx="4"/>
          </p:nvPr>
        </p:nvSpPr>
        <p:spPr/>
        <p:txBody>
          <a:bodyPr/>
          <a:lstStyle/>
          <a:p>
            <a:r>
              <a:rPr lang="en-US" dirty="0"/>
              <a:t>This can be in a dictionary or </a:t>
            </a:r>
            <a:r>
              <a:rPr lang="en-US"/>
              <a:t>a list.</a:t>
            </a:r>
          </a:p>
        </p:txBody>
      </p:sp>
      <p:sp>
        <p:nvSpPr>
          <p:cNvPr id="7" name="Rectangle 6">
            <a:extLst>
              <a:ext uri="{FF2B5EF4-FFF2-40B4-BE49-F238E27FC236}">
                <a16:creationId xmlns:a16="http://schemas.microsoft.com/office/drawing/2014/main" id="{2F0F89EE-AD53-FBE0-EA30-D01D1114307A}"/>
              </a:ext>
            </a:extLst>
          </p:cNvPr>
          <p:cNvSpPr/>
          <p:nvPr/>
        </p:nvSpPr>
        <p:spPr>
          <a:xfrm>
            <a:off x="483476"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Input_list</a:t>
            </a:r>
            <a:r>
              <a:rPr lang="en-US" dirty="0"/>
              <a:t> = [1,2,3,4,5,6,7,8,9,10]</a:t>
            </a:r>
          </a:p>
          <a:p>
            <a:r>
              <a:rPr lang="en-US" dirty="0" err="1"/>
              <a:t>Output_list</a:t>
            </a:r>
            <a:r>
              <a:rPr lang="en-US" dirty="0"/>
              <a:t> = [] #starts off empty</a:t>
            </a:r>
          </a:p>
        </p:txBody>
      </p:sp>
      <p:sp>
        <p:nvSpPr>
          <p:cNvPr id="8" name="Flowchart: Decision 10">
            <a:extLst>
              <a:ext uri="{FF2B5EF4-FFF2-40B4-BE49-F238E27FC236}">
                <a16:creationId xmlns:a16="http://schemas.microsoft.com/office/drawing/2014/main" id="{4B3FD224-13A2-A677-B805-9BA7BA35C4EA}"/>
              </a:ext>
            </a:extLst>
          </p:cNvPr>
          <p:cNvSpPr/>
          <p:nvPr/>
        </p:nvSpPr>
        <p:spPr>
          <a:xfrm>
            <a:off x="483476"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a:t>
            </a:r>
            <a:r>
              <a:rPr lang="en-US" dirty="0" err="1"/>
              <a:t>input_value</a:t>
            </a:r>
            <a:r>
              <a:rPr lang="en-US" dirty="0"/>
              <a:t> in </a:t>
            </a:r>
            <a:r>
              <a:rPr lang="en-US" dirty="0" err="1"/>
              <a:t>Input_list</a:t>
            </a:r>
            <a:r>
              <a:rPr lang="en-US" dirty="0"/>
              <a:t> </a:t>
            </a:r>
          </a:p>
        </p:txBody>
      </p:sp>
      <p:sp>
        <p:nvSpPr>
          <p:cNvPr id="10" name="Rectangle 9">
            <a:extLst>
              <a:ext uri="{FF2B5EF4-FFF2-40B4-BE49-F238E27FC236}">
                <a16:creationId xmlns:a16="http://schemas.microsoft.com/office/drawing/2014/main" id="{528052F6-5B21-5DE9-6745-33F9A7B97A23}"/>
              </a:ext>
            </a:extLst>
          </p:cNvPr>
          <p:cNvSpPr/>
          <p:nvPr/>
        </p:nvSpPr>
        <p:spPr>
          <a:xfrm>
            <a:off x="1549941" y="4262124"/>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Output_value</a:t>
            </a:r>
            <a:r>
              <a:rPr lang="en-US" dirty="0"/>
              <a:t> = calc (</a:t>
            </a:r>
            <a:r>
              <a:rPr lang="en-US" dirty="0" err="1"/>
              <a:t>input_value</a:t>
            </a:r>
            <a:r>
              <a:rPr lang="en-US" dirty="0"/>
              <a:t>)</a:t>
            </a:r>
          </a:p>
          <a:p>
            <a:r>
              <a:rPr lang="en-US" dirty="0" err="1"/>
              <a:t>Output_list</a:t>
            </a:r>
            <a:r>
              <a:rPr lang="en-US" dirty="0"/>
              <a:t>. Append(</a:t>
            </a:r>
            <a:r>
              <a:rPr lang="en-US" dirty="0" err="1"/>
              <a:t>output_value</a:t>
            </a:r>
            <a:r>
              <a:rPr lang="en-US" dirty="0"/>
              <a:t>)</a:t>
            </a:r>
          </a:p>
        </p:txBody>
      </p:sp>
      <p:sp>
        <p:nvSpPr>
          <p:cNvPr id="11" name="Rectangle 10">
            <a:extLst>
              <a:ext uri="{FF2B5EF4-FFF2-40B4-BE49-F238E27FC236}">
                <a16:creationId xmlns:a16="http://schemas.microsoft.com/office/drawing/2014/main" id="{918301EE-2A8C-0C62-CDD0-FB6BB7D4BB1D}"/>
              </a:ext>
            </a:extLst>
          </p:cNvPr>
          <p:cNvSpPr/>
          <p:nvPr/>
        </p:nvSpPr>
        <p:spPr>
          <a:xfrm>
            <a:off x="554205"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 </a:t>
            </a:r>
            <a:r>
              <a:rPr lang="en-US" dirty="0" err="1"/>
              <a:t>Output_list</a:t>
            </a:r>
            <a:r>
              <a:rPr lang="en-US" dirty="0"/>
              <a:t> now contains  [2, 4, 6, 8,…]</a:t>
            </a:r>
          </a:p>
          <a:p>
            <a:r>
              <a:rPr lang="en-US" dirty="0"/>
              <a:t>Print(</a:t>
            </a:r>
            <a:r>
              <a:rPr lang="en-US" dirty="0" err="1"/>
              <a:t>Output_list</a:t>
            </a:r>
            <a:r>
              <a:rPr lang="en-US" dirty="0"/>
              <a:t> )</a:t>
            </a:r>
          </a:p>
        </p:txBody>
      </p:sp>
    </p:spTree>
    <p:extLst>
      <p:ext uri="{BB962C8B-B14F-4D97-AF65-F5344CB8AC3E}">
        <p14:creationId xmlns:p14="http://schemas.microsoft.com/office/powerpoint/2010/main" val="135822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C08DA7-F815-431B-A22A-C4CE4B979ACA}"/>
              </a:ext>
            </a:extLst>
          </p:cNvPr>
          <p:cNvSpPr txBox="1"/>
          <p:nvPr/>
        </p:nvSpPr>
        <p:spPr>
          <a:xfrm>
            <a:off x="0" y="0"/>
            <a:ext cx="12192000" cy="7234481"/>
          </a:xfrm>
          <a:prstGeom prst="rect">
            <a:avLst/>
          </a:prstGeom>
          <a:noFill/>
        </p:spPr>
        <p:txBody>
          <a:bodyPr wrap="square">
            <a:spAutoFit/>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try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Write normal code here. This block must include </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falls into two groups: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1. Code that may cause an exception to be raised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2. Code that depends on the results from the 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in the first group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1400" b="1" i="1" dirty="0" err="1">
                <a:effectLst/>
                <a:latin typeface="Courier New" panose="02070309020205020404" pitchFamily="49" charset="0"/>
                <a:ea typeface="Times New Roman" panose="02020603050405020304" pitchFamily="18" charset="0"/>
                <a:cs typeface="Times New Roman" panose="02020603050405020304" pitchFamily="18" charset="0"/>
              </a:rPr>
              <a:t>ZeroDivisionError</a:t>
            </a: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 as ex:</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if the code in the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try block caused a </a:t>
            </a:r>
            <a:r>
              <a:rPr lang="en-US" sz="1400" dirty="0" err="1">
                <a:effectLst/>
                <a:latin typeface="Courier New" panose="02070309020205020404" pitchFamily="49" charset="0"/>
                <a:ea typeface="Times New Roman" panose="02020603050405020304" pitchFamily="18" charset="0"/>
                <a:cs typeface="Times New Roman" panose="02020603050405020304" pitchFamily="18" charset="0"/>
              </a:rPr>
              <a:t>ZeroDivisionError</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to be raised.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1400" b="1" i="1" dirty="0" err="1">
                <a:effectLst/>
                <a:latin typeface="Courier New" panose="02070309020205020404" pitchFamily="49" charset="0"/>
                <a:ea typeface="Times New Roman" panose="02020603050405020304" pitchFamily="18" charset="0"/>
                <a:cs typeface="Times New Roman" panose="02020603050405020304" pitchFamily="18" charset="0"/>
              </a:rPr>
              <a:t>ValueError</a:t>
            </a: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 as ex:</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if the code 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the try block caused a </a:t>
            </a:r>
            <a:r>
              <a:rPr lang="en-US" sz="1400" dirty="0" err="1">
                <a:effectLst/>
                <a:latin typeface="Courier New" panose="02070309020205020404" pitchFamily="49" charset="0"/>
                <a:ea typeface="Times New Roman" panose="02020603050405020304" pitchFamily="18" charset="0"/>
                <a:cs typeface="Times New Roman" panose="02020603050405020304" pitchFamily="18" charset="0"/>
              </a:rPr>
              <a:t>ValueError</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to be raised.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1400" b="1" i="1" dirty="0" err="1">
                <a:effectLst/>
                <a:latin typeface="Courier New" panose="02070309020205020404" pitchFamily="49" charset="0"/>
                <a:ea typeface="Times New Roman" panose="02020603050405020304" pitchFamily="18" charset="0"/>
                <a:cs typeface="Times New Roman" panose="02020603050405020304" pitchFamily="18" charset="0"/>
              </a:rPr>
              <a:t>TypeError</a:t>
            </a: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i="1" dirty="0" err="1">
                <a:effectLst/>
                <a:latin typeface="Courier New" panose="02070309020205020404" pitchFamily="49" charset="0"/>
                <a:ea typeface="Times New Roman" panose="02020603050405020304" pitchFamily="18" charset="0"/>
                <a:cs typeface="Times New Roman" panose="02020603050405020304" pitchFamily="18" charset="0"/>
              </a:rPr>
              <a:t>KeyError</a:t>
            </a: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i="1" dirty="0" err="1">
                <a:effectLst/>
                <a:latin typeface="Courier New" panose="02070309020205020404" pitchFamily="49" charset="0"/>
                <a:ea typeface="Times New Roman" panose="02020603050405020304" pitchFamily="18" charset="0"/>
                <a:cs typeface="Times New Roman" panose="02020603050405020304" pitchFamily="18" charset="0"/>
              </a:rPr>
              <a:t>NameError</a:t>
            </a: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 as ex:</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if the code in the 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block raised a </a:t>
            </a:r>
            <a:r>
              <a:rPr lang="en-US" sz="1400" dirty="0" err="1">
                <a:effectLst/>
                <a:latin typeface="Courier New" panose="02070309020205020404" pitchFamily="49" charset="0"/>
                <a:ea typeface="Times New Roman" panose="02020603050405020304" pitchFamily="18" charset="0"/>
                <a:cs typeface="Times New Roman" panose="02020603050405020304" pitchFamily="18" charset="0"/>
              </a:rPr>
              <a:t>TypeError</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effectLst/>
                <a:latin typeface="Courier New" panose="02070309020205020404" pitchFamily="49" charset="0"/>
                <a:ea typeface="Times New Roman" panose="02020603050405020304" pitchFamily="18" charset="0"/>
                <a:cs typeface="Times New Roman" panose="02020603050405020304" pitchFamily="18" charset="0"/>
              </a:rPr>
              <a:t>KeyError</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or </a:t>
            </a:r>
            <a:r>
              <a:rPr lang="en-US" sz="1400" dirty="0" err="1">
                <a:effectLst/>
                <a:latin typeface="Courier New" panose="02070309020205020404" pitchFamily="49" charset="0"/>
                <a:ea typeface="Times New Roman" panose="02020603050405020304" pitchFamily="18" charset="0"/>
                <a:cs typeface="Times New Roman" panose="02020603050405020304" pitchFamily="18" charset="0"/>
              </a:rPr>
              <a:t>NameError</a:t>
            </a: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except Exception as ex:</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if the code in the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try block caused any exception to be raised that was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not handled by one of the previous except blocks.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except: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if the code in the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try block caused anything to be raised that was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not handled by one of the previous except blocks.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else: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the computer executes after the 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in the try block if the code in the try block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did not raise any exceptions.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effectLst/>
                <a:latin typeface="Courier New" panose="02070309020205020404" pitchFamily="49" charset="0"/>
                <a:ea typeface="Times New Roman" panose="02020603050405020304" pitchFamily="18" charset="0"/>
                <a:cs typeface="Times New Roman" panose="02020603050405020304" pitchFamily="18" charset="0"/>
              </a:rPr>
              <a:t>finally: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Code that is executed after all the other code 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 try, except, and else blocks regardless of whether    # an exception was raised or not.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4A8C718-5644-6727-7481-E10DC9E33455}"/>
              </a:ext>
            </a:extLst>
          </p:cNvPr>
          <p:cNvPicPr>
            <a:picLocks noChangeAspect="1"/>
          </p:cNvPicPr>
          <p:nvPr/>
        </p:nvPicPr>
        <p:blipFill>
          <a:blip r:embed="rId2"/>
          <a:stretch>
            <a:fillRect/>
          </a:stretch>
        </p:blipFill>
        <p:spPr>
          <a:xfrm>
            <a:off x="0" y="0"/>
            <a:ext cx="6845417" cy="6858000"/>
          </a:xfrm>
          <a:prstGeom prst="rect">
            <a:avLst/>
          </a:prstGeom>
        </p:spPr>
      </p:pic>
      <p:sp>
        <p:nvSpPr>
          <p:cNvPr id="3" name="Collate 2">
            <a:extLst>
              <a:ext uri="{FF2B5EF4-FFF2-40B4-BE49-F238E27FC236}">
                <a16:creationId xmlns:a16="http://schemas.microsoft.com/office/drawing/2014/main" id="{1154FC80-B800-8AC1-64B1-59243C6E3DE9}"/>
              </a:ext>
            </a:extLst>
          </p:cNvPr>
          <p:cNvSpPr/>
          <p:nvPr/>
        </p:nvSpPr>
        <p:spPr>
          <a:xfrm>
            <a:off x="6520642" y="1799751"/>
            <a:ext cx="868060" cy="2787414"/>
          </a:xfrm>
          <a:prstGeom prst="flowChartCollat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US" dirty="0">
                <a:solidFill>
                  <a:schemeClr val="tx1"/>
                </a:solidFill>
              </a:rPr>
              <a:t>Try</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catch</a:t>
            </a:r>
          </a:p>
        </p:txBody>
      </p:sp>
      <p:pic>
        <p:nvPicPr>
          <p:cNvPr id="4" name="Picture 3">
            <a:extLst>
              <a:ext uri="{FF2B5EF4-FFF2-40B4-BE49-F238E27FC236}">
                <a16:creationId xmlns:a16="http://schemas.microsoft.com/office/drawing/2014/main" id="{1BAF24E1-B828-E00B-8243-36FC88D55113}"/>
              </a:ext>
            </a:extLst>
          </p:cNvPr>
          <p:cNvPicPr>
            <a:picLocks noChangeAspect="1"/>
          </p:cNvPicPr>
          <p:nvPr/>
        </p:nvPicPr>
        <p:blipFill>
          <a:blip r:embed="rId3"/>
          <a:stretch>
            <a:fillRect/>
          </a:stretch>
        </p:blipFill>
        <p:spPr>
          <a:xfrm>
            <a:off x="8050427" y="0"/>
            <a:ext cx="3296259" cy="3269994"/>
          </a:xfrm>
          <a:prstGeom prst="rect">
            <a:avLst/>
          </a:prstGeom>
        </p:spPr>
      </p:pic>
      <p:sp>
        <p:nvSpPr>
          <p:cNvPr id="5" name="Left Brace 4">
            <a:extLst>
              <a:ext uri="{FF2B5EF4-FFF2-40B4-BE49-F238E27FC236}">
                <a16:creationId xmlns:a16="http://schemas.microsoft.com/office/drawing/2014/main" id="{61BB2350-876D-F049-8A6D-07058B231471}"/>
              </a:ext>
            </a:extLst>
          </p:cNvPr>
          <p:cNvSpPr/>
          <p:nvPr/>
        </p:nvSpPr>
        <p:spPr>
          <a:xfrm>
            <a:off x="7460496" y="329509"/>
            <a:ext cx="601249" cy="2940485"/>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20562740-CBD3-E5C8-89F2-8A1D6DC613FE}"/>
              </a:ext>
            </a:extLst>
          </p:cNvPr>
          <p:cNvPicPr>
            <a:picLocks noChangeAspect="1"/>
          </p:cNvPicPr>
          <p:nvPr/>
        </p:nvPicPr>
        <p:blipFill>
          <a:blip r:embed="rId4"/>
          <a:stretch>
            <a:fillRect/>
          </a:stretch>
        </p:blipFill>
        <p:spPr>
          <a:xfrm>
            <a:off x="8194015" y="3372066"/>
            <a:ext cx="3889727" cy="3167922"/>
          </a:xfrm>
          <a:prstGeom prst="rect">
            <a:avLst/>
          </a:prstGeom>
        </p:spPr>
      </p:pic>
      <p:sp>
        <p:nvSpPr>
          <p:cNvPr id="8" name="Left Brace 7">
            <a:extLst>
              <a:ext uri="{FF2B5EF4-FFF2-40B4-BE49-F238E27FC236}">
                <a16:creationId xmlns:a16="http://schemas.microsoft.com/office/drawing/2014/main" id="{EE3266F2-C709-858E-81B0-7D89A5D1D3C9}"/>
              </a:ext>
            </a:extLst>
          </p:cNvPr>
          <p:cNvSpPr/>
          <p:nvPr/>
        </p:nvSpPr>
        <p:spPr>
          <a:xfrm>
            <a:off x="7449178" y="3372067"/>
            <a:ext cx="601249" cy="245069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9061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D916-5169-E0A0-F456-C98917098845}"/>
              </a:ext>
            </a:extLst>
          </p:cNvPr>
          <p:cNvSpPr>
            <a:spLocks noGrp="1"/>
          </p:cNvSpPr>
          <p:nvPr>
            <p:ph type="title"/>
          </p:nvPr>
        </p:nvSpPr>
        <p:spPr/>
        <p:txBody>
          <a:bodyPr/>
          <a:lstStyle/>
          <a:p>
            <a:r>
              <a:rPr lang="en-US" dirty="0"/>
              <a:t>Error Type</a:t>
            </a:r>
          </a:p>
        </p:txBody>
      </p:sp>
      <p:pic>
        <p:nvPicPr>
          <p:cNvPr id="1026" name="Picture 2" descr="CS240 - Exception Lab">
            <a:extLst>
              <a:ext uri="{FF2B5EF4-FFF2-40B4-BE49-F238E27FC236}">
                <a16:creationId xmlns:a16="http://schemas.microsoft.com/office/drawing/2014/main" id="{25BF297F-E609-0670-9AAF-D02F770899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59036" y="2220686"/>
            <a:ext cx="5860764" cy="31913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Exception Handling in Python">
            <a:extLst>
              <a:ext uri="{FF2B5EF4-FFF2-40B4-BE49-F238E27FC236}">
                <a16:creationId xmlns:a16="http://schemas.microsoft.com/office/drawing/2014/main" id="{B10982B2-CEA4-E883-EFE4-6B1C9A9B797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2" y="2057401"/>
            <a:ext cx="6325046" cy="340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00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a:xfrm>
            <a:off x="5728139" y="1825625"/>
            <a:ext cx="6304824" cy="4351338"/>
          </a:xfrm>
        </p:spPr>
        <p:txBody>
          <a:bodyPr>
            <a:normAutofit lnSpcReduction="10000"/>
          </a:bodyPr>
          <a:lstStyle/>
          <a:p>
            <a:pPr marL="0" indent="0">
              <a:buNone/>
            </a:pPr>
            <a:r>
              <a:rPr lang="en-US" sz="2000" dirty="0"/>
              <a:t>def </a:t>
            </a:r>
            <a:r>
              <a:rPr lang="en-US" sz="2000" dirty="0" err="1"/>
              <a:t>askUserforInteger</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Whole Number”)</a:t>
            </a:r>
          </a:p>
          <a:p>
            <a:pPr marL="0" indent="0">
              <a:buNone/>
            </a:pPr>
            <a:r>
              <a:rPr lang="en-US" sz="2000" dirty="0"/>
              <a:t>	value = int(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an Whole Number, i.e. 10”)</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196129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p:txBody>
          <a:bodyPr>
            <a:normAutofit lnSpcReduction="10000"/>
          </a:bodyPr>
          <a:lstStyle/>
          <a:p>
            <a:pPr marL="0" indent="0">
              <a:buNone/>
            </a:pPr>
            <a:r>
              <a:rPr lang="en-US" sz="2000" dirty="0"/>
              <a:t>def </a:t>
            </a:r>
            <a:r>
              <a:rPr lang="en-US" sz="2000" dirty="0" err="1"/>
              <a:t>askUserforFloat</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Number”)</a:t>
            </a:r>
          </a:p>
          <a:p>
            <a:pPr marL="0" indent="0">
              <a:buNone/>
            </a:pPr>
            <a:r>
              <a:rPr lang="en-US" sz="2000" dirty="0"/>
              <a:t>	value = float(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an float”)</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784962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p:txBody>
          <a:bodyPr>
            <a:normAutofit fontScale="85000" lnSpcReduction="20000"/>
          </a:bodyPr>
          <a:lstStyle/>
          <a:p>
            <a:pPr marL="0" indent="0">
              <a:buNone/>
            </a:pPr>
            <a:r>
              <a:rPr lang="en-US" sz="2000" dirty="0"/>
              <a:t>def </a:t>
            </a:r>
            <a:r>
              <a:rPr lang="en-US" sz="2000" dirty="0" err="1"/>
              <a:t>askUserforFloat</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a Decimal Number”)</a:t>
            </a:r>
          </a:p>
          <a:p>
            <a:pPr marL="0" indent="0">
              <a:buNone/>
            </a:pPr>
            <a:r>
              <a:rPr lang="en-US" sz="2000" dirty="0"/>
              <a:t>	if </a:t>
            </a:r>
            <a:r>
              <a:rPr lang="en-US" sz="2000" dirty="0" err="1"/>
              <a:t>str_value.isdecimal</a:t>
            </a:r>
            <a:r>
              <a:rPr lang="en-US" sz="2000" dirty="0"/>
              <a:t>():</a:t>
            </a:r>
          </a:p>
          <a:p>
            <a:pPr marL="0" indent="0">
              <a:buNone/>
            </a:pPr>
            <a:r>
              <a:rPr lang="en-US" sz="2000" dirty="0"/>
              <a:t>	     raise </a:t>
            </a:r>
            <a:r>
              <a:rPr lang="en-US" sz="2000" dirty="0" err="1"/>
              <a:t>ValueError</a:t>
            </a:r>
            <a:endParaRPr lang="en-US" sz="2000" dirty="0"/>
          </a:p>
          <a:p>
            <a:pPr marL="0" indent="0">
              <a:buNone/>
            </a:pPr>
            <a:r>
              <a:rPr lang="en-US" sz="2000" dirty="0"/>
              <a:t>	value = float(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 Decimal Number (#.#), i.e.: 1.5”)</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220807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None</a:t>
            </a:r>
          </a:p>
          <a:p>
            <a:r>
              <a:rPr lang="en-US" dirty="0"/>
              <a:t>Checkpoint			None</a:t>
            </a:r>
          </a:p>
          <a:p>
            <a:r>
              <a:rPr lang="en-US" dirty="0"/>
              <a:t>Teach: Class Activity		Note</a:t>
            </a:r>
          </a:p>
          <a:p>
            <a:r>
              <a:rPr lang="en-US" dirty="0"/>
              <a:t>Prove:				Student Chosen Project</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851C-32E1-A00D-7619-C7061ED14B5B}"/>
              </a:ext>
            </a:extLst>
          </p:cNvPr>
          <p:cNvSpPr>
            <a:spLocks noGrp="1"/>
          </p:cNvSpPr>
          <p:nvPr>
            <p:ph type="title"/>
          </p:nvPr>
        </p:nvSpPr>
        <p:spPr/>
        <p:txBody>
          <a:bodyPr/>
          <a:lstStyle/>
          <a:p>
            <a:r>
              <a:rPr lang="en-US" dirty="0"/>
              <a:t>Input Function</a:t>
            </a:r>
          </a:p>
        </p:txBody>
      </p:sp>
      <p:sp>
        <p:nvSpPr>
          <p:cNvPr id="3" name="Content Placeholder 2">
            <a:extLst>
              <a:ext uri="{FF2B5EF4-FFF2-40B4-BE49-F238E27FC236}">
                <a16:creationId xmlns:a16="http://schemas.microsoft.com/office/drawing/2014/main" id="{D300ECFE-4929-9DA1-001D-5A9161CF7AAD}"/>
              </a:ext>
            </a:extLst>
          </p:cNvPr>
          <p:cNvSpPr>
            <a:spLocks noGrp="1"/>
          </p:cNvSpPr>
          <p:nvPr>
            <p:ph sz="half" idx="1"/>
          </p:nvPr>
        </p:nvSpPr>
        <p:spPr/>
        <p:txBody>
          <a:bodyPr>
            <a:normAutofit fontScale="77500" lnSpcReduction="20000"/>
          </a:bodyPr>
          <a:lstStyle/>
          <a:p>
            <a:endParaRPr lang="en-US"/>
          </a:p>
        </p:txBody>
      </p:sp>
      <p:sp>
        <p:nvSpPr>
          <p:cNvPr id="4" name="Content Placeholder 3">
            <a:extLst>
              <a:ext uri="{FF2B5EF4-FFF2-40B4-BE49-F238E27FC236}">
                <a16:creationId xmlns:a16="http://schemas.microsoft.com/office/drawing/2014/main" id="{EE39B462-5941-6C2B-441C-FCDA56D61993}"/>
              </a:ext>
            </a:extLst>
          </p:cNvPr>
          <p:cNvSpPr>
            <a:spLocks noGrp="1"/>
          </p:cNvSpPr>
          <p:nvPr>
            <p:ph sz="half" idx="2"/>
          </p:nvPr>
        </p:nvSpPr>
        <p:spPr>
          <a:xfrm>
            <a:off x="4698124" y="1825625"/>
            <a:ext cx="7630510" cy="4351338"/>
          </a:xfrm>
        </p:spPr>
        <p:txBody>
          <a:bodyPr>
            <a:normAutofit fontScale="77500" lnSpcReduction="20000"/>
          </a:bodyPr>
          <a:lstStyle/>
          <a:p>
            <a:pPr marL="0" indent="0">
              <a:buNone/>
            </a:pPr>
            <a:r>
              <a:rPr lang="en-US" sz="2800" dirty="0"/>
              <a:t>def </a:t>
            </a:r>
            <a:r>
              <a:rPr lang="en-US" sz="2800" dirty="0" err="1"/>
              <a:t>askUserforString</a:t>
            </a:r>
            <a:r>
              <a:rPr lang="en-US" sz="2800" dirty="0"/>
              <a:t>():</a:t>
            </a:r>
          </a:p>
          <a:p>
            <a:pPr marL="0" indent="0">
              <a:buNone/>
            </a:pPr>
            <a:r>
              <a:rPr lang="en-US" sz="2800" dirty="0"/>
              <a:t>    flag = True</a:t>
            </a:r>
          </a:p>
          <a:p>
            <a:pPr marL="0" indent="0">
              <a:buNone/>
            </a:pPr>
            <a:r>
              <a:rPr lang="en-US" sz="2800" dirty="0"/>
              <a:t>    while (flag):</a:t>
            </a:r>
          </a:p>
          <a:p>
            <a:pPr marL="0" indent="0">
              <a:buNone/>
            </a:pPr>
            <a:r>
              <a:rPr lang="en-US" sz="2800" dirty="0"/>
              <a:t>       try:</a:t>
            </a:r>
          </a:p>
          <a:p>
            <a:pPr marL="0" indent="0">
              <a:buNone/>
            </a:pPr>
            <a:r>
              <a:rPr lang="en-US" sz="2800" dirty="0"/>
              <a:t>	</a:t>
            </a:r>
            <a:r>
              <a:rPr lang="en-US" sz="2800" dirty="0" err="1"/>
              <a:t>str_value</a:t>
            </a:r>
            <a:r>
              <a:rPr lang="en-US" sz="2800" dirty="0"/>
              <a:t> = input(“Enter a Word”)</a:t>
            </a:r>
          </a:p>
          <a:p>
            <a:pPr marL="0" indent="0">
              <a:buNone/>
            </a:pPr>
            <a:r>
              <a:rPr lang="en-US" sz="2800" dirty="0"/>
              <a:t>	if </a:t>
            </a:r>
            <a:r>
              <a:rPr lang="en-US" sz="2800" dirty="0" err="1"/>
              <a:t>str_value.isalpha</a:t>
            </a:r>
            <a:r>
              <a:rPr lang="en-US" dirty="0"/>
              <a:t>():</a:t>
            </a:r>
          </a:p>
          <a:p>
            <a:pPr marL="0" indent="0">
              <a:buNone/>
            </a:pPr>
            <a:r>
              <a:rPr lang="en-US" sz="2800" dirty="0"/>
              <a:t>	    raise </a:t>
            </a:r>
            <a:r>
              <a:rPr lang="en-US" sz="2800" dirty="0" err="1"/>
              <a:t>ValueError</a:t>
            </a:r>
            <a:endParaRPr lang="en-US" sz="2800" dirty="0"/>
          </a:p>
          <a:p>
            <a:pPr marL="0" indent="0">
              <a:buNone/>
            </a:pPr>
            <a:r>
              <a:rPr lang="en-US" sz="2800" dirty="0"/>
              <a:t>       except </a:t>
            </a:r>
            <a:r>
              <a:rPr lang="en-US" sz="2800" dirty="0" err="1"/>
              <a:t>ValueError</a:t>
            </a:r>
            <a:r>
              <a:rPr lang="en-US" sz="2800" dirty="0"/>
              <a:t>:</a:t>
            </a:r>
          </a:p>
          <a:p>
            <a:pPr marL="0" indent="0">
              <a:buNone/>
            </a:pPr>
            <a:r>
              <a:rPr lang="en-US" sz="2800" dirty="0"/>
              <a:t>	print(“Please enter word, not a number”)</a:t>
            </a:r>
          </a:p>
          <a:p>
            <a:pPr marL="0" indent="0">
              <a:buNone/>
            </a:pPr>
            <a:r>
              <a:rPr lang="en-US" sz="2800" dirty="0"/>
              <a:t>       else: </a:t>
            </a:r>
          </a:p>
          <a:p>
            <a:pPr marL="0" indent="0">
              <a:buNone/>
            </a:pPr>
            <a:r>
              <a:rPr lang="en-US" sz="2800" dirty="0"/>
              <a:t>	flag = False</a:t>
            </a:r>
          </a:p>
          <a:p>
            <a:pPr marL="0" indent="0">
              <a:buNone/>
            </a:pPr>
            <a:r>
              <a:rPr lang="en-US" sz="2800" dirty="0"/>
              <a:t>     return value</a:t>
            </a:r>
          </a:p>
          <a:p>
            <a:endParaRPr lang="en-US" dirty="0"/>
          </a:p>
        </p:txBody>
      </p:sp>
    </p:spTree>
    <p:extLst>
      <p:ext uri="{BB962C8B-B14F-4D97-AF65-F5344CB8AC3E}">
        <p14:creationId xmlns:p14="http://schemas.microsoft.com/office/powerpoint/2010/main" val="180801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825-3F14-295C-73CA-0F44A3898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C2C44-2CE1-E5B6-07F7-6B6E721D290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F33D302-70D6-9159-CE13-10A57BF984CC}"/>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3C74F4AA-28CF-7A71-98C9-2154DB80F67A}"/>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2890083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E032-B81E-71F9-3385-511AE85CFAA0}"/>
              </a:ext>
            </a:extLst>
          </p:cNvPr>
          <p:cNvSpPr>
            <a:spLocks noGrp="1"/>
          </p:cNvSpPr>
          <p:nvPr>
            <p:ph type="title"/>
          </p:nvPr>
        </p:nvSpPr>
        <p:spPr/>
        <p:txBody>
          <a:bodyPr/>
          <a:lstStyle/>
          <a:p>
            <a:r>
              <a:rPr lang="en-US" b="1" dirty="0"/>
              <a:t>The </a:t>
            </a:r>
            <a:r>
              <a:rPr lang="en-US" b="1" dirty="0" err="1"/>
              <a:t>pytest</a:t>
            </a:r>
            <a:r>
              <a:rPr lang="en-US" b="1" dirty="0"/>
              <a:t> Module¶</a:t>
            </a:r>
            <a:endParaRPr lang="en-US" dirty="0"/>
          </a:p>
        </p:txBody>
      </p:sp>
      <p:sp>
        <p:nvSpPr>
          <p:cNvPr id="3" name="Text Placeholder 2">
            <a:extLst>
              <a:ext uri="{FF2B5EF4-FFF2-40B4-BE49-F238E27FC236}">
                <a16:creationId xmlns:a16="http://schemas.microsoft.com/office/drawing/2014/main" id="{7571BD9D-0982-9083-100E-3EBEDEE22D2A}"/>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33FA7F9D-4DC1-50B4-1ADF-D065A81CCB6C}"/>
              </a:ext>
            </a:extLst>
          </p:cNvPr>
          <p:cNvSpPr>
            <a:spLocks noGrp="1"/>
          </p:cNvSpPr>
          <p:nvPr>
            <p:ph sz="half" idx="2"/>
          </p:nvPr>
        </p:nvSpPr>
        <p:spPr/>
        <p:txBody>
          <a:bodyPr/>
          <a:lstStyle/>
          <a:p>
            <a:r>
              <a:rPr lang="en-US" dirty="0"/>
              <a:t>third-party Python module</a:t>
            </a:r>
          </a:p>
          <a:p>
            <a:pPr lvl="1"/>
            <a:r>
              <a:rPr lang="en-US" dirty="0" err="1"/>
              <a:t>pytest</a:t>
            </a:r>
            <a:r>
              <a:rPr lang="en-US" dirty="0"/>
              <a:t> was not already installed</a:t>
            </a:r>
          </a:p>
          <a:p>
            <a:pPr lvl="1"/>
            <a:r>
              <a:rPr lang="en-US" dirty="0"/>
              <a:t>you will need to install </a:t>
            </a:r>
            <a:r>
              <a:rPr lang="en-US" dirty="0" err="1"/>
              <a:t>pytest</a:t>
            </a:r>
            <a:endParaRPr lang="en-US" dirty="0"/>
          </a:p>
          <a:p>
            <a:pPr lvl="1"/>
            <a:endParaRPr lang="en-US" dirty="0"/>
          </a:p>
          <a:p>
            <a:r>
              <a:rPr lang="en-US" dirty="0" err="1"/>
              <a:t>Pytest</a:t>
            </a:r>
            <a:r>
              <a:rPr lang="en-US" dirty="0"/>
              <a:t> will tests all functions that begin with the function name </a:t>
            </a:r>
            <a:r>
              <a:rPr lang="en-US" b="1" dirty="0"/>
              <a:t>test_</a:t>
            </a:r>
          </a:p>
        </p:txBody>
      </p:sp>
      <p:sp>
        <p:nvSpPr>
          <p:cNvPr id="5" name="Text Placeholder 4">
            <a:extLst>
              <a:ext uri="{FF2B5EF4-FFF2-40B4-BE49-F238E27FC236}">
                <a16:creationId xmlns:a16="http://schemas.microsoft.com/office/drawing/2014/main" id="{C527F584-5B91-EBFB-8C2B-843F5DFC2DE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99D47C4-3012-EB6B-7E38-5DE13A6935EB}"/>
              </a:ext>
            </a:extLst>
          </p:cNvPr>
          <p:cNvSpPr>
            <a:spLocks noGrp="1"/>
          </p:cNvSpPr>
          <p:nvPr>
            <p:ph sz="quarter" idx="4"/>
          </p:nvPr>
        </p:nvSpPr>
        <p:spPr/>
        <p:txBody>
          <a:bodyPr/>
          <a:lstStyle/>
          <a:p>
            <a:r>
              <a:rPr lang="en-US" dirty="0"/>
              <a:t>Example code:</a:t>
            </a:r>
          </a:p>
          <a:p>
            <a:pPr lvl="1"/>
            <a:r>
              <a:rPr lang="en-US" dirty="0"/>
              <a:t>It is in a </a:t>
            </a:r>
            <a:r>
              <a:rPr lang="en-US" dirty="0" err="1"/>
              <a:t>seperate</a:t>
            </a:r>
            <a:r>
              <a:rPr lang="en-US" dirty="0"/>
              <a:t> file than the code</a:t>
            </a:r>
          </a:p>
          <a:p>
            <a:pPr lvl="2"/>
            <a:r>
              <a:rPr lang="en-US" b="1" dirty="0"/>
              <a:t>from</a:t>
            </a:r>
            <a:r>
              <a:rPr lang="en-US" dirty="0"/>
              <a:t> </a:t>
            </a:r>
            <a:r>
              <a:rPr lang="en-US" i="1" dirty="0" err="1"/>
              <a:t>file_name</a:t>
            </a:r>
            <a:r>
              <a:rPr lang="en-US" dirty="0"/>
              <a:t> </a:t>
            </a:r>
            <a:r>
              <a:rPr lang="en-US" b="1" dirty="0"/>
              <a:t>import</a:t>
            </a:r>
            <a:r>
              <a:rPr lang="en-US" dirty="0"/>
              <a:t> </a:t>
            </a:r>
            <a:r>
              <a:rPr lang="en-US" i="1" dirty="0"/>
              <a:t>function_1</a:t>
            </a:r>
            <a:r>
              <a:rPr lang="en-US" dirty="0"/>
              <a:t>, </a:t>
            </a:r>
            <a:r>
              <a:rPr lang="en-US" i="1" dirty="0"/>
              <a:t>function_2</a:t>
            </a:r>
            <a:r>
              <a:rPr lang="en-US" dirty="0"/>
              <a:t>, … </a:t>
            </a:r>
            <a:r>
              <a:rPr lang="en-US" i="1" dirty="0" err="1"/>
              <a:t>function_N</a:t>
            </a:r>
            <a:endParaRPr lang="en-US" dirty="0"/>
          </a:p>
          <a:p>
            <a:pPr lvl="1"/>
            <a:r>
              <a:rPr lang="en-US" dirty="0"/>
              <a:t>Main is call but not defined</a:t>
            </a:r>
          </a:p>
          <a:p>
            <a:pPr lvl="2"/>
            <a:r>
              <a:rPr lang="en-US" dirty="0"/>
              <a:t>Main definition is in </a:t>
            </a:r>
            <a:r>
              <a:rPr lang="en-US" dirty="0" err="1"/>
              <a:t>pytest</a:t>
            </a:r>
            <a:r>
              <a:rPr lang="en-US" dirty="0"/>
              <a:t> module</a:t>
            </a:r>
          </a:p>
        </p:txBody>
      </p:sp>
      <p:pic>
        <p:nvPicPr>
          <p:cNvPr id="7" name="Picture 6">
            <a:extLst>
              <a:ext uri="{FF2B5EF4-FFF2-40B4-BE49-F238E27FC236}">
                <a16:creationId xmlns:a16="http://schemas.microsoft.com/office/drawing/2014/main" id="{BB60FE09-4526-F2DB-8EAD-449E50FCCD5B}"/>
              </a:ext>
            </a:extLst>
          </p:cNvPr>
          <p:cNvPicPr>
            <a:picLocks noChangeAspect="1"/>
          </p:cNvPicPr>
          <p:nvPr/>
        </p:nvPicPr>
        <p:blipFill>
          <a:blip r:embed="rId2"/>
          <a:stretch>
            <a:fillRect/>
          </a:stretch>
        </p:blipFill>
        <p:spPr>
          <a:xfrm>
            <a:off x="5845995" y="0"/>
            <a:ext cx="4148548" cy="2533306"/>
          </a:xfrm>
          <a:prstGeom prst="rect">
            <a:avLst/>
          </a:prstGeom>
        </p:spPr>
      </p:pic>
    </p:spTree>
    <p:extLst>
      <p:ext uri="{BB962C8B-B14F-4D97-AF65-F5344CB8AC3E}">
        <p14:creationId xmlns:p14="http://schemas.microsoft.com/office/powerpoint/2010/main" val="3023531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6321-FFBD-C77D-5A16-DAECBAE404CC}"/>
              </a:ext>
            </a:extLst>
          </p:cNvPr>
          <p:cNvSpPr>
            <a:spLocks noGrp="1"/>
          </p:cNvSpPr>
          <p:nvPr>
            <p:ph type="title"/>
          </p:nvPr>
        </p:nvSpPr>
        <p:spPr/>
        <p:txBody>
          <a:bodyPr/>
          <a:lstStyle/>
          <a:p>
            <a:r>
              <a:rPr lang="en-US" b="1" dirty="0"/>
              <a:t>Assert Statements¶</a:t>
            </a:r>
            <a:endParaRPr lang="en-US" dirty="0"/>
          </a:p>
        </p:txBody>
      </p:sp>
      <p:sp>
        <p:nvSpPr>
          <p:cNvPr id="3" name="Text Placeholder 2">
            <a:extLst>
              <a:ext uri="{FF2B5EF4-FFF2-40B4-BE49-F238E27FC236}">
                <a16:creationId xmlns:a16="http://schemas.microsoft.com/office/drawing/2014/main" id="{C50E2267-324B-9C7D-4C42-5C6B172A7B6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86C909E-25F0-5CB2-60F2-0A4235E7810A}"/>
              </a:ext>
            </a:extLst>
          </p:cNvPr>
          <p:cNvSpPr>
            <a:spLocks noGrp="1"/>
          </p:cNvSpPr>
          <p:nvPr>
            <p:ph sz="half" idx="2"/>
          </p:nvPr>
        </p:nvSpPr>
        <p:spPr/>
        <p:txBody>
          <a:bodyPr/>
          <a:lstStyle/>
          <a:p>
            <a:r>
              <a:rPr lang="en-US" dirty="0"/>
              <a:t>In a computer program, an </a:t>
            </a:r>
            <a:r>
              <a:rPr lang="en-US" i="1" dirty="0"/>
              <a:t>assertion</a:t>
            </a:r>
            <a:r>
              <a:rPr lang="en-US" dirty="0"/>
              <a:t> is a statement that causes the computer to check if a comparison is true.</a:t>
            </a:r>
          </a:p>
          <a:p>
            <a:endParaRPr lang="en-US" dirty="0"/>
          </a:p>
          <a:p>
            <a:r>
              <a:rPr lang="en-US" dirty="0"/>
              <a:t>Takes a Boolean like </a:t>
            </a:r>
          </a:p>
          <a:p>
            <a:pPr lvl="1"/>
            <a:r>
              <a:rPr lang="en-US" dirty="0"/>
              <a:t>Branches (if)</a:t>
            </a:r>
          </a:p>
          <a:p>
            <a:pPr lvl="1"/>
            <a:r>
              <a:rPr lang="en-US" dirty="0"/>
              <a:t>Loops(while and for)</a:t>
            </a:r>
          </a:p>
        </p:txBody>
      </p:sp>
      <p:sp>
        <p:nvSpPr>
          <p:cNvPr id="5" name="Text Placeholder 4">
            <a:extLst>
              <a:ext uri="{FF2B5EF4-FFF2-40B4-BE49-F238E27FC236}">
                <a16:creationId xmlns:a16="http://schemas.microsoft.com/office/drawing/2014/main" id="{0B6EC1B9-393D-9488-F915-4ED30AC4B5D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1AC6267-0FF0-31FA-94E4-ABCE5F0A08A3}"/>
              </a:ext>
            </a:extLst>
          </p:cNvPr>
          <p:cNvSpPr>
            <a:spLocks noGrp="1"/>
          </p:cNvSpPr>
          <p:nvPr>
            <p:ph sz="quarter" idx="4"/>
          </p:nvPr>
        </p:nvSpPr>
        <p:spPr/>
        <p:txBody>
          <a:bodyPr/>
          <a:lstStyle/>
          <a:p>
            <a:endParaRPr lang="en-US" dirty="0"/>
          </a:p>
          <a:p>
            <a:r>
              <a:rPr lang="en-US" dirty="0"/>
              <a:t>Except if it is false, it stops executing the function.</a:t>
            </a:r>
          </a:p>
        </p:txBody>
      </p:sp>
      <p:pic>
        <p:nvPicPr>
          <p:cNvPr id="7" name="Picture 6">
            <a:extLst>
              <a:ext uri="{FF2B5EF4-FFF2-40B4-BE49-F238E27FC236}">
                <a16:creationId xmlns:a16="http://schemas.microsoft.com/office/drawing/2014/main" id="{CA729E72-E299-F980-E890-459150AC39BC}"/>
              </a:ext>
            </a:extLst>
          </p:cNvPr>
          <p:cNvPicPr>
            <a:picLocks noChangeAspect="1"/>
          </p:cNvPicPr>
          <p:nvPr/>
        </p:nvPicPr>
        <p:blipFill>
          <a:blip r:embed="rId2"/>
          <a:stretch>
            <a:fillRect/>
          </a:stretch>
        </p:blipFill>
        <p:spPr>
          <a:xfrm>
            <a:off x="6096000" y="79801"/>
            <a:ext cx="6096000" cy="1378226"/>
          </a:xfrm>
          <a:prstGeom prst="rect">
            <a:avLst/>
          </a:prstGeom>
        </p:spPr>
      </p:pic>
      <p:pic>
        <p:nvPicPr>
          <p:cNvPr id="8" name="Picture 7">
            <a:extLst>
              <a:ext uri="{FF2B5EF4-FFF2-40B4-BE49-F238E27FC236}">
                <a16:creationId xmlns:a16="http://schemas.microsoft.com/office/drawing/2014/main" id="{CDDA7150-54D0-35D1-A07A-01DB3062DA64}"/>
              </a:ext>
            </a:extLst>
          </p:cNvPr>
          <p:cNvPicPr>
            <a:picLocks noChangeAspect="1"/>
          </p:cNvPicPr>
          <p:nvPr/>
        </p:nvPicPr>
        <p:blipFill>
          <a:blip r:embed="rId3"/>
          <a:stretch>
            <a:fillRect/>
          </a:stretch>
        </p:blipFill>
        <p:spPr>
          <a:xfrm>
            <a:off x="6172200" y="1434048"/>
            <a:ext cx="3084816" cy="1318141"/>
          </a:xfrm>
          <a:prstGeom prst="rect">
            <a:avLst/>
          </a:prstGeom>
        </p:spPr>
      </p:pic>
    </p:spTree>
    <p:extLst>
      <p:ext uri="{BB962C8B-B14F-4D97-AF65-F5344CB8AC3E}">
        <p14:creationId xmlns:p14="http://schemas.microsoft.com/office/powerpoint/2010/main" val="1620329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27C0-B657-28C3-7A54-69A00692D681}"/>
              </a:ext>
            </a:extLst>
          </p:cNvPr>
          <p:cNvSpPr>
            <a:spLocks noGrp="1"/>
          </p:cNvSpPr>
          <p:nvPr>
            <p:ph type="title"/>
          </p:nvPr>
        </p:nvSpPr>
        <p:spPr/>
        <p:txBody>
          <a:bodyPr/>
          <a:lstStyle/>
          <a:p>
            <a:r>
              <a:rPr lang="en-US" dirty="0"/>
              <a:t>Print/Debug</a:t>
            </a:r>
          </a:p>
        </p:txBody>
      </p:sp>
      <p:sp>
        <p:nvSpPr>
          <p:cNvPr id="3" name="Text Placeholder 2">
            <a:extLst>
              <a:ext uri="{FF2B5EF4-FFF2-40B4-BE49-F238E27FC236}">
                <a16:creationId xmlns:a16="http://schemas.microsoft.com/office/drawing/2014/main" id="{F067F486-1E96-CB61-E8DC-23F5E574941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B06848D-EB95-F345-3C70-F62C641B2098}"/>
              </a:ext>
            </a:extLst>
          </p:cNvPr>
          <p:cNvSpPr>
            <a:spLocks noGrp="1"/>
          </p:cNvSpPr>
          <p:nvPr>
            <p:ph sz="half" idx="2"/>
          </p:nvPr>
        </p:nvSpPr>
        <p:spPr/>
        <p:txBody>
          <a:bodyPr/>
          <a:lstStyle/>
          <a:p>
            <a:r>
              <a:rPr lang="en-US" dirty="0"/>
              <a:t>Instead of adding a bunch of print statements,</a:t>
            </a:r>
          </a:p>
          <a:p>
            <a:pPr lvl="1"/>
            <a:r>
              <a:rPr lang="en-US" dirty="0"/>
              <a:t>Create a debug function,</a:t>
            </a:r>
          </a:p>
          <a:p>
            <a:pPr lvl="1"/>
            <a:r>
              <a:rPr lang="en-US" dirty="0"/>
              <a:t>Use debug instead of print</a:t>
            </a:r>
          </a:p>
        </p:txBody>
      </p:sp>
      <p:sp>
        <p:nvSpPr>
          <p:cNvPr id="5" name="Text Placeholder 4">
            <a:extLst>
              <a:ext uri="{FF2B5EF4-FFF2-40B4-BE49-F238E27FC236}">
                <a16:creationId xmlns:a16="http://schemas.microsoft.com/office/drawing/2014/main" id="{AC149D01-040D-008E-266A-F2DF61BE2CD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EF9982C-0BE7-7266-05AB-F0C486C8CDA2}"/>
              </a:ext>
            </a:extLst>
          </p:cNvPr>
          <p:cNvSpPr>
            <a:spLocks noGrp="1"/>
          </p:cNvSpPr>
          <p:nvPr>
            <p:ph sz="quarter" idx="4"/>
          </p:nvPr>
        </p:nvSpPr>
        <p:spPr/>
        <p:txBody>
          <a:bodyPr/>
          <a:lstStyle/>
          <a:p>
            <a:pPr marL="0" indent="0">
              <a:buNone/>
            </a:pPr>
            <a:r>
              <a:rPr lang="en-US" b="0" dirty="0" err="1">
                <a:solidFill>
                  <a:srgbClr val="9CDCFE"/>
                </a:solidFill>
                <a:effectLst/>
                <a:latin typeface="Menlo" panose="020B0609030804020204" pitchFamily="49" charset="0"/>
              </a:rPr>
              <a:t>debug_flag</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True</a:t>
            </a:r>
            <a:endParaRPr lang="en-US" b="0" dirty="0">
              <a:solidFill>
                <a:srgbClr val="D4D4D4"/>
              </a:solidFill>
              <a:effectLst/>
              <a:latin typeface="Menlo" panose="020B0609030804020204" pitchFamily="49" charset="0"/>
            </a:endParaRPr>
          </a:p>
          <a:p>
            <a:pPr marL="0" indent="0">
              <a:buNone/>
            </a:pPr>
            <a:r>
              <a:rPr lang="en-US" b="0" dirty="0">
                <a:solidFill>
                  <a:srgbClr val="6A9955"/>
                </a:solidFill>
                <a:effectLst/>
                <a:latin typeface="Menlo" panose="020B0609030804020204" pitchFamily="49" charset="0"/>
              </a:rPr>
              <a:t>#</a:t>
            </a:r>
            <a:r>
              <a:rPr lang="en-US" b="0" dirty="0" err="1">
                <a:solidFill>
                  <a:srgbClr val="6A9955"/>
                </a:solidFill>
                <a:effectLst/>
                <a:latin typeface="Menlo" panose="020B0609030804020204" pitchFamily="49" charset="0"/>
              </a:rPr>
              <a:t>debug_flag</a:t>
            </a:r>
            <a:r>
              <a:rPr lang="en-US" b="0" dirty="0">
                <a:solidFill>
                  <a:srgbClr val="6A9955"/>
                </a:solidFill>
                <a:effectLst/>
                <a:latin typeface="Menlo" panose="020B0609030804020204" pitchFamily="49" charset="0"/>
              </a:rPr>
              <a:t> = False</a:t>
            </a:r>
            <a:endParaRPr lang="en-US" b="0" dirty="0">
              <a:solidFill>
                <a:srgbClr val="D4D4D4"/>
              </a:solidFill>
              <a:effectLst/>
              <a:latin typeface="Menlo" panose="020B0609030804020204" pitchFamily="49" charset="0"/>
            </a:endParaRPr>
          </a:p>
          <a:p>
            <a:pPr marL="0" indent="0">
              <a:buNone/>
            </a:pPr>
            <a:r>
              <a:rPr lang="en-US" b="0" dirty="0">
                <a:solidFill>
                  <a:srgbClr val="569CD6"/>
                </a:solidFill>
                <a:effectLst/>
                <a:latin typeface="Menlo" panose="020B0609030804020204" pitchFamily="49" charset="0"/>
              </a:rPr>
              <a:t>def</a:t>
            </a:r>
            <a:r>
              <a:rPr lang="en-US" b="0" dirty="0">
                <a:solidFill>
                  <a:srgbClr val="D4D4D4"/>
                </a:solidFill>
                <a:effectLst/>
                <a:latin typeface="Menlo" panose="020B0609030804020204" pitchFamily="49" charset="0"/>
              </a:rPr>
              <a:t> </a:t>
            </a:r>
            <a:r>
              <a:rPr lang="en-US" b="0" dirty="0">
                <a:solidFill>
                  <a:srgbClr val="DCDCAA"/>
                </a:solidFill>
                <a:effectLst/>
                <a:latin typeface="Menlo" panose="020B0609030804020204" pitchFamily="49" charset="0"/>
              </a:rPr>
              <a:t>debug</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debug_string</a:t>
            </a:r>
            <a:r>
              <a:rPr lang="en-US" b="0" dirty="0">
                <a:solidFill>
                  <a:srgbClr val="D4D4D4"/>
                </a:solidFill>
                <a:effectLst/>
                <a:latin typeface="Menlo" panose="020B0609030804020204" pitchFamily="49" charset="0"/>
              </a:rPr>
              <a:t>):</a:t>
            </a:r>
          </a:p>
          <a:p>
            <a:pPr marL="457200" lvl="1" indent="0">
              <a:buNone/>
            </a:pPr>
            <a:r>
              <a:rPr lang="en-US" b="0" dirty="0">
                <a:solidFill>
                  <a:srgbClr val="C586C0"/>
                </a:solidFill>
                <a:effectLst/>
                <a:latin typeface="Menlo" panose="020B0609030804020204" pitchFamily="49" charset="0"/>
              </a:rPr>
              <a:t>if</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a:t>
            </a:r>
            <a:r>
              <a:rPr lang="en-US" b="0" dirty="0" err="1">
                <a:solidFill>
                  <a:srgbClr val="9CDCFE"/>
                </a:solidFill>
                <a:effectLst/>
                <a:latin typeface="Menlo" panose="020B0609030804020204" pitchFamily="49" charset="0"/>
              </a:rPr>
              <a:t>debug_flag</a:t>
            </a:r>
            <a:r>
              <a:rPr lang="en-US" b="0" dirty="0">
                <a:solidFill>
                  <a:srgbClr val="9CDCFE"/>
                </a:solidFill>
                <a:effectLst/>
                <a:latin typeface="Menlo" panose="020B0609030804020204" pitchFamily="49" charset="0"/>
              </a:rPr>
              <a:t>)</a:t>
            </a:r>
            <a:r>
              <a:rPr lang="en-US" b="0" dirty="0">
                <a:solidFill>
                  <a:srgbClr val="D4D4D4"/>
                </a:solidFill>
                <a:effectLst/>
                <a:latin typeface="Menlo" panose="020B0609030804020204" pitchFamily="49" charset="0"/>
              </a:rPr>
              <a:t>:</a:t>
            </a:r>
          </a:p>
          <a:p>
            <a:pPr marL="914400" lvl="2" indent="0">
              <a:buNone/>
            </a:pPr>
            <a:r>
              <a:rPr lang="en-US" b="0" dirty="0">
                <a:solidFill>
                  <a:srgbClr val="DCDCAA"/>
                </a:solidFill>
                <a:effectLst/>
                <a:latin typeface="Menlo" panose="020B0609030804020204" pitchFamily="49" charset="0"/>
              </a:rPr>
              <a:t>print</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debug_string</a:t>
            </a:r>
            <a:r>
              <a:rPr lang="en-US" b="0" dirty="0">
                <a:solidFill>
                  <a:srgbClr val="D4D4D4"/>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1923122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210E-D777-5757-1ADB-6BD5308D9CB1}"/>
              </a:ext>
            </a:extLst>
          </p:cNvPr>
          <p:cNvSpPr>
            <a:spLocks noGrp="1"/>
          </p:cNvSpPr>
          <p:nvPr>
            <p:ph type="title"/>
          </p:nvPr>
        </p:nvSpPr>
        <p:spPr/>
        <p:txBody>
          <a:bodyPr/>
          <a:lstStyle/>
          <a:p>
            <a:r>
              <a:rPr lang="en-US" dirty="0"/>
              <a:t>Debugger</a:t>
            </a:r>
          </a:p>
        </p:txBody>
      </p:sp>
      <p:sp>
        <p:nvSpPr>
          <p:cNvPr id="3" name="Text Placeholder 2">
            <a:extLst>
              <a:ext uri="{FF2B5EF4-FFF2-40B4-BE49-F238E27FC236}">
                <a16:creationId xmlns:a16="http://schemas.microsoft.com/office/drawing/2014/main" id="{FCBBAA62-D7E7-7BC0-4264-A394223B52D5}"/>
              </a:ext>
            </a:extLst>
          </p:cNvPr>
          <p:cNvSpPr>
            <a:spLocks noGrp="1"/>
          </p:cNvSpPr>
          <p:nvPr>
            <p:ph type="body" idx="1"/>
          </p:nvPr>
        </p:nvSpPr>
        <p:spPr/>
        <p:txBody>
          <a:bodyPr/>
          <a:lstStyle/>
          <a:p>
            <a:r>
              <a:rPr lang="en-US" dirty="0"/>
              <a:t>Using the VS Code Debugger</a:t>
            </a:r>
          </a:p>
        </p:txBody>
      </p:sp>
      <p:sp>
        <p:nvSpPr>
          <p:cNvPr id="4" name="Content Placeholder 3">
            <a:extLst>
              <a:ext uri="{FF2B5EF4-FFF2-40B4-BE49-F238E27FC236}">
                <a16:creationId xmlns:a16="http://schemas.microsoft.com/office/drawing/2014/main" id="{36DEA25B-ADD1-1291-42F6-A6C38E0A8B55}"/>
              </a:ext>
            </a:extLst>
          </p:cNvPr>
          <p:cNvSpPr>
            <a:spLocks noGrp="1"/>
          </p:cNvSpPr>
          <p:nvPr>
            <p:ph sz="half" idx="2"/>
          </p:nvPr>
        </p:nvSpPr>
        <p:spPr/>
        <p:txBody>
          <a:bodyPr>
            <a:normAutofit fontScale="85000" lnSpcReduction="20000"/>
          </a:bodyPr>
          <a:lstStyle/>
          <a:p>
            <a:r>
              <a:rPr lang="en-US" dirty="0"/>
              <a:t>Breakpoints</a:t>
            </a:r>
          </a:p>
          <a:p>
            <a:r>
              <a:rPr lang="en-US" dirty="0" err="1"/>
              <a:t>Visibles</a:t>
            </a:r>
            <a:endParaRPr lang="en-US" dirty="0"/>
          </a:p>
          <a:p>
            <a:pPr lvl="1"/>
            <a:r>
              <a:rPr lang="en-US" dirty="0"/>
              <a:t>Variables</a:t>
            </a:r>
          </a:p>
          <a:p>
            <a:pPr lvl="1"/>
            <a:r>
              <a:rPr lang="en-US" dirty="0"/>
              <a:t>Watch</a:t>
            </a:r>
          </a:p>
          <a:p>
            <a:pPr lvl="1"/>
            <a:r>
              <a:rPr lang="en-US" dirty="0"/>
              <a:t>Call Stack</a:t>
            </a:r>
          </a:p>
          <a:p>
            <a:r>
              <a:rPr lang="en-US" dirty="0"/>
              <a:t>Actions</a:t>
            </a:r>
          </a:p>
          <a:p>
            <a:pPr lvl="1"/>
            <a:r>
              <a:rPr lang="en-US" dirty="0"/>
              <a:t>|&gt; Continue</a:t>
            </a:r>
          </a:p>
          <a:p>
            <a:pPr lvl="1"/>
            <a:r>
              <a:rPr lang="en-US" dirty="0"/>
              <a:t>.(   Step over</a:t>
            </a:r>
          </a:p>
          <a:p>
            <a:pPr lvl="1"/>
            <a:r>
              <a:rPr lang="en-US" dirty="0"/>
              <a:t>\/  Step into</a:t>
            </a:r>
          </a:p>
          <a:p>
            <a:pPr lvl="1"/>
            <a:r>
              <a:rPr lang="en-US" dirty="0"/>
              <a:t>/\ Step out</a:t>
            </a:r>
          </a:p>
          <a:p>
            <a:pPr lvl="1"/>
            <a:r>
              <a:rPr lang="en-US" dirty="0"/>
              <a:t>@ Restart</a:t>
            </a:r>
          </a:p>
          <a:p>
            <a:pPr lvl="1"/>
            <a:r>
              <a:rPr lang="en-US" dirty="0"/>
              <a:t>[]  Stop</a:t>
            </a:r>
          </a:p>
          <a:p>
            <a:pPr lvl="1"/>
            <a:endParaRPr lang="en-US" dirty="0"/>
          </a:p>
          <a:p>
            <a:endParaRPr lang="en-US" dirty="0"/>
          </a:p>
        </p:txBody>
      </p:sp>
      <p:pic>
        <p:nvPicPr>
          <p:cNvPr id="11" name="Content Placeholder 10">
            <a:extLst>
              <a:ext uri="{FF2B5EF4-FFF2-40B4-BE49-F238E27FC236}">
                <a16:creationId xmlns:a16="http://schemas.microsoft.com/office/drawing/2014/main" id="{756E0453-E1E5-4E08-0DBA-37AECE4FC4D0}"/>
              </a:ext>
            </a:extLst>
          </p:cNvPr>
          <p:cNvPicPr>
            <a:picLocks noGrp="1" noChangeAspect="1"/>
          </p:cNvPicPr>
          <p:nvPr>
            <p:ph sz="quarter" idx="4"/>
          </p:nvPr>
        </p:nvPicPr>
        <p:blipFill>
          <a:blip r:embed="rId2"/>
          <a:stretch>
            <a:fillRect/>
          </a:stretch>
        </p:blipFill>
        <p:spPr>
          <a:xfrm>
            <a:off x="6096000" y="0"/>
            <a:ext cx="3630928" cy="3684588"/>
          </a:xfrm>
          <a:prstGeom prst="rect">
            <a:avLst/>
          </a:prstGeom>
        </p:spPr>
      </p:pic>
      <p:pic>
        <p:nvPicPr>
          <p:cNvPr id="12" name="Picture 11">
            <a:extLst>
              <a:ext uri="{FF2B5EF4-FFF2-40B4-BE49-F238E27FC236}">
                <a16:creationId xmlns:a16="http://schemas.microsoft.com/office/drawing/2014/main" id="{FDB983E5-E747-005B-E4CF-76E9935DFB8A}"/>
              </a:ext>
            </a:extLst>
          </p:cNvPr>
          <p:cNvPicPr>
            <a:picLocks noChangeAspect="1"/>
          </p:cNvPicPr>
          <p:nvPr/>
        </p:nvPicPr>
        <p:blipFill>
          <a:blip r:embed="rId3"/>
          <a:stretch>
            <a:fillRect/>
          </a:stretch>
        </p:blipFill>
        <p:spPr>
          <a:xfrm>
            <a:off x="4978400" y="3983429"/>
            <a:ext cx="7213600" cy="2578100"/>
          </a:xfrm>
          <a:prstGeom prst="rect">
            <a:avLst/>
          </a:prstGeom>
        </p:spPr>
      </p:pic>
    </p:spTree>
    <p:extLst>
      <p:ext uri="{BB962C8B-B14F-4D97-AF65-F5344CB8AC3E}">
        <p14:creationId xmlns:p14="http://schemas.microsoft.com/office/powerpoint/2010/main" val="3318359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A59DE7-4015-FF89-752A-80E5A35D7C2D}"/>
              </a:ext>
            </a:extLst>
          </p:cNvPr>
          <p:cNvSpPr>
            <a:spLocks noGrp="1"/>
          </p:cNvSpPr>
          <p:nvPr>
            <p:ph type="title"/>
          </p:nvPr>
        </p:nvSpPr>
        <p:spPr/>
        <p:txBody>
          <a:bodyPr/>
          <a:lstStyle/>
          <a:p>
            <a:r>
              <a:rPr lang="en-US" dirty="0"/>
              <a:t>Lots of information – need to sort it out…</a:t>
            </a:r>
          </a:p>
        </p:txBody>
      </p:sp>
      <p:pic>
        <p:nvPicPr>
          <p:cNvPr id="5" name="Picture 4">
            <a:extLst>
              <a:ext uri="{FF2B5EF4-FFF2-40B4-BE49-F238E27FC236}">
                <a16:creationId xmlns:a16="http://schemas.microsoft.com/office/drawing/2014/main" id="{530655CE-7272-0199-8ECE-9D2638FDFE88}"/>
              </a:ext>
            </a:extLst>
          </p:cNvPr>
          <p:cNvPicPr>
            <a:picLocks noChangeAspect="1"/>
          </p:cNvPicPr>
          <p:nvPr/>
        </p:nvPicPr>
        <p:blipFill>
          <a:blip r:embed="rId2"/>
          <a:stretch>
            <a:fillRect/>
          </a:stretch>
        </p:blipFill>
        <p:spPr>
          <a:xfrm>
            <a:off x="8667330" y="3429000"/>
            <a:ext cx="3524670" cy="3429000"/>
          </a:xfrm>
          <a:prstGeom prst="rect">
            <a:avLst/>
          </a:prstGeom>
        </p:spPr>
      </p:pic>
      <p:pic>
        <p:nvPicPr>
          <p:cNvPr id="6" name="Picture 5">
            <a:extLst>
              <a:ext uri="{FF2B5EF4-FFF2-40B4-BE49-F238E27FC236}">
                <a16:creationId xmlns:a16="http://schemas.microsoft.com/office/drawing/2014/main" id="{F1A09850-6E7B-F381-B907-F6738012B796}"/>
              </a:ext>
            </a:extLst>
          </p:cNvPr>
          <p:cNvPicPr>
            <a:picLocks noChangeAspect="1"/>
          </p:cNvPicPr>
          <p:nvPr/>
        </p:nvPicPr>
        <p:blipFill>
          <a:blip r:embed="rId3"/>
          <a:stretch>
            <a:fillRect/>
          </a:stretch>
        </p:blipFill>
        <p:spPr>
          <a:xfrm>
            <a:off x="2609045" y="3072605"/>
            <a:ext cx="5786957" cy="3769737"/>
          </a:xfrm>
          <a:prstGeom prst="rect">
            <a:avLst/>
          </a:prstGeom>
        </p:spPr>
      </p:pic>
      <p:pic>
        <p:nvPicPr>
          <p:cNvPr id="7" name="Picture 6">
            <a:extLst>
              <a:ext uri="{FF2B5EF4-FFF2-40B4-BE49-F238E27FC236}">
                <a16:creationId xmlns:a16="http://schemas.microsoft.com/office/drawing/2014/main" id="{20D78BF6-677C-7287-D9AB-287DC6C69C70}"/>
              </a:ext>
            </a:extLst>
          </p:cNvPr>
          <p:cNvPicPr>
            <a:picLocks noChangeAspect="1"/>
          </p:cNvPicPr>
          <p:nvPr/>
        </p:nvPicPr>
        <p:blipFill>
          <a:blip r:embed="rId4"/>
          <a:stretch>
            <a:fillRect/>
          </a:stretch>
        </p:blipFill>
        <p:spPr>
          <a:xfrm>
            <a:off x="6804773" y="1721575"/>
            <a:ext cx="5031057" cy="1428124"/>
          </a:xfrm>
          <a:prstGeom prst="rect">
            <a:avLst/>
          </a:prstGeom>
        </p:spPr>
      </p:pic>
      <p:pic>
        <p:nvPicPr>
          <p:cNvPr id="8" name="Picture 7">
            <a:extLst>
              <a:ext uri="{FF2B5EF4-FFF2-40B4-BE49-F238E27FC236}">
                <a16:creationId xmlns:a16="http://schemas.microsoft.com/office/drawing/2014/main" id="{B14ECEBF-6D40-0A5B-EC8E-CBF74E0A7E1D}"/>
              </a:ext>
            </a:extLst>
          </p:cNvPr>
          <p:cNvPicPr>
            <a:picLocks noChangeAspect="1"/>
          </p:cNvPicPr>
          <p:nvPr/>
        </p:nvPicPr>
        <p:blipFill>
          <a:blip r:embed="rId5"/>
          <a:stretch>
            <a:fillRect/>
          </a:stretch>
        </p:blipFill>
        <p:spPr>
          <a:xfrm>
            <a:off x="0" y="3149699"/>
            <a:ext cx="2337717" cy="3739019"/>
          </a:xfrm>
          <a:prstGeom prst="rect">
            <a:avLst/>
          </a:prstGeom>
        </p:spPr>
      </p:pic>
      <p:sp>
        <p:nvSpPr>
          <p:cNvPr id="9" name="&quot;No&quot; Symbol 8">
            <a:extLst>
              <a:ext uri="{FF2B5EF4-FFF2-40B4-BE49-F238E27FC236}">
                <a16:creationId xmlns:a16="http://schemas.microsoft.com/office/drawing/2014/main" id="{0B67FCE4-0981-4E47-6CBE-70A9CCF13412}"/>
              </a:ext>
            </a:extLst>
          </p:cNvPr>
          <p:cNvSpPr/>
          <p:nvPr/>
        </p:nvSpPr>
        <p:spPr>
          <a:xfrm>
            <a:off x="129436" y="4349961"/>
            <a:ext cx="1265128" cy="1215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riped Right Arrow 9">
            <a:extLst>
              <a:ext uri="{FF2B5EF4-FFF2-40B4-BE49-F238E27FC236}">
                <a16:creationId xmlns:a16="http://schemas.microsoft.com/office/drawing/2014/main" id="{24A1A689-0099-8E07-70AC-D05ED0F9C9BB}"/>
              </a:ext>
            </a:extLst>
          </p:cNvPr>
          <p:cNvSpPr/>
          <p:nvPr/>
        </p:nvSpPr>
        <p:spPr>
          <a:xfrm>
            <a:off x="2198670" y="4787757"/>
            <a:ext cx="1366463" cy="65754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865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5D212-CED7-BDB9-CCA1-59309D0B09AC}"/>
              </a:ext>
            </a:extLst>
          </p:cNvPr>
          <p:cNvPicPr>
            <a:picLocks noChangeAspect="1"/>
          </p:cNvPicPr>
          <p:nvPr/>
        </p:nvPicPr>
        <p:blipFill>
          <a:blip r:embed="rId2"/>
          <a:stretch>
            <a:fillRect/>
          </a:stretch>
        </p:blipFill>
        <p:spPr>
          <a:xfrm>
            <a:off x="0" y="0"/>
            <a:ext cx="5681773" cy="6858000"/>
          </a:xfrm>
          <a:prstGeom prst="rect">
            <a:avLst/>
          </a:prstGeom>
        </p:spPr>
      </p:pic>
      <p:pic>
        <p:nvPicPr>
          <p:cNvPr id="5" name="Picture 4">
            <a:extLst>
              <a:ext uri="{FF2B5EF4-FFF2-40B4-BE49-F238E27FC236}">
                <a16:creationId xmlns:a16="http://schemas.microsoft.com/office/drawing/2014/main" id="{A892E02A-A2AC-5F06-5F9C-13F9DF11DC39}"/>
              </a:ext>
            </a:extLst>
          </p:cNvPr>
          <p:cNvPicPr>
            <a:picLocks noChangeAspect="1"/>
          </p:cNvPicPr>
          <p:nvPr/>
        </p:nvPicPr>
        <p:blipFill>
          <a:blip r:embed="rId3"/>
          <a:stretch>
            <a:fillRect/>
          </a:stretch>
        </p:blipFill>
        <p:spPr>
          <a:xfrm>
            <a:off x="5208872" y="2574534"/>
            <a:ext cx="3644900" cy="1308100"/>
          </a:xfrm>
          <a:prstGeom prst="rect">
            <a:avLst/>
          </a:prstGeom>
        </p:spPr>
      </p:pic>
      <p:cxnSp>
        <p:nvCxnSpPr>
          <p:cNvPr id="6" name="Straight Arrow Connector 5">
            <a:extLst>
              <a:ext uri="{FF2B5EF4-FFF2-40B4-BE49-F238E27FC236}">
                <a16:creationId xmlns:a16="http://schemas.microsoft.com/office/drawing/2014/main" id="{4E6504ED-1E71-5E31-0578-E5B722C78C05}"/>
              </a:ext>
            </a:extLst>
          </p:cNvPr>
          <p:cNvCxnSpPr/>
          <p:nvPr/>
        </p:nvCxnSpPr>
        <p:spPr>
          <a:xfrm>
            <a:off x="3205537" y="3205537"/>
            <a:ext cx="200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1E52D5-FB5A-AC8B-FC52-6944C50D4846}"/>
              </a:ext>
            </a:extLst>
          </p:cNvPr>
          <p:cNvCxnSpPr>
            <a:cxnSpLocks/>
          </p:cNvCxnSpPr>
          <p:nvPr/>
        </p:nvCxnSpPr>
        <p:spPr>
          <a:xfrm flipV="1">
            <a:off x="3842535" y="3205537"/>
            <a:ext cx="2003461" cy="42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DDE967-192C-93C0-E27B-D22CC95B57E9}"/>
              </a:ext>
            </a:extLst>
          </p:cNvPr>
          <p:cNvCxnSpPr>
            <a:cxnSpLocks/>
          </p:cNvCxnSpPr>
          <p:nvPr/>
        </p:nvCxnSpPr>
        <p:spPr>
          <a:xfrm flipV="1">
            <a:off x="3493213" y="3205537"/>
            <a:ext cx="3534311" cy="821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E850DD-B79A-F4C5-5615-818F12154DB9}"/>
              </a:ext>
            </a:extLst>
          </p:cNvPr>
          <p:cNvCxnSpPr>
            <a:cxnSpLocks/>
          </p:cNvCxnSpPr>
          <p:nvPr/>
        </p:nvCxnSpPr>
        <p:spPr>
          <a:xfrm flipV="1">
            <a:off x="3575407" y="3298004"/>
            <a:ext cx="4058292" cy="99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CF48CF3-4CCC-BD59-242B-C91A4200D879}"/>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E1E106-5FC4-5268-89CE-88773B85D4F1}"/>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36C2B54-8759-C91D-4552-1CC4A79EB448}"/>
              </a:ext>
            </a:extLst>
          </p:cNvPr>
          <p:cNvCxnSpPr>
            <a:cxnSpLocks/>
          </p:cNvCxnSpPr>
          <p:nvPr/>
        </p:nvCxnSpPr>
        <p:spPr>
          <a:xfrm flipV="1">
            <a:off x="3493213" y="3339101"/>
            <a:ext cx="4699151" cy="119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616484-4E04-86FE-2B2D-AA3206A76DBE}"/>
              </a:ext>
            </a:extLst>
          </p:cNvPr>
          <p:cNvCxnSpPr>
            <a:cxnSpLocks/>
          </p:cNvCxnSpPr>
          <p:nvPr/>
        </p:nvCxnSpPr>
        <p:spPr>
          <a:xfrm flipV="1">
            <a:off x="3493213" y="3750068"/>
            <a:ext cx="2424702" cy="119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EF96EF18-6722-25C8-CF28-88AA7F9B50B5}"/>
              </a:ext>
            </a:extLst>
          </p:cNvPr>
          <p:cNvPicPr>
            <a:picLocks noChangeAspect="1"/>
          </p:cNvPicPr>
          <p:nvPr/>
        </p:nvPicPr>
        <p:blipFill>
          <a:blip r:embed="rId3"/>
          <a:stretch>
            <a:fillRect/>
          </a:stretch>
        </p:blipFill>
        <p:spPr>
          <a:xfrm>
            <a:off x="6406870" y="4946152"/>
            <a:ext cx="3644900" cy="1308100"/>
          </a:xfrm>
          <a:prstGeom prst="rect">
            <a:avLst/>
          </a:prstGeom>
        </p:spPr>
      </p:pic>
      <p:cxnSp>
        <p:nvCxnSpPr>
          <p:cNvPr id="27" name="Straight Connector 26">
            <a:extLst>
              <a:ext uri="{FF2B5EF4-FFF2-40B4-BE49-F238E27FC236}">
                <a16:creationId xmlns:a16="http://schemas.microsoft.com/office/drawing/2014/main" id="{9A126FD7-221F-E739-1740-AD1D8D2C59A6}"/>
              </a:ext>
            </a:extLst>
          </p:cNvPr>
          <p:cNvCxnSpPr/>
          <p:nvPr/>
        </p:nvCxnSpPr>
        <p:spPr>
          <a:xfrm>
            <a:off x="6999309" y="4664466"/>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2224F8-DCBC-A25D-04D5-D6023AF66A48}"/>
              </a:ext>
            </a:extLst>
          </p:cNvPr>
          <p:cNvCxnSpPr/>
          <p:nvPr/>
        </p:nvCxnSpPr>
        <p:spPr>
          <a:xfrm>
            <a:off x="7901723" y="4664466"/>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0FDCE8-47A9-2D36-70A7-7C0F538BC3F5}"/>
              </a:ext>
            </a:extLst>
          </p:cNvPr>
          <p:cNvCxnSpPr/>
          <p:nvPr/>
        </p:nvCxnSpPr>
        <p:spPr>
          <a:xfrm>
            <a:off x="8814411" y="4703851"/>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F0A09D-0052-4040-5D6E-4F40928DA034}"/>
              </a:ext>
            </a:extLst>
          </p:cNvPr>
          <p:cNvCxnSpPr/>
          <p:nvPr/>
        </p:nvCxnSpPr>
        <p:spPr>
          <a:xfrm>
            <a:off x="9470244" y="4681591"/>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92C56C4-625F-7E16-B6F3-D33696743A6B}"/>
              </a:ext>
            </a:extLst>
          </p:cNvPr>
          <p:cNvCxnSpPr>
            <a:cxnSpLocks/>
          </p:cNvCxnSpPr>
          <p:nvPr/>
        </p:nvCxnSpPr>
        <p:spPr>
          <a:xfrm>
            <a:off x="6170853" y="5753528"/>
            <a:ext cx="428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6F999C-72B4-A35F-D7B5-05ACA5A39B45}"/>
              </a:ext>
            </a:extLst>
          </p:cNvPr>
          <p:cNvCxnSpPr>
            <a:cxnSpLocks/>
          </p:cNvCxnSpPr>
          <p:nvPr/>
        </p:nvCxnSpPr>
        <p:spPr>
          <a:xfrm>
            <a:off x="6170853" y="5289479"/>
            <a:ext cx="428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A47D8D-3B88-E518-72CA-E7B5B5FD9F11}"/>
              </a:ext>
            </a:extLst>
          </p:cNvPr>
          <p:cNvCxnSpPr>
            <a:cxnSpLocks/>
          </p:cNvCxnSpPr>
          <p:nvPr/>
        </p:nvCxnSpPr>
        <p:spPr>
          <a:xfrm>
            <a:off x="6170853" y="6254252"/>
            <a:ext cx="428416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840F490-5CF4-3242-A153-C8B0EE11E107}"/>
              </a:ext>
            </a:extLst>
          </p:cNvPr>
          <p:cNvSpPr txBox="1"/>
          <p:nvPr/>
        </p:nvSpPr>
        <p:spPr>
          <a:xfrm>
            <a:off x="6331868" y="4530903"/>
            <a:ext cx="3995004" cy="369332"/>
          </a:xfrm>
          <a:prstGeom prst="rect">
            <a:avLst/>
          </a:prstGeom>
          <a:noFill/>
        </p:spPr>
        <p:txBody>
          <a:bodyPr wrap="none" rtlCol="0">
            <a:spAutoFit/>
          </a:bodyPr>
          <a:lstStyle/>
          <a:p>
            <a:r>
              <a:rPr lang="en-US" dirty="0"/>
              <a:t>   0	1	2	3	4</a:t>
            </a:r>
          </a:p>
        </p:txBody>
      </p:sp>
      <p:sp>
        <p:nvSpPr>
          <p:cNvPr id="37" name="TextBox 36">
            <a:extLst>
              <a:ext uri="{FF2B5EF4-FFF2-40B4-BE49-F238E27FC236}">
                <a16:creationId xmlns:a16="http://schemas.microsoft.com/office/drawing/2014/main" id="{D9CBB024-C09A-4140-C2C2-168BCDEA84E2}"/>
              </a:ext>
            </a:extLst>
          </p:cNvPr>
          <p:cNvSpPr txBox="1"/>
          <p:nvPr/>
        </p:nvSpPr>
        <p:spPr>
          <a:xfrm>
            <a:off x="5940916" y="5299750"/>
            <a:ext cx="301686" cy="2031325"/>
          </a:xfrm>
          <a:prstGeom prst="rect">
            <a:avLst/>
          </a:prstGeom>
          <a:noFill/>
        </p:spPr>
        <p:txBody>
          <a:bodyPr wrap="none" rtlCol="0">
            <a:spAutoFit/>
          </a:bodyPr>
          <a:lstStyle/>
          <a:p>
            <a:r>
              <a:rPr lang="en-US" dirty="0"/>
              <a:t>0</a:t>
            </a:r>
          </a:p>
          <a:p>
            <a:endParaRPr lang="en-US" dirty="0"/>
          </a:p>
          <a:p>
            <a:r>
              <a:rPr lang="en-US" dirty="0"/>
              <a:t>1</a:t>
            </a:r>
          </a:p>
          <a:p>
            <a:endParaRPr lang="en-US" dirty="0"/>
          </a:p>
          <a:p>
            <a:r>
              <a:rPr lang="en-US" dirty="0"/>
              <a:t>2</a:t>
            </a:r>
          </a:p>
          <a:p>
            <a:endParaRPr lang="en-US" dirty="0"/>
          </a:p>
          <a:p>
            <a:r>
              <a:rPr lang="en-US" dirty="0"/>
              <a:t>3</a:t>
            </a:r>
          </a:p>
        </p:txBody>
      </p:sp>
      <p:sp>
        <p:nvSpPr>
          <p:cNvPr id="38" name="TextBox 37">
            <a:extLst>
              <a:ext uri="{FF2B5EF4-FFF2-40B4-BE49-F238E27FC236}">
                <a16:creationId xmlns:a16="http://schemas.microsoft.com/office/drawing/2014/main" id="{7F966B4C-C3B2-FE23-90BD-801A3E994793}"/>
              </a:ext>
            </a:extLst>
          </p:cNvPr>
          <p:cNvSpPr txBox="1"/>
          <p:nvPr/>
        </p:nvSpPr>
        <p:spPr>
          <a:xfrm>
            <a:off x="5739319" y="4604090"/>
            <a:ext cx="585417" cy="369332"/>
          </a:xfrm>
          <a:prstGeom prst="rect">
            <a:avLst/>
          </a:prstGeom>
          <a:noFill/>
        </p:spPr>
        <p:txBody>
          <a:bodyPr wrap="none" rtlCol="0">
            <a:spAutoFit/>
          </a:bodyPr>
          <a:lstStyle/>
          <a:p>
            <a:r>
              <a:rPr lang="en-US" dirty="0"/>
              <a:t>Grid</a:t>
            </a:r>
          </a:p>
        </p:txBody>
      </p:sp>
      <p:sp>
        <p:nvSpPr>
          <p:cNvPr id="39" name="Rectangle 38">
            <a:extLst>
              <a:ext uri="{FF2B5EF4-FFF2-40B4-BE49-F238E27FC236}">
                <a16:creationId xmlns:a16="http://schemas.microsoft.com/office/drawing/2014/main" id="{64FC53BD-8301-0AA3-E523-3048C03F854A}"/>
              </a:ext>
            </a:extLst>
          </p:cNvPr>
          <p:cNvSpPr/>
          <p:nvPr/>
        </p:nvSpPr>
        <p:spPr>
          <a:xfrm>
            <a:off x="8865345" y="5425214"/>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FAD936B-F4BF-1A58-DE0A-1C17C32B7C77}"/>
              </a:ext>
            </a:extLst>
          </p:cNvPr>
          <p:cNvSpPr/>
          <p:nvPr/>
        </p:nvSpPr>
        <p:spPr>
          <a:xfrm>
            <a:off x="9454833" y="5425214"/>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53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28633CC-5E09-89E5-7F18-A6D6C6C89556}"/>
              </a:ext>
            </a:extLst>
          </p:cNvPr>
          <p:cNvPicPr>
            <a:picLocks noChangeAspect="1"/>
          </p:cNvPicPr>
          <p:nvPr/>
        </p:nvPicPr>
        <p:blipFill>
          <a:blip r:embed="rId3"/>
          <a:stretch>
            <a:fillRect/>
          </a:stretch>
        </p:blipFill>
        <p:spPr>
          <a:xfrm>
            <a:off x="8267668" y="0"/>
            <a:ext cx="3931211" cy="2871627"/>
          </a:xfrm>
          <a:prstGeom prst="rect">
            <a:avLst/>
          </a:prstGeom>
        </p:spPr>
      </p:pic>
      <p:pic>
        <p:nvPicPr>
          <p:cNvPr id="31" name="Picture 30">
            <a:extLst>
              <a:ext uri="{FF2B5EF4-FFF2-40B4-BE49-F238E27FC236}">
                <a16:creationId xmlns:a16="http://schemas.microsoft.com/office/drawing/2014/main" id="{9BAE2B46-8340-EA63-BAA0-ECFF9ACCE95E}"/>
              </a:ext>
            </a:extLst>
          </p:cNvPr>
          <p:cNvPicPr>
            <a:picLocks noChangeAspect="1"/>
          </p:cNvPicPr>
          <p:nvPr/>
        </p:nvPicPr>
        <p:blipFill>
          <a:blip r:embed="rId4"/>
          <a:stretch>
            <a:fillRect/>
          </a:stretch>
        </p:blipFill>
        <p:spPr>
          <a:xfrm>
            <a:off x="0" y="3138754"/>
            <a:ext cx="5215723" cy="3159303"/>
          </a:xfrm>
          <a:prstGeom prst="rect">
            <a:avLst/>
          </a:prstGeom>
        </p:spPr>
      </p:pic>
      <p:pic>
        <p:nvPicPr>
          <p:cNvPr id="5" name="Picture 4">
            <a:extLst>
              <a:ext uri="{FF2B5EF4-FFF2-40B4-BE49-F238E27FC236}">
                <a16:creationId xmlns:a16="http://schemas.microsoft.com/office/drawing/2014/main" id="{A892E02A-A2AC-5F06-5F9C-13F9DF11DC39}"/>
              </a:ext>
            </a:extLst>
          </p:cNvPr>
          <p:cNvPicPr>
            <a:picLocks noChangeAspect="1"/>
          </p:cNvPicPr>
          <p:nvPr/>
        </p:nvPicPr>
        <p:blipFill>
          <a:blip r:embed="rId5"/>
          <a:stretch>
            <a:fillRect/>
          </a:stretch>
        </p:blipFill>
        <p:spPr>
          <a:xfrm>
            <a:off x="5208872" y="2574534"/>
            <a:ext cx="3644900" cy="1308100"/>
          </a:xfrm>
          <a:prstGeom prst="rect">
            <a:avLst/>
          </a:prstGeom>
        </p:spPr>
      </p:pic>
      <p:cxnSp>
        <p:nvCxnSpPr>
          <p:cNvPr id="9" name="Straight Arrow Connector 8">
            <a:extLst>
              <a:ext uri="{FF2B5EF4-FFF2-40B4-BE49-F238E27FC236}">
                <a16:creationId xmlns:a16="http://schemas.microsoft.com/office/drawing/2014/main" id="{6BCA05B4-1543-11F3-28BE-C5C649B367CD}"/>
              </a:ext>
            </a:extLst>
          </p:cNvPr>
          <p:cNvCxnSpPr>
            <a:cxnSpLocks/>
          </p:cNvCxnSpPr>
          <p:nvPr/>
        </p:nvCxnSpPr>
        <p:spPr>
          <a:xfrm>
            <a:off x="3041151" y="4538893"/>
            <a:ext cx="5423478" cy="122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6E21EA-5F77-E294-2B78-9DC695B57AAA}"/>
              </a:ext>
            </a:extLst>
          </p:cNvPr>
          <p:cNvCxnSpPr>
            <a:cxnSpLocks/>
          </p:cNvCxnSpPr>
          <p:nvPr/>
        </p:nvCxnSpPr>
        <p:spPr>
          <a:xfrm flipV="1">
            <a:off x="3041151" y="184935"/>
            <a:ext cx="5415955" cy="344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A102632-3D4E-5A4E-751B-76DEA4537554}"/>
              </a:ext>
            </a:extLst>
          </p:cNvPr>
          <p:cNvCxnSpPr>
            <a:cxnSpLocks/>
          </p:cNvCxnSpPr>
          <p:nvPr/>
        </p:nvCxnSpPr>
        <p:spPr>
          <a:xfrm flipV="1">
            <a:off x="3524036" y="3228584"/>
            <a:ext cx="2321409" cy="49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633AC2-CA12-0B28-C94A-0EEA34787F7A}"/>
              </a:ext>
            </a:extLst>
          </p:cNvPr>
          <p:cNvCxnSpPr>
            <a:cxnSpLocks/>
          </p:cNvCxnSpPr>
          <p:nvPr/>
        </p:nvCxnSpPr>
        <p:spPr>
          <a:xfrm flipH="1">
            <a:off x="7766137" y="1965399"/>
            <a:ext cx="1192928" cy="112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96A58C-7722-ACD8-ABC4-413C1C4319EB}"/>
              </a:ext>
            </a:extLst>
          </p:cNvPr>
          <p:cNvCxnSpPr>
            <a:cxnSpLocks/>
          </p:cNvCxnSpPr>
          <p:nvPr/>
        </p:nvCxnSpPr>
        <p:spPr>
          <a:xfrm flipV="1">
            <a:off x="3041151" y="3719245"/>
            <a:ext cx="2495353" cy="79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E629E1-53D9-E453-8F06-A4C1BB6E4C1D}"/>
              </a:ext>
            </a:extLst>
          </p:cNvPr>
          <p:cNvPicPr>
            <a:picLocks noChangeAspect="1"/>
          </p:cNvPicPr>
          <p:nvPr/>
        </p:nvPicPr>
        <p:blipFill>
          <a:blip r:embed="rId6"/>
          <a:stretch>
            <a:fillRect/>
          </a:stretch>
        </p:blipFill>
        <p:spPr>
          <a:xfrm>
            <a:off x="8457106" y="5549900"/>
            <a:ext cx="3741774" cy="1308100"/>
          </a:xfrm>
          <a:prstGeom prst="rect">
            <a:avLst/>
          </a:prstGeom>
        </p:spPr>
      </p:pic>
      <p:cxnSp>
        <p:nvCxnSpPr>
          <p:cNvPr id="37" name="Straight Arrow Connector 36">
            <a:extLst>
              <a:ext uri="{FF2B5EF4-FFF2-40B4-BE49-F238E27FC236}">
                <a16:creationId xmlns:a16="http://schemas.microsoft.com/office/drawing/2014/main" id="{7EEFED9C-0F7B-26FF-41EC-861D7B214150}"/>
              </a:ext>
            </a:extLst>
          </p:cNvPr>
          <p:cNvCxnSpPr>
            <a:cxnSpLocks/>
          </p:cNvCxnSpPr>
          <p:nvPr/>
        </p:nvCxnSpPr>
        <p:spPr>
          <a:xfrm flipH="1">
            <a:off x="8457106" y="2117799"/>
            <a:ext cx="654359" cy="97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DD2E8BF-CCE7-AB69-0FE9-A4C3ACFC0DDD}"/>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8AFF1C-6F87-B0BB-BFBF-53B17A8741A8}"/>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F800A14-61E2-9887-CDD8-C2443854F74A}"/>
              </a:ext>
            </a:extLst>
          </p:cNvPr>
          <p:cNvCxnSpPr>
            <a:cxnSpLocks/>
          </p:cNvCxnSpPr>
          <p:nvPr/>
        </p:nvCxnSpPr>
        <p:spPr>
          <a:xfrm flipV="1">
            <a:off x="1628384" y="3182349"/>
            <a:ext cx="4809994" cy="171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4">
            <a:extLst>
              <a:ext uri="{FF2B5EF4-FFF2-40B4-BE49-F238E27FC236}">
                <a16:creationId xmlns:a16="http://schemas.microsoft.com/office/drawing/2014/main" id="{44561D4B-B6BB-7F90-2399-F181875AF623}"/>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12 Team Activity: Using Objects</a:t>
            </a:r>
            <a:br>
              <a:rPr lang="en-US" b="1"/>
            </a:br>
            <a:endParaRPr lang="en-US" dirty="0"/>
          </a:p>
        </p:txBody>
      </p:sp>
    </p:spTree>
    <p:extLst>
      <p:ext uri="{BB962C8B-B14F-4D97-AF65-F5344CB8AC3E}">
        <p14:creationId xmlns:p14="http://schemas.microsoft.com/office/powerpoint/2010/main" val="104797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E5D9-D5FE-C6B8-4B81-2567FA804D9F}"/>
              </a:ext>
            </a:extLst>
          </p:cNvPr>
          <p:cNvSpPr>
            <a:spLocks noGrp="1"/>
          </p:cNvSpPr>
          <p:nvPr>
            <p:ph type="title"/>
          </p:nvPr>
        </p:nvSpPr>
        <p:spPr/>
        <p:txBody>
          <a:bodyPr/>
          <a:lstStyle/>
          <a:p>
            <a:r>
              <a:rPr lang="en-US" b="1" dirty="0"/>
              <a:t>13 Prove Milestone: Student Chosen Program</a:t>
            </a:r>
            <a:br>
              <a:rPr lang="en-US" b="1" dirty="0"/>
            </a:br>
            <a:endParaRPr lang="en-US" dirty="0"/>
          </a:p>
        </p:txBody>
      </p:sp>
      <p:sp>
        <p:nvSpPr>
          <p:cNvPr id="3" name="Content Placeholder 2">
            <a:extLst>
              <a:ext uri="{FF2B5EF4-FFF2-40B4-BE49-F238E27FC236}">
                <a16:creationId xmlns:a16="http://schemas.microsoft.com/office/drawing/2014/main" id="{7F68C2D0-351E-0DCF-6924-2745880440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6071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79B-6156-AC4E-3C20-67073D1F111A}"/>
              </a:ext>
            </a:extLst>
          </p:cNvPr>
          <p:cNvSpPr>
            <a:spLocks noGrp="1"/>
          </p:cNvSpPr>
          <p:nvPr>
            <p:ph type="title"/>
          </p:nvPr>
        </p:nvSpPr>
        <p:spPr/>
        <p:txBody>
          <a:bodyPr/>
          <a:lstStyle/>
          <a:p>
            <a:r>
              <a:rPr lang="en-US" b="1" dirty="0"/>
              <a:t>Lesson 13 Rubric</a:t>
            </a:r>
            <a:br>
              <a:rPr lang="en-US" b="1" dirty="0"/>
            </a:br>
            <a:endParaRPr lang="en-US" dirty="0"/>
          </a:p>
        </p:txBody>
      </p:sp>
      <p:sp>
        <p:nvSpPr>
          <p:cNvPr id="3" name="Content Placeholder 2">
            <a:extLst>
              <a:ext uri="{FF2B5EF4-FFF2-40B4-BE49-F238E27FC236}">
                <a16:creationId xmlns:a16="http://schemas.microsoft.com/office/drawing/2014/main" id="{DE2739C4-E4A3-B193-57CF-3E0043374188}"/>
              </a:ext>
            </a:extLst>
          </p:cNvPr>
          <p:cNvSpPr>
            <a:spLocks noGrp="1"/>
          </p:cNvSpPr>
          <p:nvPr>
            <p:ph sz="half" idx="1"/>
          </p:nvPr>
        </p:nvSpPr>
        <p:spPr/>
        <p:txBody>
          <a:bodyPr>
            <a:normAutofit fontScale="55000" lnSpcReduction="20000"/>
          </a:bodyPr>
          <a:lstStyle/>
          <a:p>
            <a:pPr>
              <a:buFont typeface="+mj-lt"/>
              <a:buAutoNum type="arabicPeriod"/>
            </a:pPr>
            <a:r>
              <a:rPr lang="en-US" dirty="0"/>
              <a:t>Time—50%: </a:t>
            </a:r>
          </a:p>
          <a:p>
            <a:pPr lvl="1">
              <a:buFont typeface="+mj-lt"/>
              <a:buAutoNum type="arabicPeriod"/>
            </a:pPr>
            <a:r>
              <a:rPr lang="en-US" dirty="0"/>
              <a:t>Did you spend at least six hours on your Python program or test functions during the current lesson?</a:t>
            </a:r>
          </a:p>
          <a:p>
            <a:pPr>
              <a:buFont typeface="+mj-lt"/>
              <a:buAutoNum type="arabicPeriod"/>
            </a:pPr>
            <a:r>
              <a:rPr lang="en-US" dirty="0"/>
              <a:t>Description—10%: I</a:t>
            </a:r>
          </a:p>
          <a:p>
            <a:pPr lvl="1">
              <a:buFont typeface="+mj-lt"/>
              <a:buAutoNum type="arabicPeriod"/>
            </a:pPr>
            <a:r>
              <a:rPr lang="en-US" dirty="0"/>
              <a:t>s the description of your work for this lesson complete and easily understandable? </a:t>
            </a:r>
          </a:p>
          <a:p>
            <a:pPr lvl="1">
              <a:buFont typeface="+mj-lt"/>
              <a:buAutoNum type="arabicPeriod"/>
            </a:pPr>
            <a:r>
              <a:rPr lang="en-US" dirty="0"/>
              <a:t>Your description should include the following: A list of the function names in your program.</a:t>
            </a:r>
          </a:p>
          <a:p>
            <a:pPr lvl="2">
              <a:buFont typeface="+mj-lt"/>
              <a:buAutoNum type="arabicPeriod"/>
            </a:pPr>
            <a:r>
              <a:rPr lang="en-US" dirty="0"/>
              <a:t>A list of the test function names in your test code.</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pPr>
              <a:buFont typeface="+mj-lt"/>
              <a:buAutoNum type="arabicPeriod"/>
            </a:pPr>
            <a:r>
              <a:rPr lang="en-US" dirty="0"/>
              <a:t>Python program file—25%: </a:t>
            </a:r>
          </a:p>
          <a:p>
            <a:pPr lvl="1">
              <a:buFont typeface="+mj-lt"/>
              <a:buAutoNum type="arabicPeriod"/>
            </a:pPr>
            <a:r>
              <a:rPr lang="en-US" dirty="0"/>
              <a:t>Upload your Python program. Your teacher will evaluate it according to these criteria: </a:t>
            </a:r>
          </a:p>
          <a:p>
            <a:pPr lvl="2">
              <a:buFont typeface="+mj-lt"/>
              <a:buAutoNum type="arabicPeriod"/>
            </a:pPr>
            <a:r>
              <a:rPr lang="en-US" dirty="0"/>
              <a:t>Your program is divided into functions and each function performs one task only.</a:t>
            </a:r>
          </a:p>
          <a:p>
            <a:pPr lvl="2">
              <a:buFont typeface="+mj-lt"/>
              <a:buAutoNum type="arabicPeriod"/>
            </a:pPr>
            <a:r>
              <a:rPr lang="en-US" dirty="0"/>
              <a:t>Your program effectively uses existing Python modules such as math, random, requests, pandas, and </a:t>
            </a:r>
            <a:r>
              <a:rPr lang="en-US" dirty="0" err="1"/>
              <a:t>tkinter</a:t>
            </a:r>
            <a:r>
              <a:rPr lang="en-US" dirty="0"/>
              <a:t>.</a:t>
            </a:r>
          </a:p>
          <a:p>
            <a:pPr lvl="2">
              <a:buFont typeface="+mj-lt"/>
              <a:buAutoNum type="arabicPeriod"/>
            </a:pPr>
            <a:r>
              <a:rPr lang="en-US" dirty="0"/>
              <a:t>Your program performs a significant real-world task.</a:t>
            </a:r>
          </a:p>
          <a:p>
            <a:pPr>
              <a:buFont typeface="+mj-lt"/>
              <a:buAutoNum type="arabicPeriod"/>
            </a:pPr>
            <a:endParaRPr lang="en-US" dirty="0"/>
          </a:p>
          <a:p>
            <a:endParaRPr lang="en-US" dirty="0"/>
          </a:p>
        </p:txBody>
      </p:sp>
      <p:sp>
        <p:nvSpPr>
          <p:cNvPr id="4" name="Content Placeholder 3">
            <a:extLst>
              <a:ext uri="{FF2B5EF4-FFF2-40B4-BE49-F238E27FC236}">
                <a16:creationId xmlns:a16="http://schemas.microsoft.com/office/drawing/2014/main" id="{F172CA01-8A78-02FC-854A-B47BA949E25C}"/>
              </a:ext>
            </a:extLst>
          </p:cNvPr>
          <p:cNvSpPr>
            <a:spLocks noGrp="1"/>
          </p:cNvSpPr>
          <p:nvPr>
            <p:ph sz="half" idx="2"/>
          </p:nvPr>
        </p:nvSpPr>
        <p:spPr/>
        <p:txBody>
          <a:bodyPr>
            <a:normAutofit fontScale="55000" lnSpcReduction="20000"/>
          </a:bodyPr>
          <a:lstStyle/>
          <a:p>
            <a:pPr>
              <a:buFont typeface="+mj-lt"/>
              <a:buAutoNum type="arabicPeriod"/>
            </a:pPr>
            <a:r>
              <a:rPr lang="en-US" dirty="0"/>
              <a:t>Python test file—15%: </a:t>
            </a:r>
          </a:p>
          <a:p>
            <a:pPr lvl="1">
              <a:buFont typeface="+mj-lt"/>
              <a:buAutoNum type="arabicPeriod"/>
            </a:pPr>
            <a:r>
              <a:rPr lang="en-US" dirty="0"/>
              <a:t>Upload your Python test file. </a:t>
            </a:r>
          </a:p>
          <a:p>
            <a:pPr lvl="1">
              <a:buFont typeface="+mj-lt"/>
              <a:buAutoNum type="arabicPeriod"/>
            </a:pPr>
            <a:r>
              <a:rPr lang="en-US" dirty="0"/>
              <a:t>Your teacher will evaluate it according to these criteria: </a:t>
            </a:r>
          </a:p>
          <a:p>
            <a:pPr lvl="2">
              <a:buFont typeface="+mj-lt"/>
              <a:buAutoNum type="arabicPeriod"/>
            </a:pPr>
            <a:r>
              <a:rPr lang="en-US" dirty="0"/>
              <a:t>Each testable program function is covered (tested) by one test function. (Some functions, especially main and those that create GUIs are difficult to test and don't need to have a corresponding test function.)</a:t>
            </a:r>
          </a:p>
          <a:p>
            <a:pPr lvl="2">
              <a:buFont typeface="+mj-lt"/>
              <a:buAutoNum type="arabicPeriod"/>
            </a:pPr>
            <a:r>
              <a:rPr lang="en-US" dirty="0"/>
              <a:t>Each test function completely exercises (tests) its corresponding program function. In other words, the test function calls the program function multiple times with different arguments, including unusual or unexpected values.</a:t>
            </a:r>
          </a:p>
          <a:p>
            <a:endParaRPr lang="en-US" dirty="0"/>
          </a:p>
        </p:txBody>
      </p:sp>
    </p:spTree>
    <p:extLst>
      <p:ext uri="{BB962C8B-B14F-4D97-AF65-F5344CB8AC3E}">
        <p14:creationId xmlns:p14="http://schemas.microsoft.com/office/powerpoint/2010/main" val="396895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DBC5-C4F3-A71D-8BC9-22D14DF697CC}"/>
              </a:ext>
            </a:extLst>
          </p:cNvPr>
          <p:cNvSpPr>
            <a:spLocks noGrp="1"/>
          </p:cNvSpPr>
          <p:nvPr>
            <p:ph type="title"/>
          </p:nvPr>
        </p:nvSpPr>
        <p:spPr/>
        <p:txBody>
          <a:bodyPr/>
          <a:lstStyle/>
          <a:p>
            <a:r>
              <a:rPr lang="en-US" b="1" dirty="0"/>
              <a:t>14 Prepare: Conclusion</a:t>
            </a:r>
            <a:br>
              <a:rPr lang="en-US" b="1" dirty="0"/>
            </a:br>
            <a:endParaRPr lang="en-US" dirty="0"/>
          </a:p>
        </p:txBody>
      </p:sp>
      <p:sp>
        <p:nvSpPr>
          <p:cNvPr id="7" name="Rectangle 6">
            <a:extLst>
              <a:ext uri="{FF2B5EF4-FFF2-40B4-BE49-F238E27FC236}">
                <a16:creationId xmlns:a16="http://schemas.microsoft.com/office/drawing/2014/main" id="{41DA542F-3142-9844-BDEC-CC48FA3CBBF5}"/>
              </a:ext>
            </a:extLst>
          </p:cNvPr>
          <p:cNvSpPr/>
          <p:nvPr/>
        </p:nvSpPr>
        <p:spPr>
          <a:xfrm>
            <a:off x="1695237" y="4094841"/>
            <a:ext cx="9140868" cy="2585323"/>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Congratulations! </a:t>
            </a:r>
          </a:p>
          <a:p>
            <a:pPr algn="ctr"/>
            <a:r>
              <a:rPr lang="en-US" sz="5400" b="0"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 successfully made it to the final lesson of CSE 111.</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8371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BAF4E0-86EB-CAE5-8455-E72C066871F3}"/>
              </a:ext>
            </a:extLst>
          </p:cNvPr>
          <p:cNvSpPr>
            <a:spLocks noGrp="1"/>
          </p:cNvSpPr>
          <p:nvPr>
            <p:ph type="title"/>
          </p:nvPr>
        </p:nvSpPr>
        <p:spPr/>
        <p:txBody>
          <a:bodyPr/>
          <a:lstStyle/>
          <a:p>
            <a:r>
              <a:rPr lang="en-US" b="1" dirty="0"/>
              <a:t>14 Prepare: Conclusion</a:t>
            </a:r>
            <a:br>
              <a:rPr lang="en-US" b="1" dirty="0"/>
            </a:br>
            <a:endParaRPr lang="en-US" dirty="0"/>
          </a:p>
        </p:txBody>
      </p:sp>
      <p:sp>
        <p:nvSpPr>
          <p:cNvPr id="4" name="Content Placeholder 3">
            <a:extLst>
              <a:ext uri="{FF2B5EF4-FFF2-40B4-BE49-F238E27FC236}">
                <a16:creationId xmlns:a16="http://schemas.microsoft.com/office/drawing/2014/main" id="{BC8A5A2F-8D51-DBBF-12D5-85D4FD66E6E5}"/>
              </a:ext>
            </a:extLst>
          </p:cNvPr>
          <p:cNvSpPr>
            <a:spLocks noGrp="1"/>
          </p:cNvSpPr>
          <p:nvPr>
            <p:ph idx="1"/>
          </p:nvPr>
        </p:nvSpPr>
        <p:spPr/>
        <p:txBody>
          <a:bodyPr>
            <a:normAutofit fontScale="70000" lnSpcReduction="20000"/>
          </a:bodyPr>
          <a:lstStyle/>
          <a:p>
            <a:r>
              <a:rPr lang="en-US" dirty="0"/>
              <a:t>During this course you learned to write programs organized with functions to solve significant problems in a variety of domains, which was the major outcome of this course. In addition, you learned to do the following:</a:t>
            </a:r>
          </a:p>
          <a:p>
            <a:pPr lvl="1"/>
            <a:r>
              <a:rPr lang="en-US" dirty="0"/>
              <a:t>Research </a:t>
            </a:r>
            <a:r>
              <a:rPr lang="en-US" b="1" dirty="0"/>
              <a:t>modules, objects, and functions </a:t>
            </a:r>
            <a:r>
              <a:rPr lang="en-US" dirty="0"/>
              <a:t>written by others and use them in your programs.</a:t>
            </a:r>
          </a:p>
          <a:p>
            <a:pPr lvl="1"/>
            <a:r>
              <a:rPr lang="en-US" dirty="0"/>
              <a:t>Write programs that can detect and recover from </a:t>
            </a:r>
            <a:r>
              <a:rPr lang="en-US" b="1" dirty="0"/>
              <a:t>invalid conditions (exceptions).</a:t>
            </a:r>
          </a:p>
          <a:p>
            <a:pPr lvl="1"/>
            <a:r>
              <a:rPr lang="en-US" dirty="0"/>
              <a:t>Follow </a:t>
            </a:r>
            <a:r>
              <a:rPr lang="en-US" b="1" dirty="0"/>
              <a:t>good practices in designing, writing, and debugging functions</a:t>
            </a:r>
            <a:r>
              <a:rPr lang="en-US" dirty="0"/>
              <a:t>, including </a:t>
            </a:r>
          </a:p>
          <a:p>
            <a:pPr lvl="2"/>
            <a:r>
              <a:rPr lang="en-US" dirty="0"/>
              <a:t>writing each function so that it performs one task only and </a:t>
            </a:r>
          </a:p>
          <a:p>
            <a:pPr lvl="2"/>
            <a:r>
              <a:rPr lang="en-US" dirty="0"/>
              <a:t>writing test functions to verify that program functions are correct.</a:t>
            </a:r>
          </a:p>
          <a:p>
            <a:endParaRPr lang="en-US" dirty="0"/>
          </a:p>
          <a:p>
            <a:r>
              <a:rPr lang="en-US" dirty="0"/>
              <a:t>Each of these skills will transfer to other programming languages that you learn in your future. </a:t>
            </a:r>
          </a:p>
          <a:p>
            <a:pPr lvl="1"/>
            <a:r>
              <a:rPr lang="en-US" dirty="0"/>
              <a:t>Also, researching modules, objects, and functions written by others gave you important practice in lifelong learning. </a:t>
            </a:r>
          </a:p>
          <a:p>
            <a:pPr lvl="1"/>
            <a:r>
              <a:rPr lang="en-US" dirty="0"/>
              <a:t>Even though the work of this course may have been challenging at times, you showed skill in thinking analytically, breaking down problems into manageable pieces, working with others, and debugging abstract problems. </a:t>
            </a:r>
          </a:p>
          <a:p>
            <a:pPr lvl="1"/>
            <a:r>
              <a:rPr lang="en-US" dirty="0"/>
              <a:t>These are skills that will transfer to any field of study or career path that you choose.</a:t>
            </a:r>
          </a:p>
          <a:p>
            <a:endParaRPr lang="en-US" dirty="0"/>
          </a:p>
        </p:txBody>
      </p:sp>
    </p:spTree>
    <p:extLst>
      <p:ext uri="{BB962C8B-B14F-4D97-AF65-F5344CB8AC3E}">
        <p14:creationId xmlns:p14="http://schemas.microsoft.com/office/powerpoint/2010/main" val="143905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BBA9-777A-C823-ACC3-D16C31C3D6E3}"/>
              </a:ext>
            </a:extLst>
          </p:cNvPr>
          <p:cNvSpPr>
            <a:spLocks noGrp="1"/>
          </p:cNvSpPr>
          <p:nvPr>
            <p:ph type="title"/>
          </p:nvPr>
        </p:nvSpPr>
        <p:spPr/>
        <p:txBody>
          <a:bodyPr/>
          <a:lstStyle/>
          <a:p>
            <a:r>
              <a:rPr lang="en-US" b="1" dirty="0"/>
              <a:t>14 Prepare: Conclusion</a:t>
            </a:r>
            <a:br>
              <a:rPr lang="en-US" b="1" dirty="0"/>
            </a:br>
            <a:endParaRPr lang="en-US" dirty="0"/>
          </a:p>
        </p:txBody>
      </p:sp>
      <p:sp>
        <p:nvSpPr>
          <p:cNvPr id="3" name="Content Placeholder 2">
            <a:extLst>
              <a:ext uri="{FF2B5EF4-FFF2-40B4-BE49-F238E27FC236}">
                <a16:creationId xmlns:a16="http://schemas.microsoft.com/office/drawing/2014/main" id="{45C732F4-1F1B-14F2-9593-4973D9CE90F5}"/>
              </a:ext>
            </a:extLst>
          </p:cNvPr>
          <p:cNvSpPr>
            <a:spLocks noGrp="1"/>
          </p:cNvSpPr>
          <p:nvPr>
            <p:ph idx="1"/>
          </p:nvPr>
        </p:nvSpPr>
        <p:spPr/>
        <p:txBody>
          <a:bodyPr>
            <a:normAutofit fontScale="92500" lnSpcReduction="20000"/>
          </a:bodyPr>
          <a:lstStyle/>
          <a:p>
            <a:r>
              <a:rPr lang="en-US" dirty="0"/>
              <a:t>The final two tasks in CSE 111 are:</a:t>
            </a:r>
          </a:p>
          <a:p>
            <a:pPr>
              <a:buFont typeface="+mj-lt"/>
              <a:buAutoNum type="arabicPeriod"/>
            </a:pPr>
            <a:r>
              <a:rPr lang="en-US" dirty="0"/>
              <a:t>Write a personal reflection document.</a:t>
            </a:r>
          </a:p>
          <a:p>
            <a:pPr>
              <a:buFont typeface="+mj-lt"/>
              <a:buAutoNum type="arabicPeriod"/>
            </a:pPr>
            <a:r>
              <a:rPr lang="en-US" dirty="0"/>
              <a:t>Complete a one-question survey.</a:t>
            </a:r>
          </a:p>
          <a:p>
            <a:endParaRPr lang="en-US" dirty="0"/>
          </a:p>
          <a:p>
            <a:r>
              <a:rPr lang="en-US" dirty="0"/>
              <a:t>Both of these two final tasks are in I-Learn. Please find them in the Lesson 14 module and complete both of them. May you never confuse Python </a:t>
            </a:r>
          </a:p>
          <a:p>
            <a:pPr lvl="1"/>
            <a:r>
              <a:rPr lang="en-US" dirty="0"/>
              <a:t>tuples (,), </a:t>
            </a:r>
          </a:p>
          <a:p>
            <a:pPr lvl="1"/>
            <a:r>
              <a:rPr lang="en-US" dirty="0"/>
              <a:t>lists [], </a:t>
            </a:r>
          </a:p>
          <a:p>
            <a:pPr lvl="1"/>
            <a:r>
              <a:rPr lang="en-US" dirty="0"/>
              <a:t>sets {}, and </a:t>
            </a:r>
          </a:p>
          <a:p>
            <a:pPr lvl="1"/>
            <a:r>
              <a:rPr lang="en-US" dirty="0"/>
              <a:t>dictionaries {:}, and </a:t>
            </a:r>
          </a:p>
          <a:p>
            <a:pPr lvl="1"/>
            <a:endParaRPr lang="en-US" dirty="0"/>
          </a:p>
          <a:p>
            <a:pPr marL="457200" lvl="1" indent="0">
              <a:buNone/>
            </a:pPr>
            <a:r>
              <a:rPr lang="en-US" dirty="0"/>
              <a:t>In all seriousness, may the Lord bless all your righteous endeavors!!!</a:t>
            </a:r>
          </a:p>
        </p:txBody>
      </p:sp>
    </p:spTree>
    <p:extLst>
      <p:ext uri="{BB962C8B-B14F-4D97-AF65-F5344CB8AC3E}">
        <p14:creationId xmlns:p14="http://schemas.microsoft.com/office/powerpoint/2010/main" val="336532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E1B-D39F-E27F-A579-49B2350C5766}"/>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0C54A3F-F46E-9700-8B1A-5A6DE83623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15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2847</Words>
  <Application>Microsoft Macintosh PowerPoint</Application>
  <PresentationFormat>Widescreen</PresentationFormat>
  <Paragraphs>604</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Courier New</vt:lpstr>
      <vt:lpstr>Menlo</vt:lpstr>
      <vt:lpstr>Office Theme</vt:lpstr>
      <vt:lpstr>PowerPoint Presentation</vt:lpstr>
      <vt:lpstr>Week 13 - Student Chosen Program</vt:lpstr>
      <vt:lpstr>Overview</vt:lpstr>
      <vt:lpstr>13 Prove Milestone: Student Chosen Program </vt:lpstr>
      <vt:lpstr>Lesson 13 Rubric </vt:lpstr>
      <vt:lpstr>14 Prepare: Conclusion </vt:lpstr>
      <vt:lpstr>14 Prepare: Conclusion </vt:lpstr>
      <vt:lpstr>14 Prepare: Conclusion </vt:lpstr>
      <vt:lpstr>Review</vt:lpstr>
      <vt:lpstr>Preview of Projects</vt:lpstr>
      <vt:lpstr>PowerPoint Presentation</vt:lpstr>
      <vt:lpstr>PowerPoint Presentation</vt:lpstr>
      <vt:lpstr>PowerPoint Presentation</vt:lpstr>
      <vt:lpstr>Review String Functions</vt:lpstr>
      <vt:lpstr>Review List</vt:lpstr>
      <vt:lpstr>PowerPoint Presentation</vt:lpstr>
      <vt:lpstr>Writing Functions</vt:lpstr>
      <vt:lpstr>Summary</vt:lpstr>
      <vt:lpstr>Types of Functions</vt:lpstr>
      <vt:lpstr>Four ways to pass parameters</vt:lpstr>
      <vt:lpstr>PowerPoint Presentation</vt:lpstr>
      <vt:lpstr>Example - Sorting a Compound List </vt:lpstr>
      <vt:lpstr>Patterns</vt:lpstr>
      <vt:lpstr>PowerPoint Presentation</vt:lpstr>
      <vt:lpstr>PowerPoint Presentation</vt:lpstr>
      <vt:lpstr>Error Type</vt:lpstr>
      <vt:lpstr>Input Function</vt:lpstr>
      <vt:lpstr>Input Function</vt:lpstr>
      <vt:lpstr>Input Function</vt:lpstr>
      <vt:lpstr>Input Function</vt:lpstr>
      <vt:lpstr>PowerPoint Presentation</vt:lpstr>
      <vt:lpstr>The pytest Module¶</vt:lpstr>
      <vt:lpstr>Assert Statements¶</vt:lpstr>
      <vt:lpstr>Print/Debug</vt:lpstr>
      <vt:lpstr>Debugger</vt:lpstr>
      <vt:lpstr>Lots of information – need to sort it out…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2022-12-01T20:38:19Z</dcterms:created>
  <dcterms:modified xsi:type="dcterms:W3CDTF">2023-03-27T14:51:43Z</dcterms:modified>
</cp:coreProperties>
</file>