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416" r:id="rId3"/>
    <p:sldId id="265" r:id="rId4"/>
    <p:sldId id="302" r:id="rId5"/>
    <p:sldId id="299" r:id="rId6"/>
    <p:sldId id="293" r:id="rId7"/>
    <p:sldId id="330" r:id="rId8"/>
    <p:sldId id="266" r:id="rId9"/>
    <p:sldId id="300" r:id="rId10"/>
    <p:sldId id="303" r:id="rId11"/>
    <p:sldId id="301" r:id="rId12"/>
    <p:sldId id="276" r:id="rId13"/>
    <p:sldId id="326" r:id="rId14"/>
    <p:sldId id="327" r:id="rId15"/>
    <p:sldId id="329" r:id="rId16"/>
    <p:sldId id="328" r:id="rId17"/>
    <p:sldId id="304" r:id="rId18"/>
    <p:sldId id="271" r:id="rId19"/>
    <p:sldId id="277" r:id="rId20"/>
    <p:sldId id="298" r:id="rId21"/>
    <p:sldId id="305" r:id="rId22"/>
    <p:sldId id="306" r:id="rId23"/>
    <p:sldId id="417" r:id="rId24"/>
    <p:sldId id="307" r:id="rId25"/>
    <p:sldId id="269" r:id="rId26"/>
    <p:sldId id="320" r:id="rId27"/>
    <p:sldId id="270" r:id="rId28"/>
    <p:sldId id="321" r:id="rId29"/>
    <p:sldId id="272" r:id="rId30"/>
    <p:sldId id="273" r:id="rId31"/>
    <p:sldId id="331" r:id="rId32"/>
    <p:sldId id="332" r:id="rId33"/>
    <p:sldId id="322" r:id="rId34"/>
    <p:sldId id="324" r:id="rId35"/>
    <p:sldId id="418" r:id="rId36"/>
    <p:sldId id="274" r:id="rId37"/>
    <p:sldId id="323" r:id="rId38"/>
    <p:sldId id="27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EA26E4-14EF-43F2-90EC-F70E7CC4FF39}" v="33" dt="2022-11-22T23:14:15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/>
    <p:restoredTop sz="96327"/>
  </p:normalViewPr>
  <p:slideViewPr>
    <p:cSldViewPr snapToGrid="0">
      <p:cViewPr varScale="1">
        <p:scale>
          <a:sx n="67" d="100"/>
          <a:sy n="67" d="100"/>
        </p:scale>
        <p:origin x="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9C8030F6-724F-5643-9C60-0C2A318C0801}"/>
    <pc:docChg chg="undo custSel addSld delSld modSld sldOrd">
      <pc:chgData name="Clements, William" userId="cbdb0636-a496-422a-8d40-98c53d494d26" providerId="ADAL" clId="{9C8030F6-724F-5643-9C60-0C2A318C0801}" dt="2022-11-21T22:05:08.418" v="1719" actId="1076"/>
      <pc:docMkLst>
        <pc:docMk/>
      </pc:docMkLst>
      <pc:sldChg chg="modSp mod">
        <pc:chgData name="Clements, William" userId="cbdb0636-a496-422a-8d40-98c53d494d26" providerId="ADAL" clId="{9C8030F6-724F-5643-9C60-0C2A318C0801}" dt="2022-11-01T16:14:00.094" v="28" actId="20577"/>
        <pc:sldMkLst>
          <pc:docMk/>
          <pc:sldMk cId="4283418343" sldId="256"/>
        </pc:sldMkLst>
        <pc:spChg chg="mod">
          <ac:chgData name="Clements, William" userId="cbdb0636-a496-422a-8d40-98c53d494d26" providerId="ADAL" clId="{9C8030F6-724F-5643-9C60-0C2A318C0801}" dt="2022-11-01T16:14:00.094" v="28" actId="20577"/>
          <ac:spMkLst>
            <pc:docMk/>
            <pc:sldMk cId="4283418343" sldId="256"/>
            <ac:spMk id="2" creationId="{2613015A-F09F-27D3-DCF6-7349608DCDFA}"/>
          </ac:spMkLst>
        </pc:spChg>
      </pc:sldChg>
      <pc:sldChg chg="modSp mod">
        <pc:chgData name="Clements, William" userId="cbdb0636-a496-422a-8d40-98c53d494d26" providerId="ADAL" clId="{9C8030F6-724F-5643-9C60-0C2A318C0801}" dt="2022-11-01T16:15:47.289" v="48" actId="20577"/>
        <pc:sldMkLst>
          <pc:docMk/>
          <pc:sldMk cId="4084297051" sldId="266"/>
        </pc:sldMkLst>
        <pc:spChg chg="mod">
          <ac:chgData name="Clements, William" userId="cbdb0636-a496-422a-8d40-98c53d494d26" providerId="ADAL" clId="{9C8030F6-724F-5643-9C60-0C2A318C0801}" dt="2022-11-01T16:15:47.289" v="48" actId="20577"/>
          <ac:spMkLst>
            <pc:docMk/>
            <pc:sldMk cId="4084297051" sldId="266"/>
            <ac:spMk id="2" creationId="{5FF2D2B7-FE7D-E1A6-A51A-02EB35F28A56}"/>
          </ac:spMkLst>
        </pc:spChg>
      </pc:sldChg>
      <pc:sldChg chg="addSp delSp modSp mod">
        <pc:chgData name="Clements, William" userId="cbdb0636-a496-422a-8d40-98c53d494d26" providerId="ADAL" clId="{9C8030F6-724F-5643-9C60-0C2A318C0801}" dt="2022-11-21T21:58:54.443" v="1643" actId="1076"/>
        <pc:sldMkLst>
          <pc:docMk/>
          <pc:sldMk cId="1091084201" sldId="270"/>
        </pc:sldMkLst>
        <pc:spChg chg="mod">
          <ac:chgData name="Clements, William" userId="cbdb0636-a496-422a-8d40-98c53d494d26" providerId="ADAL" clId="{9C8030F6-724F-5643-9C60-0C2A318C0801}" dt="2022-11-21T21:57:36.417" v="1635" actId="20577"/>
          <ac:spMkLst>
            <pc:docMk/>
            <pc:sldMk cId="1091084201" sldId="270"/>
            <ac:spMk id="2" creationId="{AB7454CE-B405-C110-27F8-3D78476FC26B}"/>
          </ac:spMkLst>
        </pc:spChg>
        <pc:spChg chg="mod">
          <ac:chgData name="Clements, William" userId="cbdb0636-a496-422a-8d40-98c53d494d26" providerId="ADAL" clId="{9C8030F6-724F-5643-9C60-0C2A318C0801}" dt="2022-11-21T21:58:36.649" v="1640" actId="20577"/>
          <ac:spMkLst>
            <pc:docMk/>
            <pc:sldMk cId="1091084201" sldId="270"/>
            <ac:spMk id="9" creationId="{4AA427B6-0AE3-FFA9-E8A3-E13EA6BC8D62}"/>
          </ac:spMkLst>
        </pc:spChg>
        <pc:picChg chg="del">
          <ac:chgData name="Clements, William" userId="cbdb0636-a496-422a-8d40-98c53d494d26" providerId="ADAL" clId="{9C8030F6-724F-5643-9C60-0C2A318C0801}" dt="2022-11-21T21:58:09.853" v="1636" actId="478"/>
          <ac:picMkLst>
            <pc:docMk/>
            <pc:sldMk cId="1091084201" sldId="270"/>
            <ac:picMk id="7" creationId="{1212A160-9F3D-07D5-2848-A3DE3B9FB5D5}"/>
          </ac:picMkLst>
        </pc:picChg>
        <pc:picChg chg="add mod">
          <ac:chgData name="Clements, William" userId="cbdb0636-a496-422a-8d40-98c53d494d26" providerId="ADAL" clId="{9C8030F6-724F-5643-9C60-0C2A318C0801}" dt="2022-11-21T21:58:54.443" v="1643" actId="1076"/>
          <ac:picMkLst>
            <pc:docMk/>
            <pc:sldMk cId="1091084201" sldId="270"/>
            <ac:picMk id="8" creationId="{98FD3EB3-BCC9-8EE0-280C-3528666CC2C0}"/>
          </ac:picMkLst>
        </pc:picChg>
      </pc:sldChg>
      <pc:sldChg chg="addSp delSp modSp mod">
        <pc:chgData name="Clements, William" userId="cbdb0636-a496-422a-8d40-98c53d494d26" providerId="ADAL" clId="{9C8030F6-724F-5643-9C60-0C2A318C0801}" dt="2022-11-21T21:59:42.143" v="1650"/>
        <pc:sldMkLst>
          <pc:docMk/>
          <pc:sldMk cId="2835965378" sldId="272"/>
        </pc:sldMkLst>
        <pc:spChg chg="add del">
          <ac:chgData name="Clements, William" userId="cbdb0636-a496-422a-8d40-98c53d494d26" providerId="ADAL" clId="{9C8030F6-724F-5643-9C60-0C2A318C0801}" dt="2022-11-21T21:59:23.043" v="1647" actId="22"/>
          <ac:spMkLst>
            <pc:docMk/>
            <pc:sldMk cId="2835965378" sldId="272"/>
            <ac:spMk id="10" creationId="{6A0F49CC-E7D1-1573-B107-5D4ACA5F72A8}"/>
          </ac:spMkLst>
        </pc:spChg>
        <pc:spChg chg="add del">
          <ac:chgData name="Clements, William" userId="cbdb0636-a496-422a-8d40-98c53d494d26" providerId="ADAL" clId="{9C8030F6-724F-5643-9C60-0C2A318C0801}" dt="2022-11-21T21:59:28.064" v="1649" actId="22"/>
          <ac:spMkLst>
            <pc:docMk/>
            <pc:sldMk cId="2835965378" sldId="272"/>
            <ac:spMk id="12" creationId="{127677BD-CCA0-30E8-C0F0-58D268F2CF0C}"/>
          </ac:spMkLst>
        </pc:spChg>
        <pc:picChg chg="del">
          <ac:chgData name="Clements, William" userId="cbdb0636-a496-422a-8d40-98c53d494d26" providerId="ADAL" clId="{9C8030F6-724F-5643-9C60-0C2A318C0801}" dt="2022-11-21T21:59:06.422" v="1644" actId="478"/>
          <ac:picMkLst>
            <pc:docMk/>
            <pc:sldMk cId="2835965378" sldId="272"/>
            <ac:picMk id="7" creationId="{102936E7-4B12-AF9D-2AAB-01B19272105E}"/>
          </ac:picMkLst>
        </pc:picChg>
        <pc:picChg chg="del">
          <ac:chgData name="Clements, William" userId="cbdb0636-a496-422a-8d40-98c53d494d26" providerId="ADAL" clId="{9C8030F6-724F-5643-9C60-0C2A318C0801}" dt="2022-11-21T21:59:07.340" v="1645" actId="478"/>
          <ac:picMkLst>
            <pc:docMk/>
            <pc:sldMk cId="2835965378" sldId="272"/>
            <ac:picMk id="8" creationId="{1FD6090B-D2BB-0407-CF8C-B4ED0F15A806}"/>
          </ac:picMkLst>
        </pc:picChg>
        <pc:picChg chg="add mod">
          <ac:chgData name="Clements, William" userId="cbdb0636-a496-422a-8d40-98c53d494d26" providerId="ADAL" clId="{9C8030F6-724F-5643-9C60-0C2A318C0801}" dt="2022-11-21T21:59:42.143" v="1650"/>
          <ac:picMkLst>
            <pc:docMk/>
            <pc:sldMk cId="2835965378" sldId="272"/>
            <ac:picMk id="13" creationId="{E4E89BF1-F1FC-DDFB-0F89-F80F5353AF2E}"/>
          </ac:picMkLst>
        </pc:picChg>
      </pc:sldChg>
      <pc:sldChg chg="addSp delSp modSp mod">
        <pc:chgData name="Clements, William" userId="cbdb0636-a496-422a-8d40-98c53d494d26" providerId="ADAL" clId="{9C8030F6-724F-5643-9C60-0C2A318C0801}" dt="2022-11-21T22:00:58.712" v="1670" actId="1076"/>
        <pc:sldMkLst>
          <pc:docMk/>
          <pc:sldMk cId="3653615775" sldId="273"/>
        </pc:sldMkLst>
        <pc:spChg chg="mod">
          <ac:chgData name="Clements, William" userId="cbdb0636-a496-422a-8d40-98c53d494d26" providerId="ADAL" clId="{9C8030F6-724F-5643-9C60-0C2A318C0801}" dt="2022-11-21T22:00:22.522" v="1659" actId="20577"/>
          <ac:spMkLst>
            <pc:docMk/>
            <pc:sldMk cId="3653615775" sldId="273"/>
            <ac:spMk id="3" creationId="{152DC291-8C44-53C6-1B29-552858882E8E}"/>
          </ac:spMkLst>
        </pc:spChg>
        <pc:spChg chg="mod">
          <ac:chgData name="Clements, William" userId="cbdb0636-a496-422a-8d40-98c53d494d26" providerId="ADAL" clId="{9C8030F6-724F-5643-9C60-0C2A318C0801}" dt="2022-11-21T22:00:40.474" v="1666" actId="27636"/>
          <ac:spMkLst>
            <pc:docMk/>
            <pc:sldMk cId="3653615775" sldId="273"/>
            <ac:spMk id="4" creationId="{B83FDBBD-6A22-DC85-C5BB-013173092DE9}"/>
          </ac:spMkLst>
        </pc:spChg>
        <pc:spChg chg="mod">
          <ac:chgData name="Clements, William" userId="cbdb0636-a496-422a-8d40-98c53d494d26" providerId="ADAL" clId="{9C8030F6-724F-5643-9C60-0C2A318C0801}" dt="2022-11-21T22:00:40.478" v="1667" actId="27636"/>
          <ac:spMkLst>
            <pc:docMk/>
            <pc:sldMk cId="3653615775" sldId="273"/>
            <ac:spMk id="6" creationId="{139C9871-A619-D2A1-CDE3-FC2358931372}"/>
          </ac:spMkLst>
        </pc:spChg>
        <pc:picChg chg="del">
          <ac:chgData name="Clements, William" userId="cbdb0636-a496-422a-8d40-98c53d494d26" providerId="ADAL" clId="{9C8030F6-724F-5643-9C60-0C2A318C0801}" dt="2022-11-21T22:00:17.771" v="1651" actId="478"/>
          <ac:picMkLst>
            <pc:docMk/>
            <pc:sldMk cId="3653615775" sldId="273"/>
            <ac:picMk id="7" creationId="{406CE386-1606-2580-A92F-981CE8325858}"/>
          </ac:picMkLst>
        </pc:picChg>
        <pc:picChg chg="del">
          <ac:chgData name="Clements, William" userId="cbdb0636-a496-422a-8d40-98c53d494d26" providerId="ADAL" clId="{9C8030F6-724F-5643-9C60-0C2A318C0801}" dt="2022-11-21T22:00:18.847" v="1652" actId="478"/>
          <ac:picMkLst>
            <pc:docMk/>
            <pc:sldMk cId="3653615775" sldId="273"/>
            <ac:picMk id="8" creationId="{411CE057-79E9-2CA2-ABBC-61E1A8CB9B6A}"/>
          </ac:picMkLst>
        </pc:picChg>
        <pc:picChg chg="add mod">
          <ac:chgData name="Clements, William" userId="cbdb0636-a496-422a-8d40-98c53d494d26" providerId="ADAL" clId="{9C8030F6-724F-5643-9C60-0C2A318C0801}" dt="2022-11-21T22:00:58.712" v="1670" actId="1076"/>
          <ac:picMkLst>
            <pc:docMk/>
            <pc:sldMk cId="3653615775" sldId="273"/>
            <ac:picMk id="9" creationId="{7AC24576-9D79-B0F2-57C7-27165C07EEE9}"/>
          </ac:picMkLst>
        </pc:picChg>
      </pc:sldChg>
      <pc:sldChg chg="addSp delSp mod">
        <pc:chgData name="Clements, William" userId="cbdb0636-a496-422a-8d40-98c53d494d26" providerId="ADAL" clId="{9C8030F6-724F-5643-9C60-0C2A318C0801}" dt="2022-11-21T22:02:26.879" v="1686"/>
        <pc:sldMkLst>
          <pc:docMk/>
          <pc:sldMk cId="539760498" sldId="274"/>
        </pc:sldMkLst>
        <pc:picChg chg="del">
          <ac:chgData name="Clements, William" userId="cbdb0636-a496-422a-8d40-98c53d494d26" providerId="ADAL" clId="{9C8030F6-724F-5643-9C60-0C2A318C0801}" dt="2022-11-21T22:02:17.688" v="1685" actId="478"/>
          <ac:picMkLst>
            <pc:docMk/>
            <pc:sldMk cId="539760498" sldId="274"/>
            <ac:picMk id="7" creationId="{DE0D0DC7-A20F-FE0E-D2E1-E04D845F0526}"/>
          </ac:picMkLst>
        </pc:picChg>
        <pc:picChg chg="add">
          <ac:chgData name="Clements, William" userId="cbdb0636-a496-422a-8d40-98c53d494d26" providerId="ADAL" clId="{9C8030F6-724F-5643-9C60-0C2A318C0801}" dt="2022-11-21T22:02:26.879" v="1686"/>
          <ac:picMkLst>
            <pc:docMk/>
            <pc:sldMk cId="539760498" sldId="274"/>
            <ac:picMk id="8" creationId="{928A1DF4-14D9-5D30-0D11-C5D15C8E0881}"/>
          </ac:picMkLst>
        </pc:picChg>
      </pc:sldChg>
      <pc:sldChg chg="modSp mod">
        <pc:chgData name="Clements, William" userId="cbdb0636-a496-422a-8d40-98c53d494d26" providerId="ADAL" clId="{9C8030F6-724F-5643-9C60-0C2A318C0801}" dt="2022-11-01T16:16:13.472" v="59" actId="27636"/>
        <pc:sldMkLst>
          <pc:docMk/>
          <pc:sldMk cId="2807845997" sldId="276"/>
        </pc:sldMkLst>
        <pc:spChg chg="mod">
          <ac:chgData name="Clements, William" userId="cbdb0636-a496-422a-8d40-98c53d494d26" providerId="ADAL" clId="{9C8030F6-724F-5643-9C60-0C2A318C0801}" dt="2022-11-01T16:16:13.472" v="59" actId="27636"/>
          <ac:spMkLst>
            <pc:docMk/>
            <pc:sldMk cId="2807845997" sldId="276"/>
            <ac:spMk id="2" creationId="{499D9208-654A-857E-D84E-D576D5461CD6}"/>
          </ac:spMkLst>
        </pc:spChg>
      </pc:sldChg>
      <pc:sldChg chg="addSp delSp modSp mod ord">
        <pc:chgData name="Clements, William" userId="cbdb0636-a496-422a-8d40-98c53d494d26" providerId="ADAL" clId="{9C8030F6-724F-5643-9C60-0C2A318C0801}" dt="2022-11-21T18:17:29.803" v="1617" actId="14100"/>
        <pc:sldMkLst>
          <pc:docMk/>
          <pc:sldMk cId="2526563671" sldId="293"/>
        </pc:sldMkLst>
        <pc:spChg chg="mod">
          <ac:chgData name="Clements, William" userId="cbdb0636-a496-422a-8d40-98c53d494d26" providerId="ADAL" clId="{9C8030F6-724F-5643-9C60-0C2A318C0801}" dt="2022-11-21T17:46:04.093" v="1496" actId="27636"/>
          <ac:spMkLst>
            <pc:docMk/>
            <pc:sldMk cId="2526563671" sldId="293"/>
            <ac:spMk id="2" creationId="{E72FB166-E98C-948D-9379-7F8AC6E08368}"/>
          </ac:spMkLst>
        </pc:spChg>
        <pc:spChg chg="del">
          <ac:chgData name="Clements, William" userId="cbdb0636-a496-422a-8d40-98c53d494d26" providerId="ADAL" clId="{9C8030F6-724F-5643-9C60-0C2A318C0801}" dt="2022-11-21T17:46:05.982" v="1497" actId="478"/>
          <ac:spMkLst>
            <pc:docMk/>
            <pc:sldMk cId="2526563671" sldId="293"/>
            <ac:spMk id="4" creationId="{BA2EFED7-02E5-4FB1-5F31-E1F8A1D46ED4}"/>
          </ac:spMkLst>
        </pc:spChg>
        <pc:spChg chg="mod">
          <ac:chgData name="Clements, William" userId="cbdb0636-a496-422a-8d40-98c53d494d26" providerId="ADAL" clId="{9C8030F6-724F-5643-9C60-0C2A318C0801}" dt="2022-11-21T17:46:12.191" v="1498" actId="1076"/>
          <ac:spMkLst>
            <pc:docMk/>
            <pc:sldMk cId="2526563671" sldId="293"/>
            <ac:spMk id="6" creationId="{A3C02258-7E54-3396-4A61-F09A9CF6C08B}"/>
          </ac:spMkLst>
        </pc:spChg>
        <pc:spChg chg="mod">
          <ac:chgData name="Clements, William" userId="cbdb0636-a496-422a-8d40-98c53d494d26" providerId="ADAL" clId="{9C8030F6-724F-5643-9C60-0C2A318C0801}" dt="2022-11-21T17:46:12.191" v="1498" actId="1076"/>
          <ac:spMkLst>
            <pc:docMk/>
            <pc:sldMk cId="2526563671" sldId="293"/>
            <ac:spMk id="7" creationId="{671AFE95-4455-57DB-4CE0-7533544C6422}"/>
          </ac:spMkLst>
        </pc:spChg>
        <pc:spChg chg="mod">
          <ac:chgData name="Clements, William" userId="cbdb0636-a496-422a-8d40-98c53d494d26" providerId="ADAL" clId="{9C8030F6-724F-5643-9C60-0C2A318C0801}" dt="2022-11-21T17:46:12.191" v="1498" actId="1076"/>
          <ac:spMkLst>
            <pc:docMk/>
            <pc:sldMk cId="2526563671" sldId="293"/>
            <ac:spMk id="8" creationId="{5A1FAF3A-2B74-DE3B-D847-1EE9737D5C7A}"/>
          </ac:spMkLst>
        </pc:spChg>
        <pc:spChg chg="mod">
          <ac:chgData name="Clements, William" userId="cbdb0636-a496-422a-8d40-98c53d494d26" providerId="ADAL" clId="{9C8030F6-724F-5643-9C60-0C2A318C0801}" dt="2022-11-21T17:46:12.191" v="1498" actId="1076"/>
          <ac:spMkLst>
            <pc:docMk/>
            <pc:sldMk cId="2526563671" sldId="293"/>
            <ac:spMk id="9" creationId="{6B42CA35-F368-4797-5B3D-964C6315FE74}"/>
          </ac:spMkLst>
        </pc:spChg>
        <pc:spChg chg="mod">
          <ac:chgData name="Clements, William" userId="cbdb0636-a496-422a-8d40-98c53d494d26" providerId="ADAL" clId="{9C8030F6-724F-5643-9C60-0C2A318C0801}" dt="2022-11-21T17:46:12.191" v="1498" actId="1076"/>
          <ac:spMkLst>
            <pc:docMk/>
            <pc:sldMk cId="2526563671" sldId="293"/>
            <ac:spMk id="10" creationId="{920223B3-014D-13E3-58CB-B795776599F0}"/>
          </ac:spMkLst>
        </pc:spChg>
        <pc:spChg chg="mod">
          <ac:chgData name="Clements, William" userId="cbdb0636-a496-422a-8d40-98c53d494d26" providerId="ADAL" clId="{9C8030F6-724F-5643-9C60-0C2A318C0801}" dt="2022-11-21T17:46:12.191" v="1498" actId="1076"/>
          <ac:spMkLst>
            <pc:docMk/>
            <pc:sldMk cId="2526563671" sldId="293"/>
            <ac:spMk id="11" creationId="{A41A1110-B26C-07C6-2F69-E43CB40CFC3B}"/>
          </ac:spMkLst>
        </pc:spChg>
        <pc:spChg chg="mod">
          <ac:chgData name="Clements, William" userId="cbdb0636-a496-422a-8d40-98c53d494d26" providerId="ADAL" clId="{9C8030F6-724F-5643-9C60-0C2A318C0801}" dt="2022-11-21T17:46:12.191" v="1498" actId="1076"/>
          <ac:spMkLst>
            <pc:docMk/>
            <pc:sldMk cId="2526563671" sldId="293"/>
            <ac:spMk id="12" creationId="{ED435AC3-5652-BEED-9A4D-75C016B001BC}"/>
          </ac:spMkLst>
        </pc:spChg>
        <pc:spChg chg="mod">
          <ac:chgData name="Clements, William" userId="cbdb0636-a496-422a-8d40-98c53d494d26" providerId="ADAL" clId="{9C8030F6-724F-5643-9C60-0C2A318C0801}" dt="2022-11-21T17:46:12.191" v="1498" actId="1076"/>
          <ac:spMkLst>
            <pc:docMk/>
            <pc:sldMk cId="2526563671" sldId="293"/>
            <ac:spMk id="13" creationId="{533818A0-BD39-2E77-AE40-A00B6C9C0A48}"/>
          </ac:spMkLst>
        </pc:spChg>
        <pc:spChg chg="mod">
          <ac:chgData name="Clements, William" userId="cbdb0636-a496-422a-8d40-98c53d494d26" providerId="ADAL" clId="{9C8030F6-724F-5643-9C60-0C2A318C0801}" dt="2022-11-21T17:46:12.191" v="1498" actId="1076"/>
          <ac:spMkLst>
            <pc:docMk/>
            <pc:sldMk cId="2526563671" sldId="293"/>
            <ac:spMk id="14" creationId="{D482C3DC-9A2D-C5AC-BAC6-62190E544A2E}"/>
          </ac:spMkLst>
        </pc:spChg>
        <pc:spChg chg="mod">
          <ac:chgData name="Clements, William" userId="cbdb0636-a496-422a-8d40-98c53d494d26" providerId="ADAL" clId="{9C8030F6-724F-5643-9C60-0C2A318C0801}" dt="2022-11-21T17:46:12.191" v="1498" actId="1076"/>
          <ac:spMkLst>
            <pc:docMk/>
            <pc:sldMk cId="2526563671" sldId="293"/>
            <ac:spMk id="15" creationId="{2B0F7C39-8A6B-237A-8BD9-A14CD1BFB83F}"/>
          </ac:spMkLst>
        </pc:spChg>
        <pc:spChg chg="mod">
          <ac:chgData name="Clements, William" userId="cbdb0636-a496-422a-8d40-98c53d494d26" providerId="ADAL" clId="{9C8030F6-724F-5643-9C60-0C2A318C0801}" dt="2022-11-21T17:46:12.191" v="1498" actId="1076"/>
          <ac:spMkLst>
            <pc:docMk/>
            <pc:sldMk cId="2526563671" sldId="293"/>
            <ac:spMk id="16" creationId="{AA33C5C7-4E2A-F374-96CD-E20DDF6AC800}"/>
          </ac:spMkLst>
        </pc:spChg>
        <pc:spChg chg="mod">
          <ac:chgData name="Clements, William" userId="cbdb0636-a496-422a-8d40-98c53d494d26" providerId="ADAL" clId="{9C8030F6-724F-5643-9C60-0C2A318C0801}" dt="2022-11-21T17:46:12.191" v="1498" actId="1076"/>
          <ac:spMkLst>
            <pc:docMk/>
            <pc:sldMk cId="2526563671" sldId="293"/>
            <ac:spMk id="17" creationId="{8E028011-AFB5-0952-4FCE-17CC96381366}"/>
          </ac:spMkLst>
        </pc:spChg>
        <pc:spChg chg="mod">
          <ac:chgData name="Clements, William" userId="cbdb0636-a496-422a-8d40-98c53d494d26" providerId="ADAL" clId="{9C8030F6-724F-5643-9C60-0C2A318C0801}" dt="2022-11-21T17:46:12.191" v="1498" actId="1076"/>
          <ac:spMkLst>
            <pc:docMk/>
            <pc:sldMk cId="2526563671" sldId="293"/>
            <ac:spMk id="18" creationId="{BA8C4A5B-62B5-2B0B-C002-D204A65C0CCE}"/>
          </ac:spMkLst>
        </pc:spChg>
        <pc:spChg chg="mod">
          <ac:chgData name="Clements, William" userId="cbdb0636-a496-422a-8d40-98c53d494d26" providerId="ADAL" clId="{9C8030F6-724F-5643-9C60-0C2A318C0801}" dt="2022-11-21T17:53:12.175" v="1550" actId="1076"/>
          <ac:spMkLst>
            <pc:docMk/>
            <pc:sldMk cId="2526563671" sldId="293"/>
            <ac:spMk id="20" creationId="{FB734114-06DA-5A6B-09C2-523AD6F625BE}"/>
          </ac:spMkLst>
        </pc:spChg>
        <pc:spChg chg="mod">
          <ac:chgData name="Clements, William" userId="cbdb0636-a496-422a-8d40-98c53d494d26" providerId="ADAL" clId="{9C8030F6-724F-5643-9C60-0C2A318C0801}" dt="2022-11-21T18:15:32.391" v="1570" actId="1076"/>
          <ac:spMkLst>
            <pc:docMk/>
            <pc:sldMk cId="2526563671" sldId="293"/>
            <ac:spMk id="21" creationId="{093900F5-FE09-F59B-17A8-B9F0BD7951F2}"/>
          </ac:spMkLst>
        </pc:spChg>
        <pc:spChg chg="mod">
          <ac:chgData name="Clements, William" userId="cbdb0636-a496-422a-8d40-98c53d494d26" providerId="ADAL" clId="{9C8030F6-724F-5643-9C60-0C2A318C0801}" dt="2022-11-21T17:46:47.828" v="1502" actId="1076"/>
          <ac:spMkLst>
            <pc:docMk/>
            <pc:sldMk cId="2526563671" sldId="293"/>
            <ac:spMk id="27" creationId="{63D53760-ED4C-4785-CC99-BFAB3061BA89}"/>
          </ac:spMkLst>
        </pc:spChg>
        <pc:spChg chg="del mod">
          <ac:chgData name="Clements, William" userId="cbdb0636-a496-422a-8d40-98c53d494d26" providerId="ADAL" clId="{9C8030F6-724F-5643-9C60-0C2A318C0801}" dt="2022-11-21T17:46:31.367" v="1500" actId="478"/>
          <ac:spMkLst>
            <pc:docMk/>
            <pc:sldMk cId="2526563671" sldId="293"/>
            <ac:spMk id="28" creationId="{36D84F1E-6974-B984-54F8-6F21255CFF46}"/>
          </ac:spMkLst>
        </pc:spChg>
        <pc:spChg chg="mod">
          <ac:chgData name="Clements, William" userId="cbdb0636-a496-422a-8d40-98c53d494d26" providerId="ADAL" clId="{9C8030F6-724F-5643-9C60-0C2A318C0801}" dt="2022-11-21T17:46:47.828" v="1502" actId="1076"/>
          <ac:spMkLst>
            <pc:docMk/>
            <pc:sldMk cId="2526563671" sldId="293"/>
            <ac:spMk id="34" creationId="{FB346027-EF91-8AAB-22E9-46EBCDE3077E}"/>
          </ac:spMkLst>
        </pc:spChg>
        <pc:spChg chg="mod">
          <ac:chgData name="Clements, William" userId="cbdb0636-a496-422a-8d40-98c53d494d26" providerId="ADAL" clId="{9C8030F6-724F-5643-9C60-0C2A318C0801}" dt="2022-11-21T17:47:15.177" v="1504" actId="1076"/>
          <ac:spMkLst>
            <pc:docMk/>
            <pc:sldMk cId="2526563671" sldId="293"/>
            <ac:spMk id="47" creationId="{FC60C1F8-E8AE-D828-4059-B94D187450B5}"/>
          </ac:spMkLst>
        </pc:spChg>
        <pc:spChg chg="mod">
          <ac:chgData name="Clements, William" userId="cbdb0636-a496-422a-8d40-98c53d494d26" providerId="ADAL" clId="{9C8030F6-724F-5643-9C60-0C2A318C0801}" dt="2022-11-21T17:47:15.177" v="1504" actId="1076"/>
          <ac:spMkLst>
            <pc:docMk/>
            <pc:sldMk cId="2526563671" sldId="293"/>
            <ac:spMk id="48" creationId="{AE19CA8B-A385-C6C3-5F04-CA369C677712}"/>
          </ac:spMkLst>
        </pc:spChg>
        <pc:spChg chg="mod">
          <ac:chgData name="Clements, William" userId="cbdb0636-a496-422a-8d40-98c53d494d26" providerId="ADAL" clId="{9C8030F6-724F-5643-9C60-0C2A318C0801}" dt="2022-11-21T18:16:45.570" v="1598" actId="20577"/>
          <ac:spMkLst>
            <pc:docMk/>
            <pc:sldMk cId="2526563671" sldId="293"/>
            <ac:spMk id="49" creationId="{40F44364-86CA-6AD5-6D22-C1288ECC0C39}"/>
          </ac:spMkLst>
        </pc:spChg>
        <pc:spChg chg="add mod">
          <ac:chgData name="Clements, William" userId="cbdb0636-a496-422a-8d40-98c53d494d26" providerId="ADAL" clId="{9C8030F6-724F-5643-9C60-0C2A318C0801}" dt="2022-11-21T18:15:57.398" v="1586" actId="1036"/>
          <ac:spMkLst>
            <pc:docMk/>
            <pc:sldMk cId="2526563671" sldId="293"/>
            <ac:spMk id="53" creationId="{ECA06A3E-307E-3CBA-D7D4-1107F698F88A}"/>
          </ac:spMkLst>
        </pc:spChg>
        <pc:spChg chg="mod">
          <ac:chgData name="Clements, William" userId="cbdb0636-a496-422a-8d40-98c53d494d26" providerId="ADAL" clId="{9C8030F6-724F-5643-9C60-0C2A318C0801}" dt="2022-11-21T18:16:22.727" v="1591" actId="1076"/>
          <ac:spMkLst>
            <pc:docMk/>
            <pc:sldMk cId="2526563671" sldId="293"/>
            <ac:spMk id="54" creationId="{84804793-148A-7ED4-3406-6807308C2637}"/>
          </ac:spMkLst>
        </pc:spChg>
        <pc:spChg chg="mod">
          <ac:chgData name="Clements, William" userId="cbdb0636-a496-422a-8d40-98c53d494d26" providerId="ADAL" clId="{9C8030F6-724F-5643-9C60-0C2A318C0801}" dt="2022-11-21T18:16:22.727" v="1591" actId="1076"/>
          <ac:spMkLst>
            <pc:docMk/>
            <pc:sldMk cId="2526563671" sldId="293"/>
            <ac:spMk id="55" creationId="{929C9F8F-2DBE-850A-C954-9BB27575E576}"/>
          </ac:spMkLst>
        </pc:spChg>
        <pc:spChg chg="mod">
          <ac:chgData name="Clements, William" userId="cbdb0636-a496-422a-8d40-98c53d494d26" providerId="ADAL" clId="{9C8030F6-724F-5643-9C60-0C2A318C0801}" dt="2022-11-21T18:16:22.727" v="1591" actId="1076"/>
          <ac:spMkLst>
            <pc:docMk/>
            <pc:sldMk cId="2526563671" sldId="293"/>
            <ac:spMk id="56" creationId="{D03B09F8-BB92-30F1-EAB1-B402D6134A8E}"/>
          </ac:spMkLst>
        </pc:spChg>
        <pc:spChg chg="mod">
          <ac:chgData name="Clements, William" userId="cbdb0636-a496-422a-8d40-98c53d494d26" providerId="ADAL" clId="{9C8030F6-724F-5643-9C60-0C2A318C0801}" dt="2022-11-21T18:16:22.727" v="1591" actId="1076"/>
          <ac:spMkLst>
            <pc:docMk/>
            <pc:sldMk cId="2526563671" sldId="293"/>
            <ac:spMk id="57" creationId="{7F0ECE05-1EA1-8A0A-D6E5-355E32990B5B}"/>
          </ac:spMkLst>
        </pc:spChg>
        <pc:spChg chg="mod">
          <ac:chgData name="Clements, William" userId="cbdb0636-a496-422a-8d40-98c53d494d26" providerId="ADAL" clId="{9C8030F6-724F-5643-9C60-0C2A318C0801}" dt="2022-11-21T18:16:22.727" v="1591" actId="1076"/>
          <ac:spMkLst>
            <pc:docMk/>
            <pc:sldMk cId="2526563671" sldId="293"/>
            <ac:spMk id="58" creationId="{CE0CFBE6-4530-8B74-4D1C-961D1E9AE770}"/>
          </ac:spMkLst>
        </pc:spChg>
        <pc:spChg chg="mod">
          <ac:chgData name="Clements, William" userId="cbdb0636-a496-422a-8d40-98c53d494d26" providerId="ADAL" clId="{9C8030F6-724F-5643-9C60-0C2A318C0801}" dt="2022-11-21T18:16:22.727" v="1591" actId="1076"/>
          <ac:spMkLst>
            <pc:docMk/>
            <pc:sldMk cId="2526563671" sldId="293"/>
            <ac:spMk id="59" creationId="{79334404-502F-35A0-2326-7996B5D37AC5}"/>
          </ac:spMkLst>
        </pc:spChg>
        <pc:spChg chg="add mod">
          <ac:chgData name="Clements, William" userId="cbdb0636-a496-422a-8d40-98c53d494d26" providerId="ADAL" clId="{9C8030F6-724F-5643-9C60-0C2A318C0801}" dt="2022-11-21T18:15:57.398" v="1586" actId="1036"/>
          <ac:spMkLst>
            <pc:docMk/>
            <pc:sldMk cId="2526563671" sldId="293"/>
            <ac:spMk id="61" creationId="{DA5C148D-F5BA-18D1-F6D8-BE94888F5212}"/>
          </ac:spMkLst>
        </pc:spChg>
        <pc:spChg chg="mod">
          <ac:chgData name="Clements, William" userId="cbdb0636-a496-422a-8d40-98c53d494d26" providerId="ADAL" clId="{9C8030F6-724F-5643-9C60-0C2A318C0801}" dt="2022-11-21T18:15:57.398" v="1586" actId="1036"/>
          <ac:spMkLst>
            <pc:docMk/>
            <pc:sldMk cId="2526563671" sldId="293"/>
            <ac:spMk id="64" creationId="{6A5125D9-F662-6AEB-0575-5E9F6AA5ACFA}"/>
          </ac:spMkLst>
        </pc:spChg>
        <pc:spChg chg="mod">
          <ac:chgData name="Clements, William" userId="cbdb0636-a496-422a-8d40-98c53d494d26" providerId="ADAL" clId="{9C8030F6-724F-5643-9C60-0C2A318C0801}" dt="2022-11-21T18:15:57.398" v="1586" actId="1036"/>
          <ac:spMkLst>
            <pc:docMk/>
            <pc:sldMk cId="2526563671" sldId="293"/>
            <ac:spMk id="68" creationId="{4F6E5107-607E-7EBC-319B-CF54B21051B2}"/>
          </ac:spMkLst>
        </pc:spChg>
        <pc:spChg chg="mod">
          <ac:chgData name="Clements, William" userId="cbdb0636-a496-422a-8d40-98c53d494d26" providerId="ADAL" clId="{9C8030F6-724F-5643-9C60-0C2A318C0801}" dt="2022-11-21T18:16:06.686" v="1588" actId="1076"/>
          <ac:spMkLst>
            <pc:docMk/>
            <pc:sldMk cId="2526563671" sldId="293"/>
            <ac:spMk id="72" creationId="{A3DE0146-C07F-B2F4-47E0-9F29D9ED2B7E}"/>
          </ac:spMkLst>
        </pc:spChg>
        <pc:spChg chg="del mod">
          <ac:chgData name="Clements, William" userId="cbdb0636-a496-422a-8d40-98c53d494d26" providerId="ADAL" clId="{9C8030F6-724F-5643-9C60-0C2A318C0801}" dt="2022-11-21T17:51:57.637" v="1529" actId="478"/>
          <ac:spMkLst>
            <pc:docMk/>
            <pc:sldMk cId="2526563671" sldId="293"/>
            <ac:spMk id="73" creationId="{45F910D7-B580-BA58-A6BC-C8C4A7B3C656}"/>
          </ac:spMkLst>
        </pc:spChg>
        <pc:spChg chg="mod">
          <ac:chgData name="Clements, William" userId="cbdb0636-a496-422a-8d40-98c53d494d26" providerId="ADAL" clId="{9C8030F6-724F-5643-9C60-0C2A318C0801}" dt="2022-11-21T18:15:57.398" v="1586" actId="1036"/>
          <ac:spMkLst>
            <pc:docMk/>
            <pc:sldMk cId="2526563671" sldId="293"/>
            <ac:spMk id="74" creationId="{6A5BF6DF-D3E7-5F89-D72D-84C7D7B3A061}"/>
          </ac:spMkLst>
        </pc:spChg>
        <pc:spChg chg="mod">
          <ac:chgData name="Clements, William" userId="cbdb0636-a496-422a-8d40-98c53d494d26" providerId="ADAL" clId="{9C8030F6-724F-5643-9C60-0C2A318C0801}" dt="2022-11-21T18:16:01.779" v="1587" actId="1076"/>
          <ac:spMkLst>
            <pc:docMk/>
            <pc:sldMk cId="2526563671" sldId="293"/>
            <ac:spMk id="75" creationId="{52F2D269-0FFB-64EB-84A8-4B19C0B620E6}"/>
          </ac:spMkLst>
        </pc:spChg>
        <pc:spChg chg="mod">
          <ac:chgData name="Clements, William" userId="cbdb0636-a496-422a-8d40-98c53d494d26" providerId="ADAL" clId="{9C8030F6-724F-5643-9C60-0C2A318C0801}" dt="2022-11-21T18:15:57.398" v="1586" actId="1036"/>
          <ac:spMkLst>
            <pc:docMk/>
            <pc:sldMk cId="2526563671" sldId="293"/>
            <ac:spMk id="76" creationId="{DD09514B-68E8-8C82-3597-DADD907CEC0C}"/>
          </ac:spMkLst>
        </pc:spChg>
        <pc:spChg chg="mod">
          <ac:chgData name="Clements, William" userId="cbdb0636-a496-422a-8d40-98c53d494d26" providerId="ADAL" clId="{9C8030F6-724F-5643-9C60-0C2A318C0801}" dt="2022-11-21T18:17:29.803" v="1617" actId="14100"/>
          <ac:spMkLst>
            <pc:docMk/>
            <pc:sldMk cId="2526563671" sldId="293"/>
            <ac:spMk id="77" creationId="{26467405-8CE1-B704-7B09-7F25AD564A52}"/>
          </ac:spMkLst>
        </pc:spChg>
        <pc:spChg chg="mod">
          <ac:chgData name="Clements, William" userId="cbdb0636-a496-422a-8d40-98c53d494d26" providerId="ADAL" clId="{9C8030F6-724F-5643-9C60-0C2A318C0801}" dt="2022-11-21T18:15:57.398" v="1586" actId="1036"/>
          <ac:spMkLst>
            <pc:docMk/>
            <pc:sldMk cId="2526563671" sldId="293"/>
            <ac:spMk id="78" creationId="{902D4B4C-D30A-326D-29EB-AE20827DE38A}"/>
          </ac:spMkLst>
        </pc:spChg>
        <pc:spChg chg="mod">
          <ac:chgData name="Clements, William" userId="cbdb0636-a496-422a-8d40-98c53d494d26" providerId="ADAL" clId="{9C8030F6-724F-5643-9C60-0C2A318C0801}" dt="2022-11-21T18:14:39.491" v="1563" actId="1076"/>
          <ac:spMkLst>
            <pc:docMk/>
            <pc:sldMk cId="2526563671" sldId="293"/>
            <ac:spMk id="84" creationId="{648F592A-46A6-8BB4-BF56-69AD99A0C44D}"/>
          </ac:spMkLst>
        </pc:spChg>
        <pc:spChg chg="mod">
          <ac:chgData name="Clements, William" userId="cbdb0636-a496-422a-8d40-98c53d494d26" providerId="ADAL" clId="{9C8030F6-724F-5643-9C60-0C2A318C0801}" dt="2022-11-21T18:15:40.832" v="1571" actId="1076"/>
          <ac:spMkLst>
            <pc:docMk/>
            <pc:sldMk cId="2526563671" sldId="293"/>
            <ac:spMk id="91" creationId="{7D41A6D4-41B6-7E18-C251-18F7AE214084}"/>
          </ac:spMkLst>
        </pc:spChg>
        <pc:spChg chg="add mod">
          <ac:chgData name="Clements, William" userId="cbdb0636-a496-422a-8d40-98c53d494d26" providerId="ADAL" clId="{9C8030F6-724F-5643-9C60-0C2A318C0801}" dt="2022-11-21T18:16:06.686" v="1588" actId="1076"/>
          <ac:spMkLst>
            <pc:docMk/>
            <pc:sldMk cId="2526563671" sldId="293"/>
            <ac:spMk id="92" creationId="{486F34B6-12FF-38C6-4B7B-BE8E82A56AEB}"/>
          </ac:spMkLst>
        </pc:spChg>
        <pc:spChg chg="add mod">
          <ac:chgData name="Clements, William" userId="cbdb0636-a496-422a-8d40-98c53d494d26" providerId="ADAL" clId="{9C8030F6-724F-5643-9C60-0C2A318C0801}" dt="2022-11-21T18:17:07.807" v="1613" actId="14100"/>
          <ac:spMkLst>
            <pc:docMk/>
            <pc:sldMk cId="2526563671" sldId="293"/>
            <ac:spMk id="107" creationId="{17702853-BF5B-9085-1AC2-F5C88CD26C20}"/>
          </ac:spMkLst>
        </pc:spChg>
        <pc:graphicFrameChg chg="mod">
          <ac:chgData name="Clements, William" userId="cbdb0636-a496-422a-8d40-98c53d494d26" providerId="ADAL" clId="{9C8030F6-724F-5643-9C60-0C2A318C0801}" dt="2022-11-21T18:16:16.670" v="1590" actId="1076"/>
          <ac:graphicFrameMkLst>
            <pc:docMk/>
            <pc:sldMk cId="2526563671" sldId="293"/>
            <ac:graphicFrameMk id="5" creationId="{5C507072-F08F-FA3A-B94A-3E8FB3284964}"/>
          </ac:graphicFrameMkLst>
        </pc:graphicFrameChg>
        <pc:cxnChg chg="mod">
          <ac:chgData name="Clements, William" userId="cbdb0636-a496-422a-8d40-98c53d494d26" providerId="ADAL" clId="{9C8030F6-724F-5643-9C60-0C2A318C0801}" dt="2022-11-21T18:15:32.391" v="1570" actId="1076"/>
          <ac:cxnSpMkLst>
            <pc:docMk/>
            <pc:sldMk cId="2526563671" sldId="293"/>
            <ac:cxnSpMk id="29" creationId="{40399E73-9D77-850A-FE93-CAAD7B9C13FC}"/>
          </ac:cxnSpMkLst>
        </pc:cxnChg>
        <pc:cxnChg chg="mod">
          <ac:chgData name="Clements, William" userId="cbdb0636-a496-422a-8d40-98c53d494d26" providerId="ADAL" clId="{9C8030F6-724F-5643-9C60-0C2A318C0801}" dt="2022-11-21T18:16:22.727" v="1591" actId="1076"/>
          <ac:cxnSpMkLst>
            <pc:docMk/>
            <pc:sldMk cId="2526563671" sldId="293"/>
            <ac:cxnSpMk id="60" creationId="{1E10DEB7-3CFA-87F9-2BBC-F42AA5DF7E74}"/>
          </ac:cxnSpMkLst>
        </pc:cxnChg>
        <pc:cxnChg chg="mod">
          <ac:chgData name="Clements, William" userId="cbdb0636-a496-422a-8d40-98c53d494d26" providerId="ADAL" clId="{9C8030F6-724F-5643-9C60-0C2A318C0801}" dt="2022-11-21T18:15:57.398" v="1586" actId="1036"/>
          <ac:cxnSpMkLst>
            <pc:docMk/>
            <pc:sldMk cId="2526563671" sldId="293"/>
            <ac:cxnSpMk id="65" creationId="{6692E6E2-80F4-7A97-680A-AF0F15B17002}"/>
          </ac:cxnSpMkLst>
        </pc:cxnChg>
        <pc:cxnChg chg="mod">
          <ac:chgData name="Clements, William" userId="cbdb0636-a496-422a-8d40-98c53d494d26" providerId="ADAL" clId="{9C8030F6-724F-5643-9C60-0C2A318C0801}" dt="2022-11-21T18:15:57.398" v="1586" actId="1036"/>
          <ac:cxnSpMkLst>
            <pc:docMk/>
            <pc:sldMk cId="2526563671" sldId="293"/>
            <ac:cxnSpMk id="69" creationId="{D66E2BF2-609E-1785-137A-0B7D20A72C73}"/>
          </ac:cxnSpMkLst>
        </pc:cxnChg>
        <pc:cxnChg chg="add mod">
          <ac:chgData name="Clements, William" userId="cbdb0636-a496-422a-8d40-98c53d494d26" providerId="ADAL" clId="{9C8030F6-724F-5643-9C60-0C2A318C0801}" dt="2022-11-21T18:16:06.686" v="1588" actId="1076"/>
          <ac:cxnSpMkLst>
            <pc:docMk/>
            <pc:sldMk cId="2526563671" sldId="293"/>
            <ac:cxnSpMk id="70" creationId="{98FD8738-13E6-8C01-6E0B-A1C4F5996AAE}"/>
          </ac:cxnSpMkLst>
        </pc:cxnChg>
        <pc:cxnChg chg="mod">
          <ac:chgData name="Clements, William" userId="cbdb0636-a496-422a-8d40-98c53d494d26" providerId="ADAL" clId="{9C8030F6-724F-5643-9C60-0C2A318C0801}" dt="2022-11-21T17:46:12.191" v="1498" actId="1076"/>
          <ac:cxnSpMkLst>
            <pc:docMk/>
            <pc:sldMk cId="2526563671" sldId="293"/>
            <ac:cxnSpMk id="85" creationId="{F7FC853B-4984-D75C-AD78-8B6C245262E6}"/>
          </ac:cxnSpMkLst>
        </pc:cxnChg>
        <pc:cxnChg chg="mod">
          <ac:chgData name="Clements, William" userId="cbdb0636-a496-422a-8d40-98c53d494d26" providerId="ADAL" clId="{9C8030F6-724F-5643-9C60-0C2A318C0801}" dt="2022-11-21T18:14:39.491" v="1563" actId="1076"/>
          <ac:cxnSpMkLst>
            <pc:docMk/>
            <pc:sldMk cId="2526563671" sldId="293"/>
            <ac:cxnSpMk id="86" creationId="{722E5842-3E8B-69F8-94BA-7FAA16BC6763}"/>
          </ac:cxnSpMkLst>
        </pc:cxnChg>
        <pc:cxnChg chg="add mod">
          <ac:chgData name="Clements, William" userId="cbdb0636-a496-422a-8d40-98c53d494d26" providerId="ADAL" clId="{9C8030F6-724F-5643-9C60-0C2A318C0801}" dt="2022-11-21T18:17:23.190" v="1616" actId="14100"/>
          <ac:cxnSpMkLst>
            <pc:docMk/>
            <pc:sldMk cId="2526563671" sldId="293"/>
            <ac:cxnSpMk id="104" creationId="{4FCF8A35-9A09-1554-2D26-E1D9A28AE7F4}"/>
          </ac:cxnSpMkLst>
        </pc:cxnChg>
      </pc:sldChg>
      <pc:sldChg chg="modSp mod ord">
        <pc:chgData name="Clements, William" userId="cbdb0636-a496-422a-8d40-98c53d494d26" providerId="ADAL" clId="{9C8030F6-724F-5643-9C60-0C2A318C0801}" dt="2022-11-01T16:14:51.450" v="43" actId="20577"/>
        <pc:sldMkLst>
          <pc:docMk/>
          <pc:sldMk cId="1596998876" sldId="299"/>
        </pc:sldMkLst>
        <pc:spChg chg="mod">
          <ac:chgData name="Clements, William" userId="cbdb0636-a496-422a-8d40-98c53d494d26" providerId="ADAL" clId="{9C8030F6-724F-5643-9C60-0C2A318C0801}" dt="2022-11-01T16:14:51.450" v="43" actId="20577"/>
          <ac:spMkLst>
            <pc:docMk/>
            <pc:sldMk cId="1596998876" sldId="299"/>
            <ac:spMk id="2" creationId="{F8213D40-C88B-71A8-2CB8-1CF8B5D386D5}"/>
          </ac:spMkLst>
        </pc:spChg>
      </pc:sldChg>
      <pc:sldChg chg="modSp mod">
        <pc:chgData name="Clements, William" userId="cbdb0636-a496-422a-8d40-98c53d494d26" providerId="ADAL" clId="{9C8030F6-724F-5643-9C60-0C2A318C0801}" dt="2022-11-01T16:15:51.890" v="50" actId="20577"/>
        <pc:sldMkLst>
          <pc:docMk/>
          <pc:sldMk cId="3119152262" sldId="300"/>
        </pc:sldMkLst>
        <pc:spChg chg="mod">
          <ac:chgData name="Clements, William" userId="cbdb0636-a496-422a-8d40-98c53d494d26" providerId="ADAL" clId="{9C8030F6-724F-5643-9C60-0C2A318C0801}" dt="2022-11-01T16:15:51.890" v="50" actId="20577"/>
          <ac:spMkLst>
            <pc:docMk/>
            <pc:sldMk cId="3119152262" sldId="300"/>
            <ac:spMk id="2" creationId="{F750F88A-F950-BACB-CECF-2D17D515117E}"/>
          </ac:spMkLst>
        </pc:spChg>
      </pc:sldChg>
      <pc:sldChg chg="modSp mod">
        <pc:chgData name="Clements, William" userId="cbdb0636-a496-422a-8d40-98c53d494d26" providerId="ADAL" clId="{9C8030F6-724F-5643-9C60-0C2A318C0801}" dt="2022-11-01T16:16:04.277" v="56" actId="20577"/>
        <pc:sldMkLst>
          <pc:docMk/>
          <pc:sldMk cId="1843876843" sldId="301"/>
        </pc:sldMkLst>
        <pc:spChg chg="mod">
          <ac:chgData name="Clements, William" userId="cbdb0636-a496-422a-8d40-98c53d494d26" providerId="ADAL" clId="{9C8030F6-724F-5643-9C60-0C2A318C0801}" dt="2022-11-01T16:16:04.277" v="56" actId="20577"/>
          <ac:spMkLst>
            <pc:docMk/>
            <pc:sldMk cId="1843876843" sldId="301"/>
            <ac:spMk id="2" creationId="{2C098012-370D-BAAE-5D8D-BFB4A58759EC}"/>
          </ac:spMkLst>
        </pc:spChg>
      </pc:sldChg>
      <pc:sldChg chg="modSp mod">
        <pc:chgData name="Clements, William" userId="cbdb0636-a496-422a-8d40-98c53d494d26" providerId="ADAL" clId="{9C8030F6-724F-5643-9C60-0C2A318C0801}" dt="2022-11-01T16:14:40.597" v="35" actId="20577"/>
        <pc:sldMkLst>
          <pc:docMk/>
          <pc:sldMk cId="404788639" sldId="302"/>
        </pc:sldMkLst>
        <pc:spChg chg="mod">
          <ac:chgData name="Clements, William" userId="cbdb0636-a496-422a-8d40-98c53d494d26" providerId="ADAL" clId="{9C8030F6-724F-5643-9C60-0C2A318C0801}" dt="2022-11-01T16:14:40.597" v="35" actId="20577"/>
          <ac:spMkLst>
            <pc:docMk/>
            <pc:sldMk cId="404788639" sldId="302"/>
            <ac:spMk id="2" creationId="{63C3F5DD-0541-CC1A-7A37-1DD609476516}"/>
          </ac:spMkLst>
        </pc:spChg>
      </pc:sldChg>
      <pc:sldChg chg="modSp mod">
        <pc:chgData name="Clements, William" userId="cbdb0636-a496-422a-8d40-98c53d494d26" providerId="ADAL" clId="{9C8030F6-724F-5643-9C60-0C2A318C0801}" dt="2022-11-01T16:15:59.653" v="54"/>
        <pc:sldMkLst>
          <pc:docMk/>
          <pc:sldMk cId="3828605168" sldId="303"/>
        </pc:sldMkLst>
        <pc:spChg chg="mod">
          <ac:chgData name="Clements, William" userId="cbdb0636-a496-422a-8d40-98c53d494d26" providerId="ADAL" clId="{9C8030F6-724F-5643-9C60-0C2A318C0801}" dt="2022-11-01T16:15:59.653" v="54"/>
          <ac:spMkLst>
            <pc:docMk/>
            <pc:sldMk cId="3828605168" sldId="303"/>
            <ac:spMk id="2" creationId="{6295E67E-59AB-C454-B7A5-C3DD312AECEE}"/>
          </ac:spMkLst>
        </pc:spChg>
      </pc:sldChg>
      <pc:sldChg chg="addSp delSp modSp mod">
        <pc:chgData name="Clements, William" userId="cbdb0636-a496-422a-8d40-98c53d494d26" providerId="ADAL" clId="{9C8030F6-724F-5643-9C60-0C2A318C0801}" dt="2022-11-21T22:01:39.199" v="1678" actId="478"/>
        <pc:sldMkLst>
          <pc:docMk/>
          <pc:sldMk cId="2776579519" sldId="322"/>
        </pc:sldMkLst>
        <pc:picChg chg="del">
          <ac:chgData name="Clements, William" userId="cbdb0636-a496-422a-8d40-98c53d494d26" providerId="ADAL" clId="{9C8030F6-724F-5643-9C60-0C2A318C0801}" dt="2022-11-21T22:01:38.239" v="1677" actId="478"/>
          <ac:picMkLst>
            <pc:docMk/>
            <pc:sldMk cId="2776579519" sldId="322"/>
            <ac:picMk id="2" creationId="{2FF15B11-8835-51B1-83D8-B70AE8180AC1}"/>
          </ac:picMkLst>
        </pc:picChg>
        <pc:picChg chg="del">
          <ac:chgData name="Clements, William" userId="cbdb0636-a496-422a-8d40-98c53d494d26" providerId="ADAL" clId="{9C8030F6-724F-5643-9C60-0C2A318C0801}" dt="2022-11-21T22:01:39.199" v="1678" actId="478"/>
          <ac:picMkLst>
            <pc:docMk/>
            <pc:sldMk cId="2776579519" sldId="322"/>
            <ac:picMk id="3" creationId="{D719CF31-3166-A982-8108-BA2C2E0D379C}"/>
          </ac:picMkLst>
        </pc:picChg>
        <pc:picChg chg="del">
          <ac:chgData name="Clements, William" userId="cbdb0636-a496-422a-8d40-98c53d494d26" providerId="ADAL" clId="{9C8030F6-724F-5643-9C60-0C2A318C0801}" dt="2022-11-21T22:01:32.446" v="1673" actId="478"/>
          <ac:picMkLst>
            <pc:docMk/>
            <pc:sldMk cId="2776579519" sldId="322"/>
            <ac:picMk id="4" creationId="{1F73FB74-94DA-A620-D933-923D6E358FD6}"/>
          </ac:picMkLst>
        </pc:picChg>
        <pc:picChg chg="add mod">
          <ac:chgData name="Clements, William" userId="cbdb0636-a496-422a-8d40-98c53d494d26" providerId="ADAL" clId="{9C8030F6-724F-5643-9C60-0C2A318C0801}" dt="2022-11-21T22:01:36.590" v="1676" actId="14100"/>
          <ac:picMkLst>
            <pc:docMk/>
            <pc:sldMk cId="2776579519" sldId="322"/>
            <ac:picMk id="5" creationId="{186A7133-8DC5-AE14-05A2-FB8090645A8E}"/>
          </ac:picMkLst>
        </pc:picChg>
      </pc:sldChg>
      <pc:sldChg chg="addSp delSp modSp mod">
        <pc:chgData name="Clements, William" userId="cbdb0636-a496-422a-8d40-98c53d494d26" providerId="ADAL" clId="{9C8030F6-724F-5643-9C60-0C2A318C0801}" dt="2022-11-21T22:05:08.418" v="1719" actId="1076"/>
        <pc:sldMkLst>
          <pc:docMk/>
          <pc:sldMk cId="2623707128" sldId="323"/>
        </pc:sldMkLst>
        <pc:spChg chg="add mod">
          <ac:chgData name="Clements, William" userId="cbdb0636-a496-422a-8d40-98c53d494d26" providerId="ADAL" clId="{9C8030F6-724F-5643-9C60-0C2A318C0801}" dt="2022-11-21T22:04:57.428" v="1715" actId="1076"/>
          <ac:spMkLst>
            <pc:docMk/>
            <pc:sldMk cId="2623707128" sldId="323"/>
            <ac:spMk id="9" creationId="{F898F64D-0F42-C6FE-B280-743CA4235BF0}"/>
          </ac:spMkLst>
        </pc:spChg>
        <pc:spChg chg="add mod">
          <ac:chgData name="Clements, William" userId="cbdb0636-a496-422a-8d40-98c53d494d26" providerId="ADAL" clId="{9C8030F6-724F-5643-9C60-0C2A318C0801}" dt="2022-11-21T22:05:08.418" v="1719" actId="1076"/>
          <ac:spMkLst>
            <pc:docMk/>
            <pc:sldMk cId="2623707128" sldId="323"/>
            <ac:spMk id="10" creationId="{10634700-E469-EAF9-FBE3-F1893AB5DFA3}"/>
          </ac:spMkLst>
        </pc:spChg>
        <pc:spChg chg="add mod">
          <ac:chgData name="Clements, William" userId="cbdb0636-a496-422a-8d40-98c53d494d26" providerId="ADAL" clId="{9C8030F6-724F-5643-9C60-0C2A318C0801}" dt="2022-11-21T22:04:57.428" v="1715" actId="1076"/>
          <ac:spMkLst>
            <pc:docMk/>
            <pc:sldMk cId="2623707128" sldId="323"/>
            <ac:spMk id="11" creationId="{6C013D63-5877-F8AD-B96B-4BC48B50336F}"/>
          </ac:spMkLst>
        </pc:spChg>
        <pc:spChg chg="add mod">
          <ac:chgData name="Clements, William" userId="cbdb0636-a496-422a-8d40-98c53d494d26" providerId="ADAL" clId="{9C8030F6-724F-5643-9C60-0C2A318C0801}" dt="2022-11-21T22:05:04.827" v="1718" actId="1076"/>
          <ac:spMkLst>
            <pc:docMk/>
            <pc:sldMk cId="2623707128" sldId="323"/>
            <ac:spMk id="13" creationId="{C119DEE6-22D2-BD6E-1B30-F41B9DCC2607}"/>
          </ac:spMkLst>
        </pc:spChg>
        <pc:spChg chg="add mod">
          <ac:chgData name="Clements, William" userId="cbdb0636-a496-422a-8d40-98c53d494d26" providerId="ADAL" clId="{9C8030F6-724F-5643-9C60-0C2A318C0801}" dt="2022-11-21T22:05:01.208" v="1716" actId="1076"/>
          <ac:spMkLst>
            <pc:docMk/>
            <pc:sldMk cId="2623707128" sldId="323"/>
            <ac:spMk id="15" creationId="{BB213CC7-8C6B-05BB-6E2A-FE07BAF1CB8B}"/>
          </ac:spMkLst>
        </pc:spChg>
        <pc:spChg chg="add mod">
          <ac:chgData name="Clements, William" userId="cbdb0636-a496-422a-8d40-98c53d494d26" providerId="ADAL" clId="{9C8030F6-724F-5643-9C60-0C2A318C0801}" dt="2022-11-21T22:05:01.208" v="1716" actId="1076"/>
          <ac:spMkLst>
            <pc:docMk/>
            <pc:sldMk cId="2623707128" sldId="323"/>
            <ac:spMk id="16" creationId="{21292034-28A4-8AAA-93BB-585ED8AD2826}"/>
          </ac:spMkLst>
        </pc:spChg>
        <pc:spChg chg="mod">
          <ac:chgData name="Clements, William" userId="cbdb0636-a496-422a-8d40-98c53d494d26" providerId="ADAL" clId="{9C8030F6-724F-5643-9C60-0C2A318C0801}" dt="2022-11-21T22:05:04.027" v="1717" actId="1076"/>
          <ac:spMkLst>
            <pc:docMk/>
            <pc:sldMk cId="2623707128" sldId="323"/>
            <ac:spMk id="29" creationId="{B44C2AC7-1638-D650-131E-77944CC6D986}"/>
          </ac:spMkLst>
        </pc:spChg>
        <pc:picChg chg="del">
          <ac:chgData name="Clements, William" userId="cbdb0636-a496-422a-8d40-98c53d494d26" providerId="ADAL" clId="{9C8030F6-724F-5643-9C60-0C2A318C0801}" dt="2022-11-21T22:02:09.409" v="1684" actId="478"/>
          <ac:picMkLst>
            <pc:docMk/>
            <pc:sldMk cId="2623707128" sldId="323"/>
            <ac:picMk id="2" creationId="{5B3AE3C8-01AD-D320-0B68-2EA0DEA74FE2}"/>
          </ac:picMkLst>
        </pc:picChg>
        <pc:picChg chg="del">
          <ac:chgData name="Clements, William" userId="cbdb0636-a496-422a-8d40-98c53d494d26" providerId="ADAL" clId="{9C8030F6-724F-5643-9C60-0C2A318C0801}" dt="2022-11-21T22:02:02.054" v="1679" actId="478"/>
          <ac:picMkLst>
            <pc:docMk/>
            <pc:sldMk cId="2623707128" sldId="323"/>
            <ac:picMk id="4" creationId="{6B473AF0-031A-DF79-4D76-5B6BC10D502C}"/>
          </ac:picMkLst>
        </pc:picChg>
        <pc:picChg chg="add mod">
          <ac:chgData name="Clements, William" userId="cbdb0636-a496-422a-8d40-98c53d494d26" providerId="ADAL" clId="{9C8030F6-724F-5643-9C60-0C2A318C0801}" dt="2022-11-21T22:02:08.020" v="1683" actId="1076"/>
          <ac:picMkLst>
            <pc:docMk/>
            <pc:sldMk cId="2623707128" sldId="323"/>
            <ac:picMk id="5" creationId="{05044D16-C0BF-E0FB-E695-687665A6D800}"/>
          </ac:picMkLst>
        </pc:picChg>
      </pc:sldChg>
      <pc:sldChg chg="addSp delSp modSp mod">
        <pc:chgData name="Clements, William" userId="cbdb0636-a496-422a-8d40-98c53d494d26" providerId="ADAL" clId="{9C8030F6-724F-5643-9C60-0C2A318C0801}" dt="2022-11-21T22:03:33.672" v="1704" actId="478"/>
        <pc:sldMkLst>
          <pc:docMk/>
          <pc:sldMk cId="3942678163" sldId="324"/>
        </pc:sldMkLst>
        <pc:spChg chg="add mod">
          <ac:chgData name="Clements, William" userId="cbdb0636-a496-422a-8d40-98c53d494d26" providerId="ADAL" clId="{9C8030F6-724F-5643-9C60-0C2A318C0801}" dt="2022-11-21T22:03:13.439" v="1694" actId="1076"/>
          <ac:spMkLst>
            <pc:docMk/>
            <pc:sldMk cId="3942678163" sldId="324"/>
            <ac:spMk id="5" creationId="{495CBFB8-A893-0CE4-6A36-06028A04C335}"/>
          </ac:spMkLst>
        </pc:spChg>
        <pc:spChg chg="add mod">
          <ac:chgData name="Clements, William" userId="cbdb0636-a496-422a-8d40-98c53d494d26" providerId="ADAL" clId="{9C8030F6-724F-5643-9C60-0C2A318C0801}" dt="2022-11-21T22:03:13.439" v="1694" actId="1076"/>
          <ac:spMkLst>
            <pc:docMk/>
            <pc:sldMk cId="3942678163" sldId="324"/>
            <ac:spMk id="6" creationId="{12321593-1CD7-5716-CDA3-55C1FF885EA4}"/>
          </ac:spMkLst>
        </pc:spChg>
        <pc:spChg chg="add mod">
          <ac:chgData name="Clements, William" userId="cbdb0636-a496-422a-8d40-98c53d494d26" providerId="ADAL" clId="{9C8030F6-724F-5643-9C60-0C2A318C0801}" dt="2022-11-21T22:03:13.439" v="1694" actId="1076"/>
          <ac:spMkLst>
            <pc:docMk/>
            <pc:sldMk cId="3942678163" sldId="324"/>
            <ac:spMk id="15" creationId="{6C582551-DE12-1475-8562-A0EE4765F9A9}"/>
          </ac:spMkLst>
        </pc:spChg>
        <pc:spChg chg="add del mod">
          <ac:chgData name="Clements, William" userId="cbdb0636-a496-422a-8d40-98c53d494d26" providerId="ADAL" clId="{9C8030F6-724F-5643-9C60-0C2A318C0801}" dt="2022-11-21T22:03:24.001" v="1700"/>
          <ac:spMkLst>
            <pc:docMk/>
            <pc:sldMk cId="3942678163" sldId="324"/>
            <ac:spMk id="16" creationId="{58D9D528-BCE3-E7C1-581B-6B37207813C4}"/>
          </ac:spMkLst>
        </pc:spChg>
        <pc:spChg chg="add mod">
          <ac:chgData name="Clements, William" userId="cbdb0636-a496-422a-8d40-98c53d494d26" providerId="ADAL" clId="{9C8030F6-724F-5643-9C60-0C2A318C0801}" dt="2022-11-21T22:03:22.280" v="1698"/>
          <ac:spMkLst>
            <pc:docMk/>
            <pc:sldMk cId="3942678163" sldId="324"/>
            <ac:spMk id="17" creationId="{F45D60D6-63DD-152A-9949-991FA150F4A4}"/>
          </ac:spMkLst>
        </pc:spChg>
        <pc:spChg chg="add mod">
          <ac:chgData name="Clements, William" userId="cbdb0636-a496-422a-8d40-98c53d494d26" providerId="ADAL" clId="{9C8030F6-724F-5643-9C60-0C2A318C0801}" dt="2022-11-21T22:03:20.824" v="1697" actId="1076"/>
          <ac:spMkLst>
            <pc:docMk/>
            <pc:sldMk cId="3942678163" sldId="324"/>
            <ac:spMk id="20" creationId="{5A8338E4-6E4F-2362-FD5B-DE955C17CEE0}"/>
          </ac:spMkLst>
        </pc:spChg>
        <pc:spChg chg="add mod">
          <ac:chgData name="Clements, William" userId="cbdb0636-a496-422a-8d40-98c53d494d26" providerId="ADAL" clId="{9C8030F6-724F-5643-9C60-0C2A318C0801}" dt="2022-11-21T22:03:20.824" v="1697" actId="1076"/>
          <ac:spMkLst>
            <pc:docMk/>
            <pc:sldMk cId="3942678163" sldId="324"/>
            <ac:spMk id="21" creationId="{E975D775-4454-AC75-A876-6C909C98D146}"/>
          </ac:spMkLst>
        </pc:spChg>
        <pc:picChg chg="del">
          <ac:chgData name="Clements, William" userId="cbdb0636-a496-422a-8d40-98c53d494d26" providerId="ADAL" clId="{9C8030F6-724F-5643-9C60-0C2A318C0801}" dt="2022-11-21T22:03:32.755" v="1703" actId="478"/>
          <ac:picMkLst>
            <pc:docMk/>
            <pc:sldMk cId="3942678163" sldId="324"/>
            <ac:picMk id="2" creationId="{2FF15B11-8835-51B1-83D8-B70AE8180AC1}"/>
          </ac:picMkLst>
        </pc:picChg>
        <pc:picChg chg="del">
          <ac:chgData name="Clements, William" userId="cbdb0636-a496-422a-8d40-98c53d494d26" providerId="ADAL" clId="{9C8030F6-724F-5643-9C60-0C2A318C0801}" dt="2022-11-21T22:03:33.672" v="1704" actId="478"/>
          <ac:picMkLst>
            <pc:docMk/>
            <pc:sldMk cId="3942678163" sldId="324"/>
            <ac:picMk id="3" creationId="{D719CF31-3166-A982-8108-BA2C2E0D379C}"/>
          </ac:picMkLst>
        </pc:picChg>
        <pc:picChg chg="del">
          <ac:chgData name="Clements, William" userId="cbdb0636-a496-422a-8d40-98c53d494d26" providerId="ADAL" clId="{9C8030F6-724F-5643-9C60-0C2A318C0801}" dt="2022-11-21T22:03:30.018" v="1701" actId="478"/>
          <ac:picMkLst>
            <pc:docMk/>
            <pc:sldMk cId="3942678163" sldId="324"/>
            <ac:picMk id="4" creationId="{1F73FB74-94DA-A620-D933-923D6E358FD6}"/>
          </ac:picMkLst>
        </pc:picChg>
        <pc:picChg chg="add mod">
          <ac:chgData name="Clements, William" userId="cbdb0636-a496-422a-8d40-98c53d494d26" providerId="ADAL" clId="{9C8030F6-724F-5643-9C60-0C2A318C0801}" dt="2022-11-21T22:03:30.893" v="1702"/>
          <ac:picMkLst>
            <pc:docMk/>
            <pc:sldMk cId="3942678163" sldId="324"/>
            <ac:picMk id="24" creationId="{008F88DC-FFA5-0EE2-ADF4-167659D1FAF3}"/>
          </ac:picMkLst>
        </pc:picChg>
      </pc:sldChg>
      <pc:sldChg chg="del">
        <pc:chgData name="Clements, William" userId="cbdb0636-a496-422a-8d40-98c53d494d26" providerId="ADAL" clId="{9C8030F6-724F-5643-9C60-0C2A318C0801}" dt="2022-11-21T22:03:50.176" v="1707" actId="2696"/>
        <pc:sldMkLst>
          <pc:docMk/>
          <pc:sldMk cId="618926656" sldId="325"/>
        </pc:sldMkLst>
      </pc:sldChg>
      <pc:sldChg chg="addSp modSp new mod">
        <pc:chgData name="Clements, William" userId="cbdb0636-a496-422a-8d40-98c53d494d26" providerId="ADAL" clId="{9C8030F6-724F-5643-9C60-0C2A318C0801}" dt="2022-11-01T16:18:17.445" v="71" actId="1076"/>
        <pc:sldMkLst>
          <pc:docMk/>
          <pc:sldMk cId="2401578820" sldId="326"/>
        </pc:sldMkLst>
        <pc:spChg chg="mod">
          <ac:chgData name="Clements, William" userId="cbdb0636-a496-422a-8d40-98c53d494d26" providerId="ADAL" clId="{9C8030F6-724F-5643-9C60-0C2A318C0801}" dt="2022-11-01T16:16:29.479" v="62" actId="20577"/>
          <ac:spMkLst>
            <pc:docMk/>
            <pc:sldMk cId="2401578820" sldId="326"/>
            <ac:spMk id="2" creationId="{301F78B9-14B0-6E34-4D7A-B0EEA3DE54AF}"/>
          </ac:spMkLst>
        </pc:spChg>
        <pc:spChg chg="mod">
          <ac:chgData name="Clements, William" userId="cbdb0636-a496-422a-8d40-98c53d494d26" providerId="ADAL" clId="{9C8030F6-724F-5643-9C60-0C2A318C0801}" dt="2022-11-01T16:16:56.020" v="67" actId="20577"/>
          <ac:spMkLst>
            <pc:docMk/>
            <pc:sldMk cId="2401578820" sldId="326"/>
            <ac:spMk id="3" creationId="{6F51AEC8-89EB-7762-2753-F1437B301587}"/>
          </ac:spMkLst>
        </pc:spChg>
        <pc:picChg chg="add mod">
          <ac:chgData name="Clements, William" userId="cbdb0636-a496-422a-8d40-98c53d494d26" providerId="ADAL" clId="{9C8030F6-724F-5643-9C60-0C2A318C0801}" dt="2022-11-01T16:17:14.857" v="69" actId="1076"/>
          <ac:picMkLst>
            <pc:docMk/>
            <pc:sldMk cId="2401578820" sldId="326"/>
            <ac:picMk id="5" creationId="{6BFCDF75-B6F6-48D0-1FC6-82865CD9F54C}"/>
          </ac:picMkLst>
        </pc:picChg>
        <pc:picChg chg="add mod">
          <ac:chgData name="Clements, William" userId="cbdb0636-a496-422a-8d40-98c53d494d26" providerId="ADAL" clId="{9C8030F6-724F-5643-9C60-0C2A318C0801}" dt="2022-11-01T16:18:17.445" v="71" actId="1076"/>
          <ac:picMkLst>
            <pc:docMk/>
            <pc:sldMk cId="2401578820" sldId="326"/>
            <ac:picMk id="6" creationId="{F069A7D4-6009-D382-398B-60A56556325D}"/>
          </ac:picMkLst>
        </pc:picChg>
      </pc:sldChg>
      <pc:sldChg chg="addSp delSp modSp new mod">
        <pc:chgData name="Clements, William" userId="cbdb0636-a496-422a-8d40-98c53d494d26" providerId="ADAL" clId="{9C8030F6-724F-5643-9C60-0C2A318C0801}" dt="2022-11-11T00:08:19.730" v="652" actId="1076"/>
        <pc:sldMkLst>
          <pc:docMk/>
          <pc:sldMk cId="1151153590" sldId="327"/>
        </pc:sldMkLst>
        <pc:spChg chg="mod">
          <ac:chgData name="Clements, William" userId="cbdb0636-a496-422a-8d40-98c53d494d26" providerId="ADAL" clId="{9C8030F6-724F-5643-9C60-0C2A318C0801}" dt="2022-11-11T00:03:11.824" v="169" actId="20577"/>
          <ac:spMkLst>
            <pc:docMk/>
            <pc:sldMk cId="1151153590" sldId="327"/>
            <ac:spMk id="2" creationId="{9EC6826D-3E26-2F9C-3745-68A1007870CE}"/>
          </ac:spMkLst>
        </pc:spChg>
        <pc:spChg chg="mod">
          <ac:chgData name="Clements, William" userId="cbdb0636-a496-422a-8d40-98c53d494d26" providerId="ADAL" clId="{9C8030F6-724F-5643-9C60-0C2A318C0801}" dt="2022-11-11T00:06:26.677" v="477" actId="20577"/>
          <ac:spMkLst>
            <pc:docMk/>
            <pc:sldMk cId="1151153590" sldId="327"/>
            <ac:spMk id="3" creationId="{25F0D994-9F22-0BF9-5EBC-7351A9DB92D0}"/>
          </ac:spMkLst>
        </pc:spChg>
        <pc:spChg chg="add del mod">
          <ac:chgData name="Clements, William" userId="cbdb0636-a496-422a-8d40-98c53d494d26" providerId="ADAL" clId="{9C8030F6-724F-5643-9C60-0C2A318C0801}" dt="2022-11-11T00:07:56.454" v="651" actId="20577"/>
          <ac:spMkLst>
            <pc:docMk/>
            <pc:sldMk cId="1151153590" sldId="327"/>
            <ac:spMk id="4" creationId="{EF7703F5-F8B4-63F1-4CD5-D6AC0E550684}"/>
          </ac:spMkLst>
        </pc:spChg>
        <pc:spChg chg="add mod">
          <ac:chgData name="Clements, William" userId="cbdb0636-a496-422a-8d40-98c53d494d26" providerId="ADAL" clId="{9C8030F6-724F-5643-9C60-0C2A318C0801}" dt="2022-11-11T00:08:19.730" v="652" actId="1076"/>
          <ac:spMkLst>
            <pc:docMk/>
            <pc:sldMk cId="1151153590" sldId="327"/>
            <ac:spMk id="5" creationId="{92F58034-5E61-5CDA-382C-B6C19A2DDE52}"/>
          </ac:spMkLst>
        </pc:spChg>
        <pc:graphicFrameChg chg="add del mod ord modGraphic">
          <ac:chgData name="Clements, William" userId="cbdb0636-a496-422a-8d40-98c53d494d26" providerId="ADAL" clId="{9C8030F6-724F-5643-9C60-0C2A318C0801}" dt="2022-11-11T00:02:20.069" v="138" actId="3680"/>
          <ac:graphicFrameMkLst>
            <pc:docMk/>
            <pc:sldMk cId="1151153590" sldId="327"/>
            <ac:graphicFrameMk id="6" creationId="{0BD22620-1A2C-EA29-F2D9-435ED8CB25FB}"/>
          </ac:graphicFrameMkLst>
        </pc:graphicFrameChg>
        <pc:graphicFrameChg chg="add del mod ord modGraphic">
          <ac:chgData name="Clements, William" userId="cbdb0636-a496-422a-8d40-98c53d494d26" providerId="ADAL" clId="{9C8030F6-724F-5643-9C60-0C2A318C0801}" dt="2022-11-11T00:02:31.427" v="140" actId="3680"/>
          <ac:graphicFrameMkLst>
            <pc:docMk/>
            <pc:sldMk cId="1151153590" sldId="327"/>
            <ac:graphicFrameMk id="7" creationId="{79BD794D-18AA-B218-B228-9250C4A1F5A8}"/>
          </ac:graphicFrameMkLst>
        </pc:graphicFrameChg>
        <pc:graphicFrameChg chg="add mod modGraphic">
          <ac:chgData name="Clements, William" userId="cbdb0636-a496-422a-8d40-98c53d494d26" providerId="ADAL" clId="{9C8030F6-724F-5643-9C60-0C2A318C0801}" dt="2022-11-11T00:08:19.730" v="652" actId="1076"/>
          <ac:graphicFrameMkLst>
            <pc:docMk/>
            <pc:sldMk cId="1151153590" sldId="327"/>
            <ac:graphicFrameMk id="8" creationId="{27E442FA-1C3D-B5E9-5B48-6E353D2AB301}"/>
          </ac:graphicFrameMkLst>
        </pc:graphicFrameChg>
      </pc:sldChg>
      <pc:sldChg chg="modSp new mod">
        <pc:chgData name="Clements, William" userId="cbdb0636-a496-422a-8d40-98c53d494d26" providerId="ADAL" clId="{9C8030F6-724F-5643-9C60-0C2A318C0801}" dt="2022-11-11T00:11:08.385" v="1029" actId="20577"/>
        <pc:sldMkLst>
          <pc:docMk/>
          <pc:sldMk cId="399392672" sldId="328"/>
        </pc:sldMkLst>
        <pc:spChg chg="mod">
          <ac:chgData name="Clements, William" userId="cbdb0636-a496-422a-8d40-98c53d494d26" providerId="ADAL" clId="{9C8030F6-724F-5643-9C60-0C2A318C0801}" dt="2022-11-11T00:09:02.538" v="669" actId="20577"/>
          <ac:spMkLst>
            <pc:docMk/>
            <pc:sldMk cId="399392672" sldId="328"/>
            <ac:spMk id="2" creationId="{938BB521-2D64-8B54-D40C-52AB2813EDB3}"/>
          </ac:spMkLst>
        </pc:spChg>
        <pc:spChg chg="mod">
          <ac:chgData name="Clements, William" userId="cbdb0636-a496-422a-8d40-98c53d494d26" providerId="ADAL" clId="{9C8030F6-724F-5643-9C60-0C2A318C0801}" dt="2022-11-11T00:11:08.385" v="1029" actId="20577"/>
          <ac:spMkLst>
            <pc:docMk/>
            <pc:sldMk cId="399392672" sldId="328"/>
            <ac:spMk id="3" creationId="{A091BCA5-DFD2-3931-39E8-64BF74FE3719}"/>
          </ac:spMkLst>
        </pc:spChg>
        <pc:spChg chg="mod">
          <ac:chgData name="Clements, William" userId="cbdb0636-a496-422a-8d40-98c53d494d26" providerId="ADAL" clId="{9C8030F6-724F-5643-9C60-0C2A318C0801}" dt="2022-11-11T00:10:33.729" v="948" actId="20577"/>
          <ac:spMkLst>
            <pc:docMk/>
            <pc:sldMk cId="399392672" sldId="328"/>
            <ac:spMk id="4" creationId="{72135D7A-28A7-56E8-9B17-CE0B105EB1DA}"/>
          </ac:spMkLst>
        </pc:spChg>
      </pc:sldChg>
      <pc:sldChg chg="addSp delSp modSp new mod modClrScheme chgLayout">
        <pc:chgData name="Clements, William" userId="cbdb0636-a496-422a-8d40-98c53d494d26" providerId="ADAL" clId="{9C8030F6-724F-5643-9C60-0C2A318C0801}" dt="2022-11-21T17:44:17.853" v="1480" actId="20577"/>
        <pc:sldMkLst>
          <pc:docMk/>
          <pc:sldMk cId="418578653" sldId="329"/>
        </pc:sldMkLst>
        <pc:spChg chg="del">
          <ac:chgData name="Clements, William" userId="cbdb0636-a496-422a-8d40-98c53d494d26" providerId="ADAL" clId="{9C8030F6-724F-5643-9C60-0C2A318C0801}" dt="2022-11-21T17:29:51.081" v="1070" actId="700"/>
          <ac:spMkLst>
            <pc:docMk/>
            <pc:sldMk cId="418578653" sldId="329"/>
            <ac:spMk id="2" creationId="{CF7EB9BE-9684-EB45-772D-B6B51B825379}"/>
          </ac:spMkLst>
        </pc:spChg>
        <pc:spChg chg="del">
          <ac:chgData name="Clements, William" userId="cbdb0636-a496-422a-8d40-98c53d494d26" providerId="ADAL" clId="{9C8030F6-724F-5643-9C60-0C2A318C0801}" dt="2022-11-21T17:29:51.081" v="1070" actId="700"/>
          <ac:spMkLst>
            <pc:docMk/>
            <pc:sldMk cId="418578653" sldId="329"/>
            <ac:spMk id="3" creationId="{6FE7176B-3606-F289-6487-5063D7823FAE}"/>
          </ac:spMkLst>
        </pc:spChg>
        <pc:spChg chg="del">
          <ac:chgData name="Clements, William" userId="cbdb0636-a496-422a-8d40-98c53d494d26" providerId="ADAL" clId="{9C8030F6-724F-5643-9C60-0C2A318C0801}" dt="2022-11-21T17:29:51.081" v="1070" actId="700"/>
          <ac:spMkLst>
            <pc:docMk/>
            <pc:sldMk cId="418578653" sldId="329"/>
            <ac:spMk id="4" creationId="{F1C73353-D5C8-3F39-57A4-721EC8145886}"/>
          </ac:spMkLst>
        </pc:spChg>
        <pc:spChg chg="add mod">
          <ac:chgData name="Clements, William" userId="cbdb0636-a496-422a-8d40-98c53d494d26" providerId="ADAL" clId="{9C8030F6-724F-5643-9C60-0C2A318C0801}" dt="2022-11-21T17:38:34.146" v="1277" actId="1076"/>
          <ac:spMkLst>
            <pc:docMk/>
            <pc:sldMk cId="418578653" sldId="329"/>
            <ac:spMk id="6" creationId="{A5294E1B-B501-ECAE-ABC1-088ED0D980BB}"/>
          </ac:spMkLst>
        </pc:spChg>
        <pc:spChg chg="add mod">
          <ac:chgData name="Clements, William" userId="cbdb0636-a496-422a-8d40-98c53d494d26" providerId="ADAL" clId="{9C8030F6-724F-5643-9C60-0C2A318C0801}" dt="2022-11-21T17:38:34.146" v="1277" actId="1076"/>
          <ac:spMkLst>
            <pc:docMk/>
            <pc:sldMk cId="418578653" sldId="329"/>
            <ac:spMk id="7" creationId="{F2A645E9-9637-6E74-5B45-E4D8CB8440A6}"/>
          </ac:spMkLst>
        </pc:spChg>
        <pc:spChg chg="add mod">
          <ac:chgData name="Clements, William" userId="cbdb0636-a496-422a-8d40-98c53d494d26" providerId="ADAL" clId="{9C8030F6-724F-5643-9C60-0C2A318C0801}" dt="2022-11-21T17:38:34.146" v="1277" actId="1076"/>
          <ac:spMkLst>
            <pc:docMk/>
            <pc:sldMk cId="418578653" sldId="329"/>
            <ac:spMk id="8" creationId="{EB4BBF81-8029-5DBC-6002-EFA9DE56F25D}"/>
          </ac:spMkLst>
        </pc:spChg>
        <pc:spChg chg="add mod">
          <ac:chgData name="Clements, William" userId="cbdb0636-a496-422a-8d40-98c53d494d26" providerId="ADAL" clId="{9C8030F6-724F-5643-9C60-0C2A318C0801}" dt="2022-11-21T17:38:34.146" v="1277" actId="1076"/>
          <ac:spMkLst>
            <pc:docMk/>
            <pc:sldMk cId="418578653" sldId="329"/>
            <ac:spMk id="9" creationId="{09B0A60E-FECC-0644-51A1-67244ABE399A}"/>
          </ac:spMkLst>
        </pc:spChg>
        <pc:spChg chg="add mod">
          <ac:chgData name="Clements, William" userId="cbdb0636-a496-422a-8d40-98c53d494d26" providerId="ADAL" clId="{9C8030F6-724F-5643-9C60-0C2A318C0801}" dt="2022-11-21T17:38:34.146" v="1277" actId="1076"/>
          <ac:spMkLst>
            <pc:docMk/>
            <pc:sldMk cId="418578653" sldId="329"/>
            <ac:spMk id="10" creationId="{D7123FAA-7F67-F79E-6DD1-856FF6E28507}"/>
          </ac:spMkLst>
        </pc:spChg>
        <pc:spChg chg="add mod">
          <ac:chgData name="Clements, William" userId="cbdb0636-a496-422a-8d40-98c53d494d26" providerId="ADAL" clId="{9C8030F6-724F-5643-9C60-0C2A318C0801}" dt="2022-11-21T17:38:34.146" v="1277" actId="1076"/>
          <ac:spMkLst>
            <pc:docMk/>
            <pc:sldMk cId="418578653" sldId="329"/>
            <ac:spMk id="11" creationId="{054863A9-9D54-1633-998B-1CE3E74A6D5A}"/>
          </ac:spMkLst>
        </pc:spChg>
        <pc:spChg chg="add mod">
          <ac:chgData name="Clements, William" userId="cbdb0636-a496-422a-8d40-98c53d494d26" providerId="ADAL" clId="{9C8030F6-724F-5643-9C60-0C2A318C0801}" dt="2022-11-21T17:38:34.146" v="1277" actId="1076"/>
          <ac:spMkLst>
            <pc:docMk/>
            <pc:sldMk cId="418578653" sldId="329"/>
            <ac:spMk id="12" creationId="{41E8436F-77D9-E514-CEC5-3E3DC2F9EAC0}"/>
          </ac:spMkLst>
        </pc:spChg>
        <pc:spChg chg="add mod">
          <ac:chgData name="Clements, William" userId="cbdb0636-a496-422a-8d40-98c53d494d26" providerId="ADAL" clId="{9C8030F6-724F-5643-9C60-0C2A318C0801}" dt="2022-11-21T17:38:34.146" v="1277" actId="1076"/>
          <ac:spMkLst>
            <pc:docMk/>
            <pc:sldMk cId="418578653" sldId="329"/>
            <ac:spMk id="13" creationId="{99B26560-78B8-37D8-4543-C14F76AA8243}"/>
          </ac:spMkLst>
        </pc:spChg>
        <pc:spChg chg="add mod">
          <ac:chgData name="Clements, William" userId="cbdb0636-a496-422a-8d40-98c53d494d26" providerId="ADAL" clId="{9C8030F6-724F-5643-9C60-0C2A318C0801}" dt="2022-11-21T17:38:34.146" v="1277" actId="1076"/>
          <ac:spMkLst>
            <pc:docMk/>
            <pc:sldMk cId="418578653" sldId="329"/>
            <ac:spMk id="14" creationId="{4F85A4F5-032B-8625-759F-591885F1EFC2}"/>
          </ac:spMkLst>
        </pc:spChg>
        <pc:spChg chg="add mod">
          <ac:chgData name="Clements, William" userId="cbdb0636-a496-422a-8d40-98c53d494d26" providerId="ADAL" clId="{9C8030F6-724F-5643-9C60-0C2A318C0801}" dt="2022-11-21T17:38:34.146" v="1277" actId="1076"/>
          <ac:spMkLst>
            <pc:docMk/>
            <pc:sldMk cId="418578653" sldId="329"/>
            <ac:spMk id="15" creationId="{CCD63D34-5509-ED37-5523-2C0328072F50}"/>
          </ac:spMkLst>
        </pc:spChg>
        <pc:spChg chg="add mod">
          <ac:chgData name="Clements, William" userId="cbdb0636-a496-422a-8d40-98c53d494d26" providerId="ADAL" clId="{9C8030F6-724F-5643-9C60-0C2A318C0801}" dt="2022-11-21T17:39:01.990" v="1298" actId="20577"/>
          <ac:spMkLst>
            <pc:docMk/>
            <pc:sldMk cId="418578653" sldId="329"/>
            <ac:spMk id="16" creationId="{3186C412-C162-D48E-B8D1-CEF7AB24A583}"/>
          </ac:spMkLst>
        </pc:spChg>
        <pc:spChg chg="add mod">
          <ac:chgData name="Clements, William" userId="cbdb0636-a496-422a-8d40-98c53d494d26" providerId="ADAL" clId="{9C8030F6-724F-5643-9C60-0C2A318C0801}" dt="2022-11-21T17:38:34.146" v="1277" actId="1076"/>
          <ac:spMkLst>
            <pc:docMk/>
            <pc:sldMk cId="418578653" sldId="329"/>
            <ac:spMk id="17" creationId="{DA604E2F-2615-ADEC-6615-96AEAEE09289}"/>
          </ac:spMkLst>
        </pc:spChg>
        <pc:spChg chg="add mod">
          <ac:chgData name="Clements, William" userId="cbdb0636-a496-422a-8d40-98c53d494d26" providerId="ADAL" clId="{9C8030F6-724F-5643-9C60-0C2A318C0801}" dt="2022-11-21T17:38:34.146" v="1277" actId="1076"/>
          <ac:spMkLst>
            <pc:docMk/>
            <pc:sldMk cId="418578653" sldId="329"/>
            <ac:spMk id="18" creationId="{75B2E539-3F58-EF3C-F65D-6609C42BDB01}"/>
          </ac:spMkLst>
        </pc:spChg>
        <pc:spChg chg="add mod">
          <ac:chgData name="Clements, William" userId="cbdb0636-a496-422a-8d40-98c53d494d26" providerId="ADAL" clId="{9C8030F6-724F-5643-9C60-0C2A318C0801}" dt="2022-11-21T17:38:34.146" v="1277" actId="1076"/>
          <ac:spMkLst>
            <pc:docMk/>
            <pc:sldMk cId="418578653" sldId="329"/>
            <ac:spMk id="21" creationId="{8C5AE77B-76E0-7142-7ED1-840B1DAB7B01}"/>
          </ac:spMkLst>
        </pc:spChg>
        <pc:spChg chg="add mod">
          <ac:chgData name="Clements, William" userId="cbdb0636-a496-422a-8d40-98c53d494d26" providerId="ADAL" clId="{9C8030F6-724F-5643-9C60-0C2A318C0801}" dt="2022-11-21T17:38:34.146" v="1277" actId="1076"/>
          <ac:spMkLst>
            <pc:docMk/>
            <pc:sldMk cId="418578653" sldId="329"/>
            <ac:spMk id="25" creationId="{C14E3BC4-15D8-6747-EEDA-3C65E985B22E}"/>
          </ac:spMkLst>
        </pc:spChg>
        <pc:spChg chg="add mod">
          <ac:chgData name="Clements, William" userId="cbdb0636-a496-422a-8d40-98c53d494d26" providerId="ADAL" clId="{9C8030F6-724F-5643-9C60-0C2A318C0801}" dt="2022-11-21T17:38:17.006" v="1275" actId="1076"/>
          <ac:spMkLst>
            <pc:docMk/>
            <pc:sldMk cId="418578653" sldId="329"/>
            <ac:spMk id="28" creationId="{C182F65C-92D4-4346-ADD7-ADC73FD7EEAC}"/>
          </ac:spMkLst>
        </pc:spChg>
        <pc:spChg chg="add mod">
          <ac:chgData name="Clements, William" userId="cbdb0636-a496-422a-8d40-98c53d494d26" providerId="ADAL" clId="{9C8030F6-724F-5643-9C60-0C2A318C0801}" dt="2022-11-21T17:38:17.006" v="1275" actId="1076"/>
          <ac:spMkLst>
            <pc:docMk/>
            <pc:sldMk cId="418578653" sldId="329"/>
            <ac:spMk id="29" creationId="{8A17CB95-3D74-2CAD-C0DE-8C083986CEBA}"/>
          </ac:spMkLst>
        </pc:spChg>
        <pc:spChg chg="add mod">
          <ac:chgData name="Clements, William" userId="cbdb0636-a496-422a-8d40-98c53d494d26" providerId="ADAL" clId="{9C8030F6-724F-5643-9C60-0C2A318C0801}" dt="2022-11-21T17:38:17.006" v="1275" actId="1076"/>
          <ac:spMkLst>
            <pc:docMk/>
            <pc:sldMk cId="418578653" sldId="329"/>
            <ac:spMk id="30" creationId="{F1C16CE0-0BF1-696D-1843-BD8CDCF637AC}"/>
          </ac:spMkLst>
        </pc:spChg>
        <pc:spChg chg="add mod">
          <ac:chgData name="Clements, William" userId="cbdb0636-a496-422a-8d40-98c53d494d26" providerId="ADAL" clId="{9C8030F6-724F-5643-9C60-0C2A318C0801}" dt="2022-11-21T17:38:17.006" v="1275" actId="1076"/>
          <ac:spMkLst>
            <pc:docMk/>
            <pc:sldMk cId="418578653" sldId="329"/>
            <ac:spMk id="31" creationId="{B0938AF4-77EF-0D8B-1ABC-740C52D0F065}"/>
          </ac:spMkLst>
        </pc:spChg>
        <pc:spChg chg="add mod">
          <ac:chgData name="Clements, William" userId="cbdb0636-a496-422a-8d40-98c53d494d26" providerId="ADAL" clId="{9C8030F6-724F-5643-9C60-0C2A318C0801}" dt="2022-11-21T17:38:17.006" v="1275" actId="1076"/>
          <ac:spMkLst>
            <pc:docMk/>
            <pc:sldMk cId="418578653" sldId="329"/>
            <ac:spMk id="32" creationId="{CC818A4E-7490-870B-7C2A-ED617E990610}"/>
          </ac:spMkLst>
        </pc:spChg>
        <pc:spChg chg="add mod">
          <ac:chgData name="Clements, William" userId="cbdb0636-a496-422a-8d40-98c53d494d26" providerId="ADAL" clId="{9C8030F6-724F-5643-9C60-0C2A318C0801}" dt="2022-11-21T17:38:17.006" v="1275" actId="1076"/>
          <ac:spMkLst>
            <pc:docMk/>
            <pc:sldMk cId="418578653" sldId="329"/>
            <ac:spMk id="33" creationId="{BD351872-01E1-94E7-9E32-5D4B4F084AB2}"/>
          </ac:spMkLst>
        </pc:spChg>
        <pc:spChg chg="add mod">
          <ac:chgData name="Clements, William" userId="cbdb0636-a496-422a-8d40-98c53d494d26" providerId="ADAL" clId="{9C8030F6-724F-5643-9C60-0C2A318C0801}" dt="2022-11-21T17:38:17.006" v="1275" actId="1076"/>
          <ac:spMkLst>
            <pc:docMk/>
            <pc:sldMk cId="418578653" sldId="329"/>
            <ac:spMk id="34" creationId="{1C5FC879-B810-3F75-C9CF-8B6CEA9E776A}"/>
          </ac:spMkLst>
        </pc:spChg>
        <pc:spChg chg="add mod">
          <ac:chgData name="Clements, William" userId="cbdb0636-a496-422a-8d40-98c53d494d26" providerId="ADAL" clId="{9C8030F6-724F-5643-9C60-0C2A318C0801}" dt="2022-11-21T17:38:17.006" v="1275" actId="1076"/>
          <ac:spMkLst>
            <pc:docMk/>
            <pc:sldMk cId="418578653" sldId="329"/>
            <ac:spMk id="35" creationId="{7D80738F-A5DD-3572-AC7F-FB8BE4B2A231}"/>
          </ac:spMkLst>
        </pc:spChg>
        <pc:spChg chg="add mod">
          <ac:chgData name="Clements, William" userId="cbdb0636-a496-422a-8d40-98c53d494d26" providerId="ADAL" clId="{9C8030F6-724F-5643-9C60-0C2A318C0801}" dt="2022-11-21T17:38:17.006" v="1275" actId="1076"/>
          <ac:spMkLst>
            <pc:docMk/>
            <pc:sldMk cId="418578653" sldId="329"/>
            <ac:spMk id="36" creationId="{9E2E77E1-8903-DE3F-F1A6-81281ECBC68A}"/>
          </ac:spMkLst>
        </pc:spChg>
        <pc:spChg chg="add mod">
          <ac:chgData name="Clements, William" userId="cbdb0636-a496-422a-8d40-98c53d494d26" providerId="ADAL" clId="{9C8030F6-724F-5643-9C60-0C2A318C0801}" dt="2022-11-21T17:39:04.763" v="1300" actId="20577"/>
          <ac:spMkLst>
            <pc:docMk/>
            <pc:sldMk cId="418578653" sldId="329"/>
            <ac:spMk id="37" creationId="{6454E77D-CE85-695C-6C9B-18A3E253241E}"/>
          </ac:spMkLst>
        </pc:spChg>
        <pc:spChg chg="add mod">
          <ac:chgData name="Clements, William" userId="cbdb0636-a496-422a-8d40-98c53d494d26" providerId="ADAL" clId="{9C8030F6-724F-5643-9C60-0C2A318C0801}" dt="2022-11-21T17:38:17.006" v="1275" actId="1076"/>
          <ac:spMkLst>
            <pc:docMk/>
            <pc:sldMk cId="418578653" sldId="329"/>
            <ac:spMk id="38" creationId="{B1F6F9C5-8322-41B2-5E44-52D1022FEF8A}"/>
          </ac:spMkLst>
        </pc:spChg>
        <pc:spChg chg="add mod">
          <ac:chgData name="Clements, William" userId="cbdb0636-a496-422a-8d40-98c53d494d26" providerId="ADAL" clId="{9C8030F6-724F-5643-9C60-0C2A318C0801}" dt="2022-11-21T17:38:17.006" v="1275" actId="1076"/>
          <ac:spMkLst>
            <pc:docMk/>
            <pc:sldMk cId="418578653" sldId="329"/>
            <ac:spMk id="39" creationId="{E8D28DDF-E74E-0AF8-B7E3-39A2EA0AF1CF}"/>
          </ac:spMkLst>
        </pc:spChg>
        <pc:spChg chg="add mod">
          <ac:chgData name="Clements, William" userId="cbdb0636-a496-422a-8d40-98c53d494d26" providerId="ADAL" clId="{9C8030F6-724F-5643-9C60-0C2A318C0801}" dt="2022-11-21T17:38:17.006" v="1275" actId="1076"/>
          <ac:spMkLst>
            <pc:docMk/>
            <pc:sldMk cId="418578653" sldId="329"/>
            <ac:spMk id="40" creationId="{BF69345A-CEEE-6CCB-14DC-1661BB724735}"/>
          </ac:spMkLst>
        </pc:spChg>
        <pc:spChg chg="add mod">
          <ac:chgData name="Clements, William" userId="cbdb0636-a496-422a-8d40-98c53d494d26" providerId="ADAL" clId="{9C8030F6-724F-5643-9C60-0C2A318C0801}" dt="2022-11-21T17:38:17.006" v="1275" actId="1076"/>
          <ac:spMkLst>
            <pc:docMk/>
            <pc:sldMk cId="418578653" sldId="329"/>
            <ac:spMk id="44" creationId="{50AABF4C-55FF-1B0A-883A-FDC92D117A7D}"/>
          </ac:spMkLst>
        </pc:spChg>
        <pc:spChg chg="add del mod">
          <ac:chgData name="Clements, William" userId="cbdb0636-a496-422a-8d40-98c53d494d26" providerId="ADAL" clId="{9C8030F6-724F-5643-9C60-0C2A318C0801}" dt="2022-11-21T17:33:26.601" v="1163" actId="478"/>
          <ac:spMkLst>
            <pc:docMk/>
            <pc:sldMk cId="418578653" sldId="329"/>
            <ac:spMk id="45" creationId="{C384B7BA-2D11-B5D4-CB94-4E2A9BBD0268}"/>
          </ac:spMkLst>
        </pc:spChg>
        <pc:spChg chg="add del mod">
          <ac:chgData name="Clements, William" userId="cbdb0636-a496-422a-8d40-98c53d494d26" providerId="ADAL" clId="{9C8030F6-724F-5643-9C60-0C2A318C0801}" dt="2022-11-21T17:33:26.601" v="1163" actId="478"/>
          <ac:spMkLst>
            <pc:docMk/>
            <pc:sldMk cId="418578653" sldId="329"/>
            <ac:spMk id="46" creationId="{79D9AC46-7C71-B1C7-6A95-2712A2060BCA}"/>
          </ac:spMkLst>
        </pc:spChg>
        <pc:spChg chg="add del mod">
          <ac:chgData name="Clements, William" userId="cbdb0636-a496-422a-8d40-98c53d494d26" providerId="ADAL" clId="{9C8030F6-724F-5643-9C60-0C2A318C0801}" dt="2022-11-21T17:33:26.601" v="1163" actId="478"/>
          <ac:spMkLst>
            <pc:docMk/>
            <pc:sldMk cId="418578653" sldId="329"/>
            <ac:spMk id="47" creationId="{5EDE01E6-FE00-6889-0328-7AB2E7AA02F3}"/>
          </ac:spMkLst>
        </pc:spChg>
        <pc:spChg chg="add del mod">
          <ac:chgData name="Clements, William" userId="cbdb0636-a496-422a-8d40-98c53d494d26" providerId="ADAL" clId="{9C8030F6-724F-5643-9C60-0C2A318C0801}" dt="2022-11-21T17:33:26.601" v="1163" actId="478"/>
          <ac:spMkLst>
            <pc:docMk/>
            <pc:sldMk cId="418578653" sldId="329"/>
            <ac:spMk id="48" creationId="{D26E8A30-6F0A-EBBE-9BD6-0E5AFD75CA29}"/>
          </ac:spMkLst>
        </pc:spChg>
        <pc:spChg chg="add del mod">
          <ac:chgData name="Clements, William" userId="cbdb0636-a496-422a-8d40-98c53d494d26" providerId="ADAL" clId="{9C8030F6-724F-5643-9C60-0C2A318C0801}" dt="2022-11-21T17:33:26.601" v="1163" actId="478"/>
          <ac:spMkLst>
            <pc:docMk/>
            <pc:sldMk cId="418578653" sldId="329"/>
            <ac:spMk id="49" creationId="{7D4EB069-13CC-488E-2699-F3B4A832F403}"/>
          </ac:spMkLst>
        </pc:spChg>
        <pc:spChg chg="add del mod">
          <ac:chgData name="Clements, William" userId="cbdb0636-a496-422a-8d40-98c53d494d26" providerId="ADAL" clId="{9C8030F6-724F-5643-9C60-0C2A318C0801}" dt="2022-11-21T17:33:26.601" v="1163" actId="478"/>
          <ac:spMkLst>
            <pc:docMk/>
            <pc:sldMk cId="418578653" sldId="329"/>
            <ac:spMk id="50" creationId="{5AB507C5-DC7D-B933-8D54-A10C12898FB8}"/>
          </ac:spMkLst>
        </pc:spChg>
        <pc:spChg chg="add del mod">
          <ac:chgData name="Clements, William" userId="cbdb0636-a496-422a-8d40-98c53d494d26" providerId="ADAL" clId="{9C8030F6-724F-5643-9C60-0C2A318C0801}" dt="2022-11-21T17:33:26.601" v="1163" actId="478"/>
          <ac:spMkLst>
            <pc:docMk/>
            <pc:sldMk cId="418578653" sldId="329"/>
            <ac:spMk id="51" creationId="{14819ACA-941A-3917-5962-14F6E2E8B25E}"/>
          </ac:spMkLst>
        </pc:spChg>
        <pc:spChg chg="add del mod">
          <ac:chgData name="Clements, William" userId="cbdb0636-a496-422a-8d40-98c53d494d26" providerId="ADAL" clId="{9C8030F6-724F-5643-9C60-0C2A318C0801}" dt="2022-11-21T17:33:26.601" v="1163" actId="478"/>
          <ac:spMkLst>
            <pc:docMk/>
            <pc:sldMk cId="418578653" sldId="329"/>
            <ac:spMk id="52" creationId="{8CC50D1A-0BBD-F506-B642-B74B0D9CB7FE}"/>
          </ac:spMkLst>
        </pc:spChg>
        <pc:spChg chg="add del mod">
          <ac:chgData name="Clements, William" userId="cbdb0636-a496-422a-8d40-98c53d494d26" providerId="ADAL" clId="{9C8030F6-724F-5643-9C60-0C2A318C0801}" dt="2022-11-21T17:33:26.601" v="1163" actId="478"/>
          <ac:spMkLst>
            <pc:docMk/>
            <pc:sldMk cId="418578653" sldId="329"/>
            <ac:spMk id="53" creationId="{A6FA776B-7AF1-C97E-3647-C2CA95BF76C3}"/>
          </ac:spMkLst>
        </pc:spChg>
        <pc:spChg chg="add mod">
          <ac:chgData name="Clements, William" userId="cbdb0636-a496-422a-8d40-98c53d494d26" providerId="ADAL" clId="{9C8030F6-724F-5643-9C60-0C2A318C0801}" dt="2022-11-21T17:38:17.006" v="1275" actId="1076"/>
          <ac:spMkLst>
            <pc:docMk/>
            <pc:sldMk cId="418578653" sldId="329"/>
            <ac:spMk id="54" creationId="{0291B445-D967-C5A0-6E61-378EED14BF7B}"/>
          </ac:spMkLst>
        </pc:spChg>
        <pc:spChg chg="add del mod">
          <ac:chgData name="Clements, William" userId="cbdb0636-a496-422a-8d40-98c53d494d26" providerId="ADAL" clId="{9C8030F6-724F-5643-9C60-0C2A318C0801}" dt="2022-11-21T17:33:44.333" v="1167" actId="478"/>
          <ac:spMkLst>
            <pc:docMk/>
            <pc:sldMk cId="418578653" sldId="329"/>
            <ac:spMk id="55" creationId="{F73826D7-AF21-281B-4176-392AC5F6A19D}"/>
          </ac:spMkLst>
        </pc:spChg>
        <pc:spChg chg="add mod">
          <ac:chgData name="Clements, William" userId="cbdb0636-a496-422a-8d40-98c53d494d26" providerId="ADAL" clId="{9C8030F6-724F-5643-9C60-0C2A318C0801}" dt="2022-11-21T17:38:17.006" v="1275" actId="1076"/>
          <ac:spMkLst>
            <pc:docMk/>
            <pc:sldMk cId="418578653" sldId="329"/>
            <ac:spMk id="56" creationId="{4535ECE5-D05E-FED6-0805-9C7304BEE1AB}"/>
          </ac:spMkLst>
        </pc:spChg>
        <pc:spChg chg="add mod">
          <ac:chgData name="Clements, William" userId="cbdb0636-a496-422a-8d40-98c53d494d26" providerId="ADAL" clId="{9C8030F6-724F-5643-9C60-0C2A318C0801}" dt="2022-11-21T17:38:17.006" v="1275" actId="1076"/>
          <ac:spMkLst>
            <pc:docMk/>
            <pc:sldMk cId="418578653" sldId="329"/>
            <ac:spMk id="57" creationId="{629E57F1-E728-F400-5E3D-DD5F8F9D9FB6}"/>
          </ac:spMkLst>
        </pc:spChg>
        <pc:spChg chg="add mod">
          <ac:chgData name="Clements, William" userId="cbdb0636-a496-422a-8d40-98c53d494d26" providerId="ADAL" clId="{9C8030F6-724F-5643-9C60-0C2A318C0801}" dt="2022-11-21T17:38:17.006" v="1275" actId="1076"/>
          <ac:spMkLst>
            <pc:docMk/>
            <pc:sldMk cId="418578653" sldId="329"/>
            <ac:spMk id="58" creationId="{BEFB9603-F9CB-FC9C-DD9D-E94EA6D9E6CF}"/>
          </ac:spMkLst>
        </pc:spChg>
        <pc:spChg chg="add del mod">
          <ac:chgData name="Clements, William" userId="cbdb0636-a496-422a-8d40-98c53d494d26" providerId="ADAL" clId="{9C8030F6-724F-5643-9C60-0C2A318C0801}" dt="2022-11-21T17:33:47.124" v="1168" actId="478"/>
          <ac:spMkLst>
            <pc:docMk/>
            <pc:sldMk cId="418578653" sldId="329"/>
            <ac:spMk id="59" creationId="{F4F48414-3F2B-BCDF-F1A3-1C498A7829F1}"/>
          </ac:spMkLst>
        </pc:spChg>
        <pc:spChg chg="add mod">
          <ac:chgData name="Clements, William" userId="cbdb0636-a496-422a-8d40-98c53d494d26" providerId="ADAL" clId="{9C8030F6-724F-5643-9C60-0C2A318C0801}" dt="2022-11-21T17:38:17.006" v="1275" actId="1076"/>
          <ac:spMkLst>
            <pc:docMk/>
            <pc:sldMk cId="418578653" sldId="329"/>
            <ac:spMk id="60" creationId="{A96B616A-5647-F220-83D0-A9BCE687C94F}"/>
          </ac:spMkLst>
        </pc:spChg>
        <pc:spChg chg="add mod">
          <ac:chgData name="Clements, William" userId="cbdb0636-a496-422a-8d40-98c53d494d26" providerId="ADAL" clId="{9C8030F6-724F-5643-9C60-0C2A318C0801}" dt="2022-11-21T17:38:17.006" v="1275" actId="1076"/>
          <ac:spMkLst>
            <pc:docMk/>
            <pc:sldMk cId="418578653" sldId="329"/>
            <ac:spMk id="61" creationId="{5FACFFE5-5B42-F13F-B662-C5B35AEE223B}"/>
          </ac:spMkLst>
        </pc:spChg>
        <pc:spChg chg="add del mod">
          <ac:chgData name="Clements, William" userId="cbdb0636-a496-422a-8d40-98c53d494d26" providerId="ADAL" clId="{9C8030F6-724F-5643-9C60-0C2A318C0801}" dt="2022-11-21T17:33:44.333" v="1167" actId="478"/>
          <ac:spMkLst>
            <pc:docMk/>
            <pc:sldMk cId="418578653" sldId="329"/>
            <ac:spMk id="62" creationId="{F69FC98A-9374-DDC9-714F-5DF16331BF2A}"/>
          </ac:spMkLst>
        </pc:spChg>
        <pc:spChg chg="add mod">
          <ac:chgData name="Clements, William" userId="cbdb0636-a496-422a-8d40-98c53d494d26" providerId="ADAL" clId="{9C8030F6-724F-5643-9C60-0C2A318C0801}" dt="2022-11-21T17:38:17.006" v="1275" actId="1076"/>
          <ac:spMkLst>
            <pc:docMk/>
            <pc:sldMk cId="418578653" sldId="329"/>
            <ac:spMk id="63" creationId="{0CC50A1E-65C2-7A27-A026-8F4364BBFF8D}"/>
          </ac:spMkLst>
        </pc:spChg>
        <pc:spChg chg="add mod">
          <ac:chgData name="Clements, William" userId="cbdb0636-a496-422a-8d40-98c53d494d26" providerId="ADAL" clId="{9C8030F6-724F-5643-9C60-0C2A318C0801}" dt="2022-11-21T17:38:17.006" v="1275" actId="1076"/>
          <ac:spMkLst>
            <pc:docMk/>
            <pc:sldMk cId="418578653" sldId="329"/>
            <ac:spMk id="64" creationId="{39FC7ECF-7EC5-A422-F759-198D32C49164}"/>
          </ac:spMkLst>
        </pc:spChg>
        <pc:spChg chg="add mod">
          <ac:chgData name="Clements, William" userId="cbdb0636-a496-422a-8d40-98c53d494d26" providerId="ADAL" clId="{9C8030F6-724F-5643-9C60-0C2A318C0801}" dt="2022-11-21T17:38:17.006" v="1275" actId="1076"/>
          <ac:spMkLst>
            <pc:docMk/>
            <pc:sldMk cId="418578653" sldId="329"/>
            <ac:spMk id="65" creationId="{86045107-B741-75F0-24C3-D67146088A94}"/>
          </ac:spMkLst>
        </pc:spChg>
        <pc:spChg chg="add mod">
          <ac:chgData name="Clements, William" userId="cbdb0636-a496-422a-8d40-98c53d494d26" providerId="ADAL" clId="{9C8030F6-724F-5643-9C60-0C2A318C0801}" dt="2022-11-21T17:38:24.128" v="1276" actId="1076"/>
          <ac:spMkLst>
            <pc:docMk/>
            <pc:sldMk cId="418578653" sldId="329"/>
            <ac:spMk id="66" creationId="{0DF37E09-10DA-1FA4-A49C-C59A212ADD88}"/>
          </ac:spMkLst>
        </pc:spChg>
        <pc:spChg chg="add mod">
          <ac:chgData name="Clements, William" userId="cbdb0636-a496-422a-8d40-98c53d494d26" providerId="ADAL" clId="{9C8030F6-724F-5643-9C60-0C2A318C0801}" dt="2022-11-21T17:38:24.128" v="1276" actId="1076"/>
          <ac:spMkLst>
            <pc:docMk/>
            <pc:sldMk cId="418578653" sldId="329"/>
            <ac:spMk id="67" creationId="{78ED90C8-DB5B-882D-C2FB-2CF4F307F7A2}"/>
          </ac:spMkLst>
        </pc:spChg>
        <pc:spChg chg="add mod">
          <ac:chgData name="Clements, William" userId="cbdb0636-a496-422a-8d40-98c53d494d26" providerId="ADAL" clId="{9C8030F6-724F-5643-9C60-0C2A318C0801}" dt="2022-11-21T17:38:24.128" v="1276" actId="1076"/>
          <ac:spMkLst>
            <pc:docMk/>
            <pc:sldMk cId="418578653" sldId="329"/>
            <ac:spMk id="68" creationId="{FE194639-F6EE-684C-4787-C1E4AFAF0D8D}"/>
          </ac:spMkLst>
        </pc:spChg>
        <pc:spChg chg="add mod">
          <ac:chgData name="Clements, William" userId="cbdb0636-a496-422a-8d40-98c53d494d26" providerId="ADAL" clId="{9C8030F6-724F-5643-9C60-0C2A318C0801}" dt="2022-11-21T17:38:24.128" v="1276" actId="1076"/>
          <ac:spMkLst>
            <pc:docMk/>
            <pc:sldMk cId="418578653" sldId="329"/>
            <ac:spMk id="69" creationId="{48D238B0-8147-E26D-0B10-5017290EBEA2}"/>
          </ac:spMkLst>
        </pc:spChg>
        <pc:spChg chg="add mod">
          <ac:chgData name="Clements, William" userId="cbdb0636-a496-422a-8d40-98c53d494d26" providerId="ADAL" clId="{9C8030F6-724F-5643-9C60-0C2A318C0801}" dt="2022-11-21T17:38:45.836" v="1283" actId="20577"/>
          <ac:spMkLst>
            <pc:docMk/>
            <pc:sldMk cId="418578653" sldId="329"/>
            <ac:spMk id="70" creationId="{5A096F9A-8F02-0E89-F332-44812E55F8F3}"/>
          </ac:spMkLst>
        </pc:spChg>
        <pc:spChg chg="add mod">
          <ac:chgData name="Clements, William" userId="cbdb0636-a496-422a-8d40-98c53d494d26" providerId="ADAL" clId="{9C8030F6-724F-5643-9C60-0C2A318C0801}" dt="2022-11-21T17:39:10.881" v="1309" actId="20577"/>
          <ac:spMkLst>
            <pc:docMk/>
            <pc:sldMk cId="418578653" sldId="329"/>
            <ac:spMk id="71" creationId="{C3C96F39-C528-EA55-581A-43C4FDDA60C2}"/>
          </ac:spMkLst>
        </pc:spChg>
        <pc:spChg chg="add mod">
          <ac:chgData name="Clements, William" userId="cbdb0636-a496-422a-8d40-98c53d494d26" providerId="ADAL" clId="{9C8030F6-724F-5643-9C60-0C2A318C0801}" dt="2022-11-21T17:39:22.446" v="1314" actId="20577"/>
          <ac:spMkLst>
            <pc:docMk/>
            <pc:sldMk cId="418578653" sldId="329"/>
            <ac:spMk id="72" creationId="{98C10FE7-8231-9BD1-84D0-BBAAC5CD73FA}"/>
          </ac:spMkLst>
        </pc:spChg>
        <pc:spChg chg="add mod">
          <ac:chgData name="Clements, William" userId="cbdb0636-a496-422a-8d40-98c53d494d26" providerId="ADAL" clId="{9C8030F6-724F-5643-9C60-0C2A318C0801}" dt="2022-11-21T17:39:33.572" v="1316" actId="1076"/>
          <ac:spMkLst>
            <pc:docMk/>
            <pc:sldMk cId="418578653" sldId="329"/>
            <ac:spMk id="73" creationId="{8B78CD63-B7C9-120D-71FD-0C9AA8B5453E}"/>
          </ac:spMkLst>
        </pc:spChg>
        <pc:spChg chg="add mod">
          <ac:chgData name="Clements, William" userId="cbdb0636-a496-422a-8d40-98c53d494d26" providerId="ADAL" clId="{9C8030F6-724F-5643-9C60-0C2A318C0801}" dt="2022-11-21T17:40:05.186" v="1325" actId="20577"/>
          <ac:spMkLst>
            <pc:docMk/>
            <pc:sldMk cId="418578653" sldId="329"/>
            <ac:spMk id="74" creationId="{30DD12C1-CF4C-F781-5688-39398F6D9188}"/>
          </ac:spMkLst>
        </pc:spChg>
        <pc:spChg chg="add mod">
          <ac:chgData name="Clements, William" userId="cbdb0636-a496-422a-8d40-98c53d494d26" providerId="ADAL" clId="{9C8030F6-724F-5643-9C60-0C2A318C0801}" dt="2022-11-21T17:41:52.111" v="1328" actId="1076"/>
          <ac:spMkLst>
            <pc:docMk/>
            <pc:sldMk cId="418578653" sldId="329"/>
            <ac:spMk id="75" creationId="{46D0462F-9131-9015-6E5F-A2BCA37E5314}"/>
          </ac:spMkLst>
        </pc:spChg>
        <pc:spChg chg="add del mod">
          <ac:chgData name="Clements, William" userId="cbdb0636-a496-422a-8d40-98c53d494d26" providerId="ADAL" clId="{9C8030F6-724F-5643-9C60-0C2A318C0801}" dt="2022-11-21T17:40:10.028" v="1327"/>
          <ac:spMkLst>
            <pc:docMk/>
            <pc:sldMk cId="418578653" sldId="329"/>
            <ac:spMk id="76" creationId="{4178359F-0642-C497-D627-C9D283483A17}"/>
          </ac:spMkLst>
        </pc:spChg>
        <pc:spChg chg="add mod">
          <ac:chgData name="Clements, William" userId="cbdb0636-a496-422a-8d40-98c53d494d26" providerId="ADAL" clId="{9C8030F6-724F-5643-9C60-0C2A318C0801}" dt="2022-11-21T17:42:18.983" v="1364" actId="14100"/>
          <ac:spMkLst>
            <pc:docMk/>
            <pc:sldMk cId="418578653" sldId="329"/>
            <ac:spMk id="77" creationId="{CF073372-B955-7824-30A0-444BE710ECE7}"/>
          </ac:spMkLst>
        </pc:spChg>
        <pc:spChg chg="add mod">
          <ac:chgData name="Clements, William" userId="cbdb0636-a496-422a-8d40-98c53d494d26" providerId="ADAL" clId="{9C8030F6-724F-5643-9C60-0C2A318C0801}" dt="2022-11-21T17:43:12.288" v="1402" actId="20577"/>
          <ac:spMkLst>
            <pc:docMk/>
            <pc:sldMk cId="418578653" sldId="329"/>
            <ac:spMk id="78" creationId="{6B67D9A2-96C3-2DE2-4C8E-5FE8097D425D}"/>
          </ac:spMkLst>
        </pc:spChg>
        <pc:spChg chg="add mod">
          <ac:chgData name="Clements, William" userId="cbdb0636-a496-422a-8d40-98c53d494d26" providerId="ADAL" clId="{9C8030F6-724F-5643-9C60-0C2A318C0801}" dt="2022-11-21T17:43:42.301" v="1449" actId="20577"/>
          <ac:spMkLst>
            <pc:docMk/>
            <pc:sldMk cId="418578653" sldId="329"/>
            <ac:spMk id="79" creationId="{D0C065E0-0EB0-2CDE-4F5A-246C7A5FAA19}"/>
          </ac:spMkLst>
        </pc:spChg>
        <pc:spChg chg="add del mod">
          <ac:chgData name="Clements, William" userId="cbdb0636-a496-422a-8d40-98c53d494d26" providerId="ADAL" clId="{9C8030F6-724F-5643-9C60-0C2A318C0801}" dt="2022-11-21T17:43:50.353" v="1451"/>
          <ac:spMkLst>
            <pc:docMk/>
            <pc:sldMk cId="418578653" sldId="329"/>
            <ac:spMk id="80" creationId="{D685CB4E-102C-E59B-DEB1-CF8A1F47863D}"/>
          </ac:spMkLst>
        </pc:spChg>
        <pc:spChg chg="add mod">
          <ac:chgData name="Clements, William" userId="cbdb0636-a496-422a-8d40-98c53d494d26" providerId="ADAL" clId="{9C8030F6-724F-5643-9C60-0C2A318C0801}" dt="2022-11-21T17:44:04.820" v="1462" actId="6549"/>
          <ac:spMkLst>
            <pc:docMk/>
            <pc:sldMk cId="418578653" sldId="329"/>
            <ac:spMk id="81" creationId="{F62D7651-25F9-5AF8-B8AD-E408A6EAD121}"/>
          </ac:spMkLst>
        </pc:spChg>
        <pc:spChg chg="add mod">
          <ac:chgData name="Clements, William" userId="cbdb0636-a496-422a-8d40-98c53d494d26" providerId="ADAL" clId="{9C8030F6-724F-5643-9C60-0C2A318C0801}" dt="2022-11-21T17:44:17.853" v="1480" actId="20577"/>
          <ac:spMkLst>
            <pc:docMk/>
            <pc:sldMk cId="418578653" sldId="329"/>
            <ac:spMk id="82" creationId="{23A45C03-5730-98F8-0635-6A0048296A14}"/>
          </ac:spMkLst>
        </pc:spChg>
        <pc:picChg chg="add mod">
          <ac:chgData name="Clements, William" userId="cbdb0636-a496-422a-8d40-98c53d494d26" providerId="ADAL" clId="{9C8030F6-724F-5643-9C60-0C2A318C0801}" dt="2022-11-21T17:29:00.516" v="1034" actId="1076"/>
          <ac:picMkLst>
            <pc:docMk/>
            <pc:sldMk cId="418578653" sldId="329"/>
            <ac:picMk id="5" creationId="{CE03CF18-401B-E708-348C-E3B6EA88727B}"/>
          </ac:picMkLst>
        </pc:picChg>
        <pc:cxnChg chg="add mod">
          <ac:chgData name="Clements, William" userId="cbdb0636-a496-422a-8d40-98c53d494d26" providerId="ADAL" clId="{9C8030F6-724F-5643-9C60-0C2A318C0801}" dt="2022-11-21T17:38:34.146" v="1277" actId="1076"/>
          <ac:cxnSpMkLst>
            <pc:docMk/>
            <pc:sldMk cId="418578653" sldId="329"/>
            <ac:cxnSpMk id="19" creationId="{FAF7D523-CDFA-3B11-E903-C95726154FE3}"/>
          </ac:cxnSpMkLst>
        </pc:cxnChg>
        <pc:cxnChg chg="add mod">
          <ac:chgData name="Clements, William" userId="cbdb0636-a496-422a-8d40-98c53d494d26" providerId="ADAL" clId="{9C8030F6-724F-5643-9C60-0C2A318C0801}" dt="2022-11-21T17:38:34.146" v="1277" actId="1076"/>
          <ac:cxnSpMkLst>
            <pc:docMk/>
            <pc:sldMk cId="418578653" sldId="329"/>
            <ac:cxnSpMk id="22" creationId="{7C15FF46-D4DA-622E-B747-7F2376072274}"/>
          </ac:cxnSpMkLst>
        </pc:cxnChg>
        <pc:cxnChg chg="add mod">
          <ac:chgData name="Clements, William" userId="cbdb0636-a496-422a-8d40-98c53d494d26" providerId="ADAL" clId="{9C8030F6-724F-5643-9C60-0C2A318C0801}" dt="2022-11-21T17:38:17.006" v="1275" actId="1076"/>
          <ac:cxnSpMkLst>
            <pc:docMk/>
            <pc:sldMk cId="418578653" sldId="329"/>
            <ac:cxnSpMk id="41" creationId="{2E21F039-7E9E-94FB-6368-A98EFAAC69D3}"/>
          </ac:cxnSpMkLst>
        </pc:cxnChg>
      </pc:sldChg>
      <pc:sldChg chg="new">
        <pc:chgData name="Clements, William" userId="cbdb0636-a496-422a-8d40-98c53d494d26" providerId="ADAL" clId="{9C8030F6-724F-5643-9C60-0C2A318C0801}" dt="2022-11-21T17:44:52.163" v="1481" actId="680"/>
        <pc:sldMkLst>
          <pc:docMk/>
          <pc:sldMk cId="731319984" sldId="330"/>
        </pc:sldMkLst>
      </pc:sldChg>
      <pc:sldChg chg="addSp modSp new mod">
        <pc:chgData name="Clements, William" userId="cbdb0636-a496-422a-8d40-98c53d494d26" providerId="ADAL" clId="{9C8030F6-724F-5643-9C60-0C2A318C0801}" dt="2022-11-21T22:04:07.407" v="1708" actId="1076"/>
        <pc:sldMkLst>
          <pc:docMk/>
          <pc:sldMk cId="2311865941" sldId="331"/>
        </pc:sldMkLst>
        <pc:picChg chg="add mod">
          <ac:chgData name="Clements, William" userId="cbdb0636-a496-422a-8d40-98c53d494d26" providerId="ADAL" clId="{9C8030F6-724F-5643-9C60-0C2A318C0801}" dt="2022-11-21T22:04:07.407" v="1708" actId="1076"/>
          <ac:picMkLst>
            <pc:docMk/>
            <pc:sldMk cId="2311865941" sldId="331"/>
            <ac:picMk id="7" creationId="{82F642FF-CE9F-1C08-4DF4-7451E0B5FFD7}"/>
          </ac:picMkLst>
        </pc:picChg>
      </pc:sldChg>
      <pc:sldChg chg="add del">
        <pc:chgData name="Clements, William" userId="cbdb0636-a496-422a-8d40-98c53d494d26" providerId="ADAL" clId="{9C8030F6-724F-5643-9C60-0C2A318C0801}" dt="2022-11-21T22:03:47.545" v="1706" actId="2696"/>
        <pc:sldMkLst>
          <pc:docMk/>
          <pc:sldMk cId="1605603184" sldId="332"/>
        </pc:sldMkLst>
      </pc:sldChg>
      <pc:sldChg chg="addSp modSp new mod">
        <pc:chgData name="Clements, William" userId="cbdb0636-a496-422a-8d40-98c53d494d26" providerId="ADAL" clId="{9C8030F6-724F-5643-9C60-0C2A318C0801}" dt="2022-11-21T22:04:25.990" v="1712" actId="1076"/>
        <pc:sldMkLst>
          <pc:docMk/>
          <pc:sldMk cId="4078061831" sldId="332"/>
        </pc:sldMkLst>
        <pc:picChg chg="add mod">
          <ac:chgData name="Clements, William" userId="cbdb0636-a496-422a-8d40-98c53d494d26" providerId="ADAL" clId="{9C8030F6-724F-5643-9C60-0C2A318C0801}" dt="2022-11-21T22:04:25.990" v="1712" actId="1076"/>
          <ac:picMkLst>
            <pc:docMk/>
            <pc:sldMk cId="4078061831" sldId="332"/>
            <ac:picMk id="7" creationId="{CB3E6758-04C3-B326-E53D-6AAE190AE0D8}"/>
          </ac:picMkLst>
        </pc:picChg>
      </pc:sldChg>
    </pc:docChg>
  </pc:docChgLst>
  <pc:docChgLst>
    <pc:chgData name="Clements, William" userId="cbdb0636-a496-422a-8d40-98c53d494d26" providerId="ADAL" clId="{4CEA26E4-14EF-43F2-90EC-F70E7CC4FF39}"/>
    <pc:docChg chg="undo redo custSel addSld delSld modSld">
      <pc:chgData name="Clements, William" userId="cbdb0636-a496-422a-8d40-98c53d494d26" providerId="ADAL" clId="{4CEA26E4-14EF-43F2-90EC-F70E7CC4FF39}" dt="2022-11-22T23:14:38.678" v="288" actId="1038"/>
      <pc:docMkLst>
        <pc:docMk/>
      </pc:docMkLst>
      <pc:sldChg chg="del">
        <pc:chgData name="Clements, William" userId="cbdb0636-a496-422a-8d40-98c53d494d26" providerId="ADAL" clId="{4CEA26E4-14EF-43F2-90EC-F70E7CC4FF39}" dt="2022-11-22T22:18:17.584" v="10" actId="47"/>
        <pc:sldMkLst>
          <pc:docMk/>
          <pc:sldMk cId="2751999996" sldId="267"/>
        </pc:sldMkLst>
      </pc:sldChg>
      <pc:sldChg chg="del">
        <pc:chgData name="Clements, William" userId="cbdb0636-a496-422a-8d40-98c53d494d26" providerId="ADAL" clId="{4CEA26E4-14EF-43F2-90EC-F70E7CC4FF39}" dt="2022-11-22T22:18:22.949" v="11" actId="47"/>
        <pc:sldMkLst>
          <pc:docMk/>
          <pc:sldMk cId="2679387852" sldId="268"/>
        </pc:sldMkLst>
      </pc:sldChg>
      <pc:sldChg chg="addSp delSp modSp mod">
        <pc:chgData name="Clements, William" userId="cbdb0636-a496-422a-8d40-98c53d494d26" providerId="ADAL" clId="{4CEA26E4-14EF-43F2-90EC-F70E7CC4FF39}" dt="2022-11-22T23:03:52.182" v="161" actId="1076"/>
        <pc:sldMkLst>
          <pc:docMk/>
          <pc:sldMk cId="2468338949" sldId="269"/>
        </pc:sldMkLst>
        <pc:spChg chg="add mod">
          <ac:chgData name="Clements, William" userId="cbdb0636-a496-422a-8d40-98c53d494d26" providerId="ADAL" clId="{4CEA26E4-14EF-43F2-90EC-F70E7CC4FF39}" dt="2022-11-22T23:03:52.182" v="161" actId="1076"/>
          <ac:spMkLst>
            <pc:docMk/>
            <pc:sldMk cId="2468338949" sldId="269"/>
            <ac:spMk id="11" creationId="{10BF91D0-65E4-8D44-1554-E79F6783BB61}"/>
          </ac:spMkLst>
        </pc:spChg>
        <pc:picChg chg="del">
          <ac:chgData name="Clements, William" userId="cbdb0636-a496-422a-8d40-98c53d494d26" providerId="ADAL" clId="{4CEA26E4-14EF-43F2-90EC-F70E7CC4FF39}" dt="2022-11-22T22:34:56.725" v="88" actId="478"/>
          <ac:picMkLst>
            <pc:docMk/>
            <pc:sldMk cId="2468338949" sldId="269"/>
            <ac:picMk id="7" creationId="{025E2EC8-9D58-1A14-CD46-7CCE75D5F035}"/>
          </ac:picMkLst>
        </pc:picChg>
        <pc:picChg chg="add">
          <ac:chgData name="Clements, William" userId="cbdb0636-a496-422a-8d40-98c53d494d26" providerId="ADAL" clId="{4CEA26E4-14EF-43F2-90EC-F70E7CC4FF39}" dt="2022-11-22T22:34:57.109" v="89" actId="22"/>
          <ac:picMkLst>
            <pc:docMk/>
            <pc:sldMk cId="2468338949" sldId="269"/>
            <ac:picMk id="9" creationId="{17140FCB-8B24-5934-D812-3013E83969D9}"/>
          </ac:picMkLst>
        </pc:picChg>
      </pc:sldChg>
      <pc:sldChg chg="modSp mod">
        <pc:chgData name="Clements, William" userId="cbdb0636-a496-422a-8d40-98c53d494d26" providerId="ADAL" clId="{4CEA26E4-14EF-43F2-90EC-F70E7CC4FF39}" dt="2022-11-22T22:17:10.867" v="1"/>
        <pc:sldMkLst>
          <pc:docMk/>
          <pc:sldMk cId="660335783" sldId="305"/>
        </pc:sldMkLst>
        <pc:spChg chg="mod">
          <ac:chgData name="Clements, William" userId="cbdb0636-a496-422a-8d40-98c53d494d26" providerId="ADAL" clId="{4CEA26E4-14EF-43F2-90EC-F70E7CC4FF39}" dt="2022-11-22T22:17:10.867" v="1"/>
          <ac:spMkLst>
            <pc:docMk/>
            <pc:sldMk cId="660335783" sldId="305"/>
            <ac:spMk id="2" creationId="{38D0F05C-91BA-3D26-C986-2C65615DE474}"/>
          </ac:spMkLst>
        </pc:spChg>
      </pc:sldChg>
      <pc:sldChg chg="modSp mod">
        <pc:chgData name="Clements, William" userId="cbdb0636-a496-422a-8d40-98c53d494d26" providerId="ADAL" clId="{4CEA26E4-14EF-43F2-90EC-F70E7CC4FF39}" dt="2022-11-22T22:18:02.401" v="9" actId="20577"/>
        <pc:sldMkLst>
          <pc:docMk/>
          <pc:sldMk cId="1688035770" sldId="306"/>
        </pc:sldMkLst>
        <pc:spChg chg="mod">
          <ac:chgData name="Clements, William" userId="cbdb0636-a496-422a-8d40-98c53d494d26" providerId="ADAL" clId="{4CEA26E4-14EF-43F2-90EC-F70E7CC4FF39}" dt="2022-11-22T22:17:35.932" v="2"/>
          <ac:spMkLst>
            <pc:docMk/>
            <pc:sldMk cId="1688035770" sldId="306"/>
            <ac:spMk id="2" creationId="{38D0F05C-91BA-3D26-C986-2C65615DE474}"/>
          </ac:spMkLst>
        </pc:spChg>
        <pc:spChg chg="mod">
          <ac:chgData name="Clements, William" userId="cbdb0636-a496-422a-8d40-98c53d494d26" providerId="ADAL" clId="{4CEA26E4-14EF-43F2-90EC-F70E7CC4FF39}" dt="2022-11-22T22:17:45.056" v="4" actId="20577"/>
          <ac:spMkLst>
            <pc:docMk/>
            <pc:sldMk cId="1688035770" sldId="306"/>
            <ac:spMk id="5" creationId="{03D6BB2A-747D-B556-B934-3BA315E50036}"/>
          </ac:spMkLst>
        </pc:spChg>
        <pc:spChg chg="mod">
          <ac:chgData name="Clements, William" userId="cbdb0636-a496-422a-8d40-98c53d494d26" providerId="ADAL" clId="{4CEA26E4-14EF-43F2-90EC-F70E7CC4FF39}" dt="2022-11-22T22:18:02.401" v="9" actId="20577"/>
          <ac:spMkLst>
            <pc:docMk/>
            <pc:sldMk cId="1688035770" sldId="306"/>
            <ac:spMk id="6" creationId="{5BFF6F9F-E223-C3EE-6E1A-B573A053BECB}"/>
          </ac:spMkLst>
        </pc:spChg>
        <pc:spChg chg="mod">
          <ac:chgData name="Clements, William" userId="cbdb0636-a496-422a-8d40-98c53d494d26" providerId="ADAL" clId="{4CEA26E4-14EF-43F2-90EC-F70E7CC4FF39}" dt="2022-11-22T22:17:51.785" v="6" actId="27636"/>
          <ac:spMkLst>
            <pc:docMk/>
            <pc:sldMk cId="1688035770" sldId="306"/>
            <ac:spMk id="8" creationId="{6DB0E524-19FC-2B02-B76A-57E9DE3C9758}"/>
          </ac:spMkLst>
        </pc:spChg>
      </pc:sldChg>
      <pc:sldChg chg="addSp delSp modSp mod">
        <pc:chgData name="Clements, William" userId="cbdb0636-a496-422a-8d40-98c53d494d26" providerId="ADAL" clId="{4CEA26E4-14EF-43F2-90EC-F70E7CC4FF39}" dt="2022-11-22T23:03:45.919" v="159" actId="1076"/>
        <pc:sldMkLst>
          <pc:docMk/>
          <pc:sldMk cId="3271100543" sldId="307"/>
        </pc:sldMkLst>
        <pc:spChg chg="add mod">
          <ac:chgData name="Clements, William" userId="cbdb0636-a496-422a-8d40-98c53d494d26" providerId="ADAL" clId="{4CEA26E4-14EF-43F2-90EC-F70E7CC4FF39}" dt="2022-11-22T23:00:13.876" v="133" actId="1076"/>
          <ac:spMkLst>
            <pc:docMk/>
            <pc:sldMk cId="3271100543" sldId="307"/>
            <ac:spMk id="2" creationId="{84EB4FF2-356E-F9D8-220A-817195DFC629}"/>
          </ac:spMkLst>
        </pc:spChg>
        <pc:spChg chg="add mod">
          <ac:chgData name="Clements, William" userId="cbdb0636-a496-422a-8d40-98c53d494d26" providerId="ADAL" clId="{4CEA26E4-14EF-43F2-90EC-F70E7CC4FF39}" dt="2022-11-22T23:00:09.994" v="132" actId="1076"/>
          <ac:spMkLst>
            <pc:docMk/>
            <pc:sldMk cId="3271100543" sldId="307"/>
            <ac:spMk id="3" creationId="{8F315958-6080-BBB4-AAAA-7C8F24683ED1}"/>
          </ac:spMkLst>
        </pc:spChg>
        <pc:spChg chg="add mod">
          <ac:chgData name="Clements, William" userId="cbdb0636-a496-422a-8d40-98c53d494d26" providerId="ADAL" clId="{4CEA26E4-14EF-43F2-90EC-F70E7CC4FF39}" dt="2022-11-22T23:00:59.333" v="149" actId="20577"/>
          <ac:spMkLst>
            <pc:docMk/>
            <pc:sldMk cId="3271100543" sldId="307"/>
            <ac:spMk id="4" creationId="{DB2B1448-F266-AE14-CEC4-F9D1DA773817}"/>
          </ac:spMkLst>
        </pc:spChg>
        <pc:spChg chg="add mod">
          <ac:chgData name="Clements, William" userId="cbdb0636-a496-422a-8d40-98c53d494d26" providerId="ADAL" clId="{4CEA26E4-14EF-43F2-90EC-F70E7CC4FF39}" dt="2022-11-22T23:00:45.077" v="141" actId="1076"/>
          <ac:spMkLst>
            <pc:docMk/>
            <pc:sldMk cId="3271100543" sldId="307"/>
            <ac:spMk id="5" creationId="{E0C1D093-ABCB-D46D-9D0E-684F873A011E}"/>
          </ac:spMkLst>
        </pc:spChg>
        <pc:spChg chg="add mod">
          <ac:chgData name="Clements, William" userId="cbdb0636-a496-422a-8d40-98c53d494d26" providerId="ADAL" clId="{4CEA26E4-14EF-43F2-90EC-F70E7CC4FF39}" dt="2022-11-22T23:00:45.077" v="141" actId="1076"/>
          <ac:spMkLst>
            <pc:docMk/>
            <pc:sldMk cId="3271100543" sldId="307"/>
            <ac:spMk id="6" creationId="{4E974758-B9A5-BA11-87CD-46A1C859D81F}"/>
          </ac:spMkLst>
        </pc:spChg>
        <pc:spChg chg="mod">
          <ac:chgData name="Clements, William" userId="cbdb0636-a496-422a-8d40-98c53d494d26" providerId="ADAL" clId="{4CEA26E4-14EF-43F2-90EC-F70E7CC4FF39}" dt="2022-11-22T22:58:21.371" v="112" actId="20577"/>
          <ac:spMkLst>
            <pc:docMk/>
            <pc:sldMk cId="3271100543" sldId="307"/>
            <ac:spMk id="10" creationId="{2CAEAA53-849F-4E26-1850-F310B93BC903}"/>
          </ac:spMkLst>
        </pc:spChg>
        <pc:spChg chg="mod">
          <ac:chgData name="Clements, William" userId="cbdb0636-a496-422a-8d40-98c53d494d26" providerId="ADAL" clId="{4CEA26E4-14EF-43F2-90EC-F70E7CC4FF39}" dt="2022-11-22T23:00:29.581" v="139" actId="6549"/>
          <ac:spMkLst>
            <pc:docMk/>
            <pc:sldMk cId="3271100543" sldId="307"/>
            <ac:spMk id="11" creationId="{DC600E77-7768-2FE7-3B56-CE789B27AB3A}"/>
          </ac:spMkLst>
        </pc:spChg>
        <pc:spChg chg="mod">
          <ac:chgData name="Clements, William" userId="cbdb0636-a496-422a-8d40-98c53d494d26" providerId="ADAL" clId="{4CEA26E4-14EF-43F2-90EC-F70E7CC4FF39}" dt="2022-11-22T22:59:30.471" v="126"/>
          <ac:spMkLst>
            <pc:docMk/>
            <pc:sldMk cId="3271100543" sldId="307"/>
            <ac:spMk id="14" creationId="{27055F99-749E-0ECE-DD1B-A8E63CA6F84A}"/>
          </ac:spMkLst>
        </pc:spChg>
        <pc:spChg chg="add mod">
          <ac:chgData name="Clements, William" userId="cbdb0636-a496-422a-8d40-98c53d494d26" providerId="ADAL" clId="{4CEA26E4-14EF-43F2-90EC-F70E7CC4FF39}" dt="2022-11-22T23:01:20.896" v="152"/>
          <ac:spMkLst>
            <pc:docMk/>
            <pc:sldMk cId="3271100543" sldId="307"/>
            <ac:spMk id="15" creationId="{43614E91-D092-E82F-5179-2DA2245717EB}"/>
          </ac:spMkLst>
        </pc:spChg>
        <pc:spChg chg="add mod">
          <ac:chgData name="Clements, William" userId="cbdb0636-a496-422a-8d40-98c53d494d26" providerId="ADAL" clId="{4CEA26E4-14EF-43F2-90EC-F70E7CC4FF39}" dt="2022-11-22T23:01:10.493" v="151" actId="1076"/>
          <ac:spMkLst>
            <pc:docMk/>
            <pc:sldMk cId="3271100543" sldId="307"/>
            <ac:spMk id="16" creationId="{1BEFE937-CCDB-4227-3D16-06496030D5E2}"/>
          </ac:spMkLst>
        </pc:spChg>
        <pc:spChg chg="add mod">
          <ac:chgData name="Clements, William" userId="cbdb0636-a496-422a-8d40-98c53d494d26" providerId="ADAL" clId="{4CEA26E4-14EF-43F2-90EC-F70E7CC4FF39}" dt="2022-11-22T23:01:10.493" v="151" actId="1076"/>
          <ac:spMkLst>
            <pc:docMk/>
            <pc:sldMk cId="3271100543" sldId="307"/>
            <ac:spMk id="17" creationId="{228FE086-207A-A340-1A68-4A9F3B2F96DC}"/>
          </ac:spMkLst>
        </pc:spChg>
        <pc:spChg chg="add mod">
          <ac:chgData name="Clements, William" userId="cbdb0636-a496-422a-8d40-98c53d494d26" providerId="ADAL" clId="{4CEA26E4-14EF-43F2-90EC-F70E7CC4FF39}" dt="2022-11-22T23:02:15.915" v="155" actId="1076"/>
          <ac:spMkLst>
            <pc:docMk/>
            <pc:sldMk cId="3271100543" sldId="307"/>
            <ac:spMk id="18" creationId="{7C9EECC5-E78D-FD1E-2A54-BB2C07CFD495}"/>
          </ac:spMkLst>
        </pc:spChg>
        <pc:spChg chg="add mod">
          <ac:chgData name="Clements, William" userId="cbdb0636-a496-422a-8d40-98c53d494d26" providerId="ADAL" clId="{4CEA26E4-14EF-43F2-90EC-F70E7CC4FF39}" dt="2022-11-22T23:02:21.217" v="156"/>
          <ac:spMkLst>
            <pc:docMk/>
            <pc:sldMk cId="3271100543" sldId="307"/>
            <ac:spMk id="19" creationId="{57F5FD1C-AD7D-B371-286E-9ABA657C3F47}"/>
          </ac:spMkLst>
        </pc:spChg>
        <pc:spChg chg="add mod">
          <ac:chgData name="Clements, William" userId="cbdb0636-a496-422a-8d40-98c53d494d26" providerId="ADAL" clId="{4CEA26E4-14EF-43F2-90EC-F70E7CC4FF39}" dt="2022-11-22T23:03:45.919" v="159" actId="1076"/>
          <ac:spMkLst>
            <pc:docMk/>
            <pc:sldMk cId="3271100543" sldId="307"/>
            <ac:spMk id="21" creationId="{DC2B543D-D586-ADEF-E0B6-05FD1D322883}"/>
          </ac:spMkLst>
        </pc:spChg>
        <pc:spChg chg="mod">
          <ac:chgData name="Clements, William" userId="cbdb0636-a496-422a-8d40-98c53d494d26" providerId="ADAL" clId="{4CEA26E4-14EF-43F2-90EC-F70E7CC4FF39}" dt="2022-11-22T23:02:10.033" v="153"/>
          <ac:spMkLst>
            <pc:docMk/>
            <pc:sldMk cId="3271100543" sldId="307"/>
            <ac:spMk id="25" creationId="{1474D8EA-4668-3613-DFDB-5560D523C830}"/>
          </ac:spMkLst>
        </pc:spChg>
        <pc:spChg chg="del">
          <ac:chgData name="Clements, William" userId="cbdb0636-a496-422a-8d40-98c53d494d26" providerId="ADAL" clId="{4CEA26E4-14EF-43F2-90EC-F70E7CC4FF39}" dt="2022-11-22T22:58:52.756" v="121" actId="478"/>
          <ac:spMkLst>
            <pc:docMk/>
            <pc:sldMk cId="3271100543" sldId="307"/>
            <ac:spMk id="48" creationId="{52E7B086-55BA-88AC-B411-A05C1B84ECC8}"/>
          </ac:spMkLst>
        </pc:spChg>
        <pc:spChg chg="del">
          <ac:chgData name="Clements, William" userId="cbdb0636-a496-422a-8d40-98c53d494d26" providerId="ADAL" clId="{4CEA26E4-14EF-43F2-90EC-F70E7CC4FF39}" dt="2022-11-22T22:58:50.820" v="120" actId="478"/>
          <ac:spMkLst>
            <pc:docMk/>
            <pc:sldMk cId="3271100543" sldId="307"/>
            <ac:spMk id="49" creationId="{54750917-B942-913E-5174-0477ADBF2FFF}"/>
          </ac:spMkLst>
        </pc:spChg>
        <pc:spChg chg="mod">
          <ac:chgData name="Clements, William" userId="cbdb0636-a496-422a-8d40-98c53d494d26" providerId="ADAL" clId="{4CEA26E4-14EF-43F2-90EC-F70E7CC4FF39}" dt="2022-11-22T22:59:53.581" v="128" actId="20577"/>
          <ac:spMkLst>
            <pc:docMk/>
            <pc:sldMk cId="3271100543" sldId="307"/>
            <ac:spMk id="50" creationId="{891EE7C9-AB97-7DC3-A6BD-EC8036330CE0}"/>
          </ac:spMkLst>
        </pc:spChg>
        <pc:spChg chg="del">
          <ac:chgData name="Clements, William" userId="cbdb0636-a496-422a-8d40-98c53d494d26" providerId="ADAL" clId="{4CEA26E4-14EF-43F2-90EC-F70E7CC4FF39}" dt="2022-11-22T22:58:27.996" v="113" actId="478"/>
          <ac:spMkLst>
            <pc:docMk/>
            <pc:sldMk cId="3271100543" sldId="307"/>
            <ac:spMk id="52" creationId="{5A2C8541-E563-E110-9C0C-5C89C0219684}"/>
          </ac:spMkLst>
        </pc:spChg>
        <pc:spChg chg="del">
          <ac:chgData name="Clements, William" userId="cbdb0636-a496-422a-8d40-98c53d494d26" providerId="ADAL" clId="{4CEA26E4-14EF-43F2-90EC-F70E7CC4FF39}" dt="2022-11-22T22:58:31.179" v="114" actId="478"/>
          <ac:spMkLst>
            <pc:docMk/>
            <pc:sldMk cId="3271100543" sldId="307"/>
            <ac:spMk id="53" creationId="{6F0B814F-2DF6-9CDF-C757-3BBAE3AA95CC}"/>
          </ac:spMkLst>
        </pc:spChg>
        <pc:spChg chg="del">
          <ac:chgData name="Clements, William" userId="cbdb0636-a496-422a-8d40-98c53d494d26" providerId="ADAL" clId="{4CEA26E4-14EF-43F2-90EC-F70E7CC4FF39}" dt="2022-11-22T22:58:31.179" v="114" actId="478"/>
          <ac:spMkLst>
            <pc:docMk/>
            <pc:sldMk cId="3271100543" sldId="307"/>
            <ac:spMk id="54" creationId="{6E2A49DD-B0FD-158A-CC16-8B9292B74681}"/>
          </ac:spMkLst>
        </pc:spChg>
        <pc:spChg chg="del">
          <ac:chgData name="Clements, William" userId="cbdb0636-a496-422a-8d40-98c53d494d26" providerId="ADAL" clId="{4CEA26E4-14EF-43F2-90EC-F70E7CC4FF39}" dt="2022-11-22T22:58:35.532" v="115" actId="478"/>
          <ac:spMkLst>
            <pc:docMk/>
            <pc:sldMk cId="3271100543" sldId="307"/>
            <ac:spMk id="55" creationId="{F929007C-98FC-FCBF-E511-E1274B138707}"/>
          </ac:spMkLst>
        </pc:spChg>
        <pc:spChg chg="del">
          <ac:chgData name="Clements, William" userId="cbdb0636-a496-422a-8d40-98c53d494d26" providerId="ADAL" clId="{4CEA26E4-14EF-43F2-90EC-F70E7CC4FF39}" dt="2022-11-22T22:58:35.532" v="115" actId="478"/>
          <ac:spMkLst>
            <pc:docMk/>
            <pc:sldMk cId="3271100543" sldId="307"/>
            <ac:spMk id="56" creationId="{9B0D5CD6-B3D1-28D3-0F68-361BA14C430B}"/>
          </ac:spMkLst>
        </pc:spChg>
        <pc:spChg chg="del">
          <ac:chgData name="Clements, William" userId="cbdb0636-a496-422a-8d40-98c53d494d26" providerId="ADAL" clId="{4CEA26E4-14EF-43F2-90EC-F70E7CC4FF39}" dt="2022-11-22T22:58:35.532" v="115" actId="478"/>
          <ac:spMkLst>
            <pc:docMk/>
            <pc:sldMk cId="3271100543" sldId="307"/>
            <ac:spMk id="57" creationId="{B6053BA3-9CCF-1C57-BD5F-A07A0BD7F89A}"/>
          </ac:spMkLst>
        </pc:spChg>
        <pc:spChg chg="del">
          <ac:chgData name="Clements, William" userId="cbdb0636-a496-422a-8d40-98c53d494d26" providerId="ADAL" clId="{4CEA26E4-14EF-43F2-90EC-F70E7CC4FF39}" dt="2022-11-22T22:58:35.532" v="115" actId="478"/>
          <ac:spMkLst>
            <pc:docMk/>
            <pc:sldMk cId="3271100543" sldId="307"/>
            <ac:spMk id="58" creationId="{2C715B5B-2433-8E10-1B20-E4E22E857127}"/>
          </ac:spMkLst>
        </pc:spChg>
      </pc:sldChg>
      <pc:sldChg chg="addSp modSp mod">
        <pc:chgData name="Clements, William" userId="cbdb0636-a496-422a-8d40-98c53d494d26" providerId="ADAL" clId="{4CEA26E4-14EF-43F2-90EC-F70E7CC4FF39}" dt="2022-11-22T23:04:00.507" v="163" actId="1076"/>
        <pc:sldMkLst>
          <pc:docMk/>
          <pc:sldMk cId="4257807290" sldId="320"/>
        </pc:sldMkLst>
        <pc:spChg chg="add mod">
          <ac:chgData name="Clements, William" userId="cbdb0636-a496-422a-8d40-98c53d494d26" providerId="ADAL" clId="{4CEA26E4-14EF-43F2-90EC-F70E7CC4FF39}" dt="2022-11-22T23:04:00.507" v="163" actId="1076"/>
          <ac:spMkLst>
            <pc:docMk/>
            <pc:sldMk cId="4257807290" sldId="320"/>
            <ac:spMk id="4" creationId="{3B32F116-AC24-89AA-DF2E-DA210C8C5935}"/>
          </ac:spMkLst>
        </pc:spChg>
      </pc:sldChg>
      <pc:sldChg chg="add">
        <pc:chgData name="Clements, William" userId="cbdb0636-a496-422a-8d40-98c53d494d26" providerId="ADAL" clId="{4CEA26E4-14EF-43F2-90EC-F70E7CC4FF39}" dt="2022-11-21T22:13:34.936" v="0"/>
        <pc:sldMkLst>
          <pc:docMk/>
          <pc:sldMk cId="1555995004" sldId="416"/>
        </pc:sldMkLst>
      </pc:sldChg>
      <pc:sldChg chg="modSp add del mod">
        <pc:chgData name="Clements, William" userId="cbdb0636-a496-422a-8d40-98c53d494d26" providerId="ADAL" clId="{4CEA26E4-14EF-43F2-90EC-F70E7CC4FF39}" dt="2022-11-22T22:18:40.013" v="15" actId="2890"/>
        <pc:sldMkLst>
          <pc:docMk/>
          <pc:sldMk cId="68927037" sldId="417"/>
        </pc:sldMkLst>
        <pc:spChg chg="mod">
          <ac:chgData name="Clements, William" userId="cbdb0636-a496-422a-8d40-98c53d494d26" providerId="ADAL" clId="{4CEA26E4-14EF-43F2-90EC-F70E7CC4FF39}" dt="2022-11-22T22:18:38.530" v="14"/>
          <ac:spMkLst>
            <pc:docMk/>
            <pc:sldMk cId="68927037" sldId="417"/>
            <ac:spMk id="7" creationId="{3AF7AA90-F7D3-98CD-7C54-09D0B1EEE83F}"/>
          </ac:spMkLst>
        </pc:spChg>
      </pc:sldChg>
      <pc:sldChg chg="addSp delSp modSp new mod">
        <pc:chgData name="Clements, William" userId="cbdb0636-a496-422a-8d40-98c53d494d26" providerId="ADAL" clId="{4CEA26E4-14EF-43F2-90EC-F70E7CC4FF39}" dt="2022-11-22T23:03:37.521" v="157"/>
        <pc:sldMkLst>
          <pc:docMk/>
          <pc:sldMk cId="2909962679" sldId="417"/>
        </pc:sldMkLst>
        <pc:spChg chg="mod">
          <ac:chgData name="Clements, William" userId="cbdb0636-a496-422a-8d40-98c53d494d26" providerId="ADAL" clId="{4CEA26E4-14EF-43F2-90EC-F70E7CC4FF39}" dt="2022-11-22T23:03:37.521" v="157"/>
          <ac:spMkLst>
            <pc:docMk/>
            <pc:sldMk cId="2909962679" sldId="417"/>
            <ac:spMk id="2" creationId="{D165472D-3186-E400-2BEB-0A814A4969CA}"/>
          </ac:spMkLst>
        </pc:spChg>
        <pc:spChg chg="mod">
          <ac:chgData name="Clements, William" userId="cbdb0636-a496-422a-8d40-98c53d494d26" providerId="ADAL" clId="{4CEA26E4-14EF-43F2-90EC-F70E7CC4FF39}" dt="2022-11-22T22:18:46.488" v="18" actId="20577"/>
          <ac:spMkLst>
            <pc:docMk/>
            <pc:sldMk cId="2909962679" sldId="417"/>
            <ac:spMk id="3" creationId="{4647344A-308A-64A5-AC45-D552F63DFC3E}"/>
          </ac:spMkLst>
        </pc:spChg>
        <pc:spChg chg="add del mod">
          <ac:chgData name="Clements, William" userId="cbdb0636-a496-422a-8d40-98c53d494d26" providerId="ADAL" clId="{4CEA26E4-14EF-43F2-90EC-F70E7CC4FF39}" dt="2022-11-22T22:19:32.800" v="61" actId="27636"/>
          <ac:spMkLst>
            <pc:docMk/>
            <pc:sldMk cId="2909962679" sldId="417"/>
            <ac:spMk id="4" creationId="{DEDDEBDE-0D4D-94CF-0E7F-37660ED2CBAF}"/>
          </ac:spMkLst>
        </pc:spChg>
        <pc:spChg chg="mod">
          <ac:chgData name="Clements, William" userId="cbdb0636-a496-422a-8d40-98c53d494d26" providerId="ADAL" clId="{4CEA26E4-14EF-43F2-90EC-F70E7CC4FF39}" dt="2022-11-22T22:19:41.537" v="63" actId="20577"/>
          <ac:spMkLst>
            <pc:docMk/>
            <pc:sldMk cId="2909962679" sldId="417"/>
            <ac:spMk id="5" creationId="{F4F0D59B-DD04-AE5A-5CB3-83AC53BA78AD}"/>
          </ac:spMkLst>
        </pc:spChg>
        <pc:spChg chg="add del mod">
          <ac:chgData name="Clements, William" userId="cbdb0636-a496-422a-8d40-98c53d494d26" providerId="ADAL" clId="{4CEA26E4-14EF-43F2-90EC-F70E7CC4FF39}" dt="2022-11-22T22:20:12.857" v="87" actId="113"/>
          <ac:spMkLst>
            <pc:docMk/>
            <pc:sldMk cId="2909962679" sldId="417"/>
            <ac:spMk id="6" creationId="{EA1624C5-8C00-7C6E-A342-B90EBD164664}"/>
          </ac:spMkLst>
        </pc:spChg>
        <pc:spChg chg="add del mod">
          <ac:chgData name="Clements, William" userId="cbdb0636-a496-422a-8d40-98c53d494d26" providerId="ADAL" clId="{4CEA26E4-14EF-43F2-90EC-F70E7CC4FF39}" dt="2022-11-22T22:18:52.929" v="20"/>
          <ac:spMkLst>
            <pc:docMk/>
            <pc:sldMk cId="2909962679" sldId="417"/>
            <ac:spMk id="7" creationId="{2FBB934D-3177-24CE-C4DD-6491A4617494}"/>
          </ac:spMkLst>
        </pc:spChg>
        <pc:spChg chg="add del mod">
          <ac:chgData name="Clements, William" userId="cbdb0636-a496-422a-8d40-98c53d494d26" providerId="ADAL" clId="{4CEA26E4-14EF-43F2-90EC-F70E7CC4FF39}" dt="2022-11-22T22:18:57.038" v="24"/>
          <ac:spMkLst>
            <pc:docMk/>
            <pc:sldMk cId="2909962679" sldId="417"/>
            <ac:spMk id="8" creationId="{0FC11DBA-C013-D5C3-7E6B-607ED5039E29}"/>
          </ac:spMkLst>
        </pc:spChg>
        <pc:spChg chg="add del">
          <ac:chgData name="Clements, William" userId="cbdb0636-a496-422a-8d40-98c53d494d26" providerId="ADAL" clId="{4CEA26E4-14EF-43F2-90EC-F70E7CC4FF39}" dt="2022-11-22T22:19:04.641" v="29"/>
          <ac:spMkLst>
            <pc:docMk/>
            <pc:sldMk cId="2909962679" sldId="417"/>
            <ac:spMk id="9" creationId="{12082C7C-5458-CD33-10AE-0B235E7497F9}"/>
          </ac:spMkLst>
        </pc:spChg>
        <pc:spChg chg="add del">
          <ac:chgData name="Clements, William" userId="cbdb0636-a496-422a-8d40-98c53d494d26" providerId="ADAL" clId="{4CEA26E4-14EF-43F2-90EC-F70E7CC4FF39}" dt="2022-11-22T22:19:16.271" v="36"/>
          <ac:spMkLst>
            <pc:docMk/>
            <pc:sldMk cId="2909962679" sldId="417"/>
            <ac:spMk id="10" creationId="{E27A379D-00B6-D588-E041-9A861E94470C}"/>
          </ac:spMkLst>
        </pc:spChg>
        <pc:spChg chg="add del mod">
          <ac:chgData name="Clements, William" userId="cbdb0636-a496-422a-8d40-98c53d494d26" providerId="ADAL" clId="{4CEA26E4-14EF-43F2-90EC-F70E7CC4FF39}" dt="2022-11-22T22:19:49.906" v="67"/>
          <ac:spMkLst>
            <pc:docMk/>
            <pc:sldMk cId="2909962679" sldId="417"/>
            <ac:spMk id="11" creationId="{60AFA764-C658-52AD-410C-2AD51946613F}"/>
          </ac:spMkLst>
        </pc:spChg>
      </pc:sldChg>
      <pc:sldChg chg="addSp modSp add mod">
        <pc:chgData name="Clements, William" userId="cbdb0636-a496-422a-8d40-98c53d494d26" providerId="ADAL" clId="{4CEA26E4-14EF-43F2-90EC-F70E7CC4FF39}" dt="2022-11-22T23:14:38.678" v="288" actId="1038"/>
        <pc:sldMkLst>
          <pc:docMk/>
          <pc:sldMk cId="938519406" sldId="418"/>
        </pc:sldMkLst>
        <pc:spChg chg="mod">
          <ac:chgData name="Clements, William" userId="cbdb0636-a496-422a-8d40-98c53d494d26" providerId="ADAL" clId="{4CEA26E4-14EF-43F2-90EC-F70E7CC4FF39}" dt="2022-11-22T23:12:21.985" v="201" actId="1076"/>
          <ac:spMkLst>
            <pc:docMk/>
            <pc:sldMk cId="938519406" sldId="418"/>
            <ac:spMk id="17" creationId="{F45D60D6-63DD-152A-9949-991FA150F4A4}"/>
          </ac:spMkLst>
        </pc:spChg>
        <pc:spChg chg="mod">
          <ac:chgData name="Clements, William" userId="cbdb0636-a496-422a-8d40-98c53d494d26" providerId="ADAL" clId="{4CEA26E4-14EF-43F2-90EC-F70E7CC4FF39}" dt="2022-11-22T23:09:13.059" v="172" actId="1076"/>
          <ac:spMkLst>
            <pc:docMk/>
            <pc:sldMk cId="938519406" sldId="418"/>
            <ac:spMk id="18" creationId="{A1AFC21C-B11A-6966-E321-A0FFA8BAB7A9}"/>
          </ac:spMkLst>
        </pc:spChg>
        <pc:spChg chg="mod">
          <ac:chgData name="Clements, William" userId="cbdb0636-a496-422a-8d40-98c53d494d26" providerId="ADAL" clId="{4CEA26E4-14EF-43F2-90EC-F70E7CC4FF39}" dt="2022-11-22T23:09:13.059" v="172" actId="1076"/>
          <ac:spMkLst>
            <pc:docMk/>
            <pc:sldMk cId="938519406" sldId="418"/>
            <ac:spMk id="19" creationId="{69C9023E-0F86-7F4F-368B-0CEDBDA09E2C}"/>
          </ac:spMkLst>
        </pc:spChg>
        <pc:spChg chg="mod">
          <ac:chgData name="Clements, William" userId="cbdb0636-a496-422a-8d40-98c53d494d26" providerId="ADAL" clId="{4CEA26E4-14EF-43F2-90EC-F70E7CC4FF39}" dt="2022-11-22T23:12:21.985" v="201" actId="1076"/>
          <ac:spMkLst>
            <pc:docMk/>
            <pc:sldMk cId="938519406" sldId="418"/>
            <ac:spMk id="20" creationId="{5A8338E4-6E4F-2362-FD5B-DE955C17CEE0}"/>
          </ac:spMkLst>
        </pc:spChg>
        <pc:spChg chg="mod">
          <ac:chgData name="Clements, William" userId="cbdb0636-a496-422a-8d40-98c53d494d26" providerId="ADAL" clId="{4CEA26E4-14EF-43F2-90EC-F70E7CC4FF39}" dt="2022-11-22T23:12:21.985" v="201" actId="1076"/>
          <ac:spMkLst>
            <pc:docMk/>
            <pc:sldMk cId="938519406" sldId="418"/>
            <ac:spMk id="21" creationId="{E975D775-4454-AC75-A876-6C909C98D146}"/>
          </ac:spMkLst>
        </pc:spChg>
        <pc:spChg chg="add mod">
          <ac:chgData name="Clements, William" userId="cbdb0636-a496-422a-8d40-98c53d494d26" providerId="ADAL" clId="{4CEA26E4-14EF-43F2-90EC-F70E7CC4FF39}" dt="2022-11-22T23:09:13.059" v="172" actId="1076"/>
          <ac:spMkLst>
            <pc:docMk/>
            <pc:sldMk cId="938519406" sldId="418"/>
            <ac:spMk id="25" creationId="{F45388DA-8828-2A3E-F2E4-5FE9F0FD63A6}"/>
          </ac:spMkLst>
        </pc:spChg>
        <pc:spChg chg="add mod">
          <ac:chgData name="Clements, William" userId="cbdb0636-a496-422a-8d40-98c53d494d26" providerId="ADAL" clId="{4CEA26E4-14EF-43F2-90EC-F70E7CC4FF39}" dt="2022-11-22T23:09:30.663" v="187" actId="20577"/>
          <ac:spMkLst>
            <pc:docMk/>
            <pc:sldMk cId="938519406" sldId="418"/>
            <ac:spMk id="26" creationId="{11107D38-5156-06BC-CD75-22ED1CEFFB72}"/>
          </ac:spMkLst>
        </pc:spChg>
        <pc:spChg chg="mod">
          <ac:chgData name="Clements, William" userId="cbdb0636-a496-422a-8d40-98c53d494d26" providerId="ADAL" clId="{4CEA26E4-14EF-43F2-90EC-F70E7CC4FF39}" dt="2022-11-22T23:14:07.984" v="242" actId="20577"/>
          <ac:spMkLst>
            <pc:docMk/>
            <pc:sldMk cId="938519406" sldId="418"/>
            <ac:spMk id="27" creationId="{58C8E518-3699-D4EF-0E69-671AA15C1BC5}"/>
          </ac:spMkLst>
        </pc:spChg>
        <pc:spChg chg="mod">
          <ac:chgData name="Clements, William" userId="cbdb0636-a496-422a-8d40-98c53d494d26" providerId="ADAL" clId="{4CEA26E4-14EF-43F2-90EC-F70E7CC4FF39}" dt="2022-11-22T23:12:27.668" v="202" actId="1076"/>
          <ac:spMkLst>
            <pc:docMk/>
            <pc:sldMk cId="938519406" sldId="418"/>
            <ac:spMk id="28" creationId="{4F1CFF11-11F6-94B9-DFCF-37E57FC4AAD3}"/>
          </ac:spMkLst>
        </pc:spChg>
        <pc:spChg chg="add mod">
          <ac:chgData name="Clements, William" userId="cbdb0636-a496-422a-8d40-98c53d494d26" providerId="ADAL" clId="{4CEA26E4-14EF-43F2-90EC-F70E7CC4FF39}" dt="2022-11-22T23:09:27.267" v="183" actId="1076"/>
          <ac:spMkLst>
            <pc:docMk/>
            <pc:sldMk cId="938519406" sldId="418"/>
            <ac:spMk id="35" creationId="{F11516BF-AD37-6300-11BE-6CEEF1D87A2D}"/>
          </ac:spMkLst>
        </pc:spChg>
        <pc:spChg chg="add mod">
          <ac:chgData name="Clements, William" userId="cbdb0636-a496-422a-8d40-98c53d494d26" providerId="ADAL" clId="{4CEA26E4-14EF-43F2-90EC-F70E7CC4FF39}" dt="2022-11-22T23:09:27.267" v="183" actId="1076"/>
          <ac:spMkLst>
            <pc:docMk/>
            <pc:sldMk cId="938519406" sldId="418"/>
            <ac:spMk id="36" creationId="{3D4DFA64-0828-42FC-238E-F850E673F3EA}"/>
          </ac:spMkLst>
        </pc:spChg>
        <pc:spChg chg="add mod">
          <ac:chgData name="Clements, William" userId="cbdb0636-a496-422a-8d40-98c53d494d26" providerId="ADAL" clId="{4CEA26E4-14EF-43F2-90EC-F70E7CC4FF39}" dt="2022-11-22T23:14:38.678" v="288" actId="1038"/>
          <ac:spMkLst>
            <pc:docMk/>
            <pc:sldMk cId="938519406" sldId="418"/>
            <ac:spMk id="37" creationId="{215CEC39-D995-4A50-8CB4-5E97A00F2AF8}"/>
          </ac:spMkLst>
        </pc:spChg>
        <pc:spChg chg="add mod">
          <ac:chgData name="Clements, William" userId="cbdb0636-a496-422a-8d40-98c53d494d26" providerId="ADAL" clId="{4CEA26E4-14EF-43F2-90EC-F70E7CC4FF39}" dt="2022-11-22T23:14:38.678" v="288" actId="1038"/>
          <ac:spMkLst>
            <pc:docMk/>
            <pc:sldMk cId="938519406" sldId="418"/>
            <ac:spMk id="38" creationId="{96E61E09-BD9D-AEE6-D75D-03D1F26CDCB6}"/>
          </ac:spMkLst>
        </pc:spChg>
        <pc:spChg chg="add mod">
          <ac:chgData name="Clements, William" userId="cbdb0636-a496-422a-8d40-98c53d494d26" providerId="ADAL" clId="{4CEA26E4-14EF-43F2-90EC-F70E7CC4FF39}" dt="2022-11-22T23:12:36.258" v="204" actId="1076"/>
          <ac:spMkLst>
            <pc:docMk/>
            <pc:sldMk cId="938519406" sldId="418"/>
            <ac:spMk id="47" creationId="{38974390-0619-60B7-B10A-36A10BD659AE}"/>
          </ac:spMkLst>
        </pc:spChg>
        <pc:spChg chg="add mod">
          <ac:chgData name="Clements, William" userId="cbdb0636-a496-422a-8d40-98c53d494d26" providerId="ADAL" clId="{4CEA26E4-14EF-43F2-90EC-F70E7CC4FF39}" dt="2022-11-22T23:13:56.203" v="226" actId="14100"/>
          <ac:spMkLst>
            <pc:docMk/>
            <pc:sldMk cId="938519406" sldId="418"/>
            <ac:spMk id="48" creationId="{0D7452AF-1EC4-C6EA-B7B4-168946331567}"/>
          </ac:spMkLst>
        </pc:spChg>
        <pc:cxnChg chg="add mod">
          <ac:chgData name="Clements, William" userId="cbdb0636-a496-422a-8d40-98c53d494d26" providerId="ADAL" clId="{4CEA26E4-14EF-43F2-90EC-F70E7CC4FF39}" dt="2022-11-22T23:12:00.332" v="197" actId="14100"/>
          <ac:cxnSpMkLst>
            <pc:docMk/>
            <pc:sldMk cId="938519406" sldId="418"/>
            <ac:cxnSpMk id="2" creationId="{AC9A1B00-7C53-D25D-99D1-3CDA0F4EE679}"/>
          </ac:cxnSpMkLst>
        </pc:cxnChg>
        <pc:cxnChg chg="mod">
          <ac:chgData name="Clements, William" userId="cbdb0636-a496-422a-8d40-98c53d494d26" providerId="ADAL" clId="{4CEA26E4-14EF-43F2-90EC-F70E7CC4FF39}" dt="2022-11-22T23:09:13.059" v="172" actId="1076"/>
          <ac:cxnSpMkLst>
            <pc:docMk/>
            <pc:sldMk cId="938519406" sldId="418"/>
            <ac:cxnSpMk id="11" creationId="{E497F0AA-586B-C5E3-1124-29A83D472BA1}"/>
          </ac:cxnSpMkLst>
        </pc:cxnChg>
        <pc:cxnChg chg="mod">
          <ac:chgData name="Clements, William" userId="cbdb0636-a496-422a-8d40-98c53d494d26" providerId="ADAL" clId="{4CEA26E4-14EF-43F2-90EC-F70E7CC4FF39}" dt="2022-11-22T23:13:56.203" v="226" actId="14100"/>
          <ac:cxnSpMkLst>
            <pc:docMk/>
            <pc:sldMk cId="938519406" sldId="418"/>
            <ac:cxnSpMk id="13" creationId="{0D2404F5-38E2-7E38-C765-9B559AEDB392}"/>
          </ac:cxnSpMkLst>
        </pc:cxnChg>
        <pc:cxnChg chg="add mod">
          <ac:chgData name="Clements, William" userId="cbdb0636-a496-422a-8d40-98c53d494d26" providerId="ADAL" clId="{4CEA26E4-14EF-43F2-90EC-F70E7CC4FF39}" dt="2022-11-22T23:14:38.678" v="288" actId="1038"/>
          <ac:cxnSpMkLst>
            <pc:docMk/>
            <pc:sldMk cId="938519406" sldId="418"/>
            <ac:cxnSpMk id="41" creationId="{CE70BC96-6CBA-77BD-B211-9418CFD9F500}"/>
          </ac:cxnSpMkLst>
        </pc:cxnChg>
        <pc:cxnChg chg="add mod">
          <ac:chgData name="Clements, William" userId="cbdb0636-a496-422a-8d40-98c53d494d26" providerId="ADAL" clId="{4CEA26E4-14EF-43F2-90EC-F70E7CC4FF39}" dt="2022-11-22T23:14:38.678" v="288" actId="1038"/>
          <ac:cxnSpMkLst>
            <pc:docMk/>
            <pc:sldMk cId="938519406" sldId="418"/>
            <ac:cxnSpMk id="49" creationId="{E98E1BA2-2609-67CD-BAD8-C31F5EA36CF7}"/>
          </ac:cxnSpMkLst>
        </pc:cxnChg>
        <pc:cxnChg chg="add mod">
          <ac:chgData name="Clements, William" userId="cbdb0636-a496-422a-8d40-98c53d494d26" providerId="ADAL" clId="{4CEA26E4-14EF-43F2-90EC-F70E7CC4FF39}" dt="2022-11-22T23:13:24.774" v="222" actId="14100"/>
          <ac:cxnSpMkLst>
            <pc:docMk/>
            <pc:sldMk cId="938519406" sldId="418"/>
            <ac:cxnSpMk id="53" creationId="{60D2C31E-7C5E-E3A6-691F-46866D0BD2BF}"/>
          </ac:cxnSpMkLst>
        </pc:cxnChg>
        <pc:cxnChg chg="add mod">
          <ac:chgData name="Clements, William" userId="cbdb0636-a496-422a-8d40-98c53d494d26" providerId="ADAL" clId="{4CEA26E4-14EF-43F2-90EC-F70E7CC4FF39}" dt="2022-11-22T23:13:56.203" v="226" actId="14100"/>
          <ac:cxnSpMkLst>
            <pc:docMk/>
            <pc:sldMk cId="938519406" sldId="418"/>
            <ac:cxnSpMk id="56" creationId="{1774D009-A5A0-B755-B6F4-0ADF76381CB6}"/>
          </ac:cxnSpMkLst>
        </pc:cxnChg>
        <pc:cxnChg chg="add mod">
          <ac:chgData name="Clements, William" userId="cbdb0636-a496-422a-8d40-98c53d494d26" providerId="ADAL" clId="{4CEA26E4-14EF-43F2-90EC-F70E7CC4FF39}" dt="2022-11-22T23:14:22.496" v="245" actId="14100"/>
          <ac:cxnSpMkLst>
            <pc:docMk/>
            <pc:sldMk cId="938519406" sldId="418"/>
            <ac:cxnSpMk id="61" creationId="{E6D4DD9E-EC7F-8B05-C71D-B7B62026FF71}"/>
          </ac:cxnSpMkLst>
        </pc:cxnChg>
      </pc:sldChg>
    </pc:docChg>
  </pc:docChgLst>
  <pc:docChgLst>
    <pc:chgData name="Clements, William" userId="cbdb0636-a496-422a-8d40-98c53d494d26" providerId="ADAL" clId="{B8FB0607-6FB0-754E-B507-080DD3CE3C46}"/>
    <pc:docChg chg="undo custSel addSld modSld sldOrd">
      <pc:chgData name="Clements, William" userId="cbdb0636-a496-422a-8d40-98c53d494d26" providerId="ADAL" clId="{B8FB0607-6FB0-754E-B507-080DD3CE3C46}" dt="2022-10-28T22:28:40.954" v="1769" actId="478"/>
      <pc:docMkLst>
        <pc:docMk/>
      </pc:docMkLst>
      <pc:sldChg chg="modSp">
        <pc:chgData name="Clements, William" userId="cbdb0636-a496-422a-8d40-98c53d494d26" providerId="ADAL" clId="{B8FB0607-6FB0-754E-B507-080DD3CE3C46}" dt="2022-10-28T22:27:47.019" v="1763"/>
        <pc:sldMkLst>
          <pc:docMk/>
          <pc:sldMk cId="4283418343" sldId="256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4283418343" sldId="256"/>
            <ac:spMk id="2" creationId="{2613015A-F09F-27D3-DCF6-7349608DCDFA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4283418343" sldId="256"/>
            <ac:spMk id="3" creationId="{F7FAB513-B141-23AA-5FDE-4CA198C38C23}"/>
          </ac:spMkLst>
        </pc:spChg>
      </pc:sldChg>
      <pc:sldChg chg="modSp">
        <pc:chgData name="Clements, William" userId="cbdb0636-a496-422a-8d40-98c53d494d26" providerId="ADAL" clId="{B8FB0607-6FB0-754E-B507-080DD3CE3C46}" dt="2022-10-28T22:27:47.019" v="1763"/>
        <pc:sldMkLst>
          <pc:docMk/>
          <pc:sldMk cId="3352143797" sldId="265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352143797" sldId="265"/>
            <ac:spMk id="2" creationId="{1C2CFE09-C1EB-C345-B0C3-D8396320ADA1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352143797" sldId="265"/>
            <ac:spMk id="3" creationId="{84F48BEA-78DA-E2C2-5ABA-14C306075BEE}"/>
          </ac:spMkLst>
        </pc:spChg>
      </pc:sldChg>
      <pc:sldChg chg="modSp mod">
        <pc:chgData name="Clements, William" userId="cbdb0636-a496-422a-8d40-98c53d494d26" providerId="ADAL" clId="{B8FB0607-6FB0-754E-B507-080DD3CE3C46}" dt="2022-10-28T22:27:47.019" v="1763"/>
        <pc:sldMkLst>
          <pc:docMk/>
          <pc:sldMk cId="4084297051" sldId="266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4084297051" sldId="266"/>
            <ac:spMk id="2" creationId="{5FF2D2B7-FE7D-E1A6-A51A-02EB35F28A56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4084297051" sldId="266"/>
            <ac:spMk id="3" creationId="{25A73313-F1C1-ACBB-D34F-0D9544622B9A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4084297051" sldId="266"/>
            <ac:spMk id="4" creationId="{C793ED35-73FD-0778-318B-3642AEABDCDE}"/>
          </ac:spMkLst>
        </pc:spChg>
      </pc:sldChg>
      <pc:sldChg chg="addSp delSp modSp mod chgLayout">
        <pc:chgData name="Clements, William" userId="cbdb0636-a496-422a-8d40-98c53d494d26" providerId="ADAL" clId="{B8FB0607-6FB0-754E-B507-080DD3CE3C46}" dt="2022-10-28T22:27:47.019" v="1763"/>
        <pc:sldMkLst>
          <pc:docMk/>
          <pc:sldMk cId="2751999996" sldId="267"/>
        </pc:sldMkLst>
        <pc:spChg chg="mod ord">
          <ac:chgData name="Clements, William" userId="cbdb0636-a496-422a-8d40-98c53d494d26" providerId="ADAL" clId="{B8FB0607-6FB0-754E-B507-080DD3CE3C46}" dt="2022-10-28T22:27:47.019" v="1763"/>
          <ac:spMkLst>
            <pc:docMk/>
            <pc:sldMk cId="2751999996" sldId="267"/>
            <ac:spMk id="2" creationId="{3FBBB1AF-B7D0-CAB0-431F-C431EB994102}"/>
          </ac:spMkLst>
        </pc:spChg>
        <pc:spChg chg="add mod ord">
          <ac:chgData name="Clements, William" userId="cbdb0636-a496-422a-8d40-98c53d494d26" providerId="ADAL" clId="{B8FB0607-6FB0-754E-B507-080DD3CE3C46}" dt="2022-10-28T22:27:47.019" v="1763"/>
          <ac:spMkLst>
            <pc:docMk/>
            <pc:sldMk cId="2751999996" sldId="267"/>
            <ac:spMk id="3" creationId="{4A41145E-0665-9C20-4421-EB86EC2B3E76}"/>
          </ac:spMkLst>
        </pc:spChg>
        <pc:spChg chg="add mod ord">
          <ac:chgData name="Clements, William" userId="cbdb0636-a496-422a-8d40-98c53d494d26" providerId="ADAL" clId="{B8FB0607-6FB0-754E-B507-080DD3CE3C46}" dt="2022-10-28T22:27:47.019" v="1763"/>
          <ac:spMkLst>
            <pc:docMk/>
            <pc:sldMk cId="2751999996" sldId="267"/>
            <ac:spMk id="4" creationId="{CB2BD339-9624-1DE9-8763-392A1666F2B0}"/>
          </ac:spMkLst>
        </pc:spChg>
        <pc:spChg chg="mod ord">
          <ac:chgData name="Clements, William" userId="cbdb0636-a496-422a-8d40-98c53d494d26" providerId="ADAL" clId="{B8FB0607-6FB0-754E-B507-080DD3CE3C46}" dt="2022-10-28T22:27:47.019" v="1763"/>
          <ac:spMkLst>
            <pc:docMk/>
            <pc:sldMk cId="2751999996" sldId="267"/>
            <ac:spMk id="5" creationId="{AE3AF7C3-42F3-F11A-D616-5EEB332DBC83}"/>
          </ac:spMkLst>
        </pc:spChg>
        <pc:spChg chg="mod ord">
          <ac:chgData name="Clements, William" userId="cbdb0636-a496-422a-8d40-98c53d494d26" providerId="ADAL" clId="{B8FB0607-6FB0-754E-B507-080DD3CE3C46}" dt="2022-10-28T22:27:47.019" v="1763"/>
          <ac:spMkLst>
            <pc:docMk/>
            <pc:sldMk cId="2751999996" sldId="267"/>
            <ac:spMk id="6" creationId="{3F21F5E4-F400-E078-144E-5CA8F697A03B}"/>
          </ac:spMkLst>
        </pc:spChg>
        <pc:spChg chg="del">
          <ac:chgData name="Clements, William" userId="cbdb0636-a496-422a-8d40-98c53d494d26" providerId="ADAL" clId="{B8FB0607-6FB0-754E-B507-080DD3CE3C46}" dt="2022-10-28T22:00:20.443" v="1374" actId="700"/>
          <ac:spMkLst>
            <pc:docMk/>
            <pc:sldMk cId="2751999996" sldId="267"/>
            <ac:spMk id="7" creationId="{8E925B93-E214-277D-066B-9BAD1E5F0BAC}"/>
          </ac:spMkLst>
        </pc:spChg>
        <pc:spChg chg="del">
          <ac:chgData name="Clements, William" userId="cbdb0636-a496-422a-8d40-98c53d494d26" providerId="ADAL" clId="{B8FB0607-6FB0-754E-B507-080DD3CE3C46}" dt="2022-10-28T22:00:20.443" v="1374" actId="700"/>
          <ac:spMkLst>
            <pc:docMk/>
            <pc:sldMk cId="2751999996" sldId="267"/>
            <ac:spMk id="8" creationId="{114DB77A-2114-6101-86BF-36AD06081A8D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10" creationId="{4FA5701F-7C35-2425-5EAF-12A9E4774F7C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11" creationId="{BA0B60C7-FE18-C2D5-0F6A-4BB7E2D1366A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12" creationId="{29CB8E99-BBA2-B06B-7152-B9AC87050C4A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13" creationId="{E34671CA-75E2-4E59-62F3-6E22E8F8049E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14" creationId="{72A0588F-09D6-F06F-8609-3F29304C0ECF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15" creationId="{18F7654B-6806-2739-1544-05D0D2FA39BB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16" creationId="{049CAB6C-7A5D-8EC8-4C88-6D466681D58E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17" creationId="{C10944AF-090B-5783-BECE-51BC0AD78AD5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18" creationId="{10238807-CE38-C8EF-44E9-E81BFAC05E9A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19" creationId="{D04A7763-7A3E-72CB-995E-555CECAAB62A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20" creationId="{299D4A48-7833-0952-4600-9FD1FC336F96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21" creationId="{09B726FF-2BE6-CFCB-4E15-DA0031772CF6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22" creationId="{74EBF866-D170-D285-B654-E0A94BB3962A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23" creationId="{233D7A6E-BB94-4A9C-3FB8-11DE47289023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24" creationId="{06335075-B791-92FF-FBD2-E2E39D596E42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25" creationId="{2B95E73C-6BE4-AA0F-0354-C6F504876C34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26" creationId="{D3C111FC-5D8E-BCC6-1BD9-7A2440750401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27" creationId="{023797FB-5F29-C6B5-4115-40FCF01EE1AD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28" creationId="{FAEA725C-FD03-BD43-0444-18FB30D03C6C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29" creationId="{3584E1C1-7679-055E-912E-92779FC27DEA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30" creationId="{AEDD41E2-09ED-8F41-AA1D-4E0BC57A4AD5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31" creationId="{C0DC6746-4FFE-FC88-8D75-1657038CFE8C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32" creationId="{BDCCCCB3-1267-ADAB-1605-3918321EB037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33" creationId="{D8CA6428-2572-0DC4-B1C1-01A3F27D4023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34" creationId="{1212C6E6-A74C-E24C-CA2C-33F258EC2CC7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35" creationId="{B363EFE2-A418-4873-E6E7-2AAE66353D84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36" creationId="{85A7F638-887E-07B2-F741-605A1EFEFC5F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41" creationId="{39BA0E6F-C839-37C5-FD31-CB55ADEB0C3D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42" creationId="{4A23F613-4C6D-F77A-7060-7738FC46CC94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46" creationId="{FD134E92-A0CA-46FE-973A-53D53FA3E030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47" creationId="{191BC328-0F03-BCE2-CEB4-52C6D29B0BEA}"/>
          </ac:spMkLst>
        </pc:spChg>
        <pc:picChg chg="add del mod">
          <ac:chgData name="Clements, William" userId="cbdb0636-a496-422a-8d40-98c53d494d26" providerId="ADAL" clId="{B8FB0607-6FB0-754E-B507-080DD3CE3C46}" dt="2022-10-28T22:01:41.446" v="1387"/>
          <ac:picMkLst>
            <pc:docMk/>
            <pc:sldMk cId="2751999996" sldId="267"/>
            <ac:picMk id="43" creationId="{BAD8F6B3-6E41-76ED-12F2-0EEC3EB273F1}"/>
          </ac:picMkLst>
        </pc:picChg>
        <pc:picChg chg="add del mod">
          <ac:chgData name="Clements, William" userId="cbdb0636-a496-422a-8d40-98c53d494d26" providerId="ADAL" clId="{B8FB0607-6FB0-754E-B507-080DD3CE3C46}" dt="2022-10-28T22:01:41.446" v="1387"/>
          <ac:picMkLst>
            <pc:docMk/>
            <pc:sldMk cId="2751999996" sldId="267"/>
            <ac:picMk id="44" creationId="{54A2B772-24E4-7580-8493-7F654BA72EC0}"/>
          </ac:picMkLst>
        </pc:picChg>
        <pc:picChg chg="add del mod">
          <ac:chgData name="Clements, William" userId="cbdb0636-a496-422a-8d40-98c53d494d26" providerId="ADAL" clId="{B8FB0607-6FB0-754E-B507-080DD3CE3C46}" dt="2022-10-28T22:01:41.446" v="1387"/>
          <ac:picMkLst>
            <pc:docMk/>
            <pc:sldMk cId="2751999996" sldId="267"/>
            <ac:picMk id="45" creationId="{F295045B-09F4-81F5-896A-22BA8A01AD5D}"/>
          </ac:picMkLst>
        </pc:picChg>
        <pc:cxnChg chg="add del mod">
          <ac:chgData name="Clements, William" userId="cbdb0636-a496-422a-8d40-98c53d494d26" providerId="ADAL" clId="{B8FB0607-6FB0-754E-B507-080DD3CE3C46}" dt="2022-10-28T22:01:41.446" v="1387"/>
          <ac:cxnSpMkLst>
            <pc:docMk/>
            <pc:sldMk cId="2751999996" sldId="267"/>
            <ac:cxnSpMk id="37" creationId="{28E79E65-3E39-A81C-044E-A4F04D7B1C14}"/>
          </ac:cxnSpMkLst>
        </pc:cxnChg>
        <pc:cxnChg chg="add del mod">
          <ac:chgData name="Clements, William" userId="cbdb0636-a496-422a-8d40-98c53d494d26" providerId="ADAL" clId="{B8FB0607-6FB0-754E-B507-080DD3CE3C46}" dt="2022-10-28T22:01:41.446" v="1387"/>
          <ac:cxnSpMkLst>
            <pc:docMk/>
            <pc:sldMk cId="2751999996" sldId="267"/>
            <ac:cxnSpMk id="38" creationId="{4FA1BE05-765C-0920-D2E8-0645744084C1}"/>
          </ac:cxnSpMkLst>
        </pc:cxnChg>
        <pc:cxnChg chg="add del mod">
          <ac:chgData name="Clements, William" userId="cbdb0636-a496-422a-8d40-98c53d494d26" providerId="ADAL" clId="{B8FB0607-6FB0-754E-B507-080DD3CE3C46}" dt="2022-10-28T22:01:41.446" v="1387"/>
          <ac:cxnSpMkLst>
            <pc:docMk/>
            <pc:sldMk cId="2751999996" sldId="267"/>
            <ac:cxnSpMk id="39" creationId="{FA8EB2F4-DE02-AEB5-BD3C-B2A2E3488039}"/>
          </ac:cxnSpMkLst>
        </pc:cxnChg>
        <pc:cxnChg chg="add del mod">
          <ac:chgData name="Clements, William" userId="cbdb0636-a496-422a-8d40-98c53d494d26" providerId="ADAL" clId="{B8FB0607-6FB0-754E-B507-080DD3CE3C46}" dt="2022-10-28T22:01:41.446" v="1387"/>
          <ac:cxnSpMkLst>
            <pc:docMk/>
            <pc:sldMk cId="2751999996" sldId="267"/>
            <ac:cxnSpMk id="40" creationId="{E3BDB8E2-4DDB-23C4-F1F3-0B05AF2EB0E6}"/>
          </ac:cxnSpMkLst>
        </pc:cxnChg>
      </pc:sldChg>
      <pc:sldChg chg="modSp mod ord">
        <pc:chgData name="Clements, William" userId="cbdb0636-a496-422a-8d40-98c53d494d26" providerId="ADAL" clId="{B8FB0607-6FB0-754E-B507-080DD3CE3C46}" dt="2022-10-28T22:27:47.019" v="1763"/>
        <pc:sldMkLst>
          <pc:docMk/>
          <pc:sldMk cId="2679387852" sldId="268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679387852" sldId="268"/>
            <ac:spMk id="2" creationId="{EF7A4937-0D68-4548-CEA8-C43345F6AF0B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679387852" sldId="268"/>
            <ac:spMk id="3" creationId="{FA5ECACB-D926-A43B-FB54-80EAEC2491B3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679387852" sldId="268"/>
            <ac:spMk id="5" creationId="{A0D3D390-6476-A792-ED30-AE54CFE233D3}"/>
          </ac:spMkLst>
        </pc:spChg>
        <pc:picChg chg="mod">
          <ac:chgData name="Clements, William" userId="cbdb0636-a496-422a-8d40-98c53d494d26" providerId="ADAL" clId="{B8FB0607-6FB0-754E-B507-080DD3CE3C46}" dt="2022-10-28T22:27:47.019" v="1763"/>
          <ac:picMkLst>
            <pc:docMk/>
            <pc:sldMk cId="2679387852" sldId="268"/>
            <ac:picMk id="7" creationId="{E31FE088-FA48-1314-B986-EFE1E76DE9C5}"/>
          </ac:picMkLst>
        </pc:picChg>
        <pc:picChg chg="mod">
          <ac:chgData name="Clements, William" userId="cbdb0636-a496-422a-8d40-98c53d494d26" providerId="ADAL" clId="{B8FB0607-6FB0-754E-B507-080DD3CE3C46}" dt="2022-10-28T22:27:47.019" v="1763"/>
          <ac:picMkLst>
            <pc:docMk/>
            <pc:sldMk cId="2679387852" sldId="268"/>
            <ac:picMk id="8" creationId="{9D52A585-29E1-C1D2-DFCB-B4ABE9DF9F44}"/>
          </ac:picMkLst>
        </pc:picChg>
      </pc:sldChg>
      <pc:sldChg chg="modSp">
        <pc:chgData name="Clements, William" userId="cbdb0636-a496-422a-8d40-98c53d494d26" providerId="ADAL" clId="{B8FB0607-6FB0-754E-B507-080DD3CE3C46}" dt="2022-10-28T22:27:47.019" v="1763"/>
        <pc:sldMkLst>
          <pc:docMk/>
          <pc:sldMk cId="2468338949" sldId="269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468338949" sldId="269"/>
            <ac:spMk id="2" creationId="{10ADCA77-EE98-5D1A-B2F3-372D922FEF2D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468338949" sldId="269"/>
            <ac:spMk id="3" creationId="{AD7D87C0-4E0D-5D9D-076C-B4FAC1C92344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468338949" sldId="269"/>
            <ac:spMk id="4" creationId="{FD0A2B40-9C75-674C-4C39-5E3E18EB8AD4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468338949" sldId="269"/>
            <ac:spMk id="5" creationId="{B66C1FB1-BE20-C0DA-3529-33FD5E9699D2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468338949" sldId="269"/>
            <ac:spMk id="6" creationId="{28FF1D57-9C45-0EC1-0D49-2AF094DF7119}"/>
          </ac:spMkLst>
        </pc:spChg>
      </pc:sldChg>
      <pc:sldChg chg="modSp">
        <pc:chgData name="Clements, William" userId="cbdb0636-a496-422a-8d40-98c53d494d26" providerId="ADAL" clId="{B8FB0607-6FB0-754E-B507-080DD3CE3C46}" dt="2022-10-28T22:27:47.019" v="1763"/>
        <pc:sldMkLst>
          <pc:docMk/>
          <pc:sldMk cId="1091084201" sldId="270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091084201" sldId="270"/>
            <ac:spMk id="2" creationId="{AB7454CE-B405-C110-27F8-3D78476FC26B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091084201" sldId="270"/>
            <ac:spMk id="3" creationId="{B664E939-91B6-BD00-A1EF-AD371EC42876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091084201" sldId="270"/>
            <ac:spMk id="4" creationId="{958DBA90-DE7C-E097-13C5-56B797A90A39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091084201" sldId="270"/>
            <ac:spMk id="5" creationId="{CD2E2006-7AD7-15F4-DD10-05C0661559CA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091084201" sldId="270"/>
            <ac:spMk id="6" creationId="{A653B0E2-03E6-6064-AAB1-DDEE6DB57220}"/>
          </ac:spMkLst>
        </pc:spChg>
      </pc:sldChg>
      <pc:sldChg chg="addSp delSp modSp mod">
        <pc:chgData name="Clements, William" userId="cbdb0636-a496-422a-8d40-98c53d494d26" providerId="ADAL" clId="{B8FB0607-6FB0-754E-B507-080DD3CE3C46}" dt="2022-10-28T22:27:47.019" v="1763"/>
        <pc:sldMkLst>
          <pc:docMk/>
          <pc:sldMk cId="1818269999" sldId="271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818269999" sldId="271"/>
            <ac:spMk id="2" creationId="{A58EB118-5556-AED4-B924-F21D631B2E74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818269999" sldId="271"/>
            <ac:spMk id="3" creationId="{E09C2363-F586-63C7-1EFE-2C2D0A22551D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818269999" sldId="271"/>
            <ac:spMk id="4" creationId="{8637A97C-FBCD-1E62-9B54-CE80B7F54FC8}"/>
          </ac:spMkLst>
        </pc:spChg>
        <pc:picChg chg="add del mod">
          <ac:chgData name="Clements, William" userId="cbdb0636-a496-422a-8d40-98c53d494d26" providerId="ADAL" clId="{B8FB0607-6FB0-754E-B507-080DD3CE3C46}" dt="2022-10-28T21:38:59.198" v="126"/>
          <ac:picMkLst>
            <pc:docMk/>
            <pc:sldMk cId="1818269999" sldId="271"/>
            <ac:picMk id="8" creationId="{EA24BAB0-23A7-99E4-9582-4E13F0B908BE}"/>
          </ac:picMkLst>
        </pc:picChg>
      </pc:sldChg>
      <pc:sldChg chg="modSp">
        <pc:chgData name="Clements, William" userId="cbdb0636-a496-422a-8d40-98c53d494d26" providerId="ADAL" clId="{B8FB0607-6FB0-754E-B507-080DD3CE3C46}" dt="2022-10-28T22:27:47.019" v="1763"/>
        <pc:sldMkLst>
          <pc:docMk/>
          <pc:sldMk cId="2835965378" sldId="272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835965378" sldId="272"/>
            <ac:spMk id="2" creationId="{E35F390E-4057-B320-5786-472E72D99148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835965378" sldId="272"/>
            <ac:spMk id="3" creationId="{CBD6111F-20CC-8DC6-0F96-EA456723EFE0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835965378" sldId="272"/>
            <ac:spMk id="4" creationId="{6F4BD36D-A3CB-17B7-6505-A6FDFF4CE200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835965378" sldId="272"/>
            <ac:spMk id="5" creationId="{CFD587B5-1833-942E-04CE-08B2C891CB94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835965378" sldId="272"/>
            <ac:spMk id="6" creationId="{7D94C404-86AD-9AE3-3B04-17C166B52CA0}"/>
          </ac:spMkLst>
        </pc:spChg>
      </pc:sldChg>
      <pc:sldChg chg="modSp">
        <pc:chgData name="Clements, William" userId="cbdb0636-a496-422a-8d40-98c53d494d26" providerId="ADAL" clId="{B8FB0607-6FB0-754E-B507-080DD3CE3C46}" dt="2022-10-28T22:27:47.019" v="1763"/>
        <pc:sldMkLst>
          <pc:docMk/>
          <pc:sldMk cId="3653615775" sldId="273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653615775" sldId="273"/>
            <ac:spMk id="2" creationId="{A0FE77F9-39C2-4832-4FF7-4E6AFE5C3169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653615775" sldId="273"/>
            <ac:spMk id="3" creationId="{152DC291-8C44-53C6-1B29-552858882E8E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653615775" sldId="273"/>
            <ac:spMk id="4" creationId="{B83FDBBD-6A22-DC85-C5BB-013173092DE9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653615775" sldId="273"/>
            <ac:spMk id="5" creationId="{7B1C35E6-AD69-A2B4-ACC2-5A82DF9F2876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653615775" sldId="273"/>
            <ac:spMk id="6" creationId="{139C9871-A619-D2A1-CDE3-FC2358931372}"/>
          </ac:spMkLst>
        </pc:spChg>
      </pc:sldChg>
      <pc:sldChg chg="modSp">
        <pc:chgData name="Clements, William" userId="cbdb0636-a496-422a-8d40-98c53d494d26" providerId="ADAL" clId="{B8FB0607-6FB0-754E-B507-080DD3CE3C46}" dt="2022-10-28T22:27:47.019" v="1763"/>
        <pc:sldMkLst>
          <pc:docMk/>
          <pc:sldMk cId="539760498" sldId="274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539760498" sldId="274"/>
            <ac:spMk id="2" creationId="{19AA6902-371E-517C-6264-82BF4D661672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539760498" sldId="274"/>
            <ac:spMk id="3" creationId="{788ECAE0-03E9-F5F6-16BE-C94E89913A8F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539760498" sldId="274"/>
            <ac:spMk id="4" creationId="{D14A668E-CF8C-DC2C-58BF-4AFCCCDFB732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539760498" sldId="274"/>
            <ac:spMk id="5" creationId="{6B67A6C3-4524-90CD-09B0-864780507087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539760498" sldId="274"/>
            <ac:spMk id="6" creationId="{76CA8295-5005-66E3-7D5E-B3446F71BC9C}"/>
          </ac:spMkLst>
        </pc:spChg>
      </pc:sldChg>
      <pc:sldChg chg="modSp">
        <pc:chgData name="Clements, William" userId="cbdb0636-a496-422a-8d40-98c53d494d26" providerId="ADAL" clId="{B8FB0607-6FB0-754E-B507-080DD3CE3C46}" dt="2022-10-28T22:27:47.019" v="1763"/>
        <pc:sldMkLst>
          <pc:docMk/>
          <pc:sldMk cId="2159738004" sldId="275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159738004" sldId="275"/>
            <ac:spMk id="2" creationId="{D0D08FFD-A849-C94F-F2C9-A7BAE08A1AA3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159738004" sldId="275"/>
            <ac:spMk id="3" creationId="{92C6CD06-7257-8080-817B-CBC725103A53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159738004" sldId="275"/>
            <ac:spMk id="4" creationId="{B279D13A-4260-827C-FFFC-E0858F87C243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159738004" sldId="275"/>
            <ac:spMk id="5" creationId="{13A19AFF-FCA1-BBA5-E833-B27EF64E1208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159738004" sldId="275"/>
            <ac:spMk id="6" creationId="{E734FA81-C4B4-A234-0BAC-458E3FA0538D}"/>
          </ac:spMkLst>
        </pc:spChg>
      </pc:sldChg>
      <pc:sldChg chg="modSp new mod">
        <pc:chgData name="Clements, William" userId="cbdb0636-a496-422a-8d40-98c53d494d26" providerId="ADAL" clId="{B8FB0607-6FB0-754E-B507-080DD3CE3C46}" dt="2022-10-28T22:27:47.019" v="1763"/>
        <pc:sldMkLst>
          <pc:docMk/>
          <pc:sldMk cId="2807845997" sldId="276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807845997" sldId="276"/>
            <ac:spMk id="2" creationId="{499D9208-654A-857E-D84E-D576D5461CD6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807845997" sldId="276"/>
            <ac:spMk id="3" creationId="{0FAAD05C-8142-AC76-40A8-AC232FDDED14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807845997" sldId="276"/>
            <ac:spMk id="4" creationId="{95AECDC2-A185-8B41-51F0-A186098D6ADC}"/>
          </ac:spMkLst>
        </pc:spChg>
      </pc:sldChg>
      <pc:sldChg chg="addSp modSp new mod">
        <pc:chgData name="Clements, William" userId="cbdb0636-a496-422a-8d40-98c53d494d26" providerId="ADAL" clId="{B8FB0607-6FB0-754E-B507-080DD3CE3C46}" dt="2022-10-28T22:27:47.019" v="1763"/>
        <pc:sldMkLst>
          <pc:docMk/>
          <pc:sldMk cId="2619159089" sldId="277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619159089" sldId="277"/>
            <ac:spMk id="2" creationId="{89FDC882-4A2D-5D97-DA48-4BED34FC5B6B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619159089" sldId="277"/>
            <ac:spMk id="3" creationId="{EAD3B742-AD56-2FA7-0460-5C11424235D0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619159089" sldId="277"/>
            <ac:spMk id="4" creationId="{0D9744F1-3C0F-5D0A-E40A-1AE9B828F8F7}"/>
          </ac:spMkLst>
        </pc:spChg>
        <pc:picChg chg="add mod">
          <ac:chgData name="Clements, William" userId="cbdb0636-a496-422a-8d40-98c53d494d26" providerId="ADAL" clId="{B8FB0607-6FB0-754E-B507-080DD3CE3C46}" dt="2022-10-28T21:30:26.842" v="6" actId="1076"/>
          <ac:picMkLst>
            <pc:docMk/>
            <pc:sldMk cId="2619159089" sldId="277"/>
            <ac:picMk id="5" creationId="{65F3E127-744C-70CC-C01D-2E2E6AD2387C}"/>
          </ac:picMkLst>
        </pc:picChg>
        <pc:picChg chg="add mod">
          <ac:chgData name="Clements, William" userId="cbdb0636-a496-422a-8d40-98c53d494d26" providerId="ADAL" clId="{B8FB0607-6FB0-754E-B507-080DD3CE3C46}" dt="2022-10-28T21:30:29.438" v="7" actId="1076"/>
          <ac:picMkLst>
            <pc:docMk/>
            <pc:sldMk cId="2619159089" sldId="277"/>
            <ac:picMk id="6" creationId="{26E0215C-3080-0D14-D6F5-21397AC47369}"/>
          </ac:picMkLst>
        </pc:picChg>
      </pc:sldChg>
      <pc:sldChg chg="modSp add mod">
        <pc:chgData name="Clements, William" userId="cbdb0636-a496-422a-8d40-98c53d494d26" providerId="ADAL" clId="{B8FB0607-6FB0-754E-B507-080DD3CE3C46}" dt="2022-10-28T22:27:47.019" v="1763"/>
        <pc:sldMkLst>
          <pc:docMk/>
          <pc:sldMk cId="2526563671" sldId="293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526563671" sldId="293"/>
            <ac:spMk id="2" creationId="{E72FB166-E98C-948D-9379-7F8AC6E08368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526563671" sldId="293"/>
            <ac:spMk id="4" creationId="{BA2EFED7-02E5-4FB1-5F31-E1F8A1D46ED4}"/>
          </ac:spMkLst>
        </pc:spChg>
        <pc:cxnChg chg="mod">
          <ac:chgData name="Clements, William" userId="cbdb0636-a496-422a-8d40-98c53d494d26" providerId="ADAL" clId="{B8FB0607-6FB0-754E-B507-080DD3CE3C46}" dt="2022-10-28T21:46:29.980" v="592" actId="14100"/>
          <ac:cxnSpMkLst>
            <pc:docMk/>
            <pc:sldMk cId="2526563671" sldId="293"/>
            <ac:cxnSpMk id="29" creationId="{40399E73-9D77-850A-FE93-CAAD7B9C13FC}"/>
          </ac:cxnSpMkLst>
        </pc:cxnChg>
      </pc:sldChg>
      <pc:sldChg chg="addSp delSp modSp add mod">
        <pc:chgData name="Clements, William" userId="cbdb0636-a496-422a-8d40-98c53d494d26" providerId="ADAL" clId="{B8FB0607-6FB0-754E-B507-080DD3CE3C46}" dt="2022-10-28T21:39:13.478" v="131" actId="14100"/>
        <pc:sldMkLst>
          <pc:docMk/>
          <pc:sldMk cId="3738418250" sldId="298"/>
        </pc:sldMkLst>
        <pc:spChg chg="add mod">
          <ac:chgData name="Clements, William" userId="cbdb0636-a496-422a-8d40-98c53d494d26" providerId="ADAL" clId="{B8FB0607-6FB0-754E-B507-080DD3CE3C46}" dt="2022-10-28T21:31:59.969" v="10"/>
          <ac:spMkLst>
            <pc:docMk/>
            <pc:sldMk cId="3738418250" sldId="298"/>
            <ac:spMk id="5" creationId="{AF682969-7D7F-598B-5FD2-4DFCA4766F75}"/>
          </ac:spMkLst>
        </pc:spChg>
        <pc:spChg chg="del">
          <ac:chgData name="Clements, William" userId="cbdb0636-a496-422a-8d40-98c53d494d26" providerId="ADAL" clId="{B8FB0607-6FB0-754E-B507-080DD3CE3C46}" dt="2022-10-28T21:31:45.039" v="9" actId="478"/>
          <ac:spMkLst>
            <pc:docMk/>
            <pc:sldMk cId="3738418250" sldId="298"/>
            <ac:spMk id="10" creationId="{4D4CB629-0956-2B30-AA35-0AE3A4FC9B84}"/>
          </ac:spMkLst>
        </pc:spChg>
        <pc:spChg chg="del">
          <ac:chgData name="Clements, William" userId="cbdb0636-a496-422a-8d40-98c53d494d26" providerId="ADAL" clId="{B8FB0607-6FB0-754E-B507-080DD3CE3C46}" dt="2022-10-28T21:31:45.039" v="9" actId="478"/>
          <ac:spMkLst>
            <pc:docMk/>
            <pc:sldMk cId="3738418250" sldId="298"/>
            <ac:spMk id="11" creationId="{FFB83EA1-7810-6649-8DD8-E968DCC014D0}"/>
          </ac:spMkLst>
        </pc:spChg>
        <pc:spChg chg="add mod">
          <ac:chgData name="Clements, William" userId="cbdb0636-a496-422a-8d40-98c53d494d26" providerId="ADAL" clId="{B8FB0607-6FB0-754E-B507-080DD3CE3C46}" dt="2022-10-28T21:32:15.600" v="13" actId="20577"/>
          <ac:spMkLst>
            <pc:docMk/>
            <pc:sldMk cId="3738418250" sldId="298"/>
            <ac:spMk id="12" creationId="{220C86E5-0A1D-A5CE-6978-AA760F610463}"/>
          </ac:spMkLst>
        </pc:spChg>
        <pc:spChg chg="add mod">
          <ac:chgData name="Clements, William" userId="cbdb0636-a496-422a-8d40-98c53d494d26" providerId="ADAL" clId="{B8FB0607-6FB0-754E-B507-080DD3CE3C46}" dt="2022-10-28T21:31:59.969" v="10"/>
          <ac:spMkLst>
            <pc:docMk/>
            <pc:sldMk cId="3738418250" sldId="298"/>
            <ac:spMk id="13" creationId="{A9E07B49-51FA-2354-F864-17379A4B776C}"/>
          </ac:spMkLst>
        </pc:spChg>
        <pc:spChg chg="add mod">
          <ac:chgData name="Clements, William" userId="cbdb0636-a496-422a-8d40-98c53d494d26" providerId="ADAL" clId="{B8FB0607-6FB0-754E-B507-080DD3CE3C46}" dt="2022-10-28T21:32:35.145" v="31" actId="20577"/>
          <ac:spMkLst>
            <pc:docMk/>
            <pc:sldMk cId="3738418250" sldId="298"/>
            <ac:spMk id="14" creationId="{78A01626-80E7-78F4-E2C5-DA5B2FF3A24A}"/>
          </ac:spMkLst>
        </pc:spChg>
        <pc:spChg chg="mod">
          <ac:chgData name="Clements, William" userId="cbdb0636-a496-422a-8d40-98c53d494d26" providerId="ADAL" clId="{B8FB0607-6FB0-754E-B507-080DD3CE3C46}" dt="2022-10-28T21:33:08.113" v="42" actId="20577"/>
          <ac:spMkLst>
            <pc:docMk/>
            <pc:sldMk cId="3738418250" sldId="298"/>
            <ac:spMk id="16" creationId="{8AD9E4E5-2C1A-1533-C410-62E0EC5394F5}"/>
          </ac:spMkLst>
        </pc:spChg>
        <pc:spChg chg="mod">
          <ac:chgData name="Clements, William" userId="cbdb0636-a496-422a-8d40-98c53d494d26" providerId="ADAL" clId="{B8FB0607-6FB0-754E-B507-080DD3CE3C46}" dt="2022-10-28T21:33:45.816" v="49" actId="1076"/>
          <ac:spMkLst>
            <pc:docMk/>
            <pc:sldMk cId="3738418250" sldId="298"/>
            <ac:spMk id="17" creationId="{061A171F-6C21-E011-0270-C54738BDA5C5}"/>
          </ac:spMkLst>
        </pc:spChg>
        <pc:spChg chg="mod">
          <ac:chgData name="Clements, William" userId="cbdb0636-a496-422a-8d40-98c53d494d26" providerId="ADAL" clId="{B8FB0607-6FB0-754E-B507-080DD3CE3C46}" dt="2022-10-28T21:33:52.343" v="52" actId="20577"/>
          <ac:spMkLst>
            <pc:docMk/>
            <pc:sldMk cId="3738418250" sldId="298"/>
            <ac:spMk id="19" creationId="{334811D9-072F-F852-5672-7CA5BD08D03F}"/>
          </ac:spMkLst>
        </pc:spChg>
        <pc:spChg chg="del">
          <ac:chgData name="Clements, William" userId="cbdb0636-a496-422a-8d40-98c53d494d26" providerId="ADAL" clId="{B8FB0607-6FB0-754E-B507-080DD3CE3C46}" dt="2022-10-28T21:33:19.625" v="46" actId="478"/>
          <ac:spMkLst>
            <pc:docMk/>
            <pc:sldMk cId="3738418250" sldId="298"/>
            <ac:spMk id="20" creationId="{0E965FA7-38A8-132B-C6A4-447C39C52D5D}"/>
          </ac:spMkLst>
        </pc:spChg>
        <pc:spChg chg="del">
          <ac:chgData name="Clements, William" userId="cbdb0636-a496-422a-8d40-98c53d494d26" providerId="ADAL" clId="{B8FB0607-6FB0-754E-B507-080DD3CE3C46}" dt="2022-10-28T21:33:19.625" v="46" actId="478"/>
          <ac:spMkLst>
            <pc:docMk/>
            <pc:sldMk cId="3738418250" sldId="298"/>
            <ac:spMk id="21" creationId="{272FC67C-8739-407E-8E58-1459E587810A}"/>
          </ac:spMkLst>
        </pc:spChg>
        <pc:spChg chg="del">
          <ac:chgData name="Clements, William" userId="cbdb0636-a496-422a-8d40-98c53d494d26" providerId="ADAL" clId="{B8FB0607-6FB0-754E-B507-080DD3CE3C46}" dt="2022-10-28T21:33:19.625" v="46" actId="478"/>
          <ac:spMkLst>
            <pc:docMk/>
            <pc:sldMk cId="3738418250" sldId="298"/>
            <ac:spMk id="22" creationId="{06FF6FEA-26A7-16BD-ABC3-260C62E08414}"/>
          </ac:spMkLst>
        </pc:spChg>
        <pc:spChg chg="del">
          <ac:chgData name="Clements, William" userId="cbdb0636-a496-422a-8d40-98c53d494d26" providerId="ADAL" clId="{B8FB0607-6FB0-754E-B507-080DD3CE3C46}" dt="2022-10-28T21:33:19.625" v="46" actId="478"/>
          <ac:spMkLst>
            <pc:docMk/>
            <pc:sldMk cId="3738418250" sldId="298"/>
            <ac:spMk id="23" creationId="{368D6142-74F5-976F-8614-D81CE12828B9}"/>
          </ac:spMkLst>
        </pc:spChg>
        <pc:spChg chg="del">
          <ac:chgData name="Clements, William" userId="cbdb0636-a496-422a-8d40-98c53d494d26" providerId="ADAL" clId="{B8FB0607-6FB0-754E-B507-080DD3CE3C46}" dt="2022-10-28T21:33:22.602" v="47" actId="478"/>
          <ac:spMkLst>
            <pc:docMk/>
            <pc:sldMk cId="3738418250" sldId="298"/>
            <ac:spMk id="24" creationId="{B33175E3-D320-DCCF-1BF9-684F1C3272B6}"/>
          </ac:spMkLst>
        </pc:spChg>
        <pc:spChg chg="del">
          <ac:chgData name="Clements, William" userId="cbdb0636-a496-422a-8d40-98c53d494d26" providerId="ADAL" clId="{B8FB0607-6FB0-754E-B507-080DD3CE3C46}" dt="2022-10-28T21:33:19.625" v="46" actId="478"/>
          <ac:spMkLst>
            <pc:docMk/>
            <pc:sldMk cId="3738418250" sldId="298"/>
            <ac:spMk id="25" creationId="{86F98C78-918C-F6D7-08C6-B2B13E63D9BD}"/>
          </ac:spMkLst>
        </pc:spChg>
        <pc:spChg chg="del">
          <ac:chgData name="Clements, William" userId="cbdb0636-a496-422a-8d40-98c53d494d26" providerId="ADAL" clId="{B8FB0607-6FB0-754E-B507-080DD3CE3C46}" dt="2022-10-28T21:33:22.602" v="47" actId="478"/>
          <ac:spMkLst>
            <pc:docMk/>
            <pc:sldMk cId="3738418250" sldId="298"/>
            <ac:spMk id="26" creationId="{9D462C81-DA7D-A5AA-D060-394DDE744B39}"/>
          </ac:spMkLst>
        </pc:spChg>
        <pc:spChg chg="del">
          <ac:chgData name="Clements, William" userId="cbdb0636-a496-422a-8d40-98c53d494d26" providerId="ADAL" clId="{B8FB0607-6FB0-754E-B507-080DD3CE3C46}" dt="2022-10-28T21:33:22.602" v="47" actId="478"/>
          <ac:spMkLst>
            <pc:docMk/>
            <pc:sldMk cId="3738418250" sldId="298"/>
            <ac:spMk id="27" creationId="{6CD77F15-0AE5-9185-7F35-34022675807D}"/>
          </ac:spMkLst>
        </pc:spChg>
        <pc:spChg chg="add mod">
          <ac:chgData name="Clements, William" userId="cbdb0636-a496-422a-8d40-98c53d494d26" providerId="ADAL" clId="{B8FB0607-6FB0-754E-B507-080DD3CE3C46}" dt="2022-10-28T21:33:29.624" v="48"/>
          <ac:spMkLst>
            <pc:docMk/>
            <pc:sldMk cId="3738418250" sldId="298"/>
            <ac:spMk id="28" creationId="{7FE09C4E-66A8-7612-2A7D-2A1C3038883C}"/>
          </ac:spMkLst>
        </pc:spChg>
        <pc:spChg chg="add mod">
          <ac:chgData name="Clements, William" userId="cbdb0636-a496-422a-8d40-98c53d494d26" providerId="ADAL" clId="{B8FB0607-6FB0-754E-B507-080DD3CE3C46}" dt="2022-10-28T21:33:49.865" v="51" actId="1076"/>
          <ac:spMkLst>
            <pc:docMk/>
            <pc:sldMk cId="3738418250" sldId="298"/>
            <ac:spMk id="29" creationId="{690C5875-A304-DBB3-B5F3-04CAE531F20A}"/>
          </ac:spMkLst>
        </pc:spChg>
        <pc:spChg chg="add mod">
          <ac:chgData name="Clements, William" userId="cbdb0636-a496-422a-8d40-98c53d494d26" providerId="ADAL" clId="{B8FB0607-6FB0-754E-B507-080DD3CE3C46}" dt="2022-10-28T21:36:10.694" v="95" actId="20577"/>
          <ac:spMkLst>
            <pc:docMk/>
            <pc:sldMk cId="3738418250" sldId="298"/>
            <ac:spMk id="30" creationId="{6DD63869-4294-71FE-3551-01492E503290}"/>
          </ac:spMkLst>
        </pc:spChg>
        <pc:spChg chg="add mod">
          <ac:chgData name="Clements, William" userId="cbdb0636-a496-422a-8d40-98c53d494d26" providerId="ADAL" clId="{B8FB0607-6FB0-754E-B507-080DD3CE3C46}" dt="2022-10-28T21:35:50.970" v="93" actId="1038"/>
          <ac:spMkLst>
            <pc:docMk/>
            <pc:sldMk cId="3738418250" sldId="298"/>
            <ac:spMk id="32" creationId="{74342C6A-C404-09F7-57F8-002ABAC6EB64}"/>
          </ac:spMkLst>
        </pc:spChg>
        <pc:spChg chg="add del mod">
          <ac:chgData name="Clements, William" userId="cbdb0636-a496-422a-8d40-98c53d494d26" providerId="ADAL" clId="{B8FB0607-6FB0-754E-B507-080DD3CE3C46}" dt="2022-10-28T21:34:41.577" v="63" actId="22"/>
          <ac:spMkLst>
            <pc:docMk/>
            <pc:sldMk cId="3738418250" sldId="298"/>
            <ac:spMk id="34" creationId="{18D52533-3E02-1BB8-D5E0-38EFF398ACBB}"/>
          </ac:spMkLst>
        </pc:spChg>
        <pc:spChg chg="add mod">
          <ac:chgData name="Clements, William" userId="cbdb0636-a496-422a-8d40-98c53d494d26" providerId="ADAL" clId="{B8FB0607-6FB0-754E-B507-080DD3CE3C46}" dt="2022-10-28T21:35:50.970" v="93" actId="1038"/>
          <ac:spMkLst>
            <pc:docMk/>
            <pc:sldMk cId="3738418250" sldId="298"/>
            <ac:spMk id="36" creationId="{CA5D3374-28B2-2610-518F-3524B794D7C2}"/>
          </ac:spMkLst>
        </pc:spChg>
        <pc:spChg chg="add mod">
          <ac:chgData name="Clements, William" userId="cbdb0636-a496-422a-8d40-98c53d494d26" providerId="ADAL" clId="{B8FB0607-6FB0-754E-B507-080DD3CE3C46}" dt="2022-10-28T21:35:50.970" v="93" actId="1038"/>
          <ac:spMkLst>
            <pc:docMk/>
            <pc:sldMk cId="3738418250" sldId="298"/>
            <ac:spMk id="38" creationId="{0DDEFA65-A159-4F69-E7D6-0E963C5C5048}"/>
          </ac:spMkLst>
        </pc:spChg>
        <pc:spChg chg="add mod">
          <ac:chgData name="Clements, William" userId="cbdb0636-a496-422a-8d40-98c53d494d26" providerId="ADAL" clId="{B8FB0607-6FB0-754E-B507-080DD3CE3C46}" dt="2022-10-28T21:35:50.970" v="93" actId="1038"/>
          <ac:spMkLst>
            <pc:docMk/>
            <pc:sldMk cId="3738418250" sldId="298"/>
            <ac:spMk id="40" creationId="{2A4AE09A-EAA9-ECC7-EC9D-9C890529A035}"/>
          </ac:spMkLst>
        </pc:spChg>
        <pc:spChg chg="add mod">
          <ac:chgData name="Clements, William" userId="cbdb0636-a496-422a-8d40-98c53d494d26" providerId="ADAL" clId="{B8FB0607-6FB0-754E-B507-080DD3CE3C46}" dt="2022-10-28T21:35:50.970" v="93" actId="1038"/>
          <ac:spMkLst>
            <pc:docMk/>
            <pc:sldMk cId="3738418250" sldId="298"/>
            <ac:spMk id="42" creationId="{0A9BD821-E7B6-AFAE-DF0D-C43E144A92D1}"/>
          </ac:spMkLst>
        </pc:spChg>
        <pc:spChg chg="add mod">
          <ac:chgData name="Clements, William" userId="cbdb0636-a496-422a-8d40-98c53d494d26" providerId="ADAL" clId="{B8FB0607-6FB0-754E-B507-080DD3CE3C46}" dt="2022-10-28T21:36:16.386" v="97" actId="1076"/>
          <ac:spMkLst>
            <pc:docMk/>
            <pc:sldMk cId="3738418250" sldId="298"/>
            <ac:spMk id="43" creationId="{5032A15D-D516-7D2C-163F-4F2367F1CD10}"/>
          </ac:spMkLst>
        </pc:spChg>
        <pc:spChg chg="add mod">
          <ac:chgData name="Clements, William" userId="cbdb0636-a496-422a-8d40-98c53d494d26" providerId="ADAL" clId="{B8FB0607-6FB0-754E-B507-080DD3CE3C46}" dt="2022-10-28T21:36:23.915" v="103" actId="14100"/>
          <ac:spMkLst>
            <pc:docMk/>
            <pc:sldMk cId="3738418250" sldId="298"/>
            <ac:spMk id="44" creationId="{AED496C5-584F-2DC4-0EDE-98B360986A54}"/>
          </ac:spMkLst>
        </pc:spChg>
        <pc:spChg chg="add mod">
          <ac:chgData name="Clements, William" userId="cbdb0636-a496-422a-8d40-98c53d494d26" providerId="ADAL" clId="{B8FB0607-6FB0-754E-B507-080DD3CE3C46}" dt="2022-10-28T21:37:11.167" v="112" actId="14100"/>
          <ac:spMkLst>
            <pc:docMk/>
            <pc:sldMk cId="3738418250" sldId="298"/>
            <ac:spMk id="47" creationId="{A0A32CA6-3C02-19C2-C48F-CDC16D03593F}"/>
          </ac:spMkLst>
        </pc:spChg>
        <pc:picChg chg="del">
          <ac:chgData name="Clements, William" userId="cbdb0636-a496-422a-8d40-98c53d494d26" providerId="ADAL" clId="{B8FB0607-6FB0-754E-B507-080DD3CE3C46}" dt="2022-10-28T21:31:45.039" v="9" actId="478"/>
          <ac:picMkLst>
            <pc:docMk/>
            <pc:sldMk cId="3738418250" sldId="298"/>
            <ac:picMk id="2" creationId="{7CAED8C6-B9B6-1F6B-D08D-86A0CCA410BC}"/>
          </ac:picMkLst>
        </pc:picChg>
        <pc:picChg chg="del">
          <ac:chgData name="Clements, William" userId="cbdb0636-a496-422a-8d40-98c53d494d26" providerId="ADAL" clId="{B8FB0607-6FB0-754E-B507-080DD3CE3C46}" dt="2022-10-28T21:31:45.039" v="9" actId="478"/>
          <ac:picMkLst>
            <pc:docMk/>
            <pc:sldMk cId="3738418250" sldId="298"/>
            <ac:picMk id="4" creationId="{A9078AD1-9162-1A36-4F47-F246BD983935}"/>
          </ac:picMkLst>
        </pc:picChg>
        <pc:picChg chg="del">
          <ac:chgData name="Clements, William" userId="cbdb0636-a496-422a-8d40-98c53d494d26" providerId="ADAL" clId="{B8FB0607-6FB0-754E-B507-080DD3CE3C46}" dt="2022-10-28T21:31:45.039" v="9" actId="478"/>
          <ac:picMkLst>
            <pc:docMk/>
            <pc:sldMk cId="3738418250" sldId="298"/>
            <ac:picMk id="9" creationId="{DE33CA8D-6CF5-791A-95FA-3E7F98E61DA2}"/>
          </ac:picMkLst>
        </pc:picChg>
        <pc:picChg chg="add mod">
          <ac:chgData name="Clements, William" userId="cbdb0636-a496-422a-8d40-98c53d494d26" providerId="ADAL" clId="{B8FB0607-6FB0-754E-B507-080DD3CE3C46}" dt="2022-10-28T21:32:10.720" v="12" actId="1076"/>
          <ac:picMkLst>
            <pc:docMk/>
            <pc:sldMk cId="3738418250" sldId="298"/>
            <ac:picMk id="15" creationId="{C22D273B-2CBD-82B3-F35C-1783B6549AB9}"/>
          </ac:picMkLst>
        </pc:picChg>
        <pc:picChg chg="add mod">
          <ac:chgData name="Clements, William" userId="cbdb0636-a496-422a-8d40-98c53d494d26" providerId="ADAL" clId="{B8FB0607-6FB0-754E-B507-080DD3CE3C46}" dt="2022-10-28T21:39:13.478" v="131" actId="14100"/>
          <ac:picMkLst>
            <pc:docMk/>
            <pc:sldMk cId="3738418250" sldId="298"/>
            <ac:picMk id="48" creationId="{0BD49581-52E8-BD63-4203-57F94B5DFC91}"/>
          </ac:picMkLst>
        </pc:picChg>
        <pc:cxnChg chg="add mod">
          <ac:chgData name="Clements, William" userId="cbdb0636-a496-422a-8d40-98c53d494d26" providerId="ADAL" clId="{B8FB0607-6FB0-754E-B507-080DD3CE3C46}" dt="2022-10-28T21:36:51.297" v="106" actId="13822"/>
          <ac:cxnSpMkLst>
            <pc:docMk/>
            <pc:sldMk cId="3738418250" sldId="298"/>
            <ac:cxnSpMk id="46" creationId="{F9D9B72C-416E-CBB9-782F-61931B2B4F5F}"/>
          </ac:cxnSpMkLst>
        </pc:cxnChg>
      </pc:sldChg>
      <pc:sldChg chg="addSp modSp new mod">
        <pc:chgData name="Clements, William" userId="cbdb0636-a496-422a-8d40-98c53d494d26" providerId="ADAL" clId="{B8FB0607-6FB0-754E-B507-080DD3CE3C46}" dt="2022-10-28T22:27:47.019" v="1763"/>
        <pc:sldMkLst>
          <pc:docMk/>
          <pc:sldMk cId="1596998876" sldId="299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596998876" sldId="299"/>
            <ac:spMk id="2" creationId="{F8213D40-C88B-71A8-2CB8-1CF8B5D386D5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596998876" sldId="299"/>
            <ac:spMk id="3" creationId="{DA0B559B-78F1-A776-564D-7E713B185823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596998876" sldId="299"/>
            <ac:spMk id="4" creationId="{0246CD8A-DD99-0876-34C2-E4491E5631BF}"/>
          </ac:spMkLst>
        </pc:spChg>
        <pc:graphicFrameChg chg="add mod">
          <ac:chgData name="Clements, William" userId="cbdb0636-a496-422a-8d40-98c53d494d26" providerId="ADAL" clId="{B8FB0607-6FB0-754E-B507-080DD3CE3C46}" dt="2022-10-28T21:44:07.590" v="590"/>
          <ac:graphicFrameMkLst>
            <pc:docMk/>
            <pc:sldMk cId="1596998876" sldId="299"/>
            <ac:graphicFrameMk id="6" creationId="{7BE24F6B-4B3A-F735-F5A7-420DCB6C86AB}"/>
          </ac:graphicFrameMkLst>
        </pc:graphicFrameChg>
        <pc:picChg chg="add mod">
          <ac:chgData name="Clements, William" userId="cbdb0636-a496-422a-8d40-98c53d494d26" providerId="ADAL" clId="{B8FB0607-6FB0-754E-B507-080DD3CE3C46}" dt="2022-10-28T21:41:51.133" v="390" actId="1076"/>
          <ac:picMkLst>
            <pc:docMk/>
            <pc:sldMk cId="1596998876" sldId="299"/>
            <ac:picMk id="5" creationId="{FEF67BD6-FD9E-B069-BDB9-30FECFC28100}"/>
          </ac:picMkLst>
        </pc:picChg>
      </pc:sldChg>
      <pc:sldChg chg="modSp new mod">
        <pc:chgData name="Clements, William" userId="cbdb0636-a496-422a-8d40-98c53d494d26" providerId="ADAL" clId="{B8FB0607-6FB0-754E-B507-080DD3CE3C46}" dt="2022-10-28T22:27:47.019" v="1763"/>
        <pc:sldMkLst>
          <pc:docMk/>
          <pc:sldMk cId="3119152262" sldId="300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119152262" sldId="300"/>
            <ac:spMk id="2" creationId="{F750F88A-F950-BACB-CECF-2D17D515117E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119152262" sldId="300"/>
            <ac:spMk id="3" creationId="{12BD8468-C380-3597-2CBD-18968524D741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119152262" sldId="300"/>
            <ac:spMk id="4" creationId="{32009769-657D-304A-221F-33ED2119825B}"/>
          </ac:spMkLst>
        </pc:spChg>
      </pc:sldChg>
      <pc:sldChg chg="modSp new mod">
        <pc:chgData name="Clements, William" userId="cbdb0636-a496-422a-8d40-98c53d494d26" providerId="ADAL" clId="{B8FB0607-6FB0-754E-B507-080DD3CE3C46}" dt="2022-10-28T22:27:47.019" v="1763"/>
        <pc:sldMkLst>
          <pc:docMk/>
          <pc:sldMk cId="1843876843" sldId="301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843876843" sldId="301"/>
            <ac:spMk id="2" creationId="{2C098012-370D-BAAE-5D8D-BFB4A58759EC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843876843" sldId="301"/>
            <ac:spMk id="3" creationId="{A560D0D1-8641-9CB8-4B30-08B7CF57DF6D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843876843" sldId="301"/>
            <ac:spMk id="4" creationId="{850BB15A-8580-BAF4-5A4D-03B14E8CD006}"/>
          </ac:spMkLst>
        </pc:spChg>
      </pc:sldChg>
      <pc:sldChg chg="addSp modSp new mod">
        <pc:chgData name="Clements, William" userId="cbdb0636-a496-422a-8d40-98c53d494d26" providerId="ADAL" clId="{B8FB0607-6FB0-754E-B507-080DD3CE3C46}" dt="2022-10-28T22:27:47.019" v="1763"/>
        <pc:sldMkLst>
          <pc:docMk/>
          <pc:sldMk cId="404788639" sldId="302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404788639" sldId="302"/>
            <ac:spMk id="2" creationId="{63C3F5DD-0541-CC1A-7A37-1DD609476516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404788639" sldId="302"/>
            <ac:spMk id="3" creationId="{15559CEA-DBE0-2502-5B0F-6790FC73DC89}"/>
          </ac:spMkLst>
        </pc:spChg>
        <pc:graphicFrameChg chg="add mod">
          <ac:chgData name="Clements, William" userId="cbdb0636-a496-422a-8d40-98c53d494d26" providerId="ADAL" clId="{B8FB0607-6FB0-754E-B507-080DD3CE3C46}" dt="2022-10-28T21:54:36.812" v="1157"/>
          <ac:graphicFrameMkLst>
            <pc:docMk/>
            <pc:sldMk cId="404788639" sldId="302"/>
            <ac:graphicFrameMk id="4" creationId="{90B46A37-3FD0-246B-004E-6B6ACA16AC49}"/>
          </ac:graphicFrameMkLst>
        </pc:graphicFrameChg>
      </pc:sldChg>
      <pc:sldChg chg="addSp delSp modSp new mod">
        <pc:chgData name="Clements, William" userId="cbdb0636-a496-422a-8d40-98c53d494d26" providerId="ADAL" clId="{B8FB0607-6FB0-754E-B507-080DD3CE3C46}" dt="2022-10-28T22:27:47.019" v="1763"/>
        <pc:sldMkLst>
          <pc:docMk/>
          <pc:sldMk cId="3828605168" sldId="303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828605168" sldId="303"/>
            <ac:spMk id="2" creationId="{6295E67E-59AB-C454-B7A5-C3DD312AECEE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828605168" sldId="303"/>
            <ac:spMk id="3" creationId="{111A0E76-6E46-8668-0A0F-EFB06CB1C15F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828605168" sldId="303"/>
            <ac:spMk id="4" creationId="{A4EE9A1A-CA25-DA70-98A0-1B868C281A77}"/>
          </ac:spMkLst>
        </pc:spChg>
        <pc:picChg chg="add mod">
          <ac:chgData name="Clements, William" userId="cbdb0636-a496-422a-8d40-98c53d494d26" providerId="ADAL" clId="{B8FB0607-6FB0-754E-B507-080DD3CE3C46}" dt="2022-10-28T21:55:38.275" v="1233" actId="1076"/>
          <ac:picMkLst>
            <pc:docMk/>
            <pc:sldMk cId="3828605168" sldId="303"/>
            <ac:picMk id="5" creationId="{8E3CB9F1-4E8A-3726-B4A8-31C5160DE5E2}"/>
          </ac:picMkLst>
        </pc:picChg>
        <pc:picChg chg="add del mod">
          <ac:chgData name="Clements, William" userId="cbdb0636-a496-422a-8d40-98c53d494d26" providerId="ADAL" clId="{B8FB0607-6FB0-754E-B507-080DD3CE3C46}" dt="2022-10-28T21:58:36.362" v="1363" actId="478"/>
          <ac:picMkLst>
            <pc:docMk/>
            <pc:sldMk cId="3828605168" sldId="303"/>
            <ac:picMk id="6" creationId="{2C1F9998-914A-EE80-6236-85907E60B5B0}"/>
          </ac:picMkLst>
        </pc:picChg>
      </pc:sldChg>
      <pc:sldChg chg="modSp new mod ord">
        <pc:chgData name="Clements, William" userId="cbdb0636-a496-422a-8d40-98c53d494d26" providerId="ADAL" clId="{B8FB0607-6FB0-754E-B507-080DD3CE3C46}" dt="2022-10-28T22:27:47.019" v="1763"/>
        <pc:sldMkLst>
          <pc:docMk/>
          <pc:sldMk cId="985128692" sldId="304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985128692" sldId="304"/>
            <ac:spMk id="2" creationId="{43C36F08-D39B-9163-72A2-F9188707A9F6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985128692" sldId="304"/>
            <ac:spMk id="3" creationId="{54E8AE7A-9780-168C-AD8D-7A25C25CA272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985128692" sldId="304"/>
            <ac:spMk id="4" creationId="{1C403B14-2438-2A5A-5AC9-D98FB6473E41}"/>
          </ac:spMkLst>
        </pc:spChg>
      </pc:sldChg>
      <pc:sldChg chg="addSp delSp modSp new mod">
        <pc:chgData name="Clements, William" userId="cbdb0636-a496-422a-8d40-98c53d494d26" providerId="ADAL" clId="{B8FB0607-6FB0-754E-B507-080DD3CE3C46}" dt="2022-10-28T22:27:47.019" v="1763"/>
        <pc:sldMkLst>
          <pc:docMk/>
          <pc:sldMk cId="660335783" sldId="305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660335783" sldId="305"/>
            <ac:spMk id="2" creationId="{38D0F05C-91BA-3D26-C986-2C65615DE474}"/>
          </ac:spMkLst>
        </pc:spChg>
        <pc:spChg chg="add del mod">
          <ac:chgData name="Clements, William" userId="cbdb0636-a496-422a-8d40-98c53d494d26" providerId="ADAL" clId="{B8FB0607-6FB0-754E-B507-080DD3CE3C46}" dt="2022-10-28T22:00:08.913" v="1373" actId="478"/>
          <ac:spMkLst>
            <pc:docMk/>
            <pc:sldMk cId="660335783" sldId="305"/>
            <ac:spMk id="3" creationId="{01D9A448-770C-A849-5C99-5AB24ED70C2F}"/>
          </ac:spMkLst>
        </pc:spChg>
        <pc:spChg chg="add del mod">
          <ac:chgData name="Clements, William" userId="cbdb0636-a496-422a-8d40-98c53d494d26" providerId="ADAL" clId="{B8FB0607-6FB0-754E-B507-080DD3CE3C46}" dt="2022-10-28T22:00:08.913" v="1373" actId="478"/>
          <ac:spMkLst>
            <pc:docMk/>
            <pc:sldMk cId="660335783" sldId="305"/>
            <ac:spMk id="4" creationId="{6FF65B16-859F-BF64-CC0E-64D8C4D4FD7E}"/>
          </ac:spMkLst>
        </pc:spChg>
      </pc:sldChg>
      <pc:sldChg chg="addSp delSp modSp add mod modClrScheme chgLayout">
        <pc:chgData name="Clements, William" userId="cbdb0636-a496-422a-8d40-98c53d494d26" providerId="ADAL" clId="{B8FB0607-6FB0-754E-B507-080DD3CE3C46}" dt="2022-10-28T22:27:47.019" v="1763"/>
        <pc:sldMkLst>
          <pc:docMk/>
          <pc:sldMk cId="1688035770" sldId="306"/>
        </pc:sldMkLst>
        <pc:spChg chg="mod ord">
          <ac:chgData name="Clements, William" userId="cbdb0636-a496-422a-8d40-98c53d494d26" providerId="ADAL" clId="{B8FB0607-6FB0-754E-B507-080DD3CE3C46}" dt="2022-10-28T22:27:47.019" v="1763"/>
          <ac:spMkLst>
            <pc:docMk/>
            <pc:sldMk cId="1688035770" sldId="306"/>
            <ac:spMk id="2" creationId="{38D0F05C-91BA-3D26-C986-2C65615DE474}"/>
          </ac:spMkLst>
        </pc:spChg>
        <pc:spChg chg="del mod">
          <ac:chgData name="Clements, William" userId="cbdb0636-a496-422a-8d40-98c53d494d26" providerId="ADAL" clId="{B8FB0607-6FB0-754E-B507-080DD3CE3C46}" dt="2022-10-28T22:00:33.440" v="1378" actId="478"/>
          <ac:spMkLst>
            <pc:docMk/>
            <pc:sldMk cId="1688035770" sldId="306"/>
            <ac:spMk id="3" creationId="{01D9A448-770C-A849-5C99-5AB24ED70C2F}"/>
          </ac:spMkLst>
        </pc:spChg>
        <pc:spChg chg="del mod">
          <ac:chgData name="Clements, William" userId="cbdb0636-a496-422a-8d40-98c53d494d26" providerId="ADAL" clId="{B8FB0607-6FB0-754E-B507-080DD3CE3C46}" dt="2022-10-28T22:00:39.169" v="1384" actId="478"/>
          <ac:spMkLst>
            <pc:docMk/>
            <pc:sldMk cId="1688035770" sldId="306"/>
            <ac:spMk id="4" creationId="{6FF65B16-859F-BF64-CC0E-64D8C4D4FD7E}"/>
          </ac:spMkLst>
        </pc:spChg>
        <pc:spChg chg="add mod ord">
          <ac:chgData name="Clements, William" userId="cbdb0636-a496-422a-8d40-98c53d494d26" providerId="ADAL" clId="{B8FB0607-6FB0-754E-B507-080DD3CE3C46}" dt="2022-10-28T22:27:47.019" v="1763"/>
          <ac:spMkLst>
            <pc:docMk/>
            <pc:sldMk cId="1688035770" sldId="306"/>
            <ac:spMk id="5" creationId="{03D6BB2A-747D-B556-B934-3BA315E50036}"/>
          </ac:spMkLst>
        </pc:spChg>
        <pc:spChg chg="add mod ord">
          <ac:chgData name="Clements, William" userId="cbdb0636-a496-422a-8d40-98c53d494d26" providerId="ADAL" clId="{B8FB0607-6FB0-754E-B507-080DD3CE3C46}" dt="2022-10-28T22:27:47.019" v="1763"/>
          <ac:spMkLst>
            <pc:docMk/>
            <pc:sldMk cId="1688035770" sldId="306"/>
            <ac:spMk id="6" creationId="{5BFF6F9F-E223-C3EE-6E1A-B573A053BECB}"/>
          </ac:spMkLst>
        </pc:spChg>
        <pc:spChg chg="add mod ord">
          <ac:chgData name="Clements, William" userId="cbdb0636-a496-422a-8d40-98c53d494d26" providerId="ADAL" clId="{B8FB0607-6FB0-754E-B507-080DD3CE3C46}" dt="2022-10-28T22:27:47.019" v="1763"/>
          <ac:spMkLst>
            <pc:docMk/>
            <pc:sldMk cId="1688035770" sldId="306"/>
            <ac:spMk id="7" creationId="{3AF7AA90-F7D3-98CD-7C54-09D0B1EEE83F}"/>
          </ac:spMkLst>
        </pc:spChg>
        <pc:spChg chg="add mod ord">
          <ac:chgData name="Clements, William" userId="cbdb0636-a496-422a-8d40-98c53d494d26" providerId="ADAL" clId="{B8FB0607-6FB0-754E-B507-080DD3CE3C46}" dt="2022-10-28T22:27:47.019" v="1763"/>
          <ac:spMkLst>
            <pc:docMk/>
            <pc:sldMk cId="1688035770" sldId="306"/>
            <ac:spMk id="8" creationId="{6DB0E524-19FC-2B02-B76A-57E9DE3C9758}"/>
          </ac:spMkLst>
        </pc:spChg>
      </pc:sldChg>
      <pc:sldChg chg="addSp delSp modSp new mod modClrScheme chgLayout">
        <pc:chgData name="Clements, William" userId="cbdb0636-a496-422a-8d40-98c53d494d26" providerId="ADAL" clId="{B8FB0607-6FB0-754E-B507-080DD3CE3C46}" dt="2022-10-28T22:09:28.175" v="1544" actId="20577"/>
        <pc:sldMkLst>
          <pc:docMk/>
          <pc:sldMk cId="3271100543" sldId="307"/>
        </pc:sldMkLst>
        <pc:spChg chg="del">
          <ac:chgData name="Clements, William" userId="cbdb0636-a496-422a-8d40-98c53d494d26" providerId="ADAL" clId="{B8FB0607-6FB0-754E-B507-080DD3CE3C46}" dt="2022-10-28T22:01:46.147" v="1389" actId="700"/>
          <ac:spMkLst>
            <pc:docMk/>
            <pc:sldMk cId="3271100543" sldId="307"/>
            <ac:spMk id="2" creationId="{124DB1AD-BBFB-D17D-3B70-4887DDD2572E}"/>
          </ac:spMkLst>
        </pc:spChg>
        <pc:spChg chg="del">
          <ac:chgData name="Clements, William" userId="cbdb0636-a496-422a-8d40-98c53d494d26" providerId="ADAL" clId="{B8FB0607-6FB0-754E-B507-080DD3CE3C46}" dt="2022-10-28T22:01:46.147" v="1389" actId="700"/>
          <ac:spMkLst>
            <pc:docMk/>
            <pc:sldMk cId="3271100543" sldId="307"/>
            <ac:spMk id="3" creationId="{DBB5D1E6-B63B-FB26-8003-36CC18384266}"/>
          </ac:spMkLst>
        </pc:spChg>
        <pc:spChg chg="del">
          <ac:chgData name="Clements, William" userId="cbdb0636-a496-422a-8d40-98c53d494d26" providerId="ADAL" clId="{B8FB0607-6FB0-754E-B507-080DD3CE3C46}" dt="2022-10-28T22:01:46.147" v="1389" actId="700"/>
          <ac:spMkLst>
            <pc:docMk/>
            <pc:sldMk cId="3271100543" sldId="307"/>
            <ac:spMk id="4" creationId="{782F7410-E196-6AD9-096B-52C7FFF0C176}"/>
          </ac:spMkLst>
        </pc:spChg>
        <pc:spChg chg="del">
          <ac:chgData name="Clements, William" userId="cbdb0636-a496-422a-8d40-98c53d494d26" providerId="ADAL" clId="{B8FB0607-6FB0-754E-B507-080DD3CE3C46}" dt="2022-10-28T22:01:46.147" v="1389" actId="700"/>
          <ac:spMkLst>
            <pc:docMk/>
            <pc:sldMk cId="3271100543" sldId="307"/>
            <ac:spMk id="5" creationId="{D2A3840B-C9FE-05B9-8FCB-05E561E42868}"/>
          </ac:spMkLst>
        </pc:spChg>
        <pc:spChg chg="del">
          <ac:chgData name="Clements, William" userId="cbdb0636-a496-422a-8d40-98c53d494d26" providerId="ADAL" clId="{B8FB0607-6FB0-754E-B507-080DD3CE3C46}" dt="2022-10-28T22:01:46.147" v="1389" actId="700"/>
          <ac:spMkLst>
            <pc:docMk/>
            <pc:sldMk cId="3271100543" sldId="307"/>
            <ac:spMk id="6" creationId="{16567631-72A6-5081-8029-A84A40474B85}"/>
          </ac:spMkLst>
        </pc:spChg>
        <pc:spChg chg="add mod">
          <ac:chgData name="Clements, William" userId="cbdb0636-a496-422a-8d40-98c53d494d26" providerId="ADAL" clId="{B8FB0607-6FB0-754E-B507-080DD3CE3C46}" dt="2022-10-28T22:01:46.785" v="1390"/>
          <ac:spMkLst>
            <pc:docMk/>
            <pc:sldMk cId="3271100543" sldId="307"/>
            <ac:spMk id="7" creationId="{19E4C663-889B-21A3-C5E7-26B1108FCE1D}"/>
          </ac:spMkLst>
        </pc:spChg>
        <pc:spChg chg="add mod">
          <ac:chgData name="Clements, William" userId="cbdb0636-a496-422a-8d40-98c53d494d26" providerId="ADAL" clId="{B8FB0607-6FB0-754E-B507-080DD3CE3C46}" dt="2022-10-28T22:01:46.785" v="1390"/>
          <ac:spMkLst>
            <pc:docMk/>
            <pc:sldMk cId="3271100543" sldId="307"/>
            <ac:spMk id="8" creationId="{8B616729-AB1A-8F93-DFC8-60D5D8C95EAA}"/>
          </ac:spMkLst>
        </pc:spChg>
        <pc:spChg chg="add mod">
          <ac:chgData name="Clements, William" userId="cbdb0636-a496-422a-8d40-98c53d494d26" providerId="ADAL" clId="{B8FB0607-6FB0-754E-B507-080DD3CE3C46}" dt="2022-10-28T22:01:46.785" v="1390"/>
          <ac:spMkLst>
            <pc:docMk/>
            <pc:sldMk cId="3271100543" sldId="307"/>
            <ac:spMk id="9" creationId="{5B1588E4-B1E3-991B-0DC8-6916B26ACAF5}"/>
          </ac:spMkLst>
        </pc:spChg>
        <pc:spChg chg="add mod">
          <ac:chgData name="Clements, William" userId="cbdb0636-a496-422a-8d40-98c53d494d26" providerId="ADAL" clId="{B8FB0607-6FB0-754E-B507-080DD3CE3C46}" dt="2022-10-28T22:01:46.785" v="1390"/>
          <ac:spMkLst>
            <pc:docMk/>
            <pc:sldMk cId="3271100543" sldId="307"/>
            <ac:spMk id="10" creationId="{2CAEAA53-849F-4E26-1850-F310B93BC903}"/>
          </ac:spMkLst>
        </pc:spChg>
        <pc:spChg chg="add mod">
          <ac:chgData name="Clements, William" userId="cbdb0636-a496-422a-8d40-98c53d494d26" providerId="ADAL" clId="{B8FB0607-6FB0-754E-B507-080DD3CE3C46}" dt="2022-10-28T22:03:41.815" v="1413" actId="1076"/>
          <ac:spMkLst>
            <pc:docMk/>
            <pc:sldMk cId="3271100543" sldId="307"/>
            <ac:spMk id="11" creationId="{DC600E77-7768-2FE7-3B56-CE789B27AB3A}"/>
          </ac:spMkLst>
        </pc:spChg>
        <pc:spChg chg="add mod">
          <ac:chgData name="Clements, William" userId="cbdb0636-a496-422a-8d40-98c53d494d26" providerId="ADAL" clId="{B8FB0607-6FB0-754E-B507-080DD3CE3C46}" dt="2022-10-28T22:04:04.978" v="1428" actId="1076"/>
          <ac:spMkLst>
            <pc:docMk/>
            <pc:sldMk cId="3271100543" sldId="307"/>
            <ac:spMk id="12" creationId="{286D5537-9242-4C57-7779-A2D5B0A2EDFE}"/>
          </ac:spMkLst>
        </pc:spChg>
        <pc:spChg chg="add mod">
          <ac:chgData name="Clements, William" userId="cbdb0636-a496-422a-8d40-98c53d494d26" providerId="ADAL" clId="{B8FB0607-6FB0-754E-B507-080DD3CE3C46}" dt="2022-10-28T22:03:41.815" v="1413" actId="1076"/>
          <ac:spMkLst>
            <pc:docMk/>
            <pc:sldMk cId="3271100543" sldId="307"/>
            <ac:spMk id="13" creationId="{C61A6EB5-8CE5-187F-879F-DF26A600F57C}"/>
          </ac:spMkLst>
        </pc:spChg>
        <pc:spChg chg="add mod">
          <ac:chgData name="Clements, William" userId="cbdb0636-a496-422a-8d40-98c53d494d26" providerId="ADAL" clId="{B8FB0607-6FB0-754E-B507-080DD3CE3C46}" dt="2022-10-28T22:04:04.978" v="1428" actId="1076"/>
          <ac:spMkLst>
            <pc:docMk/>
            <pc:sldMk cId="3271100543" sldId="307"/>
            <ac:spMk id="14" creationId="{27055F99-749E-0ECE-DD1B-A8E63CA6F84A}"/>
          </ac:spMkLst>
        </pc:spChg>
        <pc:spChg chg="add del mod">
          <ac:chgData name="Clements, William" userId="cbdb0636-a496-422a-8d40-98c53d494d26" providerId="ADAL" clId="{B8FB0607-6FB0-754E-B507-080DD3CE3C46}" dt="2022-10-28T22:03:31.262" v="1411" actId="478"/>
          <ac:spMkLst>
            <pc:docMk/>
            <pc:sldMk cId="3271100543" sldId="307"/>
            <ac:spMk id="15" creationId="{D97AFAED-A0DF-4D76-740E-402705329772}"/>
          </ac:spMkLst>
        </pc:spChg>
        <pc:spChg chg="add del mod">
          <ac:chgData name="Clements, William" userId="cbdb0636-a496-422a-8d40-98c53d494d26" providerId="ADAL" clId="{B8FB0607-6FB0-754E-B507-080DD3CE3C46}" dt="2022-10-28T22:03:31.262" v="1411" actId="478"/>
          <ac:spMkLst>
            <pc:docMk/>
            <pc:sldMk cId="3271100543" sldId="307"/>
            <ac:spMk id="16" creationId="{9DE17FF7-AA7A-360B-7002-7B2C4D07CCEE}"/>
          </ac:spMkLst>
        </pc:spChg>
        <pc:spChg chg="add del mod">
          <ac:chgData name="Clements, William" userId="cbdb0636-a496-422a-8d40-98c53d494d26" providerId="ADAL" clId="{B8FB0607-6FB0-754E-B507-080DD3CE3C46}" dt="2022-10-28T22:03:31.262" v="1411" actId="478"/>
          <ac:spMkLst>
            <pc:docMk/>
            <pc:sldMk cId="3271100543" sldId="307"/>
            <ac:spMk id="17" creationId="{EC47A262-4E72-DFCD-B9D3-2782E00C9E22}"/>
          </ac:spMkLst>
        </pc:spChg>
        <pc:spChg chg="add del mod">
          <ac:chgData name="Clements, William" userId="cbdb0636-a496-422a-8d40-98c53d494d26" providerId="ADAL" clId="{B8FB0607-6FB0-754E-B507-080DD3CE3C46}" dt="2022-10-28T22:03:31.262" v="1411" actId="478"/>
          <ac:spMkLst>
            <pc:docMk/>
            <pc:sldMk cId="3271100543" sldId="307"/>
            <ac:spMk id="18" creationId="{E6C36E54-04D9-9AC7-189C-4B6A6FAA0977}"/>
          </ac:spMkLst>
        </pc:spChg>
        <pc:spChg chg="add del mod">
          <ac:chgData name="Clements, William" userId="cbdb0636-a496-422a-8d40-98c53d494d26" providerId="ADAL" clId="{B8FB0607-6FB0-754E-B507-080DD3CE3C46}" dt="2022-10-28T22:03:31.262" v="1411" actId="478"/>
          <ac:spMkLst>
            <pc:docMk/>
            <pc:sldMk cId="3271100543" sldId="307"/>
            <ac:spMk id="19" creationId="{158AC1E8-8C0C-B414-EEF1-A3482E3D91F2}"/>
          </ac:spMkLst>
        </pc:spChg>
        <pc:spChg chg="add del mod">
          <ac:chgData name="Clements, William" userId="cbdb0636-a496-422a-8d40-98c53d494d26" providerId="ADAL" clId="{B8FB0607-6FB0-754E-B507-080DD3CE3C46}" dt="2022-10-28T22:03:31.262" v="1411" actId="478"/>
          <ac:spMkLst>
            <pc:docMk/>
            <pc:sldMk cId="3271100543" sldId="307"/>
            <ac:spMk id="20" creationId="{B316B1B8-604E-1AF8-041C-99188538B8DB}"/>
          </ac:spMkLst>
        </pc:spChg>
        <pc:spChg chg="add del mod">
          <ac:chgData name="Clements, William" userId="cbdb0636-a496-422a-8d40-98c53d494d26" providerId="ADAL" clId="{B8FB0607-6FB0-754E-B507-080DD3CE3C46}" dt="2022-10-28T22:03:31.262" v="1411" actId="478"/>
          <ac:spMkLst>
            <pc:docMk/>
            <pc:sldMk cId="3271100543" sldId="307"/>
            <ac:spMk id="21" creationId="{3FF7C22F-B6AC-9AAF-D733-4AE764A0033A}"/>
          </ac:spMkLst>
        </pc:spChg>
        <pc:spChg chg="add del mod">
          <ac:chgData name="Clements, William" userId="cbdb0636-a496-422a-8d40-98c53d494d26" providerId="ADAL" clId="{B8FB0607-6FB0-754E-B507-080DD3CE3C46}" dt="2022-10-28T22:03:31.262" v="1411" actId="478"/>
          <ac:spMkLst>
            <pc:docMk/>
            <pc:sldMk cId="3271100543" sldId="307"/>
            <ac:spMk id="22" creationId="{5BCBD395-D30F-6156-57CA-A206B9A9B63E}"/>
          </ac:spMkLst>
        </pc:spChg>
        <pc:spChg chg="add del mod">
          <ac:chgData name="Clements, William" userId="cbdb0636-a496-422a-8d40-98c53d494d26" providerId="ADAL" clId="{B8FB0607-6FB0-754E-B507-080DD3CE3C46}" dt="2022-10-28T22:05:37.168" v="1442" actId="478"/>
          <ac:spMkLst>
            <pc:docMk/>
            <pc:sldMk cId="3271100543" sldId="307"/>
            <ac:spMk id="23" creationId="{9D780458-FBCD-67B8-2511-D31996201283}"/>
          </ac:spMkLst>
        </pc:spChg>
        <pc:spChg chg="add mod">
          <ac:chgData name="Clements, William" userId="cbdb0636-a496-422a-8d40-98c53d494d26" providerId="ADAL" clId="{B8FB0607-6FB0-754E-B507-080DD3CE3C46}" dt="2022-10-28T22:01:46.785" v="1390"/>
          <ac:spMkLst>
            <pc:docMk/>
            <pc:sldMk cId="3271100543" sldId="307"/>
            <ac:spMk id="24" creationId="{0250F2C2-D4FF-FC7D-9586-573F879558BD}"/>
          </ac:spMkLst>
        </pc:spChg>
        <pc:spChg chg="add mod">
          <ac:chgData name="Clements, William" userId="cbdb0636-a496-422a-8d40-98c53d494d26" providerId="ADAL" clId="{B8FB0607-6FB0-754E-B507-080DD3CE3C46}" dt="2022-10-28T22:05:35.067" v="1441" actId="14100"/>
          <ac:spMkLst>
            <pc:docMk/>
            <pc:sldMk cId="3271100543" sldId="307"/>
            <ac:spMk id="25" creationId="{1474D8EA-4668-3613-DFDB-5560D523C830}"/>
          </ac:spMkLst>
        </pc:spChg>
        <pc:spChg chg="add del mod">
          <ac:chgData name="Clements, William" userId="cbdb0636-a496-422a-8d40-98c53d494d26" providerId="ADAL" clId="{B8FB0607-6FB0-754E-B507-080DD3CE3C46}" dt="2022-10-28T22:05:37.168" v="1442" actId="478"/>
          <ac:spMkLst>
            <pc:docMk/>
            <pc:sldMk cId="3271100543" sldId="307"/>
            <ac:spMk id="26" creationId="{4C89BAA8-6B76-317A-8303-AFF8F8AA5F7D}"/>
          </ac:spMkLst>
        </pc:spChg>
        <pc:spChg chg="add del mod">
          <ac:chgData name="Clements, William" userId="cbdb0636-a496-422a-8d40-98c53d494d26" providerId="ADAL" clId="{B8FB0607-6FB0-754E-B507-080DD3CE3C46}" dt="2022-10-28T22:05:37.168" v="1442" actId="478"/>
          <ac:spMkLst>
            <pc:docMk/>
            <pc:sldMk cId="3271100543" sldId="307"/>
            <ac:spMk id="27" creationId="{2931CDA5-4723-08C1-F953-22DE3F9C85AF}"/>
          </ac:spMkLst>
        </pc:spChg>
        <pc:spChg chg="add del mod">
          <ac:chgData name="Clements, William" userId="cbdb0636-a496-422a-8d40-98c53d494d26" providerId="ADAL" clId="{B8FB0607-6FB0-754E-B507-080DD3CE3C46}" dt="2022-10-28T22:05:37.168" v="1442" actId="478"/>
          <ac:spMkLst>
            <pc:docMk/>
            <pc:sldMk cId="3271100543" sldId="307"/>
            <ac:spMk id="28" creationId="{8582E4E2-56DF-FC3A-21BB-95CBAF4BCC54}"/>
          </ac:spMkLst>
        </pc:spChg>
        <pc:spChg chg="add del mod">
          <ac:chgData name="Clements, William" userId="cbdb0636-a496-422a-8d40-98c53d494d26" providerId="ADAL" clId="{B8FB0607-6FB0-754E-B507-080DD3CE3C46}" dt="2022-10-28T22:05:37.168" v="1442" actId="478"/>
          <ac:spMkLst>
            <pc:docMk/>
            <pc:sldMk cId="3271100543" sldId="307"/>
            <ac:spMk id="29" creationId="{557CEE77-6D6A-FDB6-1C56-64FBE9865630}"/>
          </ac:spMkLst>
        </pc:spChg>
        <pc:spChg chg="add del mod">
          <ac:chgData name="Clements, William" userId="cbdb0636-a496-422a-8d40-98c53d494d26" providerId="ADAL" clId="{B8FB0607-6FB0-754E-B507-080DD3CE3C46}" dt="2022-10-28T22:07:41.111" v="1466" actId="478"/>
          <ac:spMkLst>
            <pc:docMk/>
            <pc:sldMk cId="3271100543" sldId="307"/>
            <ac:spMk id="30" creationId="{2A4296AE-536D-76C9-F774-930750E15EFE}"/>
          </ac:spMkLst>
        </pc:spChg>
        <pc:spChg chg="add del mod">
          <ac:chgData name="Clements, William" userId="cbdb0636-a496-422a-8d40-98c53d494d26" providerId="ADAL" clId="{B8FB0607-6FB0-754E-B507-080DD3CE3C46}" dt="2022-10-28T22:07:41.111" v="1466" actId="478"/>
          <ac:spMkLst>
            <pc:docMk/>
            <pc:sldMk cId="3271100543" sldId="307"/>
            <ac:spMk id="31" creationId="{FC58E575-F075-FB58-0CE3-D852FFF148BD}"/>
          </ac:spMkLst>
        </pc:spChg>
        <pc:spChg chg="add del mod">
          <ac:chgData name="Clements, William" userId="cbdb0636-a496-422a-8d40-98c53d494d26" providerId="ADAL" clId="{B8FB0607-6FB0-754E-B507-080DD3CE3C46}" dt="2022-10-28T22:05:37.168" v="1442" actId="478"/>
          <ac:spMkLst>
            <pc:docMk/>
            <pc:sldMk cId="3271100543" sldId="307"/>
            <ac:spMk id="32" creationId="{6277B3D6-5A8C-F499-F1BB-C8D987FCACAA}"/>
          </ac:spMkLst>
        </pc:spChg>
        <pc:spChg chg="add del mod">
          <ac:chgData name="Clements, William" userId="cbdb0636-a496-422a-8d40-98c53d494d26" providerId="ADAL" clId="{B8FB0607-6FB0-754E-B507-080DD3CE3C46}" dt="2022-10-28T22:05:37.168" v="1442" actId="478"/>
          <ac:spMkLst>
            <pc:docMk/>
            <pc:sldMk cId="3271100543" sldId="307"/>
            <ac:spMk id="33" creationId="{35367134-E5DF-C5E2-43CB-B9FD01E647AB}"/>
          </ac:spMkLst>
        </pc:spChg>
        <pc:spChg chg="add del mod">
          <ac:chgData name="Clements, William" userId="cbdb0636-a496-422a-8d40-98c53d494d26" providerId="ADAL" clId="{B8FB0607-6FB0-754E-B507-080DD3CE3C46}" dt="2022-10-28T22:05:37.168" v="1442" actId="478"/>
          <ac:spMkLst>
            <pc:docMk/>
            <pc:sldMk cId="3271100543" sldId="307"/>
            <ac:spMk id="38" creationId="{0B694DDB-5A10-F304-23F4-8E3383B3F2D7}"/>
          </ac:spMkLst>
        </pc:spChg>
        <pc:spChg chg="add del mod">
          <ac:chgData name="Clements, William" userId="cbdb0636-a496-422a-8d40-98c53d494d26" providerId="ADAL" clId="{B8FB0607-6FB0-754E-B507-080DD3CE3C46}" dt="2022-10-28T22:05:37.168" v="1442" actId="478"/>
          <ac:spMkLst>
            <pc:docMk/>
            <pc:sldMk cId="3271100543" sldId="307"/>
            <ac:spMk id="39" creationId="{5F069B6D-D2E4-8BEA-48F7-0FCFA190F328}"/>
          </ac:spMkLst>
        </pc:spChg>
        <pc:spChg chg="add mod">
          <ac:chgData name="Clements, William" userId="cbdb0636-a496-422a-8d40-98c53d494d26" providerId="ADAL" clId="{B8FB0607-6FB0-754E-B507-080DD3CE3C46}" dt="2022-10-28T22:01:46.785" v="1390"/>
          <ac:spMkLst>
            <pc:docMk/>
            <pc:sldMk cId="3271100543" sldId="307"/>
            <ac:spMk id="43" creationId="{38BB83D6-AA64-FFC2-BD00-ACAC57956351}"/>
          </ac:spMkLst>
        </pc:spChg>
        <pc:spChg chg="add mod">
          <ac:chgData name="Clements, William" userId="cbdb0636-a496-422a-8d40-98c53d494d26" providerId="ADAL" clId="{B8FB0607-6FB0-754E-B507-080DD3CE3C46}" dt="2022-10-28T22:01:46.785" v="1390"/>
          <ac:spMkLst>
            <pc:docMk/>
            <pc:sldMk cId="3271100543" sldId="307"/>
            <ac:spMk id="44" creationId="{42F0659F-78E0-D049-D257-AA8B42ADE630}"/>
          </ac:spMkLst>
        </pc:spChg>
        <pc:spChg chg="add mod">
          <ac:chgData name="Clements, William" userId="cbdb0636-a496-422a-8d40-98c53d494d26" providerId="ADAL" clId="{B8FB0607-6FB0-754E-B507-080DD3CE3C46}" dt="2022-10-28T22:04:09.677" v="1430" actId="1076"/>
          <ac:spMkLst>
            <pc:docMk/>
            <pc:sldMk cId="3271100543" sldId="307"/>
            <ac:spMk id="48" creationId="{52E7B086-55BA-88AC-B411-A05C1B84ECC8}"/>
          </ac:spMkLst>
        </pc:spChg>
        <pc:spChg chg="add mod">
          <ac:chgData name="Clements, William" userId="cbdb0636-a496-422a-8d40-98c53d494d26" providerId="ADAL" clId="{B8FB0607-6FB0-754E-B507-080DD3CE3C46}" dt="2022-10-28T22:04:19.296" v="1439" actId="14100"/>
          <ac:spMkLst>
            <pc:docMk/>
            <pc:sldMk cId="3271100543" sldId="307"/>
            <ac:spMk id="49" creationId="{54750917-B942-913E-5174-0477ADBF2FFF}"/>
          </ac:spMkLst>
        </pc:spChg>
        <pc:spChg chg="add mod">
          <ac:chgData name="Clements, William" userId="cbdb0636-a496-422a-8d40-98c53d494d26" providerId="ADAL" clId="{B8FB0607-6FB0-754E-B507-080DD3CE3C46}" dt="2022-10-28T22:07:00.511" v="1465" actId="20577"/>
          <ac:spMkLst>
            <pc:docMk/>
            <pc:sldMk cId="3271100543" sldId="307"/>
            <ac:spMk id="50" creationId="{891EE7C9-AB97-7DC3-A6BD-EC8036330CE0}"/>
          </ac:spMkLst>
        </pc:spChg>
        <pc:spChg chg="add mod">
          <ac:chgData name="Clements, William" userId="cbdb0636-a496-422a-8d40-98c53d494d26" providerId="ADAL" clId="{B8FB0607-6FB0-754E-B507-080DD3CE3C46}" dt="2022-10-28T22:06:44.479" v="1443"/>
          <ac:spMkLst>
            <pc:docMk/>
            <pc:sldMk cId="3271100543" sldId="307"/>
            <ac:spMk id="51" creationId="{6A260BCE-2836-0AA9-60F9-8A3A0B74E5BA}"/>
          </ac:spMkLst>
        </pc:spChg>
        <pc:spChg chg="add mod">
          <ac:chgData name="Clements, William" userId="cbdb0636-a496-422a-8d40-98c53d494d26" providerId="ADAL" clId="{B8FB0607-6FB0-754E-B507-080DD3CE3C46}" dt="2022-10-28T22:07:53.519" v="1471" actId="6549"/>
          <ac:spMkLst>
            <pc:docMk/>
            <pc:sldMk cId="3271100543" sldId="307"/>
            <ac:spMk id="52" creationId="{5A2C8541-E563-E110-9C0C-5C89C0219684}"/>
          </ac:spMkLst>
        </pc:spChg>
        <pc:spChg chg="add mod">
          <ac:chgData name="Clements, William" userId="cbdb0636-a496-422a-8d40-98c53d494d26" providerId="ADAL" clId="{B8FB0607-6FB0-754E-B507-080DD3CE3C46}" dt="2022-10-28T22:08:32.431" v="1500" actId="20577"/>
          <ac:spMkLst>
            <pc:docMk/>
            <pc:sldMk cId="3271100543" sldId="307"/>
            <ac:spMk id="53" creationId="{6F0B814F-2DF6-9CDF-C757-3BBAE3AA95CC}"/>
          </ac:spMkLst>
        </pc:spChg>
        <pc:spChg chg="add mod">
          <ac:chgData name="Clements, William" userId="cbdb0636-a496-422a-8d40-98c53d494d26" providerId="ADAL" clId="{B8FB0607-6FB0-754E-B507-080DD3CE3C46}" dt="2022-10-28T22:08:29.903" v="1498" actId="14100"/>
          <ac:spMkLst>
            <pc:docMk/>
            <pc:sldMk cId="3271100543" sldId="307"/>
            <ac:spMk id="54" creationId="{6E2A49DD-B0FD-158A-CC16-8B9292B74681}"/>
          </ac:spMkLst>
        </pc:spChg>
        <pc:spChg chg="add mod">
          <ac:chgData name="Clements, William" userId="cbdb0636-a496-422a-8d40-98c53d494d26" providerId="ADAL" clId="{B8FB0607-6FB0-754E-B507-080DD3CE3C46}" dt="2022-10-28T22:08:54.756" v="1502" actId="1076"/>
          <ac:spMkLst>
            <pc:docMk/>
            <pc:sldMk cId="3271100543" sldId="307"/>
            <ac:spMk id="55" creationId="{F929007C-98FC-FCBF-E511-E1274B138707}"/>
          </ac:spMkLst>
        </pc:spChg>
        <pc:spChg chg="add mod">
          <ac:chgData name="Clements, William" userId="cbdb0636-a496-422a-8d40-98c53d494d26" providerId="ADAL" clId="{B8FB0607-6FB0-754E-B507-080DD3CE3C46}" dt="2022-10-28T22:09:02.477" v="1517" actId="14100"/>
          <ac:spMkLst>
            <pc:docMk/>
            <pc:sldMk cId="3271100543" sldId="307"/>
            <ac:spMk id="56" creationId="{9B0D5CD6-B3D1-28D3-0F68-361BA14C430B}"/>
          </ac:spMkLst>
        </pc:spChg>
        <pc:spChg chg="add mod">
          <ac:chgData name="Clements, William" userId="cbdb0636-a496-422a-8d40-98c53d494d26" providerId="ADAL" clId="{B8FB0607-6FB0-754E-B507-080DD3CE3C46}" dt="2022-10-28T22:09:14.143" v="1519" actId="1076"/>
          <ac:spMkLst>
            <pc:docMk/>
            <pc:sldMk cId="3271100543" sldId="307"/>
            <ac:spMk id="57" creationId="{B6053BA3-9CCF-1C57-BD5F-A07A0BD7F89A}"/>
          </ac:spMkLst>
        </pc:spChg>
        <pc:spChg chg="add mod">
          <ac:chgData name="Clements, William" userId="cbdb0636-a496-422a-8d40-98c53d494d26" providerId="ADAL" clId="{B8FB0607-6FB0-754E-B507-080DD3CE3C46}" dt="2022-10-28T22:09:28.175" v="1544" actId="20577"/>
          <ac:spMkLst>
            <pc:docMk/>
            <pc:sldMk cId="3271100543" sldId="307"/>
            <ac:spMk id="58" creationId="{2C715B5B-2433-8E10-1B20-E4E22E857127}"/>
          </ac:spMkLst>
        </pc:spChg>
        <pc:picChg chg="add del mod">
          <ac:chgData name="Clements, William" userId="cbdb0636-a496-422a-8d40-98c53d494d26" providerId="ADAL" clId="{B8FB0607-6FB0-754E-B507-080DD3CE3C46}" dt="2022-10-28T22:01:56.450" v="1391" actId="478"/>
          <ac:picMkLst>
            <pc:docMk/>
            <pc:sldMk cId="3271100543" sldId="307"/>
            <ac:picMk id="40" creationId="{BEE06574-3917-C60A-128D-4DA3A5175F90}"/>
          </ac:picMkLst>
        </pc:picChg>
        <pc:picChg chg="add del mod">
          <ac:chgData name="Clements, William" userId="cbdb0636-a496-422a-8d40-98c53d494d26" providerId="ADAL" clId="{B8FB0607-6FB0-754E-B507-080DD3CE3C46}" dt="2022-10-28T22:02:33.408" v="1401" actId="478"/>
          <ac:picMkLst>
            <pc:docMk/>
            <pc:sldMk cId="3271100543" sldId="307"/>
            <ac:picMk id="41" creationId="{F46030F1-1B8E-E070-704F-588F30DDABA0}"/>
          </ac:picMkLst>
        </pc:picChg>
        <pc:picChg chg="add del mod">
          <ac:chgData name="Clements, William" userId="cbdb0636-a496-422a-8d40-98c53d494d26" providerId="ADAL" clId="{B8FB0607-6FB0-754E-B507-080DD3CE3C46}" dt="2022-10-28T22:02:26.351" v="1398" actId="478"/>
          <ac:picMkLst>
            <pc:docMk/>
            <pc:sldMk cId="3271100543" sldId="307"/>
            <ac:picMk id="42" creationId="{1BFF5C32-BFFA-1757-180D-F3247F0689AE}"/>
          </ac:picMkLst>
        </pc:picChg>
        <pc:picChg chg="add mod">
          <ac:chgData name="Clements, William" userId="cbdb0636-a496-422a-8d40-98c53d494d26" providerId="ADAL" clId="{B8FB0607-6FB0-754E-B507-080DD3CE3C46}" dt="2022-10-28T22:02:05.054" v="1396" actId="1076"/>
          <ac:picMkLst>
            <pc:docMk/>
            <pc:sldMk cId="3271100543" sldId="307"/>
            <ac:picMk id="45" creationId="{F9C0DAF7-2CEE-5F7D-B29C-6ADEB6B35573}"/>
          </ac:picMkLst>
        </pc:picChg>
        <pc:picChg chg="add mod">
          <ac:chgData name="Clements, William" userId="cbdb0636-a496-422a-8d40-98c53d494d26" providerId="ADAL" clId="{B8FB0607-6FB0-754E-B507-080DD3CE3C46}" dt="2022-10-28T22:02:32.099" v="1400" actId="14100"/>
          <ac:picMkLst>
            <pc:docMk/>
            <pc:sldMk cId="3271100543" sldId="307"/>
            <ac:picMk id="46" creationId="{2EF52199-B297-AFC6-8808-A215E3B27064}"/>
          </ac:picMkLst>
        </pc:picChg>
        <pc:picChg chg="add mod">
          <ac:chgData name="Clements, William" userId="cbdb0636-a496-422a-8d40-98c53d494d26" providerId="ADAL" clId="{B8FB0607-6FB0-754E-B507-080DD3CE3C46}" dt="2022-10-28T22:02:58.825" v="1406" actId="167"/>
          <ac:picMkLst>
            <pc:docMk/>
            <pc:sldMk cId="3271100543" sldId="307"/>
            <ac:picMk id="47" creationId="{E977CC58-1B5A-C7A7-9C96-ECBBEB2F4399}"/>
          </ac:picMkLst>
        </pc:picChg>
        <pc:cxnChg chg="add del mod">
          <ac:chgData name="Clements, William" userId="cbdb0636-a496-422a-8d40-98c53d494d26" providerId="ADAL" clId="{B8FB0607-6FB0-754E-B507-080DD3CE3C46}" dt="2022-10-28T22:05:37.168" v="1442" actId="478"/>
          <ac:cxnSpMkLst>
            <pc:docMk/>
            <pc:sldMk cId="3271100543" sldId="307"/>
            <ac:cxnSpMk id="34" creationId="{5A9ECB91-8035-1B96-73D1-339B43BDB9FA}"/>
          </ac:cxnSpMkLst>
        </pc:cxnChg>
        <pc:cxnChg chg="add del mod">
          <ac:chgData name="Clements, William" userId="cbdb0636-a496-422a-8d40-98c53d494d26" providerId="ADAL" clId="{B8FB0607-6FB0-754E-B507-080DD3CE3C46}" dt="2022-10-28T22:05:37.168" v="1442" actId="478"/>
          <ac:cxnSpMkLst>
            <pc:docMk/>
            <pc:sldMk cId="3271100543" sldId="307"/>
            <ac:cxnSpMk id="35" creationId="{D8EB9B27-13A3-EF1F-D5ED-F1A353BC7BFD}"/>
          </ac:cxnSpMkLst>
        </pc:cxnChg>
        <pc:cxnChg chg="add del mod">
          <ac:chgData name="Clements, William" userId="cbdb0636-a496-422a-8d40-98c53d494d26" providerId="ADAL" clId="{B8FB0607-6FB0-754E-B507-080DD3CE3C46}" dt="2022-10-28T22:05:37.168" v="1442" actId="478"/>
          <ac:cxnSpMkLst>
            <pc:docMk/>
            <pc:sldMk cId="3271100543" sldId="307"/>
            <ac:cxnSpMk id="36" creationId="{96EB1A8C-DF8E-C37F-7C71-FA3061B896CE}"/>
          </ac:cxnSpMkLst>
        </pc:cxnChg>
        <pc:cxnChg chg="add del mod">
          <ac:chgData name="Clements, William" userId="cbdb0636-a496-422a-8d40-98c53d494d26" providerId="ADAL" clId="{B8FB0607-6FB0-754E-B507-080DD3CE3C46}" dt="2022-10-28T22:05:37.168" v="1442" actId="478"/>
          <ac:cxnSpMkLst>
            <pc:docMk/>
            <pc:sldMk cId="3271100543" sldId="307"/>
            <ac:cxnSpMk id="37" creationId="{8A768078-9A9B-8DF5-FED3-8EC1081019A4}"/>
          </ac:cxnSpMkLst>
        </pc:cxnChg>
      </pc:sldChg>
      <pc:sldChg chg="addSp delSp modSp add mod">
        <pc:chgData name="Clements, William" userId="cbdb0636-a496-422a-8d40-98c53d494d26" providerId="ADAL" clId="{B8FB0607-6FB0-754E-B507-080DD3CE3C46}" dt="2022-10-28T22:14:18.703" v="1603" actId="14100"/>
        <pc:sldMkLst>
          <pc:docMk/>
          <pc:sldMk cId="4257807290" sldId="320"/>
        </pc:sldMkLst>
        <pc:spChg chg="mod">
          <ac:chgData name="Clements, William" userId="cbdb0636-a496-422a-8d40-98c53d494d26" providerId="ADAL" clId="{B8FB0607-6FB0-754E-B507-080DD3CE3C46}" dt="2022-10-28T22:12:22.326" v="1567" actId="20577"/>
          <ac:spMkLst>
            <pc:docMk/>
            <pc:sldMk cId="4257807290" sldId="320"/>
            <ac:spMk id="3" creationId="{10D11129-82CA-4E8B-D617-6FB19F24B9FE}"/>
          </ac:spMkLst>
        </pc:spChg>
        <pc:spChg chg="add del mod">
          <ac:chgData name="Clements, William" userId="cbdb0636-a496-422a-8d40-98c53d494d26" providerId="ADAL" clId="{B8FB0607-6FB0-754E-B507-080DD3CE3C46}" dt="2022-10-28T22:12:53.130" v="1573" actId="478"/>
          <ac:spMkLst>
            <pc:docMk/>
            <pc:sldMk cId="4257807290" sldId="320"/>
            <ac:spMk id="4" creationId="{F814F8CC-7E8E-C4F5-837C-519F01F891FB}"/>
          </ac:spMkLst>
        </pc:spChg>
        <pc:spChg chg="del">
          <ac:chgData name="Clements, William" userId="cbdb0636-a496-422a-8d40-98c53d494d26" providerId="ADAL" clId="{B8FB0607-6FB0-754E-B507-080DD3CE3C46}" dt="2022-10-28T22:10:40.248" v="1547" actId="478"/>
          <ac:spMkLst>
            <pc:docMk/>
            <pc:sldMk cId="4257807290" sldId="320"/>
            <ac:spMk id="5" creationId="{BEF2CFF4-41C6-E4DD-35A9-8C8894536CB0}"/>
          </ac:spMkLst>
        </pc:spChg>
        <pc:spChg chg="add del">
          <ac:chgData name="Clements, William" userId="cbdb0636-a496-422a-8d40-98c53d494d26" providerId="ADAL" clId="{B8FB0607-6FB0-754E-B507-080DD3CE3C46}" dt="2022-10-28T22:12:53.130" v="1573" actId="478"/>
          <ac:spMkLst>
            <pc:docMk/>
            <pc:sldMk cId="4257807290" sldId="320"/>
            <ac:spMk id="10" creationId="{382B2C97-3781-90A9-DFD3-87A9253F62BF}"/>
          </ac:spMkLst>
        </pc:spChg>
        <pc:spChg chg="add del mod">
          <ac:chgData name="Clements, William" userId="cbdb0636-a496-422a-8d40-98c53d494d26" providerId="ADAL" clId="{B8FB0607-6FB0-754E-B507-080DD3CE3C46}" dt="2022-10-28T22:13:00.494" v="1577" actId="14100"/>
          <ac:spMkLst>
            <pc:docMk/>
            <pc:sldMk cId="4257807290" sldId="320"/>
            <ac:spMk id="12" creationId="{CE20F95A-2FD7-E53C-FB3A-D16A0A8414B8}"/>
          </ac:spMkLst>
        </pc:spChg>
        <pc:spChg chg="add del">
          <ac:chgData name="Clements, William" userId="cbdb0636-a496-422a-8d40-98c53d494d26" providerId="ADAL" clId="{B8FB0607-6FB0-754E-B507-080DD3CE3C46}" dt="2022-10-28T22:13:10.549" v="1583" actId="478"/>
          <ac:spMkLst>
            <pc:docMk/>
            <pc:sldMk cId="4257807290" sldId="320"/>
            <ac:spMk id="14" creationId="{580DBACA-4A86-F2B2-2EAF-FCF74DF5A962}"/>
          </ac:spMkLst>
        </pc:spChg>
        <pc:spChg chg="del">
          <ac:chgData name="Clements, William" userId="cbdb0636-a496-422a-8d40-98c53d494d26" providerId="ADAL" clId="{B8FB0607-6FB0-754E-B507-080DD3CE3C46}" dt="2022-10-28T22:13:59.125" v="1596" actId="478"/>
          <ac:spMkLst>
            <pc:docMk/>
            <pc:sldMk cId="4257807290" sldId="320"/>
            <ac:spMk id="16" creationId="{8AD9E4E5-2C1A-1533-C410-62E0EC5394F5}"/>
          </ac:spMkLst>
        </pc:spChg>
        <pc:spChg chg="add del">
          <ac:chgData name="Clements, William" userId="cbdb0636-a496-422a-8d40-98c53d494d26" providerId="ADAL" clId="{B8FB0607-6FB0-754E-B507-080DD3CE3C46}" dt="2022-10-28T22:13:59.125" v="1596" actId="478"/>
          <ac:spMkLst>
            <pc:docMk/>
            <pc:sldMk cId="4257807290" sldId="320"/>
            <ac:spMk id="17" creationId="{061A171F-6C21-E011-0270-C54738BDA5C5}"/>
          </ac:spMkLst>
        </pc:spChg>
        <pc:spChg chg="del">
          <ac:chgData name="Clements, William" userId="cbdb0636-a496-422a-8d40-98c53d494d26" providerId="ADAL" clId="{B8FB0607-6FB0-754E-B507-080DD3CE3C46}" dt="2022-10-28T22:13:59.125" v="1596" actId="478"/>
          <ac:spMkLst>
            <pc:docMk/>
            <pc:sldMk cId="4257807290" sldId="320"/>
            <ac:spMk id="18" creationId="{452DE711-E0EE-9D3F-FAB2-35E2CC95A5F6}"/>
          </ac:spMkLst>
        </pc:spChg>
        <pc:spChg chg="add del">
          <ac:chgData name="Clements, William" userId="cbdb0636-a496-422a-8d40-98c53d494d26" providerId="ADAL" clId="{B8FB0607-6FB0-754E-B507-080DD3CE3C46}" dt="2022-10-28T22:13:59.125" v="1596" actId="478"/>
          <ac:spMkLst>
            <pc:docMk/>
            <pc:sldMk cId="4257807290" sldId="320"/>
            <ac:spMk id="19" creationId="{334811D9-072F-F852-5672-7CA5BD08D03F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20" creationId="{0E965FA7-38A8-132B-C6A4-447C39C52D5D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21" creationId="{272FC67C-8739-407E-8E58-1459E587810A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22" creationId="{06FF6FEA-26A7-16BD-ABC3-260C62E08414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23" creationId="{368D6142-74F5-976F-8614-D81CE12828B9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24" creationId="{B33175E3-D320-DCCF-1BF9-684F1C3272B6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25" creationId="{86F98C78-918C-F6D7-08C6-B2B13E63D9BD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26" creationId="{9D462C81-DA7D-A5AA-D060-394DDE744B39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27" creationId="{6CD77F15-0AE5-9185-7F35-34022675807D}"/>
          </ac:spMkLst>
        </pc:spChg>
        <pc:spChg chg="add del">
          <ac:chgData name="Clements, William" userId="cbdb0636-a496-422a-8d40-98c53d494d26" providerId="ADAL" clId="{B8FB0607-6FB0-754E-B507-080DD3CE3C46}" dt="2022-10-28T22:13:13.918" v="1584" actId="478"/>
          <ac:spMkLst>
            <pc:docMk/>
            <pc:sldMk cId="4257807290" sldId="320"/>
            <ac:spMk id="28" creationId="{DFB3FCEF-3D1D-55F6-E81C-4D5ABC4E59BD}"/>
          </ac:spMkLst>
        </pc:spChg>
        <pc:spChg chg="mod">
          <ac:chgData name="Clements, William" userId="cbdb0636-a496-422a-8d40-98c53d494d26" providerId="ADAL" clId="{B8FB0607-6FB0-754E-B507-080DD3CE3C46}" dt="2022-10-28T22:13:26.539" v="1588"/>
          <ac:spMkLst>
            <pc:docMk/>
            <pc:sldMk cId="4257807290" sldId="320"/>
            <ac:spMk id="29" creationId="{B44C2AC7-1638-D650-131E-77944CC6D986}"/>
          </ac:spMkLst>
        </pc:spChg>
        <pc:spChg chg="add del">
          <ac:chgData name="Clements, William" userId="cbdb0636-a496-422a-8d40-98c53d494d26" providerId="ADAL" clId="{B8FB0607-6FB0-754E-B507-080DD3CE3C46}" dt="2022-10-28T22:13:13.918" v="1584" actId="478"/>
          <ac:spMkLst>
            <pc:docMk/>
            <pc:sldMk cId="4257807290" sldId="320"/>
            <ac:spMk id="30" creationId="{2C8EEC81-0823-6786-AFFD-A8E3F44A3248}"/>
          </ac:spMkLst>
        </pc:spChg>
        <pc:spChg chg="add del">
          <ac:chgData name="Clements, William" userId="cbdb0636-a496-422a-8d40-98c53d494d26" providerId="ADAL" clId="{B8FB0607-6FB0-754E-B507-080DD3CE3C46}" dt="2022-10-28T22:13:13.918" v="1584" actId="478"/>
          <ac:spMkLst>
            <pc:docMk/>
            <pc:sldMk cId="4257807290" sldId="320"/>
            <ac:spMk id="31" creationId="{EC6C8833-8960-5F8E-C834-10F22E2EA1F5}"/>
          </ac:spMkLst>
        </pc:spChg>
        <pc:spChg chg="add del">
          <ac:chgData name="Clements, William" userId="cbdb0636-a496-422a-8d40-98c53d494d26" providerId="ADAL" clId="{B8FB0607-6FB0-754E-B507-080DD3CE3C46}" dt="2022-10-28T22:13:13.918" v="1584" actId="478"/>
          <ac:spMkLst>
            <pc:docMk/>
            <pc:sldMk cId="4257807290" sldId="320"/>
            <ac:spMk id="32" creationId="{8649448B-DCD3-A28A-4849-F8CA41361B2E}"/>
          </ac:spMkLst>
        </pc:spChg>
        <pc:spChg chg="add del mod">
          <ac:chgData name="Clements, William" userId="cbdb0636-a496-422a-8d40-98c53d494d26" providerId="ADAL" clId="{B8FB0607-6FB0-754E-B507-080DD3CE3C46}" dt="2022-10-28T22:13:51.112" v="1595"/>
          <ac:spMkLst>
            <pc:docMk/>
            <pc:sldMk cId="4257807290" sldId="320"/>
            <ac:spMk id="42" creationId="{5660C6AE-F0B0-E522-F0A0-86EEED04A122}"/>
          </ac:spMkLst>
        </pc:spChg>
        <pc:spChg chg="add del mod">
          <ac:chgData name="Clements, William" userId="cbdb0636-a496-422a-8d40-98c53d494d26" providerId="ADAL" clId="{B8FB0607-6FB0-754E-B507-080DD3CE3C46}" dt="2022-10-28T22:13:51.112" v="1595"/>
          <ac:spMkLst>
            <pc:docMk/>
            <pc:sldMk cId="4257807290" sldId="320"/>
            <ac:spMk id="43" creationId="{C5DEB60A-0C3B-D5A2-DCBA-89297496D04A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44" creationId="{ECF0070C-43B9-3374-E0D9-E02F6FFD9AD7}"/>
          </ac:spMkLst>
        </pc:spChg>
        <pc:spChg chg="add del mod">
          <ac:chgData name="Clements, William" userId="cbdb0636-a496-422a-8d40-98c53d494d26" providerId="ADAL" clId="{B8FB0607-6FB0-754E-B507-080DD3CE3C46}" dt="2022-10-28T22:13:51.112" v="1595"/>
          <ac:spMkLst>
            <pc:docMk/>
            <pc:sldMk cId="4257807290" sldId="320"/>
            <ac:spMk id="45" creationId="{555EF0D9-1D1E-5CAD-DEFC-FEFA961C92EC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46" creationId="{FF2CBC97-08CD-8386-AEFB-D4873778F5C7}"/>
          </ac:spMkLst>
        </pc:spChg>
        <pc:spChg chg="add del mod">
          <ac:chgData name="Clements, William" userId="cbdb0636-a496-422a-8d40-98c53d494d26" providerId="ADAL" clId="{B8FB0607-6FB0-754E-B507-080DD3CE3C46}" dt="2022-10-28T22:13:51.112" v="1595"/>
          <ac:spMkLst>
            <pc:docMk/>
            <pc:sldMk cId="4257807290" sldId="320"/>
            <ac:spMk id="47" creationId="{C46FCFD1-2FA2-8B78-62BE-5E82B78DAE0A}"/>
          </ac:spMkLst>
        </pc:spChg>
        <pc:spChg chg="add mod">
          <ac:chgData name="Clements, William" userId="cbdb0636-a496-422a-8d40-98c53d494d26" providerId="ADAL" clId="{B8FB0607-6FB0-754E-B507-080DD3CE3C46}" dt="2022-10-28T22:14:02.858" v="1598" actId="1076"/>
          <ac:spMkLst>
            <pc:docMk/>
            <pc:sldMk cId="4257807290" sldId="320"/>
            <ac:spMk id="48" creationId="{3306AD0E-EFE3-5247-51B7-2BC58323205F}"/>
          </ac:spMkLst>
        </pc:spChg>
        <pc:spChg chg="add mod">
          <ac:chgData name="Clements, William" userId="cbdb0636-a496-422a-8d40-98c53d494d26" providerId="ADAL" clId="{B8FB0607-6FB0-754E-B507-080DD3CE3C46}" dt="2022-10-28T22:14:02.858" v="1598" actId="1076"/>
          <ac:spMkLst>
            <pc:docMk/>
            <pc:sldMk cId="4257807290" sldId="320"/>
            <ac:spMk id="51" creationId="{3D3D2473-17F0-96F3-67DC-2C8499C903E7}"/>
          </ac:spMkLst>
        </pc:spChg>
        <pc:spChg chg="add mod">
          <ac:chgData name="Clements, William" userId="cbdb0636-a496-422a-8d40-98c53d494d26" providerId="ADAL" clId="{B8FB0607-6FB0-754E-B507-080DD3CE3C46}" dt="2022-10-28T22:14:02.858" v="1598" actId="1076"/>
          <ac:spMkLst>
            <pc:docMk/>
            <pc:sldMk cId="4257807290" sldId="320"/>
            <ac:spMk id="52" creationId="{4B06180A-00F3-57CB-2189-D00524D97490}"/>
          </ac:spMkLst>
        </pc:spChg>
        <pc:spChg chg="add mod">
          <ac:chgData name="Clements, William" userId="cbdb0636-a496-422a-8d40-98c53d494d26" providerId="ADAL" clId="{B8FB0607-6FB0-754E-B507-080DD3CE3C46}" dt="2022-10-28T22:14:02.858" v="1598" actId="1076"/>
          <ac:spMkLst>
            <pc:docMk/>
            <pc:sldMk cId="4257807290" sldId="320"/>
            <ac:spMk id="54" creationId="{F909045F-F766-C911-BBF9-899E7504A62F}"/>
          </ac:spMkLst>
        </pc:spChg>
        <pc:spChg chg="add mod">
          <ac:chgData name="Clements, William" userId="cbdb0636-a496-422a-8d40-98c53d494d26" providerId="ADAL" clId="{B8FB0607-6FB0-754E-B507-080DD3CE3C46}" dt="2022-10-28T22:14:02.858" v="1598" actId="1076"/>
          <ac:spMkLst>
            <pc:docMk/>
            <pc:sldMk cId="4257807290" sldId="320"/>
            <ac:spMk id="55" creationId="{EB24FDEE-78E7-8872-0497-5BAF027E205C}"/>
          </ac:spMkLst>
        </pc:spChg>
        <pc:spChg chg="del">
          <ac:chgData name="Clements, William" userId="cbdb0636-a496-422a-8d40-98c53d494d26" providerId="ADAL" clId="{B8FB0607-6FB0-754E-B507-080DD3CE3C46}" dt="2022-10-28T22:11:41.941" v="1559" actId="478"/>
          <ac:spMkLst>
            <pc:docMk/>
            <pc:sldMk cId="4257807290" sldId="320"/>
            <ac:spMk id="56" creationId="{AF67248F-7BE6-6CC4-D8A7-3F94B64F9BDE}"/>
          </ac:spMkLst>
        </pc:spChg>
        <pc:spChg chg="del">
          <ac:chgData name="Clements, William" userId="cbdb0636-a496-422a-8d40-98c53d494d26" providerId="ADAL" clId="{B8FB0607-6FB0-754E-B507-080DD3CE3C46}" dt="2022-10-28T22:11:41.941" v="1559" actId="478"/>
          <ac:spMkLst>
            <pc:docMk/>
            <pc:sldMk cId="4257807290" sldId="320"/>
            <ac:spMk id="57" creationId="{ED2F9ABF-41D9-02B9-C105-254935BFC72A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58" creationId="{02CB348D-2A16-F9B3-0542-144B6FAB42D9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59" creationId="{B57DDD6C-1656-B0BC-7C35-18E961838970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60" creationId="{97DE8772-BD1A-7E0D-FEA6-84FB7E45158A}"/>
          </ac:spMkLst>
        </pc:spChg>
        <pc:spChg chg="del">
          <ac:chgData name="Clements, William" userId="cbdb0636-a496-422a-8d40-98c53d494d26" providerId="ADAL" clId="{B8FB0607-6FB0-754E-B507-080DD3CE3C46}" dt="2022-10-28T22:11:41.941" v="1559" actId="478"/>
          <ac:spMkLst>
            <pc:docMk/>
            <pc:sldMk cId="4257807290" sldId="320"/>
            <ac:spMk id="61" creationId="{B90E1C66-8C6F-6567-8885-D94B05035ED0}"/>
          </ac:spMkLst>
        </pc:spChg>
        <pc:spChg chg="add mod">
          <ac:chgData name="Clements, William" userId="cbdb0636-a496-422a-8d40-98c53d494d26" providerId="ADAL" clId="{B8FB0607-6FB0-754E-B507-080DD3CE3C46}" dt="2022-10-28T22:14:02.858" v="1598" actId="1076"/>
          <ac:spMkLst>
            <pc:docMk/>
            <pc:sldMk cId="4257807290" sldId="320"/>
            <ac:spMk id="62" creationId="{B08C8BB9-9B65-A2C2-62CC-327FF4A56441}"/>
          </ac:spMkLst>
        </pc:spChg>
        <pc:picChg chg="del">
          <ac:chgData name="Clements, William" userId="cbdb0636-a496-422a-8d40-98c53d494d26" providerId="ADAL" clId="{B8FB0607-6FB0-754E-B507-080DD3CE3C46}" dt="2022-10-28T22:10:40.248" v="1547" actId="478"/>
          <ac:picMkLst>
            <pc:docMk/>
            <pc:sldMk cId="4257807290" sldId="320"/>
            <ac:picMk id="2" creationId="{7F27ED52-8D57-9406-3AD9-746FFE8EFDBF}"/>
          </ac:picMkLst>
        </pc:picChg>
        <pc:picChg chg="add mod">
          <ac:chgData name="Clements, William" userId="cbdb0636-a496-422a-8d40-98c53d494d26" providerId="ADAL" clId="{B8FB0607-6FB0-754E-B507-080DD3CE3C46}" dt="2022-10-28T22:11:05.917" v="1551" actId="1076"/>
          <ac:picMkLst>
            <pc:docMk/>
            <pc:sldMk cId="4257807290" sldId="320"/>
            <ac:picMk id="9" creationId="{4C9825FC-CCEB-34CA-0727-CA1AB70C2A27}"/>
          </ac:picMkLst>
        </pc:picChg>
        <pc:picChg chg="del">
          <ac:chgData name="Clements, William" userId="cbdb0636-a496-422a-8d40-98c53d494d26" providerId="ADAL" clId="{B8FB0607-6FB0-754E-B507-080DD3CE3C46}" dt="2022-10-28T22:10:40.248" v="1547" actId="478"/>
          <ac:picMkLst>
            <pc:docMk/>
            <pc:sldMk cId="4257807290" sldId="320"/>
            <ac:picMk id="13" creationId="{511193CB-2258-B0E0-B68B-371B7DB1731C}"/>
          </ac:picMkLst>
        </pc:picChg>
        <pc:picChg chg="del">
          <ac:chgData name="Clements, William" userId="cbdb0636-a496-422a-8d40-98c53d494d26" providerId="ADAL" clId="{B8FB0607-6FB0-754E-B507-080DD3CE3C46}" dt="2022-10-28T22:10:40.248" v="1547" actId="478"/>
          <ac:picMkLst>
            <pc:docMk/>
            <pc:sldMk cId="4257807290" sldId="320"/>
            <ac:picMk id="15" creationId="{2D591D76-D7D1-29D5-98DD-CCBAA07C88F4}"/>
          </ac:picMkLst>
        </pc:picChg>
        <pc:picChg chg="add mod">
          <ac:chgData name="Clements, William" userId="cbdb0636-a496-422a-8d40-98c53d494d26" providerId="ADAL" clId="{B8FB0607-6FB0-754E-B507-080DD3CE3C46}" dt="2022-10-28T22:11:10.602" v="1554" actId="1076"/>
          <ac:picMkLst>
            <pc:docMk/>
            <pc:sldMk cId="4257807290" sldId="320"/>
            <ac:picMk id="33" creationId="{5C7FAA6F-B2B6-C0E9-31CF-68796D46F00C}"/>
          </ac:picMkLst>
        </pc:picChg>
        <pc:picChg chg="add mod">
          <ac:chgData name="Clements, William" userId="cbdb0636-a496-422a-8d40-98c53d494d26" providerId="ADAL" clId="{B8FB0607-6FB0-754E-B507-080DD3CE3C46}" dt="2022-10-28T22:12:05.700" v="1561" actId="1076"/>
          <ac:picMkLst>
            <pc:docMk/>
            <pc:sldMk cId="4257807290" sldId="320"/>
            <ac:picMk id="36" creationId="{4CFD9329-82EB-0223-CCE7-921B7C5442C8}"/>
          </ac:picMkLst>
        </pc:picChg>
        <pc:picChg chg="del">
          <ac:chgData name="Clements, William" userId="cbdb0636-a496-422a-8d40-98c53d494d26" providerId="ADAL" clId="{B8FB0607-6FB0-754E-B507-080DD3CE3C46}" dt="2022-10-28T22:11:08.206" v="1553" actId="478"/>
          <ac:picMkLst>
            <pc:docMk/>
            <pc:sldMk cId="4257807290" sldId="320"/>
            <ac:picMk id="68" creationId="{36B479E0-1C69-AF4C-6AC1-01FB33722EA2}"/>
          </ac:picMkLst>
        </pc:picChg>
        <pc:cxnChg chg="del mod">
          <ac:chgData name="Clements, William" userId="cbdb0636-a496-422a-8d40-98c53d494d26" providerId="ADAL" clId="{B8FB0607-6FB0-754E-B507-080DD3CE3C46}" dt="2022-10-28T22:13:03" v="1578" actId="478"/>
          <ac:cxnSpMkLst>
            <pc:docMk/>
            <pc:sldMk cId="4257807290" sldId="320"/>
            <ac:cxnSpMk id="11" creationId="{B4CEEEF1-E225-8306-347C-53631109EEDF}"/>
          </ac:cxnSpMkLst>
        </pc:cxnChg>
        <pc:cxnChg chg="del mod">
          <ac:chgData name="Clements, William" userId="cbdb0636-a496-422a-8d40-98c53d494d26" providerId="ADAL" clId="{B8FB0607-6FB0-754E-B507-080DD3CE3C46}" dt="2022-10-28T22:13:04.136" v="1579" actId="478"/>
          <ac:cxnSpMkLst>
            <pc:docMk/>
            <pc:sldMk cId="4257807290" sldId="320"/>
            <ac:cxnSpMk id="35" creationId="{DA15CFB9-DF0B-FB38-E412-027D9A5EE895}"/>
          </ac:cxnSpMkLst>
        </pc:cxnChg>
        <pc:cxnChg chg="del mod">
          <ac:chgData name="Clements, William" userId="cbdb0636-a496-422a-8d40-98c53d494d26" providerId="ADAL" clId="{B8FB0607-6FB0-754E-B507-080DD3CE3C46}" dt="2022-10-28T22:13:05.204" v="1580" actId="478"/>
          <ac:cxnSpMkLst>
            <pc:docMk/>
            <pc:sldMk cId="4257807290" sldId="320"/>
            <ac:cxnSpMk id="38" creationId="{EBB62663-7235-5736-FE8B-06D865BED491}"/>
          </ac:cxnSpMkLst>
        </pc:cxnChg>
        <pc:cxnChg chg="del mod">
          <ac:chgData name="Clements, William" userId="cbdb0636-a496-422a-8d40-98c53d494d26" providerId="ADAL" clId="{B8FB0607-6FB0-754E-B507-080DD3CE3C46}" dt="2022-10-28T22:13:06.095" v="1581" actId="478"/>
          <ac:cxnSpMkLst>
            <pc:docMk/>
            <pc:sldMk cId="4257807290" sldId="320"/>
            <ac:cxnSpMk id="41" creationId="{68F2F0BC-F3D3-2014-A6CE-7BDBE5872AB1}"/>
          </ac:cxnSpMkLst>
        </pc:cxnChg>
        <pc:cxnChg chg="del mod">
          <ac:chgData name="Clements, William" userId="cbdb0636-a496-422a-8d40-98c53d494d26" providerId="ADAL" clId="{B8FB0607-6FB0-754E-B507-080DD3CE3C46}" dt="2022-10-28T22:13:17.038" v="1587" actId="478"/>
          <ac:cxnSpMkLst>
            <pc:docMk/>
            <pc:sldMk cId="4257807290" sldId="320"/>
            <ac:cxnSpMk id="49" creationId="{71F4A2FE-A5A7-CA6A-2143-CA6D110F5EB4}"/>
          </ac:cxnSpMkLst>
        </pc:cxnChg>
        <pc:cxnChg chg="mod">
          <ac:chgData name="Clements, William" userId="cbdb0636-a496-422a-8d40-98c53d494d26" providerId="ADAL" clId="{B8FB0607-6FB0-754E-B507-080DD3CE3C46}" dt="2022-10-28T22:13:59.125" v="1596" actId="478"/>
          <ac:cxnSpMkLst>
            <pc:docMk/>
            <pc:sldMk cId="4257807290" sldId="320"/>
            <ac:cxnSpMk id="50" creationId="{C8943FDB-1E68-BDE4-4521-3699AC06D7DA}"/>
          </ac:cxnSpMkLst>
        </pc:cxnChg>
        <pc:cxnChg chg="add del mod">
          <ac:chgData name="Clements, William" userId="cbdb0636-a496-422a-8d40-98c53d494d26" providerId="ADAL" clId="{B8FB0607-6FB0-754E-B507-080DD3CE3C46}" dt="2022-10-28T22:13:15.678" v="1586" actId="478"/>
          <ac:cxnSpMkLst>
            <pc:docMk/>
            <pc:sldMk cId="4257807290" sldId="320"/>
            <ac:cxnSpMk id="53" creationId="{03FFD3DE-F630-6567-743E-456CB1045483}"/>
          </ac:cxnSpMkLst>
        </pc:cxnChg>
        <pc:cxnChg chg="add mod">
          <ac:chgData name="Clements, William" userId="cbdb0636-a496-422a-8d40-98c53d494d26" providerId="ADAL" clId="{B8FB0607-6FB0-754E-B507-080DD3CE3C46}" dt="2022-10-28T22:14:18.703" v="1603" actId="14100"/>
          <ac:cxnSpMkLst>
            <pc:docMk/>
            <pc:sldMk cId="4257807290" sldId="320"/>
            <ac:cxnSpMk id="63" creationId="{59030C14-6625-70D6-2DC4-1A531C069E1C}"/>
          </ac:cxnSpMkLst>
        </pc:cxnChg>
        <pc:cxnChg chg="add del mod">
          <ac:chgData name="Clements, William" userId="cbdb0636-a496-422a-8d40-98c53d494d26" providerId="ADAL" clId="{B8FB0607-6FB0-754E-B507-080DD3CE3C46}" dt="2022-10-28T22:13:14.738" v="1585" actId="478"/>
          <ac:cxnSpMkLst>
            <pc:docMk/>
            <pc:sldMk cId="4257807290" sldId="320"/>
            <ac:cxnSpMk id="64" creationId="{49E0C510-C89A-B6AB-00E1-4220DF454A5D}"/>
          </ac:cxnSpMkLst>
        </pc:cxnChg>
        <pc:cxnChg chg="mod">
          <ac:chgData name="Clements, William" userId="cbdb0636-a496-422a-8d40-98c53d494d26" providerId="ADAL" clId="{B8FB0607-6FB0-754E-B507-080DD3CE3C46}" dt="2022-10-28T22:11:12.797" v="1555" actId="14100"/>
          <ac:cxnSpMkLst>
            <pc:docMk/>
            <pc:sldMk cId="4257807290" sldId="320"/>
            <ac:cxnSpMk id="69" creationId="{77705E5C-875F-A677-E919-8F36BDB4D222}"/>
          </ac:cxnSpMkLst>
        </pc:cxnChg>
      </pc:sldChg>
      <pc:sldChg chg="addSp delSp modSp add mod ord">
        <pc:chgData name="Clements, William" userId="cbdb0636-a496-422a-8d40-98c53d494d26" providerId="ADAL" clId="{B8FB0607-6FB0-754E-B507-080DD3CE3C46}" dt="2022-10-28T22:16:59.149" v="1626" actId="1076"/>
        <pc:sldMkLst>
          <pc:docMk/>
          <pc:sldMk cId="398978961" sldId="321"/>
        </pc:sldMkLst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11" creationId="{DC600E77-7768-2FE7-3B56-CE789B27AB3A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12" creationId="{286D5537-9242-4C57-7779-A2D5B0A2EDFE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13" creationId="{C61A6EB5-8CE5-187F-879F-DF26A600F57C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14" creationId="{27055F99-749E-0ECE-DD1B-A8E63CA6F84A}"/>
          </ac:spMkLst>
        </pc:spChg>
        <pc:spChg chg="del">
          <ac:chgData name="Clements, William" userId="cbdb0636-a496-422a-8d40-98c53d494d26" providerId="ADAL" clId="{B8FB0607-6FB0-754E-B507-080DD3CE3C46}" dt="2022-10-28T22:15:53.321" v="1608" actId="478"/>
          <ac:spMkLst>
            <pc:docMk/>
            <pc:sldMk cId="398978961" sldId="321"/>
            <ac:spMk id="24" creationId="{0250F2C2-D4FF-FC7D-9586-573F879558BD}"/>
          </ac:spMkLst>
        </pc:spChg>
        <pc:spChg chg="del">
          <ac:chgData name="Clements, William" userId="cbdb0636-a496-422a-8d40-98c53d494d26" providerId="ADAL" clId="{B8FB0607-6FB0-754E-B507-080DD3CE3C46}" dt="2022-10-28T22:15:53.321" v="1608" actId="478"/>
          <ac:spMkLst>
            <pc:docMk/>
            <pc:sldMk cId="398978961" sldId="321"/>
            <ac:spMk id="25" creationId="{1474D8EA-4668-3613-DFDB-5560D523C830}"/>
          </ac:spMkLst>
        </pc:spChg>
        <pc:spChg chg="mod">
          <ac:chgData name="Clements, William" userId="cbdb0636-a496-422a-8d40-98c53d494d26" providerId="ADAL" clId="{B8FB0607-6FB0-754E-B507-080DD3CE3C46}" dt="2022-10-28T22:16:05.660" v="1613" actId="1076"/>
          <ac:spMkLst>
            <pc:docMk/>
            <pc:sldMk cId="398978961" sldId="321"/>
            <ac:spMk id="43" creationId="{38BB83D6-AA64-FFC2-BD00-ACAC57956351}"/>
          </ac:spMkLst>
        </pc:spChg>
        <pc:spChg chg="mod">
          <ac:chgData name="Clements, William" userId="cbdb0636-a496-422a-8d40-98c53d494d26" providerId="ADAL" clId="{B8FB0607-6FB0-754E-B507-080DD3CE3C46}" dt="2022-10-28T22:16:05.660" v="1613" actId="1076"/>
          <ac:spMkLst>
            <pc:docMk/>
            <pc:sldMk cId="398978961" sldId="321"/>
            <ac:spMk id="44" creationId="{42F0659F-78E0-D049-D257-AA8B42ADE630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48" creationId="{52E7B086-55BA-88AC-B411-A05C1B84ECC8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49" creationId="{54750917-B942-913E-5174-0477ADBF2FFF}"/>
          </ac:spMkLst>
        </pc:spChg>
        <pc:spChg chg="del">
          <ac:chgData name="Clements, William" userId="cbdb0636-a496-422a-8d40-98c53d494d26" providerId="ADAL" clId="{B8FB0607-6FB0-754E-B507-080DD3CE3C46}" dt="2022-10-28T22:15:58.712" v="1610" actId="478"/>
          <ac:spMkLst>
            <pc:docMk/>
            <pc:sldMk cId="398978961" sldId="321"/>
            <ac:spMk id="50" creationId="{891EE7C9-AB97-7DC3-A6BD-EC8036330CE0}"/>
          </ac:spMkLst>
        </pc:spChg>
        <pc:spChg chg="del">
          <ac:chgData name="Clements, William" userId="cbdb0636-a496-422a-8d40-98c53d494d26" providerId="ADAL" clId="{B8FB0607-6FB0-754E-B507-080DD3CE3C46}" dt="2022-10-28T22:15:58.712" v="1610" actId="478"/>
          <ac:spMkLst>
            <pc:docMk/>
            <pc:sldMk cId="398978961" sldId="321"/>
            <ac:spMk id="51" creationId="{6A260BCE-2836-0AA9-60F9-8A3A0B74E5BA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52" creationId="{5A2C8541-E563-E110-9C0C-5C89C0219684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53" creationId="{6F0B814F-2DF6-9CDF-C757-3BBAE3AA95CC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54" creationId="{6E2A49DD-B0FD-158A-CC16-8B9292B74681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55" creationId="{F929007C-98FC-FCBF-E511-E1274B138707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56" creationId="{9B0D5CD6-B3D1-28D3-0F68-361BA14C430B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57" creationId="{B6053BA3-9CCF-1C57-BD5F-A07A0BD7F89A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58" creationId="{2C715B5B-2433-8E10-1B20-E4E22E857127}"/>
          </ac:spMkLst>
        </pc:spChg>
        <pc:picChg chg="add mod">
          <ac:chgData name="Clements, William" userId="cbdb0636-a496-422a-8d40-98c53d494d26" providerId="ADAL" clId="{B8FB0607-6FB0-754E-B507-080DD3CE3C46}" dt="2022-10-28T22:16:39.829" v="1621" actId="1076"/>
          <ac:picMkLst>
            <pc:docMk/>
            <pc:sldMk cId="398978961" sldId="321"/>
            <ac:picMk id="2" creationId="{2FF15B11-8835-51B1-83D8-B70AE8180AC1}"/>
          </ac:picMkLst>
        </pc:picChg>
        <pc:picChg chg="add mod">
          <ac:chgData name="Clements, William" userId="cbdb0636-a496-422a-8d40-98c53d494d26" providerId="ADAL" clId="{B8FB0607-6FB0-754E-B507-080DD3CE3C46}" dt="2022-10-28T22:16:41.902" v="1622" actId="1076"/>
          <ac:picMkLst>
            <pc:docMk/>
            <pc:sldMk cId="398978961" sldId="321"/>
            <ac:picMk id="3" creationId="{D719CF31-3166-A982-8108-BA2C2E0D379C}"/>
          </ac:picMkLst>
        </pc:picChg>
        <pc:picChg chg="add mod">
          <ac:chgData name="Clements, William" userId="cbdb0636-a496-422a-8d40-98c53d494d26" providerId="ADAL" clId="{B8FB0607-6FB0-754E-B507-080DD3CE3C46}" dt="2022-10-28T22:16:59.149" v="1626" actId="1076"/>
          <ac:picMkLst>
            <pc:docMk/>
            <pc:sldMk cId="398978961" sldId="321"/>
            <ac:picMk id="4" creationId="{1F73FB74-94DA-A620-D933-923D6E358FD6}"/>
          </ac:picMkLst>
        </pc:picChg>
        <pc:picChg chg="del">
          <ac:chgData name="Clements, William" userId="cbdb0636-a496-422a-8d40-98c53d494d26" providerId="ADAL" clId="{B8FB0607-6FB0-754E-B507-080DD3CE3C46}" dt="2022-10-28T22:15:52.077" v="1607" actId="478"/>
          <ac:picMkLst>
            <pc:docMk/>
            <pc:sldMk cId="398978961" sldId="321"/>
            <ac:picMk id="45" creationId="{F9C0DAF7-2CEE-5F7D-B29C-6ADEB6B35573}"/>
          </ac:picMkLst>
        </pc:picChg>
        <pc:picChg chg="del">
          <ac:chgData name="Clements, William" userId="cbdb0636-a496-422a-8d40-98c53d494d26" providerId="ADAL" clId="{B8FB0607-6FB0-754E-B507-080DD3CE3C46}" dt="2022-10-28T22:15:59.480" v="1611" actId="478"/>
          <ac:picMkLst>
            <pc:docMk/>
            <pc:sldMk cId="398978961" sldId="321"/>
            <ac:picMk id="46" creationId="{2EF52199-B297-AFC6-8808-A215E3B27064}"/>
          </ac:picMkLst>
        </pc:picChg>
        <pc:picChg chg="del">
          <ac:chgData name="Clements, William" userId="cbdb0636-a496-422a-8d40-98c53d494d26" providerId="ADAL" clId="{B8FB0607-6FB0-754E-B507-080DD3CE3C46}" dt="2022-10-28T22:16:00.041" v="1612" actId="478"/>
          <ac:picMkLst>
            <pc:docMk/>
            <pc:sldMk cId="398978961" sldId="321"/>
            <ac:picMk id="47" creationId="{E977CC58-1B5A-C7A7-9C96-ECBBEB2F4399}"/>
          </ac:picMkLst>
        </pc:picChg>
      </pc:sldChg>
      <pc:sldChg chg="addSp delSp modSp add mod ord">
        <pc:chgData name="Clements, William" userId="cbdb0636-a496-422a-8d40-98c53d494d26" providerId="ADAL" clId="{B8FB0607-6FB0-754E-B507-080DD3CE3C46}" dt="2022-10-28T22:28:40.954" v="1769" actId="478"/>
        <pc:sldMkLst>
          <pc:docMk/>
          <pc:sldMk cId="2776579519" sldId="322"/>
        </pc:sldMkLst>
        <pc:spChg chg="add del mod">
          <ac:chgData name="Clements, William" userId="cbdb0636-a496-422a-8d40-98c53d494d26" providerId="ADAL" clId="{B8FB0607-6FB0-754E-B507-080DD3CE3C46}" dt="2022-10-28T22:23:40.703" v="1701" actId="21"/>
          <ac:spMkLst>
            <pc:docMk/>
            <pc:sldMk cId="2776579519" sldId="322"/>
            <ac:spMk id="6" creationId="{C0452080-AE5B-24C2-9C23-DF88891D9FF8}"/>
          </ac:spMkLst>
        </pc:spChg>
        <pc:spChg chg="mod">
          <ac:chgData name="Clements, William" userId="cbdb0636-a496-422a-8d40-98c53d494d26" providerId="ADAL" clId="{B8FB0607-6FB0-754E-B507-080DD3CE3C46}" dt="2022-10-28T22:23:45.411" v="1704" actId="1076"/>
          <ac:spMkLst>
            <pc:docMk/>
            <pc:sldMk cId="2776579519" sldId="322"/>
            <ac:spMk id="10" creationId="{2CAEAA53-849F-4E26-1850-F310B93BC903}"/>
          </ac:spMkLst>
        </pc:spChg>
        <pc:spChg chg="add del mod">
          <ac:chgData name="Clements, William" userId="cbdb0636-a496-422a-8d40-98c53d494d26" providerId="ADAL" clId="{B8FB0607-6FB0-754E-B507-080DD3CE3C46}" dt="2022-10-28T22:23:40.703" v="1701" actId="21"/>
          <ac:spMkLst>
            <pc:docMk/>
            <pc:sldMk cId="2776579519" sldId="322"/>
            <ac:spMk id="11" creationId="{8A38EBA4-52B4-A7A4-D29F-83DAAE8757F2}"/>
          </ac:spMkLst>
        </pc:spChg>
        <pc:spChg chg="add mod">
          <ac:chgData name="Clements, William" userId="cbdb0636-a496-422a-8d40-98c53d494d26" providerId="ADAL" clId="{B8FB0607-6FB0-754E-B507-080DD3CE3C46}" dt="2022-10-28T22:23:56.868" v="1708" actId="1076"/>
          <ac:spMkLst>
            <pc:docMk/>
            <pc:sldMk cId="2776579519" sldId="322"/>
            <ac:spMk id="12" creationId="{A6C918DE-8BC0-0FA9-F993-D7DBEB580BF4}"/>
          </ac:spMkLst>
        </pc:spChg>
        <pc:spChg chg="add del mod">
          <ac:chgData name="Clements, William" userId="cbdb0636-a496-422a-8d40-98c53d494d26" providerId="ADAL" clId="{B8FB0607-6FB0-754E-B507-080DD3CE3C46}" dt="2022-10-28T22:24:05.194" v="1710" actId="478"/>
          <ac:spMkLst>
            <pc:docMk/>
            <pc:sldMk cId="2776579519" sldId="322"/>
            <ac:spMk id="13" creationId="{A2D66074-3435-836E-9BB6-58CB15482D30}"/>
          </ac:spMkLst>
        </pc:spChg>
        <pc:spChg chg="add mod">
          <ac:chgData name="Clements, William" userId="cbdb0636-a496-422a-8d40-98c53d494d26" providerId="ADAL" clId="{B8FB0607-6FB0-754E-B507-080DD3CE3C46}" dt="2022-10-28T22:23:56.868" v="1708" actId="1076"/>
          <ac:spMkLst>
            <pc:docMk/>
            <pc:sldMk cId="2776579519" sldId="322"/>
            <ac:spMk id="14" creationId="{789E953B-308B-C2D5-93BB-A6B182BCEF9A}"/>
          </ac:spMkLst>
        </pc:spChg>
        <pc:spChg chg="add del mod">
          <ac:chgData name="Clements, William" userId="cbdb0636-a496-422a-8d40-98c53d494d26" providerId="ADAL" clId="{B8FB0607-6FB0-754E-B507-080DD3CE3C46}" dt="2022-10-28T22:24:05.194" v="1710" actId="478"/>
          <ac:spMkLst>
            <pc:docMk/>
            <pc:sldMk cId="2776579519" sldId="322"/>
            <ac:spMk id="15" creationId="{298A3B7D-8747-2EFB-A1E1-A4A80F18F692}"/>
          </ac:spMkLst>
        </pc:spChg>
        <pc:spChg chg="add del mod">
          <ac:chgData name="Clements, William" userId="cbdb0636-a496-422a-8d40-98c53d494d26" providerId="ADAL" clId="{B8FB0607-6FB0-754E-B507-080DD3CE3C46}" dt="2022-10-28T22:24:05.194" v="1710" actId="478"/>
          <ac:spMkLst>
            <pc:docMk/>
            <pc:sldMk cId="2776579519" sldId="322"/>
            <ac:spMk id="16" creationId="{60F8FC18-B669-D1AE-16C6-7A73DF2728DA}"/>
          </ac:spMkLst>
        </pc:spChg>
        <pc:spChg chg="add del mod">
          <ac:chgData name="Clements, William" userId="cbdb0636-a496-422a-8d40-98c53d494d26" providerId="ADAL" clId="{B8FB0607-6FB0-754E-B507-080DD3CE3C46}" dt="2022-10-28T22:24:05.194" v="1710" actId="478"/>
          <ac:spMkLst>
            <pc:docMk/>
            <pc:sldMk cId="2776579519" sldId="322"/>
            <ac:spMk id="17" creationId="{E6EDFF7D-F194-BA29-4E95-CE6C603F6813}"/>
          </ac:spMkLst>
        </pc:spChg>
        <pc:spChg chg="add mod">
          <ac:chgData name="Clements, William" userId="cbdb0636-a496-422a-8d40-98c53d494d26" providerId="ADAL" clId="{B8FB0607-6FB0-754E-B507-080DD3CE3C46}" dt="2022-10-28T22:19:31.304" v="1647" actId="1076"/>
          <ac:spMkLst>
            <pc:docMk/>
            <pc:sldMk cId="2776579519" sldId="322"/>
            <ac:spMk id="18" creationId="{A1AFC21C-B11A-6966-E321-A0FFA8BAB7A9}"/>
          </ac:spMkLst>
        </pc:spChg>
        <pc:spChg chg="add mod">
          <ac:chgData name="Clements, William" userId="cbdb0636-a496-422a-8d40-98c53d494d26" providerId="ADAL" clId="{B8FB0607-6FB0-754E-B507-080DD3CE3C46}" dt="2022-10-28T22:19:36.038" v="1661" actId="20577"/>
          <ac:spMkLst>
            <pc:docMk/>
            <pc:sldMk cId="2776579519" sldId="322"/>
            <ac:spMk id="19" creationId="{69C9023E-0F86-7F4F-368B-0CEDBDA09E2C}"/>
          </ac:spMkLst>
        </pc:spChg>
        <pc:spChg chg="add del mod">
          <ac:chgData name="Clements, William" userId="cbdb0636-a496-422a-8d40-98c53d494d26" providerId="ADAL" clId="{B8FB0607-6FB0-754E-B507-080DD3CE3C46}" dt="2022-10-28T22:28:40.954" v="1769" actId="478"/>
          <ac:spMkLst>
            <pc:docMk/>
            <pc:sldMk cId="2776579519" sldId="322"/>
            <ac:spMk id="20" creationId="{8DE87FBA-3A68-A47C-3287-19CA7A3A4B46}"/>
          </ac:spMkLst>
        </pc:spChg>
        <pc:spChg chg="add del mod">
          <ac:chgData name="Clements, William" userId="cbdb0636-a496-422a-8d40-98c53d494d26" providerId="ADAL" clId="{B8FB0607-6FB0-754E-B507-080DD3CE3C46}" dt="2022-10-28T22:28:40.954" v="1769" actId="478"/>
          <ac:spMkLst>
            <pc:docMk/>
            <pc:sldMk cId="2776579519" sldId="322"/>
            <ac:spMk id="21" creationId="{50FAA257-6C27-EEC6-7382-D2103F583CF5}"/>
          </ac:spMkLst>
        </pc:spChg>
        <pc:spChg chg="add del mod">
          <ac:chgData name="Clements, William" userId="cbdb0636-a496-422a-8d40-98c53d494d26" providerId="ADAL" clId="{B8FB0607-6FB0-754E-B507-080DD3CE3C46}" dt="2022-10-28T22:24:02.596" v="1709" actId="1076"/>
          <ac:spMkLst>
            <pc:docMk/>
            <pc:sldMk cId="2776579519" sldId="322"/>
            <ac:spMk id="22" creationId="{3B957468-2DDD-A90A-9896-A8D0111A535D}"/>
          </ac:spMkLst>
        </pc:spChg>
        <pc:spChg chg="add del mod">
          <ac:chgData name="Clements, William" userId="cbdb0636-a496-422a-8d40-98c53d494d26" providerId="ADAL" clId="{B8FB0607-6FB0-754E-B507-080DD3CE3C46}" dt="2022-10-28T22:24:02.596" v="1709" actId="1076"/>
          <ac:spMkLst>
            <pc:docMk/>
            <pc:sldMk cId="2776579519" sldId="322"/>
            <ac:spMk id="23" creationId="{C981D869-6645-ECEA-B92E-D0009035923E}"/>
          </ac:spMkLst>
        </pc:spChg>
        <pc:spChg chg="add mod">
          <ac:chgData name="Clements, William" userId="cbdb0636-a496-422a-8d40-98c53d494d26" providerId="ADAL" clId="{B8FB0607-6FB0-754E-B507-080DD3CE3C46}" dt="2022-10-28T22:28:37.915" v="1768"/>
          <ac:spMkLst>
            <pc:docMk/>
            <pc:sldMk cId="2776579519" sldId="322"/>
            <ac:spMk id="24" creationId="{B93D1A04-AA13-96E6-1106-E9CD8419D011}"/>
          </ac:spMkLst>
        </pc:spChg>
        <pc:spChg chg="add mod">
          <ac:chgData name="Clements, William" userId="cbdb0636-a496-422a-8d40-98c53d494d26" providerId="ADAL" clId="{B8FB0607-6FB0-754E-B507-080DD3CE3C46}" dt="2022-10-28T22:28:37.915" v="1768"/>
          <ac:spMkLst>
            <pc:docMk/>
            <pc:sldMk cId="2776579519" sldId="322"/>
            <ac:spMk id="25" creationId="{0179E0B6-2896-45B9-636A-C57236C4D39A}"/>
          </ac:spMkLst>
        </pc:spChg>
        <pc:picChg chg="add del mod">
          <ac:chgData name="Clements, William" userId="cbdb0636-a496-422a-8d40-98c53d494d26" providerId="ADAL" clId="{B8FB0607-6FB0-754E-B507-080DD3CE3C46}" dt="2022-10-28T22:25:46.294" v="1721" actId="478"/>
          <ac:picMkLst>
            <pc:docMk/>
            <pc:sldMk cId="2776579519" sldId="322"/>
            <ac:picMk id="5" creationId="{4E1892E6-B5F8-594F-AF49-D5CF28E8E2F1}"/>
          </ac:picMkLst>
        </pc:picChg>
      </pc:sldChg>
      <pc:sldChg chg="addSp delSp modSp add mod ord">
        <pc:chgData name="Clements, William" userId="cbdb0636-a496-422a-8d40-98c53d494d26" providerId="ADAL" clId="{B8FB0607-6FB0-754E-B507-080DD3CE3C46}" dt="2022-10-28T22:22:30.079" v="1700" actId="14100"/>
        <pc:sldMkLst>
          <pc:docMk/>
          <pc:sldMk cId="2623707128" sldId="323"/>
        </pc:sldMkLst>
        <pc:spChg chg="mod">
          <ac:chgData name="Clements, William" userId="cbdb0636-a496-422a-8d40-98c53d494d26" providerId="ADAL" clId="{B8FB0607-6FB0-754E-B507-080DD3CE3C46}" dt="2022-10-28T22:21:57.143" v="1695" actId="20577"/>
          <ac:spMkLst>
            <pc:docMk/>
            <pc:sldMk cId="2623707128" sldId="323"/>
            <ac:spMk id="12" creationId="{CE20F95A-2FD7-E53C-FB3A-D16A0A8414B8}"/>
          </ac:spMkLst>
        </pc:spChg>
        <pc:spChg chg="mod">
          <ac:chgData name="Clements, William" userId="cbdb0636-a496-422a-8d40-98c53d494d26" providerId="ADAL" clId="{B8FB0607-6FB0-754E-B507-080DD3CE3C46}" dt="2022-10-28T22:22:18.783" v="1698"/>
          <ac:spMkLst>
            <pc:docMk/>
            <pc:sldMk cId="2623707128" sldId="323"/>
            <ac:spMk id="29" creationId="{B44C2AC7-1638-D650-131E-77944CC6D986}"/>
          </ac:spMkLst>
        </pc:spChg>
        <pc:spChg chg="mod">
          <ac:chgData name="Clements, William" userId="cbdb0636-a496-422a-8d40-98c53d494d26" providerId="ADAL" clId="{B8FB0607-6FB0-754E-B507-080DD3CE3C46}" dt="2022-10-28T22:22:10.167" v="1697"/>
          <ac:spMkLst>
            <pc:docMk/>
            <pc:sldMk cId="2623707128" sldId="323"/>
            <ac:spMk id="48" creationId="{3306AD0E-EFE3-5247-51B7-2BC58323205F}"/>
          </ac:spMkLst>
        </pc:spChg>
        <pc:spChg chg="del">
          <ac:chgData name="Clements, William" userId="cbdb0636-a496-422a-8d40-98c53d494d26" providerId="ADAL" clId="{B8FB0607-6FB0-754E-B507-080DD3CE3C46}" dt="2022-10-28T22:22:25.475" v="1699" actId="478"/>
          <ac:spMkLst>
            <pc:docMk/>
            <pc:sldMk cId="2623707128" sldId="323"/>
            <ac:spMk id="51" creationId="{3D3D2473-17F0-96F3-67DC-2C8499C903E7}"/>
          </ac:spMkLst>
        </pc:spChg>
        <pc:spChg chg="del">
          <ac:chgData name="Clements, William" userId="cbdb0636-a496-422a-8d40-98c53d494d26" providerId="ADAL" clId="{B8FB0607-6FB0-754E-B507-080DD3CE3C46}" dt="2022-10-28T22:22:25.475" v="1699" actId="478"/>
          <ac:spMkLst>
            <pc:docMk/>
            <pc:sldMk cId="2623707128" sldId="323"/>
            <ac:spMk id="54" creationId="{F909045F-F766-C911-BBF9-899E7504A62F}"/>
          </ac:spMkLst>
        </pc:spChg>
        <pc:spChg chg="del">
          <ac:chgData name="Clements, William" userId="cbdb0636-a496-422a-8d40-98c53d494d26" providerId="ADAL" clId="{B8FB0607-6FB0-754E-B507-080DD3CE3C46}" dt="2022-10-28T22:22:25.475" v="1699" actId="478"/>
          <ac:spMkLst>
            <pc:docMk/>
            <pc:sldMk cId="2623707128" sldId="323"/>
            <ac:spMk id="55" creationId="{EB24FDEE-78E7-8872-0497-5BAF027E205C}"/>
          </ac:spMkLst>
        </pc:spChg>
        <pc:spChg chg="del">
          <ac:chgData name="Clements, William" userId="cbdb0636-a496-422a-8d40-98c53d494d26" providerId="ADAL" clId="{B8FB0607-6FB0-754E-B507-080DD3CE3C46}" dt="2022-10-28T22:22:25.475" v="1699" actId="478"/>
          <ac:spMkLst>
            <pc:docMk/>
            <pc:sldMk cId="2623707128" sldId="323"/>
            <ac:spMk id="62" creationId="{B08C8BB9-9B65-A2C2-62CC-327FF4A56441}"/>
          </ac:spMkLst>
        </pc:spChg>
        <pc:picChg chg="add mod">
          <ac:chgData name="Clements, William" userId="cbdb0636-a496-422a-8d40-98c53d494d26" providerId="ADAL" clId="{B8FB0607-6FB0-754E-B507-080DD3CE3C46}" dt="2022-10-28T22:21:30.485" v="1687" actId="1076"/>
          <ac:picMkLst>
            <pc:docMk/>
            <pc:sldMk cId="2623707128" sldId="323"/>
            <ac:picMk id="2" creationId="{5B3AE3C8-01AD-D320-0B68-2EA0DEA74FE2}"/>
          </ac:picMkLst>
        </pc:picChg>
        <pc:picChg chg="add mod">
          <ac:chgData name="Clements, William" userId="cbdb0636-a496-422a-8d40-98c53d494d26" providerId="ADAL" clId="{B8FB0607-6FB0-754E-B507-080DD3CE3C46}" dt="2022-10-28T22:21:47.807" v="1692" actId="14100"/>
          <ac:picMkLst>
            <pc:docMk/>
            <pc:sldMk cId="2623707128" sldId="323"/>
            <ac:picMk id="4" creationId="{6B473AF0-031A-DF79-4D76-5B6BC10D502C}"/>
          </ac:picMkLst>
        </pc:picChg>
        <pc:picChg chg="del">
          <ac:chgData name="Clements, William" userId="cbdb0636-a496-422a-8d40-98c53d494d26" providerId="ADAL" clId="{B8FB0607-6FB0-754E-B507-080DD3CE3C46}" dt="2022-10-28T22:21:40.203" v="1688" actId="478"/>
          <ac:picMkLst>
            <pc:docMk/>
            <pc:sldMk cId="2623707128" sldId="323"/>
            <ac:picMk id="9" creationId="{4C9825FC-CCEB-34CA-0727-CA1AB70C2A27}"/>
          </ac:picMkLst>
        </pc:picChg>
        <pc:picChg chg="del">
          <ac:chgData name="Clements, William" userId="cbdb0636-a496-422a-8d40-98c53d494d26" providerId="ADAL" clId="{B8FB0607-6FB0-754E-B507-080DD3CE3C46}" dt="2022-10-28T22:21:41.589" v="1689" actId="478"/>
          <ac:picMkLst>
            <pc:docMk/>
            <pc:sldMk cId="2623707128" sldId="323"/>
            <ac:picMk id="33" creationId="{5C7FAA6F-B2B6-C0E9-31CF-68796D46F00C}"/>
          </ac:picMkLst>
        </pc:picChg>
        <pc:picChg chg="del">
          <ac:chgData name="Clements, William" userId="cbdb0636-a496-422a-8d40-98c53d494d26" providerId="ADAL" clId="{B8FB0607-6FB0-754E-B507-080DD3CE3C46}" dt="2022-10-28T22:21:27.720" v="1685" actId="478"/>
          <ac:picMkLst>
            <pc:docMk/>
            <pc:sldMk cId="2623707128" sldId="323"/>
            <ac:picMk id="36" creationId="{4CFD9329-82EB-0223-CCE7-921B7C5442C8}"/>
          </ac:picMkLst>
        </pc:picChg>
        <pc:cxnChg chg="mod">
          <ac:chgData name="Clements, William" userId="cbdb0636-a496-422a-8d40-98c53d494d26" providerId="ADAL" clId="{B8FB0607-6FB0-754E-B507-080DD3CE3C46}" dt="2022-10-28T22:22:30.079" v="1700" actId="14100"/>
          <ac:cxnSpMkLst>
            <pc:docMk/>
            <pc:sldMk cId="2623707128" sldId="323"/>
            <ac:cxnSpMk id="50" creationId="{C8943FDB-1E68-BDE4-4521-3699AC06D7DA}"/>
          </ac:cxnSpMkLst>
        </pc:cxnChg>
        <pc:cxnChg chg="mod">
          <ac:chgData name="Clements, William" userId="cbdb0636-a496-422a-8d40-98c53d494d26" providerId="ADAL" clId="{B8FB0607-6FB0-754E-B507-080DD3CE3C46}" dt="2022-10-28T22:21:41.589" v="1689" actId="478"/>
          <ac:cxnSpMkLst>
            <pc:docMk/>
            <pc:sldMk cId="2623707128" sldId="323"/>
            <ac:cxnSpMk id="69" creationId="{77705E5C-875F-A677-E919-8F36BDB4D222}"/>
          </ac:cxnSpMkLst>
        </pc:cxnChg>
      </pc:sldChg>
      <pc:sldChg chg="addSp delSp modSp add mod">
        <pc:chgData name="Clements, William" userId="cbdb0636-a496-422a-8d40-98c53d494d26" providerId="ADAL" clId="{B8FB0607-6FB0-754E-B507-080DD3CE3C46}" dt="2022-10-28T22:28:31.602" v="1767" actId="14100"/>
        <pc:sldMkLst>
          <pc:docMk/>
          <pc:sldMk cId="3942678163" sldId="324"/>
        </pc:sldMkLst>
        <pc:spChg chg="mod">
          <ac:chgData name="Clements, William" userId="cbdb0636-a496-422a-8d40-98c53d494d26" providerId="ADAL" clId="{B8FB0607-6FB0-754E-B507-080DD3CE3C46}" dt="2022-10-28T22:26:37.257" v="1739" actId="1076"/>
          <ac:spMkLst>
            <pc:docMk/>
            <pc:sldMk cId="3942678163" sldId="324"/>
            <ac:spMk id="18" creationId="{A1AFC21C-B11A-6966-E321-A0FFA8BAB7A9}"/>
          </ac:spMkLst>
        </pc:spChg>
        <pc:spChg chg="mod">
          <ac:chgData name="Clements, William" userId="cbdb0636-a496-422a-8d40-98c53d494d26" providerId="ADAL" clId="{B8FB0607-6FB0-754E-B507-080DD3CE3C46}" dt="2022-10-28T22:26:37.257" v="1739" actId="1076"/>
          <ac:spMkLst>
            <pc:docMk/>
            <pc:sldMk cId="3942678163" sldId="324"/>
            <ac:spMk id="19" creationId="{69C9023E-0F86-7F4F-368B-0CEDBDA09E2C}"/>
          </ac:spMkLst>
        </pc:spChg>
        <pc:spChg chg="del">
          <ac:chgData name="Clements, William" userId="cbdb0636-a496-422a-8d40-98c53d494d26" providerId="ADAL" clId="{B8FB0607-6FB0-754E-B507-080DD3CE3C46}" dt="2022-10-28T22:28:27.600" v="1766" actId="478"/>
          <ac:spMkLst>
            <pc:docMk/>
            <pc:sldMk cId="3942678163" sldId="324"/>
            <ac:spMk id="20" creationId="{8DE87FBA-3A68-A47C-3287-19CA7A3A4B46}"/>
          </ac:spMkLst>
        </pc:spChg>
        <pc:spChg chg="del">
          <ac:chgData name="Clements, William" userId="cbdb0636-a496-422a-8d40-98c53d494d26" providerId="ADAL" clId="{B8FB0607-6FB0-754E-B507-080DD3CE3C46}" dt="2022-10-28T22:28:27.600" v="1766" actId="478"/>
          <ac:spMkLst>
            <pc:docMk/>
            <pc:sldMk cId="3942678163" sldId="324"/>
            <ac:spMk id="21" creationId="{50FAA257-6C27-EEC6-7382-D2103F583CF5}"/>
          </ac:spMkLst>
        </pc:spChg>
        <pc:spChg chg="add mod">
          <ac:chgData name="Clements, William" userId="cbdb0636-a496-422a-8d40-98c53d494d26" providerId="ADAL" clId="{B8FB0607-6FB0-754E-B507-080DD3CE3C46}" dt="2022-10-28T22:28:23.938" v="1765"/>
          <ac:spMkLst>
            <pc:docMk/>
            <pc:sldMk cId="3942678163" sldId="324"/>
            <ac:spMk id="27" creationId="{58C8E518-3699-D4EF-0E69-671AA15C1BC5}"/>
          </ac:spMkLst>
        </pc:spChg>
        <pc:spChg chg="add mod">
          <ac:chgData name="Clements, William" userId="cbdb0636-a496-422a-8d40-98c53d494d26" providerId="ADAL" clId="{B8FB0607-6FB0-754E-B507-080DD3CE3C46}" dt="2022-10-28T22:28:23.938" v="1765"/>
          <ac:spMkLst>
            <pc:docMk/>
            <pc:sldMk cId="3942678163" sldId="324"/>
            <ac:spMk id="28" creationId="{4F1CFF11-11F6-94B9-DFCF-37E57FC4AAD3}"/>
          </ac:spMkLst>
        </pc:spChg>
        <pc:picChg chg="del">
          <ac:chgData name="Clements, William" userId="cbdb0636-a496-422a-8d40-98c53d494d26" providerId="ADAL" clId="{B8FB0607-6FB0-754E-B507-080DD3CE3C46}" dt="2022-10-28T22:24:28.465" v="1712" actId="478"/>
          <ac:picMkLst>
            <pc:docMk/>
            <pc:sldMk cId="3942678163" sldId="324"/>
            <ac:picMk id="5" creationId="{4E1892E6-B5F8-594F-AF49-D5CF28E8E2F1}"/>
          </ac:picMkLst>
        </pc:picChg>
        <pc:cxnChg chg="add mod">
          <ac:chgData name="Clements, William" userId="cbdb0636-a496-422a-8d40-98c53d494d26" providerId="ADAL" clId="{B8FB0607-6FB0-754E-B507-080DD3CE3C46}" dt="2022-10-28T22:26:37.257" v="1739" actId="1076"/>
          <ac:cxnSpMkLst>
            <pc:docMk/>
            <pc:sldMk cId="3942678163" sldId="324"/>
            <ac:cxnSpMk id="11" creationId="{E497F0AA-586B-C5E3-1124-29A83D472BA1}"/>
          </ac:cxnSpMkLst>
        </pc:cxnChg>
        <pc:cxnChg chg="add mod">
          <ac:chgData name="Clements, William" userId="cbdb0636-a496-422a-8d40-98c53d494d26" providerId="ADAL" clId="{B8FB0607-6FB0-754E-B507-080DD3CE3C46}" dt="2022-10-28T22:28:31.602" v="1767" actId="14100"/>
          <ac:cxnSpMkLst>
            <pc:docMk/>
            <pc:sldMk cId="3942678163" sldId="324"/>
            <ac:cxnSpMk id="13" creationId="{0D2404F5-38E2-7E38-C765-9B559AEDB392}"/>
          </ac:cxnSpMkLst>
        </pc:cxnChg>
      </pc:sldChg>
      <pc:sldChg chg="addSp delSp modSp add mod">
        <pc:chgData name="Clements, William" userId="cbdb0636-a496-422a-8d40-98c53d494d26" providerId="ADAL" clId="{B8FB0607-6FB0-754E-B507-080DD3CE3C46}" dt="2022-10-28T22:28:19.488" v="1764" actId="1076"/>
        <pc:sldMkLst>
          <pc:docMk/>
          <pc:sldMk cId="618926656" sldId="325"/>
        </pc:sldMkLst>
        <pc:spChg chg="add mod">
          <ac:chgData name="Clements, William" userId="cbdb0636-a496-422a-8d40-98c53d494d26" providerId="ADAL" clId="{B8FB0607-6FB0-754E-B507-080DD3CE3C46}" dt="2022-10-28T22:26:57.804" v="1740"/>
          <ac:spMkLst>
            <pc:docMk/>
            <pc:sldMk cId="618926656" sldId="325"/>
            <ac:spMk id="6" creationId="{3FA04427-C8B5-87D3-DFB6-7AB1C5435697}"/>
          </ac:spMkLst>
        </pc:spChg>
        <pc:spChg chg="add mod">
          <ac:chgData name="Clements, William" userId="cbdb0636-a496-422a-8d40-98c53d494d26" providerId="ADAL" clId="{B8FB0607-6FB0-754E-B507-080DD3CE3C46}" dt="2022-10-28T22:26:57.804" v="1740"/>
          <ac:spMkLst>
            <pc:docMk/>
            <pc:sldMk cId="618926656" sldId="325"/>
            <ac:spMk id="11" creationId="{E5613827-1F74-2829-C849-B4B8DCEE990E}"/>
          </ac:spMkLst>
        </pc:spChg>
        <pc:spChg chg="del">
          <ac:chgData name="Clements, William" userId="cbdb0636-a496-422a-8d40-98c53d494d26" providerId="ADAL" clId="{B8FB0607-6FB0-754E-B507-080DD3CE3C46}" dt="2022-10-28T22:27:40.609" v="1761" actId="478"/>
          <ac:spMkLst>
            <pc:docMk/>
            <pc:sldMk cId="618926656" sldId="325"/>
            <ac:spMk id="18" creationId="{A1AFC21C-B11A-6966-E321-A0FFA8BAB7A9}"/>
          </ac:spMkLst>
        </pc:spChg>
        <pc:spChg chg="del mod">
          <ac:chgData name="Clements, William" userId="cbdb0636-a496-422a-8d40-98c53d494d26" providerId="ADAL" clId="{B8FB0607-6FB0-754E-B507-080DD3CE3C46}" dt="2022-10-28T22:27:41.959" v="1762" actId="478"/>
          <ac:spMkLst>
            <pc:docMk/>
            <pc:sldMk cId="618926656" sldId="325"/>
            <ac:spMk id="19" creationId="{69C9023E-0F86-7F4F-368B-0CEDBDA09E2C}"/>
          </ac:spMkLst>
        </pc:spChg>
        <pc:spChg chg="mod">
          <ac:chgData name="Clements, William" userId="cbdb0636-a496-422a-8d40-98c53d494d26" providerId="ADAL" clId="{B8FB0607-6FB0-754E-B507-080DD3CE3C46}" dt="2022-10-28T22:28:19.488" v="1764" actId="1076"/>
          <ac:spMkLst>
            <pc:docMk/>
            <pc:sldMk cId="618926656" sldId="325"/>
            <ac:spMk id="20" creationId="{8DE87FBA-3A68-A47C-3287-19CA7A3A4B46}"/>
          </ac:spMkLst>
        </pc:spChg>
        <pc:spChg chg="mod">
          <ac:chgData name="Clements, William" userId="cbdb0636-a496-422a-8d40-98c53d494d26" providerId="ADAL" clId="{B8FB0607-6FB0-754E-B507-080DD3CE3C46}" dt="2022-10-28T22:28:19.488" v="1764" actId="1076"/>
          <ac:spMkLst>
            <pc:docMk/>
            <pc:sldMk cId="618926656" sldId="325"/>
            <ac:spMk id="21" creationId="{50FAA257-6C27-EEC6-7382-D2103F583C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4C74-26A5-6244-8544-D68DD29C70B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4D75A-B835-7644-BF15-16296E47D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2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7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75A-B835-7644-BF15-16296E47D7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26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9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CEAB-F830-7C4B-8BCE-BFBA9B51000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CEAB-F830-7C4B-8BCE-BFBA9B51000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CEAB-F830-7C4B-8BCE-BFBA9B51000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2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CEAB-F830-7C4B-8BCE-BFBA9B51000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1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CEAB-F830-7C4B-8BCE-BFBA9B51000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4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CEAB-F830-7C4B-8BCE-BFBA9B51000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6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CEAB-F830-7C4B-8BCE-BFBA9B51000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CEAB-F830-7C4B-8BCE-BFBA9B51000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9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CEAB-F830-7C4B-8BCE-BFBA9B51000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4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CEAB-F830-7C4B-8BCE-BFBA9B51000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CEAB-F830-7C4B-8BCE-BFBA9B51000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7CEAB-F830-7C4B-8BCE-BFBA9B51000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98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byui-cse.github.io/cse111-course/lesson11/prove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byui-cse.github.io/cse111-course/lesson08/prove.html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list_index.asp" TargetMode="External"/><Relationship Id="rId13" Type="http://schemas.openxmlformats.org/officeDocument/2006/relationships/hyperlink" Target="https://www.w3schools.com/python/ref_list_sort.asp" TargetMode="External"/><Relationship Id="rId3" Type="http://schemas.openxmlformats.org/officeDocument/2006/relationships/hyperlink" Target="https://www.w3schools.com/python/ref_list_append.asp" TargetMode="External"/><Relationship Id="rId7" Type="http://schemas.openxmlformats.org/officeDocument/2006/relationships/hyperlink" Target="https://www.w3schools.com/python/ref_list_extend.asp" TargetMode="External"/><Relationship Id="rId12" Type="http://schemas.openxmlformats.org/officeDocument/2006/relationships/hyperlink" Target="https://www.w3schools.com/python/ref_list_reverse.as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schools.com/python/ref_list_count.asp" TargetMode="External"/><Relationship Id="rId11" Type="http://schemas.openxmlformats.org/officeDocument/2006/relationships/hyperlink" Target="https://www.w3schools.com/python/ref_list_remove.asp" TargetMode="External"/><Relationship Id="rId5" Type="http://schemas.openxmlformats.org/officeDocument/2006/relationships/hyperlink" Target="https://www.w3schools.com/python/ref_list_copy.asp" TargetMode="External"/><Relationship Id="rId10" Type="http://schemas.openxmlformats.org/officeDocument/2006/relationships/hyperlink" Target="https://www.w3schools.com/python/ref_list_pop.asp" TargetMode="External"/><Relationship Id="rId4" Type="http://schemas.openxmlformats.org/officeDocument/2006/relationships/hyperlink" Target="https://www.w3schools.com/python/ref_list_clear.asp" TargetMode="External"/><Relationship Id="rId9" Type="http://schemas.openxmlformats.org/officeDocument/2006/relationships/hyperlink" Target="https://www.w3schools.com/python/ref_list_insert.as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list_insert.asp" TargetMode="External"/><Relationship Id="rId3" Type="http://schemas.openxmlformats.org/officeDocument/2006/relationships/hyperlink" Target="https://www.w3schools.com/python/ref_list_clear.asp" TargetMode="External"/><Relationship Id="rId7" Type="http://schemas.openxmlformats.org/officeDocument/2006/relationships/hyperlink" Target="https://www.w3schools.com/python/ref_list_index.asp" TargetMode="External"/><Relationship Id="rId12" Type="http://schemas.openxmlformats.org/officeDocument/2006/relationships/hyperlink" Target="https://www.w3schools.com/python/ref_list_sort.asp" TargetMode="External"/><Relationship Id="rId2" Type="http://schemas.openxmlformats.org/officeDocument/2006/relationships/hyperlink" Target="https://www.w3schools.com/python/ref_list_append.asp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schools.com/python/ref_list_extend.asp" TargetMode="External"/><Relationship Id="rId11" Type="http://schemas.openxmlformats.org/officeDocument/2006/relationships/hyperlink" Target="https://www.w3schools.com/python/ref_list_reverse.asp" TargetMode="External"/><Relationship Id="rId5" Type="http://schemas.openxmlformats.org/officeDocument/2006/relationships/hyperlink" Target="https://www.w3schools.com/python/ref_list_count.asp" TargetMode="External"/><Relationship Id="rId10" Type="http://schemas.openxmlformats.org/officeDocument/2006/relationships/hyperlink" Target="https://www.w3schools.com/python/ref_list_remove.asp" TargetMode="External"/><Relationship Id="rId4" Type="http://schemas.openxmlformats.org/officeDocument/2006/relationships/hyperlink" Target="https://www.w3schools.com/python/ref_list_copy.asp" TargetMode="External"/><Relationship Id="rId9" Type="http://schemas.openxmlformats.org/officeDocument/2006/relationships/hyperlink" Target="https://www.w3schools.com/python/ref_list_pop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015A-F09F-27D3-DCF6-7349608DC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08: 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AB513-B141-23AA-5FDE-4CA198C38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W. Clements</a:t>
            </a:r>
          </a:p>
          <a:p>
            <a:r>
              <a:rPr lang="en-US" dirty="0"/>
              <a:t>CSE 111: Programming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428341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E67E-59AB-C454-B7A5-C3DD312A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Compound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A0E76-6E46-8668-0A0F-EFB06CB1C1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List that contains a list.</a:t>
            </a:r>
          </a:p>
          <a:p>
            <a:r>
              <a:rPr lang="en-US" dirty="0"/>
              <a:t>Create</a:t>
            </a:r>
          </a:p>
          <a:p>
            <a:pPr lvl="1"/>
            <a:r>
              <a:rPr lang="en-US" dirty="0" err="1"/>
              <a:t>apple_tree_data</a:t>
            </a:r>
            <a:r>
              <a:rPr lang="en-US" dirty="0"/>
              <a:t> = [ </a:t>
            </a:r>
            <a:br>
              <a:rPr lang="en-US" dirty="0"/>
            </a:br>
            <a:r>
              <a:rPr lang="en-US" sz="1800" dirty="0"/>
              <a:t># [</a:t>
            </a:r>
            <a:r>
              <a:rPr lang="en-US" sz="1800" dirty="0" err="1"/>
              <a:t>year_planted</a:t>
            </a:r>
            <a:r>
              <a:rPr lang="en-US" sz="1800" dirty="0"/>
              <a:t>, height, girth, </a:t>
            </a:r>
            <a:r>
              <a:rPr lang="en-US" sz="1800" dirty="0" err="1"/>
              <a:t>fruit_amount</a:t>
            </a:r>
            <a:r>
              <a:rPr lang="en-US" sz="1800" dirty="0"/>
              <a:t>] </a:t>
            </a:r>
            <a:br>
              <a:rPr lang="en-US" sz="1800" dirty="0"/>
            </a:br>
            <a:r>
              <a:rPr lang="en-US" sz="1800" dirty="0"/>
              <a:t>[2012, 2.7, 3.6, 70.5], </a:t>
            </a:r>
            <a:br>
              <a:rPr lang="en-US" sz="1800" dirty="0"/>
            </a:br>
            <a:r>
              <a:rPr lang="en-US" sz="1800" dirty="0"/>
              <a:t>[2012, 2.4, 3.7, 81.3], </a:t>
            </a:r>
            <a:br>
              <a:rPr lang="en-US" sz="1800" dirty="0"/>
            </a:br>
            <a:r>
              <a:rPr lang="en-US" sz="1800" dirty="0"/>
              <a:t>[2015, 2.3, 3.6, 62.7], </a:t>
            </a:r>
            <a:br>
              <a:rPr lang="en-US" sz="1800" dirty="0"/>
            </a:br>
            <a:r>
              <a:rPr lang="en-US" sz="1800" dirty="0"/>
              <a:t>[2016, 2.1, 2.7, 42.1] 		]</a:t>
            </a:r>
          </a:p>
          <a:p>
            <a:r>
              <a:rPr lang="en-US" dirty="0"/>
              <a:t>Read/Access</a:t>
            </a:r>
          </a:p>
          <a:p>
            <a:pPr lvl="1"/>
            <a:r>
              <a:rPr lang="en-US" dirty="0"/>
              <a:t>Year = </a:t>
            </a:r>
            <a:r>
              <a:rPr lang="en-US" dirty="0" err="1"/>
              <a:t>apple_tree_data</a:t>
            </a:r>
            <a:r>
              <a:rPr lang="en-US" dirty="0"/>
              <a:t>[1][0]</a:t>
            </a:r>
          </a:p>
          <a:p>
            <a:r>
              <a:rPr lang="en-US" dirty="0"/>
              <a:t>Write</a:t>
            </a:r>
          </a:p>
          <a:p>
            <a:pPr lvl="1"/>
            <a:r>
              <a:rPr lang="en-US" dirty="0" err="1"/>
              <a:t>apple_tree_data</a:t>
            </a:r>
            <a:r>
              <a:rPr lang="en-US" dirty="0"/>
              <a:t>[1][1] = 2013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E9A1A-CA25-DA70-98A0-1B868C281A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CB9F1-4E8A-3726-B4A8-31C5160DE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115" y="0"/>
            <a:ext cx="6139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0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8012-370D-BAAE-5D8D-BFB4A587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  <a:br>
              <a:rPr lang="en-US" dirty="0"/>
            </a:br>
            <a:r>
              <a:rPr lang="en-US" dirty="0"/>
              <a:t>Concepts: </a:t>
            </a:r>
            <a:r>
              <a:rPr lang="en-US" b="1" dirty="0"/>
              <a:t>Values and References¶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0D0D1-8641-9CB8-4B30-08B7CF57DF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computer assigns values to variables differently based on their data type.</a:t>
            </a:r>
          </a:p>
          <a:p>
            <a:endParaRPr lang="en-US" dirty="0"/>
          </a:p>
          <a:p>
            <a:r>
              <a:rPr lang="en-US" dirty="0"/>
              <a:t>Native value types</a:t>
            </a:r>
          </a:p>
          <a:p>
            <a:pPr lvl="1"/>
            <a:r>
              <a:rPr lang="en-US" dirty="0"/>
              <a:t>Int, float, string, </a:t>
            </a:r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BB15A-8580-BAF4-5A4D-03B14E8CD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  <a:p>
            <a:pPr lvl="1"/>
            <a:r>
              <a:rPr lang="en-US" dirty="0"/>
              <a:t>A list is a special type of variable</a:t>
            </a:r>
          </a:p>
          <a:p>
            <a:pPr lvl="1"/>
            <a:r>
              <a:rPr lang="en-US" dirty="0"/>
              <a:t>The variable is a reference, stores the location of the values, as there is more than one.</a:t>
            </a:r>
          </a:p>
        </p:txBody>
      </p:sp>
    </p:spTree>
    <p:extLst>
      <p:ext uri="{BB962C8B-B14F-4D97-AF65-F5344CB8AC3E}">
        <p14:creationId xmlns:p14="http://schemas.microsoft.com/office/powerpoint/2010/main" val="184387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9208-654A-857E-D84E-D576D546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</a:t>
            </a:r>
            <a:br>
              <a:rPr lang="en-US" dirty="0"/>
            </a:br>
            <a:r>
              <a:rPr lang="en-US" b="1" dirty="0"/>
              <a:t>Pass by Value and Pass by Reference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D05C-8142-AC76-40A8-AC232FDDED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fact that the computer </a:t>
            </a:r>
          </a:p>
          <a:p>
            <a:pPr lvl="1"/>
            <a:r>
              <a:rPr lang="en-US" dirty="0"/>
              <a:t>copies the value of some data types (</a:t>
            </a:r>
            <a:r>
              <a:rPr lang="en-US" dirty="0" err="1"/>
              <a:t>boolean</a:t>
            </a:r>
            <a:r>
              <a:rPr lang="en-US" dirty="0"/>
              <a:t>, integer, float) and </a:t>
            </a:r>
          </a:p>
          <a:p>
            <a:pPr lvl="1"/>
            <a:r>
              <a:rPr lang="en-US" dirty="0"/>
              <a:t>copies the reference for other data types (list and other large data types) has important implications for passing arguments into functions.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ECDC2-A185-8B41-51F0-A186098D6A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Def function (parameter, …)</a:t>
            </a:r>
          </a:p>
          <a:p>
            <a:pPr lvl="1"/>
            <a:r>
              <a:rPr lang="en-US" dirty="0"/>
              <a:t>If it a native type, then pass-by-value.</a:t>
            </a:r>
          </a:p>
          <a:p>
            <a:pPr lvl="1"/>
            <a:r>
              <a:rPr lang="en-US" dirty="0"/>
              <a:t>If it is a complex type, like a list, then it is passed as a reference. </a:t>
            </a:r>
          </a:p>
          <a:p>
            <a:pPr lvl="1"/>
            <a:endParaRPr lang="en-US" dirty="0"/>
          </a:p>
          <a:p>
            <a:r>
              <a:rPr lang="en-US" dirty="0"/>
              <a:t>Lets talk about program Stack and program Heap, to better understand.</a:t>
            </a:r>
          </a:p>
        </p:txBody>
      </p:sp>
    </p:spTree>
    <p:extLst>
      <p:ext uri="{BB962C8B-B14F-4D97-AF65-F5344CB8AC3E}">
        <p14:creationId xmlns:p14="http://schemas.microsoft.com/office/powerpoint/2010/main" val="280784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78B9-14B0-6E34-4D7A-B0EEA3DE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08 Prepare: Dictionaries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AEC8-89EB-7762-2753-F1437B3015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Python program can store many items in a </a:t>
            </a:r>
            <a:r>
              <a:rPr lang="en-US" i="1" dirty="0"/>
              <a:t>dictionary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Each </a:t>
            </a:r>
            <a:r>
              <a:rPr lang="en-US" i="1" dirty="0"/>
              <a:t>item</a:t>
            </a:r>
            <a:r>
              <a:rPr lang="en-US" dirty="0"/>
              <a:t> in a dictionary is a key value pair. </a:t>
            </a:r>
          </a:p>
          <a:p>
            <a:pPr lvl="1"/>
            <a:r>
              <a:rPr lang="en-US" dirty="0"/>
              <a:t>Each </a:t>
            </a:r>
            <a:r>
              <a:rPr lang="en-US" i="1" dirty="0"/>
              <a:t>key</a:t>
            </a:r>
            <a:r>
              <a:rPr lang="en-US" dirty="0"/>
              <a:t> within a dictionary must be unique. In other words, no key can appear more than once in a dictionary. </a:t>
            </a:r>
          </a:p>
          <a:p>
            <a:pPr lvl="1"/>
            <a:r>
              <a:rPr lang="en-US" dirty="0"/>
              <a:t>Values within a dictionary do not have to be unique.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CE605-288F-C46B-CE23-23D34139D3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CDF75-B6F6-48D0-1FC6-82865CD9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676" y="0"/>
            <a:ext cx="3378200" cy="246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69A7D4-6009-D382-398B-60A565563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776" y="2463800"/>
            <a:ext cx="5118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78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826D-3E26-2F9C-3745-68A10078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0D994-9F22-0BF9-5EBC-7351A9DB92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dictionary</a:t>
            </a:r>
          </a:p>
          <a:p>
            <a:pPr lvl="1"/>
            <a:r>
              <a:rPr lang="en-US" dirty="0" err="1"/>
              <a:t>mydictionary</a:t>
            </a:r>
            <a:r>
              <a:rPr lang="en-US" dirty="0"/>
              <a:t> = { key : value }</a:t>
            </a:r>
          </a:p>
          <a:p>
            <a:pPr lvl="2"/>
            <a:r>
              <a:rPr lang="en-US" dirty="0"/>
              <a:t>Key are unique values</a:t>
            </a:r>
          </a:p>
          <a:p>
            <a:pPr lvl="2"/>
            <a:r>
              <a:rPr lang="en-US" dirty="0"/>
              <a:t>Value return associated value</a:t>
            </a:r>
          </a:p>
          <a:p>
            <a:r>
              <a:rPr lang="en-US" dirty="0"/>
              <a:t>Update a dictionary</a:t>
            </a:r>
          </a:p>
          <a:p>
            <a:pPr lvl="1"/>
            <a:r>
              <a:rPr lang="en-US" dirty="0"/>
              <a:t>Read: print(</a:t>
            </a:r>
            <a:r>
              <a:rPr lang="en-US" dirty="0" err="1"/>
              <a:t>mydictionary</a:t>
            </a:r>
            <a:r>
              <a:rPr lang="en-US" dirty="0"/>
              <a:t>[key]) Update: </a:t>
            </a:r>
            <a:r>
              <a:rPr lang="en-US" dirty="0" err="1"/>
              <a:t>mydictionary</a:t>
            </a:r>
            <a:r>
              <a:rPr lang="en-US" dirty="0"/>
              <a:t>[key] = value</a:t>
            </a:r>
          </a:p>
          <a:p>
            <a:pPr lvl="2"/>
            <a:r>
              <a:rPr lang="en-US" dirty="0"/>
              <a:t>Either create a new key or</a:t>
            </a:r>
          </a:p>
          <a:p>
            <a:pPr lvl="2"/>
            <a:r>
              <a:rPr lang="en-US" dirty="0"/>
              <a:t>Update a current key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703F5-F8B4-63F1-4CD5-D6AC0E5506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Examples of real-life dictionaries:</a:t>
            </a:r>
          </a:p>
          <a:p>
            <a:pPr lvl="1"/>
            <a:r>
              <a:rPr lang="en-US" dirty="0"/>
              <a:t>Key chain</a:t>
            </a:r>
          </a:p>
          <a:p>
            <a:pPr lvl="1"/>
            <a:r>
              <a:rPr lang="en-US" dirty="0"/>
              <a:t>Card deck</a:t>
            </a:r>
          </a:p>
          <a:p>
            <a:pPr lvl="1"/>
            <a:r>
              <a:rPr lang="en-US" dirty="0"/>
              <a:t>Account numbers</a:t>
            </a:r>
          </a:p>
          <a:p>
            <a:pPr lvl="1"/>
            <a:r>
              <a:rPr lang="en-US" dirty="0"/>
              <a:t>Social Security number</a:t>
            </a:r>
          </a:p>
          <a:p>
            <a:pPr lvl="1"/>
            <a:r>
              <a:rPr lang="en-US" dirty="0"/>
              <a:t>Student number (</a:t>
            </a:r>
            <a:r>
              <a:rPr lang="en-US" dirty="0" err="1"/>
              <a:t>iNumber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Street address</a:t>
            </a:r>
          </a:p>
          <a:p>
            <a:pPr lvl="1"/>
            <a:r>
              <a:rPr lang="en-US" dirty="0"/>
              <a:t>File name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2F58034-5E61-5CDA-382C-B6C19A2DDE52}"/>
              </a:ext>
            </a:extLst>
          </p:cNvPr>
          <p:cNvSpPr/>
          <p:nvPr/>
        </p:nvSpPr>
        <p:spPr>
          <a:xfrm>
            <a:off x="4109422" y="78609"/>
            <a:ext cx="2151529" cy="19061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7E442FA-1C3D-B5E9-5B48-6E353D2AB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377422"/>
              </p:ext>
            </p:extLst>
          </p:nvPr>
        </p:nvGraphicFramePr>
        <p:xfrm>
          <a:off x="4450378" y="758276"/>
          <a:ext cx="14313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83">
                  <a:extLst>
                    <a:ext uri="{9D8B030D-6E8A-4147-A177-3AD203B41FA5}">
                      <a16:colId xmlns:a16="http://schemas.microsoft.com/office/drawing/2014/main" val="3893301291"/>
                    </a:ext>
                  </a:extLst>
                </a:gridCol>
                <a:gridCol w="715683">
                  <a:extLst>
                    <a:ext uri="{9D8B030D-6E8A-4147-A177-3AD203B41FA5}">
                      <a16:colId xmlns:a16="http://schemas.microsoft.com/office/drawing/2014/main" val="1924224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15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46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15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03CF18-401B-E708-348C-E3B6EA887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880" y="3840480"/>
            <a:ext cx="5430303" cy="28400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294E1B-B501-ECAE-ABC1-088ED0D980BB}"/>
              </a:ext>
            </a:extLst>
          </p:cNvPr>
          <p:cNvSpPr/>
          <p:nvPr/>
        </p:nvSpPr>
        <p:spPr>
          <a:xfrm>
            <a:off x="4191153" y="2665633"/>
            <a:ext cx="674915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A645E9-9637-6E74-5B45-E4D8CB8440A6}"/>
              </a:ext>
            </a:extLst>
          </p:cNvPr>
          <p:cNvSpPr/>
          <p:nvPr/>
        </p:nvSpPr>
        <p:spPr>
          <a:xfrm>
            <a:off x="2066138" y="2399652"/>
            <a:ext cx="1426028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dictionaryVar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4BBF81-8029-5DBC-6002-EFA9DE56F25D}"/>
              </a:ext>
            </a:extLst>
          </p:cNvPr>
          <p:cNvSpPr/>
          <p:nvPr/>
        </p:nvSpPr>
        <p:spPr>
          <a:xfrm>
            <a:off x="4953153" y="2665633"/>
            <a:ext cx="674915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B0A60E-FECC-0644-51A1-67244ABE399A}"/>
              </a:ext>
            </a:extLst>
          </p:cNvPr>
          <p:cNvSpPr/>
          <p:nvPr/>
        </p:nvSpPr>
        <p:spPr>
          <a:xfrm>
            <a:off x="5715153" y="2650892"/>
            <a:ext cx="674915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123FAA-7F67-F79E-6DD1-856FF6E28507}"/>
              </a:ext>
            </a:extLst>
          </p:cNvPr>
          <p:cNvSpPr/>
          <p:nvPr/>
        </p:nvSpPr>
        <p:spPr>
          <a:xfrm>
            <a:off x="7195612" y="2640007"/>
            <a:ext cx="674915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4863A9-9D54-1633-998B-1CE3E74A6D5A}"/>
              </a:ext>
            </a:extLst>
          </p:cNvPr>
          <p:cNvSpPr/>
          <p:nvPr/>
        </p:nvSpPr>
        <p:spPr>
          <a:xfrm>
            <a:off x="6477153" y="2864637"/>
            <a:ext cx="195943" cy="21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E8436F-77D9-E514-CEC5-3E3DC2F9EAC0}"/>
              </a:ext>
            </a:extLst>
          </p:cNvPr>
          <p:cNvSpPr/>
          <p:nvPr/>
        </p:nvSpPr>
        <p:spPr>
          <a:xfrm>
            <a:off x="6705752" y="2864637"/>
            <a:ext cx="195943" cy="21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B26560-78B8-37D8-4543-C14F76AA8243}"/>
              </a:ext>
            </a:extLst>
          </p:cNvPr>
          <p:cNvSpPr/>
          <p:nvPr/>
        </p:nvSpPr>
        <p:spPr>
          <a:xfrm>
            <a:off x="6950682" y="2875522"/>
            <a:ext cx="195943" cy="21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5A4F5-032B-8625-759F-591885F1EFC2}"/>
              </a:ext>
            </a:extLst>
          </p:cNvPr>
          <p:cNvSpPr/>
          <p:nvPr/>
        </p:nvSpPr>
        <p:spPr>
          <a:xfrm>
            <a:off x="3413265" y="2114432"/>
            <a:ext cx="1409704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[key]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D63D34-5509-ED37-5523-2C0328072F50}"/>
              </a:ext>
            </a:extLst>
          </p:cNvPr>
          <p:cNvSpPr/>
          <p:nvPr/>
        </p:nvSpPr>
        <p:spPr>
          <a:xfrm>
            <a:off x="4191152" y="2394852"/>
            <a:ext cx="674915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86C412-C162-D48E-B8D1-CEF7AB24A583}"/>
              </a:ext>
            </a:extLst>
          </p:cNvPr>
          <p:cNvSpPr/>
          <p:nvPr/>
        </p:nvSpPr>
        <p:spPr>
          <a:xfrm>
            <a:off x="4953152" y="2385213"/>
            <a:ext cx="674915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04E2F-2615-ADEC-6615-96AEAEE09289}"/>
              </a:ext>
            </a:extLst>
          </p:cNvPr>
          <p:cNvSpPr/>
          <p:nvPr/>
        </p:nvSpPr>
        <p:spPr>
          <a:xfrm>
            <a:off x="5704267" y="2370472"/>
            <a:ext cx="674915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2E539-3F58-EF3C-F65D-6609C42BDB01}"/>
              </a:ext>
            </a:extLst>
          </p:cNvPr>
          <p:cNvSpPr/>
          <p:nvPr/>
        </p:nvSpPr>
        <p:spPr>
          <a:xfrm>
            <a:off x="7195611" y="2359587"/>
            <a:ext cx="674915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Len()-1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AF7D523-CDFA-3B11-E903-C95726154FE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492166" y="2501328"/>
            <a:ext cx="698986" cy="4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AE77B-76E0-7142-7ED1-840B1DAB7B01}"/>
              </a:ext>
            </a:extLst>
          </p:cNvPr>
          <p:cNvSpPr/>
          <p:nvPr/>
        </p:nvSpPr>
        <p:spPr>
          <a:xfrm>
            <a:off x="1973609" y="3477640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.clear()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7C15FF46-D4DA-622E-B747-7F2376072274}"/>
              </a:ext>
            </a:extLst>
          </p:cNvPr>
          <p:cNvCxnSpPr>
            <a:cxnSpLocks/>
            <a:stCxn id="7" idx="2"/>
            <a:endCxn id="25" idx="1"/>
          </p:cNvCxnSpPr>
          <p:nvPr/>
        </p:nvCxnSpPr>
        <p:spPr>
          <a:xfrm rot="16200000" flipH="1">
            <a:off x="2977847" y="2413908"/>
            <a:ext cx="971513" cy="13689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14E3BC4-15D8-6747-EEDA-3C65E985B22E}"/>
              </a:ext>
            </a:extLst>
          </p:cNvPr>
          <p:cNvSpPr/>
          <p:nvPr/>
        </p:nvSpPr>
        <p:spPr>
          <a:xfrm>
            <a:off x="4148054" y="3477640"/>
            <a:ext cx="674915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empty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82F65C-92D4-4346-ADD7-ADC73FD7EEAC}"/>
              </a:ext>
            </a:extLst>
          </p:cNvPr>
          <p:cNvSpPr/>
          <p:nvPr/>
        </p:nvSpPr>
        <p:spPr>
          <a:xfrm>
            <a:off x="6217534" y="225290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.copy()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17CB95-3D74-2CAD-C0DE-8C083986CEBA}"/>
              </a:ext>
            </a:extLst>
          </p:cNvPr>
          <p:cNvSpPr/>
          <p:nvPr/>
        </p:nvSpPr>
        <p:spPr>
          <a:xfrm>
            <a:off x="8436484" y="505755"/>
            <a:ext cx="674915" cy="6313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C16CE0-0BF1-696D-1843-BD8CDCF637AC}"/>
              </a:ext>
            </a:extLst>
          </p:cNvPr>
          <p:cNvSpPr/>
          <p:nvPr/>
        </p:nvSpPr>
        <p:spPr>
          <a:xfrm>
            <a:off x="9198484" y="505755"/>
            <a:ext cx="674915" cy="6313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938AF4-77EF-0D8B-1ABC-740C52D0F065}"/>
              </a:ext>
            </a:extLst>
          </p:cNvPr>
          <p:cNvSpPr/>
          <p:nvPr/>
        </p:nvSpPr>
        <p:spPr>
          <a:xfrm>
            <a:off x="9960484" y="491014"/>
            <a:ext cx="674915" cy="6313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818A4E-7490-870B-7C2A-ED617E990610}"/>
              </a:ext>
            </a:extLst>
          </p:cNvPr>
          <p:cNvSpPr/>
          <p:nvPr/>
        </p:nvSpPr>
        <p:spPr>
          <a:xfrm>
            <a:off x="11440943" y="480129"/>
            <a:ext cx="674915" cy="6313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D351872-01E1-94E7-9E32-5D4B4F084AB2}"/>
              </a:ext>
            </a:extLst>
          </p:cNvPr>
          <p:cNvSpPr/>
          <p:nvPr/>
        </p:nvSpPr>
        <p:spPr>
          <a:xfrm>
            <a:off x="10722484" y="704759"/>
            <a:ext cx="195943" cy="2130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C5FC879-B810-3F75-C9CF-8B6CEA9E776A}"/>
              </a:ext>
            </a:extLst>
          </p:cNvPr>
          <p:cNvSpPr/>
          <p:nvPr/>
        </p:nvSpPr>
        <p:spPr>
          <a:xfrm>
            <a:off x="10951083" y="704759"/>
            <a:ext cx="195943" cy="2130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80738F-A5DD-3572-AC7F-FB8BE4B2A231}"/>
              </a:ext>
            </a:extLst>
          </p:cNvPr>
          <p:cNvSpPr/>
          <p:nvPr/>
        </p:nvSpPr>
        <p:spPr>
          <a:xfrm>
            <a:off x="11196013" y="715644"/>
            <a:ext cx="195943" cy="2130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2E77E1-8903-DE3F-F1A6-81281ECBC68A}"/>
              </a:ext>
            </a:extLst>
          </p:cNvPr>
          <p:cNvSpPr/>
          <p:nvPr/>
        </p:nvSpPr>
        <p:spPr>
          <a:xfrm>
            <a:off x="8436483" y="234974"/>
            <a:ext cx="674915" cy="212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54E77D-CE85-695C-6C9B-18A3E253241E}"/>
              </a:ext>
            </a:extLst>
          </p:cNvPr>
          <p:cNvSpPr/>
          <p:nvPr/>
        </p:nvSpPr>
        <p:spPr>
          <a:xfrm>
            <a:off x="9198483" y="225335"/>
            <a:ext cx="674915" cy="212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F6F9C5-8322-41B2-5E44-52D1022FEF8A}"/>
              </a:ext>
            </a:extLst>
          </p:cNvPr>
          <p:cNvSpPr/>
          <p:nvPr/>
        </p:nvSpPr>
        <p:spPr>
          <a:xfrm>
            <a:off x="9949598" y="210594"/>
            <a:ext cx="674915" cy="212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D28DDF-E74E-0AF8-B7E3-39A2EA0AF1CF}"/>
              </a:ext>
            </a:extLst>
          </p:cNvPr>
          <p:cNvSpPr/>
          <p:nvPr/>
        </p:nvSpPr>
        <p:spPr>
          <a:xfrm>
            <a:off x="11440942" y="199709"/>
            <a:ext cx="674915" cy="212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Len()-1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69345A-CEEE-6CCB-14DC-1661BB724735}"/>
              </a:ext>
            </a:extLst>
          </p:cNvPr>
          <p:cNvSpPr/>
          <p:nvPr/>
        </p:nvSpPr>
        <p:spPr>
          <a:xfrm>
            <a:off x="6281114" y="516082"/>
            <a:ext cx="1426028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newdictVar</a:t>
            </a:r>
            <a:endParaRPr lang="en-US" dirty="0"/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E21F039-7E9E-94FB-6368-A98EFAAC69D3}"/>
              </a:ext>
            </a:extLst>
          </p:cNvPr>
          <p:cNvCxnSpPr>
            <a:cxnSpLocks/>
            <a:stCxn id="40" idx="3"/>
            <a:endCxn id="36" idx="1"/>
          </p:cNvCxnSpPr>
          <p:nvPr/>
        </p:nvCxnSpPr>
        <p:spPr>
          <a:xfrm flipV="1">
            <a:off x="7707142" y="341450"/>
            <a:ext cx="729341" cy="281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0AABF4C-55FF-1B0A-883A-FDC92D117A7D}"/>
              </a:ext>
            </a:extLst>
          </p:cNvPr>
          <p:cNvSpPr/>
          <p:nvPr/>
        </p:nvSpPr>
        <p:spPr>
          <a:xfrm>
            <a:off x="6241351" y="1355748"/>
            <a:ext cx="1968403" cy="498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fromkeys</a:t>
            </a:r>
            <a:r>
              <a:rPr lang="en-US" dirty="0"/>
              <a:t>(</a:t>
            </a:r>
            <a:r>
              <a:rPr lang="en-US" dirty="0" err="1"/>
              <a:t>listkeys</a:t>
            </a:r>
            <a:r>
              <a:rPr lang="en-US" dirty="0"/>
              <a:t>, values)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291B445-D967-C5A0-6E61-378EED14BF7B}"/>
              </a:ext>
            </a:extLst>
          </p:cNvPr>
          <p:cNvSpPr/>
          <p:nvPr/>
        </p:nvSpPr>
        <p:spPr>
          <a:xfrm>
            <a:off x="8435077" y="1642286"/>
            <a:ext cx="674915" cy="6313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35ECE5-D05E-FED6-0805-9C7304BEE1AB}"/>
              </a:ext>
            </a:extLst>
          </p:cNvPr>
          <p:cNvSpPr/>
          <p:nvPr/>
        </p:nvSpPr>
        <p:spPr>
          <a:xfrm>
            <a:off x="9959077" y="1627545"/>
            <a:ext cx="674915" cy="6313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9E57F1-E728-F400-5E3D-DD5F8F9D9FB6}"/>
              </a:ext>
            </a:extLst>
          </p:cNvPr>
          <p:cNvSpPr/>
          <p:nvPr/>
        </p:nvSpPr>
        <p:spPr>
          <a:xfrm>
            <a:off x="11439536" y="1616660"/>
            <a:ext cx="674915" cy="6313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EFB9603-F9CB-FC9C-DD9D-E94EA6D9E6CF}"/>
              </a:ext>
            </a:extLst>
          </p:cNvPr>
          <p:cNvSpPr/>
          <p:nvPr/>
        </p:nvSpPr>
        <p:spPr>
          <a:xfrm>
            <a:off x="10721077" y="1841290"/>
            <a:ext cx="195943" cy="21306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96B616A-5647-F220-83D0-A9BCE687C94F}"/>
              </a:ext>
            </a:extLst>
          </p:cNvPr>
          <p:cNvSpPr/>
          <p:nvPr/>
        </p:nvSpPr>
        <p:spPr>
          <a:xfrm>
            <a:off x="11194606" y="1852175"/>
            <a:ext cx="195943" cy="21306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FACFFE5-5B42-F13F-B662-C5B35AEE223B}"/>
              </a:ext>
            </a:extLst>
          </p:cNvPr>
          <p:cNvSpPr/>
          <p:nvPr/>
        </p:nvSpPr>
        <p:spPr>
          <a:xfrm>
            <a:off x="8435076" y="1371505"/>
            <a:ext cx="674915" cy="2129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C50A1E-65C2-7A27-A026-8F4364BBFF8D}"/>
              </a:ext>
            </a:extLst>
          </p:cNvPr>
          <p:cNvSpPr/>
          <p:nvPr/>
        </p:nvSpPr>
        <p:spPr>
          <a:xfrm>
            <a:off x="9948191" y="1347125"/>
            <a:ext cx="674915" cy="2129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FC7ECF-7EC5-A422-F759-198D32C49164}"/>
              </a:ext>
            </a:extLst>
          </p:cNvPr>
          <p:cNvSpPr/>
          <p:nvPr/>
        </p:nvSpPr>
        <p:spPr>
          <a:xfrm>
            <a:off x="11439535" y="1336240"/>
            <a:ext cx="674915" cy="2129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Len()-1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045107-B741-75F0-24C3-D67146088A94}"/>
              </a:ext>
            </a:extLst>
          </p:cNvPr>
          <p:cNvSpPr/>
          <p:nvPr/>
        </p:nvSpPr>
        <p:spPr>
          <a:xfrm>
            <a:off x="6256263" y="1138325"/>
            <a:ext cx="1968403" cy="2097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[key1, key3, key n]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F37E09-10DA-1FA4-A49C-C59A212ADD88}"/>
              </a:ext>
            </a:extLst>
          </p:cNvPr>
          <p:cNvSpPr/>
          <p:nvPr/>
        </p:nvSpPr>
        <p:spPr>
          <a:xfrm>
            <a:off x="1973609" y="3835234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.get(key)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8ED90C8-DB5B-882D-C2FB-2CF4F307F7A2}"/>
              </a:ext>
            </a:extLst>
          </p:cNvPr>
          <p:cNvSpPr/>
          <p:nvPr/>
        </p:nvSpPr>
        <p:spPr>
          <a:xfrm>
            <a:off x="368929" y="3835976"/>
            <a:ext cx="674915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E194639-F6EE-684C-4787-C1E4AFAF0D8D}"/>
              </a:ext>
            </a:extLst>
          </p:cNvPr>
          <p:cNvSpPr/>
          <p:nvPr/>
        </p:nvSpPr>
        <p:spPr>
          <a:xfrm>
            <a:off x="1973609" y="4179856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.items()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D238B0-8147-E26D-0B10-5017290EBEA2}"/>
              </a:ext>
            </a:extLst>
          </p:cNvPr>
          <p:cNvSpPr/>
          <p:nvPr/>
        </p:nvSpPr>
        <p:spPr>
          <a:xfrm>
            <a:off x="104026" y="4165406"/>
            <a:ext cx="1798386" cy="242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[(</a:t>
            </a:r>
            <a:r>
              <a:rPr lang="en-US" sz="1600" dirty="0" err="1"/>
              <a:t>key,value</a:t>
            </a:r>
            <a:r>
              <a:rPr lang="en-US" sz="1600" dirty="0"/>
              <a:t>), (), ()..]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096F9A-8F02-0E89-F332-44812E55F8F3}"/>
              </a:ext>
            </a:extLst>
          </p:cNvPr>
          <p:cNvSpPr/>
          <p:nvPr/>
        </p:nvSpPr>
        <p:spPr>
          <a:xfrm>
            <a:off x="1973609" y="4555628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.keys()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3C96F39-C528-EA55-581A-43C4FDDA60C2}"/>
              </a:ext>
            </a:extLst>
          </p:cNvPr>
          <p:cNvSpPr/>
          <p:nvPr/>
        </p:nvSpPr>
        <p:spPr>
          <a:xfrm>
            <a:off x="104026" y="4526237"/>
            <a:ext cx="1798386" cy="242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[key1, key2, …]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C10FE7-8231-9BD1-84D0-BBAAC5CD73FA}"/>
              </a:ext>
            </a:extLst>
          </p:cNvPr>
          <p:cNvSpPr/>
          <p:nvPr/>
        </p:nvSpPr>
        <p:spPr>
          <a:xfrm>
            <a:off x="1973609" y="4931400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.pop()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78CD63-B7C9-120D-71FD-0C9AA8B5453E}"/>
              </a:ext>
            </a:extLst>
          </p:cNvPr>
          <p:cNvSpPr/>
          <p:nvPr/>
        </p:nvSpPr>
        <p:spPr>
          <a:xfrm>
            <a:off x="368928" y="4884909"/>
            <a:ext cx="674915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DD12C1-CF4C-F781-5688-39398F6D9188}"/>
              </a:ext>
            </a:extLst>
          </p:cNvPr>
          <p:cNvSpPr/>
          <p:nvPr/>
        </p:nvSpPr>
        <p:spPr>
          <a:xfrm>
            <a:off x="1973609" y="5260681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popitem</a:t>
            </a:r>
            <a:r>
              <a:rPr lang="en-US" dirty="0"/>
              <a:t>(key)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D0462F-9131-9015-6E5F-A2BCA37E5314}"/>
              </a:ext>
            </a:extLst>
          </p:cNvPr>
          <p:cNvSpPr/>
          <p:nvPr/>
        </p:nvSpPr>
        <p:spPr>
          <a:xfrm>
            <a:off x="368928" y="5273265"/>
            <a:ext cx="674915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F073372-B955-7824-30A0-444BE710ECE7}"/>
              </a:ext>
            </a:extLst>
          </p:cNvPr>
          <p:cNvSpPr/>
          <p:nvPr/>
        </p:nvSpPr>
        <p:spPr>
          <a:xfrm>
            <a:off x="1973608" y="5601992"/>
            <a:ext cx="2979543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setdefault</a:t>
            </a:r>
            <a:r>
              <a:rPr lang="en-US" dirty="0"/>
              <a:t>(key, </a:t>
            </a:r>
            <a:r>
              <a:rPr lang="en-US" dirty="0" err="1"/>
              <a:t>defaultvalue</a:t>
            </a:r>
            <a:r>
              <a:rPr lang="en-US" dirty="0"/>
              <a:t>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67D9A2-96C3-2DE2-4C8E-5FE8097D425D}"/>
              </a:ext>
            </a:extLst>
          </p:cNvPr>
          <p:cNvSpPr/>
          <p:nvPr/>
        </p:nvSpPr>
        <p:spPr>
          <a:xfrm>
            <a:off x="368928" y="5614576"/>
            <a:ext cx="674915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0C065E0-0EB0-2CDE-4F5A-246C7A5FAA19}"/>
              </a:ext>
            </a:extLst>
          </p:cNvPr>
          <p:cNvSpPr/>
          <p:nvPr/>
        </p:nvSpPr>
        <p:spPr>
          <a:xfrm>
            <a:off x="1973608" y="5943303"/>
            <a:ext cx="2979543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.update({(key1, </a:t>
            </a:r>
            <a:r>
              <a:rPr lang="en-US" dirty="0" err="1"/>
              <a:t>newvalue</a:t>
            </a:r>
            <a:r>
              <a:rPr lang="en-US" dirty="0"/>
              <a:t>),…})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2D7651-25F9-5AF8-B8AD-E408A6EAD121}"/>
              </a:ext>
            </a:extLst>
          </p:cNvPr>
          <p:cNvSpPr/>
          <p:nvPr/>
        </p:nvSpPr>
        <p:spPr>
          <a:xfrm>
            <a:off x="1973608" y="6272584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.values()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A45C03-5730-98F8-0635-6A0048296A14}"/>
              </a:ext>
            </a:extLst>
          </p:cNvPr>
          <p:cNvSpPr/>
          <p:nvPr/>
        </p:nvSpPr>
        <p:spPr>
          <a:xfrm>
            <a:off x="104026" y="6238659"/>
            <a:ext cx="1798386" cy="242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[value, value, …]</a:t>
            </a:r>
          </a:p>
        </p:txBody>
      </p:sp>
    </p:spTree>
    <p:extLst>
      <p:ext uri="{BB962C8B-B14F-4D97-AF65-F5344CB8AC3E}">
        <p14:creationId xmlns:p14="http://schemas.microsoft.com/office/powerpoint/2010/main" val="418578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B521-2D64-8B54-D40C-52AB2813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BCA5-DFD2-3931-39E8-64BF74FE37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 can put if statements in while loops</a:t>
            </a:r>
          </a:p>
          <a:p>
            <a:pPr lvl="1"/>
            <a:r>
              <a:rPr lang="en-US" dirty="0"/>
              <a:t>Checking for correct input from a user</a:t>
            </a:r>
          </a:p>
          <a:p>
            <a:pPr lvl="1"/>
            <a:r>
              <a:rPr lang="en-US" dirty="0"/>
              <a:t>CSE 110 Shopping cart</a:t>
            </a:r>
          </a:p>
          <a:p>
            <a:r>
              <a:rPr lang="en-US" dirty="0"/>
              <a:t>I can put while loops inside while loops</a:t>
            </a:r>
          </a:p>
          <a:p>
            <a:pPr lvl="1"/>
            <a:r>
              <a:rPr lang="en-US"/>
              <a:t>Dang</a:t>
            </a:r>
            <a:endParaRPr lang="en-US" dirty="0"/>
          </a:p>
          <a:p>
            <a:r>
              <a:rPr lang="en-US" dirty="0"/>
              <a:t>I can put for loops inside while loops, inside if statements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35D7A-28A7-56E8-9B17-CE0B105EB1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 can put list inside lists</a:t>
            </a:r>
          </a:p>
          <a:p>
            <a:r>
              <a:rPr lang="en-US" dirty="0"/>
              <a:t>I can put dictionaries inside lists</a:t>
            </a:r>
          </a:p>
          <a:p>
            <a:r>
              <a:rPr lang="en-US" dirty="0"/>
              <a:t>I can put lists inside dictionaries.</a:t>
            </a:r>
          </a:p>
        </p:txBody>
      </p:sp>
    </p:spTree>
    <p:extLst>
      <p:ext uri="{BB962C8B-B14F-4D97-AF65-F5344CB8AC3E}">
        <p14:creationId xmlns:p14="http://schemas.microsoft.com/office/powerpoint/2010/main" val="399392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6F08-D39B-9163-72A2-F9188707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07 Checkpoint: Lists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8AE7A-9780-168C-AD8D-7A25C25CA2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03B14-2438-2A5A-5AC9-D98FB6473E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2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B118-5556-AED4-B924-F21D631B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07 Checkpoint: Lists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2363-F586-63C7-1EFE-2C2D0A2255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  <a:p>
            <a:pPr lvl="1"/>
            <a:r>
              <a:rPr lang="en-US" dirty="0"/>
              <a:t>Reinforce your understanding that numbers are passed to a function by value and lists are passed to a function by reference.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7A97C-FBCD-1E62-9B54-CE80B7F54F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49383-5FE3-BE99-F718-534AA7C60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1294"/>
            <a:ext cx="6172200" cy="2300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B50F03-DAD9-2DD1-7CDE-82F1D09CA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98874"/>
            <a:ext cx="6019800" cy="5235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E13B0-DD26-B1E8-86F9-15F8A3B09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317483"/>
            <a:ext cx="5041692" cy="154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69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C882-4A2D-5D97-DA48-4BED34FC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B742-AD56-2FA7-0460-5C11424235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744F1-3C0F-5D0A-E40A-1AE9B828F8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3E127-744C-70CC-C01D-2E2E6AD2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56"/>
            <a:ext cx="648191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E0215C-3080-0D14-D6F5-21397AC47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208569"/>
            <a:ext cx="7772400" cy="295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5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EDA3-E5D5-1651-3F69-E0B890F5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of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D46EE-AAA4-C891-69A5-BBF41A5C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2" y="1679817"/>
            <a:ext cx="4383987" cy="924112"/>
          </a:xfrm>
          <a:prstGeom prst="rect">
            <a:avLst/>
          </a:prstGeom>
        </p:spPr>
      </p:pic>
      <p:pic>
        <p:nvPicPr>
          <p:cNvPr id="1026" name="Picture 2" descr="A semi-realistic outdoor scene drawn by a Python program">
            <a:extLst>
              <a:ext uri="{FF2B5EF4-FFF2-40B4-BE49-F238E27FC236}">
                <a16:creationId xmlns:a16="http://schemas.microsoft.com/office/drawing/2014/main" id="{FA3E136C-BBDB-76C4-C921-1182DC24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2" y="2840738"/>
            <a:ext cx="435133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CB71D5-204D-7777-8495-86D1D19A7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495" y="1380677"/>
            <a:ext cx="3464969" cy="1434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DEB544-27F9-3F5A-32E7-27C1BD652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495" y="2840738"/>
            <a:ext cx="3464969" cy="850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BE1337-CF3F-836F-4FBE-A43AF253D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8495" y="5469613"/>
            <a:ext cx="3464969" cy="671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1F0267-F360-934B-7753-E6B031CCF3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8495" y="4144761"/>
            <a:ext cx="3463664" cy="1253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ACF5DA-5BC9-0BEC-6F88-352457E81E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2024" y="1366315"/>
            <a:ext cx="3829976" cy="19247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E6E5F5-BD71-1F53-E53D-688FABEF2832}"/>
              </a:ext>
            </a:extLst>
          </p:cNvPr>
          <p:cNvSpPr txBox="1"/>
          <p:nvPr/>
        </p:nvSpPr>
        <p:spPr>
          <a:xfrm>
            <a:off x="8605381" y="939452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Receipt Program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C4068-A1A9-3021-EBA4-B7A6C4D75F7D}"/>
              </a:ext>
            </a:extLst>
          </p:cNvPr>
          <p:cNvSpPr txBox="1"/>
          <p:nvPr/>
        </p:nvSpPr>
        <p:spPr>
          <a:xfrm>
            <a:off x="158476" y="1327046"/>
            <a:ext cx="192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Inventory 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BB399-F8AE-BCE3-B4FF-70C28E435C33}"/>
              </a:ext>
            </a:extLst>
          </p:cNvPr>
          <p:cNvSpPr txBox="1"/>
          <p:nvPr/>
        </p:nvSpPr>
        <p:spPr>
          <a:xfrm>
            <a:off x="120522" y="2537668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147F4-FCEB-B4A0-491F-5E08446E77D8}"/>
              </a:ext>
            </a:extLst>
          </p:cNvPr>
          <p:cNvSpPr txBox="1"/>
          <p:nvPr/>
        </p:nvSpPr>
        <p:spPr>
          <a:xfrm>
            <a:off x="5569595" y="1027906"/>
            <a:ext cx="189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 Program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78780A-2295-CCC4-4D34-9C5B92AD6FD7}"/>
              </a:ext>
            </a:extLst>
          </p:cNvPr>
          <p:cNvSpPr txBox="1"/>
          <p:nvPr/>
        </p:nvSpPr>
        <p:spPr>
          <a:xfrm>
            <a:off x="4824711" y="3716417"/>
            <a:ext cx="198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Chemistry Program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563610-FDFA-47E7-E4E4-D04F62E6634A}"/>
              </a:ext>
            </a:extLst>
          </p:cNvPr>
          <p:cNvSpPr txBox="1"/>
          <p:nvPr/>
        </p:nvSpPr>
        <p:spPr>
          <a:xfrm>
            <a:off x="8614997" y="3901083"/>
            <a:ext cx="3066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Student Chosen Program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4749F1-CA77-F656-C692-98AC0EFBDA7E}"/>
              </a:ext>
            </a:extLst>
          </p:cNvPr>
          <p:cNvSpPr txBox="1"/>
          <p:nvPr/>
        </p:nvSpPr>
        <p:spPr>
          <a:xfrm>
            <a:off x="8536112" y="4185906"/>
            <a:ext cx="2817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solves a real-world problem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3798-F168-3541-6B48-BEB1866C79B0}"/>
              </a:ext>
            </a:extLst>
          </p:cNvPr>
          <p:cNvSpPr txBox="1"/>
          <p:nvPr/>
        </p:nvSpPr>
        <p:spPr>
          <a:xfrm>
            <a:off x="8488794" y="4446385"/>
            <a:ext cx="3757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useful in your major or hobby.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074852-C2F8-42B6-DB00-0B01F84DC352}"/>
              </a:ext>
            </a:extLst>
          </p:cNvPr>
          <p:cNvSpPr txBox="1"/>
          <p:nvPr/>
        </p:nvSpPr>
        <p:spPr>
          <a:xfrm>
            <a:off x="8784404" y="5007948"/>
            <a:ext cx="28973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https://byui-cse.github.io/cse111-course/lesson11/prove.html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5995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modify_args</a:t>
            </a:r>
            <a:r>
              <a:rPr lang="en-US" dirty="0"/>
              <a:t>(x, lx)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8041" y="4900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295652" y="486599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AF682969-7D7F-598B-5FD2-4DFCA4766F75}"/>
              </a:ext>
            </a:extLst>
          </p:cNvPr>
          <p:cNvSpPr/>
          <p:nvPr/>
        </p:nvSpPr>
        <p:spPr>
          <a:xfrm>
            <a:off x="3075854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0C86E5-0A1D-A5CE-6978-AA760F610463}"/>
              </a:ext>
            </a:extLst>
          </p:cNvPr>
          <p:cNvSpPr txBox="1"/>
          <p:nvPr/>
        </p:nvSpPr>
        <p:spPr>
          <a:xfrm>
            <a:off x="3293465" y="350048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A9E07B49-51FA-2354-F864-17379A4B776C}"/>
              </a:ext>
            </a:extLst>
          </p:cNvPr>
          <p:cNvSpPr/>
          <p:nvPr/>
        </p:nvSpPr>
        <p:spPr>
          <a:xfrm>
            <a:off x="3080087" y="39142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01626-80E7-78F4-E2C5-DA5B2FF3A24A}"/>
              </a:ext>
            </a:extLst>
          </p:cNvPr>
          <p:cNvSpPr txBox="1"/>
          <p:nvPr/>
        </p:nvSpPr>
        <p:spPr>
          <a:xfrm>
            <a:off x="3297698" y="387943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lx = [7 , -2]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2D273B-2CBD-82B3-F35C-1783B654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64" y="-15380"/>
            <a:ext cx="6481916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FE09C4E-66A8-7612-2A7D-2A1C3038883C}"/>
              </a:ext>
            </a:extLst>
          </p:cNvPr>
          <p:cNvSpPr/>
          <p:nvPr/>
        </p:nvSpPr>
        <p:spPr>
          <a:xfrm>
            <a:off x="45556" y="5556495"/>
            <a:ext cx="3465139" cy="12208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modify_args</a:t>
            </a:r>
            <a:r>
              <a:rPr lang="en-US" dirty="0"/>
              <a:t>(x, lx)</a:t>
            </a:r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690C5875-A304-DBB3-B5F3-04CAE531F20A}"/>
              </a:ext>
            </a:extLst>
          </p:cNvPr>
          <p:cNvSpPr/>
          <p:nvPr/>
        </p:nvSpPr>
        <p:spPr>
          <a:xfrm>
            <a:off x="1278856" y="489800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D63869-4294-71FE-3551-01492E503290}"/>
              </a:ext>
            </a:extLst>
          </p:cNvPr>
          <p:cNvSpPr txBox="1"/>
          <p:nvPr/>
        </p:nvSpPr>
        <p:spPr>
          <a:xfrm>
            <a:off x="1496467" y="4863143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342C6A-C404-09F7-57F8-002ABAC6EB64}"/>
              </a:ext>
            </a:extLst>
          </p:cNvPr>
          <p:cNvSpPr txBox="1"/>
          <p:nvPr/>
        </p:nvSpPr>
        <p:spPr>
          <a:xfrm>
            <a:off x="8271415" y="1723731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Before calling </a:t>
            </a:r>
            <a:r>
              <a:rPr lang="en-US" dirty="0" err="1"/>
              <a:t>modify_args</a:t>
            </a:r>
            <a:r>
              <a:rPr lang="en-US" dirty="0"/>
              <a:t>(): x 5  lx [7, -2]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5D3374-28B2-2610-518F-3524B794D7C2}"/>
              </a:ext>
            </a:extLst>
          </p:cNvPr>
          <p:cNvSpPr txBox="1"/>
          <p:nvPr/>
        </p:nvSpPr>
        <p:spPr>
          <a:xfrm>
            <a:off x="8271415" y="3869814"/>
            <a:ext cx="7304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modify_args</a:t>
            </a:r>
            <a:r>
              <a:rPr lang="en-US" dirty="0"/>
              <a:t>(n, </a:t>
            </a:r>
            <a:r>
              <a:rPr lang="en-US" dirty="0" err="1"/>
              <a:t>alist</a:t>
            </a:r>
            <a:r>
              <a:rPr lang="en-US" dirty="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DEFA65-A159-4F69-E7D6-0E963C5C5048}"/>
              </a:ext>
            </a:extLst>
          </p:cNvPr>
          <p:cNvSpPr txBox="1"/>
          <p:nvPr/>
        </p:nvSpPr>
        <p:spPr>
          <a:xfrm>
            <a:off x="8495433" y="4133783"/>
            <a:ext cx="790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Before changing n and </a:t>
            </a:r>
            <a:r>
              <a:rPr lang="en-US" dirty="0" err="1"/>
              <a:t>alist</a:t>
            </a:r>
            <a:r>
              <a:rPr lang="en-US" dirty="0"/>
              <a:t>: n 5  </a:t>
            </a:r>
            <a:r>
              <a:rPr lang="en-US" dirty="0" err="1"/>
              <a:t>alist</a:t>
            </a:r>
            <a:r>
              <a:rPr lang="en-US" dirty="0"/>
              <a:t> [7, -2]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4AE09A-EAA9-ECC7-EC9D-9C890529A035}"/>
              </a:ext>
            </a:extLst>
          </p:cNvPr>
          <p:cNvSpPr txBox="1"/>
          <p:nvPr/>
        </p:nvSpPr>
        <p:spPr>
          <a:xfrm>
            <a:off x="8252642" y="5162029"/>
            <a:ext cx="8318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After changing n and </a:t>
            </a:r>
            <a:r>
              <a:rPr lang="en-US" dirty="0" err="1"/>
              <a:t>alist</a:t>
            </a:r>
            <a:r>
              <a:rPr lang="en-US" dirty="0"/>
              <a:t>:  n 6  </a:t>
            </a:r>
            <a:r>
              <a:rPr lang="en-US" dirty="0" err="1"/>
              <a:t>alist</a:t>
            </a:r>
            <a:r>
              <a:rPr lang="en-US" dirty="0"/>
              <a:t> [7, -2, 4]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9BD821-E7B6-AFAE-DF0D-C43E144A92D1}"/>
              </a:ext>
            </a:extLst>
          </p:cNvPr>
          <p:cNvSpPr txBox="1"/>
          <p:nvPr/>
        </p:nvSpPr>
        <p:spPr>
          <a:xfrm>
            <a:off x="8239607" y="2612106"/>
            <a:ext cx="8402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After calling </a:t>
            </a:r>
            <a:r>
              <a:rPr lang="en-US" dirty="0" err="1"/>
              <a:t>modify_args</a:t>
            </a:r>
            <a:r>
              <a:rPr lang="en-US" dirty="0"/>
              <a:t>():  x 5  lx [7, -2, 4]</a:t>
            </a: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5032A15D-D516-7D2C-163F-4F2367F1CD10}"/>
              </a:ext>
            </a:extLst>
          </p:cNvPr>
          <p:cNvSpPr/>
          <p:nvPr/>
        </p:nvSpPr>
        <p:spPr>
          <a:xfrm>
            <a:off x="657741" y="627683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D496C5-584F-2DC4-0EDE-98B360986A54}"/>
              </a:ext>
            </a:extLst>
          </p:cNvPr>
          <p:cNvSpPr txBox="1"/>
          <p:nvPr/>
        </p:nvSpPr>
        <p:spPr>
          <a:xfrm>
            <a:off x="875352" y="6241973"/>
            <a:ext cx="1486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lx = [7 , -2, 4]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D9B72C-416E-CBB9-782F-61931B2B4F5F}"/>
              </a:ext>
            </a:extLst>
          </p:cNvPr>
          <p:cNvCxnSpPr>
            <a:stCxn id="44" idx="0"/>
          </p:cNvCxnSpPr>
          <p:nvPr/>
        </p:nvCxnSpPr>
        <p:spPr>
          <a:xfrm flipV="1">
            <a:off x="1618467" y="4248767"/>
            <a:ext cx="2262157" cy="19932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0A32CA6-3C02-19C2-C48F-CDC16D03593F}"/>
              </a:ext>
            </a:extLst>
          </p:cNvPr>
          <p:cNvSpPr txBox="1"/>
          <p:nvPr/>
        </p:nvSpPr>
        <p:spPr>
          <a:xfrm>
            <a:off x="3300923" y="4133686"/>
            <a:ext cx="1546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lx = [7 , -2, 4]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BD49581-52E8-BD63-4203-57F94B5DF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361" y="423532"/>
            <a:ext cx="4489863" cy="9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1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05C-91BA-3D26-C986-2C65615D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08 Team Activity: Dictionaries</a:t>
            </a:r>
          </a:p>
        </p:txBody>
      </p:sp>
    </p:spTree>
    <p:extLst>
      <p:ext uri="{BB962C8B-B14F-4D97-AF65-F5344CB8AC3E}">
        <p14:creationId xmlns:p14="http://schemas.microsoft.com/office/powerpoint/2010/main" val="660335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05C-91BA-3D26-C986-2C65615D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08 Team Activity: Dictionaries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6BB2A-747D-B556-B934-3BA315E50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Problem Statement¶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F6F9F-E223-C3EE-6E1A-B573A053BE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Church of Jesus Christ of Latter-day Saints uses lots of computer technology to collect and store family history data, including data about individuals and marriages. </a:t>
            </a:r>
          </a:p>
          <a:p>
            <a:r>
              <a:rPr lang="en-US" dirty="0"/>
              <a:t>Interestingly, the data about individuals must be stored separately from the data about marriages because some individuals get married multiple times. </a:t>
            </a:r>
          </a:p>
          <a:p>
            <a:r>
              <a:rPr lang="en-US" dirty="0"/>
              <a:t>However, in order to make the data understandable to people, when a person views marriage data, a program must combine the marriage data and the individual data.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7AA90-F7D3-98CD-7C54-09D0B1EEE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B0E524-19FC-2B02-B76A-57E9DE3C97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35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472D-3186-E400-2BEB-0A814A49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08 Team Activity: Dictionaries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7344A-308A-64A5-AC45-D552F63DF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Core Requirements¶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DEBDE-0D4D-94CF-0E7F-37660ED2CB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Within your program, the </a:t>
            </a:r>
            <a:r>
              <a:rPr lang="en-US" dirty="0" err="1"/>
              <a:t>print_death_age</a:t>
            </a:r>
            <a:r>
              <a:rPr lang="en-US" dirty="0"/>
              <a:t> function must print the name and age at death for each person in the people dictionary.</a:t>
            </a:r>
          </a:p>
          <a:p>
            <a:r>
              <a:rPr lang="en-US" dirty="0"/>
              <a:t>The </a:t>
            </a:r>
            <a:r>
              <a:rPr lang="en-US" dirty="0" err="1"/>
              <a:t>count_genders</a:t>
            </a:r>
            <a:r>
              <a:rPr lang="en-US" dirty="0"/>
              <a:t> function must count and print the number of males and the number of females in the people dictionary.</a:t>
            </a:r>
          </a:p>
          <a:p>
            <a:r>
              <a:rPr lang="en-US" dirty="0"/>
              <a:t>The </a:t>
            </a:r>
            <a:r>
              <a:rPr lang="en-US" dirty="0" err="1"/>
              <a:t>print_marriages</a:t>
            </a:r>
            <a:r>
              <a:rPr lang="en-US" dirty="0"/>
              <a:t> function must print the following for each marriage in the marriages dictionary:</a:t>
            </a:r>
          </a:p>
          <a:p>
            <a:pPr lvl="1"/>
            <a:r>
              <a:rPr lang="en-US" dirty="0"/>
              <a:t>The name and age in the wedding year of the husband</a:t>
            </a:r>
          </a:p>
          <a:p>
            <a:pPr lvl="1"/>
            <a:r>
              <a:rPr lang="en-US" dirty="0"/>
              <a:t>The year of the wedding</a:t>
            </a:r>
          </a:p>
          <a:p>
            <a:pPr lvl="1"/>
            <a:r>
              <a:rPr lang="en-US" dirty="0"/>
              <a:t>The name and age in the wedding year of the wife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0D59B-DD04-AE5A-5CB3-83AC53BA7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Stretch Challenges¶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624C5-8C00-7C6E-A342-B90EBD1646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If your team finishes the core requirements in less than an hour, complete one or more of these stretch challenges. Note that the stretch challenges are optional.</a:t>
            </a:r>
          </a:p>
          <a:p>
            <a:pPr lvl="1"/>
            <a:r>
              <a:rPr lang="en-US" dirty="0"/>
              <a:t>Add code to the </a:t>
            </a:r>
            <a:r>
              <a:rPr lang="en-US" b="1" dirty="0" err="1"/>
              <a:t>print_death_age</a:t>
            </a:r>
            <a:r>
              <a:rPr lang="en-US" b="1" dirty="0"/>
              <a:t> </a:t>
            </a:r>
            <a:r>
              <a:rPr lang="en-US" dirty="0"/>
              <a:t>function that prints the birth year and death year for each person.</a:t>
            </a:r>
          </a:p>
          <a:p>
            <a:pPr lvl="1"/>
            <a:r>
              <a:rPr lang="en-US" dirty="0"/>
              <a:t>Add to your program a function named </a:t>
            </a:r>
            <a:r>
              <a:rPr lang="en-US" b="1" dirty="0" err="1"/>
              <a:t>count_marriages</a:t>
            </a:r>
            <a:r>
              <a:rPr lang="en-US" b="1" dirty="0"/>
              <a:t> that counts and prints the number of marriages </a:t>
            </a:r>
            <a:r>
              <a:rPr lang="en-US" dirty="0"/>
              <a:t>that each person had in his or her lifetime. According to the data, who married the most times?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6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E977CC58-1B5A-C7A7-9C96-ECBBEB2F4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948" y="299067"/>
            <a:ext cx="3555104" cy="14578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E4C663-889B-21A3-C5E7-26B1108FCE1D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16729-AB1A-8F93-DFC8-60D5D8C95EAA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588E4-B1E3-991B-0DC8-6916B26ACA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EAA53-849F-4E26-1850-F310B93BC903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Family_history.py</a:t>
            </a:r>
          </a:p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00E77-7768-2FE7-3B56-CE789B27AB3A}"/>
              </a:ext>
            </a:extLst>
          </p:cNvPr>
          <p:cNvSpPr/>
          <p:nvPr/>
        </p:nvSpPr>
        <p:spPr>
          <a:xfrm>
            <a:off x="682783" y="5471536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count_genders</a:t>
            </a:r>
            <a:r>
              <a:rPr lang="en-US" dirty="0"/>
              <a:t>()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286D5537-9242-4C57-7779-A2D5B0A2EDFE}"/>
              </a:ext>
            </a:extLst>
          </p:cNvPr>
          <p:cNvSpPr/>
          <p:nvPr/>
        </p:nvSpPr>
        <p:spPr>
          <a:xfrm>
            <a:off x="707380" y="514675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C61A6EB5-8CE5-187F-879F-DF26A600F57C}"/>
              </a:ext>
            </a:extLst>
          </p:cNvPr>
          <p:cNvSpPr/>
          <p:nvPr/>
        </p:nvSpPr>
        <p:spPr>
          <a:xfrm rot="5400000">
            <a:off x="3845112" y="547199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55F99-749E-0ECE-DD1B-A8E63CA6F84A}"/>
              </a:ext>
            </a:extLst>
          </p:cNvPr>
          <p:cNvSpPr txBox="1"/>
          <p:nvPr/>
        </p:nvSpPr>
        <p:spPr>
          <a:xfrm>
            <a:off x="924991" y="5111894"/>
            <a:ext cx="3033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people_dict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0250F2C2-D4FF-FC7D-9586-573F879558BD}"/>
              </a:ext>
            </a:extLst>
          </p:cNvPr>
          <p:cNvSpPr/>
          <p:nvPr/>
        </p:nvSpPr>
        <p:spPr>
          <a:xfrm>
            <a:off x="3075854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74D8EA-4668-3613-DFDB-5560D523C830}"/>
              </a:ext>
            </a:extLst>
          </p:cNvPr>
          <p:cNvSpPr txBox="1"/>
          <p:nvPr/>
        </p:nvSpPr>
        <p:spPr>
          <a:xfrm>
            <a:off x="3293465" y="3500482"/>
            <a:ext cx="310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people_dict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3" name="Striped Right Arrow 42">
            <a:extLst>
              <a:ext uri="{FF2B5EF4-FFF2-40B4-BE49-F238E27FC236}">
                <a16:creationId xmlns:a16="http://schemas.microsoft.com/office/drawing/2014/main" id="{38BB83D6-AA64-FFC2-BD00-ACAC57956351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>
            <a:extLst>
              <a:ext uri="{FF2B5EF4-FFF2-40B4-BE49-F238E27FC236}">
                <a16:creationId xmlns:a16="http://schemas.microsoft.com/office/drawing/2014/main" id="{42F0659F-78E0-D049-D257-AA8B42ADE630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9C0DAF7-2CEE-5F7D-B29C-6ADEB6B35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67" y="103326"/>
            <a:ext cx="1678334" cy="175185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EF52199-B297-AFC6-8808-A215E3B27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756" y="690269"/>
            <a:ext cx="4797244" cy="88391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891EE7C9-AB97-7DC3-A6BD-EC8036330CE0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print_death_age</a:t>
            </a:r>
            <a:r>
              <a:rPr lang="en-US" dirty="0"/>
              <a:t>()()</a:t>
            </a:r>
          </a:p>
        </p:txBody>
      </p: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6A260BCE-2836-0AA9-60F9-8A3A0B74E5BA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gnetic Disk 11">
            <a:extLst>
              <a:ext uri="{FF2B5EF4-FFF2-40B4-BE49-F238E27FC236}">
                <a16:creationId xmlns:a16="http://schemas.microsoft.com/office/drawing/2014/main" id="{84EB4FF2-356E-F9D8-220A-817195DFC629}"/>
              </a:ext>
            </a:extLst>
          </p:cNvPr>
          <p:cNvSpPr/>
          <p:nvPr/>
        </p:nvSpPr>
        <p:spPr>
          <a:xfrm>
            <a:off x="6834162" y="287140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15958-6080-BBB4-AAAA-7C8F24683ED1}"/>
              </a:ext>
            </a:extLst>
          </p:cNvPr>
          <p:cNvSpPr txBox="1"/>
          <p:nvPr/>
        </p:nvSpPr>
        <p:spPr>
          <a:xfrm>
            <a:off x="6983922" y="2756792"/>
            <a:ext cx="3033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people_dict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2B1448-F266-AE14-CEC4-F9D1DA773817}"/>
              </a:ext>
            </a:extLst>
          </p:cNvPr>
          <p:cNvSpPr/>
          <p:nvPr/>
        </p:nvSpPr>
        <p:spPr>
          <a:xfrm>
            <a:off x="5663338" y="5471537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print_marriages</a:t>
            </a:r>
            <a:r>
              <a:rPr lang="en-US" dirty="0"/>
              <a:t>()</a:t>
            </a:r>
          </a:p>
        </p:txBody>
      </p:sp>
      <p:sp>
        <p:nvSpPr>
          <p:cNvPr id="5" name="Magnetic Disk 11">
            <a:extLst>
              <a:ext uri="{FF2B5EF4-FFF2-40B4-BE49-F238E27FC236}">
                <a16:creationId xmlns:a16="http://schemas.microsoft.com/office/drawing/2014/main" id="{E0C1D093-ABCB-D46D-9D0E-684F873A011E}"/>
              </a:ext>
            </a:extLst>
          </p:cNvPr>
          <p:cNvSpPr/>
          <p:nvPr/>
        </p:nvSpPr>
        <p:spPr>
          <a:xfrm>
            <a:off x="5687935" y="514675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gnetic Disk 12">
            <a:extLst>
              <a:ext uri="{FF2B5EF4-FFF2-40B4-BE49-F238E27FC236}">
                <a16:creationId xmlns:a16="http://schemas.microsoft.com/office/drawing/2014/main" id="{4E974758-B9A5-BA11-87CD-46A1C859D81F}"/>
              </a:ext>
            </a:extLst>
          </p:cNvPr>
          <p:cNvSpPr/>
          <p:nvPr/>
        </p:nvSpPr>
        <p:spPr>
          <a:xfrm rot="5400000">
            <a:off x="8825667" y="54719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614E91-D092-E82F-5179-2DA2245717EB}"/>
              </a:ext>
            </a:extLst>
          </p:cNvPr>
          <p:cNvSpPr txBox="1"/>
          <p:nvPr/>
        </p:nvSpPr>
        <p:spPr>
          <a:xfrm>
            <a:off x="5905546" y="5111895"/>
            <a:ext cx="3033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marriages_dic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Magnetic Disk 11">
            <a:extLst>
              <a:ext uri="{FF2B5EF4-FFF2-40B4-BE49-F238E27FC236}">
                <a16:creationId xmlns:a16="http://schemas.microsoft.com/office/drawing/2014/main" id="{1BEFE937-CCDB-4227-3D16-06496030D5E2}"/>
              </a:ext>
            </a:extLst>
          </p:cNvPr>
          <p:cNvSpPr/>
          <p:nvPr/>
        </p:nvSpPr>
        <p:spPr>
          <a:xfrm>
            <a:off x="7764385" y="5096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8FE086-207A-A340-1A68-4A9F3B2F96DC}"/>
              </a:ext>
            </a:extLst>
          </p:cNvPr>
          <p:cNvSpPr txBox="1"/>
          <p:nvPr/>
        </p:nvSpPr>
        <p:spPr>
          <a:xfrm>
            <a:off x="7981996" y="5061591"/>
            <a:ext cx="3033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people_dict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Magnetic Disk 23">
            <a:extLst>
              <a:ext uri="{FF2B5EF4-FFF2-40B4-BE49-F238E27FC236}">
                <a16:creationId xmlns:a16="http://schemas.microsoft.com/office/drawing/2014/main" id="{7C9EECC5-E78D-FD1E-2A54-BB2C07CFD495}"/>
              </a:ext>
            </a:extLst>
          </p:cNvPr>
          <p:cNvSpPr/>
          <p:nvPr/>
        </p:nvSpPr>
        <p:spPr>
          <a:xfrm>
            <a:off x="3075854" y="39807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F5FD1C-AD7D-B371-286E-9ABA657C3F47}"/>
              </a:ext>
            </a:extLst>
          </p:cNvPr>
          <p:cNvSpPr txBox="1"/>
          <p:nvPr/>
        </p:nvSpPr>
        <p:spPr>
          <a:xfrm>
            <a:off x="3293465" y="3945883"/>
            <a:ext cx="310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marriages_dic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2B543D-D586-ADEF-E0B6-05FD1D322883}"/>
              </a:ext>
            </a:extLst>
          </p:cNvPr>
          <p:cNvSpPr txBox="1"/>
          <p:nvPr/>
        </p:nvSpPr>
        <p:spPr>
          <a:xfrm>
            <a:off x="43513" y="64079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08 Team Activity: 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00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CA77-EE98-5D1A-B2F3-372D922F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D87C0-4E0D-5D9D-076C-B4FAC1C92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A2B40-9C75-674C-4C39-5E3E18EB8A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C1FB1-BE20-C0DA-3529-33FD5E969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F1D57-9C45-0EC1-0D49-2AF094DF71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140FCB-8B24-5934-D812-3013E839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690" y="0"/>
            <a:ext cx="891862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BF91D0-65E4-8D44-1554-E79F6783BB61}"/>
              </a:ext>
            </a:extLst>
          </p:cNvPr>
          <p:cNvSpPr txBox="1"/>
          <p:nvPr/>
        </p:nvSpPr>
        <p:spPr>
          <a:xfrm>
            <a:off x="7620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08 Team Activity: 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38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44C2AC7-1638-D650-131E-77944CC6D986}"/>
              </a:ext>
            </a:extLst>
          </p:cNvPr>
          <p:cNvSpPr/>
          <p:nvPr/>
        </p:nvSpPr>
        <p:spPr>
          <a:xfrm>
            <a:off x="52816" y="5695249"/>
            <a:ext cx="12111880" cy="11189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random_numbers.py.py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7926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 </a:t>
            </a:r>
            <a:r>
              <a:rPr lang="en-US" dirty="0" err="1"/>
              <a:t>test_random_numbers.py</a:t>
            </a:r>
            <a:endParaRPr lang="en-US" dirty="0"/>
          </a:p>
          <a:p>
            <a:r>
              <a:rPr lang="en-US" dirty="0" err="1"/>
              <a:t>pytest.main</a:t>
            </a:r>
            <a:r>
              <a:rPr lang="en-US" dirty="0"/>
              <a:t>(["-v", "--tb=line", "-</a:t>
            </a:r>
            <a:r>
              <a:rPr lang="en-US" dirty="0" err="1"/>
              <a:t>rN</a:t>
            </a:r>
            <a:r>
              <a:rPr lang="en-US" dirty="0"/>
              <a:t>", __file__])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0F95A-2FD7-E53C-FB3A-D16A0A8414B8}"/>
              </a:ext>
            </a:extLst>
          </p:cNvPr>
          <p:cNvSpPr/>
          <p:nvPr/>
        </p:nvSpPr>
        <p:spPr>
          <a:xfrm>
            <a:off x="2210232" y="5079974"/>
            <a:ext cx="3302583" cy="30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test_append_random_numbers</a:t>
            </a:r>
            <a:r>
              <a:rPr lang="en-US" dirty="0"/>
              <a:t>()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580DBACA-4A86-F2B2-2EAF-FCF74DF5A962}"/>
              </a:ext>
            </a:extLst>
          </p:cNvPr>
          <p:cNvSpPr/>
          <p:nvPr/>
        </p:nvSpPr>
        <p:spPr>
          <a:xfrm rot="5400000">
            <a:off x="5506157" y="508043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C8943FDB-1E68-BDE4-4521-3699AC06D7DA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2176965" y="4572195"/>
            <a:ext cx="867596" cy="2501523"/>
          </a:xfrm>
          <a:prstGeom prst="curvedConnector4">
            <a:avLst>
              <a:gd name="adj1" fmla="val 39358"/>
              <a:gd name="adj2" fmla="val 10913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77705E5C-875F-A677-E919-8F36BDB4D222}"/>
              </a:ext>
            </a:extLst>
          </p:cNvPr>
          <p:cNvCxnSpPr>
            <a:cxnSpLocks/>
            <a:stCxn id="3" idx="3"/>
            <a:endCxn id="33" idx="1"/>
          </p:cNvCxnSpPr>
          <p:nvPr/>
        </p:nvCxnSpPr>
        <p:spPr>
          <a:xfrm>
            <a:off x="8821441" y="2742291"/>
            <a:ext cx="533401" cy="622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C9825FC-CCEB-34CA-0727-CA1AB70C2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039" y="624018"/>
            <a:ext cx="2780702" cy="8505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C7FAA6F-B2B6-C0E9-31CF-68796D46F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842" y="2379288"/>
            <a:ext cx="2780702" cy="85056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CFD9329-82EB-0223-CCE7-921B7C544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92" y="60661"/>
            <a:ext cx="7493000" cy="18923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306AD0E-EFE3-5247-51B7-2BC58323205F}"/>
              </a:ext>
            </a:extLst>
          </p:cNvPr>
          <p:cNvSpPr/>
          <p:nvPr/>
        </p:nvSpPr>
        <p:spPr>
          <a:xfrm>
            <a:off x="430192" y="6434685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append_random_numbers</a:t>
            </a:r>
            <a:r>
              <a:rPr lang="en-US" dirty="0"/>
              <a:t>()</a:t>
            </a:r>
          </a:p>
        </p:txBody>
      </p: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3D3D2473-17F0-96F3-67DC-2C8499C903E7}"/>
              </a:ext>
            </a:extLst>
          </p:cNvPr>
          <p:cNvSpPr/>
          <p:nvPr/>
        </p:nvSpPr>
        <p:spPr>
          <a:xfrm>
            <a:off x="454789" y="610990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agnetic Disk 51">
            <a:extLst>
              <a:ext uri="{FF2B5EF4-FFF2-40B4-BE49-F238E27FC236}">
                <a16:creationId xmlns:a16="http://schemas.microsoft.com/office/drawing/2014/main" id="{4B06180A-00F3-57CB-2189-D00524D97490}"/>
              </a:ext>
            </a:extLst>
          </p:cNvPr>
          <p:cNvSpPr/>
          <p:nvPr/>
        </p:nvSpPr>
        <p:spPr>
          <a:xfrm rot="5400000">
            <a:off x="3592521" y="64351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09045F-F766-C911-BBF9-899E7504A62F}"/>
              </a:ext>
            </a:extLst>
          </p:cNvPr>
          <p:cNvSpPr txBox="1"/>
          <p:nvPr/>
        </p:nvSpPr>
        <p:spPr>
          <a:xfrm>
            <a:off x="672400" y="6075043"/>
            <a:ext cx="1690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Numbers_list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EB24FDEE-78E7-8872-0497-5BAF027E205C}"/>
              </a:ext>
            </a:extLst>
          </p:cNvPr>
          <p:cNvSpPr/>
          <p:nvPr/>
        </p:nvSpPr>
        <p:spPr>
          <a:xfrm>
            <a:off x="2292354" y="609537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8C8BB9-9B65-A2C2-62CC-327FF4A56441}"/>
              </a:ext>
            </a:extLst>
          </p:cNvPr>
          <p:cNvSpPr txBox="1"/>
          <p:nvPr/>
        </p:nvSpPr>
        <p:spPr>
          <a:xfrm>
            <a:off x="2509965" y="6060508"/>
            <a:ext cx="1196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59030C14-6625-70D6-2DC4-1A531C069E1C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5400000">
            <a:off x="3892392" y="3107749"/>
            <a:ext cx="1941358" cy="20030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32F116-AC24-89AA-DF2E-DA210C8C5935}"/>
              </a:ext>
            </a:extLst>
          </p:cNvPr>
          <p:cNvSpPr txBox="1"/>
          <p:nvPr/>
        </p:nvSpPr>
        <p:spPr>
          <a:xfrm>
            <a:off x="9144000" y="65243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08 Team Activity: 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07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54CE-B405-C110-27F8-3D78476F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08 Prove Milestone: Dictionaries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4E939-91B6-BD00-A1EF-AD371EC42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DBA90-DE7C-E097-13C5-56B797A90A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Prove that you can write a Python program that creates and uses a compound list.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E2006-7AD7-15F4-DD10-05C066155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3B0E2-03E6-6064-AAB1-DDEE6DB572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427B6-0AE3-FFA9-E8A3-E13EA6BC8D62}"/>
              </a:ext>
            </a:extLst>
          </p:cNvPr>
          <p:cNvSpPr txBox="1"/>
          <p:nvPr/>
        </p:nvSpPr>
        <p:spPr>
          <a:xfrm>
            <a:off x="0" y="6488668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https://byui-cse.github.io/cse111-course/lesson08/prove.html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D3EB3-BCC9-8EE0-280C-3528666CC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426" y="2493393"/>
            <a:ext cx="6388735" cy="26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84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E4C663-889B-21A3-C5E7-26B1108FCE1D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16729-AB1A-8F93-DFC8-60D5D8C95EAA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588E4-B1E3-991B-0DC8-6916B26ACA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EAA53-849F-4E26-1850-F310B93BC903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43" name="Striped Right Arrow 42">
            <a:extLst>
              <a:ext uri="{FF2B5EF4-FFF2-40B4-BE49-F238E27FC236}">
                <a16:creationId xmlns:a16="http://schemas.microsoft.com/office/drawing/2014/main" id="{38BB83D6-AA64-FFC2-BD00-ACAC57956351}"/>
              </a:ext>
            </a:extLst>
          </p:cNvPr>
          <p:cNvSpPr/>
          <p:nvPr/>
        </p:nvSpPr>
        <p:spPr>
          <a:xfrm>
            <a:off x="6096000" y="-474216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>
            <a:extLst>
              <a:ext uri="{FF2B5EF4-FFF2-40B4-BE49-F238E27FC236}">
                <a16:creationId xmlns:a16="http://schemas.microsoft.com/office/drawing/2014/main" id="{42F0659F-78E0-D049-D257-AA8B42ADE630}"/>
              </a:ext>
            </a:extLst>
          </p:cNvPr>
          <p:cNvSpPr/>
          <p:nvPr/>
        </p:nvSpPr>
        <p:spPr>
          <a:xfrm>
            <a:off x="3187565" y="-471511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F15B11-8835-51B1-83D8-B70AE8180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73" y="39634"/>
            <a:ext cx="1911578" cy="1873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19CF31-3166-A982-8108-BA2C2E0D3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84" y="534157"/>
            <a:ext cx="2784681" cy="8034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73FB74-94DA-A620-D933-923D6E358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179" y="386016"/>
            <a:ext cx="4233098" cy="127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8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390E-4057-B320-5786-472E72D9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6111F-20CC-8DC6-0F96-EA456723E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BD36D-A3CB-17B7-6505-A6FDFF4CE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587B5-1833-942E-04CE-08B2C891C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4C404-86AD-9AE3-3B04-17C166B52C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E89BF1-F1FC-DDFB-0F89-F80F5353A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04995"/>
            <a:ext cx="7772400" cy="26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6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FE09-C1EB-C345-B0C3-D8396320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8BEA-78DA-E2C2-5ABA-14C306075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Prepare: 		Reading, Video</a:t>
            </a:r>
          </a:p>
          <a:p>
            <a:r>
              <a:rPr lang="en-US" dirty="0"/>
              <a:t>Checkpoint</a:t>
            </a:r>
          </a:p>
          <a:p>
            <a:r>
              <a:rPr lang="en-US" dirty="0"/>
              <a:t>Teach: Class Activity</a:t>
            </a:r>
          </a:p>
          <a:p>
            <a:r>
              <a:rPr lang="en-US" dirty="0"/>
              <a:t>Prove: Milestone</a:t>
            </a:r>
          </a:p>
          <a:p>
            <a:r>
              <a:rPr lang="en-US" dirty="0"/>
              <a:t>Ponder: Check your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352143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77F9-39C2-4832-4FF7-4E6AFE5C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DC291-8C44-53C6-1B29-552858882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FDBBD-6A22-DC85-C5BB-013173092D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Copy and paste the following Python code into your </a:t>
            </a:r>
            <a:r>
              <a:rPr lang="en-US" dirty="0" err="1"/>
              <a:t>chemistry.py</a:t>
            </a:r>
            <a:r>
              <a:rPr lang="en-US" dirty="0"/>
              <a:t> program. Be certain not to paste the code inside an existing function.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C35E6-AD69-A2B4-ACC2-5A82DF9F2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C9871-A619-D2A1-CDE3-FC23589313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code that you pasted includes a </a:t>
            </a:r>
            <a:r>
              <a:rPr lang="en-US" dirty="0" err="1"/>
              <a:t>FormulaError</a:t>
            </a:r>
            <a:r>
              <a:rPr lang="en-US" dirty="0"/>
              <a:t> </a:t>
            </a:r>
            <a:r>
              <a:rPr lang="en-US" dirty="0" err="1"/>
              <a:t>cla</a:t>
            </a:r>
            <a:endParaRPr lang="en-US" dirty="0"/>
          </a:p>
          <a:p>
            <a:r>
              <a:rPr lang="en-US" dirty="0"/>
              <a:t>ss and a function named </a:t>
            </a:r>
            <a:r>
              <a:rPr lang="en-US" dirty="0" err="1"/>
              <a:t>parse_formula</a:t>
            </a:r>
            <a:r>
              <a:rPr lang="en-US" dirty="0"/>
              <a:t>. Both of them are complete and work correctly, and you should not change them. </a:t>
            </a:r>
          </a:p>
          <a:p>
            <a:r>
              <a:rPr lang="en-US" dirty="0"/>
              <a:t>The </a:t>
            </a:r>
            <a:r>
              <a:rPr lang="en-US" dirty="0" err="1"/>
              <a:t>parse_formula</a:t>
            </a:r>
            <a:r>
              <a:rPr lang="en-US" dirty="0"/>
              <a:t> function converts a chemical formula for a molecule, such as "C13H16N2O2" (melatonin), into a compound list, such as [["C", 13], ["H", 16], ["N", 2], ["O", 2]]. </a:t>
            </a:r>
          </a:p>
          <a:p>
            <a:r>
              <a:rPr lang="en-US" dirty="0"/>
              <a:t>In the code that you pasted, this compound list is known as a </a:t>
            </a:r>
            <a:r>
              <a:rPr lang="en-US" i="1" dirty="0" err="1"/>
              <a:t>symbol_quantity_list</a:t>
            </a:r>
            <a:r>
              <a:rPr lang="en-US" dirty="0"/>
              <a:t> because it contains the symbols of chemical elements and the quantity of each element that appears in a chemical formula.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C24576-9D79-B0F2-57C7-27165C07E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27" y="3465512"/>
            <a:ext cx="3726827" cy="35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15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4BA3-87F0-D100-839A-5466330D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9570D-8787-EA7F-FE0A-098A00024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EA786-6447-4340-C45C-F0986E0CC1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6BD91-6B80-89F2-2D30-F5CEF3528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63C08-3640-581D-65F2-1246860EFE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F642FF-CE9F-1C08-4DF4-7451E0B5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0"/>
            <a:ext cx="7404100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65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870E-9D7E-96E4-AE5D-FA50FB65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098B4-5B95-95F1-1E17-4625A8D6B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8F1CA-7605-E607-C452-ECCFB464E1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CAF15-2F07-7008-F818-56179BBFD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5025B-35BD-8ED9-53E3-9322B214F7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3E6758-04C3-B326-E53D-6AAE190A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648" y="5176837"/>
            <a:ext cx="6921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61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E4C663-889B-21A3-C5E7-26B1108FCE1D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16729-AB1A-8F93-DFC8-60D5D8C95EAA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588E4-B1E3-991B-0DC8-6916B26ACA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EAA53-849F-4E26-1850-F310B93BC903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chemistry.py</a:t>
            </a:r>
            <a:r>
              <a:rPr lang="en-US" dirty="0"/>
              <a:t> </a:t>
            </a:r>
          </a:p>
          <a:p>
            <a:r>
              <a:rPr lang="en-US" dirty="0"/>
              <a:t>main</a:t>
            </a:r>
          </a:p>
        </p:txBody>
      </p:sp>
      <p:sp>
        <p:nvSpPr>
          <p:cNvPr id="43" name="Striped Right Arrow 42">
            <a:extLst>
              <a:ext uri="{FF2B5EF4-FFF2-40B4-BE49-F238E27FC236}">
                <a16:creationId xmlns:a16="http://schemas.microsoft.com/office/drawing/2014/main" id="{38BB83D6-AA64-FFC2-BD00-ACAC57956351}"/>
              </a:ext>
            </a:extLst>
          </p:cNvPr>
          <p:cNvSpPr/>
          <p:nvPr/>
        </p:nvSpPr>
        <p:spPr>
          <a:xfrm>
            <a:off x="6096000" y="-474216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>
            <a:extLst>
              <a:ext uri="{FF2B5EF4-FFF2-40B4-BE49-F238E27FC236}">
                <a16:creationId xmlns:a16="http://schemas.microsoft.com/office/drawing/2014/main" id="{42F0659F-78E0-D049-D257-AA8B42ADE630}"/>
              </a:ext>
            </a:extLst>
          </p:cNvPr>
          <p:cNvSpPr/>
          <p:nvPr/>
        </p:nvSpPr>
        <p:spPr>
          <a:xfrm>
            <a:off x="3187565" y="-471511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918DE-8BC0-0FA9-F993-D7DBEB580BF4}"/>
              </a:ext>
            </a:extLst>
          </p:cNvPr>
          <p:cNvSpPr/>
          <p:nvPr/>
        </p:nvSpPr>
        <p:spPr>
          <a:xfrm>
            <a:off x="115230" y="5578933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make_periodic_table</a:t>
            </a:r>
            <a:r>
              <a:rPr lang="en-US" dirty="0"/>
              <a:t>()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789E953B-308B-C2D5-93BB-A6B182BCEF9A}"/>
              </a:ext>
            </a:extLst>
          </p:cNvPr>
          <p:cNvSpPr/>
          <p:nvPr/>
        </p:nvSpPr>
        <p:spPr>
          <a:xfrm rot="5400000">
            <a:off x="3277559" y="557939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A1AFC21C-B11A-6966-E321-A0FFA8BAB7A9}"/>
              </a:ext>
            </a:extLst>
          </p:cNvPr>
          <p:cNvSpPr/>
          <p:nvPr/>
        </p:nvSpPr>
        <p:spPr>
          <a:xfrm>
            <a:off x="3066607" y="42740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C9023E-0F86-7F4F-368B-0CEDBDA09E2C}"/>
              </a:ext>
            </a:extLst>
          </p:cNvPr>
          <p:cNvSpPr txBox="1"/>
          <p:nvPr/>
        </p:nvSpPr>
        <p:spPr>
          <a:xfrm>
            <a:off x="3284218" y="4239165"/>
            <a:ext cx="3512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Returned_list</a:t>
            </a:r>
            <a:endParaRPr lang="en-US" dirty="0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3B957468-2DDD-A90A-9896-A8D0111A535D}"/>
              </a:ext>
            </a:extLst>
          </p:cNvPr>
          <p:cNvSpPr/>
          <p:nvPr/>
        </p:nvSpPr>
        <p:spPr>
          <a:xfrm>
            <a:off x="266873" y="596859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1D869-6645-ECEA-B92E-D0009035923E}"/>
              </a:ext>
            </a:extLst>
          </p:cNvPr>
          <p:cNvSpPr txBox="1"/>
          <p:nvPr/>
        </p:nvSpPr>
        <p:spPr>
          <a:xfrm>
            <a:off x="484484" y="5933730"/>
            <a:ext cx="3512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periodic_table_list</a:t>
            </a:r>
            <a:r>
              <a:rPr lang="en-US" dirty="0"/>
              <a:t> = [</a:t>
            </a:r>
            <a:br>
              <a:rPr lang="en-US" dirty="0"/>
            </a:br>
            <a:r>
              <a:rPr lang="en-US" dirty="0"/>
              <a:t># [symbol, name, </a:t>
            </a:r>
            <a:r>
              <a:rPr lang="en-US" dirty="0" err="1"/>
              <a:t>atomic_mass</a:t>
            </a:r>
            <a:r>
              <a:rPr lang="en-US" dirty="0"/>
              <a:t>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3D1A04-AA13-96E6-1106-E9CD8419D011}"/>
              </a:ext>
            </a:extLst>
          </p:cNvPr>
          <p:cNvSpPr/>
          <p:nvPr/>
        </p:nvSpPr>
        <p:spPr>
          <a:xfrm>
            <a:off x="9209529" y="593373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print_element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0179E0B6-2896-45B9-636A-C57236C4D39A}"/>
              </a:ext>
            </a:extLst>
          </p:cNvPr>
          <p:cNvSpPr/>
          <p:nvPr/>
        </p:nvSpPr>
        <p:spPr>
          <a:xfrm rot="16200000">
            <a:off x="9018655" y="592496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A7133-8DC5-AE14-05A2-FB8090645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888" y="849086"/>
            <a:ext cx="3999273" cy="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79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E4C663-889B-21A3-C5E7-26B1108FCE1D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16729-AB1A-8F93-DFC8-60D5D8C95EAA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588E4-B1E3-991B-0DC8-6916B26ACA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EAA53-849F-4E26-1850-F310B93BC903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chemistry.py</a:t>
            </a:r>
            <a:r>
              <a:rPr lang="en-US" dirty="0"/>
              <a:t> </a:t>
            </a:r>
          </a:p>
          <a:p>
            <a:r>
              <a:rPr lang="en-US" dirty="0"/>
              <a:t>main</a:t>
            </a:r>
          </a:p>
        </p:txBody>
      </p:sp>
      <p:sp>
        <p:nvSpPr>
          <p:cNvPr id="43" name="Striped Right Arrow 42">
            <a:extLst>
              <a:ext uri="{FF2B5EF4-FFF2-40B4-BE49-F238E27FC236}">
                <a16:creationId xmlns:a16="http://schemas.microsoft.com/office/drawing/2014/main" id="{38BB83D6-AA64-FFC2-BD00-ACAC57956351}"/>
              </a:ext>
            </a:extLst>
          </p:cNvPr>
          <p:cNvSpPr/>
          <p:nvPr/>
        </p:nvSpPr>
        <p:spPr>
          <a:xfrm>
            <a:off x="6096000" y="-474216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>
            <a:extLst>
              <a:ext uri="{FF2B5EF4-FFF2-40B4-BE49-F238E27FC236}">
                <a16:creationId xmlns:a16="http://schemas.microsoft.com/office/drawing/2014/main" id="{42F0659F-78E0-D049-D257-AA8B42ADE630}"/>
              </a:ext>
            </a:extLst>
          </p:cNvPr>
          <p:cNvSpPr/>
          <p:nvPr/>
        </p:nvSpPr>
        <p:spPr>
          <a:xfrm>
            <a:off x="3187565" y="-471511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918DE-8BC0-0FA9-F993-D7DBEB580BF4}"/>
              </a:ext>
            </a:extLst>
          </p:cNvPr>
          <p:cNvSpPr/>
          <p:nvPr/>
        </p:nvSpPr>
        <p:spPr>
          <a:xfrm>
            <a:off x="115230" y="5578933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make_periodic_table</a:t>
            </a:r>
            <a:r>
              <a:rPr lang="en-US" dirty="0"/>
              <a:t>()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789E953B-308B-C2D5-93BB-A6B182BCEF9A}"/>
              </a:ext>
            </a:extLst>
          </p:cNvPr>
          <p:cNvSpPr/>
          <p:nvPr/>
        </p:nvSpPr>
        <p:spPr>
          <a:xfrm rot="5400000">
            <a:off x="3277559" y="557939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A1AFC21C-B11A-6966-E321-A0FFA8BAB7A9}"/>
              </a:ext>
            </a:extLst>
          </p:cNvPr>
          <p:cNvSpPr/>
          <p:nvPr/>
        </p:nvSpPr>
        <p:spPr>
          <a:xfrm>
            <a:off x="3066607" y="309453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C9023E-0F86-7F4F-368B-0CEDBDA09E2C}"/>
              </a:ext>
            </a:extLst>
          </p:cNvPr>
          <p:cNvSpPr txBox="1"/>
          <p:nvPr/>
        </p:nvSpPr>
        <p:spPr>
          <a:xfrm>
            <a:off x="3284218" y="3059668"/>
            <a:ext cx="1767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Periodic table</a:t>
            </a:r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3B957468-2DDD-A90A-9896-A8D0111A535D}"/>
              </a:ext>
            </a:extLst>
          </p:cNvPr>
          <p:cNvSpPr/>
          <p:nvPr/>
        </p:nvSpPr>
        <p:spPr>
          <a:xfrm>
            <a:off x="266873" y="596859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1D869-6645-ECEA-B92E-D0009035923E}"/>
              </a:ext>
            </a:extLst>
          </p:cNvPr>
          <p:cNvSpPr txBox="1"/>
          <p:nvPr/>
        </p:nvSpPr>
        <p:spPr>
          <a:xfrm>
            <a:off x="484484" y="5933730"/>
            <a:ext cx="3512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periodic_table_list</a:t>
            </a:r>
            <a:r>
              <a:rPr lang="en-US" dirty="0"/>
              <a:t> = [</a:t>
            </a:r>
            <a:br>
              <a:rPr lang="en-US" dirty="0"/>
            </a:br>
            <a:r>
              <a:rPr lang="en-US" dirty="0"/>
              <a:t># [symbol, name, </a:t>
            </a:r>
            <a:r>
              <a:rPr lang="en-US" dirty="0" err="1"/>
              <a:t>atomic_mass</a:t>
            </a:r>
            <a:r>
              <a:rPr lang="en-US" dirty="0"/>
              <a:t>]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E497F0AA-586B-C5E3-1124-29A83D472BA1}"/>
              </a:ext>
            </a:extLst>
          </p:cNvPr>
          <p:cNvCxnSpPr>
            <a:stCxn id="14" idx="2"/>
            <a:endCxn id="18" idx="3"/>
          </p:cNvCxnSpPr>
          <p:nvPr/>
        </p:nvCxnSpPr>
        <p:spPr>
          <a:xfrm rot="16200000" flipV="1">
            <a:off x="2190128" y="4373262"/>
            <a:ext cx="2219772" cy="21095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D2404F5-38E2-7E38-C765-9B559AEDB392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5051502" y="3244334"/>
            <a:ext cx="3957924" cy="281778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8C8E518-3699-D4EF-0E69-671AA15C1BC5}"/>
              </a:ext>
            </a:extLst>
          </p:cNvPr>
          <p:cNvSpPr/>
          <p:nvPr/>
        </p:nvSpPr>
        <p:spPr>
          <a:xfrm>
            <a:off x="9209529" y="593373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print_element</a:t>
            </a:r>
            <a:r>
              <a:rPr lang="en-US" dirty="0"/>
              <a:t>()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4F1CFF11-11F6-94B9-DFCF-37E57FC4AAD3}"/>
              </a:ext>
            </a:extLst>
          </p:cNvPr>
          <p:cNvSpPr/>
          <p:nvPr/>
        </p:nvSpPr>
        <p:spPr>
          <a:xfrm rot="16200000">
            <a:off x="9018655" y="592496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5CBFB8-A893-0CE4-6A36-06028A04C335}"/>
              </a:ext>
            </a:extLst>
          </p:cNvPr>
          <p:cNvSpPr/>
          <p:nvPr/>
        </p:nvSpPr>
        <p:spPr>
          <a:xfrm>
            <a:off x="3849650" y="5077911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parse_formula</a:t>
            </a:r>
            <a:r>
              <a:rPr lang="en-US" dirty="0"/>
              <a:t>()</a:t>
            </a:r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12321593-1CD7-5716-CDA3-55C1FF885EA4}"/>
              </a:ext>
            </a:extLst>
          </p:cNvPr>
          <p:cNvSpPr/>
          <p:nvPr/>
        </p:nvSpPr>
        <p:spPr>
          <a:xfrm rot="5400000">
            <a:off x="7011979" y="507837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6C582551-DE12-1475-8562-A0EE4765F9A9}"/>
              </a:ext>
            </a:extLst>
          </p:cNvPr>
          <p:cNvSpPr/>
          <p:nvPr/>
        </p:nvSpPr>
        <p:spPr>
          <a:xfrm>
            <a:off x="4008392" y="48132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5D60D6-63DD-152A-9949-991FA150F4A4}"/>
              </a:ext>
            </a:extLst>
          </p:cNvPr>
          <p:cNvSpPr/>
          <p:nvPr/>
        </p:nvSpPr>
        <p:spPr>
          <a:xfrm>
            <a:off x="3848219" y="6014207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compute_molar_mass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5A8338E4-6E4F-2362-FD5B-DE955C17CEE0}"/>
              </a:ext>
            </a:extLst>
          </p:cNvPr>
          <p:cNvSpPr/>
          <p:nvPr/>
        </p:nvSpPr>
        <p:spPr>
          <a:xfrm rot="5400000">
            <a:off x="7010548" y="60146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E975D775-4454-AC75-A876-6C909C98D146}"/>
              </a:ext>
            </a:extLst>
          </p:cNvPr>
          <p:cNvSpPr/>
          <p:nvPr/>
        </p:nvSpPr>
        <p:spPr>
          <a:xfrm>
            <a:off x="4006961" y="574957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08F88DC-FFA5-0EE2-ADF4-167659D1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888" y="849086"/>
            <a:ext cx="3999273" cy="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78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E4C663-889B-21A3-C5E7-26B1108FCE1D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16729-AB1A-8F93-DFC8-60D5D8C95EAA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588E4-B1E3-991B-0DC8-6916B26ACA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EAA53-849F-4E26-1850-F310B93BC903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chemistry.py</a:t>
            </a:r>
            <a:r>
              <a:rPr lang="en-US" dirty="0"/>
              <a:t> </a:t>
            </a:r>
          </a:p>
          <a:p>
            <a:r>
              <a:rPr lang="en-US" dirty="0"/>
              <a:t>main</a:t>
            </a:r>
          </a:p>
        </p:txBody>
      </p:sp>
      <p:sp>
        <p:nvSpPr>
          <p:cNvPr id="43" name="Striped Right Arrow 42">
            <a:extLst>
              <a:ext uri="{FF2B5EF4-FFF2-40B4-BE49-F238E27FC236}">
                <a16:creationId xmlns:a16="http://schemas.microsoft.com/office/drawing/2014/main" id="{38BB83D6-AA64-FFC2-BD00-ACAC57956351}"/>
              </a:ext>
            </a:extLst>
          </p:cNvPr>
          <p:cNvSpPr/>
          <p:nvPr/>
        </p:nvSpPr>
        <p:spPr>
          <a:xfrm>
            <a:off x="6096000" y="-474216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>
            <a:extLst>
              <a:ext uri="{FF2B5EF4-FFF2-40B4-BE49-F238E27FC236}">
                <a16:creationId xmlns:a16="http://schemas.microsoft.com/office/drawing/2014/main" id="{42F0659F-78E0-D049-D257-AA8B42ADE630}"/>
              </a:ext>
            </a:extLst>
          </p:cNvPr>
          <p:cNvSpPr/>
          <p:nvPr/>
        </p:nvSpPr>
        <p:spPr>
          <a:xfrm>
            <a:off x="3187565" y="-471511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918DE-8BC0-0FA9-F993-D7DBEB580BF4}"/>
              </a:ext>
            </a:extLst>
          </p:cNvPr>
          <p:cNvSpPr/>
          <p:nvPr/>
        </p:nvSpPr>
        <p:spPr>
          <a:xfrm>
            <a:off x="115230" y="5578933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make_periodic_table</a:t>
            </a:r>
            <a:r>
              <a:rPr lang="en-US" dirty="0"/>
              <a:t>()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789E953B-308B-C2D5-93BB-A6B182BCEF9A}"/>
              </a:ext>
            </a:extLst>
          </p:cNvPr>
          <p:cNvSpPr/>
          <p:nvPr/>
        </p:nvSpPr>
        <p:spPr>
          <a:xfrm rot="5400000">
            <a:off x="3277559" y="557939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A1AFC21C-B11A-6966-E321-A0FFA8BAB7A9}"/>
              </a:ext>
            </a:extLst>
          </p:cNvPr>
          <p:cNvSpPr/>
          <p:nvPr/>
        </p:nvSpPr>
        <p:spPr>
          <a:xfrm>
            <a:off x="3161569" y="402465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C9023E-0F86-7F4F-368B-0CEDBDA09E2C}"/>
              </a:ext>
            </a:extLst>
          </p:cNvPr>
          <p:cNvSpPr txBox="1"/>
          <p:nvPr/>
        </p:nvSpPr>
        <p:spPr>
          <a:xfrm>
            <a:off x="3379180" y="3989795"/>
            <a:ext cx="1767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Periodic table</a:t>
            </a:r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3B957468-2DDD-A90A-9896-A8D0111A535D}"/>
              </a:ext>
            </a:extLst>
          </p:cNvPr>
          <p:cNvSpPr/>
          <p:nvPr/>
        </p:nvSpPr>
        <p:spPr>
          <a:xfrm>
            <a:off x="266873" y="596859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1D869-6645-ECEA-B92E-D0009035923E}"/>
              </a:ext>
            </a:extLst>
          </p:cNvPr>
          <p:cNvSpPr txBox="1"/>
          <p:nvPr/>
        </p:nvSpPr>
        <p:spPr>
          <a:xfrm>
            <a:off x="484484" y="5933730"/>
            <a:ext cx="3512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periodic_table_list</a:t>
            </a:r>
            <a:r>
              <a:rPr lang="en-US" dirty="0"/>
              <a:t> = [</a:t>
            </a:r>
            <a:br>
              <a:rPr lang="en-US" dirty="0"/>
            </a:br>
            <a:r>
              <a:rPr lang="en-US" dirty="0"/>
              <a:t># [symbol, name, </a:t>
            </a:r>
            <a:r>
              <a:rPr lang="en-US" dirty="0" err="1"/>
              <a:t>atomic_mass</a:t>
            </a:r>
            <a:r>
              <a:rPr lang="en-US" dirty="0"/>
              <a:t>]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E497F0AA-586B-C5E3-1124-29A83D472BA1}"/>
              </a:ext>
            </a:extLst>
          </p:cNvPr>
          <p:cNvCxnSpPr>
            <a:stCxn id="14" idx="2"/>
            <a:endCxn id="18" idx="3"/>
          </p:cNvCxnSpPr>
          <p:nvPr/>
        </p:nvCxnSpPr>
        <p:spPr>
          <a:xfrm rot="16200000" flipV="1">
            <a:off x="2702673" y="4885807"/>
            <a:ext cx="1289645" cy="1159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D2404F5-38E2-7E38-C765-9B559AEDB392}"/>
              </a:ext>
            </a:extLst>
          </p:cNvPr>
          <p:cNvCxnSpPr>
            <a:cxnSpLocks/>
            <a:stCxn id="48" idx="3"/>
            <a:endCxn id="28" idx="1"/>
          </p:cNvCxnSpPr>
          <p:nvPr/>
        </p:nvCxnSpPr>
        <p:spPr>
          <a:xfrm flipV="1">
            <a:off x="8582025" y="2703941"/>
            <a:ext cx="478014" cy="133665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8C8E518-3699-D4EF-0E69-671AA15C1BC5}"/>
              </a:ext>
            </a:extLst>
          </p:cNvPr>
          <p:cNvSpPr/>
          <p:nvPr/>
        </p:nvSpPr>
        <p:spPr>
          <a:xfrm>
            <a:off x="9260142" y="2575549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Print_moles</a:t>
            </a:r>
            <a:endParaRPr lang="en-US" dirty="0"/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4F1CFF11-11F6-94B9-DFCF-37E57FC4AAD3}"/>
              </a:ext>
            </a:extLst>
          </p:cNvPr>
          <p:cNvSpPr/>
          <p:nvPr/>
        </p:nvSpPr>
        <p:spPr>
          <a:xfrm rot="16200000">
            <a:off x="9069268" y="25667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5CBFB8-A893-0CE4-6A36-06028A04C335}"/>
              </a:ext>
            </a:extLst>
          </p:cNvPr>
          <p:cNvSpPr/>
          <p:nvPr/>
        </p:nvSpPr>
        <p:spPr>
          <a:xfrm>
            <a:off x="3849650" y="5077911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parse_formula</a:t>
            </a:r>
            <a:r>
              <a:rPr lang="en-US" dirty="0"/>
              <a:t>()</a:t>
            </a:r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12321593-1CD7-5716-CDA3-55C1FF885EA4}"/>
              </a:ext>
            </a:extLst>
          </p:cNvPr>
          <p:cNvSpPr/>
          <p:nvPr/>
        </p:nvSpPr>
        <p:spPr>
          <a:xfrm rot="5400000">
            <a:off x="7011979" y="507837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6C582551-DE12-1475-8562-A0EE4765F9A9}"/>
              </a:ext>
            </a:extLst>
          </p:cNvPr>
          <p:cNvSpPr/>
          <p:nvPr/>
        </p:nvSpPr>
        <p:spPr>
          <a:xfrm>
            <a:off x="4008392" y="48132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5D60D6-63DD-152A-9949-991FA150F4A4}"/>
              </a:ext>
            </a:extLst>
          </p:cNvPr>
          <p:cNvSpPr/>
          <p:nvPr/>
        </p:nvSpPr>
        <p:spPr>
          <a:xfrm>
            <a:off x="6040541" y="6404849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compute_molar_mass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5A8338E4-6E4F-2362-FD5B-DE955C17CEE0}"/>
              </a:ext>
            </a:extLst>
          </p:cNvPr>
          <p:cNvSpPr/>
          <p:nvPr/>
        </p:nvSpPr>
        <p:spPr>
          <a:xfrm rot="5400000">
            <a:off x="9202870" y="64053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E975D775-4454-AC75-A876-6C909C98D146}"/>
              </a:ext>
            </a:extLst>
          </p:cNvPr>
          <p:cNvSpPr/>
          <p:nvPr/>
        </p:nvSpPr>
        <p:spPr>
          <a:xfrm>
            <a:off x="6199283" y="61402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08F88DC-FFA5-0EE2-ADF4-167659D1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888" y="849086"/>
            <a:ext cx="3999273" cy="819400"/>
          </a:xfrm>
          <a:prstGeom prst="rect">
            <a:avLst/>
          </a:prstGeom>
        </p:spPr>
      </p:pic>
      <p:cxnSp>
        <p:nvCxnSpPr>
          <p:cNvPr id="2" name="Curved Connector 12">
            <a:extLst>
              <a:ext uri="{FF2B5EF4-FFF2-40B4-BE49-F238E27FC236}">
                <a16:creationId xmlns:a16="http://schemas.microsoft.com/office/drawing/2014/main" id="{AC9A1B00-7C53-D25D-99D1-3CDA0F4EE679}"/>
              </a:ext>
            </a:extLst>
          </p:cNvPr>
          <p:cNvCxnSpPr>
            <a:cxnSpLocks/>
            <a:stCxn id="36" idx="3"/>
            <a:endCxn id="15" idx="1"/>
          </p:cNvCxnSpPr>
          <p:nvPr/>
        </p:nvCxnSpPr>
        <p:spPr>
          <a:xfrm flipH="1">
            <a:off x="4136323" y="3269347"/>
            <a:ext cx="1010141" cy="1543934"/>
          </a:xfrm>
          <a:prstGeom prst="curvedConnector4">
            <a:avLst>
              <a:gd name="adj1" fmla="val -22631"/>
              <a:gd name="adj2" fmla="val 5598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Magnetic Disk 17">
            <a:extLst>
              <a:ext uri="{FF2B5EF4-FFF2-40B4-BE49-F238E27FC236}">
                <a16:creationId xmlns:a16="http://schemas.microsoft.com/office/drawing/2014/main" id="{F45388DA-8828-2A3E-F2E4-5FE9F0FD63A6}"/>
              </a:ext>
            </a:extLst>
          </p:cNvPr>
          <p:cNvSpPr/>
          <p:nvPr/>
        </p:nvSpPr>
        <p:spPr>
          <a:xfrm>
            <a:off x="3161569" y="353792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107D38-5156-06BC-CD75-22ED1CEFFB72}"/>
              </a:ext>
            </a:extLst>
          </p:cNvPr>
          <p:cNvSpPr txBox="1"/>
          <p:nvPr/>
        </p:nvSpPr>
        <p:spPr>
          <a:xfrm>
            <a:off x="3379180" y="3503058"/>
            <a:ext cx="1767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mass</a:t>
            </a:r>
          </a:p>
        </p:txBody>
      </p:sp>
      <p:sp>
        <p:nvSpPr>
          <p:cNvPr id="35" name="Magnetic Disk 17">
            <a:extLst>
              <a:ext uri="{FF2B5EF4-FFF2-40B4-BE49-F238E27FC236}">
                <a16:creationId xmlns:a16="http://schemas.microsoft.com/office/drawing/2014/main" id="{F11516BF-AD37-6300-11BE-6CEEF1D87A2D}"/>
              </a:ext>
            </a:extLst>
          </p:cNvPr>
          <p:cNvSpPr/>
          <p:nvPr/>
        </p:nvSpPr>
        <p:spPr>
          <a:xfrm>
            <a:off x="3161569" y="31195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4DFA64-0828-42FC-238E-F850E673F3EA}"/>
              </a:ext>
            </a:extLst>
          </p:cNvPr>
          <p:cNvSpPr txBox="1"/>
          <p:nvPr/>
        </p:nvSpPr>
        <p:spPr>
          <a:xfrm>
            <a:off x="3379180" y="3084681"/>
            <a:ext cx="1767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formula</a:t>
            </a:r>
          </a:p>
        </p:txBody>
      </p:sp>
      <p:sp>
        <p:nvSpPr>
          <p:cNvPr id="37" name="Magnetic Disk 17">
            <a:extLst>
              <a:ext uri="{FF2B5EF4-FFF2-40B4-BE49-F238E27FC236}">
                <a16:creationId xmlns:a16="http://schemas.microsoft.com/office/drawing/2014/main" id="{215CEC39-D995-4A50-8CB4-5E97A00F2AF8}"/>
              </a:ext>
            </a:extLst>
          </p:cNvPr>
          <p:cNvSpPr/>
          <p:nvPr/>
        </p:nvSpPr>
        <p:spPr>
          <a:xfrm>
            <a:off x="5224594" y="416916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E61E09-BD9D-AEE6-D75D-03D1F26CDCB6}"/>
              </a:ext>
            </a:extLst>
          </p:cNvPr>
          <p:cNvSpPr txBox="1"/>
          <p:nvPr/>
        </p:nvSpPr>
        <p:spPr>
          <a:xfrm>
            <a:off x="5442205" y="4134301"/>
            <a:ext cx="1767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Formula_list</a:t>
            </a:r>
            <a:endParaRPr lang="en-US" dirty="0"/>
          </a:p>
        </p:txBody>
      </p:sp>
      <p:cxnSp>
        <p:nvCxnSpPr>
          <p:cNvPr id="41" name="Curved Connector 12">
            <a:extLst>
              <a:ext uri="{FF2B5EF4-FFF2-40B4-BE49-F238E27FC236}">
                <a16:creationId xmlns:a16="http://schemas.microsoft.com/office/drawing/2014/main" id="{CE70BC96-6CBA-77BD-B211-9418CFD9F500}"/>
              </a:ext>
            </a:extLst>
          </p:cNvPr>
          <p:cNvCxnSpPr>
            <a:cxnSpLocks/>
            <a:stCxn id="6" idx="0"/>
            <a:endCxn id="37" idx="3"/>
          </p:cNvCxnSpPr>
          <p:nvPr/>
        </p:nvCxnSpPr>
        <p:spPr>
          <a:xfrm flipH="1" flipV="1">
            <a:off x="5352525" y="4443485"/>
            <a:ext cx="1833105" cy="772048"/>
          </a:xfrm>
          <a:prstGeom prst="curvedConnector4">
            <a:avLst>
              <a:gd name="adj1" fmla="val -12471"/>
              <a:gd name="adj2" fmla="val 5888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Magnetic Disk 17">
            <a:extLst>
              <a:ext uri="{FF2B5EF4-FFF2-40B4-BE49-F238E27FC236}">
                <a16:creationId xmlns:a16="http://schemas.microsoft.com/office/drawing/2014/main" id="{38974390-0619-60B7-B10A-36A10BD659AE}"/>
              </a:ext>
            </a:extLst>
          </p:cNvPr>
          <p:cNvSpPr/>
          <p:nvPr/>
        </p:nvSpPr>
        <p:spPr>
          <a:xfrm>
            <a:off x="6968019" y="389079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7452AF-1EC4-C6EA-B7B4-168946331567}"/>
              </a:ext>
            </a:extLst>
          </p:cNvPr>
          <p:cNvSpPr txBox="1"/>
          <p:nvPr/>
        </p:nvSpPr>
        <p:spPr>
          <a:xfrm>
            <a:off x="7185630" y="3855933"/>
            <a:ext cx="1396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Molar_mass</a:t>
            </a:r>
            <a:endParaRPr lang="en-US" dirty="0"/>
          </a:p>
        </p:txBody>
      </p:sp>
      <p:cxnSp>
        <p:nvCxnSpPr>
          <p:cNvPr id="49" name="Curved Connector 12">
            <a:extLst>
              <a:ext uri="{FF2B5EF4-FFF2-40B4-BE49-F238E27FC236}">
                <a16:creationId xmlns:a16="http://schemas.microsoft.com/office/drawing/2014/main" id="{E98E1BA2-2609-67CD-BAD8-C31F5EA36CF7}"/>
              </a:ext>
            </a:extLst>
          </p:cNvPr>
          <p:cNvCxnSpPr>
            <a:cxnSpLocks/>
            <a:stCxn id="38" idx="2"/>
            <a:endCxn id="21" idx="1"/>
          </p:cNvCxnSpPr>
          <p:nvPr/>
        </p:nvCxnSpPr>
        <p:spPr>
          <a:xfrm rot="16200000" flipH="1">
            <a:off x="5508237" y="5321242"/>
            <a:ext cx="1636586" cy="1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12">
            <a:extLst>
              <a:ext uri="{FF2B5EF4-FFF2-40B4-BE49-F238E27FC236}">
                <a16:creationId xmlns:a16="http://schemas.microsoft.com/office/drawing/2014/main" id="{60D2C31E-7C5E-E3A6-691F-46866D0BD2BF}"/>
              </a:ext>
            </a:extLst>
          </p:cNvPr>
          <p:cNvCxnSpPr>
            <a:cxnSpLocks/>
            <a:stCxn id="19" idx="2"/>
            <a:endCxn id="21" idx="2"/>
          </p:cNvCxnSpPr>
          <p:nvPr/>
        </p:nvCxnSpPr>
        <p:spPr>
          <a:xfrm rot="16200000" flipH="1">
            <a:off x="4271926" y="4350022"/>
            <a:ext cx="1918252" cy="19364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Curved Connector 12">
            <a:extLst>
              <a:ext uri="{FF2B5EF4-FFF2-40B4-BE49-F238E27FC236}">
                <a16:creationId xmlns:a16="http://schemas.microsoft.com/office/drawing/2014/main" id="{1774D009-A5A0-B755-B6F4-0ADF76381CB6}"/>
              </a:ext>
            </a:extLst>
          </p:cNvPr>
          <p:cNvCxnSpPr>
            <a:cxnSpLocks/>
            <a:stCxn id="20" idx="2"/>
            <a:endCxn id="48" idx="2"/>
          </p:cNvCxnSpPr>
          <p:nvPr/>
        </p:nvCxnSpPr>
        <p:spPr>
          <a:xfrm rot="16200000" flipV="1">
            <a:off x="7512678" y="4596416"/>
            <a:ext cx="2189275" cy="14469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Curved Connector 12">
            <a:extLst>
              <a:ext uri="{FF2B5EF4-FFF2-40B4-BE49-F238E27FC236}">
                <a16:creationId xmlns:a16="http://schemas.microsoft.com/office/drawing/2014/main" id="{E6D4DD9E-EC7F-8B05-C71D-B7B62026FF71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5146464" y="2703941"/>
            <a:ext cx="3913575" cy="98378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519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6902-371E-517C-6264-82BF4D66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ECAE0-03E9-F5F6-16BE-C94E89913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A668E-CF8C-DC2C-58BF-4AFCCCDFB7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7A6C3-4524-90CD-09B0-864780507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A8295-5005-66E3-7D5E-B3446F71BC9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A1DF4-14D9-5D30-0D11-C5D15C8E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356" y="0"/>
            <a:ext cx="6881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60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44C2AC7-1638-D650-131E-77944CC6D986}"/>
              </a:ext>
            </a:extLst>
          </p:cNvPr>
          <p:cNvSpPr/>
          <p:nvPr/>
        </p:nvSpPr>
        <p:spPr>
          <a:xfrm>
            <a:off x="-415335" y="5739007"/>
            <a:ext cx="12111880" cy="11189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chemistry.py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7926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 </a:t>
            </a:r>
            <a:r>
              <a:rPr lang="en-US" dirty="0" err="1"/>
              <a:t>test_random_numbers.py</a:t>
            </a:r>
            <a:endParaRPr lang="en-US" dirty="0"/>
          </a:p>
          <a:p>
            <a:r>
              <a:rPr lang="en-US" dirty="0" err="1"/>
              <a:t>pytest.main</a:t>
            </a:r>
            <a:r>
              <a:rPr lang="en-US" dirty="0"/>
              <a:t>(["-v", "--tb=line", "-</a:t>
            </a:r>
            <a:r>
              <a:rPr lang="en-US" dirty="0" err="1"/>
              <a:t>rN</a:t>
            </a:r>
            <a:r>
              <a:rPr lang="en-US" dirty="0"/>
              <a:t>", __file__])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0F95A-2FD7-E53C-FB3A-D16A0A8414B8}"/>
              </a:ext>
            </a:extLst>
          </p:cNvPr>
          <p:cNvSpPr/>
          <p:nvPr/>
        </p:nvSpPr>
        <p:spPr>
          <a:xfrm>
            <a:off x="2210232" y="5079974"/>
            <a:ext cx="3302583" cy="30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test_make_periodic_table</a:t>
            </a:r>
            <a:r>
              <a:rPr lang="en-US" dirty="0"/>
              <a:t>()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580DBACA-4A86-F2B2-2EAF-FCF74DF5A962}"/>
              </a:ext>
            </a:extLst>
          </p:cNvPr>
          <p:cNvSpPr/>
          <p:nvPr/>
        </p:nvSpPr>
        <p:spPr>
          <a:xfrm rot="5400000">
            <a:off x="5506157" y="508043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C8943FDB-1E68-BDE4-4521-3699AC06D7DA}"/>
              </a:ext>
            </a:extLst>
          </p:cNvPr>
          <p:cNvCxnSpPr>
            <a:cxnSpLocks/>
            <a:stCxn id="12" idx="2"/>
            <a:endCxn id="48" idx="0"/>
          </p:cNvCxnSpPr>
          <p:nvPr/>
        </p:nvCxnSpPr>
        <p:spPr>
          <a:xfrm rot="5400000">
            <a:off x="2415342" y="4988502"/>
            <a:ext cx="1045527" cy="18468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77705E5C-875F-A677-E919-8F36BDB4D22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8821441" y="2742291"/>
            <a:ext cx="533401" cy="622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306AD0E-EFE3-5247-51B7-2BC58323205F}"/>
              </a:ext>
            </a:extLst>
          </p:cNvPr>
          <p:cNvSpPr/>
          <p:nvPr/>
        </p:nvSpPr>
        <p:spPr>
          <a:xfrm>
            <a:off x="430192" y="6434685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make_periodic_table</a:t>
            </a:r>
            <a:r>
              <a:rPr lang="en-US" dirty="0"/>
              <a:t>()</a:t>
            </a:r>
          </a:p>
        </p:txBody>
      </p:sp>
      <p:sp>
        <p:nvSpPr>
          <p:cNvPr id="52" name="Magnetic Disk 51">
            <a:extLst>
              <a:ext uri="{FF2B5EF4-FFF2-40B4-BE49-F238E27FC236}">
                <a16:creationId xmlns:a16="http://schemas.microsoft.com/office/drawing/2014/main" id="{4B06180A-00F3-57CB-2189-D00524D97490}"/>
              </a:ext>
            </a:extLst>
          </p:cNvPr>
          <p:cNvSpPr/>
          <p:nvPr/>
        </p:nvSpPr>
        <p:spPr>
          <a:xfrm rot="5400000">
            <a:off x="3592521" y="64351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59030C14-6625-70D6-2DC4-1A531C069E1C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5400000">
            <a:off x="3892392" y="3107749"/>
            <a:ext cx="1941358" cy="20030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5044D16-C0BF-E0FB-E695-687665A6D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441" y="403973"/>
            <a:ext cx="2809854" cy="10457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98F64D-0F42-C6FE-B280-743CA4235BF0}"/>
              </a:ext>
            </a:extLst>
          </p:cNvPr>
          <p:cNvSpPr/>
          <p:nvPr/>
        </p:nvSpPr>
        <p:spPr>
          <a:xfrm>
            <a:off x="4057687" y="6411561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parse_formula</a:t>
            </a:r>
            <a:r>
              <a:rPr lang="en-US" dirty="0"/>
              <a:t>()</a:t>
            </a:r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10634700-E469-EAF9-FBE3-F1893AB5DFA3}"/>
              </a:ext>
            </a:extLst>
          </p:cNvPr>
          <p:cNvSpPr/>
          <p:nvPr/>
        </p:nvSpPr>
        <p:spPr>
          <a:xfrm rot="5400000">
            <a:off x="7245611" y="640233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6C013D63-5877-F8AD-B96B-4BC48B50336F}"/>
              </a:ext>
            </a:extLst>
          </p:cNvPr>
          <p:cNvSpPr/>
          <p:nvPr/>
        </p:nvSpPr>
        <p:spPr>
          <a:xfrm>
            <a:off x="4216429" y="614693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19DEE6-22D2-BD6E-1B30-F41B9DCC2607}"/>
              </a:ext>
            </a:extLst>
          </p:cNvPr>
          <p:cNvSpPr/>
          <p:nvPr/>
        </p:nvSpPr>
        <p:spPr>
          <a:xfrm>
            <a:off x="7754459" y="6328236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compute_molar_mass</a:t>
            </a:r>
            <a:r>
              <a:rPr lang="en-US" dirty="0"/>
              <a:t>()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BB213CC7-8C6B-05BB-6E2A-FE07BAF1CB8B}"/>
              </a:ext>
            </a:extLst>
          </p:cNvPr>
          <p:cNvSpPr/>
          <p:nvPr/>
        </p:nvSpPr>
        <p:spPr>
          <a:xfrm rot="5400000">
            <a:off x="10932677" y="631732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agnetic Disk 15">
            <a:extLst>
              <a:ext uri="{FF2B5EF4-FFF2-40B4-BE49-F238E27FC236}">
                <a16:creationId xmlns:a16="http://schemas.microsoft.com/office/drawing/2014/main" id="{21292034-28A4-8AAA-93BB-585ED8AD2826}"/>
              </a:ext>
            </a:extLst>
          </p:cNvPr>
          <p:cNvSpPr/>
          <p:nvPr/>
        </p:nvSpPr>
        <p:spPr>
          <a:xfrm>
            <a:off x="7929090" y="605223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7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8FFD-A849-C94F-F2C9-A7BAE08A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6CD06-7257-8080-817B-CBC725103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9D13A-4260-827C-FFFC-E0858F87C2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19AFF-FCA1-BBA5-E833-B27EF64E1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4FA81-C4B4-A234-0BAC-458E3FA053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F5DD-0541-CC1A-7A37-1DD6094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9CEA-DBE0-2502-5B0F-6790FC73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90B46A37-3FD0-246B-004E-6B6ACA16AC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373399"/>
              </p:ext>
            </p:extLst>
          </p:nvPr>
        </p:nvGraphicFramePr>
        <p:xfrm>
          <a:off x="6019800" y="166642"/>
          <a:ext cx="5181600" cy="634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08844155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32221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05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 = "the cat IN THE hat"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cat IN THE 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09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words.capitalize()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cat in the 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68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words.title()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Cat In The 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24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words.upper()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CAT IN THE 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15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words.lower()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cat in the 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11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words.count("t")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338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words.lower().count("t")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05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= “Milk”</a:t>
                      </a:r>
                    </a:p>
                    <a:p>
                      <a:r>
                        <a:rPr lang="en-US" dirty="0"/>
                        <a:t>two = “Bread”</a:t>
                      </a:r>
                    </a:p>
                    <a:p>
                      <a:r>
                        <a:rPr lang="en-US" dirty="0"/>
                        <a:t>print(“1.”+one+” 2.”+two);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1.Milk 2.Bread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45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print(“{} &amp; {} ”.format(one, two))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Milk &amp; Bread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42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print(“{1} &amp; {0} &amp; {1} ”.format(one, two))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 &amp; Milk &amp; Bread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20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print(f”1.{one} &amp; 2.{two}”)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1.Milk &amp; 2.Bread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345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8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3D40-C88B-71A8-2CB8-1CF8B5D3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Concepts: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559B-78F1-A776-564D-7E713B1858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Listvar</a:t>
            </a:r>
            <a:r>
              <a:rPr lang="en-US" dirty="0"/>
              <a:t> = [ value, value, …]</a:t>
            </a:r>
          </a:p>
          <a:p>
            <a:endParaRPr lang="en-US" dirty="0"/>
          </a:p>
          <a:p>
            <a:r>
              <a:rPr lang="en-US" dirty="0"/>
              <a:t>List functions</a:t>
            </a:r>
          </a:p>
          <a:p>
            <a:pPr lvl="1"/>
            <a:r>
              <a:rPr lang="en-US" dirty="0"/>
              <a:t>insert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6CD8A-DD99-0876-34C2-E4491E5631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 of a list</a:t>
            </a:r>
          </a:p>
          <a:p>
            <a:pPr lvl="1"/>
            <a:r>
              <a:rPr lang="en-US" dirty="0"/>
              <a:t>print (</a:t>
            </a:r>
            <a:r>
              <a:rPr lang="en-US" dirty="0" err="1"/>
              <a:t>listvar</a:t>
            </a:r>
            <a:r>
              <a:rPr lang="en-US" dirty="0"/>
              <a:t>[n])	#value</a:t>
            </a:r>
          </a:p>
          <a:p>
            <a:pPr lvl="1"/>
            <a:r>
              <a:rPr lang="en-US" dirty="0"/>
              <a:t>print (</a:t>
            </a:r>
            <a:r>
              <a:rPr lang="en-US" dirty="0" err="1"/>
              <a:t>listvar</a:t>
            </a:r>
            <a:r>
              <a:rPr lang="en-US" dirty="0"/>
              <a:t>) 	#[value, value, …]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67BD6-FD9E-B069-BDB9-30FECFC2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244" y="0"/>
            <a:ext cx="5384800" cy="15494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E24F6B-4B3A-F735-F5A7-420DCB6C8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951523"/>
              </p:ext>
            </p:extLst>
          </p:nvPr>
        </p:nvGraphicFramePr>
        <p:xfrm>
          <a:off x="5608320" y="3200400"/>
          <a:ext cx="65836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549">
                  <a:extLst>
                    <a:ext uri="{9D8B030D-6E8A-4147-A177-3AD203B41FA5}">
                      <a16:colId xmlns:a16="http://schemas.microsoft.com/office/drawing/2014/main" val="2575932833"/>
                    </a:ext>
                  </a:extLst>
                </a:gridCol>
                <a:gridCol w="5584131">
                  <a:extLst>
                    <a:ext uri="{9D8B030D-6E8A-4147-A177-3AD203B41FA5}">
                      <a16:colId xmlns:a16="http://schemas.microsoft.com/office/drawing/2014/main" val="349079413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4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Lists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84518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3"/>
                        </a:rPr>
                        <a:t>append()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Adds an element at the end of the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60343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4"/>
                        </a:rPr>
                        <a:t>clear()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Removes all the elements from the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60886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5"/>
                        </a:rPr>
                        <a:t>copy()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a copy of the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37374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6"/>
                        </a:rPr>
                        <a:t>count()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number of elements with the specified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00723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7"/>
                        </a:rPr>
                        <a:t>extend()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the elements of a list (or any </a:t>
                      </a:r>
                      <a:r>
                        <a:rPr lang="en-US" sz="1400" dirty="0" err="1"/>
                        <a:t>iterable</a:t>
                      </a:r>
                      <a:r>
                        <a:rPr lang="en-US" sz="1400" dirty="0"/>
                        <a:t>), to the end of the current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4686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8"/>
                        </a:rPr>
                        <a:t>index()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index of the first element with the specified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01444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9"/>
                        </a:rPr>
                        <a:t>insert()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Adds an element at the specified position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54665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10"/>
                        </a:rPr>
                        <a:t>pop()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Removes the element at the specified position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87018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11"/>
                        </a:rPr>
                        <a:t>remove()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Removes the item with the specified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60103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12"/>
                        </a:rPr>
                        <a:t>reverse()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Reverses the order of the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22348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13"/>
                        </a:rPr>
                        <a:t>sort()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Sorts the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578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99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B166-E98C-948D-9379-7F8AC6E0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847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List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507072-F08F-FA3A-B94A-3E8FB3284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710989"/>
              </p:ext>
            </p:extLst>
          </p:nvPr>
        </p:nvGraphicFramePr>
        <p:xfrm>
          <a:off x="6890104" y="2483183"/>
          <a:ext cx="51816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7">
                  <a:extLst>
                    <a:ext uri="{9D8B030D-6E8A-4147-A177-3AD203B41FA5}">
                      <a16:colId xmlns:a16="http://schemas.microsoft.com/office/drawing/2014/main" val="2575932833"/>
                    </a:ext>
                  </a:extLst>
                </a:gridCol>
                <a:gridCol w="4136573">
                  <a:extLst>
                    <a:ext uri="{9D8B030D-6E8A-4147-A177-3AD203B41FA5}">
                      <a16:colId xmlns:a16="http://schemas.microsoft.com/office/drawing/2014/main" val="349079413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4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Lists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84518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2"/>
                        </a:rPr>
                        <a:t>append()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Adds an element at the end of the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60343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3"/>
                        </a:rPr>
                        <a:t>clear()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Removes all the elements from the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60886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4"/>
                        </a:rPr>
                        <a:t>copy()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a copy of the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37374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5"/>
                        </a:rPr>
                        <a:t>count()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number of elements with the specified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00723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6"/>
                        </a:rPr>
                        <a:t>extend()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the elements of a list (or any </a:t>
                      </a:r>
                      <a:r>
                        <a:rPr lang="en-US" sz="1400" dirty="0" err="1"/>
                        <a:t>iterable</a:t>
                      </a:r>
                      <a:r>
                        <a:rPr lang="en-US" sz="1400" dirty="0"/>
                        <a:t>), to the end of the current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4686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7"/>
                        </a:rPr>
                        <a:t>index()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index of the first element with the specified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01444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8"/>
                        </a:rPr>
                        <a:t>insert()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Adds an element at the specified position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54665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9"/>
                        </a:rPr>
                        <a:t>pop()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Removes the element at the specified position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87018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10"/>
                        </a:rPr>
                        <a:t>remove()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Removes the item with the specified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60103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11"/>
                        </a:rPr>
                        <a:t>reverse()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Reverses the order of the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22348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12"/>
                        </a:rPr>
                        <a:t>sort()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Sorts the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57880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3C02258-7E54-3396-4A61-F09A9CF6C08B}"/>
              </a:ext>
            </a:extLst>
          </p:cNvPr>
          <p:cNvSpPr/>
          <p:nvPr/>
        </p:nvSpPr>
        <p:spPr>
          <a:xfrm>
            <a:off x="2309680" y="1600759"/>
            <a:ext cx="674915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AFE95-4455-57DB-4CE0-7533544C6422}"/>
              </a:ext>
            </a:extLst>
          </p:cNvPr>
          <p:cNvSpPr/>
          <p:nvPr/>
        </p:nvSpPr>
        <p:spPr>
          <a:xfrm>
            <a:off x="225069" y="1784342"/>
            <a:ext cx="1426028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listVarName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1FAF3A-2B74-DE3B-D847-1EE9737D5C7A}"/>
              </a:ext>
            </a:extLst>
          </p:cNvPr>
          <p:cNvSpPr/>
          <p:nvPr/>
        </p:nvSpPr>
        <p:spPr>
          <a:xfrm>
            <a:off x="3071680" y="1600759"/>
            <a:ext cx="674915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42CA35-F368-4797-5B3D-964C6315FE74}"/>
              </a:ext>
            </a:extLst>
          </p:cNvPr>
          <p:cNvSpPr/>
          <p:nvPr/>
        </p:nvSpPr>
        <p:spPr>
          <a:xfrm>
            <a:off x="3833680" y="1586018"/>
            <a:ext cx="674915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223B3-014D-13E3-58CB-B795776599F0}"/>
              </a:ext>
            </a:extLst>
          </p:cNvPr>
          <p:cNvSpPr/>
          <p:nvPr/>
        </p:nvSpPr>
        <p:spPr>
          <a:xfrm>
            <a:off x="5314139" y="1575133"/>
            <a:ext cx="674915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1A1110-B26C-07C6-2F69-E43CB40CFC3B}"/>
              </a:ext>
            </a:extLst>
          </p:cNvPr>
          <p:cNvSpPr/>
          <p:nvPr/>
        </p:nvSpPr>
        <p:spPr>
          <a:xfrm>
            <a:off x="4595680" y="1799763"/>
            <a:ext cx="195943" cy="21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435AC3-5652-BEED-9A4D-75C016B001BC}"/>
              </a:ext>
            </a:extLst>
          </p:cNvPr>
          <p:cNvSpPr/>
          <p:nvPr/>
        </p:nvSpPr>
        <p:spPr>
          <a:xfrm>
            <a:off x="4824279" y="1799763"/>
            <a:ext cx="195943" cy="21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18A0-BD39-2E77-AE40-A00B6C9C0A48}"/>
              </a:ext>
            </a:extLst>
          </p:cNvPr>
          <p:cNvSpPr/>
          <p:nvPr/>
        </p:nvSpPr>
        <p:spPr>
          <a:xfrm>
            <a:off x="5069209" y="1810648"/>
            <a:ext cx="195943" cy="21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C3DC-9A2D-C5AC-BAC6-62190E544A2E}"/>
              </a:ext>
            </a:extLst>
          </p:cNvPr>
          <p:cNvSpPr/>
          <p:nvPr/>
        </p:nvSpPr>
        <p:spPr>
          <a:xfrm>
            <a:off x="223421" y="1329118"/>
            <a:ext cx="1409704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[index]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0F7C39-8A6B-237A-8BD9-A14CD1BFB83F}"/>
              </a:ext>
            </a:extLst>
          </p:cNvPr>
          <p:cNvSpPr/>
          <p:nvPr/>
        </p:nvSpPr>
        <p:spPr>
          <a:xfrm>
            <a:off x="2309679" y="1329978"/>
            <a:ext cx="674915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33C5C7-4E2A-F374-96CD-E20DDF6AC800}"/>
              </a:ext>
            </a:extLst>
          </p:cNvPr>
          <p:cNvSpPr/>
          <p:nvPr/>
        </p:nvSpPr>
        <p:spPr>
          <a:xfrm>
            <a:off x="3071679" y="1320339"/>
            <a:ext cx="674915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028011-AFB5-0952-4FCE-17CC96381366}"/>
              </a:ext>
            </a:extLst>
          </p:cNvPr>
          <p:cNvSpPr/>
          <p:nvPr/>
        </p:nvSpPr>
        <p:spPr>
          <a:xfrm>
            <a:off x="3822794" y="1305598"/>
            <a:ext cx="674915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8C4A5B-62B5-2B0B-C002-D204A65C0CCE}"/>
              </a:ext>
            </a:extLst>
          </p:cNvPr>
          <p:cNvSpPr/>
          <p:nvPr/>
        </p:nvSpPr>
        <p:spPr>
          <a:xfrm>
            <a:off x="5314138" y="1294713"/>
            <a:ext cx="674915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Len()-1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734114-06DA-5A6B-09C2-523AD6F625BE}"/>
              </a:ext>
            </a:extLst>
          </p:cNvPr>
          <p:cNvSpPr/>
          <p:nvPr/>
        </p:nvSpPr>
        <p:spPr>
          <a:xfrm>
            <a:off x="1376726" y="2449441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.append(value)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D53760-ED4C-4785-CC99-BFAB3061BA89}"/>
              </a:ext>
            </a:extLst>
          </p:cNvPr>
          <p:cNvSpPr/>
          <p:nvPr/>
        </p:nvSpPr>
        <p:spPr>
          <a:xfrm>
            <a:off x="1373613" y="2742671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.clear()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40399E73-9D77-850A-FE93-CAAD7B9C13FC}"/>
              </a:ext>
            </a:extLst>
          </p:cNvPr>
          <p:cNvCxnSpPr>
            <a:cxnSpLocks/>
            <a:stCxn id="21" idx="3"/>
            <a:endCxn id="10" idx="2"/>
          </p:cNvCxnSpPr>
          <p:nvPr/>
        </p:nvCxnSpPr>
        <p:spPr>
          <a:xfrm flipV="1">
            <a:off x="4197420" y="2206504"/>
            <a:ext cx="1454177" cy="3831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B346027-EF91-8AAB-22E9-46EBCDE3077E}"/>
              </a:ext>
            </a:extLst>
          </p:cNvPr>
          <p:cNvSpPr/>
          <p:nvPr/>
        </p:nvSpPr>
        <p:spPr>
          <a:xfrm>
            <a:off x="632211" y="2736975"/>
            <a:ext cx="674915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empty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C7E888-FAA8-55D3-162D-ECAE981C1DB0}"/>
              </a:ext>
            </a:extLst>
          </p:cNvPr>
          <p:cNvSpPr/>
          <p:nvPr/>
        </p:nvSpPr>
        <p:spPr>
          <a:xfrm>
            <a:off x="97978" y="5955450"/>
            <a:ext cx="1611086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.copy()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F0DE0A-A3F5-7DCA-0354-80029CBBE3B5}"/>
              </a:ext>
            </a:extLst>
          </p:cNvPr>
          <p:cNvSpPr/>
          <p:nvPr/>
        </p:nvSpPr>
        <p:spPr>
          <a:xfrm>
            <a:off x="2226131" y="6186978"/>
            <a:ext cx="674915" cy="6313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A2AD37-9864-D251-B6FF-3EDAFB7A15A8}"/>
              </a:ext>
            </a:extLst>
          </p:cNvPr>
          <p:cNvSpPr/>
          <p:nvPr/>
        </p:nvSpPr>
        <p:spPr>
          <a:xfrm>
            <a:off x="2988131" y="6186978"/>
            <a:ext cx="674915" cy="6313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B759F9-6346-0D83-AC09-618ACFA8D2DA}"/>
              </a:ext>
            </a:extLst>
          </p:cNvPr>
          <p:cNvSpPr/>
          <p:nvPr/>
        </p:nvSpPr>
        <p:spPr>
          <a:xfrm>
            <a:off x="3750131" y="6172237"/>
            <a:ext cx="674915" cy="6313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0BAF37-A56B-6536-756C-0F7FDDE6E002}"/>
              </a:ext>
            </a:extLst>
          </p:cNvPr>
          <p:cNvSpPr/>
          <p:nvPr/>
        </p:nvSpPr>
        <p:spPr>
          <a:xfrm>
            <a:off x="5230590" y="6161352"/>
            <a:ext cx="674915" cy="6313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23052AD-4823-3C04-D1E9-36227CE1149A}"/>
              </a:ext>
            </a:extLst>
          </p:cNvPr>
          <p:cNvSpPr/>
          <p:nvPr/>
        </p:nvSpPr>
        <p:spPr>
          <a:xfrm>
            <a:off x="4512131" y="6385982"/>
            <a:ext cx="195943" cy="2130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FA1C54D-E042-F594-1C06-74192CCD6DA5}"/>
              </a:ext>
            </a:extLst>
          </p:cNvPr>
          <p:cNvSpPr/>
          <p:nvPr/>
        </p:nvSpPr>
        <p:spPr>
          <a:xfrm>
            <a:off x="4740730" y="6385982"/>
            <a:ext cx="195943" cy="2130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D643548-0FA3-0BD8-5A1F-62D9BA3E8EE7}"/>
              </a:ext>
            </a:extLst>
          </p:cNvPr>
          <p:cNvSpPr/>
          <p:nvPr/>
        </p:nvSpPr>
        <p:spPr>
          <a:xfrm>
            <a:off x="4985660" y="6396867"/>
            <a:ext cx="195943" cy="2130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E408A7-42CD-1CA5-2F76-0D13D1DA3C34}"/>
              </a:ext>
            </a:extLst>
          </p:cNvPr>
          <p:cNvSpPr/>
          <p:nvPr/>
        </p:nvSpPr>
        <p:spPr>
          <a:xfrm>
            <a:off x="2226130" y="5916197"/>
            <a:ext cx="674915" cy="2129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EEED6E-D46A-236B-623E-6914FC0516B8}"/>
              </a:ext>
            </a:extLst>
          </p:cNvPr>
          <p:cNvSpPr/>
          <p:nvPr/>
        </p:nvSpPr>
        <p:spPr>
          <a:xfrm>
            <a:off x="2988130" y="5906558"/>
            <a:ext cx="674915" cy="2129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C4DC1E-FBD7-3016-7D38-5B7B2941C863}"/>
              </a:ext>
            </a:extLst>
          </p:cNvPr>
          <p:cNvSpPr/>
          <p:nvPr/>
        </p:nvSpPr>
        <p:spPr>
          <a:xfrm>
            <a:off x="3739245" y="5891817"/>
            <a:ext cx="674915" cy="2129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A20108-7D79-55E4-D5CF-B14B3A0A5C86}"/>
              </a:ext>
            </a:extLst>
          </p:cNvPr>
          <p:cNvSpPr/>
          <p:nvPr/>
        </p:nvSpPr>
        <p:spPr>
          <a:xfrm>
            <a:off x="5230589" y="5880932"/>
            <a:ext cx="674915" cy="2129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Len()-1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60C1F8-E8AE-D828-4059-B94D187450B5}"/>
              </a:ext>
            </a:extLst>
          </p:cNvPr>
          <p:cNvSpPr/>
          <p:nvPr/>
        </p:nvSpPr>
        <p:spPr>
          <a:xfrm>
            <a:off x="1377044" y="3056402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.count()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19CA8B-A385-C6C3-5F04-CA369C677712}"/>
              </a:ext>
            </a:extLst>
          </p:cNvPr>
          <p:cNvSpPr/>
          <p:nvPr/>
        </p:nvSpPr>
        <p:spPr>
          <a:xfrm>
            <a:off x="656416" y="3047417"/>
            <a:ext cx="674915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##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F44364-86CA-6AD5-6D22-C1288ECC0C39}"/>
              </a:ext>
            </a:extLst>
          </p:cNvPr>
          <p:cNvSpPr/>
          <p:nvPr/>
        </p:nvSpPr>
        <p:spPr>
          <a:xfrm>
            <a:off x="1327230" y="3407568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.extend(list)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7633258-2EE2-A654-E97F-30BE3389DCF6}"/>
              </a:ext>
            </a:extLst>
          </p:cNvPr>
          <p:cNvSpPr/>
          <p:nvPr/>
        </p:nvSpPr>
        <p:spPr>
          <a:xfrm>
            <a:off x="48998" y="6396981"/>
            <a:ext cx="1426028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newList</a:t>
            </a:r>
            <a:endParaRPr lang="en-US" dirty="0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1EC827E6-37FD-65C4-E441-210D79577764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>
          <a:xfrm flipV="1">
            <a:off x="1475026" y="6022673"/>
            <a:ext cx="751104" cy="480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4804793-148A-7ED4-3406-6807308C2637}"/>
              </a:ext>
            </a:extLst>
          </p:cNvPr>
          <p:cNvSpPr/>
          <p:nvPr/>
        </p:nvSpPr>
        <p:spPr>
          <a:xfrm>
            <a:off x="6751055" y="1589873"/>
            <a:ext cx="674915" cy="6313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29C9F8F-2DBE-850A-C954-9BB27575E576}"/>
              </a:ext>
            </a:extLst>
          </p:cNvPr>
          <p:cNvSpPr/>
          <p:nvPr/>
        </p:nvSpPr>
        <p:spPr>
          <a:xfrm>
            <a:off x="7513055" y="1589873"/>
            <a:ext cx="674915" cy="6313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03B09F8-BB92-30F1-EAB1-B402D6134A8E}"/>
              </a:ext>
            </a:extLst>
          </p:cNvPr>
          <p:cNvSpPr/>
          <p:nvPr/>
        </p:nvSpPr>
        <p:spPr>
          <a:xfrm>
            <a:off x="8275055" y="1575132"/>
            <a:ext cx="674915" cy="6313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F0ECE05-1EA1-8A0A-D6E5-355E32990B5B}"/>
              </a:ext>
            </a:extLst>
          </p:cNvPr>
          <p:cNvSpPr/>
          <p:nvPr/>
        </p:nvSpPr>
        <p:spPr>
          <a:xfrm>
            <a:off x="6751054" y="1319092"/>
            <a:ext cx="674915" cy="212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0CFBE6-4530-8B74-4D1C-961D1E9AE770}"/>
              </a:ext>
            </a:extLst>
          </p:cNvPr>
          <p:cNvSpPr/>
          <p:nvPr/>
        </p:nvSpPr>
        <p:spPr>
          <a:xfrm>
            <a:off x="7513054" y="1309453"/>
            <a:ext cx="674915" cy="212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9334404-502F-35A0-2326-7996B5D37AC5}"/>
              </a:ext>
            </a:extLst>
          </p:cNvPr>
          <p:cNvSpPr/>
          <p:nvPr/>
        </p:nvSpPr>
        <p:spPr>
          <a:xfrm>
            <a:off x="8264169" y="1294712"/>
            <a:ext cx="674915" cy="212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N+2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1E10DEB7-3CFA-87F9-2BBC-F42AA5DF7E74}"/>
              </a:ext>
            </a:extLst>
          </p:cNvPr>
          <p:cNvCxnSpPr>
            <a:cxnSpLocks/>
            <a:stCxn id="10" idx="3"/>
            <a:endCxn id="54" idx="1"/>
          </p:cNvCxnSpPr>
          <p:nvPr/>
        </p:nvCxnSpPr>
        <p:spPr>
          <a:xfrm>
            <a:off x="5989054" y="1890819"/>
            <a:ext cx="762001" cy="14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A5125D9-F662-6AEB-0575-5E9F6AA5ACFA}"/>
              </a:ext>
            </a:extLst>
          </p:cNvPr>
          <p:cNvSpPr/>
          <p:nvPr/>
        </p:nvSpPr>
        <p:spPr>
          <a:xfrm>
            <a:off x="1377736" y="3763310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.index(value)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6692E6E2-80F4-7A97-680A-AF0F15B17002}"/>
              </a:ext>
            </a:extLst>
          </p:cNvPr>
          <p:cNvCxnSpPr>
            <a:cxnSpLocks/>
            <a:stCxn id="8" idx="2"/>
            <a:endCxn id="64" idx="3"/>
          </p:cNvCxnSpPr>
          <p:nvPr/>
        </p:nvCxnSpPr>
        <p:spPr>
          <a:xfrm rot="5400000">
            <a:off x="2380152" y="2840800"/>
            <a:ext cx="1637656" cy="4203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F6E5107-607E-7EBC-319B-CF54B21051B2}"/>
              </a:ext>
            </a:extLst>
          </p:cNvPr>
          <p:cNvSpPr/>
          <p:nvPr/>
        </p:nvSpPr>
        <p:spPr>
          <a:xfrm>
            <a:off x="601809" y="3763310"/>
            <a:ext cx="674915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index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D66E2BF2-609E-1785-137A-0B7D20A72C73}"/>
              </a:ext>
            </a:extLst>
          </p:cNvPr>
          <p:cNvCxnSpPr>
            <a:cxnSpLocks/>
            <a:stCxn id="64" idx="1"/>
            <a:endCxn id="68" idx="3"/>
          </p:cNvCxnSpPr>
          <p:nvPr/>
        </p:nvCxnSpPr>
        <p:spPr>
          <a:xfrm rot="10800000">
            <a:off x="1276724" y="3869786"/>
            <a:ext cx="10101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3DE0146-C07F-B2F4-47E0-9F29D9ED2B7E}"/>
              </a:ext>
            </a:extLst>
          </p:cNvPr>
          <p:cNvSpPr/>
          <p:nvPr/>
        </p:nvSpPr>
        <p:spPr>
          <a:xfrm>
            <a:off x="4584364" y="4095035"/>
            <a:ext cx="674915" cy="16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index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A5BF6DF-D3E7-5F89-D72D-84C7D7B3A061}"/>
              </a:ext>
            </a:extLst>
          </p:cNvPr>
          <p:cNvSpPr/>
          <p:nvPr/>
        </p:nvSpPr>
        <p:spPr>
          <a:xfrm>
            <a:off x="1384869" y="4078714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.insert(value, index</a:t>
            </a:r>
          </a:p>
        </p:txBody>
      </p:sp>
      <p:sp>
        <p:nvSpPr>
          <p:cNvPr id="75" name="Striped Right Arrow 74">
            <a:extLst>
              <a:ext uri="{FF2B5EF4-FFF2-40B4-BE49-F238E27FC236}">
                <a16:creationId xmlns:a16="http://schemas.microsoft.com/office/drawing/2014/main" id="{52F2D269-0FFB-64EB-84A8-4B19C0B620E6}"/>
              </a:ext>
            </a:extLst>
          </p:cNvPr>
          <p:cNvSpPr/>
          <p:nvPr/>
        </p:nvSpPr>
        <p:spPr>
          <a:xfrm rot="5400000">
            <a:off x="10653836" y="5068665"/>
            <a:ext cx="713014" cy="3521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D09514B-68E8-8C82-3597-DADD907CEC0C}"/>
              </a:ext>
            </a:extLst>
          </p:cNvPr>
          <p:cNvSpPr/>
          <p:nvPr/>
        </p:nvSpPr>
        <p:spPr>
          <a:xfrm>
            <a:off x="1391218" y="4645236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.pop(index)</a:t>
            </a:r>
          </a:p>
        </p:txBody>
      </p:sp>
      <p:sp>
        <p:nvSpPr>
          <p:cNvPr id="77" name="Striped Right Arrow 76">
            <a:extLst>
              <a:ext uri="{FF2B5EF4-FFF2-40B4-BE49-F238E27FC236}">
                <a16:creationId xmlns:a16="http://schemas.microsoft.com/office/drawing/2014/main" id="{26467405-8CE1-B704-7B09-7F25AD564A52}"/>
              </a:ext>
            </a:extLst>
          </p:cNvPr>
          <p:cNvSpPr/>
          <p:nvPr/>
        </p:nvSpPr>
        <p:spPr>
          <a:xfrm rot="16200000">
            <a:off x="4358658" y="3332741"/>
            <a:ext cx="1117756" cy="3521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02D4B4C-D30A-326D-29EB-AE20827DE38A}"/>
              </a:ext>
            </a:extLst>
          </p:cNvPr>
          <p:cNvSpPr/>
          <p:nvPr/>
        </p:nvSpPr>
        <p:spPr>
          <a:xfrm>
            <a:off x="1384869" y="4341250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.remove(value)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48F592A-46A6-8BB4-BF56-69AD99A0C44D}"/>
              </a:ext>
            </a:extLst>
          </p:cNvPr>
          <p:cNvSpPr/>
          <p:nvPr/>
        </p:nvSpPr>
        <p:spPr>
          <a:xfrm>
            <a:off x="1373508" y="4935896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.reverse()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7FC853B-4984-D75C-AD78-8B6C245262E6}"/>
              </a:ext>
            </a:extLst>
          </p:cNvPr>
          <p:cNvCxnSpPr>
            <a:cxnSpLocks/>
          </p:cNvCxnSpPr>
          <p:nvPr/>
        </p:nvCxnSpPr>
        <p:spPr>
          <a:xfrm flipV="1">
            <a:off x="1651097" y="1436454"/>
            <a:ext cx="658582" cy="454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722E5842-3E8B-69F8-94BA-7FAA16BC6763}"/>
              </a:ext>
            </a:extLst>
          </p:cNvPr>
          <p:cNvCxnSpPr>
            <a:cxnSpLocks/>
            <a:stCxn id="84" idx="3"/>
            <a:endCxn id="10" idx="3"/>
          </p:cNvCxnSpPr>
          <p:nvPr/>
        </p:nvCxnSpPr>
        <p:spPr>
          <a:xfrm flipV="1">
            <a:off x="2984594" y="1890819"/>
            <a:ext cx="3004460" cy="3151553"/>
          </a:xfrm>
          <a:prstGeom prst="bentConnector3">
            <a:avLst>
              <a:gd name="adj1" fmla="val 10760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D41A6D4-41B6-7E18-C251-18F7AE214084}"/>
              </a:ext>
            </a:extLst>
          </p:cNvPr>
          <p:cNvSpPr/>
          <p:nvPr/>
        </p:nvSpPr>
        <p:spPr>
          <a:xfrm>
            <a:off x="1373508" y="5251300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.sort() &lt;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3900F5-FE09-F59B-17A8-B9F0BD7951F2}"/>
              </a:ext>
            </a:extLst>
          </p:cNvPr>
          <p:cNvSpPr/>
          <p:nvPr/>
        </p:nvSpPr>
        <p:spPr>
          <a:xfrm>
            <a:off x="3522505" y="2483183"/>
            <a:ext cx="674915" cy="212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A06A3E-307E-3CBA-D7D4-1107F698F88A}"/>
              </a:ext>
            </a:extLst>
          </p:cNvPr>
          <p:cNvSpPr/>
          <p:nvPr/>
        </p:nvSpPr>
        <p:spPr>
          <a:xfrm>
            <a:off x="632105" y="4338561"/>
            <a:ext cx="674915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5C148D-F5BA-18D1-F6D8-BE94888F5212}"/>
              </a:ext>
            </a:extLst>
          </p:cNvPr>
          <p:cNvSpPr/>
          <p:nvPr/>
        </p:nvSpPr>
        <p:spPr>
          <a:xfrm>
            <a:off x="643423" y="4645236"/>
            <a:ext cx="674915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98FD8738-13E6-8C01-6E0B-A1C4F5996AAE}"/>
              </a:ext>
            </a:extLst>
          </p:cNvPr>
          <p:cNvCxnSpPr>
            <a:cxnSpLocks/>
            <a:stCxn id="74" idx="3"/>
            <a:endCxn id="72" idx="1"/>
          </p:cNvCxnSpPr>
          <p:nvPr/>
        </p:nvCxnSpPr>
        <p:spPr>
          <a:xfrm flipV="1">
            <a:off x="2995955" y="4176712"/>
            <a:ext cx="1588409" cy="8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486F34B6-12FF-38C6-4B7B-BE8E82A56AEB}"/>
              </a:ext>
            </a:extLst>
          </p:cNvPr>
          <p:cNvSpPr/>
          <p:nvPr/>
        </p:nvSpPr>
        <p:spPr>
          <a:xfrm>
            <a:off x="4584364" y="4312024"/>
            <a:ext cx="674915" cy="203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4FCF8A35-9A09-1554-2D26-E1D9A28AE7F4}"/>
              </a:ext>
            </a:extLst>
          </p:cNvPr>
          <p:cNvCxnSpPr>
            <a:cxnSpLocks/>
            <a:stCxn id="49" idx="3"/>
            <a:endCxn id="54" idx="2"/>
          </p:cNvCxnSpPr>
          <p:nvPr/>
        </p:nvCxnSpPr>
        <p:spPr>
          <a:xfrm flipV="1">
            <a:off x="2938316" y="2221244"/>
            <a:ext cx="4150197" cy="12928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7702853-BF5B-9085-1AC2-F5C88CD26C20}"/>
              </a:ext>
            </a:extLst>
          </p:cNvPr>
          <p:cNvSpPr/>
          <p:nvPr/>
        </p:nvSpPr>
        <p:spPr>
          <a:xfrm>
            <a:off x="32512" y="3407568"/>
            <a:ext cx="1244212" cy="20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[v1,v2,..]</a:t>
            </a:r>
          </a:p>
        </p:txBody>
      </p:sp>
    </p:spTree>
    <p:extLst>
      <p:ext uri="{BB962C8B-B14F-4D97-AF65-F5344CB8AC3E}">
        <p14:creationId xmlns:p14="http://schemas.microsoft.com/office/powerpoint/2010/main" val="252656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FFE9-245D-DC90-D842-86629330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C305B-FEDB-1ACE-EC06-0EF41163E4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BEA9F-2F05-D360-8FED-39C20BC17B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1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D2B7-FE7D-E1A6-A51A-02EB35F2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  <a:br>
              <a:rPr lang="en-US" dirty="0"/>
            </a:br>
            <a:r>
              <a:rPr lang="en-US" b="1" dirty="0"/>
              <a:t>07 Prepare: Lists and Repetition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3313-F1C1-ACBB-D34F-0D9544622B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Concepts¶</a:t>
            </a:r>
          </a:p>
          <a:p>
            <a:pPr lvl="1"/>
            <a:r>
              <a:rPr lang="en-US" b="1" dirty="0"/>
              <a:t>Lists¶</a:t>
            </a:r>
          </a:p>
          <a:p>
            <a:pPr lvl="1"/>
            <a:r>
              <a:rPr lang="en-US" b="1" dirty="0"/>
              <a:t>Repetition¶</a:t>
            </a:r>
          </a:p>
          <a:p>
            <a:pPr lvl="2"/>
            <a:r>
              <a:rPr lang="en-US" b="1" dirty="0"/>
              <a:t>range function¶</a:t>
            </a:r>
          </a:p>
          <a:p>
            <a:pPr lvl="2"/>
            <a:r>
              <a:rPr lang="en-US" b="1" dirty="0"/>
              <a:t>break statement¶</a:t>
            </a:r>
          </a:p>
          <a:p>
            <a:pPr lvl="2"/>
            <a:r>
              <a:rPr lang="en-US" b="1" dirty="0"/>
              <a:t>while loop¶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3ED35-73FD-0778-318B-3642AEABDC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Compound Lists¶</a:t>
            </a:r>
          </a:p>
          <a:p>
            <a:r>
              <a:rPr lang="en-US" b="1" dirty="0"/>
              <a:t>Values and References</a:t>
            </a:r>
          </a:p>
          <a:p>
            <a:pPr lvl="1"/>
            <a:r>
              <a:rPr lang="en-US" b="1" dirty="0"/>
              <a:t>Pass by Value and Pass by Reference</a:t>
            </a:r>
          </a:p>
          <a:p>
            <a:pPr lvl="1"/>
            <a:r>
              <a:rPr lang="en-US" b="1" dirty="0"/>
              <a:t>Rationale for Pass by Reference</a:t>
            </a:r>
          </a:p>
          <a:p>
            <a:r>
              <a:rPr lang="en-US" b="1" dirty="0"/>
              <a:t>Tutorials¶</a:t>
            </a:r>
          </a:p>
          <a:p>
            <a:r>
              <a:rPr lang="en-US" b="1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9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F88A-F950-BACB-CECF-2D17D515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  <a:br>
              <a:rPr lang="en-US" dirty="0"/>
            </a:br>
            <a:r>
              <a:rPr lang="en-US" dirty="0"/>
              <a:t>Concepts: </a:t>
            </a:r>
            <a:r>
              <a:rPr lang="en-US" b="1" dirty="0"/>
              <a:t>Repetition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D8468-C380-3597-2CBD-18968524D7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Branching</a:t>
            </a:r>
          </a:p>
          <a:p>
            <a:pPr lvl="1"/>
            <a:r>
              <a:rPr lang="en-US" dirty="0"/>
              <a:t>If</a:t>
            </a:r>
          </a:p>
          <a:p>
            <a:pPr lvl="1"/>
            <a:r>
              <a:rPr lang="en-US" dirty="0"/>
              <a:t>If…</a:t>
            </a:r>
            <a:r>
              <a:rPr lang="en-US" dirty="0" err="1"/>
              <a:t>elif</a:t>
            </a:r>
            <a:r>
              <a:rPr lang="en-US" dirty="0"/>
              <a:t>…else</a:t>
            </a:r>
          </a:p>
          <a:p>
            <a:r>
              <a:rPr lang="en-US" dirty="0"/>
              <a:t>Repetition</a:t>
            </a:r>
          </a:p>
          <a:p>
            <a:pPr lvl="1"/>
            <a:r>
              <a:rPr lang="en-US" dirty="0"/>
              <a:t>for var in </a:t>
            </a:r>
            <a:r>
              <a:rPr lang="en-US" dirty="0" err="1"/>
              <a:t>listvar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</a:t>
            </a:r>
          </a:p>
          <a:p>
            <a:pPr lvl="2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listvar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break – stop loop</a:t>
            </a:r>
          </a:p>
          <a:p>
            <a:pPr lvl="1"/>
            <a:r>
              <a:rPr lang="en-US" dirty="0"/>
              <a:t>while Boolean:</a:t>
            </a:r>
          </a:p>
          <a:p>
            <a:pPr lvl="2"/>
            <a:r>
              <a:rPr lang="en-US" dirty="0" err="1"/>
              <a:t>exitvar</a:t>
            </a:r>
            <a:r>
              <a:rPr lang="en-US" dirty="0"/>
              <a:t> = value</a:t>
            </a:r>
          </a:p>
          <a:p>
            <a:pPr lvl="2"/>
            <a:r>
              <a:rPr lang="en-US" dirty="0"/>
              <a:t>while </a:t>
            </a:r>
            <a:r>
              <a:rPr lang="en-US" dirty="0" err="1"/>
              <a:t>exitvar</a:t>
            </a:r>
            <a:r>
              <a:rPr lang="en-US" dirty="0"/>
              <a:t> :</a:t>
            </a:r>
          </a:p>
          <a:p>
            <a:pPr lvl="3"/>
            <a:r>
              <a:rPr lang="en-US" dirty="0"/>
              <a:t>#update exit variable strategy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09769-657D-304A-221F-33ED211982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5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</TotalTime>
  <Words>2221</Words>
  <Application>Microsoft Office PowerPoint</Application>
  <PresentationFormat>Widescreen</PresentationFormat>
  <Paragraphs>407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Office Theme</vt:lpstr>
      <vt:lpstr>Week 08: Dictionaries</vt:lpstr>
      <vt:lpstr>Preview of Projects</vt:lpstr>
      <vt:lpstr>Overview</vt:lpstr>
      <vt:lpstr>Review String Functions</vt:lpstr>
      <vt:lpstr>Review Concepts: Lists</vt:lpstr>
      <vt:lpstr>Review List</vt:lpstr>
      <vt:lpstr>PowerPoint Presentation</vt:lpstr>
      <vt:lpstr>Review  07 Prepare: Lists and Repetition</vt:lpstr>
      <vt:lpstr>Review  Concepts: Repetition</vt:lpstr>
      <vt:lpstr>Review Compound Lists</vt:lpstr>
      <vt:lpstr>Review  Concepts: Values and References¶</vt:lpstr>
      <vt:lpstr>Review  Pass by Value and Pass by Reference </vt:lpstr>
      <vt:lpstr>08 Prepare: Dictionaries</vt:lpstr>
      <vt:lpstr>Dictionary</vt:lpstr>
      <vt:lpstr>PowerPoint Presentation</vt:lpstr>
      <vt:lpstr>Inception Time</vt:lpstr>
      <vt:lpstr>07 Checkpoint: Lists </vt:lpstr>
      <vt:lpstr>07 Checkpoint: Lists </vt:lpstr>
      <vt:lpstr>PowerPoint Presentation</vt:lpstr>
      <vt:lpstr>PowerPoint Presentation</vt:lpstr>
      <vt:lpstr>08 Team Activity: Dictionaries</vt:lpstr>
      <vt:lpstr>08 Team Activity: Dictionaries</vt:lpstr>
      <vt:lpstr>08 Team Activity: Dictionaries</vt:lpstr>
      <vt:lpstr>PowerPoint Presentation</vt:lpstr>
      <vt:lpstr>PowerPoint Presentation</vt:lpstr>
      <vt:lpstr>PowerPoint Presentation</vt:lpstr>
      <vt:lpstr>08 Prove Milestone: Dictionaries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2022-10-27T17:31:13Z</dcterms:created>
  <dcterms:modified xsi:type="dcterms:W3CDTF">2022-11-22T23:14:43Z</dcterms:modified>
</cp:coreProperties>
</file>