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8" r:id="rId2"/>
    <p:sldId id="416" r:id="rId3"/>
    <p:sldId id="438" r:id="rId4"/>
    <p:sldId id="441" r:id="rId5"/>
    <p:sldId id="442" r:id="rId6"/>
    <p:sldId id="435" r:id="rId7"/>
    <p:sldId id="440" r:id="rId8"/>
    <p:sldId id="436" r:id="rId9"/>
    <p:sldId id="265" r:id="rId10"/>
    <p:sldId id="417" r:id="rId11"/>
    <p:sldId id="421" r:id="rId12"/>
    <p:sldId id="439" r:id="rId13"/>
    <p:sldId id="437" r:id="rId14"/>
    <p:sldId id="422" r:id="rId15"/>
    <p:sldId id="418" r:id="rId16"/>
    <p:sldId id="423" r:id="rId17"/>
    <p:sldId id="419" r:id="rId18"/>
    <p:sldId id="424" r:id="rId19"/>
    <p:sldId id="425" r:id="rId20"/>
    <p:sldId id="307" r:id="rId21"/>
    <p:sldId id="433" r:id="rId22"/>
    <p:sldId id="420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4" r:id="rId31"/>
    <p:sldId id="2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F0B6C-E1BF-294D-A42F-B353ED29C011}" v="132" dt="2022-11-28T18:15:30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/>
    <p:restoredTop sz="94658"/>
  </p:normalViewPr>
  <p:slideViewPr>
    <p:cSldViewPr snapToGrid="0">
      <p:cViewPr varScale="1">
        <p:scale>
          <a:sx n="125" d="100"/>
          <a:sy n="125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7548EABF-B04E-434D-93E1-1F63D8518FCA}"/>
    <pc:docChg chg="modSld">
      <pc:chgData name="Clements, William" userId="cbdb0636-a496-422a-8d40-98c53d494d26" providerId="ADAL" clId="{7548EABF-B04E-434D-93E1-1F63D8518FCA}" dt="2022-06-28T19:49:07.868" v="14" actId="13822"/>
      <pc:docMkLst>
        <pc:docMk/>
      </pc:docMkLst>
      <pc:sldChg chg="modSp mod">
        <pc:chgData name="Clements, William" userId="cbdb0636-a496-422a-8d40-98c53d494d26" providerId="ADAL" clId="{7548EABF-B04E-434D-93E1-1F63D8518FCA}" dt="2022-06-28T19:49:07.868" v="14" actId="13822"/>
        <pc:sldMkLst>
          <pc:docMk/>
          <pc:sldMk cId="1734277661" sldId="257"/>
        </pc:sldMkLst>
        <pc:spChg chg="mod">
          <ac:chgData name="Clements, William" userId="cbdb0636-a496-422a-8d40-98c53d494d26" providerId="ADAL" clId="{7548EABF-B04E-434D-93E1-1F63D8518FCA}" dt="2022-06-28T19:49:07.868" v="14" actId="13822"/>
          <ac:spMkLst>
            <pc:docMk/>
            <pc:sldMk cId="1734277661" sldId="257"/>
            <ac:spMk id="6" creationId="{4FFBFF09-F1A9-4649-B8FA-E30A6829D1FE}"/>
          </ac:spMkLst>
        </pc:spChg>
        <pc:spChg chg="mod">
          <ac:chgData name="Clements, William" userId="cbdb0636-a496-422a-8d40-98c53d494d26" providerId="ADAL" clId="{7548EABF-B04E-434D-93E1-1F63D8518FCA}" dt="2022-06-28T19:49:07.868" v="14" actId="13822"/>
          <ac:spMkLst>
            <pc:docMk/>
            <pc:sldMk cId="1734277661" sldId="257"/>
            <ac:spMk id="9" creationId="{ADE8F159-CDC2-4EA8-96C2-2F2340E443D9}"/>
          </ac:spMkLst>
        </pc:spChg>
        <pc:spChg chg="mod">
          <ac:chgData name="Clements, William" userId="cbdb0636-a496-422a-8d40-98c53d494d26" providerId="ADAL" clId="{7548EABF-B04E-434D-93E1-1F63D8518FCA}" dt="2022-06-28T19:49:07.868" v="14" actId="13822"/>
          <ac:spMkLst>
            <pc:docMk/>
            <pc:sldMk cId="1734277661" sldId="257"/>
            <ac:spMk id="32" creationId="{AADC880B-8A9F-441A-8DA7-09C9CD2E1877}"/>
          </ac:spMkLst>
        </pc:spChg>
        <pc:spChg chg="mod">
          <ac:chgData name="Clements, William" userId="cbdb0636-a496-422a-8d40-98c53d494d26" providerId="ADAL" clId="{7548EABF-B04E-434D-93E1-1F63D8518FCA}" dt="2022-06-28T19:46:59.763" v="7" actId="20577"/>
          <ac:spMkLst>
            <pc:docMk/>
            <pc:sldMk cId="1734277661" sldId="257"/>
            <ac:spMk id="45" creationId="{12869F70-7A71-4A64-BED3-ECFA00894DB3}"/>
          </ac:spMkLst>
        </pc:spChg>
        <pc:spChg chg="mod">
          <ac:chgData name="Clements, William" userId="cbdb0636-a496-422a-8d40-98c53d494d26" providerId="ADAL" clId="{7548EABF-B04E-434D-93E1-1F63D8518FCA}" dt="2022-06-28T19:48:16.754" v="8" actId="1076"/>
          <ac:spMkLst>
            <pc:docMk/>
            <pc:sldMk cId="1734277661" sldId="257"/>
            <ac:spMk id="55" creationId="{227B5C9A-7C96-459F-80BD-342E9C921225}"/>
          </ac:spMkLst>
        </pc:spChg>
      </pc:sldChg>
    </pc:docChg>
  </pc:docChgLst>
  <pc:docChgLst>
    <pc:chgData name="Clements, William" userId="cbdb0636-a496-422a-8d40-98c53d494d26" providerId="ADAL" clId="{073DEDFC-069A-44CD-8FAA-AB54DD04B6F4}"/>
    <pc:docChg chg="undo custSel addSld modSld">
      <pc:chgData name="Clements, William" userId="cbdb0636-a496-422a-8d40-98c53d494d26" providerId="ADAL" clId="{073DEDFC-069A-44CD-8FAA-AB54DD04B6F4}" dt="2021-06-28T16:29:58.398" v="1106" actId="1076"/>
      <pc:docMkLst>
        <pc:docMk/>
      </pc:docMkLst>
      <pc:sldChg chg="modSp new mod">
        <pc:chgData name="Clements, William" userId="cbdb0636-a496-422a-8d40-98c53d494d26" providerId="ADAL" clId="{073DEDFC-069A-44CD-8FAA-AB54DD04B6F4}" dt="2021-06-28T16:09:47.136" v="32" actId="20577"/>
        <pc:sldMkLst>
          <pc:docMk/>
          <pc:sldMk cId="1734793766" sldId="256"/>
        </pc:sldMkLst>
        <pc:spChg chg="mod">
          <ac:chgData name="Clements, William" userId="cbdb0636-a496-422a-8d40-98c53d494d26" providerId="ADAL" clId="{073DEDFC-069A-44CD-8FAA-AB54DD04B6F4}" dt="2021-06-28T16:09:47.136" v="32" actId="20577"/>
          <ac:spMkLst>
            <pc:docMk/>
            <pc:sldMk cId="1734793766" sldId="256"/>
            <ac:spMk id="2" creationId="{CC4C0C1B-5222-45B7-8C81-147B38722EC1}"/>
          </ac:spMkLst>
        </pc:spChg>
      </pc:sldChg>
      <pc:sldChg chg="addSp delSp modSp new mod modClrScheme chgLayout">
        <pc:chgData name="Clements, William" userId="cbdb0636-a496-422a-8d40-98c53d494d26" providerId="ADAL" clId="{073DEDFC-069A-44CD-8FAA-AB54DD04B6F4}" dt="2021-06-28T16:29:58.398" v="1106" actId="1076"/>
        <pc:sldMkLst>
          <pc:docMk/>
          <pc:sldMk cId="1734277661" sldId="257"/>
        </pc:sldMkLst>
        <pc:spChg chg="del">
          <ac:chgData name="Clements, William" userId="cbdb0636-a496-422a-8d40-98c53d494d26" providerId="ADAL" clId="{073DEDFC-069A-44CD-8FAA-AB54DD04B6F4}" dt="2021-06-28T16:09:53.147" v="34" actId="700"/>
          <ac:spMkLst>
            <pc:docMk/>
            <pc:sldMk cId="1734277661" sldId="257"/>
            <ac:spMk id="2" creationId="{29395B7C-D1B0-4D35-AD78-3CBBBD59DF3C}"/>
          </ac:spMkLst>
        </pc:spChg>
        <pc:spChg chg="del">
          <ac:chgData name="Clements, William" userId="cbdb0636-a496-422a-8d40-98c53d494d26" providerId="ADAL" clId="{073DEDFC-069A-44CD-8FAA-AB54DD04B6F4}" dt="2021-06-28T16:09:53.147" v="34" actId="700"/>
          <ac:spMkLst>
            <pc:docMk/>
            <pc:sldMk cId="1734277661" sldId="257"/>
            <ac:spMk id="3" creationId="{583DB8B6-6968-4BED-BDA8-BA5EE8276137}"/>
          </ac:spMkLst>
        </pc:spChg>
        <pc:spChg chg="add mod">
          <ac:chgData name="Clements, William" userId="cbdb0636-a496-422a-8d40-98c53d494d26" providerId="ADAL" clId="{073DEDFC-069A-44CD-8FAA-AB54DD04B6F4}" dt="2021-06-28T16:16:27.905" v="359" actId="1076"/>
          <ac:spMkLst>
            <pc:docMk/>
            <pc:sldMk cId="1734277661" sldId="257"/>
            <ac:spMk id="4" creationId="{37A2958E-A6E8-4247-9BAB-C7F80EDD9166}"/>
          </ac:spMkLst>
        </pc:spChg>
        <pc:spChg chg="add del mod">
          <ac:chgData name="Clements, William" userId="cbdb0636-a496-422a-8d40-98c53d494d26" providerId="ADAL" clId="{073DEDFC-069A-44CD-8FAA-AB54DD04B6F4}" dt="2021-06-28T16:13:00.503" v="167" actId="478"/>
          <ac:spMkLst>
            <pc:docMk/>
            <pc:sldMk cId="1734277661" sldId="257"/>
            <ac:spMk id="5" creationId="{5463619F-2047-44E1-A7FB-619EA8EFC935}"/>
          </ac:spMkLst>
        </pc:spChg>
        <pc:spChg chg="add mod">
          <ac:chgData name="Clements, William" userId="cbdb0636-a496-422a-8d40-98c53d494d26" providerId="ADAL" clId="{073DEDFC-069A-44CD-8FAA-AB54DD04B6F4}" dt="2021-06-28T16:26:09.692" v="883" actId="6549"/>
          <ac:spMkLst>
            <pc:docMk/>
            <pc:sldMk cId="1734277661" sldId="257"/>
            <ac:spMk id="6" creationId="{4FFBFF09-F1A9-4649-B8FA-E30A6829D1FE}"/>
          </ac:spMkLst>
        </pc:spChg>
        <pc:spChg chg="add mod">
          <ac:chgData name="Clements, William" userId="cbdb0636-a496-422a-8d40-98c53d494d26" providerId="ADAL" clId="{073DEDFC-069A-44CD-8FAA-AB54DD04B6F4}" dt="2021-06-28T16:23:05.947" v="702" actId="20577"/>
          <ac:spMkLst>
            <pc:docMk/>
            <pc:sldMk cId="1734277661" sldId="257"/>
            <ac:spMk id="7" creationId="{145FCE63-3705-4865-9F18-8DFC7F85C31B}"/>
          </ac:spMkLst>
        </pc:spChg>
        <pc:spChg chg="add mod">
          <ac:chgData name="Clements, William" userId="cbdb0636-a496-422a-8d40-98c53d494d26" providerId="ADAL" clId="{073DEDFC-069A-44CD-8FAA-AB54DD04B6F4}" dt="2021-06-28T16:19:29.590" v="528" actId="1076"/>
          <ac:spMkLst>
            <pc:docMk/>
            <pc:sldMk cId="1734277661" sldId="257"/>
            <ac:spMk id="8" creationId="{85C76177-91C0-4E38-B794-C5E76020B831}"/>
          </ac:spMkLst>
        </pc:spChg>
        <pc:spChg chg="add mod">
          <ac:chgData name="Clements, William" userId="cbdb0636-a496-422a-8d40-98c53d494d26" providerId="ADAL" clId="{073DEDFC-069A-44CD-8FAA-AB54DD04B6F4}" dt="2021-06-28T16:16:30.060" v="360" actId="1076"/>
          <ac:spMkLst>
            <pc:docMk/>
            <pc:sldMk cId="1734277661" sldId="257"/>
            <ac:spMk id="9" creationId="{ADE8F159-CDC2-4EA8-96C2-2F2340E443D9}"/>
          </ac:spMkLst>
        </pc:spChg>
        <pc:spChg chg="add mod">
          <ac:chgData name="Clements, William" userId="cbdb0636-a496-422a-8d40-98c53d494d26" providerId="ADAL" clId="{073DEDFC-069A-44CD-8FAA-AB54DD04B6F4}" dt="2021-06-28T16:16:24.868" v="358" actId="1076"/>
          <ac:spMkLst>
            <pc:docMk/>
            <pc:sldMk cId="1734277661" sldId="257"/>
            <ac:spMk id="23" creationId="{91357994-B653-4C67-B178-124186F04259}"/>
          </ac:spMkLst>
        </pc:spChg>
        <pc:spChg chg="add mod">
          <ac:chgData name="Clements, William" userId="cbdb0636-a496-422a-8d40-98c53d494d26" providerId="ADAL" clId="{073DEDFC-069A-44CD-8FAA-AB54DD04B6F4}" dt="2021-06-28T16:19:25.915" v="527" actId="1076"/>
          <ac:spMkLst>
            <pc:docMk/>
            <pc:sldMk cId="1734277661" sldId="257"/>
            <ac:spMk id="30" creationId="{518AF39E-83B4-41E5-BD2E-C44792A5598B}"/>
          </ac:spMkLst>
        </pc:spChg>
        <pc:spChg chg="add mod">
          <ac:chgData name="Clements, William" userId="cbdb0636-a496-422a-8d40-98c53d494d26" providerId="ADAL" clId="{073DEDFC-069A-44CD-8FAA-AB54DD04B6F4}" dt="2021-06-28T16:17:23.816" v="410" actId="20577"/>
          <ac:spMkLst>
            <pc:docMk/>
            <pc:sldMk cId="1734277661" sldId="257"/>
            <ac:spMk id="31" creationId="{53E0BBD0-83A6-464F-A928-062BF10ABCA1}"/>
          </ac:spMkLst>
        </pc:spChg>
        <pc:spChg chg="add mod">
          <ac:chgData name="Clements, William" userId="cbdb0636-a496-422a-8d40-98c53d494d26" providerId="ADAL" clId="{073DEDFC-069A-44CD-8FAA-AB54DD04B6F4}" dt="2021-06-28T16:17:42.380" v="432" actId="20577"/>
          <ac:spMkLst>
            <pc:docMk/>
            <pc:sldMk cId="1734277661" sldId="257"/>
            <ac:spMk id="32" creationId="{AADC880B-8A9F-441A-8DA7-09C9CD2E1877}"/>
          </ac:spMkLst>
        </pc:spChg>
        <pc:spChg chg="add mod">
          <ac:chgData name="Clements, William" userId="cbdb0636-a496-422a-8d40-98c53d494d26" providerId="ADAL" clId="{073DEDFC-069A-44CD-8FAA-AB54DD04B6F4}" dt="2021-06-28T16:18:02.870" v="453" actId="14100"/>
          <ac:spMkLst>
            <pc:docMk/>
            <pc:sldMk cId="1734277661" sldId="257"/>
            <ac:spMk id="33" creationId="{2FE54F9B-7BF7-4255-84C1-BC70AEAD8B1C}"/>
          </ac:spMkLst>
        </pc:spChg>
        <pc:spChg chg="add mod">
          <ac:chgData name="Clements, William" userId="cbdb0636-a496-422a-8d40-98c53d494d26" providerId="ADAL" clId="{073DEDFC-069A-44CD-8FAA-AB54DD04B6F4}" dt="2021-06-28T16:18:14.352" v="460" actId="14100"/>
          <ac:spMkLst>
            <pc:docMk/>
            <pc:sldMk cId="1734277661" sldId="257"/>
            <ac:spMk id="34" creationId="{20809B31-285C-4B80-8188-CDC8C4A3717F}"/>
          </ac:spMkLst>
        </pc:spChg>
        <pc:spChg chg="add mod">
          <ac:chgData name="Clements, William" userId="cbdb0636-a496-422a-8d40-98c53d494d26" providerId="ADAL" clId="{073DEDFC-069A-44CD-8FAA-AB54DD04B6F4}" dt="2021-06-28T16:18:33.151" v="476" actId="1076"/>
          <ac:spMkLst>
            <pc:docMk/>
            <pc:sldMk cId="1734277661" sldId="257"/>
            <ac:spMk id="35" creationId="{BC7E8216-886D-4DD4-AC88-FE7745E17E09}"/>
          </ac:spMkLst>
        </pc:spChg>
        <pc:spChg chg="add mod">
          <ac:chgData name="Clements, William" userId="cbdb0636-a496-422a-8d40-98c53d494d26" providerId="ADAL" clId="{073DEDFC-069A-44CD-8FAA-AB54DD04B6F4}" dt="2021-06-28T16:28:28.516" v="1017" actId="1076"/>
          <ac:spMkLst>
            <pc:docMk/>
            <pc:sldMk cId="1734277661" sldId="257"/>
            <ac:spMk id="37" creationId="{25B9616F-94A4-4462-B997-E796C488B330}"/>
          </ac:spMkLst>
        </pc:spChg>
        <pc:spChg chg="add del">
          <ac:chgData name="Clements, William" userId="cbdb0636-a496-422a-8d40-98c53d494d26" providerId="ADAL" clId="{073DEDFC-069A-44CD-8FAA-AB54DD04B6F4}" dt="2021-06-28T16:20:21.853" v="552" actId="478"/>
          <ac:spMkLst>
            <pc:docMk/>
            <pc:sldMk cId="1734277661" sldId="257"/>
            <ac:spMk id="38" creationId="{B5ADE681-4567-43DE-9AE4-9518FE7FBD7B}"/>
          </ac:spMkLst>
        </pc:spChg>
        <pc:spChg chg="add mod">
          <ac:chgData name="Clements, William" userId="cbdb0636-a496-422a-8d40-98c53d494d26" providerId="ADAL" clId="{073DEDFC-069A-44CD-8FAA-AB54DD04B6F4}" dt="2021-06-28T16:23:57.046" v="802" actId="14100"/>
          <ac:spMkLst>
            <pc:docMk/>
            <pc:sldMk cId="1734277661" sldId="257"/>
            <ac:spMk id="39" creationId="{F91F3E10-4538-48E6-81D0-BE8B7C79FD79}"/>
          </ac:spMkLst>
        </pc:spChg>
        <pc:spChg chg="add del mod">
          <ac:chgData name="Clements, William" userId="cbdb0636-a496-422a-8d40-98c53d494d26" providerId="ADAL" clId="{073DEDFC-069A-44CD-8FAA-AB54DD04B6F4}" dt="2021-06-28T16:26:33.446" v="909" actId="478"/>
          <ac:spMkLst>
            <pc:docMk/>
            <pc:sldMk cId="1734277661" sldId="257"/>
            <ac:spMk id="43" creationId="{C2903865-2510-4563-B6BB-06D12B896B47}"/>
          </ac:spMkLst>
        </pc:spChg>
        <pc:spChg chg="add mod">
          <ac:chgData name="Clements, William" userId="cbdb0636-a496-422a-8d40-98c53d494d26" providerId="ADAL" clId="{073DEDFC-069A-44CD-8FAA-AB54DD04B6F4}" dt="2021-06-28T16:25:31.709" v="842" actId="13822"/>
          <ac:spMkLst>
            <pc:docMk/>
            <pc:sldMk cId="1734277661" sldId="257"/>
            <ac:spMk id="44" creationId="{61C3EFEB-20C2-4CA5-8259-E6F23E9212F2}"/>
          </ac:spMkLst>
        </pc:spChg>
        <pc:spChg chg="add mod">
          <ac:chgData name="Clements, William" userId="cbdb0636-a496-422a-8d40-98c53d494d26" providerId="ADAL" clId="{073DEDFC-069A-44CD-8FAA-AB54DD04B6F4}" dt="2021-06-28T16:25:27.183" v="841" actId="13822"/>
          <ac:spMkLst>
            <pc:docMk/>
            <pc:sldMk cId="1734277661" sldId="257"/>
            <ac:spMk id="45" creationId="{12869F70-7A71-4A64-BED3-ECFA00894DB3}"/>
          </ac:spMkLst>
        </pc:spChg>
        <pc:spChg chg="add mod">
          <ac:chgData name="Clements, William" userId="cbdb0636-a496-422a-8d40-98c53d494d26" providerId="ADAL" clId="{073DEDFC-069A-44CD-8FAA-AB54DD04B6F4}" dt="2021-06-28T16:25:36.938" v="844" actId="1076"/>
          <ac:spMkLst>
            <pc:docMk/>
            <pc:sldMk cId="1734277661" sldId="257"/>
            <ac:spMk id="46" creationId="{D00222AE-C345-41D0-8916-39A90EBEE118}"/>
          </ac:spMkLst>
        </pc:spChg>
        <pc:spChg chg="add mod">
          <ac:chgData name="Clements, William" userId="cbdb0636-a496-422a-8d40-98c53d494d26" providerId="ADAL" clId="{073DEDFC-069A-44CD-8FAA-AB54DD04B6F4}" dt="2021-06-28T16:25:36.938" v="844" actId="1076"/>
          <ac:spMkLst>
            <pc:docMk/>
            <pc:sldMk cId="1734277661" sldId="257"/>
            <ac:spMk id="47" creationId="{0814B06A-1AE3-4B67-AD30-BCCBAC6A33C2}"/>
          </ac:spMkLst>
        </pc:spChg>
        <pc:spChg chg="add mod">
          <ac:chgData name="Clements, William" userId="cbdb0636-a496-422a-8d40-98c53d494d26" providerId="ADAL" clId="{073DEDFC-069A-44CD-8FAA-AB54DD04B6F4}" dt="2021-06-28T16:25:49.132" v="848" actId="20577"/>
          <ac:spMkLst>
            <pc:docMk/>
            <pc:sldMk cId="1734277661" sldId="257"/>
            <ac:spMk id="48" creationId="{446C054A-A242-4B4D-9E6D-9B347F4C96E2}"/>
          </ac:spMkLst>
        </pc:spChg>
        <pc:spChg chg="add mod">
          <ac:chgData name="Clements, William" userId="cbdb0636-a496-422a-8d40-98c53d494d26" providerId="ADAL" clId="{073DEDFC-069A-44CD-8FAA-AB54DD04B6F4}" dt="2021-06-28T16:27:45.559" v="1003" actId="1076"/>
          <ac:spMkLst>
            <pc:docMk/>
            <pc:sldMk cId="1734277661" sldId="257"/>
            <ac:spMk id="49" creationId="{869B7C99-3620-48F0-8F8D-EACF2DCF4340}"/>
          </ac:spMkLst>
        </pc:spChg>
        <pc:spChg chg="add mod">
          <ac:chgData name="Clements, William" userId="cbdb0636-a496-422a-8d40-98c53d494d26" providerId="ADAL" clId="{073DEDFC-069A-44CD-8FAA-AB54DD04B6F4}" dt="2021-06-28T16:26:14.429" v="885" actId="20577"/>
          <ac:spMkLst>
            <pc:docMk/>
            <pc:sldMk cId="1734277661" sldId="257"/>
            <ac:spMk id="50" creationId="{63550AC1-90A5-4358-BF5A-B3C19FA66E13}"/>
          </ac:spMkLst>
        </pc:spChg>
        <pc:spChg chg="add mod">
          <ac:chgData name="Clements, William" userId="cbdb0636-a496-422a-8d40-98c53d494d26" providerId="ADAL" clId="{073DEDFC-069A-44CD-8FAA-AB54DD04B6F4}" dt="2021-06-28T16:26:26.687" v="906" actId="20577"/>
          <ac:spMkLst>
            <pc:docMk/>
            <pc:sldMk cId="1734277661" sldId="257"/>
            <ac:spMk id="51" creationId="{0A50F889-4D56-49CA-BC2B-BB5304C5234C}"/>
          </ac:spMkLst>
        </pc:spChg>
        <pc:spChg chg="add mod">
          <ac:chgData name="Clements, William" userId="cbdb0636-a496-422a-8d40-98c53d494d26" providerId="ADAL" clId="{073DEDFC-069A-44CD-8FAA-AB54DD04B6F4}" dt="2021-06-28T16:26:35.991" v="910" actId="20577"/>
          <ac:spMkLst>
            <pc:docMk/>
            <pc:sldMk cId="1734277661" sldId="257"/>
            <ac:spMk id="52" creationId="{4C5F7A62-77E8-41B7-8FAB-1B10C78F6B85}"/>
          </ac:spMkLst>
        </pc:spChg>
        <pc:spChg chg="add mod">
          <ac:chgData name="Clements, William" userId="cbdb0636-a496-422a-8d40-98c53d494d26" providerId="ADAL" clId="{073DEDFC-069A-44CD-8FAA-AB54DD04B6F4}" dt="2021-06-28T16:27:02.175" v="960" actId="1076"/>
          <ac:spMkLst>
            <pc:docMk/>
            <pc:sldMk cId="1734277661" sldId="257"/>
            <ac:spMk id="53" creationId="{F4019002-9933-4E42-ACB9-EC54B539FAA9}"/>
          </ac:spMkLst>
        </pc:spChg>
        <pc:spChg chg="add mod">
          <ac:chgData name="Clements, William" userId="cbdb0636-a496-422a-8d40-98c53d494d26" providerId="ADAL" clId="{073DEDFC-069A-44CD-8FAA-AB54DD04B6F4}" dt="2021-06-28T16:27:30.647" v="1001" actId="1076"/>
          <ac:spMkLst>
            <pc:docMk/>
            <pc:sldMk cId="1734277661" sldId="257"/>
            <ac:spMk id="54" creationId="{C5BD1337-3346-40F6-9270-DC8D00D2AC87}"/>
          </ac:spMkLst>
        </pc:spChg>
        <pc:spChg chg="add mod">
          <ac:chgData name="Clements, William" userId="cbdb0636-a496-422a-8d40-98c53d494d26" providerId="ADAL" clId="{073DEDFC-069A-44CD-8FAA-AB54DD04B6F4}" dt="2021-06-28T16:28:16.442" v="1014" actId="14100"/>
          <ac:spMkLst>
            <pc:docMk/>
            <pc:sldMk cId="1734277661" sldId="257"/>
            <ac:spMk id="55" creationId="{227B5C9A-7C96-459F-80BD-342E9C921225}"/>
          </ac:spMkLst>
        </pc:spChg>
        <pc:spChg chg="add mod">
          <ac:chgData name="Clements, William" userId="cbdb0636-a496-422a-8d40-98c53d494d26" providerId="ADAL" clId="{073DEDFC-069A-44CD-8FAA-AB54DD04B6F4}" dt="2021-06-28T16:27:52.336" v="1007" actId="20577"/>
          <ac:spMkLst>
            <pc:docMk/>
            <pc:sldMk cId="1734277661" sldId="257"/>
            <ac:spMk id="56" creationId="{0258D3F7-A33C-41B5-A218-00019E429526}"/>
          </ac:spMkLst>
        </pc:spChg>
        <pc:spChg chg="add mod">
          <ac:chgData name="Clements, William" userId="cbdb0636-a496-422a-8d40-98c53d494d26" providerId="ADAL" clId="{073DEDFC-069A-44CD-8FAA-AB54DD04B6F4}" dt="2021-06-28T16:27:50.146" v="1005" actId="1076"/>
          <ac:spMkLst>
            <pc:docMk/>
            <pc:sldMk cId="1734277661" sldId="257"/>
            <ac:spMk id="57" creationId="{D6D77B74-B2D2-45E8-ABCB-2318B769297D}"/>
          </ac:spMkLst>
        </pc:spChg>
        <pc:spChg chg="add mod">
          <ac:chgData name="Clements, William" userId="cbdb0636-a496-422a-8d40-98c53d494d26" providerId="ADAL" clId="{073DEDFC-069A-44CD-8FAA-AB54DD04B6F4}" dt="2021-06-28T16:28:26.180" v="1016" actId="1076"/>
          <ac:spMkLst>
            <pc:docMk/>
            <pc:sldMk cId="1734277661" sldId="257"/>
            <ac:spMk id="58" creationId="{576A1E73-B0F2-42C0-BDBB-B429AA9C43B7}"/>
          </ac:spMkLst>
        </pc:spChg>
        <pc:spChg chg="add mod">
          <ac:chgData name="Clements, William" userId="cbdb0636-a496-422a-8d40-98c53d494d26" providerId="ADAL" clId="{073DEDFC-069A-44CD-8FAA-AB54DD04B6F4}" dt="2021-06-28T16:28:26.180" v="1016" actId="1076"/>
          <ac:spMkLst>
            <pc:docMk/>
            <pc:sldMk cId="1734277661" sldId="257"/>
            <ac:spMk id="59" creationId="{49666801-A87F-42FD-B1DE-6FE9B2D3C0BE}"/>
          </ac:spMkLst>
        </pc:spChg>
        <pc:spChg chg="add mod">
          <ac:chgData name="Clements, William" userId="cbdb0636-a496-422a-8d40-98c53d494d26" providerId="ADAL" clId="{073DEDFC-069A-44CD-8FAA-AB54DD04B6F4}" dt="2021-06-28T16:29:58.398" v="1106" actId="1076"/>
          <ac:spMkLst>
            <pc:docMk/>
            <pc:sldMk cId="1734277661" sldId="257"/>
            <ac:spMk id="63" creationId="{3EB86AA7-7839-49C4-812F-8D64316BFBB9}"/>
          </ac:spMkLst>
        </pc:spChg>
        <pc:spChg chg="add mod">
          <ac:chgData name="Clements, William" userId="cbdb0636-a496-422a-8d40-98c53d494d26" providerId="ADAL" clId="{073DEDFC-069A-44CD-8FAA-AB54DD04B6F4}" dt="2021-06-28T16:29:44.996" v="1105" actId="1076"/>
          <ac:spMkLst>
            <pc:docMk/>
            <pc:sldMk cId="1734277661" sldId="257"/>
            <ac:spMk id="64" creationId="{9AAEE2EC-47F3-4737-B58F-CBECB179730E}"/>
          </ac:spMkLst>
        </pc:spChg>
        <pc:cxnChg chg="add del mod">
          <ac:chgData name="Clements, William" userId="cbdb0636-a496-422a-8d40-98c53d494d26" providerId="ADAL" clId="{073DEDFC-069A-44CD-8FAA-AB54DD04B6F4}" dt="2021-06-28T16:14:21.575" v="239" actId="478"/>
          <ac:cxnSpMkLst>
            <pc:docMk/>
            <pc:sldMk cId="1734277661" sldId="257"/>
            <ac:cxnSpMk id="11" creationId="{54FF840D-BC66-4C9F-B09C-DE526C6F03C8}"/>
          </ac:cxnSpMkLst>
        </pc:cxnChg>
        <pc:cxnChg chg="add mod">
          <ac:chgData name="Clements, William" userId="cbdb0636-a496-422a-8d40-98c53d494d26" providerId="ADAL" clId="{073DEDFC-069A-44CD-8FAA-AB54DD04B6F4}" dt="2021-06-28T16:15:56.922" v="350" actId="692"/>
          <ac:cxnSpMkLst>
            <pc:docMk/>
            <pc:sldMk cId="1734277661" sldId="257"/>
            <ac:cxnSpMk id="13" creationId="{CBFD87A3-EC8B-45FB-9425-72DC92208ADF}"/>
          </ac:cxnSpMkLst>
        </pc:cxnChg>
        <pc:cxnChg chg="add mod">
          <ac:chgData name="Clements, William" userId="cbdb0636-a496-422a-8d40-98c53d494d26" providerId="ADAL" clId="{073DEDFC-069A-44CD-8FAA-AB54DD04B6F4}" dt="2021-06-28T16:15:56.922" v="350" actId="692"/>
          <ac:cxnSpMkLst>
            <pc:docMk/>
            <pc:sldMk cId="1734277661" sldId="257"/>
            <ac:cxnSpMk id="14" creationId="{11B21C40-D42C-47AD-A526-B322E1CDDC70}"/>
          </ac:cxnSpMkLst>
        </pc:cxnChg>
        <pc:cxnChg chg="add mod">
          <ac:chgData name="Clements, William" userId="cbdb0636-a496-422a-8d40-98c53d494d26" providerId="ADAL" clId="{073DEDFC-069A-44CD-8FAA-AB54DD04B6F4}" dt="2021-06-28T16:23:00.387" v="696" actId="14100"/>
          <ac:cxnSpMkLst>
            <pc:docMk/>
            <pc:sldMk cId="1734277661" sldId="257"/>
            <ac:cxnSpMk id="18" creationId="{F3EB9DD5-7B3F-44D9-B4D2-64D9BE18E9E6}"/>
          </ac:cxnSpMkLst>
        </pc:cxnChg>
        <pc:cxnChg chg="add mod">
          <ac:chgData name="Clements, William" userId="cbdb0636-a496-422a-8d40-98c53d494d26" providerId="ADAL" clId="{073DEDFC-069A-44CD-8FAA-AB54DD04B6F4}" dt="2021-06-28T16:18:39.524" v="477" actId="14100"/>
          <ac:cxnSpMkLst>
            <pc:docMk/>
            <pc:sldMk cId="1734277661" sldId="257"/>
            <ac:cxnSpMk id="28" creationId="{3C433E24-2EFD-4185-920A-5BB7C6345950}"/>
          </ac:cxnSpMkLst>
        </pc:cxnChg>
        <pc:cxnChg chg="add mod">
          <ac:chgData name="Clements, William" userId="cbdb0636-a496-422a-8d40-98c53d494d26" providerId="ADAL" clId="{073DEDFC-069A-44CD-8FAA-AB54DD04B6F4}" dt="2021-06-28T16:23:27.941" v="735" actId="14100"/>
          <ac:cxnSpMkLst>
            <pc:docMk/>
            <pc:sldMk cId="1734277661" sldId="257"/>
            <ac:cxnSpMk id="41" creationId="{47197AF5-B597-4684-B7DE-6ADB901C5472}"/>
          </ac:cxnSpMkLst>
        </pc:cxnChg>
        <pc:cxnChg chg="add mod">
          <ac:chgData name="Clements, William" userId="cbdb0636-a496-422a-8d40-98c53d494d26" providerId="ADAL" clId="{073DEDFC-069A-44CD-8FAA-AB54DD04B6F4}" dt="2021-06-28T16:28:35.700" v="1020" actId="14100"/>
          <ac:cxnSpMkLst>
            <pc:docMk/>
            <pc:sldMk cId="1734277661" sldId="257"/>
            <ac:cxnSpMk id="60" creationId="{B69EBD86-1235-4B87-8601-5D2B76BA2359}"/>
          </ac:cxnSpMkLst>
        </pc:cxnChg>
      </pc:sldChg>
    </pc:docChg>
  </pc:docChgLst>
  <pc:docChgLst>
    <pc:chgData name="Clements, William" userId="cbdb0636-a496-422a-8d40-98c53d494d26" providerId="ADAL" clId="{262F0B6C-E1BF-294D-A42F-B353ED29C011}"/>
    <pc:docChg chg="undo custSel addSld delSld modSld sldOrd">
      <pc:chgData name="Clements, William" userId="cbdb0636-a496-422a-8d40-98c53d494d26" providerId="ADAL" clId="{262F0B6C-E1BF-294D-A42F-B353ED29C011}" dt="2022-11-28T18:16:01.298" v="3974" actId="1076"/>
      <pc:docMkLst>
        <pc:docMk/>
      </pc:docMkLst>
      <pc:sldChg chg="del">
        <pc:chgData name="Clements, William" userId="cbdb0636-a496-422a-8d40-98c53d494d26" providerId="ADAL" clId="{262F0B6C-E1BF-294D-A42F-B353ED29C011}" dt="2022-11-28T15:54:13.022" v="5" actId="2696"/>
        <pc:sldMkLst>
          <pc:docMk/>
          <pc:sldMk cId="1734793766" sldId="256"/>
        </pc:sldMkLst>
      </pc:sldChg>
      <pc:sldChg chg="mod modShow">
        <pc:chgData name="Clements, William" userId="cbdb0636-a496-422a-8d40-98c53d494d26" providerId="ADAL" clId="{262F0B6C-E1BF-294D-A42F-B353ED29C011}" dt="2022-11-28T17:39:02.162" v="3496" actId="729"/>
        <pc:sldMkLst>
          <pc:docMk/>
          <pc:sldMk cId="1734277661" sldId="257"/>
        </pc:sldMkLst>
      </pc:sldChg>
      <pc:sldChg chg="modSp add mod">
        <pc:chgData name="Clements, William" userId="cbdb0636-a496-422a-8d40-98c53d494d26" providerId="ADAL" clId="{262F0B6C-E1BF-294D-A42F-B353ED29C011}" dt="2022-11-28T17:37:57.127" v="3492"/>
        <pc:sldMkLst>
          <pc:docMk/>
          <pc:sldMk cId="4283418343" sldId="258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4283418343" sldId="258"/>
            <ac:spMk id="2" creationId="{2613015A-F09F-27D3-DCF6-7349608DCDFA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4283418343" sldId="258"/>
            <ac:spMk id="3" creationId="{F7FAB513-B141-23AA-5FDE-4CA198C38C23}"/>
          </ac:spMkLst>
        </pc:spChg>
      </pc:sldChg>
      <pc:sldChg chg="modSp add">
        <pc:chgData name="Clements, William" userId="cbdb0636-a496-422a-8d40-98c53d494d26" providerId="ADAL" clId="{262F0B6C-E1BF-294D-A42F-B353ED29C011}" dt="2022-11-28T17:37:57.127" v="3492"/>
        <pc:sldMkLst>
          <pc:docMk/>
          <pc:sldMk cId="3352143797" sldId="265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52143797" sldId="265"/>
            <ac:spMk id="2" creationId="{1C2CFE09-C1EB-C345-B0C3-D8396320ADA1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52143797" sldId="265"/>
            <ac:spMk id="3" creationId="{84F48BEA-78DA-E2C2-5ABA-14C306075BEE}"/>
          </ac:spMkLst>
        </pc:spChg>
      </pc:sldChg>
      <pc:sldChg chg="addSp delSp modSp add mod">
        <pc:chgData name="Clements, William" userId="cbdb0636-a496-422a-8d40-98c53d494d26" providerId="ADAL" clId="{262F0B6C-E1BF-294D-A42F-B353ED29C011}" dt="2022-11-28T17:25:16.263" v="3178" actId="20577"/>
        <pc:sldMkLst>
          <pc:docMk/>
          <pc:sldMk cId="3271100543" sldId="307"/>
        </pc:sldMkLst>
        <pc:spChg chg="mod">
          <ac:chgData name="Clements, William" userId="cbdb0636-a496-422a-8d40-98c53d494d26" providerId="ADAL" clId="{262F0B6C-E1BF-294D-A42F-B353ED29C011}" dt="2022-11-28T17:18:26.844" v="2987" actId="1076"/>
          <ac:spMkLst>
            <pc:docMk/>
            <pc:sldMk cId="3271100543" sldId="307"/>
            <ac:spMk id="3" creationId="{8F315958-6080-BBB4-AAAA-7C8F24683ED1}"/>
          </ac:spMkLst>
        </pc:spChg>
        <pc:spChg chg="del">
          <ac:chgData name="Clements, William" userId="cbdb0636-a496-422a-8d40-98c53d494d26" providerId="ADAL" clId="{262F0B6C-E1BF-294D-A42F-B353ED29C011}" dt="2022-11-28T17:17:12.657" v="2933" actId="478"/>
          <ac:spMkLst>
            <pc:docMk/>
            <pc:sldMk cId="3271100543" sldId="307"/>
            <ac:spMk id="4" creationId="{DB2B1448-F266-AE14-CEC4-F9D1DA773817}"/>
          </ac:spMkLst>
        </pc:spChg>
        <pc:spChg chg="del">
          <ac:chgData name="Clements, William" userId="cbdb0636-a496-422a-8d40-98c53d494d26" providerId="ADAL" clId="{262F0B6C-E1BF-294D-A42F-B353ED29C011}" dt="2022-11-28T17:17:12.657" v="2933" actId="478"/>
          <ac:spMkLst>
            <pc:docMk/>
            <pc:sldMk cId="3271100543" sldId="307"/>
            <ac:spMk id="5" creationId="{E0C1D093-ABCB-D46D-9D0E-684F873A011E}"/>
          </ac:spMkLst>
        </pc:spChg>
        <pc:spChg chg="del">
          <ac:chgData name="Clements, William" userId="cbdb0636-a496-422a-8d40-98c53d494d26" providerId="ADAL" clId="{262F0B6C-E1BF-294D-A42F-B353ED29C011}" dt="2022-11-28T17:17:12.657" v="2933" actId="478"/>
          <ac:spMkLst>
            <pc:docMk/>
            <pc:sldMk cId="3271100543" sldId="307"/>
            <ac:spMk id="6" creationId="{4E974758-B9A5-BA11-87CD-46A1C859D81F}"/>
          </ac:spMkLst>
        </pc:spChg>
        <pc:spChg chg="mod">
          <ac:chgData name="Clements, William" userId="cbdb0636-a496-422a-8d40-98c53d494d26" providerId="ADAL" clId="{262F0B6C-E1BF-294D-A42F-B353ED29C011}" dt="2022-11-28T17:25:16.263" v="3178" actId="20577"/>
          <ac:spMkLst>
            <pc:docMk/>
            <pc:sldMk cId="3271100543" sldId="307"/>
            <ac:spMk id="10" creationId="{2CAEAA53-849F-4E26-1850-F310B93BC903}"/>
          </ac:spMkLst>
        </pc:spChg>
        <pc:spChg chg="mod">
          <ac:chgData name="Clements, William" userId="cbdb0636-a496-422a-8d40-98c53d494d26" providerId="ADAL" clId="{262F0B6C-E1BF-294D-A42F-B353ED29C011}" dt="2022-11-28T17:22:56.853" v="3110" actId="207"/>
          <ac:spMkLst>
            <pc:docMk/>
            <pc:sldMk cId="3271100543" sldId="307"/>
            <ac:spMk id="11" creationId="{DC600E77-7768-2FE7-3B56-CE789B27AB3A}"/>
          </ac:spMkLst>
        </pc:spChg>
        <pc:spChg chg="mod">
          <ac:chgData name="Clements, William" userId="cbdb0636-a496-422a-8d40-98c53d494d26" providerId="ADAL" clId="{262F0B6C-E1BF-294D-A42F-B353ED29C011}" dt="2022-11-28T17:17:25.912" v="2959" actId="20577"/>
          <ac:spMkLst>
            <pc:docMk/>
            <pc:sldMk cId="3271100543" sldId="307"/>
            <ac:spMk id="14" creationId="{27055F99-749E-0ECE-DD1B-A8E63CA6F84A}"/>
          </ac:spMkLst>
        </pc:spChg>
        <pc:spChg chg="del">
          <ac:chgData name="Clements, William" userId="cbdb0636-a496-422a-8d40-98c53d494d26" providerId="ADAL" clId="{262F0B6C-E1BF-294D-A42F-B353ED29C011}" dt="2022-11-28T17:17:12.657" v="2933" actId="478"/>
          <ac:spMkLst>
            <pc:docMk/>
            <pc:sldMk cId="3271100543" sldId="307"/>
            <ac:spMk id="15" creationId="{43614E91-D092-E82F-5179-2DA2245717EB}"/>
          </ac:spMkLst>
        </pc:spChg>
        <pc:spChg chg="del">
          <ac:chgData name="Clements, William" userId="cbdb0636-a496-422a-8d40-98c53d494d26" providerId="ADAL" clId="{262F0B6C-E1BF-294D-A42F-B353ED29C011}" dt="2022-11-28T17:17:12.657" v="2933" actId="478"/>
          <ac:spMkLst>
            <pc:docMk/>
            <pc:sldMk cId="3271100543" sldId="307"/>
            <ac:spMk id="16" creationId="{1BEFE937-CCDB-4227-3D16-06496030D5E2}"/>
          </ac:spMkLst>
        </pc:spChg>
        <pc:spChg chg="del">
          <ac:chgData name="Clements, William" userId="cbdb0636-a496-422a-8d40-98c53d494d26" providerId="ADAL" clId="{262F0B6C-E1BF-294D-A42F-B353ED29C011}" dt="2022-11-28T17:17:15.074" v="2934" actId="478"/>
          <ac:spMkLst>
            <pc:docMk/>
            <pc:sldMk cId="3271100543" sldId="307"/>
            <ac:spMk id="17" creationId="{228FE086-207A-A340-1A68-4A9F3B2F96DC}"/>
          </ac:spMkLst>
        </pc:spChg>
        <pc:spChg chg="mod">
          <ac:chgData name="Clements, William" userId="cbdb0636-a496-422a-8d40-98c53d494d26" providerId="ADAL" clId="{262F0B6C-E1BF-294D-A42F-B353ED29C011}" dt="2022-11-28T17:16:28.546" v="2891" actId="20577"/>
          <ac:spMkLst>
            <pc:docMk/>
            <pc:sldMk cId="3271100543" sldId="307"/>
            <ac:spMk id="19" creationId="{57F5FD1C-AD7D-B371-286E-9ABA657C3F47}"/>
          </ac:spMkLst>
        </pc:spChg>
        <pc:spChg chg="add mod">
          <ac:chgData name="Clements, William" userId="cbdb0636-a496-422a-8d40-98c53d494d26" providerId="ADAL" clId="{262F0B6C-E1BF-294D-A42F-B353ED29C011}" dt="2022-11-28T17:14:54.276" v="2859" actId="207"/>
          <ac:spMkLst>
            <pc:docMk/>
            <pc:sldMk cId="3271100543" sldId="307"/>
            <ac:spMk id="20" creationId="{9B854B81-3906-B6D3-3AC3-927F5F0F4BA4}"/>
          </ac:spMkLst>
        </pc:spChg>
        <pc:spChg chg="del">
          <ac:chgData name="Clements, William" userId="cbdb0636-a496-422a-8d40-98c53d494d26" providerId="ADAL" clId="{262F0B6C-E1BF-294D-A42F-B353ED29C011}" dt="2022-11-28T17:17:31.636" v="2960" actId="478"/>
          <ac:spMkLst>
            <pc:docMk/>
            <pc:sldMk cId="3271100543" sldId="307"/>
            <ac:spMk id="21" creationId="{DC2B543D-D586-ADEF-E0B6-05FD1D322883}"/>
          </ac:spMkLst>
        </pc:spChg>
        <pc:spChg chg="add mod">
          <ac:chgData name="Clements, William" userId="cbdb0636-a496-422a-8d40-98c53d494d26" providerId="ADAL" clId="{262F0B6C-E1BF-294D-A42F-B353ED29C011}" dt="2022-11-28T16:56:27.238" v="2832" actId="1076"/>
          <ac:spMkLst>
            <pc:docMk/>
            <pc:sldMk cId="3271100543" sldId="307"/>
            <ac:spMk id="22" creationId="{FD70A410-0DD0-D27A-5F09-0F463847D1F5}"/>
          </ac:spMkLst>
        </pc:spChg>
        <pc:spChg chg="mod">
          <ac:chgData name="Clements, William" userId="cbdb0636-a496-422a-8d40-98c53d494d26" providerId="ADAL" clId="{262F0B6C-E1BF-294D-A42F-B353ED29C011}" dt="2022-11-28T17:17:51.900" v="2966" actId="14100"/>
          <ac:spMkLst>
            <pc:docMk/>
            <pc:sldMk cId="3271100543" sldId="307"/>
            <ac:spMk id="25" creationId="{1474D8EA-4668-3613-DFDB-5560D523C830}"/>
          </ac:spMkLst>
        </pc:spChg>
        <pc:spChg chg="add mod">
          <ac:chgData name="Clements, William" userId="cbdb0636-a496-422a-8d40-98c53d494d26" providerId="ADAL" clId="{262F0B6C-E1BF-294D-A42F-B353ED29C011}" dt="2022-11-28T16:57:09.467" v="2841" actId="1076"/>
          <ac:spMkLst>
            <pc:docMk/>
            <pc:sldMk cId="3271100543" sldId="307"/>
            <ac:spMk id="26" creationId="{3EAEEA64-FDC5-23D8-78D7-33E427960069}"/>
          </ac:spMkLst>
        </pc:spChg>
        <pc:spChg chg="add mod">
          <ac:chgData name="Clements, William" userId="cbdb0636-a496-422a-8d40-98c53d494d26" providerId="ADAL" clId="{262F0B6C-E1BF-294D-A42F-B353ED29C011}" dt="2022-11-28T16:57:24.597" v="2843" actId="1076"/>
          <ac:spMkLst>
            <pc:docMk/>
            <pc:sldMk cId="3271100543" sldId="307"/>
            <ac:spMk id="27" creationId="{2E61BC65-744E-7D72-C2AA-7A308171C3A2}"/>
          </ac:spMkLst>
        </pc:spChg>
        <pc:spChg chg="add mod">
          <ac:chgData name="Clements, William" userId="cbdb0636-a496-422a-8d40-98c53d494d26" providerId="ADAL" clId="{262F0B6C-E1BF-294D-A42F-B353ED29C011}" dt="2022-11-28T17:16:03.856" v="2876" actId="20577"/>
          <ac:spMkLst>
            <pc:docMk/>
            <pc:sldMk cId="3271100543" sldId="307"/>
            <ac:spMk id="35" creationId="{920E1D02-1AC4-94BB-EC3E-AE038FB5DF6E}"/>
          </ac:spMkLst>
        </pc:spChg>
        <pc:spChg chg="add mod">
          <ac:chgData name="Clements, William" userId="cbdb0636-a496-422a-8d40-98c53d494d26" providerId="ADAL" clId="{262F0B6C-E1BF-294D-A42F-B353ED29C011}" dt="2022-11-28T17:15:52.045" v="2867" actId="1076"/>
          <ac:spMkLst>
            <pc:docMk/>
            <pc:sldMk cId="3271100543" sldId="307"/>
            <ac:spMk id="36" creationId="{AB4751E8-C337-B576-48E7-EF60853AC424}"/>
          </ac:spMkLst>
        </pc:spChg>
        <pc:spChg chg="mod">
          <ac:chgData name="Clements, William" userId="cbdb0636-a496-422a-8d40-98c53d494d26" providerId="ADAL" clId="{262F0B6C-E1BF-294D-A42F-B353ED29C011}" dt="2022-11-28T17:23:00.406" v="3111" actId="207"/>
          <ac:spMkLst>
            <pc:docMk/>
            <pc:sldMk cId="3271100543" sldId="307"/>
            <ac:spMk id="50" creationId="{891EE7C9-AB97-7DC3-A6BD-EC8036330CE0}"/>
          </ac:spMkLst>
        </pc:spChg>
        <pc:spChg chg="add del mod">
          <ac:chgData name="Clements, William" userId="cbdb0636-a496-422a-8d40-98c53d494d26" providerId="ADAL" clId="{262F0B6C-E1BF-294D-A42F-B353ED29C011}" dt="2022-11-28T17:18:06.639" v="2970" actId="478"/>
          <ac:spMkLst>
            <pc:docMk/>
            <pc:sldMk cId="3271100543" sldId="307"/>
            <ac:spMk id="54" creationId="{F01B387B-324C-10DA-AD74-FEB567F7B0B6}"/>
          </ac:spMkLst>
        </pc:spChg>
        <pc:spChg chg="add del mod">
          <ac:chgData name="Clements, William" userId="cbdb0636-a496-422a-8d40-98c53d494d26" providerId="ADAL" clId="{262F0B6C-E1BF-294D-A42F-B353ED29C011}" dt="2022-11-28T17:18:06.639" v="2970" actId="478"/>
          <ac:spMkLst>
            <pc:docMk/>
            <pc:sldMk cId="3271100543" sldId="307"/>
            <ac:spMk id="55" creationId="{8C6AD186-096F-5096-6FC4-39905E18355E}"/>
          </ac:spMkLst>
        </pc:spChg>
        <pc:spChg chg="add mod">
          <ac:chgData name="Clements, William" userId="cbdb0636-a496-422a-8d40-98c53d494d26" providerId="ADAL" clId="{262F0B6C-E1BF-294D-A42F-B353ED29C011}" dt="2022-11-28T17:24:27.102" v="3159" actId="1076"/>
          <ac:spMkLst>
            <pc:docMk/>
            <pc:sldMk cId="3271100543" sldId="307"/>
            <ac:spMk id="68" creationId="{3BB50ECE-59BD-450F-47B4-EADEE4041B4F}"/>
          </ac:spMkLst>
        </pc:spChg>
        <pc:spChg chg="add mod">
          <ac:chgData name="Clements, William" userId="cbdb0636-a496-422a-8d40-98c53d494d26" providerId="ADAL" clId="{262F0B6C-E1BF-294D-A42F-B353ED29C011}" dt="2022-11-28T17:24:06.543" v="3145" actId="1076"/>
          <ac:spMkLst>
            <pc:docMk/>
            <pc:sldMk cId="3271100543" sldId="307"/>
            <ac:spMk id="69" creationId="{A193535F-7B51-77D9-FCC7-1DEDCB7DC55D}"/>
          </ac:spMkLst>
        </pc:spChg>
        <pc:spChg chg="add mod">
          <ac:chgData name="Clements, William" userId="cbdb0636-a496-422a-8d40-98c53d494d26" providerId="ADAL" clId="{262F0B6C-E1BF-294D-A42F-B353ED29C011}" dt="2022-11-28T17:24:06.543" v="3145" actId="1076"/>
          <ac:spMkLst>
            <pc:docMk/>
            <pc:sldMk cId="3271100543" sldId="307"/>
            <ac:spMk id="70" creationId="{821EE57A-0A49-D596-1B2A-7A9E4A0A03E9}"/>
          </ac:spMkLst>
        </pc:spChg>
        <pc:spChg chg="add mod">
          <ac:chgData name="Clements, William" userId="cbdb0636-a496-422a-8d40-98c53d494d26" providerId="ADAL" clId="{262F0B6C-E1BF-294D-A42F-B353ED29C011}" dt="2022-11-28T17:24:06.543" v="3145" actId="1076"/>
          <ac:spMkLst>
            <pc:docMk/>
            <pc:sldMk cId="3271100543" sldId="307"/>
            <ac:spMk id="71" creationId="{DFEC6FBF-C541-6054-6F22-822A29317563}"/>
          </ac:spMkLst>
        </pc:spChg>
        <pc:spChg chg="add mod">
          <ac:chgData name="Clements, William" userId="cbdb0636-a496-422a-8d40-98c53d494d26" providerId="ADAL" clId="{262F0B6C-E1BF-294D-A42F-B353ED29C011}" dt="2022-11-28T17:24:44.128" v="3163" actId="1076"/>
          <ac:spMkLst>
            <pc:docMk/>
            <pc:sldMk cId="3271100543" sldId="307"/>
            <ac:spMk id="72" creationId="{99EFEF8A-9737-C84F-2A29-C7753E00C708}"/>
          </ac:spMkLst>
        </pc:spChg>
        <pc:spChg chg="add mod">
          <ac:chgData name="Clements, William" userId="cbdb0636-a496-422a-8d40-98c53d494d26" providerId="ADAL" clId="{262F0B6C-E1BF-294D-A42F-B353ED29C011}" dt="2022-11-28T17:24:44.128" v="3163" actId="1076"/>
          <ac:spMkLst>
            <pc:docMk/>
            <pc:sldMk cId="3271100543" sldId="307"/>
            <ac:spMk id="73" creationId="{51187099-FAD8-481F-CE51-E62754C110C9}"/>
          </ac:spMkLst>
        </pc:spChg>
        <pc:picChg chg="add del mod">
          <ac:chgData name="Clements, William" userId="cbdb0636-a496-422a-8d40-98c53d494d26" providerId="ADAL" clId="{262F0B6C-E1BF-294D-A42F-B353ED29C011}" dt="2022-11-28T16:55:48.704" v="2811" actId="478"/>
          <ac:picMkLst>
            <pc:docMk/>
            <pc:sldMk cId="3271100543" sldId="307"/>
            <ac:picMk id="23" creationId="{8EBF6965-4838-4C42-3A12-DE64719FB840}"/>
          </ac:picMkLst>
        </pc:picChg>
        <pc:picChg chg="add mod">
          <ac:chgData name="Clements, William" userId="cbdb0636-a496-422a-8d40-98c53d494d26" providerId="ADAL" clId="{262F0B6C-E1BF-294D-A42F-B353ED29C011}" dt="2022-11-28T17:14:49.215" v="2858" actId="14100"/>
          <ac:picMkLst>
            <pc:docMk/>
            <pc:sldMk cId="3271100543" sldId="307"/>
            <ac:picMk id="30" creationId="{3F73BF59-C54A-88C9-C9A4-850436F216B3}"/>
          </ac:picMkLst>
        </pc:picChg>
        <pc:picChg chg="add mod">
          <ac:chgData name="Clements, William" userId="cbdb0636-a496-422a-8d40-98c53d494d26" providerId="ADAL" clId="{262F0B6C-E1BF-294D-A42F-B353ED29C011}" dt="2022-11-28T17:15:38.587" v="2865" actId="14100"/>
          <ac:picMkLst>
            <pc:docMk/>
            <pc:sldMk cId="3271100543" sldId="307"/>
            <ac:picMk id="34" creationId="{80B81F9F-0BA3-A57D-4B3B-9F4D74F8131E}"/>
          </ac:picMkLst>
        </pc:picChg>
        <pc:picChg chg="del">
          <ac:chgData name="Clements, William" userId="cbdb0636-a496-422a-8d40-98c53d494d26" providerId="ADAL" clId="{262F0B6C-E1BF-294D-A42F-B353ED29C011}" dt="2022-11-28T16:54:02.763" v="2796" actId="478"/>
          <ac:picMkLst>
            <pc:docMk/>
            <pc:sldMk cId="3271100543" sldId="307"/>
            <ac:picMk id="45" creationId="{F9C0DAF7-2CEE-5F7D-B29C-6ADEB6B35573}"/>
          </ac:picMkLst>
        </pc:picChg>
        <pc:picChg chg="del">
          <ac:chgData name="Clements, William" userId="cbdb0636-a496-422a-8d40-98c53d494d26" providerId="ADAL" clId="{262F0B6C-E1BF-294D-A42F-B353ED29C011}" dt="2022-11-28T16:54:04.331" v="2798" actId="478"/>
          <ac:picMkLst>
            <pc:docMk/>
            <pc:sldMk cId="3271100543" sldId="307"/>
            <ac:picMk id="46" creationId="{2EF52199-B297-AFC6-8808-A215E3B27064}"/>
          </ac:picMkLst>
        </pc:picChg>
        <pc:picChg chg="del">
          <ac:chgData name="Clements, William" userId="cbdb0636-a496-422a-8d40-98c53d494d26" providerId="ADAL" clId="{262F0B6C-E1BF-294D-A42F-B353ED29C011}" dt="2022-11-28T16:54:03.496" v="2797" actId="478"/>
          <ac:picMkLst>
            <pc:docMk/>
            <pc:sldMk cId="3271100543" sldId="307"/>
            <ac:picMk id="47" creationId="{E977CC58-1B5A-C7A7-9C96-ECBBEB2F4399}"/>
          </ac:picMkLst>
        </pc:picChg>
        <pc:cxnChg chg="add">
          <ac:chgData name="Clements, William" userId="cbdb0636-a496-422a-8d40-98c53d494d26" providerId="ADAL" clId="{262F0B6C-E1BF-294D-A42F-B353ED29C011}" dt="2022-11-28T16:57:36.865" v="2844" actId="11529"/>
          <ac:cxnSpMkLst>
            <pc:docMk/>
            <pc:sldMk cId="3271100543" sldId="307"/>
            <ac:cxnSpMk id="29" creationId="{482A0C6F-D19E-11E7-3F03-331BD44F9EBD}"/>
          </ac:cxnSpMkLst>
        </pc:cxnChg>
        <pc:cxnChg chg="add mod">
          <ac:chgData name="Clements, William" userId="cbdb0636-a496-422a-8d40-98c53d494d26" providerId="ADAL" clId="{262F0B6C-E1BF-294D-A42F-B353ED29C011}" dt="2022-11-28T17:15:08.824" v="2862" actId="14100"/>
          <ac:cxnSpMkLst>
            <pc:docMk/>
            <pc:sldMk cId="3271100543" sldId="307"/>
            <ac:cxnSpMk id="31" creationId="{9141B83F-F7D6-3F1E-C286-5D3D852D8976}"/>
          </ac:cxnSpMkLst>
        </pc:cxnChg>
        <pc:cxnChg chg="add mod">
          <ac:chgData name="Clements, William" userId="cbdb0636-a496-422a-8d40-98c53d494d26" providerId="ADAL" clId="{262F0B6C-E1BF-294D-A42F-B353ED29C011}" dt="2022-11-28T17:16:21.577" v="2889" actId="14100"/>
          <ac:cxnSpMkLst>
            <pc:docMk/>
            <pc:sldMk cId="3271100543" sldId="307"/>
            <ac:cxnSpMk id="37" creationId="{485C666B-B7D8-64A8-D4F2-45CD8DF8EEC5}"/>
          </ac:cxnSpMkLst>
        </pc:cxnChg>
        <pc:cxnChg chg="add mod">
          <ac:chgData name="Clements, William" userId="cbdb0636-a496-422a-8d40-98c53d494d26" providerId="ADAL" clId="{262F0B6C-E1BF-294D-A42F-B353ED29C011}" dt="2022-11-28T17:18:52.832" v="2996" actId="14100"/>
          <ac:cxnSpMkLst>
            <pc:docMk/>
            <pc:sldMk cId="3271100543" sldId="307"/>
            <ac:cxnSpMk id="40" creationId="{6DA46CE6-7391-2468-2166-325BB04D766A}"/>
          </ac:cxnSpMkLst>
        </pc:cxnChg>
        <pc:cxnChg chg="add mod">
          <ac:chgData name="Clements, William" userId="cbdb0636-a496-422a-8d40-98c53d494d26" providerId="ADAL" clId="{262F0B6C-E1BF-294D-A42F-B353ED29C011}" dt="2022-11-28T17:24:39.143" v="3162" actId="1076"/>
          <ac:cxnSpMkLst>
            <pc:docMk/>
            <pc:sldMk cId="3271100543" sldId="307"/>
            <ac:cxnSpMk id="48" creationId="{FBEE92B7-D411-2447-DE9E-A77313FE4894}"/>
          </ac:cxnSpMkLst>
        </pc:cxnChg>
        <pc:cxnChg chg="add mod">
          <ac:chgData name="Clements, William" userId="cbdb0636-a496-422a-8d40-98c53d494d26" providerId="ADAL" clId="{262F0B6C-E1BF-294D-A42F-B353ED29C011}" dt="2022-11-28T17:19:06.786" v="2999" actId="14100"/>
          <ac:cxnSpMkLst>
            <pc:docMk/>
            <pc:sldMk cId="3271100543" sldId="307"/>
            <ac:cxnSpMk id="56" creationId="{0F432DAC-4580-5DBE-1F1D-401759894D04}"/>
          </ac:cxnSpMkLst>
        </pc:cxnChg>
        <pc:cxnChg chg="add mod">
          <ac:chgData name="Clements, William" userId="cbdb0636-a496-422a-8d40-98c53d494d26" providerId="ADAL" clId="{262F0B6C-E1BF-294D-A42F-B353ED29C011}" dt="2022-11-28T17:19:13.788" v="3002" actId="14100"/>
          <ac:cxnSpMkLst>
            <pc:docMk/>
            <pc:sldMk cId="3271100543" sldId="307"/>
            <ac:cxnSpMk id="65" creationId="{AEE4D19A-3783-F6A3-4EED-9DBA99EA4C85}"/>
          </ac:cxnSpMkLst>
        </pc:cxnChg>
      </pc:sldChg>
      <pc:sldChg chg="modSp add">
        <pc:chgData name="Clements, William" userId="cbdb0636-a496-422a-8d40-98c53d494d26" providerId="ADAL" clId="{262F0B6C-E1BF-294D-A42F-B353ED29C011}" dt="2022-11-28T17:40:20.193" v="3520"/>
        <pc:sldMkLst>
          <pc:docMk/>
          <pc:sldMk cId="1555995004" sldId="416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1555995004" sldId="416"/>
            <ac:spMk id="2" creationId="{5E77EDA3-E5D5-1651-3F69-E0B890F55A0A}"/>
          </ac:spMkLst>
        </pc:spChg>
        <pc:picChg chg="mod">
          <ac:chgData name="Clements, William" userId="cbdb0636-a496-422a-8d40-98c53d494d26" providerId="ADAL" clId="{262F0B6C-E1BF-294D-A42F-B353ED29C011}" dt="2022-11-28T17:40:20.193" v="3520"/>
          <ac:picMkLst>
            <pc:docMk/>
            <pc:sldMk cId="1555995004" sldId="416"/>
            <ac:picMk id="4" creationId="{22BD46EE-AAA4-C891-69A5-BBF41A5C0F79}"/>
          </ac:picMkLst>
        </pc:picChg>
        <pc:picChg chg="mod">
          <ac:chgData name="Clements, William" userId="cbdb0636-a496-422a-8d40-98c53d494d26" providerId="ADAL" clId="{262F0B6C-E1BF-294D-A42F-B353ED29C011}" dt="2022-11-28T17:40:20.193" v="3520"/>
          <ac:picMkLst>
            <pc:docMk/>
            <pc:sldMk cId="1555995004" sldId="416"/>
            <ac:picMk id="5" creationId="{FACB71D5-204D-7777-8495-86D1D19A79CB}"/>
          </ac:picMkLst>
        </pc:picChg>
        <pc:picChg chg="mod">
          <ac:chgData name="Clements, William" userId="cbdb0636-a496-422a-8d40-98c53d494d26" providerId="ADAL" clId="{262F0B6C-E1BF-294D-A42F-B353ED29C011}" dt="2022-11-28T17:40:20.193" v="3520"/>
          <ac:picMkLst>
            <pc:docMk/>
            <pc:sldMk cId="1555995004" sldId="416"/>
            <ac:picMk id="6" creationId="{20DEB544-27F9-3F5A-32E7-27C1BD652B82}"/>
          </ac:picMkLst>
        </pc:picChg>
        <pc:picChg chg="mod">
          <ac:chgData name="Clements, William" userId="cbdb0636-a496-422a-8d40-98c53d494d26" providerId="ADAL" clId="{262F0B6C-E1BF-294D-A42F-B353ED29C011}" dt="2022-11-28T17:40:20.193" v="3520"/>
          <ac:picMkLst>
            <pc:docMk/>
            <pc:sldMk cId="1555995004" sldId="416"/>
            <ac:picMk id="7" creationId="{B9BE1337-CF3F-836F-4FBE-A43AF253D337}"/>
          </ac:picMkLst>
        </pc:picChg>
        <pc:picChg chg="mod">
          <ac:chgData name="Clements, William" userId="cbdb0636-a496-422a-8d40-98c53d494d26" providerId="ADAL" clId="{262F0B6C-E1BF-294D-A42F-B353ED29C011}" dt="2022-11-28T17:40:20.193" v="3520"/>
          <ac:picMkLst>
            <pc:docMk/>
            <pc:sldMk cId="1555995004" sldId="416"/>
            <ac:picMk id="8" creationId="{CB1F0267-F360-934B-7753-E6B031CCF34B}"/>
          </ac:picMkLst>
        </pc:picChg>
        <pc:picChg chg="mod">
          <ac:chgData name="Clements, William" userId="cbdb0636-a496-422a-8d40-98c53d494d26" providerId="ADAL" clId="{262F0B6C-E1BF-294D-A42F-B353ED29C011}" dt="2022-11-28T17:40:20.193" v="3520"/>
          <ac:picMkLst>
            <pc:docMk/>
            <pc:sldMk cId="1555995004" sldId="416"/>
            <ac:picMk id="1026" creationId="{FA3E136C-BBDB-76C4-C921-1182DC2414EC}"/>
          </ac:picMkLst>
        </pc:picChg>
      </pc:sldChg>
      <pc:sldChg chg="addSp delSp modSp new mod modClrScheme chgLayout">
        <pc:chgData name="Clements, William" userId="cbdb0636-a496-422a-8d40-98c53d494d26" providerId="ADAL" clId="{262F0B6C-E1BF-294D-A42F-B353ED29C011}" dt="2022-11-28T18:14:54.369" v="3972" actId="207"/>
        <pc:sldMkLst>
          <pc:docMk/>
          <pc:sldMk cId="1304493237" sldId="417"/>
        </pc:sldMkLst>
        <pc:spChg chg="mod ord">
          <ac:chgData name="Clements, William" userId="cbdb0636-a496-422a-8d40-98c53d494d26" providerId="ADAL" clId="{262F0B6C-E1BF-294D-A42F-B353ED29C011}" dt="2022-11-28T16:13:53.244" v="1400" actId="1076"/>
          <ac:spMkLst>
            <pc:docMk/>
            <pc:sldMk cId="1304493237" sldId="417"/>
            <ac:spMk id="2" creationId="{0EAC0C2B-0839-9FB4-EEA0-3032AE43050E}"/>
          </ac:spMkLst>
        </pc:spChg>
        <pc:spChg chg="del">
          <ac:chgData name="Clements, William" userId="cbdb0636-a496-422a-8d40-98c53d494d26" providerId="ADAL" clId="{262F0B6C-E1BF-294D-A42F-B353ED29C011}" dt="2022-11-28T15:54:54.405" v="35" actId="478"/>
          <ac:spMkLst>
            <pc:docMk/>
            <pc:sldMk cId="1304493237" sldId="417"/>
            <ac:spMk id="3" creationId="{83BA1497-8A39-DF77-5E37-E9222EF2C57C}"/>
          </ac:spMkLst>
        </pc:spChg>
        <pc:spChg chg="add mod ord">
          <ac:chgData name="Clements, William" userId="cbdb0636-a496-422a-8d40-98c53d494d26" providerId="ADAL" clId="{262F0B6C-E1BF-294D-A42F-B353ED29C011}" dt="2022-11-28T16:18:24.943" v="1593" actId="6549"/>
          <ac:spMkLst>
            <pc:docMk/>
            <pc:sldMk cId="1304493237" sldId="417"/>
            <ac:spMk id="4" creationId="{34954019-C92C-4F39-B23D-5DD23E5057F6}"/>
          </ac:spMkLst>
        </pc:spChg>
        <pc:spChg chg="add mod ord">
          <ac:chgData name="Clements, William" userId="cbdb0636-a496-422a-8d40-98c53d494d26" providerId="ADAL" clId="{262F0B6C-E1BF-294D-A42F-B353ED29C011}" dt="2022-11-28T16:18:49.338" v="1624" actId="20577"/>
          <ac:spMkLst>
            <pc:docMk/>
            <pc:sldMk cId="1304493237" sldId="417"/>
            <ac:spMk id="5" creationId="{D6FEDAC7-23B6-BAA4-83DC-F3FC8BC92CF1}"/>
          </ac:spMkLst>
        </pc:spChg>
        <pc:spChg chg="add mod">
          <ac:chgData name="Clements, William" userId="cbdb0636-a496-422a-8d40-98c53d494d26" providerId="ADAL" clId="{262F0B6C-E1BF-294D-A42F-B353ED29C011}" dt="2022-11-28T18:14:46.611" v="3971" actId="207"/>
          <ac:spMkLst>
            <pc:docMk/>
            <pc:sldMk cId="1304493237" sldId="417"/>
            <ac:spMk id="6" creationId="{A3BDAD15-825A-A742-1BCC-C75F390F1FCA}"/>
          </ac:spMkLst>
        </pc:spChg>
        <pc:spChg chg="add del mod">
          <ac:chgData name="Clements, William" userId="cbdb0636-a496-422a-8d40-98c53d494d26" providerId="ADAL" clId="{262F0B6C-E1BF-294D-A42F-B353ED29C011}" dt="2022-11-28T16:09:46.734" v="1211"/>
          <ac:spMkLst>
            <pc:docMk/>
            <pc:sldMk cId="1304493237" sldId="417"/>
            <ac:spMk id="7" creationId="{D2397801-AAFD-6F70-2C3E-07B3C9E9DD24}"/>
          </ac:spMkLst>
        </pc:spChg>
        <pc:spChg chg="add mod">
          <ac:chgData name="Clements, William" userId="cbdb0636-a496-422a-8d40-98c53d494d26" providerId="ADAL" clId="{262F0B6C-E1BF-294D-A42F-B353ED29C011}" dt="2022-11-28T18:14:54.369" v="3972" actId="207"/>
          <ac:spMkLst>
            <pc:docMk/>
            <pc:sldMk cId="1304493237" sldId="417"/>
            <ac:spMk id="8" creationId="{030DFDE1-942F-7A73-B742-A7FB199D0D77}"/>
          </ac:spMkLst>
        </pc:spChg>
      </pc:sldChg>
      <pc:sldChg chg="add del">
        <pc:chgData name="Clements, William" userId="cbdb0636-a496-422a-8d40-98c53d494d26" providerId="ADAL" clId="{262F0B6C-E1BF-294D-A42F-B353ED29C011}" dt="2022-11-28T15:54:26.431" v="7" actId="2696"/>
        <pc:sldMkLst>
          <pc:docMk/>
          <pc:sldMk cId="4216088112" sldId="417"/>
        </pc:sldMkLst>
      </pc:sldChg>
      <pc:sldChg chg="addSp modSp new mod">
        <pc:chgData name="Clements, William" userId="cbdb0636-a496-422a-8d40-98c53d494d26" providerId="ADAL" clId="{262F0B6C-E1BF-294D-A42F-B353ED29C011}" dt="2022-11-28T18:16:01.298" v="3974" actId="1076"/>
        <pc:sldMkLst>
          <pc:docMk/>
          <pc:sldMk cId="1549780902" sldId="418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1549780902" sldId="418"/>
            <ac:spMk id="2" creationId="{FC6C35C7-6CD1-049D-F99E-DF1484CAA664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1549780902" sldId="418"/>
            <ac:spMk id="3" creationId="{6B935170-5C7C-91B7-1554-18306DFEB80B}"/>
          </ac:spMkLst>
        </pc:spChg>
        <pc:spChg chg="add mod">
          <ac:chgData name="Clements, William" userId="cbdb0636-a496-422a-8d40-98c53d494d26" providerId="ADAL" clId="{262F0B6C-E1BF-294D-A42F-B353ED29C011}" dt="2022-11-28T16:28:24.349" v="2381" actId="1076"/>
          <ac:spMkLst>
            <pc:docMk/>
            <pc:sldMk cId="1549780902" sldId="418"/>
            <ac:spMk id="5" creationId="{1E5D065A-D0C6-6167-0AE3-8B2547B38569}"/>
          </ac:spMkLst>
        </pc:spChg>
        <pc:spChg chg="add mod">
          <ac:chgData name="Clements, William" userId="cbdb0636-a496-422a-8d40-98c53d494d26" providerId="ADAL" clId="{262F0B6C-E1BF-294D-A42F-B353ED29C011}" dt="2022-11-28T18:16:01.298" v="3974" actId="1076"/>
          <ac:spMkLst>
            <pc:docMk/>
            <pc:sldMk cId="1549780902" sldId="418"/>
            <ac:spMk id="7" creationId="{05F80A05-47C9-7650-94F3-A46B14C59EF1}"/>
          </ac:spMkLst>
        </pc:spChg>
      </pc:sldChg>
      <pc:sldChg chg="addSp delSp modSp new mod modClrScheme chgLayout">
        <pc:chgData name="Clements, William" userId="cbdb0636-a496-422a-8d40-98c53d494d26" providerId="ADAL" clId="{262F0B6C-E1BF-294D-A42F-B353ED29C011}" dt="2022-11-28T17:37:57.127" v="3492"/>
        <pc:sldMkLst>
          <pc:docMk/>
          <pc:sldMk cId="986464601" sldId="419"/>
        </pc:sldMkLst>
        <pc:spChg chg="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986464601" sldId="419"/>
            <ac:spMk id="2" creationId="{F835F063-99D7-C54F-AD26-00B93E1DF919}"/>
          </ac:spMkLst>
        </pc:spChg>
        <pc:spChg chg="del mod ord">
          <ac:chgData name="Clements, William" userId="cbdb0636-a496-422a-8d40-98c53d494d26" providerId="ADAL" clId="{262F0B6C-E1BF-294D-A42F-B353ED29C011}" dt="2022-11-28T16:32:13.521" v="2416" actId="700"/>
          <ac:spMkLst>
            <pc:docMk/>
            <pc:sldMk cId="986464601" sldId="419"/>
            <ac:spMk id="3" creationId="{BDF9D7D8-4869-7190-EAA2-AE07977A4A9D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986464601" sldId="419"/>
            <ac:spMk id="4" creationId="{3A77F359-B040-9671-90DE-0954F3E49012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986464601" sldId="419"/>
            <ac:spMk id="5" creationId="{82188091-DFEF-8758-409E-E39F304658AF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986464601" sldId="419"/>
            <ac:spMk id="6" creationId="{D0C44EC9-B7F6-B78D-820E-3BB4D5875C9A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986464601" sldId="419"/>
            <ac:spMk id="7" creationId="{1C146D48-BF05-157A-53E0-FCD609BA8CDA}"/>
          </ac:spMkLst>
        </pc:spChg>
      </pc:sldChg>
      <pc:sldChg chg="addSp delSp modSp new mod modClrScheme chgLayout">
        <pc:chgData name="Clements, William" userId="cbdb0636-a496-422a-8d40-98c53d494d26" providerId="ADAL" clId="{262F0B6C-E1BF-294D-A42F-B353ED29C011}" dt="2022-11-28T17:37:57.127" v="3492"/>
        <pc:sldMkLst>
          <pc:docMk/>
          <pc:sldMk cId="3197901717" sldId="420"/>
        </pc:sldMkLst>
        <pc:spChg chg="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197901717" sldId="420"/>
            <ac:spMk id="2" creationId="{BC97AC34-3AB2-8075-2306-9DF31EADE132}"/>
          </ac:spMkLst>
        </pc:spChg>
        <pc:spChg chg="del mod ord">
          <ac:chgData name="Clements, William" userId="cbdb0636-a496-422a-8d40-98c53d494d26" providerId="ADAL" clId="{262F0B6C-E1BF-294D-A42F-B353ED29C011}" dt="2022-11-28T16:34:47.617" v="2462" actId="700"/>
          <ac:spMkLst>
            <pc:docMk/>
            <pc:sldMk cId="3197901717" sldId="420"/>
            <ac:spMk id="3" creationId="{89D74A80-DA55-5A42-12C8-D3F4ED153BBE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197901717" sldId="420"/>
            <ac:spMk id="4" creationId="{495B84D2-EDF0-8AD3-96F0-6E121538AA0B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197901717" sldId="420"/>
            <ac:spMk id="5" creationId="{91C8AFAA-242C-8588-D6BB-8D2515B213B1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197901717" sldId="420"/>
            <ac:spMk id="6" creationId="{9B745154-699C-BE67-438F-120441F2E14E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197901717" sldId="420"/>
            <ac:spMk id="7" creationId="{12F190E8-6B7A-40F0-5E69-C9787F2D7E46}"/>
          </ac:spMkLst>
        </pc:spChg>
        <pc:spChg chg="add mod">
          <ac:chgData name="Clements, William" userId="cbdb0636-a496-422a-8d40-98c53d494d26" providerId="ADAL" clId="{262F0B6C-E1BF-294D-A42F-B353ED29C011}" dt="2022-11-28T16:37:44.939" v="2500" actId="20577"/>
          <ac:spMkLst>
            <pc:docMk/>
            <pc:sldMk cId="3197901717" sldId="420"/>
            <ac:spMk id="10" creationId="{53812D69-DDAA-328D-6432-9AA67AA09E40}"/>
          </ac:spMkLst>
        </pc:spChg>
        <pc:picChg chg="add mod">
          <ac:chgData name="Clements, William" userId="cbdb0636-a496-422a-8d40-98c53d494d26" providerId="ADAL" clId="{262F0B6C-E1BF-294D-A42F-B353ED29C011}" dt="2022-11-28T16:37:08.227" v="2497" actId="1076"/>
          <ac:picMkLst>
            <pc:docMk/>
            <pc:sldMk cId="3197901717" sldId="420"/>
            <ac:picMk id="8" creationId="{2DFA7AC3-63C5-3387-87FA-3E044FBD2FA6}"/>
          </ac:picMkLst>
        </pc:picChg>
      </pc:sldChg>
      <pc:sldChg chg="addSp delSp modSp new mod ord">
        <pc:chgData name="Clements, William" userId="cbdb0636-a496-422a-8d40-98c53d494d26" providerId="ADAL" clId="{262F0B6C-E1BF-294D-A42F-B353ED29C011}" dt="2022-11-28T17:52:09.069" v="3588" actId="478"/>
        <pc:sldMkLst>
          <pc:docMk/>
          <pc:sldMk cId="2224174613" sldId="421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224174613" sldId="421"/>
            <ac:spMk id="2" creationId="{4EE89AC1-3AE2-D820-6439-114B3D84AC19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224174613" sldId="421"/>
            <ac:spMk id="3" creationId="{73F50A98-AB55-19BC-085C-B3387E6C4852}"/>
          </ac:spMkLst>
        </pc:spChg>
        <pc:spChg chg="mod">
          <ac:chgData name="Clements, William" userId="cbdb0636-a496-422a-8d40-98c53d494d26" providerId="ADAL" clId="{262F0B6C-E1BF-294D-A42F-B353ED29C011}" dt="2022-11-28T17:39:59.914" v="3519" actId="20577"/>
          <ac:spMkLst>
            <pc:docMk/>
            <pc:sldMk cId="2224174613" sldId="421"/>
            <ac:spMk id="4" creationId="{69ECD9CC-0F4F-A4A9-7189-C0374A2681CF}"/>
          </ac:spMkLst>
        </pc:spChg>
        <pc:picChg chg="add del mod">
          <ac:chgData name="Clements, William" userId="cbdb0636-a496-422a-8d40-98c53d494d26" providerId="ADAL" clId="{262F0B6C-E1BF-294D-A42F-B353ED29C011}" dt="2022-11-28T17:52:09.069" v="3588" actId="478"/>
          <ac:picMkLst>
            <pc:docMk/>
            <pc:sldMk cId="2224174613" sldId="421"/>
            <ac:picMk id="5" creationId="{6703DD3A-2CC3-FC12-8439-B3A94CA50DAC}"/>
          </ac:picMkLst>
        </pc:picChg>
        <pc:picChg chg="add del mod">
          <ac:chgData name="Clements, William" userId="cbdb0636-a496-422a-8d40-98c53d494d26" providerId="ADAL" clId="{262F0B6C-E1BF-294D-A42F-B353ED29C011}" dt="2022-11-28T17:52:05.356" v="3587" actId="478"/>
          <ac:picMkLst>
            <pc:docMk/>
            <pc:sldMk cId="2224174613" sldId="421"/>
            <ac:picMk id="6" creationId="{C7DAEAEB-04A2-7269-0EFD-D5781C60DE44}"/>
          </ac:picMkLst>
        </pc:picChg>
      </pc:sldChg>
      <pc:sldChg chg="addSp delSp modSp new mod modShow">
        <pc:chgData name="Clements, William" userId="cbdb0636-a496-422a-8d40-98c53d494d26" providerId="ADAL" clId="{262F0B6C-E1BF-294D-A42F-B353ED29C011}" dt="2022-11-28T17:39:45.705" v="3499" actId="729"/>
        <pc:sldMkLst>
          <pc:docMk/>
          <pc:sldMk cId="692003546" sldId="422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692003546" sldId="422"/>
            <ac:spMk id="2" creationId="{8B1BD916-5169-E0A0-F456-C98917098845}"/>
          </ac:spMkLst>
        </pc:spChg>
        <pc:spChg chg="del">
          <ac:chgData name="Clements, William" userId="cbdb0636-a496-422a-8d40-98c53d494d26" providerId="ADAL" clId="{262F0B6C-E1BF-294D-A42F-B353ED29C011}" dt="2022-11-28T16:24:57.227" v="2184"/>
          <ac:spMkLst>
            <pc:docMk/>
            <pc:sldMk cId="692003546" sldId="422"/>
            <ac:spMk id="3" creationId="{D797DE69-F128-2518-C73B-E094C7382DB0}"/>
          </ac:spMkLst>
        </pc:spChg>
        <pc:spChg chg="del">
          <ac:chgData name="Clements, William" userId="cbdb0636-a496-422a-8d40-98c53d494d26" providerId="ADAL" clId="{262F0B6C-E1BF-294D-A42F-B353ED29C011}" dt="2022-11-28T16:25:40.761" v="2211"/>
          <ac:spMkLst>
            <pc:docMk/>
            <pc:sldMk cId="692003546" sldId="422"/>
            <ac:spMk id="4" creationId="{801C2797-8C92-828A-E203-CAAE0BC3959C}"/>
          </ac:spMkLst>
        </pc:spChg>
        <pc:picChg chg="add mod">
          <ac:chgData name="Clements, William" userId="cbdb0636-a496-422a-8d40-98c53d494d26" providerId="ADAL" clId="{262F0B6C-E1BF-294D-A42F-B353ED29C011}" dt="2022-11-28T17:39:37.768" v="3498" actId="1440"/>
          <ac:picMkLst>
            <pc:docMk/>
            <pc:sldMk cId="692003546" sldId="422"/>
            <ac:picMk id="1026" creationId="{25BF297F-E609-0670-9AAF-D02F770899BC}"/>
          </ac:picMkLst>
        </pc:picChg>
        <pc:picChg chg="add mod">
          <ac:chgData name="Clements, William" userId="cbdb0636-a496-422a-8d40-98c53d494d26" providerId="ADAL" clId="{262F0B6C-E1BF-294D-A42F-B353ED29C011}" dt="2022-11-28T17:37:57.127" v="3492"/>
          <ac:picMkLst>
            <pc:docMk/>
            <pc:sldMk cId="692003546" sldId="422"/>
            <ac:picMk id="1028" creationId="{B10982B2-CEA4-E883-EFE4-6B1C9A9B797B}"/>
          </ac:picMkLst>
        </pc:picChg>
      </pc:sldChg>
      <pc:sldChg chg="addSp delSp modSp new mod modClrScheme chgLayout">
        <pc:chgData name="Clements, William" userId="cbdb0636-a496-422a-8d40-98c53d494d26" providerId="ADAL" clId="{262F0B6C-E1BF-294D-A42F-B353ED29C011}" dt="2022-11-28T17:37:57.127" v="3492"/>
        <pc:sldMkLst>
          <pc:docMk/>
          <pc:sldMk cId="3384890933" sldId="423"/>
        </pc:sldMkLst>
        <pc:spChg chg="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384890933" sldId="423"/>
            <ac:spMk id="2" creationId="{3ED47C16-5171-4376-6D7E-F1CD96F00CAD}"/>
          </ac:spMkLst>
        </pc:spChg>
        <pc:spChg chg="del mod ord">
          <ac:chgData name="Clements, William" userId="cbdb0636-a496-422a-8d40-98c53d494d26" providerId="ADAL" clId="{262F0B6C-E1BF-294D-A42F-B353ED29C011}" dt="2022-11-28T16:30:43.723" v="2397" actId="700"/>
          <ac:spMkLst>
            <pc:docMk/>
            <pc:sldMk cId="3384890933" sldId="423"/>
            <ac:spMk id="3" creationId="{E5D6F02D-9225-E41E-895F-712F88351E01}"/>
          </ac:spMkLst>
        </pc:spChg>
        <pc:spChg chg="add del mod ord">
          <ac:chgData name="Clements, William" userId="cbdb0636-a496-422a-8d40-98c53d494d26" providerId="ADAL" clId="{262F0B6C-E1BF-294D-A42F-B353ED29C011}" dt="2022-11-28T16:30:46.353" v="2398" actId="700"/>
          <ac:spMkLst>
            <pc:docMk/>
            <pc:sldMk cId="3384890933" sldId="423"/>
            <ac:spMk id="4" creationId="{A4923756-BE19-9729-013C-4A3E5396A238}"/>
          </ac:spMkLst>
        </pc:spChg>
        <pc:spChg chg="add del mod ord">
          <ac:chgData name="Clements, William" userId="cbdb0636-a496-422a-8d40-98c53d494d26" providerId="ADAL" clId="{262F0B6C-E1BF-294D-A42F-B353ED29C011}" dt="2022-11-28T16:30:46.353" v="2398" actId="700"/>
          <ac:spMkLst>
            <pc:docMk/>
            <pc:sldMk cId="3384890933" sldId="423"/>
            <ac:spMk id="5" creationId="{304D113F-A25D-511F-3ABC-FA0ED704A528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384890933" sldId="423"/>
            <ac:spMk id="6" creationId="{70F2BC94-1DBF-77EF-13D2-791436EE9809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384890933" sldId="423"/>
            <ac:spMk id="7" creationId="{E9562A67-6182-0ABE-474C-D324E0967F5E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384890933" sldId="423"/>
            <ac:spMk id="8" creationId="{D2759455-7DEF-2657-7959-8FF5195D4DFB}"/>
          </ac:spMkLst>
        </pc:spChg>
        <pc:spChg chg="add mod ord">
          <ac:chgData name="Clements, William" userId="cbdb0636-a496-422a-8d40-98c53d494d26" providerId="ADAL" clId="{262F0B6C-E1BF-294D-A42F-B353ED29C011}" dt="2022-11-28T17:37:57.127" v="3492"/>
          <ac:spMkLst>
            <pc:docMk/>
            <pc:sldMk cId="3384890933" sldId="423"/>
            <ac:spMk id="9" creationId="{4466273C-6A59-7602-0CEC-4AAA60909D15}"/>
          </ac:spMkLst>
        </pc:spChg>
        <pc:spChg chg="add mod">
          <ac:chgData name="Clements, William" userId="cbdb0636-a496-422a-8d40-98c53d494d26" providerId="ADAL" clId="{262F0B6C-E1BF-294D-A42F-B353ED29C011}" dt="2022-11-28T16:31:53.286" v="2411" actId="20577"/>
          <ac:spMkLst>
            <pc:docMk/>
            <pc:sldMk cId="3384890933" sldId="423"/>
            <ac:spMk id="12" creationId="{5A03B9EC-8AF6-46ED-5BE6-8D176D61F3C1}"/>
          </ac:spMkLst>
        </pc:spChg>
        <pc:picChg chg="add mod">
          <ac:chgData name="Clements, William" userId="cbdb0636-a496-422a-8d40-98c53d494d26" providerId="ADAL" clId="{262F0B6C-E1BF-294D-A42F-B353ED29C011}" dt="2022-11-28T16:31:15.334" v="2408" actId="1076"/>
          <ac:picMkLst>
            <pc:docMk/>
            <pc:sldMk cId="3384890933" sldId="423"/>
            <ac:picMk id="10" creationId="{8781761C-797F-347A-693E-E3953618161B}"/>
          </ac:picMkLst>
        </pc:picChg>
      </pc:sldChg>
      <pc:sldChg chg="add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2077369602" sldId="424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77369602" sldId="424"/>
            <ac:spMk id="2" creationId="{7A7809B6-B76F-5646-DE3E-95B6BBD7F3CA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77369602" sldId="424"/>
            <ac:spMk id="3" creationId="{AC9160E8-61EF-C003-F8AA-56739221EF5A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77369602" sldId="424"/>
            <ac:spMk id="4" creationId="{832A0D5F-D1D9-753E-63F9-625B6150B7BF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77369602" sldId="424"/>
            <ac:spMk id="5" creationId="{38789FA4-0987-120A-F5DB-57B3DC2F44C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77369602" sldId="424"/>
            <ac:spMk id="6" creationId="{68BF886D-EF7F-F167-39FE-AF2F86052F3C}"/>
          </ac:spMkLst>
        </pc:spChg>
        <pc:picChg chg="add mod">
          <ac:chgData name="Clements, William" userId="cbdb0636-a496-422a-8d40-98c53d494d26" providerId="ADAL" clId="{262F0B6C-E1BF-294D-A42F-B353ED29C011}" dt="2022-11-28T16:58:16.308" v="2855" actId="1076"/>
          <ac:picMkLst>
            <pc:docMk/>
            <pc:sldMk cId="2077369602" sldId="424"/>
            <ac:picMk id="7" creationId="{98E6BA07-38F0-00D0-92C9-3455B2B0040E}"/>
          </ac:picMkLst>
        </pc:picChg>
      </pc:sldChg>
      <pc:sldChg chg="add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2431266188" sldId="425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431266188" sldId="425"/>
            <ac:spMk id="2" creationId="{81585EAB-707B-93FC-22C0-1A1AEAD06B27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431266188" sldId="425"/>
            <ac:spMk id="3" creationId="{7458E93F-A9E6-BB12-BAA7-8DC6F1F5028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431266188" sldId="425"/>
            <ac:spMk id="4" creationId="{C9DB52D9-209E-D0CA-6EB0-B91413018D67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431266188" sldId="425"/>
            <ac:spMk id="5" creationId="{760D6FA6-586A-DF10-A531-6851C55C4ACF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431266188" sldId="425"/>
            <ac:spMk id="6" creationId="{3B315FAD-CFC6-DAEC-8021-D792902048E8}"/>
          </ac:spMkLst>
        </pc:spChg>
        <pc:picChg chg="add mod">
          <ac:chgData name="Clements, William" userId="cbdb0636-a496-422a-8d40-98c53d494d26" providerId="ADAL" clId="{262F0B6C-E1BF-294D-A42F-B353ED29C011}" dt="2022-11-28T16:34:20.263" v="2459" actId="1076"/>
          <ac:picMkLst>
            <pc:docMk/>
            <pc:sldMk cId="2431266188" sldId="425"/>
            <ac:picMk id="7" creationId="{5AD366E0-903B-82D8-E42E-B506CB18F46F}"/>
          </ac:picMkLst>
        </pc:picChg>
      </pc:sldChg>
      <pc:sldChg chg="addSp del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3667106631" sldId="426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667106631" sldId="426"/>
            <ac:spMk id="2" creationId="{B8D07173-F35A-DED8-BF67-F497E177836B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667106631" sldId="426"/>
            <ac:spMk id="3" creationId="{7291522B-CE8E-B88F-DC2D-669F23D2067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667106631" sldId="426"/>
            <ac:spMk id="4" creationId="{FA8BBF09-6BE8-9E39-9D91-CE571C87F662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667106631" sldId="426"/>
            <ac:spMk id="5" creationId="{99704AD8-DF62-1CDF-FC31-7A8C7011EB44}"/>
          </ac:spMkLst>
        </pc:spChg>
        <pc:spChg chg="del mod">
          <ac:chgData name="Clements, William" userId="cbdb0636-a496-422a-8d40-98c53d494d26" providerId="ADAL" clId="{262F0B6C-E1BF-294D-A42F-B353ED29C011}" dt="2022-11-28T16:39:02.866" v="2513" actId="478"/>
          <ac:spMkLst>
            <pc:docMk/>
            <pc:sldMk cId="3667106631" sldId="426"/>
            <ac:spMk id="6" creationId="{71F56D2F-893B-13CC-796A-6DBCCD4B270E}"/>
          </ac:spMkLst>
        </pc:spChg>
        <pc:spChg chg="add mod">
          <ac:chgData name="Clements, William" userId="cbdb0636-a496-422a-8d40-98c53d494d26" providerId="ADAL" clId="{262F0B6C-E1BF-294D-A42F-B353ED29C011}" dt="2022-11-28T16:46:55.503" v="2691" actId="1076"/>
          <ac:spMkLst>
            <pc:docMk/>
            <pc:sldMk cId="3667106631" sldId="426"/>
            <ac:spMk id="7" creationId="{BE5B46D3-DC44-38A1-5DBA-513BDBAB46A1}"/>
          </ac:spMkLst>
        </pc:spChg>
        <pc:spChg chg="add mod">
          <ac:chgData name="Clements, William" userId="cbdb0636-a496-422a-8d40-98c53d494d26" providerId="ADAL" clId="{262F0B6C-E1BF-294D-A42F-B353ED29C011}" dt="2022-11-28T16:46:55.503" v="2691" actId="1076"/>
          <ac:spMkLst>
            <pc:docMk/>
            <pc:sldMk cId="3667106631" sldId="426"/>
            <ac:spMk id="8" creationId="{CEBB9A8A-DC41-4C83-1197-BB92679DB886}"/>
          </ac:spMkLst>
        </pc:spChg>
        <pc:spChg chg="add mod">
          <ac:chgData name="Clements, William" userId="cbdb0636-a496-422a-8d40-98c53d494d26" providerId="ADAL" clId="{262F0B6C-E1BF-294D-A42F-B353ED29C011}" dt="2022-11-28T16:47:03.002" v="2695" actId="20577"/>
          <ac:spMkLst>
            <pc:docMk/>
            <pc:sldMk cId="3667106631" sldId="426"/>
            <ac:spMk id="9" creationId="{5BDEF00E-2F97-BA99-6183-A0A069513DA5}"/>
          </ac:spMkLst>
        </pc:spChg>
        <pc:spChg chg="add mod">
          <ac:chgData name="Clements, William" userId="cbdb0636-a496-422a-8d40-98c53d494d26" providerId="ADAL" clId="{262F0B6C-E1BF-294D-A42F-B353ED29C011}" dt="2022-11-28T16:46:55.503" v="2691" actId="1076"/>
          <ac:spMkLst>
            <pc:docMk/>
            <pc:sldMk cId="3667106631" sldId="426"/>
            <ac:spMk id="10" creationId="{8D286159-E7D9-BE65-D8C4-A22AB0DB6BDC}"/>
          </ac:spMkLst>
        </pc:spChg>
        <pc:spChg chg="add mod">
          <ac:chgData name="Clements, William" userId="cbdb0636-a496-422a-8d40-98c53d494d26" providerId="ADAL" clId="{262F0B6C-E1BF-294D-A42F-B353ED29C011}" dt="2022-11-28T16:46:55.503" v="2691" actId="1076"/>
          <ac:spMkLst>
            <pc:docMk/>
            <pc:sldMk cId="3667106631" sldId="426"/>
            <ac:spMk id="11" creationId="{5DEEFC75-877A-A7A9-1062-93D1C9248D97}"/>
          </ac:spMkLst>
        </pc:spChg>
        <pc:spChg chg="add mod">
          <ac:chgData name="Clements, William" userId="cbdb0636-a496-422a-8d40-98c53d494d26" providerId="ADAL" clId="{262F0B6C-E1BF-294D-A42F-B353ED29C011}" dt="2022-11-28T16:46:55.503" v="2691" actId="1076"/>
          <ac:spMkLst>
            <pc:docMk/>
            <pc:sldMk cId="3667106631" sldId="426"/>
            <ac:spMk id="12" creationId="{DC397839-1EFD-A326-E7D0-6ECC264A96E1}"/>
          </ac:spMkLst>
        </pc:spChg>
        <pc:spChg chg="add mod">
          <ac:chgData name="Clements, William" userId="cbdb0636-a496-422a-8d40-98c53d494d26" providerId="ADAL" clId="{262F0B6C-E1BF-294D-A42F-B353ED29C011}" dt="2022-11-28T16:46:55.503" v="2691" actId="1076"/>
          <ac:spMkLst>
            <pc:docMk/>
            <pc:sldMk cId="3667106631" sldId="426"/>
            <ac:spMk id="13" creationId="{9F16DA3F-7E42-4D44-8615-C808F1FE2CFA}"/>
          </ac:spMkLst>
        </pc:spChg>
        <pc:spChg chg="add del mod">
          <ac:chgData name="Clements, William" userId="cbdb0636-a496-422a-8d40-98c53d494d26" providerId="ADAL" clId="{262F0B6C-E1BF-294D-A42F-B353ED29C011}" dt="2022-11-28T16:47:15.711" v="2700"/>
          <ac:spMkLst>
            <pc:docMk/>
            <pc:sldMk cId="3667106631" sldId="426"/>
            <ac:spMk id="18" creationId="{653A3DE8-6062-45BD-78F2-5E07FA9E2CB2}"/>
          </ac:spMkLst>
        </pc:spChg>
        <pc:spChg chg="add mod">
          <ac:chgData name="Clements, William" userId="cbdb0636-a496-422a-8d40-98c53d494d26" providerId="ADAL" clId="{262F0B6C-E1BF-294D-A42F-B353ED29C011}" dt="2022-11-28T16:50:27.034" v="2757"/>
          <ac:spMkLst>
            <pc:docMk/>
            <pc:sldMk cId="3667106631" sldId="426"/>
            <ac:spMk id="19" creationId="{98BD9D02-F445-0540-82F1-CB6B323AB613}"/>
          </ac:spMkLst>
        </pc:spChg>
        <pc:picChg chg="add mod">
          <ac:chgData name="Clements, William" userId="cbdb0636-a496-422a-8d40-98c53d494d26" providerId="ADAL" clId="{262F0B6C-E1BF-294D-A42F-B353ED29C011}" dt="2022-11-28T16:46:44.447" v="2690" actId="1076"/>
          <ac:picMkLst>
            <pc:docMk/>
            <pc:sldMk cId="3667106631" sldId="426"/>
            <ac:picMk id="17" creationId="{6F31B0F7-6031-EF35-69B9-42A6F80CDDB0}"/>
          </ac:picMkLst>
        </pc:picChg>
        <pc:cxnChg chg="add mod">
          <ac:chgData name="Clements, William" userId="cbdb0636-a496-422a-8d40-98c53d494d26" providerId="ADAL" clId="{262F0B6C-E1BF-294D-A42F-B353ED29C011}" dt="2022-11-28T16:46:55.503" v="2691" actId="1076"/>
          <ac:cxnSpMkLst>
            <pc:docMk/>
            <pc:sldMk cId="3667106631" sldId="426"/>
            <ac:cxnSpMk id="15" creationId="{2E6E45B8-C8FD-CFE6-614C-A9E44308889D}"/>
          </ac:cxnSpMkLst>
        </pc:cxnChg>
        <pc:cxnChg chg="add mod">
          <ac:chgData name="Clements, William" userId="cbdb0636-a496-422a-8d40-98c53d494d26" providerId="ADAL" clId="{262F0B6C-E1BF-294D-A42F-B353ED29C011}" dt="2022-11-28T16:50:27.034" v="2757"/>
          <ac:cxnSpMkLst>
            <pc:docMk/>
            <pc:sldMk cId="3667106631" sldId="426"/>
            <ac:cxnSpMk id="20" creationId="{F989294D-8954-3AFE-1810-2F09B0E24D7D}"/>
          </ac:cxnSpMkLst>
        </pc:cxnChg>
      </pc:sldChg>
      <pc:sldChg chg="addSp del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420300497" sldId="427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420300497" sldId="427"/>
            <ac:spMk id="2" creationId="{B119B8B3-3FB6-0254-210C-C66FAC74EA2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420300497" sldId="427"/>
            <ac:spMk id="3" creationId="{DE620D7E-0A7E-52CF-B326-2B58F06B2B19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420300497" sldId="427"/>
            <ac:spMk id="4" creationId="{493EE228-5C0F-904C-ACAB-BB5AB0E2E9C0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420300497" sldId="427"/>
            <ac:spMk id="5" creationId="{D9D4A60E-717E-6559-689D-DAE595DB135B}"/>
          </ac:spMkLst>
        </pc:spChg>
        <pc:spChg chg="add del mod">
          <ac:chgData name="Clements, William" userId="cbdb0636-a496-422a-8d40-98c53d494d26" providerId="ADAL" clId="{262F0B6C-E1BF-294D-A42F-B353ED29C011}" dt="2022-11-28T16:44:50.389" v="2659" actId="404"/>
          <ac:spMkLst>
            <pc:docMk/>
            <pc:sldMk cId="420300497" sldId="427"/>
            <ac:spMk id="6" creationId="{1BBB6BA0-867A-A65B-225F-60D1EFEABBE4}"/>
          </ac:spMkLst>
        </pc:spChg>
        <pc:spChg chg="add del">
          <ac:chgData name="Clements, William" userId="cbdb0636-a496-422a-8d40-98c53d494d26" providerId="ADAL" clId="{262F0B6C-E1BF-294D-A42F-B353ED29C011}" dt="2022-11-28T16:42:24.134" v="2610"/>
          <ac:spMkLst>
            <pc:docMk/>
            <pc:sldMk cId="420300497" sldId="427"/>
            <ac:spMk id="9" creationId="{31F4EF1C-0AF4-8DC5-5968-1FE2AA57F76C}"/>
          </ac:spMkLst>
        </pc:spChg>
        <pc:graphicFrameChg chg="add del mod">
          <ac:chgData name="Clements, William" userId="cbdb0636-a496-422a-8d40-98c53d494d26" providerId="ADAL" clId="{262F0B6C-E1BF-294D-A42F-B353ED29C011}" dt="2022-11-28T16:42:24.134" v="2610"/>
          <ac:graphicFrameMkLst>
            <pc:docMk/>
            <pc:sldMk cId="420300497" sldId="427"/>
            <ac:graphicFrameMk id="8" creationId="{5344AD45-FFE4-7F3D-27AC-9775527665A8}"/>
          </ac:graphicFrameMkLst>
        </pc:graphicFrameChg>
        <pc:graphicFrameChg chg="add del mod">
          <ac:chgData name="Clements, William" userId="cbdb0636-a496-422a-8d40-98c53d494d26" providerId="ADAL" clId="{262F0B6C-E1BF-294D-A42F-B353ED29C011}" dt="2022-11-28T16:42:43.852" v="2613"/>
          <ac:graphicFrameMkLst>
            <pc:docMk/>
            <pc:sldMk cId="420300497" sldId="427"/>
            <ac:graphicFrameMk id="10" creationId="{8B4D4A44-345E-6860-EC05-7B9F8B7C52E1}"/>
          </ac:graphicFrameMkLst>
        </pc:graphicFrameChg>
        <pc:graphicFrameChg chg="add mod modGraphic">
          <ac:chgData name="Clements, William" userId="cbdb0636-a496-422a-8d40-98c53d494d26" providerId="ADAL" clId="{262F0B6C-E1BF-294D-A42F-B353ED29C011}" dt="2022-11-28T16:44:44.824" v="2657" actId="1076"/>
          <ac:graphicFrameMkLst>
            <pc:docMk/>
            <pc:sldMk cId="420300497" sldId="427"/>
            <ac:graphicFrameMk id="11" creationId="{0BDC9106-493E-236A-DF0B-DD909449D11C}"/>
          </ac:graphicFrameMkLst>
        </pc:graphicFrameChg>
        <pc:graphicFrameChg chg="add del mod">
          <ac:chgData name="Clements, William" userId="cbdb0636-a496-422a-8d40-98c53d494d26" providerId="ADAL" clId="{262F0B6C-E1BF-294D-A42F-B353ED29C011}" dt="2022-11-28T16:42:54.581" v="2616"/>
          <ac:graphicFrameMkLst>
            <pc:docMk/>
            <pc:sldMk cId="420300497" sldId="427"/>
            <ac:graphicFrameMk id="12" creationId="{84353C09-E452-9C5F-D860-32C8FBDDE4E2}"/>
          </ac:graphicFrameMkLst>
        </pc:graphicFrameChg>
        <pc:picChg chg="add mod">
          <ac:chgData name="Clements, William" userId="cbdb0636-a496-422a-8d40-98c53d494d26" providerId="ADAL" clId="{262F0B6C-E1BF-294D-A42F-B353ED29C011}" dt="2022-11-28T16:44:47.696" v="2658" actId="1076"/>
          <ac:picMkLst>
            <pc:docMk/>
            <pc:sldMk cId="420300497" sldId="427"/>
            <ac:picMk id="7" creationId="{E2C01C85-DA46-E233-A1EE-0FAFF6A700AA}"/>
          </ac:picMkLst>
        </pc:picChg>
      </pc:sldChg>
      <pc:sldChg chg="addSp del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540104123" sldId="428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540104123" sldId="428"/>
            <ac:spMk id="2" creationId="{024EBA18-D90A-B9DE-595D-576E96C1CDFF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540104123" sldId="428"/>
            <ac:spMk id="3" creationId="{3B405A23-AA78-3853-9D42-A530AA62BF5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540104123" sldId="428"/>
            <ac:spMk id="4" creationId="{9D2EE138-5F74-E2CF-DEA4-33AEE2D3016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540104123" sldId="428"/>
            <ac:spMk id="5" creationId="{C6C95F2A-6B89-D951-AB77-867DF01AA7FC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540104123" sldId="428"/>
            <ac:spMk id="6" creationId="{4729D491-1644-D9BE-3654-D7E5311BDFD5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7" creationId="{204C39E9-25F7-1DE0-B426-D07CE4B36F7A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8" creationId="{D8ECF1E9-03B8-80E4-C6BD-C6E05B98C754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9" creationId="{5837A313-2D6F-ACE2-8518-230A9AD2908B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10" creationId="{9B59F6B9-2587-7F45-5AA8-01B32896A147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11" creationId="{EA615BE6-4CEB-8010-FE18-6B3ED008C85B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12" creationId="{61326BF9-7022-9140-4066-882DE2D3CB58}"/>
          </ac:spMkLst>
        </pc:spChg>
        <pc:spChg chg="add del mod">
          <ac:chgData name="Clements, William" userId="cbdb0636-a496-422a-8d40-98c53d494d26" providerId="ADAL" clId="{262F0B6C-E1BF-294D-A42F-B353ED29C011}" dt="2022-11-28T16:47:15.024" v="2698" actId="478"/>
          <ac:spMkLst>
            <pc:docMk/>
            <pc:sldMk cId="540104123" sldId="428"/>
            <ac:spMk id="13" creationId="{A78FA999-7FF5-8B69-B5CE-FAD651B17934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16" creationId="{D3E3B96E-685C-F4FB-147B-497FE60FE1E8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17" creationId="{4EBB0967-02AE-63B9-B150-BBABC84DDD6F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18" creationId="{DC5E8FB1-7FCB-77BA-50A1-727273035901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19" creationId="{F9F42138-E211-1CB9-779F-097715CD13AD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20" creationId="{D9B44A44-807A-8487-E26F-14BCED2A025D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21" creationId="{990E0C6C-74A5-9F83-EB92-A122141DAB52}"/>
          </ac:spMkLst>
        </pc:spChg>
        <pc:spChg chg="add mod">
          <ac:chgData name="Clements, William" userId="cbdb0636-a496-422a-8d40-98c53d494d26" providerId="ADAL" clId="{262F0B6C-E1BF-294D-A42F-B353ED29C011}" dt="2022-11-28T16:47:12.057" v="2697"/>
          <ac:spMkLst>
            <pc:docMk/>
            <pc:sldMk cId="540104123" sldId="428"/>
            <ac:spMk id="22" creationId="{A96493D6-483D-35B5-27AC-14B6B9D01378}"/>
          </ac:spMkLst>
        </pc:spChg>
        <pc:spChg chg="add mod">
          <ac:chgData name="Clements, William" userId="cbdb0636-a496-422a-8d40-98c53d494d26" providerId="ADAL" clId="{262F0B6C-E1BF-294D-A42F-B353ED29C011}" dt="2022-11-28T16:50:32.308" v="2758"/>
          <ac:spMkLst>
            <pc:docMk/>
            <pc:sldMk cId="540104123" sldId="428"/>
            <ac:spMk id="24" creationId="{3F944F23-6558-3679-2ADA-37B6C479F8A7}"/>
          </ac:spMkLst>
        </pc:spChg>
        <pc:picChg chg="add mod">
          <ac:chgData name="Clements, William" userId="cbdb0636-a496-422a-8d40-98c53d494d26" providerId="ADAL" clId="{262F0B6C-E1BF-294D-A42F-B353ED29C011}" dt="2022-11-28T16:46:15.927" v="2688" actId="1076"/>
          <ac:picMkLst>
            <pc:docMk/>
            <pc:sldMk cId="540104123" sldId="428"/>
            <ac:picMk id="15" creationId="{24B74EC0-78A7-463B-A070-796372015385}"/>
          </ac:picMkLst>
        </pc:picChg>
        <pc:cxnChg chg="add del mod">
          <ac:chgData name="Clements, William" userId="cbdb0636-a496-422a-8d40-98c53d494d26" providerId="ADAL" clId="{262F0B6C-E1BF-294D-A42F-B353ED29C011}" dt="2022-11-28T16:47:15.024" v="2698" actId="478"/>
          <ac:cxnSpMkLst>
            <pc:docMk/>
            <pc:sldMk cId="540104123" sldId="428"/>
            <ac:cxnSpMk id="14" creationId="{2802F384-8FAC-6C00-22FC-3682F3AF7520}"/>
          </ac:cxnSpMkLst>
        </pc:cxnChg>
        <pc:cxnChg chg="add mod">
          <ac:chgData name="Clements, William" userId="cbdb0636-a496-422a-8d40-98c53d494d26" providerId="ADAL" clId="{262F0B6C-E1BF-294D-A42F-B353ED29C011}" dt="2022-11-28T16:47:12.057" v="2697"/>
          <ac:cxnSpMkLst>
            <pc:docMk/>
            <pc:sldMk cId="540104123" sldId="428"/>
            <ac:cxnSpMk id="23" creationId="{20FE878E-CD13-FF60-85EF-43C0EF29B697}"/>
          </ac:cxnSpMkLst>
        </pc:cxnChg>
        <pc:cxnChg chg="add mod">
          <ac:chgData name="Clements, William" userId="cbdb0636-a496-422a-8d40-98c53d494d26" providerId="ADAL" clId="{262F0B6C-E1BF-294D-A42F-B353ED29C011}" dt="2022-11-28T16:50:32.308" v="2758"/>
          <ac:cxnSpMkLst>
            <pc:docMk/>
            <pc:sldMk cId="540104123" sldId="428"/>
            <ac:cxnSpMk id="25" creationId="{C2EB7F44-4194-F109-7A7E-6C22C0AD16B0}"/>
          </ac:cxnSpMkLst>
        </pc:cxnChg>
      </pc:sldChg>
      <pc:sldChg chg="add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3325037421" sldId="429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25037421" sldId="429"/>
            <ac:spMk id="2" creationId="{96389B62-61A9-7090-6CFA-F5BBD4855CBE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25037421" sldId="429"/>
            <ac:spMk id="3" creationId="{257C1405-21CE-A9CA-745F-327D564AFFB2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25037421" sldId="429"/>
            <ac:spMk id="4" creationId="{5D5C0CB3-016C-F364-68DD-FDA8B9F3BF9E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25037421" sldId="429"/>
            <ac:spMk id="5" creationId="{86B0B815-BBAC-494C-0C3E-3DB6018CFAA2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325037421" sldId="429"/>
            <ac:spMk id="6" creationId="{FD9FF4DE-5E50-F1B2-C79F-49E1108430BF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7" creationId="{F2F0DF73-7E10-1A34-B2B2-FC09EFA3A8B2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8" creationId="{FEA092AC-3CB2-4A55-5330-1451862EBAD6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9" creationId="{5A35D4E3-D19E-BBBB-517C-AADC797C9294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10" creationId="{143F5F56-44E5-9C89-DB73-5B6B98D0366A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11" creationId="{2A8668C2-97B2-A36A-37E1-A538D017FEB8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12" creationId="{AC972AE5-4B88-DDE6-09D2-367F1CBBCFE9}"/>
          </ac:spMkLst>
        </pc:spChg>
        <pc:spChg chg="add mod">
          <ac:chgData name="Clements, William" userId="cbdb0636-a496-422a-8d40-98c53d494d26" providerId="ADAL" clId="{262F0B6C-E1BF-294D-A42F-B353ED29C011}" dt="2022-11-28T16:49:04.792" v="2728"/>
          <ac:spMkLst>
            <pc:docMk/>
            <pc:sldMk cId="3325037421" sldId="429"/>
            <ac:spMk id="13" creationId="{A5A42617-C0A6-0EC7-B29A-C90F8EEDF5FC}"/>
          </ac:spMkLst>
        </pc:spChg>
        <pc:spChg chg="add mod">
          <ac:chgData name="Clements, William" userId="cbdb0636-a496-422a-8d40-98c53d494d26" providerId="ADAL" clId="{262F0B6C-E1BF-294D-A42F-B353ED29C011}" dt="2022-11-28T16:50:13.911" v="2756" actId="14100"/>
          <ac:spMkLst>
            <pc:docMk/>
            <pc:sldMk cId="3325037421" sldId="429"/>
            <ac:spMk id="15" creationId="{309E3178-5EB2-3D77-04C8-19711B89356D}"/>
          </ac:spMkLst>
        </pc:spChg>
        <pc:spChg chg="add mod">
          <ac:chgData name="Clements, William" userId="cbdb0636-a496-422a-8d40-98c53d494d26" providerId="ADAL" clId="{262F0B6C-E1BF-294D-A42F-B353ED29C011}" dt="2022-11-28T16:50:08.502" v="2754" actId="14100"/>
          <ac:spMkLst>
            <pc:docMk/>
            <pc:sldMk cId="3325037421" sldId="429"/>
            <ac:spMk id="16" creationId="{B8EBAF27-AD36-B77D-059D-33F47E7CF7B4}"/>
          </ac:spMkLst>
        </pc:spChg>
        <pc:cxnChg chg="add mod">
          <ac:chgData name="Clements, William" userId="cbdb0636-a496-422a-8d40-98c53d494d26" providerId="ADAL" clId="{262F0B6C-E1BF-294D-A42F-B353ED29C011}" dt="2022-11-28T16:49:04.792" v="2728"/>
          <ac:cxnSpMkLst>
            <pc:docMk/>
            <pc:sldMk cId="3325037421" sldId="429"/>
            <ac:cxnSpMk id="14" creationId="{D2FD1DC1-1C65-0D03-AB20-0ACD5DA2D4B9}"/>
          </ac:cxnSpMkLst>
        </pc:cxnChg>
        <pc:cxnChg chg="add mod">
          <ac:chgData name="Clements, William" userId="cbdb0636-a496-422a-8d40-98c53d494d26" providerId="ADAL" clId="{262F0B6C-E1BF-294D-A42F-B353ED29C011}" dt="2022-11-28T16:50:13.911" v="2756" actId="14100"/>
          <ac:cxnSpMkLst>
            <pc:docMk/>
            <pc:sldMk cId="3325037421" sldId="429"/>
            <ac:cxnSpMk id="18" creationId="{10650B69-3817-6957-CE2A-7ADFC31649D7}"/>
          </ac:cxnSpMkLst>
        </pc:cxnChg>
        <pc:cxnChg chg="add mod">
          <ac:chgData name="Clements, William" userId="cbdb0636-a496-422a-8d40-98c53d494d26" providerId="ADAL" clId="{262F0B6C-E1BF-294D-A42F-B353ED29C011}" dt="2022-11-28T16:50:08.502" v="2754" actId="14100"/>
          <ac:cxnSpMkLst>
            <pc:docMk/>
            <pc:sldMk cId="3325037421" sldId="429"/>
            <ac:cxnSpMk id="19" creationId="{B581C7D4-4B59-E34E-3F15-0523FD2833F5}"/>
          </ac:cxnSpMkLst>
        </pc:cxnChg>
      </pc:sldChg>
      <pc:sldChg chg="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2080297137" sldId="430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80297137" sldId="430"/>
            <ac:spMk id="2" creationId="{92057343-7289-65D9-8265-41E85000F971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80297137" sldId="430"/>
            <ac:spMk id="3" creationId="{F10126CF-7ECB-0860-1D75-48892E43C8B6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80297137" sldId="430"/>
            <ac:spMk id="4" creationId="{8B08355F-64B7-84A2-7C62-E2D7FBB36B41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80297137" sldId="430"/>
            <ac:spMk id="5" creationId="{2C84CDC3-6A3A-51D0-3BFD-6118A2A36522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2080297137" sldId="430"/>
            <ac:spMk id="6" creationId="{6BC96355-7C9C-9D4D-D609-C1BB4FC85F62}"/>
          </ac:spMkLst>
        </pc:spChg>
      </pc:sldChg>
      <pc:sldChg chg="add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3956022638" sldId="431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956022638" sldId="431"/>
            <ac:spMk id="2" creationId="{377D4C8F-5487-2628-9F9D-7D91DC7B34A6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956022638" sldId="431"/>
            <ac:spMk id="3" creationId="{C2B254F2-26A4-688B-6AFC-34F25BF6A637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956022638" sldId="431"/>
            <ac:spMk id="4" creationId="{A8EC24D3-DBEB-374B-2C33-8087ABAF4E88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956022638" sldId="431"/>
            <ac:spMk id="5" creationId="{67152107-BA96-FE95-6228-8F5C50E9FF7B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3956022638" sldId="431"/>
            <ac:spMk id="6" creationId="{E7191E67-63C7-35C4-69F1-A4F962A8A294}"/>
          </ac:spMkLst>
        </pc:spChg>
        <pc:picChg chg="add mod">
          <ac:chgData name="Clements, William" userId="cbdb0636-a496-422a-8d40-98c53d494d26" providerId="ADAL" clId="{262F0B6C-E1BF-294D-A42F-B353ED29C011}" dt="2022-11-28T16:52:07.793" v="2785" actId="14100"/>
          <ac:picMkLst>
            <pc:docMk/>
            <pc:sldMk cId="3956022638" sldId="431"/>
            <ac:picMk id="7" creationId="{50D56715-824E-FF28-AD43-D23B6606D926}"/>
          </ac:picMkLst>
        </pc:picChg>
      </pc:sldChg>
      <pc:sldChg chg="addSp delSp modSp new mod">
        <pc:chgData name="Clements, William" userId="cbdb0636-a496-422a-8d40-98c53d494d26" providerId="ADAL" clId="{262F0B6C-E1BF-294D-A42F-B353ED29C011}" dt="2022-11-28T17:37:57.127" v="3492"/>
        <pc:sldMkLst>
          <pc:docMk/>
          <pc:sldMk cId="682723719" sldId="432"/>
        </pc:sldMkLst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682723719" sldId="432"/>
            <ac:spMk id="2" creationId="{74AE4B15-1DAC-6CD8-8DCB-E3B90115400D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682723719" sldId="432"/>
            <ac:spMk id="3" creationId="{39326A44-E051-9605-DB18-AC2268015333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682723719" sldId="432"/>
            <ac:spMk id="4" creationId="{4FBCCBE3-74C9-1A9E-F462-ED54205B188D}"/>
          </ac:spMkLst>
        </pc:spChg>
        <pc:spChg chg="mod">
          <ac:chgData name="Clements, William" userId="cbdb0636-a496-422a-8d40-98c53d494d26" providerId="ADAL" clId="{262F0B6C-E1BF-294D-A42F-B353ED29C011}" dt="2022-11-28T17:37:57.127" v="3492"/>
          <ac:spMkLst>
            <pc:docMk/>
            <pc:sldMk cId="682723719" sldId="432"/>
            <ac:spMk id="5" creationId="{024C28F5-8607-5763-71AB-506083A685CF}"/>
          </ac:spMkLst>
        </pc:spChg>
        <pc:spChg chg="del">
          <ac:chgData name="Clements, William" userId="cbdb0636-a496-422a-8d40-98c53d494d26" providerId="ADAL" clId="{262F0B6C-E1BF-294D-A42F-B353ED29C011}" dt="2022-11-28T16:52:34.688" v="2788"/>
          <ac:spMkLst>
            <pc:docMk/>
            <pc:sldMk cId="682723719" sldId="432"/>
            <ac:spMk id="6" creationId="{D791582A-EC1D-2546-ED75-A70C38208D8C}"/>
          </ac:spMkLst>
        </pc:spChg>
        <pc:picChg chg="add mod">
          <ac:chgData name="Clements, William" userId="cbdb0636-a496-422a-8d40-98c53d494d26" providerId="ADAL" clId="{262F0B6C-E1BF-294D-A42F-B353ED29C011}" dt="2022-11-28T17:37:57.127" v="3492"/>
          <ac:picMkLst>
            <pc:docMk/>
            <pc:sldMk cId="682723719" sldId="432"/>
            <ac:picMk id="7" creationId="{B9874009-8031-41CF-048F-8FE52D708606}"/>
          </ac:picMkLst>
        </pc:picChg>
      </pc:sldChg>
      <pc:sldChg chg="addSp delSp modSp add del mod">
        <pc:chgData name="Clements, William" userId="cbdb0636-a496-422a-8d40-98c53d494d26" providerId="ADAL" clId="{262F0B6C-E1BF-294D-A42F-B353ED29C011}" dt="2022-11-28T17:25:29.070" v="3179"/>
        <pc:sldMkLst>
          <pc:docMk/>
          <pc:sldMk cId="4162014926" sldId="433"/>
        </pc:sldMkLst>
        <pc:spChg chg="mod">
          <ac:chgData name="Clements, William" userId="cbdb0636-a496-422a-8d40-98c53d494d26" providerId="ADAL" clId="{262F0B6C-E1BF-294D-A42F-B353ED29C011}" dt="2022-11-28T17:25:29.070" v="3179"/>
          <ac:spMkLst>
            <pc:docMk/>
            <pc:sldMk cId="4162014926" sldId="433"/>
            <ac:spMk id="10" creationId="{2CAEAA53-849F-4E26-1850-F310B93BC903}"/>
          </ac:spMkLst>
        </pc:spChg>
        <pc:spChg chg="mod">
          <ac:chgData name="Clements, William" userId="cbdb0636-a496-422a-8d40-98c53d494d26" providerId="ADAL" clId="{262F0B6C-E1BF-294D-A42F-B353ED29C011}" dt="2022-11-28T17:22:49.371" v="3108" actId="13926"/>
          <ac:spMkLst>
            <pc:docMk/>
            <pc:sldMk cId="4162014926" sldId="433"/>
            <ac:spMk id="11" creationId="{DC600E77-7768-2FE7-3B56-CE789B27AB3A}"/>
          </ac:spMkLst>
        </pc:spChg>
        <pc:spChg chg="mod">
          <ac:chgData name="Clements, William" userId="cbdb0636-a496-422a-8d40-98c53d494d26" providerId="ADAL" clId="{262F0B6C-E1BF-294D-A42F-B353ED29C011}" dt="2022-11-28T17:20:16.886" v="3015" actId="1076"/>
          <ac:spMkLst>
            <pc:docMk/>
            <pc:sldMk cId="4162014926" sldId="433"/>
            <ac:spMk id="12" creationId="{286D5537-9242-4C57-7779-A2D5B0A2EDFE}"/>
          </ac:spMkLst>
        </pc:spChg>
        <pc:spChg chg="mod">
          <ac:chgData name="Clements, William" userId="cbdb0636-a496-422a-8d40-98c53d494d26" providerId="ADAL" clId="{262F0B6C-E1BF-294D-A42F-B353ED29C011}" dt="2022-11-28T17:20:16.886" v="3015" actId="1076"/>
          <ac:spMkLst>
            <pc:docMk/>
            <pc:sldMk cId="4162014926" sldId="433"/>
            <ac:spMk id="13" creationId="{C61A6EB5-8CE5-187F-879F-DF26A600F57C}"/>
          </ac:spMkLst>
        </pc:spChg>
        <pc:spChg chg="mod">
          <ac:chgData name="Clements, William" userId="cbdb0636-a496-422a-8d40-98c53d494d26" providerId="ADAL" clId="{262F0B6C-E1BF-294D-A42F-B353ED29C011}" dt="2022-11-28T17:20:16.886" v="3015" actId="1076"/>
          <ac:spMkLst>
            <pc:docMk/>
            <pc:sldMk cId="4162014926" sldId="433"/>
            <ac:spMk id="14" creationId="{27055F99-749E-0ECE-DD1B-A8E63CA6F84A}"/>
          </ac:spMkLst>
        </pc:spChg>
        <pc:spChg chg="add mod">
          <ac:chgData name="Clements, William" userId="cbdb0636-a496-422a-8d40-98c53d494d26" providerId="ADAL" clId="{262F0B6C-E1BF-294D-A42F-B353ED29C011}" dt="2022-11-28T17:20:34.223" v="3037" actId="1076"/>
          <ac:spMkLst>
            <pc:docMk/>
            <pc:sldMk cId="4162014926" sldId="433"/>
            <ac:spMk id="16" creationId="{4B22CB26-BBF8-6EFD-30A2-9E5197661681}"/>
          </ac:spMkLst>
        </pc:spChg>
        <pc:spChg chg="add mod">
          <ac:chgData name="Clements, William" userId="cbdb0636-a496-422a-8d40-98c53d494d26" providerId="ADAL" clId="{262F0B6C-E1BF-294D-A42F-B353ED29C011}" dt="2022-11-28T17:20:56.547" v="3068" actId="20577"/>
          <ac:spMkLst>
            <pc:docMk/>
            <pc:sldMk cId="4162014926" sldId="433"/>
            <ac:spMk id="17" creationId="{CCC65D5F-4D1B-773E-ABAB-FE20BCBF9CE3}"/>
          </ac:spMkLst>
        </pc:spChg>
        <pc:spChg chg="mod">
          <ac:chgData name="Clements, William" userId="cbdb0636-a496-422a-8d40-98c53d494d26" providerId="ADAL" clId="{262F0B6C-E1BF-294D-A42F-B353ED29C011}" dt="2022-11-28T17:20:24.695" v="3035" actId="1035"/>
          <ac:spMkLst>
            <pc:docMk/>
            <pc:sldMk cId="4162014926" sldId="433"/>
            <ac:spMk id="18" creationId="{7C9EECC5-E78D-FD1E-2A54-BB2C07CFD495}"/>
          </ac:spMkLst>
        </pc:spChg>
        <pc:spChg chg="mod">
          <ac:chgData name="Clements, William" userId="cbdb0636-a496-422a-8d40-98c53d494d26" providerId="ADAL" clId="{262F0B6C-E1BF-294D-A42F-B353ED29C011}" dt="2022-11-28T17:20:24.695" v="3035" actId="1035"/>
          <ac:spMkLst>
            <pc:docMk/>
            <pc:sldMk cId="4162014926" sldId="433"/>
            <ac:spMk id="19" creationId="{57F5FD1C-AD7D-B371-286E-9ABA657C3F47}"/>
          </ac:spMkLst>
        </pc:spChg>
        <pc:spChg chg="add mod">
          <ac:chgData name="Clements, William" userId="cbdb0636-a496-422a-8d40-98c53d494d26" providerId="ADAL" clId="{262F0B6C-E1BF-294D-A42F-B353ED29C011}" dt="2022-11-28T17:22:46.529" v="3107" actId="207"/>
          <ac:spMkLst>
            <pc:docMk/>
            <pc:sldMk cId="4162014926" sldId="433"/>
            <ac:spMk id="21" creationId="{2B520A7E-E82E-7955-AA57-EAB7A91CF470}"/>
          </ac:spMkLst>
        </pc:spChg>
        <pc:spChg chg="add mod">
          <ac:chgData name="Clements, William" userId="cbdb0636-a496-422a-8d40-98c53d494d26" providerId="ADAL" clId="{262F0B6C-E1BF-294D-A42F-B353ED29C011}" dt="2022-11-28T17:21:03.309" v="3070" actId="1076"/>
          <ac:spMkLst>
            <pc:docMk/>
            <pc:sldMk cId="4162014926" sldId="433"/>
            <ac:spMk id="23" creationId="{A2A40840-990F-698B-F140-C14181DAE416}"/>
          </ac:spMkLst>
        </pc:spChg>
        <pc:spChg chg="mod">
          <ac:chgData name="Clements, William" userId="cbdb0636-a496-422a-8d40-98c53d494d26" providerId="ADAL" clId="{262F0B6C-E1BF-294D-A42F-B353ED29C011}" dt="2022-11-28T17:20:24.695" v="3035" actId="1035"/>
          <ac:spMkLst>
            <pc:docMk/>
            <pc:sldMk cId="4162014926" sldId="433"/>
            <ac:spMk id="24" creationId="{0250F2C2-D4FF-FC7D-9586-573F879558BD}"/>
          </ac:spMkLst>
        </pc:spChg>
        <pc:spChg chg="mod">
          <ac:chgData name="Clements, William" userId="cbdb0636-a496-422a-8d40-98c53d494d26" providerId="ADAL" clId="{262F0B6C-E1BF-294D-A42F-B353ED29C011}" dt="2022-11-28T17:20:24.695" v="3035" actId="1035"/>
          <ac:spMkLst>
            <pc:docMk/>
            <pc:sldMk cId="4162014926" sldId="433"/>
            <ac:spMk id="25" creationId="{1474D8EA-4668-3613-DFDB-5560D523C830}"/>
          </ac:spMkLst>
        </pc:spChg>
        <pc:spChg chg="add mod">
          <ac:chgData name="Clements, William" userId="cbdb0636-a496-422a-8d40-98c53d494d26" providerId="ADAL" clId="{262F0B6C-E1BF-294D-A42F-B353ED29C011}" dt="2022-11-28T17:21:03.309" v="3070" actId="1076"/>
          <ac:spMkLst>
            <pc:docMk/>
            <pc:sldMk cId="4162014926" sldId="433"/>
            <ac:spMk id="28" creationId="{64912F2C-6194-85BF-8BB2-DA8019BB2E7A}"/>
          </ac:spMkLst>
        </pc:spChg>
        <pc:spChg chg="add mod">
          <ac:chgData name="Clements, William" userId="cbdb0636-a496-422a-8d40-98c53d494d26" providerId="ADAL" clId="{262F0B6C-E1BF-294D-A42F-B353ED29C011}" dt="2022-11-28T17:21:15.543" v="3089" actId="6549"/>
          <ac:spMkLst>
            <pc:docMk/>
            <pc:sldMk cId="4162014926" sldId="433"/>
            <ac:spMk id="32" creationId="{D9B927AA-65EE-B578-ADF9-0007105DBE35}"/>
          </ac:spMkLst>
        </pc:spChg>
        <pc:spChg chg="add mod">
          <ac:chgData name="Clements, William" userId="cbdb0636-a496-422a-8d40-98c53d494d26" providerId="ADAL" clId="{262F0B6C-E1BF-294D-A42F-B353ED29C011}" dt="2022-11-28T17:22:24.423" v="3106" actId="20577"/>
          <ac:spMkLst>
            <pc:docMk/>
            <pc:sldMk cId="4162014926" sldId="433"/>
            <ac:spMk id="47" creationId="{AD2D21E3-1411-C258-BEC6-2BE1A3C5829E}"/>
          </ac:spMkLst>
        </pc:spChg>
        <pc:spChg chg="mod">
          <ac:chgData name="Clements, William" userId="cbdb0636-a496-422a-8d40-98c53d494d26" providerId="ADAL" clId="{262F0B6C-E1BF-294D-A42F-B353ED29C011}" dt="2022-11-28T17:22:51.989" v="3109" actId="207"/>
          <ac:spMkLst>
            <pc:docMk/>
            <pc:sldMk cId="4162014926" sldId="433"/>
            <ac:spMk id="50" creationId="{891EE7C9-AB97-7DC3-A6BD-EC8036330CE0}"/>
          </ac:spMkLst>
        </pc:spChg>
        <pc:spChg chg="add del">
          <ac:chgData name="Clements, William" userId="cbdb0636-a496-422a-8d40-98c53d494d26" providerId="ADAL" clId="{262F0B6C-E1BF-294D-A42F-B353ED29C011}" dt="2022-11-28T17:23:30.890" v="3115" actId="22"/>
          <ac:spMkLst>
            <pc:docMk/>
            <pc:sldMk cId="4162014926" sldId="433"/>
            <ac:spMk id="52" creationId="{2E6B4486-B39C-9646-7D79-29520FC9589A}"/>
          </ac:spMkLst>
        </pc:spChg>
        <pc:spChg chg="add mod">
          <ac:chgData name="Clements, William" userId="cbdb0636-a496-422a-8d40-98c53d494d26" providerId="ADAL" clId="{262F0B6C-E1BF-294D-A42F-B353ED29C011}" dt="2022-11-28T17:24:54.073" v="3164"/>
          <ac:spMkLst>
            <pc:docMk/>
            <pc:sldMk cId="4162014926" sldId="433"/>
            <ac:spMk id="53" creationId="{961B89CC-2270-02B3-E5EF-67D5ABF64F50}"/>
          </ac:spMkLst>
        </pc:spChg>
        <pc:spChg chg="add mod">
          <ac:chgData name="Clements, William" userId="cbdb0636-a496-422a-8d40-98c53d494d26" providerId="ADAL" clId="{262F0B6C-E1BF-294D-A42F-B353ED29C011}" dt="2022-11-28T17:24:54.073" v="3164"/>
          <ac:spMkLst>
            <pc:docMk/>
            <pc:sldMk cId="4162014926" sldId="433"/>
            <ac:spMk id="54" creationId="{BF14D6E8-1E05-D27D-F238-EE2B636B8B8F}"/>
          </ac:spMkLst>
        </pc:spChg>
        <pc:spChg chg="add mod">
          <ac:chgData name="Clements, William" userId="cbdb0636-a496-422a-8d40-98c53d494d26" providerId="ADAL" clId="{262F0B6C-E1BF-294D-A42F-B353ED29C011}" dt="2022-11-28T17:24:54.073" v="3164"/>
          <ac:spMkLst>
            <pc:docMk/>
            <pc:sldMk cId="4162014926" sldId="433"/>
            <ac:spMk id="55" creationId="{EBC3F854-4AEC-F626-9A55-2E519F500BAE}"/>
          </ac:spMkLst>
        </pc:spChg>
        <pc:spChg chg="add mod">
          <ac:chgData name="Clements, William" userId="cbdb0636-a496-422a-8d40-98c53d494d26" providerId="ADAL" clId="{262F0B6C-E1BF-294D-A42F-B353ED29C011}" dt="2022-11-28T17:24:54.073" v="3164"/>
          <ac:spMkLst>
            <pc:docMk/>
            <pc:sldMk cId="4162014926" sldId="433"/>
            <ac:spMk id="57" creationId="{F57BE211-87A0-38A4-8B20-9654BD7D9C11}"/>
          </ac:spMkLst>
        </pc:spChg>
        <pc:spChg chg="add mod">
          <ac:chgData name="Clements, William" userId="cbdb0636-a496-422a-8d40-98c53d494d26" providerId="ADAL" clId="{262F0B6C-E1BF-294D-A42F-B353ED29C011}" dt="2022-11-28T17:24:54.073" v="3164"/>
          <ac:spMkLst>
            <pc:docMk/>
            <pc:sldMk cId="4162014926" sldId="433"/>
            <ac:spMk id="58" creationId="{A57D2FD7-4B56-6A7C-774C-71FE883F8C4A}"/>
          </ac:spMkLst>
        </pc:spChg>
        <pc:spChg chg="add mod">
          <ac:chgData name="Clements, William" userId="cbdb0636-a496-422a-8d40-98c53d494d26" providerId="ADAL" clId="{262F0B6C-E1BF-294D-A42F-B353ED29C011}" dt="2022-11-28T17:24:54.073" v="3164"/>
          <ac:spMkLst>
            <pc:docMk/>
            <pc:sldMk cId="4162014926" sldId="433"/>
            <ac:spMk id="59" creationId="{854CE3D7-D487-CACF-828C-1627EE91F005}"/>
          </ac:spMkLst>
        </pc:spChg>
        <pc:picChg chg="add mod">
          <ac:chgData name="Clements, William" userId="cbdb0636-a496-422a-8d40-98c53d494d26" providerId="ADAL" clId="{262F0B6C-E1BF-294D-A42F-B353ED29C011}" dt="2022-11-28T17:20:07.323" v="3014" actId="1076"/>
          <ac:picMkLst>
            <pc:docMk/>
            <pc:sldMk cId="4162014926" sldId="433"/>
            <ac:picMk id="4" creationId="{CD60CDC2-9701-DB60-E473-30B20CACE7C4}"/>
          </ac:picMkLst>
        </pc:picChg>
        <pc:cxnChg chg="mod">
          <ac:chgData name="Clements, William" userId="cbdb0636-a496-422a-8d40-98c53d494d26" providerId="ADAL" clId="{262F0B6C-E1BF-294D-A42F-B353ED29C011}" dt="2022-11-28T17:20:24.695" v="3035" actId="1035"/>
          <ac:cxnSpMkLst>
            <pc:docMk/>
            <pc:sldMk cId="4162014926" sldId="433"/>
            <ac:cxnSpMk id="31" creationId="{9141B83F-F7D6-3F1E-C286-5D3D852D8976}"/>
          </ac:cxnSpMkLst>
        </pc:cxnChg>
        <pc:cxnChg chg="add mod">
          <ac:chgData name="Clements, William" userId="cbdb0636-a496-422a-8d40-98c53d494d26" providerId="ADAL" clId="{262F0B6C-E1BF-294D-A42F-B353ED29C011}" dt="2022-11-28T17:21:47.059" v="3096" actId="14100"/>
          <ac:cxnSpMkLst>
            <pc:docMk/>
            <pc:sldMk cId="4162014926" sldId="433"/>
            <ac:cxnSpMk id="33" creationId="{9F8B02DD-36F3-A3BC-CAF4-8263216BE89B}"/>
          </ac:cxnSpMkLst>
        </pc:cxnChg>
        <pc:cxnChg chg="mod">
          <ac:chgData name="Clements, William" userId="cbdb0636-a496-422a-8d40-98c53d494d26" providerId="ADAL" clId="{262F0B6C-E1BF-294D-A42F-B353ED29C011}" dt="2022-11-28T17:20:24.695" v="3035" actId="1035"/>
          <ac:cxnSpMkLst>
            <pc:docMk/>
            <pc:sldMk cId="4162014926" sldId="433"/>
            <ac:cxnSpMk id="37" creationId="{485C666B-B7D8-64A8-D4F2-45CD8DF8EEC5}"/>
          </ac:cxnSpMkLst>
        </pc:cxnChg>
        <pc:cxnChg chg="mod">
          <ac:chgData name="Clements, William" userId="cbdb0636-a496-422a-8d40-98c53d494d26" providerId="ADAL" clId="{262F0B6C-E1BF-294D-A42F-B353ED29C011}" dt="2022-11-28T17:21:42.574" v="3095" actId="14100"/>
          <ac:cxnSpMkLst>
            <pc:docMk/>
            <pc:sldMk cId="4162014926" sldId="433"/>
            <ac:cxnSpMk id="40" creationId="{6DA46CE6-7391-2468-2166-325BB04D766A}"/>
          </ac:cxnSpMkLst>
        </pc:cxnChg>
        <pc:cxnChg chg="mod">
          <ac:chgData name="Clements, William" userId="cbdb0636-a496-422a-8d40-98c53d494d26" providerId="ADAL" clId="{262F0B6C-E1BF-294D-A42F-B353ED29C011}" dt="2022-11-28T17:20:24.695" v="3035" actId="1035"/>
          <ac:cxnSpMkLst>
            <pc:docMk/>
            <pc:sldMk cId="4162014926" sldId="433"/>
            <ac:cxnSpMk id="48" creationId="{FBEE92B7-D411-2447-DE9E-A77313FE4894}"/>
          </ac:cxnSpMkLst>
        </pc:cxnChg>
        <pc:cxnChg chg="mod">
          <ac:chgData name="Clements, William" userId="cbdb0636-a496-422a-8d40-98c53d494d26" providerId="ADAL" clId="{262F0B6C-E1BF-294D-A42F-B353ED29C011}" dt="2022-11-28T17:20:16.886" v="3015" actId="1076"/>
          <ac:cxnSpMkLst>
            <pc:docMk/>
            <pc:sldMk cId="4162014926" sldId="433"/>
            <ac:cxnSpMk id="56" creationId="{0F432DAC-4580-5DBE-1F1D-401759894D04}"/>
          </ac:cxnSpMkLst>
        </pc:cxnChg>
      </pc:sldChg>
      <pc:sldChg chg="addSp delSp modSp add mod ord">
        <pc:chgData name="Clements, William" userId="cbdb0636-a496-422a-8d40-98c53d494d26" providerId="ADAL" clId="{262F0B6C-E1BF-294D-A42F-B353ED29C011}" dt="2022-11-28T17:39:10.400" v="3497" actId="14100"/>
        <pc:sldMkLst>
          <pc:docMk/>
          <pc:sldMk cId="1330043180" sldId="434"/>
        </pc:sldMkLst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4" creationId="{89E351AA-7C5B-BC5B-C135-5C294E61585E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5" creationId="{0E173338-91F6-30C9-AB16-F7F3DE94C749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6" creationId="{EF06B861-BE1C-A1B9-1243-299C2F8805E2}"/>
          </ac:spMkLst>
        </pc:spChg>
        <pc:spChg chg="mod">
          <ac:chgData name="Clements, William" userId="cbdb0636-a496-422a-8d40-98c53d494d26" providerId="ADAL" clId="{262F0B6C-E1BF-294D-A42F-B353ED29C011}" dt="2022-11-28T17:35:54.252" v="3490" actId="20577"/>
          <ac:spMkLst>
            <pc:docMk/>
            <pc:sldMk cId="1330043180" sldId="434"/>
            <ac:spMk id="10" creationId="{2CAEAA53-849F-4E26-1850-F310B93BC903}"/>
          </ac:spMkLst>
        </pc:spChg>
        <pc:spChg chg="mod">
          <ac:chgData name="Clements, William" userId="cbdb0636-a496-422a-8d40-98c53d494d26" providerId="ADAL" clId="{262F0B6C-E1BF-294D-A42F-B353ED29C011}" dt="2022-11-28T17:35:37.777" v="3487" actId="207"/>
          <ac:spMkLst>
            <pc:docMk/>
            <pc:sldMk cId="1330043180" sldId="434"/>
            <ac:spMk id="11" creationId="{DC600E77-7768-2FE7-3B56-CE789B27AB3A}"/>
          </ac:spMkLst>
        </pc:spChg>
        <pc:spChg chg="mod">
          <ac:chgData name="Clements, William" userId="cbdb0636-a496-422a-8d40-98c53d494d26" providerId="ADAL" clId="{262F0B6C-E1BF-294D-A42F-B353ED29C011}" dt="2022-11-28T17:30:14.270" v="3311" actId="1076"/>
          <ac:spMkLst>
            <pc:docMk/>
            <pc:sldMk cId="1330043180" sldId="434"/>
            <ac:spMk id="12" creationId="{286D5537-9242-4C57-7779-A2D5B0A2EDFE}"/>
          </ac:spMkLst>
        </pc:spChg>
        <pc:spChg chg="mod">
          <ac:chgData name="Clements, William" userId="cbdb0636-a496-422a-8d40-98c53d494d26" providerId="ADAL" clId="{262F0B6C-E1BF-294D-A42F-B353ED29C011}" dt="2022-11-28T17:30:14.270" v="3311" actId="1076"/>
          <ac:spMkLst>
            <pc:docMk/>
            <pc:sldMk cId="1330043180" sldId="434"/>
            <ac:spMk id="13" creationId="{C61A6EB5-8CE5-187F-879F-DF26A600F57C}"/>
          </ac:spMkLst>
        </pc:spChg>
        <pc:spChg chg="mod">
          <ac:chgData name="Clements, William" userId="cbdb0636-a496-422a-8d40-98c53d494d26" providerId="ADAL" clId="{262F0B6C-E1BF-294D-A42F-B353ED29C011}" dt="2022-11-28T17:34:10.530" v="3470" actId="20577"/>
          <ac:spMkLst>
            <pc:docMk/>
            <pc:sldMk cId="1330043180" sldId="434"/>
            <ac:spMk id="14" creationId="{27055F99-749E-0ECE-DD1B-A8E63CA6F84A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15" creationId="{F5A31C29-3A63-8B2B-33F1-668ED599A3AF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16" creationId="{3043F03D-AA23-5B87-84D3-6B51305E75CF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17" creationId="{0D2D74FA-C7E5-FBCD-C8D9-AC5BAF2B661E}"/>
          </ac:spMkLst>
        </pc:spChg>
        <pc:spChg chg="del">
          <ac:chgData name="Clements, William" userId="cbdb0636-a496-422a-8d40-98c53d494d26" providerId="ADAL" clId="{262F0B6C-E1BF-294D-A42F-B353ED29C011}" dt="2022-11-28T17:28:16.292" v="3236" actId="478"/>
          <ac:spMkLst>
            <pc:docMk/>
            <pc:sldMk cId="1330043180" sldId="434"/>
            <ac:spMk id="18" creationId="{7C9EECC5-E78D-FD1E-2A54-BB2C07CFD495}"/>
          </ac:spMkLst>
        </pc:spChg>
        <pc:spChg chg="del">
          <ac:chgData name="Clements, William" userId="cbdb0636-a496-422a-8d40-98c53d494d26" providerId="ADAL" clId="{262F0B6C-E1BF-294D-A42F-B353ED29C011}" dt="2022-11-28T17:28:16.292" v="3236" actId="478"/>
          <ac:spMkLst>
            <pc:docMk/>
            <pc:sldMk cId="1330043180" sldId="434"/>
            <ac:spMk id="19" creationId="{57F5FD1C-AD7D-B371-286E-9ABA657C3F47}"/>
          </ac:spMkLst>
        </pc:spChg>
        <pc:spChg chg="mod">
          <ac:chgData name="Clements, William" userId="cbdb0636-a496-422a-8d40-98c53d494d26" providerId="ADAL" clId="{262F0B6C-E1BF-294D-A42F-B353ED29C011}" dt="2022-11-28T17:31:07.894" v="3317" actId="20577"/>
          <ac:spMkLst>
            <pc:docMk/>
            <pc:sldMk cId="1330043180" sldId="434"/>
            <ac:spMk id="20" creationId="{9B854B81-3906-B6D3-3AC3-927F5F0F4BA4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21" creationId="{0DC6D6D3-D1E2-D2F5-AF25-0F0F3C3A5963}"/>
          </ac:spMkLst>
        </pc:spChg>
        <pc:spChg chg="mod">
          <ac:chgData name="Clements, William" userId="cbdb0636-a496-422a-8d40-98c53d494d26" providerId="ADAL" clId="{262F0B6C-E1BF-294D-A42F-B353ED29C011}" dt="2022-11-28T17:28:10.010" v="3235" actId="1076"/>
          <ac:spMkLst>
            <pc:docMk/>
            <pc:sldMk cId="1330043180" sldId="434"/>
            <ac:spMk id="24" creationId="{0250F2C2-D4FF-FC7D-9586-573F879558BD}"/>
          </ac:spMkLst>
        </pc:spChg>
        <pc:spChg chg="mod">
          <ac:chgData name="Clements, William" userId="cbdb0636-a496-422a-8d40-98c53d494d26" providerId="ADAL" clId="{262F0B6C-E1BF-294D-A42F-B353ED29C011}" dt="2022-11-28T17:39:10.400" v="3497" actId="14100"/>
          <ac:spMkLst>
            <pc:docMk/>
            <pc:sldMk cId="1330043180" sldId="434"/>
            <ac:spMk id="25" creationId="{1474D8EA-4668-3613-DFDB-5560D523C830}"/>
          </ac:spMkLst>
        </pc:spChg>
        <pc:spChg chg="mod">
          <ac:chgData name="Clements, William" userId="cbdb0636-a496-422a-8d40-98c53d494d26" providerId="ADAL" clId="{262F0B6C-E1BF-294D-A42F-B353ED29C011}" dt="2022-11-28T17:27:49.847" v="3224" actId="20577"/>
          <ac:spMkLst>
            <pc:docMk/>
            <pc:sldMk cId="1330043180" sldId="434"/>
            <ac:spMk id="26" creationId="{3EAEEA64-FDC5-23D8-78D7-33E427960069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28" creationId="{7CB323A7-DE47-033E-4FFA-FCF20179D18B}"/>
          </ac:spMkLst>
        </pc:spChg>
        <pc:spChg chg="add mod">
          <ac:chgData name="Clements, William" userId="cbdb0636-a496-422a-8d40-98c53d494d26" providerId="ADAL" clId="{262F0B6C-E1BF-294D-A42F-B353ED29C011}" dt="2022-11-28T17:27:11.452" v="3197" actId="1076"/>
          <ac:spMkLst>
            <pc:docMk/>
            <pc:sldMk cId="1330043180" sldId="434"/>
            <ac:spMk id="32" creationId="{92BB8375-68E7-914B-97B7-BAF81F484F53}"/>
          </ac:spMkLst>
        </pc:spChg>
        <pc:spChg chg="del">
          <ac:chgData name="Clements, William" userId="cbdb0636-a496-422a-8d40-98c53d494d26" providerId="ADAL" clId="{262F0B6C-E1BF-294D-A42F-B353ED29C011}" dt="2022-11-28T17:28:16.292" v="3236" actId="478"/>
          <ac:spMkLst>
            <pc:docMk/>
            <pc:sldMk cId="1330043180" sldId="434"/>
            <ac:spMk id="35" creationId="{920E1D02-1AC4-94BB-EC3E-AE038FB5DF6E}"/>
          </ac:spMkLst>
        </pc:spChg>
        <pc:spChg chg="del">
          <ac:chgData name="Clements, William" userId="cbdb0636-a496-422a-8d40-98c53d494d26" providerId="ADAL" clId="{262F0B6C-E1BF-294D-A42F-B353ED29C011}" dt="2022-11-28T17:28:16.292" v="3236" actId="478"/>
          <ac:spMkLst>
            <pc:docMk/>
            <pc:sldMk cId="1330043180" sldId="434"/>
            <ac:spMk id="36" creationId="{AB4751E8-C337-B576-48E7-EF60853AC424}"/>
          </ac:spMkLst>
        </pc:spChg>
        <pc:spChg chg="mod">
          <ac:chgData name="Clements, William" userId="cbdb0636-a496-422a-8d40-98c53d494d26" providerId="ADAL" clId="{262F0B6C-E1BF-294D-A42F-B353ED29C011}" dt="2022-11-28T17:27:33.896" v="3202" actId="1076"/>
          <ac:spMkLst>
            <pc:docMk/>
            <pc:sldMk cId="1330043180" sldId="434"/>
            <ac:spMk id="43" creationId="{38BB83D6-AA64-FFC2-BD00-ACAC57956351}"/>
          </ac:spMkLst>
        </pc:spChg>
        <pc:spChg chg="mod">
          <ac:chgData name="Clements, William" userId="cbdb0636-a496-422a-8d40-98c53d494d26" providerId="ADAL" clId="{262F0B6C-E1BF-294D-A42F-B353ED29C011}" dt="2022-11-28T17:35:40.475" v="3488" actId="207"/>
          <ac:spMkLst>
            <pc:docMk/>
            <pc:sldMk cId="1330043180" sldId="434"/>
            <ac:spMk id="50" creationId="{891EE7C9-AB97-7DC3-A6BD-EC8036330CE0}"/>
          </ac:spMkLst>
        </pc:spChg>
        <pc:spChg chg="mod">
          <ac:chgData name="Clements, William" userId="cbdb0636-a496-422a-8d40-98c53d494d26" providerId="ADAL" clId="{262F0B6C-E1BF-294D-A42F-B353ED29C011}" dt="2022-11-28T17:29:25.238" v="3299" actId="1076"/>
          <ac:spMkLst>
            <pc:docMk/>
            <pc:sldMk cId="1330043180" sldId="434"/>
            <ac:spMk id="51" creationId="{6A260BCE-2836-0AA9-60F9-8A3A0B74E5BA}"/>
          </ac:spMkLst>
        </pc:spChg>
        <pc:spChg chg="add mod">
          <ac:chgData name="Clements, William" userId="cbdb0636-a496-422a-8d40-98c53d494d26" providerId="ADAL" clId="{262F0B6C-E1BF-294D-A42F-B353ED29C011}" dt="2022-11-28T17:31:35.587" v="3341" actId="1076"/>
          <ac:spMkLst>
            <pc:docMk/>
            <pc:sldMk cId="1330043180" sldId="434"/>
            <ac:spMk id="60" creationId="{31EE9E09-4AE8-0E3E-266B-B06C9F8F7461}"/>
          </ac:spMkLst>
        </pc:spChg>
        <pc:spChg chg="add mod">
          <ac:chgData name="Clements, William" userId="cbdb0636-a496-422a-8d40-98c53d494d26" providerId="ADAL" clId="{262F0B6C-E1BF-294D-A42F-B353ED29C011}" dt="2022-11-28T17:31:35.587" v="3341" actId="1076"/>
          <ac:spMkLst>
            <pc:docMk/>
            <pc:sldMk cId="1330043180" sldId="434"/>
            <ac:spMk id="61" creationId="{DB3700E4-FFF5-442F-B226-903D58E4829E}"/>
          </ac:spMkLst>
        </pc:spChg>
        <pc:spChg chg="add mod">
          <ac:chgData name="Clements, William" userId="cbdb0636-a496-422a-8d40-98c53d494d26" providerId="ADAL" clId="{262F0B6C-E1BF-294D-A42F-B353ED29C011}" dt="2022-11-28T17:31:35.587" v="3341" actId="1076"/>
          <ac:spMkLst>
            <pc:docMk/>
            <pc:sldMk cId="1330043180" sldId="434"/>
            <ac:spMk id="62" creationId="{969091E1-5443-034F-7E74-50A53C291741}"/>
          </ac:spMkLst>
        </pc:spChg>
        <pc:spChg chg="add mod">
          <ac:chgData name="Clements, William" userId="cbdb0636-a496-422a-8d40-98c53d494d26" providerId="ADAL" clId="{262F0B6C-E1BF-294D-A42F-B353ED29C011}" dt="2022-11-28T17:31:35.587" v="3341" actId="1076"/>
          <ac:spMkLst>
            <pc:docMk/>
            <pc:sldMk cId="1330043180" sldId="434"/>
            <ac:spMk id="63" creationId="{2A9C8B59-6D89-042F-1759-A74D5E6DA7DF}"/>
          </ac:spMkLst>
        </pc:spChg>
        <pc:spChg chg="add mod">
          <ac:chgData name="Clements, William" userId="cbdb0636-a496-422a-8d40-98c53d494d26" providerId="ADAL" clId="{262F0B6C-E1BF-294D-A42F-B353ED29C011}" dt="2022-11-28T17:28:43.896" v="3257" actId="1076"/>
          <ac:spMkLst>
            <pc:docMk/>
            <pc:sldMk cId="1330043180" sldId="434"/>
            <ac:spMk id="66" creationId="{5CA4C9A2-52F5-50D1-EA2C-E45F80455767}"/>
          </ac:spMkLst>
        </pc:spChg>
        <pc:spChg chg="add mod">
          <ac:chgData name="Clements, William" userId="cbdb0636-a496-422a-8d40-98c53d494d26" providerId="ADAL" clId="{262F0B6C-E1BF-294D-A42F-B353ED29C011}" dt="2022-11-28T17:28:48.841" v="3273" actId="20577"/>
          <ac:spMkLst>
            <pc:docMk/>
            <pc:sldMk cId="1330043180" sldId="434"/>
            <ac:spMk id="67" creationId="{C1CC5916-CDF5-2671-EC65-AACBCD40D771}"/>
          </ac:spMkLst>
        </pc:spChg>
        <pc:spChg chg="add del mod">
          <ac:chgData name="Clements, William" userId="cbdb0636-a496-422a-8d40-98c53d494d26" providerId="ADAL" clId="{262F0B6C-E1BF-294D-A42F-B353ED29C011}" dt="2022-11-28T17:35:31.429" v="3485" actId="478"/>
          <ac:spMkLst>
            <pc:docMk/>
            <pc:sldMk cId="1330043180" sldId="434"/>
            <ac:spMk id="76" creationId="{EDA33EAC-048F-EF83-F174-74322B5F6AF5}"/>
          </ac:spMkLst>
        </pc:spChg>
        <pc:spChg chg="add del mod">
          <ac:chgData name="Clements, William" userId="cbdb0636-a496-422a-8d40-98c53d494d26" providerId="ADAL" clId="{262F0B6C-E1BF-294D-A42F-B353ED29C011}" dt="2022-11-28T17:35:31.429" v="3485" actId="478"/>
          <ac:spMkLst>
            <pc:docMk/>
            <pc:sldMk cId="1330043180" sldId="434"/>
            <ac:spMk id="77" creationId="{A7F8AE00-C6F9-BF30-5F62-7DC2A2F8EFE9}"/>
          </ac:spMkLst>
        </pc:spChg>
        <pc:spChg chg="add mod">
          <ac:chgData name="Clements, William" userId="cbdb0636-a496-422a-8d40-98c53d494d26" providerId="ADAL" clId="{262F0B6C-E1BF-294D-A42F-B353ED29C011}" dt="2022-11-28T17:35:34.658" v="3486" actId="207"/>
          <ac:spMkLst>
            <pc:docMk/>
            <pc:sldMk cId="1330043180" sldId="434"/>
            <ac:spMk id="79" creationId="{07940C91-90AE-61BF-593F-74748052B8EB}"/>
          </ac:spMkLst>
        </pc:spChg>
        <pc:spChg chg="add mod">
          <ac:chgData name="Clements, William" userId="cbdb0636-a496-422a-8d40-98c53d494d26" providerId="ADAL" clId="{262F0B6C-E1BF-294D-A42F-B353ED29C011}" dt="2022-11-28T17:31:40.684" v="3343" actId="1076"/>
          <ac:spMkLst>
            <pc:docMk/>
            <pc:sldMk cId="1330043180" sldId="434"/>
            <ac:spMk id="80" creationId="{84837CB4-8177-B79A-2442-C79D9E401313}"/>
          </ac:spMkLst>
        </pc:spChg>
        <pc:spChg chg="add mod">
          <ac:chgData name="Clements, William" userId="cbdb0636-a496-422a-8d40-98c53d494d26" providerId="ADAL" clId="{262F0B6C-E1BF-294D-A42F-B353ED29C011}" dt="2022-11-28T17:31:40.684" v="3343" actId="1076"/>
          <ac:spMkLst>
            <pc:docMk/>
            <pc:sldMk cId="1330043180" sldId="434"/>
            <ac:spMk id="81" creationId="{DD8566B8-20B2-B717-EB6E-3B4053D29E15}"/>
          </ac:spMkLst>
        </pc:spChg>
        <pc:spChg chg="add mod">
          <ac:chgData name="Clements, William" userId="cbdb0636-a496-422a-8d40-98c53d494d26" providerId="ADAL" clId="{262F0B6C-E1BF-294D-A42F-B353ED29C011}" dt="2022-11-28T17:32:40.995" v="3404" actId="20577"/>
          <ac:spMkLst>
            <pc:docMk/>
            <pc:sldMk cId="1330043180" sldId="434"/>
            <ac:spMk id="82" creationId="{088680F4-01E3-05E0-336A-D9C38004821D}"/>
          </ac:spMkLst>
        </pc:spChg>
        <pc:picChg chg="del">
          <ac:chgData name="Clements, William" userId="cbdb0636-a496-422a-8d40-98c53d494d26" providerId="ADAL" clId="{262F0B6C-E1BF-294D-A42F-B353ED29C011}" dt="2022-11-28T17:25:00.522" v="3165" actId="478"/>
          <ac:picMkLst>
            <pc:docMk/>
            <pc:sldMk cId="1330043180" sldId="434"/>
            <ac:picMk id="30" creationId="{3F73BF59-C54A-88C9-C9A4-850436F216B3}"/>
          </ac:picMkLst>
        </pc:picChg>
        <pc:picChg chg="del">
          <ac:chgData name="Clements, William" userId="cbdb0636-a496-422a-8d40-98c53d494d26" providerId="ADAL" clId="{262F0B6C-E1BF-294D-A42F-B353ED29C011}" dt="2022-11-28T17:25:01.297" v="3166" actId="478"/>
          <ac:picMkLst>
            <pc:docMk/>
            <pc:sldMk cId="1330043180" sldId="434"/>
            <ac:picMk id="34" creationId="{80B81F9F-0BA3-A57D-4B3B-9F4D74F8131E}"/>
          </ac:picMkLst>
        </pc:picChg>
        <pc:picChg chg="add mod">
          <ac:chgData name="Clements, William" userId="cbdb0636-a496-422a-8d40-98c53d494d26" providerId="ADAL" clId="{262F0B6C-E1BF-294D-A42F-B353ED29C011}" dt="2022-11-28T17:27:31.412" v="3201" actId="1076"/>
          <ac:picMkLst>
            <pc:docMk/>
            <pc:sldMk cId="1330043180" sldId="434"/>
            <ac:picMk id="54" creationId="{3BD95F5D-C36E-D9BD-F8C4-90F32030C862}"/>
          </ac:picMkLst>
        </pc:picChg>
        <pc:picChg chg="add mod">
          <ac:chgData name="Clements, William" userId="cbdb0636-a496-422a-8d40-98c53d494d26" providerId="ADAL" clId="{262F0B6C-E1BF-294D-A42F-B353ED29C011}" dt="2022-11-28T17:32:03.455" v="3390" actId="1076"/>
          <ac:picMkLst>
            <pc:docMk/>
            <pc:sldMk cId="1330043180" sldId="434"/>
            <ac:picMk id="73" creationId="{7C3BE277-277D-19B6-9963-25CB74CC5325}"/>
          </ac:picMkLst>
        </pc:picChg>
        <pc:picChg chg="add mod">
          <ac:chgData name="Clements, William" userId="cbdb0636-a496-422a-8d40-98c53d494d26" providerId="ADAL" clId="{262F0B6C-E1BF-294D-A42F-B353ED29C011}" dt="2022-11-28T17:38:33.791" v="3495" actId="14100"/>
          <ac:picMkLst>
            <pc:docMk/>
            <pc:sldMk cId="1330043180" sldId="434"/>
            <ac:picMk id="100" creationId="{B13527D0-C671-E938-67D2-47B45A5B401B}"/>
          </ac:picMkLst>
        </pc:picChg>
        <pc:cxnChg chg="add mod">
          <ac:chgData name="Clements, William" userId="cbdb0636-a496-422a-8d40-98c53d494d26" providerId="ADAL" clId="{262F0B6C-E1BF-294D-A42F-B353ED29C011}" dt="2022-11-28T17:27:11.452" v="3197" actId="1076"/>
          <ac:cxnSpMkLst>
            <pc:docMk/>
            <pc:sldMk cId="1330043180" sldId="434"/>
            <ac:cxnSpMk id="23" creationId="{FDE232BD-D18F-33F8-1331-C679FC82C387}"/>
          </ac:cxnSpMkLst>
        </pc:cxnChg>
        <pc:cxnChg chg="mod">
          <ac:chgData name="Clements, William" userId="cbdb0636-a496-422a-8d40-98c53d494d26" providerId="ADAL" clId="{262F0B6C-E1BF-294D-A42F-B353ED29C011}" dt="2022-11-28T17:28:10.010" v="3235" actId="1076"/>
          <ac:cxnSpMkLst>
            <pc:docMk/>
            <pc:sldMk cId="1330043180" sldId="434"/>
            <ac:cxnSpMk id="31" creationId="{9141B83F-F7D6-3F1E-C286-5D3D852D8976}"/>
          </ac:cxnSpMkLst>
        </pc:cxnChg>
        <pc:cxnChg chg="add mod">
          <ac:chgData name="Clements, William" userId="cbdb0636-a496-422a-8d40-98c53d494d26" providerId="ADAL" clId="{262F0B6C-E1BF-294D-A42F-B353ED29C011}" dt="2022-11-28T17:27:11.452" v="3197" actId="1076"/>
          <ac:cxnSpMkLst>
            <pc:docMk/>
            <pc:sldMk cId="1330043180" sldId="434"/>
            <ac:cxnSpMk id="33" creationId="{1C4F5781-48F7-F477-FD7D-1B9F799B5B4F}"/>
          </ac:cxnSpMkLst>
        </pc:cxnChg>
        <pc:cxnChg chg="del mod">
          <ac:chgData name="Clements, William" userId="cbdb0636-a496-422a-8d40-98c53d494d26" providerId="ADAL" clId="{262F0B6C-E1BF-294D-A42F-B353ED29C011}" dt="2022-11-28T17:28:16.292" v="3236" actId="478"/>
          <ac:cxnSpMkLst>
            <pc:docMk/>
            <pc:sldMk cId="1330043180" sldId="434"/>
            <ac:cxnSpMk id="37" creationId="{485C666B-B7D8-64A8-D4F2-45CD8DF8EEC5}"/>
          </ac:cxnSpMkLst>
        </pc:cxnChg>
        <pc:cxnChg chg="add mod">
          <ac:chgData name="Clements, William" userId="cbdb0636-a496-422a-8d40-98c53d494d26" providerId="ADAL" clId="{262F0B6C-E1BF-294D-A42F-B353ED29C011}" dt="2022-11-28T17:27:11.452" v="3197" actId="1076"/>
          <ac:cxnSpMkLst>
            <pc:docMk/>
            <pc:sldMk cId="1330043180" sldId="434"/>
            <ac:cxnSpMk id="38" creationId="{64332B07-AE5F-F0C6-BF2F-3DD25BA39933}"/>
          </ac:cxnSpMkLst>
        </pc:cxnChg>
        <pc:cxnChg chg="mod">
          <ac:chgData name="Clements, William" userId="cbdb0636-a496-422a-8d40-98c53d494d26" providerId="ADAL" clId="{262F0B6C-E1BF-294D-A42F-B353ED29C011}" dt="2022-11-28T17:39:10.400" v="3497" actId="14100"/>
          <ac:cxnSpMkLst>
            <pc:docMk/>
            <pc:sldMk cId="1330043180" sldId="434"/>
            <ac:cxnSpMk id="40" creationId="{6DA46CE6-7391-2468-2166-325BB04D766A}"/>
          </ac:cxnSpMkLst>
        </pc:cxnChg>
        <pc:cxnChg chg="del mod">
          <ac:chgData name="Clements, William" userId="cbdb0636-a496-422a-8d40-98c53d494d26" providerId="ADAL" clId="{262F0B6C-E1BF-294D-A42F-B353ED29C011}" dt="2022-11-28T17:28:36.951" v="3255" actId="478"/>
          <ac:cxnSpMkLst>
            <pc:docMk/>
            <pc:sldMk cId="1330043180" sldId="434"/>
            <ac:cxnSpMk id="48" creationId="{FBEE92B7-D411-2447-DE9E-A77313FE4894}"/>
          </ac:cxnSpMkLst>
        </pc:cxnChg>
        <pc:cxnChg chg="mod">
          <ac:chgData name="Clements, William" userId="cbdb0636-a496-422a-8d40-98c53d494d26" providerId="ADAL" clId="{262F0B6C-E1BF-294D-A42F-B353ED29C011}" dt="2022-11-28T17:34:39.407" v="3475" actId="14100"/>
          <ac:cxnSpMkLst>
            <pc:docMk/>
            <pc:sldMk cId="1330043180" sldId="434"/>
            <ac:cxnSpMk id="56" creationId="{0F432DAC-4580-5DBE-1F1D-401759894D04}"/>
          </ac:cxnSpMkLst>
        </pc:cxnChg>
        <pc:cxnChg chg="add mod">
          <ac:chgData name="Clements, William" userId="cbdb0636-a496-422a-8d40-98c53d494d26" providerId="ADAL" clId="{262F0B6C-E1BF-294D-A42F-B353ED29C011}" dt="2022-11-28T17:31:35.587" v="3341" actId="1076"/>
          <ac:cxnSpMkLst>
            <pc:docMk/>
            <pc:sldMk cId="1330043180" sldId="434"/>
            <ac:cxnSpMk id="64" creationId="{6B3E696C-D742-CE07-9161-38602AA4D2F7}"/>
          </ac:cxnSpMkLst>
        </pc:cxnChg>
        <pc:cxnChg chg="mod">
          <ac:chgData name="Clements, William" userId="cbdb0636-a496-422a-8d40-98c53d494d26" providerId="ADAL" clId="{262F0B6C-E1BF-294D-A42F-B353ED29C011}" dt="2022-11-28T17:29:25.238" v="3299" actId="1076"/>
          <ac:cxnSpMkLst>
            <pc:docMk/>
            <pc:sldMk cId="1330043180" sldId="434"/>
            <ac:cxnSpMk id="65" creationId="{AEE4D19A-3783-F6A3-4EED-9DBA99EA4C85}"/>
          </ac:cxnSpMkLst>
        </pc:cxnChg>
        <pc:cxnChg chg="add mod">
          <ac:chgData name="Clements, William" userId="cbdb0636-a496-422a-8d40-98c53d494d26" providerId="ADAL" clId="{262F0B6C-E1BF-294D-A42F-B353ED29C011}" dt="2022-11-28T17:31:35.587" v="3341" actId="1076"/>
          <ac:cxnSpMkLst>
            <pc:docMk/>
            <pc:sldMk cId="1330043180" sldId="434"/>
            <ac:cxnSpMk id="68" creationId="{1643AB5E-29D3-5A74-DCA8-4B59FDFECDC1}"/>
          </ac:cxnSpMkLst>
        </pc:cxnChg>
        <pc:cxnChg chg="add mod">
          <ac:chgData name="Clements, William" userId="cbdb0636-a496-422a-8d40-98c53d494d26" providerId="ADAL" clId="{262F0B6C-E1BF-294D-A42F-B353ED29C011}" dt="2022-11-28T17:32:35.541" v="3402" actId="14100"/>
          <ac:cxnSpMkLst>
            <pc:docMk/>
            <pc:sldMk cId="1330043180" sldId="434"/>
            <ac:cxnSpMk id="83" creationId="{50A0883F-3BF5-7A74-8E6F-13CD4B8AE998}"/>
          </ac:cxnSpMkLst>
        </pc:cxnChg>
        <pc:cxnChg chg="add del mod">
          <ac:chgData name="Clements, William" userId="cbdb0636-a496-422a-8d40-98c53d494d26" providerId="ADAL" clId="{262F0B6C-E1BF-294D-A42F-B353ED29C011}" dt="2022-11-28T17:37:34.080" v="3491" actId="478"/>
          <ac:cxnSpMkLst>
            <pc:docMk/>
            <pc:sldMk cId="1330043180" sldId="434"/>
            <ac:cxnSpMk id="87" creationId="{3863D15D-A339-FACE-5CB8-CE7A2A192646}"/>
          </ac:cxnSpMkLst>
        </pc:cxnChg>
        <pc:cxnChg chg="add mod">
          <ac:chgData name="Clements, William" userId="cbdb0636-a496-422a-8d40-98c53d494d26" providerId="ADAL" clId="{262F0B6C-E1BF-294D-A42F-B353ED29C011}" dt="2022-11-28T17:34:36.591" v="3474" actId="14100"/>
          <ac:cxnSpMkLst>
            <pc:docMk/>
            <pc:sldMk cId="1330043180" sldId="434"/>
            <ac:cxnSpMk id="93" creationId="{8F06F686-3F3F-7F76-9C20-960C65941DAB}"/>
          </ac:cxnSpMkLst>
        </pc:cxnChg>
        <pc:cxnChg chg="add mod">
          <ac:chgData name="Clements, William" userId="cbdb0636-a496-422a-8d40-98c53d494d26" providerId="ADAL" clId="{262F0B6C-E1BF-294D-A42F-B353ED29C011}" dt="2022-11-28T17:34:49.489" v="3478" actId="14100"/>
          <ac:cxnSpMkLst>
            <pc:docMk/>
            <pc:sldMk cId="1330043180" sldId="434"/>
            <ac:cxnSpMk id="97" creationId="{A8C0C5DD-C4C5-D5B4-A902-96E53C98C04A}"/>
          </ac:cxnSpMkLst>
        </pc:cxnChg>
      </pc:sldChg>
      <pc:sldChg chg="addSp delSp modSp new mod">
        <pc:chgData name="Clements, William" userId="cbdb0636-a496-422a-8d40-98c53d494d26" providerId="ADAL" clId="{262F0B6C-E1BF-294D-A42F-B353ED29C011}" dt="2022-11-28T17:55:14.236" v="3602" actId="21"/>
        <pc:sldMkLst>
          <pc:docMk/>
          <pc:sldMk cId="815487569" sldId="435"/>
        </pc:sldMkLst>
        <pc:spChg chg="mod">
          <ac:chgData name="Clements, William" userId="cbdb0636-a496-422a-8d40-98c53d494d26" providerId="ADAL" clId="{262F0B6C-E1BF-294D-A42F-B353ED29C011}" dt="2022-11-28T17:40:40.299" v="3541" actId="20577"/>
          <ac:spMkLst>
            <pc:docMk/>
            <pc:sldMk cId="815487569" sldId="435"/>
            <ac:spMk id="2" creationId="{C65196B9-1A84-2538-9A3F-21662B03F226}"/>
          </ac:spMkLst>
        </pc:spChg>
        <pc:spChg chg="del">
          <ac:chgData name="Clements, William" userId="cbdb0636-a496-422a-8d40-98c53d494d26" providerId="ADAL" clId="{262F0B6C-E1BF-294D-A42F-B353ED29C011}" dt="2022-11-28T17:54:33.580" v="3589"/>
          <ac:spMkLst>
            <pc:docMk/>
            <pc:sldMk cId="815487569" sldId="435"/>
            <ac:spMk id="3" creationId="{980F667D-8CCA-B4B2-5249-2E0C42A9682C}"/>
          </ac:spMkLst>
        </pc:spChg>
        <pc:spChg chg="add mod">
          <ac:chgData name="Clements, William" userId="cbdb0636-a496-422a-8d40-98c53d494d26" providerId="ADAL" clId="{262F0B6C-E1BF-294D-A42F-B353ED29C011}" dt="2022-11-28T17:55:14.236" v="3602" actId="21"/>
          <ac:spMkLst>
            <pc:docMk/>
            <pc:sldMk cId="815487569" sldId="435"/>
            <ac:spMk id="9" creationId="{7DFCE18A-1964-61C5-7109-263E1EF125A8}"/>
          </ac:spMkLst>
        </pc:spChg>
        <pc:picChg chg="add del mod">
          <ac:chgData name="Clements, William" userId="cbdb0636-a496-422a-8d40-98c53d494d26" providerId="ADAL" clId="{262F0B6C-E1BF-294D-A42F-B353ED29C011}" dt="2022-11-28T17:46:27.583" v="3554" actId="21"/>
          <ac:picMkLst>
            <pc:docMk/>
            <pc:sldMk cId="815487569" sldId="435"/>
            <ac:picMk id="4" creationId="{9047E50F-0073-425D-4257-60DA641296F7}"/>
          </ac:picMkLst>
        </pc:picChg>
        <pc:picChg chg="add del mod">
          <ac:chgData name="Clements, William" userId="cbdb0636-a496-422a-8d40-98c53d494d26" providerId="ADAL" clId="{262F0B6C-E1BF-294D-A42F-B353ED29C011}" dt="2022-11-28T17:46:23.856" v="3552" actId="21"/>
          <ac:picMkLst>
            <pc:docMk/>
            <pc:sldMk cId="815487569" sldId="435"/>
            <ac:picMk id="5" creationId="{49668FB7-640D-A161-1ACB-6EB2F6C27FA8}"/>
          </ac:picMkLst>
        </pc:picChg>
        <pc:picChg chg="add mod">
          <ac:chgData name="Clements, William" userId="cbdb0636-a496-422a-8d40-98c53d494d26" providerId="ADAL" clId="{262F0B6C-E1BF-294D-A42F-B353ED29C011}" dt="2022-11-28T17:46:33.959" v="3556" actId="1076"/>
          <ac:picMkLst>
            <pc:docMk/>
            <pc:sldMk cId="815487569" sldId="435"/>
            <ac:picMk id="6" creationId="{9F6FEEBD-0A7E-F1A5-B1BD-D075D6FEBE55}"/>
          </ac:picMkLst>
        </pc:picChg>
        <pc:picChg chg="add mod">
          <ac:chgData name="Clements, William" userId="cbdb0636-a496-422a-8d40-98c53d494d26" providerId="ADAL" clId="{262F0B6C-E1BF-294D-A42F-B353ED29C011}" dt="2022-11-28T17:46:35.803" v="3557" actId="1076"/>
          <ac:picMkLst>
            <pc:docMk/>
            <pc:sldMk cId="815487569" sldId="435"/>
            <ac:picMk id="7" creationId="{B8F09BB2-2C0C-AE23-6D9C-B7A9EDC1B6B3}"/>
          </ac:picMkLst>
        </pc:picChg>
        <pc:picChg chg="add mod">
          <ac:chgData name="Clements, William" userId="cbdb0636-a496-422a-8d40-98c53d494d26" providerId="ADAL" clId="{262F0B6C-E1BF-294D-A42F-B353ED29C011}" dt="2022-11-28T17:48:00.597" v="3563" actId="1076"/>
          <ac:picMkLst>
            <pc:docMk/>
            <pc:sldMk cId="815487569" sldId="435"/>
            <ac:picMk id="8" creationId="{D0848A7A-E597-19CF-3EAC-B1948A608DEE}"/>
          </ac:picMkLst>
        </pc:picChg>
        <pc:picChg chg="add del mod">
          <ac:chgData name="Clements, William" userId="cbdb0636-a496-422a-8d40-98c53d494d26" providerId="ADAL" clId="{262F0B6C-E1BF-294D-A42F-B353ED29C011}" dt="2022-11-28T17:55:14.236" v="3602" actId="21"/>
          <ac:picMkLst>
            <pc:docMk/>
            <pc:sldMk cId="815487569" sldId="435"/>
            <ac:picMk id="3074" creationId="{5AB1F46A-A370-1AAF-18D7-52F8BE00285B}"/>
          </ac:picMkLst>
        </pc:picChg>
        <pc:picChg chg="add del mod">
          <ac:chgData name="Clements, William" userId="cbdb0636-a496-422a-8d40-98c53d494d26" providerId="ADAL" clId="{262F0B6C-E1BF-294D-A42F-B353ED29C011}" dt="2022-11-28T17:55:04.417" v="3599"/>
          <ac:picMkLst>
            <pc:docMk/>
            <pc:sldMk cId="815487569" sldId="435"/>
            <ac:picMk id="3076" creationId="{09D36DE1-F874-5F0A-DC21-F867785B87D3}"/>
          </ac:picMkLst>
        </pc:picChg>
        <pc:picChg chg="add del mod">
          <ac:chgData name="Clements, William" userId="cbdb0636-a496-422a-8d40-98c53d494d26" providerId="ADAL" clId="{262F0B6C-E1BF-294D-A42F-B353ED29C011}" dt="2022-11-28T17:55:14.236" v="3602" actId="21"/>
          <ac:picMkLst>
            <pc:docMk/>
            <pc:sldMk cId="815487569" sldId="435"/>
            <ac:picMk id="3078" creationId="{4A6B0267-966D-6DCE-203A-EF6E8A763C76}"/>
          </ac:picMkLst>
        </pc:picChg>
      </pc:sldChg>
      <pc:sldChg chg="addSp modSp new mod">
        <pc:chgData name="Clements, William" userId="cbdb0636-a496-422a-8d40-98c53d494d26" providerId="ADAL" clId="{262F0B6C-E1BF-294D-A42F-B353ED29C011}" dt="2022-11-28T17:48:26.593" v="3568" actId="1076"/>
        <pc:sldMkLst>
          <pc:docMk/>
          <pc:sldMk cId="923459205" sldId="436"/>
        </pc:sldMkLst>
        <pc:picChg chg="add mod">
          <ac:chgData name="Clements, William" userId="cbdb0636-a496-422a-8d40-98c53d494d26" providerId="ADAL" clId="{262F0B6C-E1BF-294D-A42F-B353ED29C011}" dt="2022-11-28T17:48:26.593" v="3568" actId="1076"/>
          <ac:picMkLst>
            <pc:docMk/>
            <pc:sldMk cId="923459205" sldId="436"/>
            <ac:picMk id="4" creationId="{50F702E9-A3EB-88A5-1F10-0F3CD9D02479}"/>
          </ac:picMkLst>
        </pc:picChg>
        <pc:picChg chg="add mod">
          <ac:chgData name="Clements, William" userId="cbdb0636-a496-422a-8d40-98c53d494d26" providerId="ADAL" clId="{262F0B6C-E1BF-294D-A42F-B353ED29C011}" dt="2022-11-28T17:48:20.056" v="3566" actId="1076"/>
          <ac:picMkLst>
            <pc:docMk/>
            <pc:sldMk cId="923459205" sldId="436"/>
            <ac:picMk id="5" creationId="{888A45CF-CC45-6088-E0B4-08F74CA4C1E1}"/>
          </ac:picMkLst>
        </pc:picChg>
      </pc:sldChg>
      <pc:sldChg chg="addSp modSp new mod">
        <pc:chgData name="Clements, William" userId="cbdb0636-a496-422a-8d40-98c53d494d26" providerId="ADAL" clId="{262F0B6C-E1BF-294D-A42F-B353ED29C011}" dt="2022-11-28T17:48:53.205" v="3572" actId="1076"/>
        <pc:sldMkLst>
          <pc:docMk/>
          <pc:sldMk cId="1093815719" sldId="437"/>
        </pc:sldMkLst>
        <pc:picChg chg="add mod">
          <ac:chgData name="Clements, William" userId="cbdb0636-a496-422a-8d40-98c53d494d26" providerId="ADAL" clId="{262F0B6C-E1BF-294D-A42F-B353ED29C011}" dt="2022-11-28T17:48:53.205" v="3572" actId="1076"/>
          <ac:picMkLst>
            <pc:docMk/>
            <pc:sldMk cId="1093815719" sldId="437"/>
            <ac:picMk id="5" creationId="{C1425EB9-6550-551E-4C62-67A6F9674DB2}"/>
          </ac:picMkLst>
        </pc:picChg>
      </pc:sldChg>
      <pc:sldChg chg="addSp modSp new">
        <pc:chgData name="Clements, William" userId="cbdb0636-a496-422a-8d40-98c53d494d26" providerId="ADAL" clId="{262F0B6C-E1BF-294D-A42F-B353ED29C011}" dt="2022-11-28T17:50:51.154" v="3576" actId="14100"/>
        <pc:sldMkLst>
          <pc:docMk/>
          <pc:sldMk cId="2044377406" sldId="438"/>
        </pc:sldMkLst>
        <pc:picChg chg="add mod">
          <ac:chgData name="Clements, William" userId="cbdb0636-a496-422a-8d40-98c53d494d26" providerId="ADAL" clId="{262F0B6C-E1BF-294D-A42F-B353ED29C011}" dt="2022-11-28T17:50:51.154" v="3576" actId="14100"/>
          <ac:picMkLst>
            <pc:docMk/>
            <pc:sldMk cId="2044377406" sldId="438"/>
            <ac:picMk id="4" creationId="{7B6AA44C-0323-D4FF-5CAC-E724B568CD00}"/>
          </ac:picMkLst>
        </pc:picChg>
      </pc:sldChg>
      <pc:sldChg chg="addSp modSp new">
        <pc:chgData name="Clements, William" userId="cbdb0636-a496-422a-8d40-98c53d494d26" providerId="ADAL" clId="{262F0B6C-E1BF-294D-A42F-B353ED29C011}" dt="2022-11-28T18:15:30.049" v="3973" actId="14100"/>
        <pc:sldMkLst>
          <pc:docMk/>
          <pc:sldMk cId="2775491383" sldId="439"/>
        </pc:sldMkLst>
        <pc:picChg chg="add mod">
          <ac:chgData name="Clements, William" userId="cbdb0636-a496-422a-8d40-98c53d494d26" providerId="ADAL" clId="{262F0B6C-E1BF-294D-A42F-B353ED29C011}" dt="2022-11-28T18:15:30.049" v="3973" actId="14100"/>
          <ac:picMkLst>
            <pc:docMk/>
            <pc:sldMk cId="2775491383" sldId="439"/>
            <ac:picMk id="5" creationId="{27BF0F18-69C7-731C-09C6-C37F063B718A}"/>
          </ac:picMkLst>
        </pc:picChg>
      </pc:sldChg>
      <pc:sldChg chg="addSp delSp modSp new mod modClrScheme chgLayout">
        <pc:chgData name="Clements, William" userId="cbdb0636-a496-422a-8d40-98c53d494d26" providerId="ADAL" clId="{262F0B6C-E1BF-294D-A42F-B353ED29C011}" dt="2022-11-28T17:58:14.673" v="3627"/>
        <pc:sldMkLst>
          <pc:docMk/>
          <pc:sldMk cId="1197050995" sldId="440"/>
        </pc:sldMkLst>
        <pc:spChg chg="del">
          <ac:chgData name="Clements, William" userId="cbdb0636-a496-422a-8d40-98c53d494d26" providerId="ADAL" clId="{262F0B6C-E1BF-294D-A42F-B353ED29C011}" dt="2022-11-28T17:57:42.855" v="3622" actId="700"/>
          <ac:spMkLst>
            <pc:docMk/>
            <pc:sldMk cId="1197050995" sldId="440"/>
            <ac:spMk id="2" creationId="{172BA0D7-F17E-9B05-793B-EF2CC13450C5}"/>
          </ac:spMkLst>
        </pc:spChg>
        <pc:spChg chg="del">
          <ac:chgData name="Clements, William" userId="cbdb0636-a496-422a-8d40-98c53d494d26" providerId="ADAL" clId="{262F0B6C-E1BF-294D-A42F-B353ED29C011}" dt="2022-11-28T17:57:42.855" v="3622" actId="700"/>
          <ac:spMkLst>
            <pc:docMk/>
            <pc:sldMk cId="1197050995" sldId="440"/>
            <ac:spMk id="3" creationId="{264EC9C8-7FA4-F78A-1C0A-8B29F8A300E9}"/>
          </ac:spMkLst>
        </pc:spChg>
        <pc:spChg chg="add mod">
          <ac:chgData name="Clements, William" userId="cbdb0636-a496-422a-8d40-98c53d494d26" providerId="ADAL" clId="{262F0B6C-E1BF-294D-A42F-B353ED29C011}" dt="2022-11-28T17:58:13.202" v="3625" actId="400"/>
          <ac:spMkLst>
            <pc:docMk/>
            <pc:sldMk cId="1197050995" sldId="440"/>
            <ac:spMk id="7" creationId="{5C9C144E-8084-49A6-DFC9-F01590A278E0}"/>
          </ac:spMkLst>
        </pc:spChg>
        <pc:spChg chg="add del mod">
          <ac:chgData name="Clements, William" userId="cbdb0636-a496-422a-8d40-98c53d494d26" providerId="ADAL" clId="{262F0B6C-E1BF-294D-A42F-B353ED29C011}" dt="2022-11-28T17:58:14.673" v="3627"/>
          <ac:spMkLst>
            <pc:docMk/>
            <pc:sldMk cId="1197050995" sldId="440"/>
            <ac:spMk id="8" creationId="{9E4DE5BF-7194-D34F-D3A7-4D4F3EE30677}"/>
          </ac:spMkLst>
        </pc:spChg>
        <pc:picChg chg="add mod">
          <ac:chgData name="Clements, William" userId="cbdb0636-a496-422a-8d40-98c53d494d26" providerId="ADAL" clId="{262F0B6C-E1BF-294D-A42F-B353ED29C011}" dt="2022-11-28T17:57:39.199" v="3621" actId="1076"/>
          <ac:picMkLst>
            <pc:docMk/>
            <pc:sldMk cId="1197050995" sldId="440"/>
            <ac:picMk id="4" creationId="{FD3508B4-44BD-2572-BFFA-D7B6763BE987}"/>
          </ac:picMkLst>
        </pc:picChg>
        <pc:picChg chg="add mod">
          <ac:chgData name="Clements, William" userId="cbdb0636-a496-422a-8d40-98c53d494d26" providerId="ADAL" clId="{262F0B6C-E1BF-294D-A42F-B353ED29C011}" dt="2022-11-28T17:57:29.042" v="3620" actId="167"/>
          <ac:picMkLst>
            <pc:docMk/>
            <pc:sldMk cId="1197050995" sldId="440"/>
            <ac:picMk id="5" creationId="{7BFB6C04-5352-DFF5-EA01-497FEAE62E44}"/>
          </ac:picMkLst>
        </pc:picChg>
      </pc:sldChg>
      <pc:sldChg chg="addSp modSp new mod">
        <pc:chgData name="Clements, William" userId="cbdb0636-a496-422a-8d40-98c53d494d26" providerId="ADAL" clId="{262F0B6C-E1BF-294D-A42F-B353ED29C011}" dt="2022-11-28T18:07:09.878" v="3769" actId="1076"/>
        <pc:sldMkLst>
          <pc:docMk/>
          <pc:sldMk cId="869903049" sldId="441"/>
        </pc:sldMkLst>
        <pc:spChg chg="mod">
          <ac:chgData name="Clements, William" userId="cbdb0636-a496-422a-8d40-98c53d494d26" providerId="ADAL" clId="{262F0B6C-E1BF-294D-A42F-B353ED29C011}" dt="2022-11-28T18:05:51.345" v="3750" actId="14100"/>
          <ac:spMkLst>
            <pc:docMk/>
            <pc:sldMk cId="869903049" sldId="441"/>
            <ac:spMk id="2" creationId="{66F25CA7-4CFF-BDE4-4793-7F924C8CDF54}"/>
          </ac:spMkLst>
        </pc:spChg>
        <pc:spChg chg="mod">
          <ac:chgData name="Clements, William" userId="cbdb0636-a496-422a-8d40-98c53d494d26" providerId="ADAL" clId="{262F0B6C-E1BF-294D-A42F-B353ED29C011}" dt="2022-11-28T18:05:28.443" v="3745" actId="27636"/>
          <ac:spMkLst>
            <pc:docMk/>
            <pc:sldMk cId="869903049" sldId="441"/>
            <ac:spMk id="3" creationId="{3998F049-506D-7D1B-DBA3-36735795B29D}"/>
          </ac:spMkLst>
        </pc:spChg>
        <pc:picChg chg="add mod">
          <ac:chgData name="Clements, William" userId="cbdb0636-a496-422a-8d40-98c53d494d26" providerId="ADAL" clId="{262F0B6C-E1BF-294D-A42F-B353ED29C011}" dt="2022-11-28T18:07:07.054" v="3767" actId="14100"/>
          <ac:picMkLst>
            <pc:docMk/>
            <pc:sldMk cId="869903049" sldId="441"/>
            <ac:picMk id="4" creationId="{2C1F2B55-6129-6580-E2BA-3B7E5722E847}"/>
          </ac:picMkLst>
        </pc:picChg>
        <pc:picChg chg="add mod">
          <ac:chgData name="Clements, William" userId="cbdb0636-a496-422a-8d40-98c53d494d26" providerId="ADAL" clId="{262F0B6C-E1BF-294D-A42F-B353ED29C011}" dt="2022-11-28T18:07:08.566" v="3768" actId="1076"/>
          <ac:picMkLst>
            <pc:docMk/>
            <pc:sldMk cId="869903049" sldId="441"/>
            <ac:picMk id="5" creationId="{D4351774-7977-45D3-2CFB-9FE11BD0731A}"/>
          </ac:picMkLst>
        </pc:picChg>
        <pc:picChg chg="add mod">
          <ac:chgData name="Clements, William" userId="cbdb0636-a496-422a-8d40-98c53d494d26" providerId="ADAL" clId="{262F0B6C-E1BF-294D-A42F-B353ED29C011}" dt="2022-11-28T18:07:09.878" v="3769" actId="1076"/>
          <ac:picMkLst>
            <pc:docMk/>
            <pc:sldMk cId="869903049" sldId="441"/>
            <ac:picMk id="6" creationId="{5C9ADC26-02F9-E5E1-4CCD-61CB014F478E}"/>
          </ac:picMkLst>
        </pc:picChg>
      </pc:sldChg>
      <pc:sldChg chg="addSp delSp modSp add mod">
        <pc:chgData name="Clements, William" userId="cbdb0636-a496-422a-8d40-98c53d494d26" providerId="ADAL" clId="{262F0B6C-E1BF-294D-A42F-B353ED29C011}" dt="2022-11-28T18:13:56.216" v="3970" actId="1076"/>
        <pc:sldMkLst>
          <pc:docMk/>
          <pc:sldMk cId="3769797186" sldId="442"/>
        </pc:sldMkLst>
        <pc:spChg chg="add mod">
          <ac:chgData name="Clements, William" userId="cbdb0636-a496-422a-8d40-98c53d494d26" providerId="ADAL" clId="{262F0B6C-E1BF-294D-A42F-B353ED29C011}" dt="2022-11-28T18:13:24.985" v="3923" actId="6549"/>
          <ac:spMkLst>
            <pc:docMk/>
            <pc:sldMk cId="3769797186" sldId="442"/>
            <ac:spMk id="4" creationId="{1254EBFE-75F2-ACC6-AFF9-AC793A4AB63D}"/>
          </ac:spMkLst>
        </pc:spChg>
        <pc:spChg chg="add mod">
          <ac:chgData name="Clements, William" userId="cbdb0636-a496-422a-8d40-98c53d494d26" providerId="ADAL" clId="{262F0B6C-E1BF-294D-A42F-B353ED29C011}" dt="2022-11-28T18:13:21.543" v="3922" actId="1076"/>
          <ac:spMkLst>
            <pc:docMk/>
            <pc:sldMk cId="3769797186" sldId="442"/>
            <ac:spMk id="5" creationId="{BF580D54-6CCF-AAF2-0AF5-17BE4177A13D}"/>
          </ac:spMkLst>
        </pc:spChg>
        <pc:spChg chg="add mod">
          <ac:chgData name="Clements, William" userId="cbdb0636-a496-422a-8d40-98c53d494d26" providerId="ADAL" clId="{262F0B6C-E1BF-294D-A42F-B353ED29C011}" dt="2022-11-28T18:13:56.216" v="3970" actId="1076"/>
          <ac:spMkLst>
            <pc:docMk/>
            <pc:sldMk cId="3769797186" sldId="442"/>
            <ac:spMk id="6" creationId="{C934D1E8-51CA-3F16-AD03-07FBAF8C1C95}"/>
          </ac:spMkLst>
        </pc:spChg>
        <pc:spChg chg="mod">
          <ac:chgData name="Clements, William" userId="cbdb0636-a496-422a-8d40-98c53d494d26" providerId="ADAL" clId="{262F0B6C-E1BF-294D-A42F-B353ED29C011}" dt="2022-11-28T18:12:24.485" v="3902" actId="20577"/>
          <ac:spMkLst>
            <pc:docMk/>
            <pc:sldMk cId="3769797186" sldId="442"/>
            <ac:spMk id="10" creationId="{2CAEAA53-849F-4E26-1850-F310B93BC903}"/>
          </ac:spMkLst>
        </pc:spChg>
        <pc:spChg chg="mod">
          <ac:chgData name="Clements, William" userId="cbdb0636-a496-422a-8d40-98c53d494d26" providerId="ADAL" clId="{262F0B6C-E1BF-294D-A42F-B353ED29C011}" dt="2022-11-28T18:11:54.864" v="3874" actId="20577"/>
          <ac:spMkLst>
            <pc:docMk/>
            <pc:sldMk cId="3769797186" sldId="442"/>
            <ac:spMk id="11" creationId="{DC600E77-7768-2FE7-3B56-CE789B27AB3A}"/>
          </ac:spMkLst>
        </pc:spChg>
        <pc:spChg chg="mod">
          <ac:chgData name="Clements, William" userId="cbdb0636-a496-422a-8d40-98c53d494d26" providerId="ADAL" clId="{262F0B6C-E1BF-294D-A42F-B353ED29C011}" dt="2022-11-28T18:11:42.453" v="3842" actId="20577"/>
          <ac:spMkLst>
            <pc:docMk/>
            <pc:sldMk cId="3769797186" sldId="442"/>
            <ac:spMk id="19" creationId="{57F5FD1C-AD7D-B371-286E-9ABA657C3F47}"/>
          </ac:spMkLst>
        </pc:spChg>
        <pc:spChg chg="mod">
          <ac:chgData name="Clements, William" userId="cbdb0636-a496-422a-8d40-98c53d494d26" providerId="ADAL" clId="{262F0B6C-E1BF-294D-A42F-B353ED29C011}" dt="2022-11-28T18:11:24.084" v="3796" actId="20577"/>
          <ac:spMkLst>
            <pc:docMk/>
            <pc:sldMk cId="3769797186" sldId="442"/>
            <ac:spMk id="20" creationId="{9B854B81-3906-B6D3-3AC3-927F5F0F4BA4}"/>
          </ac:spMkLst>
        </pc:spChg>
        <pc:spChg chg="mod">
          <ac:chgData name="Clements, William" userId="cbdb0636-a496-422a-8d40-98c53d494d26" providerId="ADAL" clId="{262F0B6C-E1BF-294D-A42F-B353ED29C011}" dt="2022-11-28T18:11:37.862" v="3834" actId="20577"/>
          <ac:spMkLst>
            <pc:docMk/>
            <pc:sldMk cId="3769797186" sldId="442"/>
            <ac:spMk id="25" creationId="{1474D8EA-4668-3613-DFDB-5560D523C830}"/>
          </ac:spMkLst>
        </pc:spChg>
        <pc:spChg chg="mod">
          <ac:chgData name="Clements, William" userId="cbdb0636-a496-422a-8d40-98c53d494d26" providerId="ADAL" clId="{262F0B6C-E1BF-294D-A42F-B353ED29C011}" dt="2022-11-28T18:11:31.025" v="3816" actId="20577"/>
          <ac:spMkLst>
            <pc:docMk/>
            <pc:sldMk cId="3769797186" sldId="442"/>
            <ac:spMk id="35" creationId="{920E1D02-1AC4-94BB-EC3E-AE038FB5DF6E}"/>
          </ac:spMkLst>
        </pc:spChg>
        <pc:spChg chg="mod">
          <ac:chgData name="Clements, William" userId="cbdb0636-a496-422a-8d40-98c53d494d26" providerId="ADAL" clId="{262F0B6C-E1BF-294D-A42F-B353ED29C011}" dt="2022-11-28T18:12:01.169" v="3889" actId="20577"/>
          <ac:spMkLst>
            <pc:docMk/>
            <pc:sldMk cId="3769797186" sldId="442"/>
            <ac:spMk id="50" creationId="{891EE7C9-AB97-7DC3-A6BD-EC8036330CE0}"/>
          </ac:spMkLst>
        </pc:spChg>
        <pc:spChg chg="del">
          <ac:chgData name="Clements, William" userId="cbdb0636-a496-422a-8d40-98c53d494d26" providerId="ADAL" clId="{262F0B6C-E1BF-294D-A42F-B353ED29C011}" dt="2022-11-28T18:12:16.740" v="3891" actId="478"/>
          <ac:spMkLst>
            <pc:docMk/>
            <pc:sldMk cId="3769797186" sldId="442"/>
            <ac:spMk id="68" creationId="{3BB50ECE-59BD-450F-47B4-EADEE4041B4F}"/>
          </ac:spMkLst>
        </pc:spChg>
        <pc:spChg chg="del">
          <ac:chgData name="Clements, William" userId="cbdb0636-a496-422a-8d40-98c53d494d26" providerId="ADAL" clId="{262F0B6C-E1BF-294D-A42F-B353ED29C011}" dt="2022-11-28T18:12:16.740" v="3891" actId="478"/>
          <ac:spMkLst>
            <pc:docMk/>
            <pc:sldMk cId="3769797186" sldId="442"/>
            <ac:spMk id="69" creationId="{A193535F-7B51-77D9-FCC7-1DEDCB7DC55D}"/>
          </ac:spMkLst>
        </pc:spChg>
        <pc:spChg chg="del">
          <ac:chgData name="Clements, William" userId="cbdb0636-a496-422a-8d40-98c53d494d26" providerId="ADAL" clId="{262F0B6C-E1BF-294D-A42F-B353ED29C011}" dt="2022-11-28T18:12:16.740" v="3891" actId="478"/>
          <ac:spMkLst>
            <pc:docMk/>
            <pc:sldMk cId="3769797186" sldId="442"/>
            <ac:spMk id="70" creationId="{821EE57A-0A49-D596-1B2A-7A9E4A0A03E9}"/>
          </ac:spMkLst>
        </pc:spChg>
        <pc:spChg chg="del">
          <ac:chgData name="Clements, William" userId="cbdb0636-a496-422a-8d40-98c53d494d26" providerId="ADAL" clId="{262F0B6C-E1BF-294D-A42F-B353ED29C011}" dt="2022-11-28T18:12:16.740" v="3891" actId="478"/>
          <ac:spMkLst>
            <pc:docMk/>
            <pc:sldMk cId="3769797186" sldId="442"/>
            <ac:spMk id="71" creationId="{DFEC6FBF-C541-6054-6F22-822A29317563}"/>
          </ac:spMkLst>
        </pc:spChg>
        <pc:spChg chg="del">
          <ac:chgData name="Clements, William" userId="cbdb0636-a496-422a-8d40-98c53d494d26" providerId="ADAL" clId="{262F0B6C-E1BF-294D-A42F-B353ED29C011}" dt="2022-11-28T18:12:16.740" v="3891" actId="478"/>
          <ac:spMkLst>
            <pc:docMk/>
            <pc:sldMk cId="3769797186" sldId="442"/>
            <ac:spMk id="72" creationId="{99EFEF8A-9737-C84F-2A29-C7753E00C708}"/>
          </ac:spMkLst>
        </pc:spChg>
        <pc:spChg chg="del">
          <ac:chgData name="Clements, William" userId="cbdb0636-a496-422a-8d40-98c53d494d26" providerId="ADAL" clId="{262F0B6C-E1BF-294D-A42F-B353ED29C011}" dt="2022-11-28T18:12:20.085" v="3893" actId="478"/>
          <ac:spMkLst>
            <pc:docMk/>
            <pc:sldMk cId="3769797186" sldId="442"/>
            <ac:spMk id="73" creationId="{51187099-FAD8-481F-CE51-E62754C110C9}"/>
          </ac:spMkLst>
        </pc:spChg>
        <pc:picChg chg="del">
          <ac:chgData name="Clements, William" userId="cbdb0636-a496-422a-8d40-98c53d494d26" providerId="ADAL" clId="{262F0B6C-E1BF-294D-A42F-B353ED29C011}" dt="2022-11-28T18:12:13.236" v="3890" actId="478"/>
          <ac:picMkLst>
            <pc:docMk/>
            <pc:sldMk cId="3769797186" sldId="442"/>
            <ac:picMk id="30" creationId="{3F73BF59-C54A-88C9-C9A4-850436F216B3}"/>
          </ac:picMkLst>
        </pc:picChg>
        <pc:picChg chg="del">
          <ac:chgData name="Clements, William" userId="cbdb0636-a496-422a-8d40-98c53d494d26" providerId="ADAL" clId="{262F0B6C-E1BF-294D-A42F-B353ED29C011}" dt="2022-11-28T18:12:17.829" v="3892" actId="478"/>
          <ac:picMkLst>
            <pc:docMk/>
            <pc:sldMk cId="3769797186" sldId="442"/>
            <ac:picMk id="34" creationId="{80B81F9F-0BA3-A57D-4B3B-9F4D74F813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12AB8-F323-4B4A-A134-F433A10772F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40EB1-36A0-AC4A-BE25-4503A8084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75A-B835-7644-BF15-16296E47D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75A-B835-7644-BF15-16296E47D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2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75A-B835-7644-BF15-16296E47D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75A-B835-7644-BF15-16296E47D7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4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47D7-D3A5-456E-911A-29EA1371427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C5C0-09C1-46BA-B0CC-3A586F59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6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9/prepa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9/check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9/students.csv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byui-cse.github.io/cse111-course/lesson11/prov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9/prove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9/request.csv" TargetMode="External"/><Relationship Id="rId2" Type="http://schemas.openxmlformats.org/officeDocument/2006/relationships/hyperlink" Target="https://byui-cse.github.io/cse111-course/lesson09/products.csv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9/prepare.html#ex3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5/prepare.html#separat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byui-cse.github.io/cse111-course/lesson09/test_products.py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015A-F09F-27D3-DCF6-7349608DC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09: Working with functions and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AB513-B141-23AA-5FDE-4CA198C38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CSE 111: Programming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283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0C2B-0839-9FB4-EEA0-3032AE43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0" y="-391320"/>
            <a:ext cx="1905000" cy="13255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4019-C92C-4F39-B23D-5DD23E50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365124"/>
            <a:ext cx="1346200" cy="6315076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Week 02: Calling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 06: </a:t>
            </a:r>
            <a:r>
              <a:rPr lang="en-US" dirty="0" err="1"/>
              <a:t>Trblst</a:t>
            </a:r>
            <a:r>
              <a:rPr lang="en-US" dirty="0"/>
              <a:t>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 3: Writing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 2:Calling</a:t>
            </a:r>
          </a:p>
          <a:p>
            <a:pPr marL="0" indent="0">
              <a:buNone/>
            </a:pPr>
            <a:r>
              <a:rPr lang="en-US" dirty="0"/>
              <a:t>Week 4: Parameter setting</a:t>
            </a:r>
          </a:p>
          <a:p>
            <a:pPr marL="0" indent="0">
              <a:buNone/>
            </a:pPr>
            <a:r>
              <a:rPr lang="en-US" dirty="0"/>
              <a:t>Week 4: Optional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 3: Writing functions</a:t>
            </a:r>
          </a:p>
          <a:p>
            <a:pPr marL="0" indent="0">
              <a:buNone/>
            </a:pPr>
            <a:r>
              <a:rPr lang="en-US" dirty="0"/>
              <a:t>Week 4: Optional values</a:t>
            </a:r>
          </a:p>
          <a:p>
            <a:pPr marL="0" indent="0">
              <a:buNone/>
            </a:pPr>
            <a:r>
              <a:rPr lang="en-US" dirty="0"/>
              <a:t>Week 4: Function design</a:t>
            </a:r>
          </a:p>
          <a:p>
            <a:pPr marL="0" indent="0">
              <a:buNone/>
            </a:pPr>
            <a:r>
              <a:rPr lang="en-US" dirty="0"/>
              <a:t>Week 4: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 06: Troubleshooting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EDAC7-23B6-BAA4-83DC-F3FC8BC9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6801" y="361948"/>
            <a:ext cx="3441699" cy="631507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import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DEBUGFLAG = FALSE</a:t>
            </a:r>
          </a:p>
          <a:p>
            <a:pPr marL="0" indent="0">
              <a:buNone/>
            </a:pPr>
            <a:r>
              <a:rPr lang="en-US" dirty="0"/>
              <a:t>DEBUGFLAG = TRUE</a:t>
            </a:r>
          </a:p>
          <a:p>
            <a:pPr marL="0" indent="0">
              <a:buNone/>
            </a:pPr>
            <a:r>
              <a:rPr lang="en-US" dirty="0"/>
              <a:t>def debug(</a:t>
            </a:r>
            <a:r>
              <a:rPr lang="en-US" dirty="0" err="1"/>
              <a:t>stringvar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debugflag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stringvar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def main():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byvalue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byreference</a:t>
            </a:r>
            <a:r>
              <a:rPr lang="en-US" dirty="0"/>
              <a:t> = [2,3,4]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returnvalue</a:t>
            </a:r>
            <a:r>
              <a:rPr lang="en-US" dirty="0"/>
              <a:t> = </a:t>
            </a:r>
            <a:r>
              <a:rPr lang="en-US" dirty="0" err="1"/>
              <a:t>myfunction</a:t>
            </a:r>
            <a:r>
              <a:rPr lang="en-US" dirty="0"/>
              <a:t>( </a:t>
            </a:r>
            <a:r>
              <a:rPr lang="en-US" dirty="0" err="1"/>
              <a:t>byvalue</a:t>
            </a:r>
            <a:r>
              <a:rPr lang="en-US" dirty="0"/>
              <a:t>, </a:t>
            </a:r>
            <a:r>
              <a:rPr lang="en-US" dirty="0" err="1"/>
              <a:t>byreference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savedvalue</a:t>
            </a:r>
            <a:r>
              <a:rPr lang="en-US" dirty="0"/>
              <a:t> = </a:t>
            </a:r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err="1"/>
              <a:t>byreference</a:t>
            </a:r>
            <a:r>
              <a:rPr lang="en-US" dirty="0"/>
              <a:t>, </a:t>
            </a:r>
            <a:r>
              <a:rPr lang="en-US" dirty="0" err="1"/>
              <a:t>passbyvalue</a:t>
            </a:r>
            <a:r>
              <a:rPr lang="en-US" dirty="0"/>
              <a:t> = </a:t>
            </a:r>
            <a:r>
              <a:rPr lang="en-US" dirty="0" err="1"/>
              <a:t>byvalue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nextvalue</a:t>
            </a:r>
            <a:r>
              <a:rPr lang="en-US" dirty="0"/>
              <a:t> = </a:t>
            </a:r>
            <a:r>
              <a:rPr lang="en-US" dirty="0" err="1"/>
              <a:t>myfuction</a:t>
            </a:r>
            <a:r>
              <a:rPr lang="en-US" dirty="0"/>
              <a:t>(</a:t>
            </a:r>
            <a:r>
              <a:rPr lang="en-US" dirty="0" err="1"/>
              <a:t>byreference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“””</a:t>
            </a:r>
          </a:p>
          <a:p>
            <a:pPr marL="0" indent="0">
              <a:buNone/>
            </a:pPr>
            <a:r>
              <a:rPr lang="en-US" dirty="0"/>
              <a:t>Purpose: </a:t>
            </a:r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dirty="0"/>
              <a:t>“””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myfunction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passbyvalue</a:t>
            </a:r>
            <a:r>
              <a:rPr lang="en-US" dirty="0"/>
              <a:t> = &lt;</a:t>
            </a:r>
            <a:r>
              <a:rPr lang="en-US" dirty="0" err="1"/>
              <a:t>defaultvalue</a:t>
            </a:r>
            <a:r>
              <a:rPr lang="en-US" dirty="0"/>
              <a:t>&gt;, </a:t>
            </a:r>
            <a:r>
              <a:rPr lang="en-US" dirty="0" err="1"/>
              <a:t>passbyref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Good Functions</a:t>
            </a:r>
          </a:p>
          <a:p>
            <a:pPr marL="0" indent="0">
              <a:buNone/>
            </a:pPr>
            <a:r>
              <a:rPr lang="en-US" dirty="0"/>
              <a:t>	# 1. Understandable</a:t>
            </a:r>
          </a:p>
          <a:p>
            <a:pPr marL="0" indent="0">
              <a:buNone/>
            </a:pPr>
            <a:r>
              <a:rPr lang="en-US" dirty="0"/>
              <a:t>	# 2. Single task</a:t>
            </a:r>
          </a:p>
          <a:p>
            <a:pPr marL="0" indent="0">
              <a:buNone/>
            </a:pPr>
            <a:r>
              <a:rPr lang="en-US" dirty="0"/>
              <a:t>	# 3. Short (&lt;20 lines)</a:t>
            </a:r>
          </a:p>
          <a:p>
            <a:pPr marL="0" indent="0">
              <a:buNone/>
            </a:pPr>
            <a:r>
              <a:rPr lang="en-US" dirty="0"/>
              <a:t>	# 4. Few decision points (branches and loops)</a:t>
            </a:r>
          </a:p>
          <a:p>
            <a:pPr marL="0" indent="0">
              <a:buNone/>
            </a:pPr>
            <a:r>
              <a:rPr lang="en-US" dirty="0"/>
              <a:t>	# 5. Reusable</a:t>
            </a:r>
          </a:p>
          <a:p>
            <a:pPr marL="0" indent="0">
              <a:buNone/>
            </a:pPr>
            <a:r>
              <a:rPr lang="en-US" dirty="0"/>
              <a:t>	assert parameters</a:t>
            </a:r>
          </a:p>
          <a:p>
            <a:pPr marL="0" indent="0">
              <a:buNone/>
            </a:pPr>
            <a:r>
              <a:rPr lang="en-US" dirty="0"/>
              <a:t>	debug (“Error message”)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rvalue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 </a:t>
            </a:r>
          </a:p>
          <a:p>
            <a:pPr marL="0" indent="0">
              <a:buNone/>
            </a:pPr>
            <a:r>
              <a:rPr lang="en-US" dirty="0"/>
              <a:t>	main()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3BDAD15-825A-A742-1BCC-C75F390F1FCA}"/>
              </a:ext>
            </a:extLst>
          </p:cNvPr>
          <p:cNvSpPr txBox="1">
            <a:spLocks/>
          </p:cNvSpPr>
          <p:nvPr/>
        </p:nvSpPr>
        <p:spPr>
          <a:xfrm>
            <a:off x="5962650" y="361948"/>
            <a:ext cx="3295650" cy="63150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bg1"/>
                </a:solidFill>
              </a:rPr>
              <a:t>import </a:t>
            </a:r>
            <a:r>
              <a:rPr lang="en-US" sz="800" dirty="0" err="1">
                <a:solidFill>
                  <a:schemeClr val="bg1"/>
                </a:solidFill>
              </a:rPr>
              <a:t>pytest</a:t>
            </a: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bg1"/>
                </a:solidFill>
              </a:rPr>
              <a:t>import </a:t>
            </a:r>
            <a:r>
              <a:rPr lang="en-US" sz="800" dirty="0" err="1">
                <a:solidFill>
                  <a:schemeClr val="bg1"/>
                </a:solidFill>
              </a:rPr>
              <a:t>mypythonfile</a:t>
            </a: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bg1"/>
                </a:solidFill>
              </a:rPr>
              <a:t>def </a:t>
            </a:r>
            <a:r>
              <a:rPr lang="en-US" sz="800" dirty="0" err="1">
                <a:solidFill>
                  <a:schemeClr val="bg1"/>
                </a:solidFill>
              </a:rPr>
              <a:t>Test_myfunction</a:t>
            </a:r>
            <a:r>
              <a:rPr lang="en-US" sz="800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bg1"/>
                </a:solidFill>
              </a:rPr>
              <a:t>	</a:t>
            </a:r>
            <a:r>
              <a:rPr lang="en-US" sz="800" dirty="0" err="1">
                <a:solidFill>
                  <a:schemeClr val="bg1"/>
                </a:solidFill>
              </a:rPr>
              <a:t>checkvalue</a:t>
            </a:r>
            <a:r>
              <a:rPr lang="en-US" sz="800" dirty="0">
                <a:solidFill>
                  <a:schemeClr val="bg1"/>
                </a:solidFill>
              </a:rPr>
              <a:t> = </a:t>
            </a:r>
            <a:r>
              <a:rPr lang="en-US" sz="800" dirty="0" err="1">
                <a:solidFill>
                  <a:schemeClr val="bg1"/>
                </a:solidFill>
              </a:rPr>
              <a:t>myfunction</a:t>
            </a:r>
            <a:r>
              <a:rPr lang="en-US" sz="8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bg1"/>
                </a:solidFill>
              </a:rPr>
              <a:t>	assert </a:t>
            </a:r>
            <a:r>
              <a:rPr lang="en-US" sz="800" dirty="0" err="1">
                <a:solidFill>
                  <a:schemeClr val="bg1"/>
                </a:solidFill>
              </a:rPr>
              <a:t>checkvalue</a:t>
            </a:r>
            <a:r>
              <a:rPr lang="en-US" sz="800" dirty="0">
                <a:solidFill>
                  <a:schemeClr val="bg1"/>
                </a:solidFill>
              </a:rPr>
              <a:t> ?? </a:t>
            </a:r>
            <a:r>
              <a:rPr lang="en-US" sz="800" dirty="0" err="1">
                <a:solidFill>
                  <a:schemeClr val="bg1"/>
                </a:solidFill>
              </a:rPr>
              <a:t>Knownvalue</a:t>
            </a: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>
                <a:solidFill>
                  <a:schemeClr val="bg1"/>
                </a:solidFill>
              </a:rPr>
              <a:t>pytest.main</a:t>
            </a:r>
            <a:r>
              <a:rPr lang="en-US" sz="800" dirty="0">
                <a:solidFill>
                  <a:schemeClr val="bg1"/>
                </a:solidFill>
              </a:rPr>
              <a:t>(["-v", "--tb=line", "-</a:t>
            </a:r>
            <a:r>
              <a:rPr lang="en-US" sz="800" dirty="0" err="1">
                <a:solidFill>
                  <a:schemeClr val="bg1"/>
                </a:solidFill>
              </a:rPr>
              <a:t>rN</a:t>
            </a:r>
            <a:r>
              <a:rPr lang="en-US" sz="800" dirty="0">
                <a:solidFill>
                  <a:schemeClr val="bg1"/>
                </a:solidFill>
              </a:rPr>
              <a:t>", __file__])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0DFDE1-942F-7A73-B742-A7FB199D0D77}"/>
              </a:ext>
            </a:extLst>
          </p:cNvPr>
          <p:cNvSpPr txBox="1">
            <a:spLocks/>
          </p:cNvSpPr>
          <p:nvPr/>
        </p:nvSpPr>
        <p:spPr>
          <a:xfrm>
            <a:off x="9442450" y="365124"/>
            <a:ext cx="1346200" cy="63150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Week 02: Calling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Week 05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Week 05</a:t>
            </a:r>
          </a:p>
        </p:txBody>
      </p:sp>
    </p:spTree>
    <p:extLst>
      <p:ext uri="{BB962C8B-B14F-4D97-AF65-F5344CB8AC3E}">
        <p14:creationId xmlns:p14="http://schemas.microsoft.com/office/powerpoint/2010/main" val="130449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9AC1-3AE2-D820-6439-114B3D84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0A98-AB55-19BC-085C-B3387E6C4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</a:t>
            </a:r>
          </a:p>
          <a:p>
            <a:pPr lvl="1"/>
            <a:r>
              <a:rPr lang="en-US" dirty="0"/>
              <a:t>immutable: int, float, string, Boolean</a:t>
            </a:r>
          </a:p>
          <a:p>
            <a:pPr lvl="2"/>
            <a:r>
              <a:rPr lang="en-US" dirty="0"/>
              <a:t>Week 07: Pass-by-value</a:t>
            </a:r>
          </a:p>
          <a:p>
            <a:pPr lvl="1"/>
            <a:r>
              <a:rPr lang="en-US" dirty="0"/>
              <a:t>mutable:  list, dictionary(Week 08)</a:t>
            </a:r>
          </a:p>
          <a:p>
            <a:pPr lvl="2"/>
            <a:r>
              <a:rPr lang="en-US" dirty="0"/>
              <a:t>Week 07: Pass-by-reference</a:t>
            </a:r>
          </a:p>
          <a:p>
            <a:r>
              <a:rPr lang="en-US" dirty="0"/>
              <a:t>Function paradigms (week 11)</a:t>
            </a:r>
          </a:p>
          <a:p>
            <a:pPr lvl="1"/>
            <a:r>
              <a:rPr lang="en-US" dirty="0"/>
              <a:t>Procedural (chain, steps)</a:t>
            </a:r>
          </a:p>
          <a:p>
            <a:pPr lvl="1"/>
            <a:r>
              <a:rPr lang="en-US" dirty="0"/>
              <a:t>Declarative (what, not how)</a:t>
            </a:r>
          </a:p>
          <a:p>
            <a:pPr lvl="1"/>
            <a:r>
              <a:rPr lang="en-US" dirty="0"/>
              <a:t>Functional (stateless)</a:t>
            </a:r>
          </a:p>
          <a:p>
            <a:pPr lvl="2"/>
            <a:r>
              <a:rPr lang="en-US" dirty="0"/>
              <a:t>Passing, nested, </a:t>
            </a:r>
            <a:r>
              <a:rPr lang="en-US" dirty="0" err="1"/>
              <a:t>lamba</a:t>
            </a:r>
            <a:r>
              <a:rPr lang="en-US" dirty="0"/>
              <a:t> functions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CD9CC-0F4F-A4A9-7189-C0374A268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Debugger: (Week 6)</a:t>
            </a:r>
          </a:p>
          <a:p>
            <a:pPr lvl="1"/>
            <a:r>
              <a:rPr lang="en-US" dirty="0"/>
              <a:t>Breakpoint</a:t>
            </a:r>
          </a:p>
          <a:p>
            <a:pPr lvl="1"/>
            <a:r>
              <a:rPr lang="en-US" dirty="0"/>
              <a:t>Start, Step-over, Step-in</a:t>
            </a:r>
          </a:p>
          <a:p>
            <a:r>
              <a:rPr lang="en-US" dirty="0"/>
              <a:t>Error Types (Week 10)</a:t>
            </a:r>
          </a:p>
          <a:p>
            <a:pPr lvl="1"/>
            <a:r>
              <a:rPr lang="en-US" dirty="0" err="1"/>
              <a:t>TypeError</a:t>
            </a:r>
            <a:endParaRPr lang="en-US" dirty="0"/>
          </a:p>
          <a:p>
            <a:pPr lvl="1"/>
            <a:r>
              <a:rPr lang="en-US" dirty="0" err="1"/>
              <a:t>ValueError</a:t>
            </a:r>
            <a:endParaRPr lang="en-US" dirty="0"/>
          </a:p>
          <a:p>
            <a:pPr lvl="1"/>
            <a:r>
              <a:rPr lang="en-US" dirty="0" err="1"/>
              <a:t>IndexError</a:t>
            </a:r>
            <a:endParaRPr lang="en-US" dirty="0"/>
          </a:p>
          <a:p>
            <a:pPr lvl="1"/>
            <a:r>
              <a:rPr lang="en-US" dirty="0" err="1"/>
              <a:t>KeyError</a:t>
            </a:r>
            <a:endParaRPr lang="en-US" dirty="0"/>
          </a:p>
          <a:p>
            <a:pPr lvl="1"/>
            <a:r>
              <a:rPr lang="en-US" dirty="0" err="1"/>
              <a:t>FileNotFound</a:t>
            </a:r>
            <a:endParaRPr lang="en-US" dirty="0"/>
          </a:p>
          <a:p>
            <a:pPr lvl="1"/>
            <a:r>
              <a:rPr lang="en-US" dirty="0" err="1"/>
              <a:t>PermissionError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7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ADA7-B221-DC36-D651-AE22F3C5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3005-D6BB-0891-C731-698DBB737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7DA1-CB0D-C2D7-F30E-1E1DEBA47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4" descr="No alternative text description for this image">
            <a:extLst>
              <a:ext uri="{FF2B5EF4-FFF2-40B4-BE49-F238E27FC236}">
                <a16:creationId xmlns:a16="http://schemas.microsoft.com/office/drawing/2014/main" id="{27BF0F18-69C7-731C-09C6-C37F063B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69" y="-869"/>
            <a:ext cx="6138611" cy="66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49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EF96-BC2C-F58D-8BEB-C4748E20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49C4-C755-BBF9-33B9-D46940DCD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38CE5-061C-A0F2-0716-108E8F8C75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C1425EB9-6550-551E-4C62-67A6F9674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59" y="-28064"/>
            <a:ext cx="8957481" cy="68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D916-5169-E0A0-F456-C9891709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 (Week 10)</a:t>
            </a:r>
          </a:p>
        </p:txBody>
      </p:sp>
      <p:pic>
        <p:nvPicPr>
          <p:cNvPr id="1026" name="Picture 2" descr="CS240 - Exception Lab">
            <a:extLst>
              <a:ext uri="{FF2B5EF4-FFF2-40B4-BE49-F238E27FC236}">
                <a16:creationId xmlns:a16="http://schemas.microsoft.com/office/drawing/2014/main" id="{25BF297F-E609-0670-9AAF-D02F770899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90514"/>
            <a:ext cx="5181600" cy="28215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ption Handling in Python">
            <a:extLst>
              <a:ext uri="{FF2B5EF4-FFF2-40B4-BE49-F238E27FC236}">
                <a16:creationId xmlns:a16="http://schemas.microsoft.com/office/drawing/2014/main" id="{B10982B2-CEA4-E883-EFE4-6B1C9A9B79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607316"/>
            <a:ext cx="5181600" cy="278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0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5C7-6CD1-049D-F99E-DF1484CA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5170-5C7C-91B7-1554-18306DFE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  <a:p>
            <a:r>
              <a:rPr lang="en-US" dirty="0"/>
              <a:t>CSV Files</a:t>
            </a:r>
          </a:p>
          <a:p>
            <a:pPr lvl="1"/>
            <a:r>
              <a:rPr lang="en-US" dirty="0"/>
              <a:t>Processing Each Row in a CSV File</a:t>
            </a:r>
          </a:p>
          <a:p>
            <a:pPr lvl="1"/>
            <a:r>
              <a:rPr lang="en-US" dirty="0"/>
              <a:t>Reading a CSV file into a Compound List</a:t>
            </a:r>
          </a:p>
          <a:p>
            <a:pPr lvl="1"/>
            <a:r>
              <a:rPr lang="en-US" dirty="0"/>
              <a:t>Reading a CSV file into a Compound Dictionary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D065A-D0C6-6167-0AE3-8B2547B38569}"/>
              </a:ext>
            </a:extLst>
          </p:cNvPr>
          <p:cNvSpPr txBox="1"/>
          <p:nvPr/>
        </p:nvSpPr>
        <p:spPr>
          <a:xfrm>
            <a:off x="609600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byui-cse.github.io</a:t>
            </a:r>
            <a:r>
              <a:rPr lang="en-US" dirty="0"/>
              <a:t>/cse110-course/lesson11/</a:t>
            </a:r>
            <a:r>
              <a:rPr lang="en-US" dirty="0" err="1"/>
              <a:t>prove.html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0A05-47C9-7650-94F3-A46B14C59EF1}"/>
              </a:ext>
            </a:extLst>
          </p:cNvPr>
          <p:cNvSpPr txBox="1"/>
          <p:nvPr/>
        </p:nvSpPr>
        <p:spPr>
          <a:xfrm>
            <a:off x="2733039" y="1321356"/>
            <a:ext cx="8319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https://byui-cse.github.io/cse111-course/lesson09/prepare.html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78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7C16-5171-4376-6D7E-F1CD96F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F2BC94-1DBF-77EF-13D2-791436EE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562A67-6182-0ABE-474C-D324E0967F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your understanding of text files and lists by writing a program that reads the contents of a text file into a list and then changes some of the values in the list.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759455-7DEF-2657-7959-8FF5195D4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66273C-6A59-7602-0CEC-4AAA60909D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1761C-797F-347A-693E-E3953618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54" y="0"/>
            <a:ext cx="5657146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03B9EC-8AF6-46ED-5BE6-8D176D61F3C1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https://byui-cse.github.io/cse111-course/lesson09/check.html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89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F063-99D7-C54F-AD26-00B93E1D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Activity: CSV Files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7F359-B040-9671-90DE-0954F3E49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88091-DFEF-8758-409E-E39F304658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common task for many knowledge workers is to use a number, key, or ID to find information about a person. 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a knowledge worker may use a phone number or e-mail address as a key to find (or look up) additional information about a customer. </a:t>
            </a:r>
          </a:p>
          <a:p>
            <a:r>
              <a:rPr lang="en-US" dirty="0"/>
              <a:t>During this activity, your team will write a Python program that uses a student's I-Number to look up the student's name.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C44EC9-B7F6-B78D-820E-3BB4D5875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146D48-BF05-157A-53E0-FCD609BA8C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</a:t>
            </a:r>
            <a:r>
              <a:rPr lang="en-US" dirty="0">
                <a:hlinkClick r:id="rId2"/>
              </a:rPr>
              <a:t>students.csv</a:t>
            </a:r>
            <a:r>
              <a:rPr lang="en-US" dirty="0"/>
              <a:t> file and save it in the same folder where you will save your Python program. Open the file in VS Code and examine it. Notice that the I-Numbers and names in the file are separated by a comma. Notice also that the I-Numbers are stored in the file without any dashes between the digits.</a:t>
            </a:r>
          </a:p>
          <a:p>
            <a:r>
              <a:rPr lang="en-US" dirty="0"/>
              <a:t>As a team, write a Python program named </a:t>
            </a:r>
            <a:r>
              <a:rPr lang="en-US" dirty="0" err="1"/>
              <a:t>students.py</a:t>
            </a:r>
            <a:r>
              <a:rPr lang="en-US" dirty="0"/>
              <a:t> that has at least two functions named main and </a:t>
            </a:r>
            <a:r>
              <a:rPr lang="en-US" dirty="0" err="1"/>
              <a:t>read_dict</a:t>
            </a:r>
            <a:r>
              <a:rPr lang="en-US" dirty="0"/>
              <a:t>. You must write the </a:t>
            </a:r>
            <a:r>
              <a:rPr lang="en-US" dirty="0" err="1"/>
              <a:t>read_dict</a:t>
            </a:r>
            <a:r>
              <a:rPr lang="en-US" dirty="0"/>
              <a:t> function with one of the following two headers and documentation strings. Choose the header that makes the most sense to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9B6-B76F-5646-DE3E-95B6BBD7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Activity: CSV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160E8-61EF-C003-F8AA-56739221E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Core Requirements¶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0D5F-D1D9-753E-63F9-625B6150B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Your program must do the following: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students.csv</a:t>
            </a:r>
            <a:r>
              <a:rPr lang="en-US" dirty="0"/>
              <a:t> file for reading, skip the first line of text in the file because it contains only headings, and read the other lines of the file into a dictionary. The program must store each student I-Number as a key and each I-Number name pair or each name as a value in the dictionary.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an I-Number from the user, use the I-Number to find the corresponding student name in the dictionary, and print the name.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a user enters an I-Number that doesn't exist in the dictionary, your program must print the message, "No such student" (without the quotes).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89FA4-0987-120A-F5DB-57B3DC2F4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Stretch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F886D-EF7F-F167-39FE-AF2F86052F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If your team finishes the core requirements in less than an hour, complete one or more of these stretch challenges. Note that the stretch challenges are optional.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code to remove dashes from the I-Number that the user enters. This will allow the user to enter I-Numbers with dashes or without dashes and still allow the computer to search in the dictionary.</a:t>
            </a:r>
          </a:p>
          <a:p>
            <a:pPr>
              <a:buFont typeface="+mj-lt"/>
              <a:buAutoNum type="arabicPeriod"/>
            </a:pPr>
            <a:r>
              <a:rPr lang="en-US" dirty="0"/>
              <a:t>When a user enters an I-Number, your program should ensure it is a valid I-Number.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there are too few digits in the I-Number, your program should print, "Invalid I-Number: too few digits" (without the quotes).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there are too many digits in the I-Number, your program should print, "Invalid I-Number: too many digits" (without the quotes).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given I-Number contains any characters besides digits and dashes, your program should output "Invalid I-Number" (without the quotes).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something or change something in your program that you think would make your program better, easier for the user, more elegant, or more fun. Be creative.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6BA07-38F0-00D0-92C9-3455B2B0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81" y="4560020"/>
            <a:ext cx="2197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5EAB-707B-93FC-22C0-1A1AEAD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Activity: CSV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E93F-A9E6-BB12-BAA7-8DC6F1F50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B52D9-209E-D0CA-6EB0-B91413018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D6FA6-586A-DF10-A531-6851C55C4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15FAD-CFC6-DAEC-8021-D792902048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366E0-903B-82D8-E42E-B506CB18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57" y="0"/>
            <a:ext cx="615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DA3-E5D5-1651-3F69-E0B890F5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D46EE-AAA4-C891-69A5-BBF41A5C0F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522" y="1679817"/>
            <a:ext cx="4383987" cy="924112"/>
          </a:xfrm>
          <a:prstGeom prst="rect">
            <a:avLst/>
          </a:prstGeom>
        </p:spPr>
      </p:pic>
      <p:pic>
        <p:nvPicPr>
          <p:cNvPr id="1026" name="Picture 2" descr="A semi-realistic outdoor scene drawn by a Python program">
            <a:extLst>
              <a:ext uri="{FF2B5EF4-FFF2-40B4-BE49-F238E27FC236}">
                <a16:creationId xmlns:a16="http://schemas.microsoft.com/office/drawing/2014/main" id="{FA3E136C-BBDB-76C4-C921-1182DC24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2" y="2840738"/>
            <a:ext cx="43513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B71D5-204D-7777-8495-86D1D19A79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8495" y="1380677"/>
            <a:ext cx="3464969" cy="1434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EB544-27F9-3F5A-32E7-27C1BD652B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8495" y="2840738"/>
            <a:ext cx="3464969" cy="850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E1337-CF3F-836F-4FBE-A43AF253D33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8495" y="5469613"/>
            <a:ext cx="3464969" cy="67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F0267-F360-934B-7753-E6B031CCF34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8495" y="4144761"/>
            <a:ext cx="3463664" cy="1253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CF5DA-5BC9-0BEC-6F88-352457E81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024" y="1366315"/>
            <a:ext cx="3829976" cy="192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E6E5F5-BD71-1F53-E53D-688FABEF2832}"/>
              </a:ext>
            </a:extLst>
          </p:cNvPr>
          <p:cNvSpPr txBox="1"/>
          <p:nvPr/>
        </p:nvSpPr>
        <p:spPr>
          <a:xfrm>
            <a:off x="8605381" y="939452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4068-A1A9-3021-EBA4-B7A6C4D75F7D}"/>
              </a:ext>
            </a:extLst>
          </p:cNvPr>
          <p:cNvSpPr txBox="1"/>
          <p:nvPr/>
        </p:nvSpPr>
        <p:spPr>
          <a:xfrm>
            <a:off x="158476" y="1327046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BB399-F8AE-BCE3-B4FF-70C28E435C33}"/>
              </a:ext>
            </a:extLst>
          </p:cNvPr>
          <p:cNvSpPr txBox="1"/>
          <p:nvPr/>
        </p:nvSpPr>
        <p:spPr>
          <a:xfrm>
            <a:off x="120522" y="253766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47F4-FCEB-B4A0-491F-5E08446E77D8}"/>
              </a:ext>
            </a:extLst>
          </p:cNvPr>
          <p:cNvSpPr txBox="1"/>
          <p:nvPr/>
        </p:nvSpPr>
        <p:spPr>
          <a:xfrm>
            <a:off x="5569595" y="1027906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780A-2295-CCC4-4D34-9C5B92AD6FD7}"/>
              </a:ext>
            </a:extLst>
          </p:cNvPr>
          <p:cNvSpPr txBox="1"/>
          <p:nvPr/>
        </p:nvSpPr>
        <p:spPr>
          <a:xfrm>
            <a:off x="4824711" y="3716417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Chemistry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63610-FDFA-47E7-E4E4-D04F62E6634A}"/>
              </a:ext>
            </a:extLst>
          </p:cNvPr>
          <p:cNvSpPr txBox="1"/>
          <p:nvPr/>
        </p:nvSpPr>
        <p:spPr>
          <a:xfrm>
            <a:off x="8614997" y="3901083"/>
            <a:ext cx="306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Chosen 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749F1-CA77-F656-C692-98AC0EFBDA7E}"/>
              </a:ext>
            </a:extLst>
          </p:cNvPr>
          <p:cNvSpPr txBox="1"/>
          <p:nvPr/>
        </p:nvSpPr>
        <p:spPr>
          <a:xfrm>
            <a:off x="8536112" y="4185906"/>
            <a:ext cx="281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solves a real-world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3798-F168-3541-6B48-BEB1866C79B0}"/>
              </a:ext>
            </a:extLst>
          </p:cNvPr>
          <p:cNvSpPr txBox="1"/>
          <p:nvPr/>
        </p:nvSpPr>
        <p:spPr>
          <a:xfrm>
            <a:off x="8488794" y="4446385"/>
            <a:ext cx="375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in your major or hobby.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74852-C2F8-42B6-DB00-0B01F84DC352}"/>
              </a:ext>
            </a:extLst>
          </p:cNvPr>
          <p:cNvSpPr txBox="1"/>
          <p:nvPr/>
        </p:nvSpPr>
        <p:spPr>
          <a:xfrm>
            <a:off x="8784404" y="5007948"/>
            <a:ext cx="2897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https://byui-cse.github.io/cse111-course/lesson11/prove.html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9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Students.py</a:t>
            </a:r>
            <a:endParaRPr lang="en-US" dirty="0"/>
          </a:p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00E77-7768-2FE7-3B56-CE789B27AB3A}"/>
              </a:ext>
            </a:extLst>
          </p:cNvPr>
          <p:cNvSpPr/>
          <p:nvPr/>
        </p:nvSpPr>
        <p:spPr>
          <a:xfrm>
            <a:off x="682783" y="5471536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determine_name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86D5537-9242-4C57-7779-A2D5B0A2EDFE}"/>
              </a:ext>
            </a:extLst>
          </p:cNvPr>
          <p:cNvSpPr/>
          <p:nvPr/>
        </p:nvSpPr>
        <p:spPr>
          <a:xfrm>
            <a:off x="707380" y="51467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C61A6EB5-8CE5-187F-879F-DF26A600F57C}"/>
              </a:ext>
            </a:extLst>
          </p:cNvPr>
          <p:cNvSpPr/>
          <p:nvPr/>
        </p:nvSpPr>
        <p:spPr>
          <a:xfrm rot="5400000">
            <a:off x="3845112" y="54719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55F99-749E-0ECE-DD1B-A8E63CA6F84A}"/>
              </a:ext>
            </a:extLst>
          </p:cNvPr>
          <p:cNvSpPr txBox="1"/>
          <p:nvPr/>
        </p:nvSpPr>
        <p:spPr>
          <a:xfrm>
            <a:off x="924991" y="5111894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Students,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0250F2C2-D4FF-FC7D-9586-573F879558BD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D8EA-4668-3613-DFDB-5560D523C830}"/>
              </a:ext>
            </a:extLst>
          </p:cNvPr>
          <p:cNvSpPr txBox="1"/>
          <p:nvPr/>
        </p:nvSpPr>
        <p:spPr>
          <a:xfrm>
            <a:off x="3293465" y="3500482"/>
            <a:ext cx="148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EE7C9-AB97-7DC3-A6BD-EC8036330CE0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6A260BCE-2836-0AA9-60F9-8A3A0B74E5BA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1">
            <a:extLst>
              <a:ext uri="{FF2B5EF4-FFF2-40B4-BE49-F238E27FC236}">
                <a16:creationId xmlns:a16="http://schemas.microsoft.com/office/drawing/2014/main" id="{84EB4FF2-356E-F9D8-220A-817195DFC629}"/>
              </a:ext>
            </a:extLst>
          </p:cNvPr>
          <p:cNvSpPr/>
          <p:nvPr/>
        </p:nvSpPr>
        <p:spPr>
          <a:xfrm>
            <a:off x="6834162" y="28714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15958-6080-BBB4-AAAA-7C8F24683ED1}"/>
              </a:ext>
            </a:extLst>
          </p:cNvPr>
          <p:cNvSpPr txBox="1"/>
          <p:nvPr/>
        </p:nvSpPr>
        <p:spPr>
          <a:xfrm>
            <a:off x="7090023" y="2817841"/>
            <a:ext cx="129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Magnetic Disk 23">
            <a:extLst>
              <a:ext uri="{FF2B5EF4-FFF2-40B4-BE49-F238E27FC236}">
                <a16:creationId xmlns:a16="http://schemas.microsoft.com/office/drawing/2014/main" id="{7C9EECC5-E78D-FD1E-2A54-BB2C07CFD495}"/>
              </a:ext>
            </a:extLst>
          </p:cNvPr>
          <p:cNvSpPr/>
          <p:nvPr/>
        </p:nvSpPr>
        <p:spPr>
          <a:xfrm>
            <a:off x="3075854" y="39807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5FD1C-AD7D-B371-286E-9ABA657C3F47}"/>
              </a:ext>
            </a:extLst>
          </p:cNvPr>
          <p:cNvSpPr txBox="1"/>
          <p:nvPr/>
        </p:nvSpPr>
        <p:spPr>
          <a:xfrm>
            <a:off x="3293466" y="3945883"/>
            <a:ext cx="126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854B81-3906-B6D3-3AC3-927F5F0F4BA4}"/>
              </a:ext>
            </a:extLst>
          </p:cNvPr>
          <p:cNvSpPr/>
          <p:nvPr/>
        </p:nvSpPr>
        <p:spPr>
          <a:xfrm>
            <a:off x="176100" y="2482472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get_students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FD70A410-0DD0-D27A-5F09-0F463847D1F5}"/>
              </a:ext>
            </a:extLst>
          </p:cNvPr>
          <p:cNvSpPr/>
          <p:nvPr/>
        </p:nvSpPr>
        <p:spPr>
          <a:xfrm rot="5400000">
            <a:off x="2342710" y="2468124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EAEEA64-FDC5-23D8-78D7-33E427960069}"/>
              </a:ext>
            </a:extLst>
          </p:cNvPr>
          <p:cNvSpPr/>
          <p:nvPr/>
        </p:nvSpPr>
        <p:spPr>
          <a:xfrm>
            <a:off x="176100" y="2832592"/>
            <a:ext cx="1488141" cy="2743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students.csv</a:t>
            </a:r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2E61BC65-744E-7D72-C2AA-7A308171C3A2}"/>
              </a:ext>
            </a:extLst>
          </p:cNvPr>
          <p:cNvSpPr/>
          <p:nvPr/>
        </p:nvSpPr>
        <p:spPr>
          <a:xfrm>
            <a:off x="1168465" y="3145723"/>
            <a:ext cx="140384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82A0C6F-D19E-11E7-3F03-331BD44F9EBD}"/>
              </a:ext>
            </a:extLst>
          </p:cNvPr>
          <p:cNvCxnSpPr>
            <a:stCxn id="26" idx="1"/>
            <a:endCxn id="27" idx="2"/>
          </p:cNvCxnSpPr>
          <p:nvPr/>
        </p:nvCxnSpPr>
        <p:spPr>
          <a:xfrm rot="16200000" flipH="1">
            <a:off x="932886" y="3094198"/>
            <a:ext cx="222865" cy="248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F73BF59-C54A-88C9-C9A4-850436F2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" y="31595"/>
            <a:ext cx="2841094" cy="1405327"/>
          </a:xfrm>
          <a:prstGeom prst="rect">
            <a:avLst/>
          </a:prstGeom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41B83F-F7D6-3F1E-C286-5D3D852D897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rot="16200000" flipH="1">
            <a:off x="2397600" y="2820601"/>
            <a:ext cx="879224" cy="733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0B81F9F-0BA3-A57D-4B3B-9F4D74F81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67" y="38359"/>
            <a:ext cx="4932269" cy="12517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0E1D02-1AC4-94BB-EC3E-AE038FB5DF6E}"/>
              </a:ext>
            </a:extLst>
          </p:cNvPr>
          <p:cNvSpPr/>
          <p:nvPr/>
        </p:nvSpPr>
        <p:spPr>
          <a:xfrm>
            <a:off x="176100" y="3878557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get_inumber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AB4751E8-C337-B576-48E7-EF60853AC424}"/>
              </a:ext>
            </a:extLst>
          </p:cNvPr>
          <p:cNvSpPr/>
          <p:nvPr/>
        </p:nvSpPr>
        <p:spPr>
          <a:xfrm rot="5400000">
            <a:off x="2342710" y="3864209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85C666B-B7D8-64A8-D4F2-45CD8DF8EEC5}"/>
              </a:ext>
            </a:extLst>
          </p:cNvPr>
          <p:cNvCxnSpPr>
            <a:cxnSpLocks/>
            <a:stCxn id="36" idx="1"/>
            <a:endCxn id="18" idx="2"/>
          </p:cNvCxnSpPr>
          <p:nvPr/>
        </p:nvCxnSpPr>
        <p:spPr>
          <a:xfrm>
            <a:off x="2622148" y="4015717"/>
            <a:ext cx="453706" cy="102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A46CE6-7391-2468-2166-325BB04D766A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H="1">
            <a:off x="835311" y="4130549"/>
            <a:ext cx="3727725" cy="1016209"/>
          </a:xfrm>
          <a:prstGeom prst="bentConnector4">
            <a:avLst>
              <a:gd name="adj1" fmla="val -6132"/>
              <a:gd name="adj2" fmla="val 59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BEE92B7-D411-2447-DE9E-A77313FE489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H="1">
            <a:off x="835311" y="3685148"/>
            <a:ext cx="3942877" cy="1461610"/>
          </a:xfrm>
          <a:prstGeom prst="bentConnector4">
            <a:avLst>
              <a:gd name="adj1" fmla="val -5798"/>
              <a:gd name="adj2" fmla="val 56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F432DAC-4580-5DBE-1F1D-401759894D04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V="1">
            <a:off x="4110203" y="3008563"/>
            <a:ext cx="2723959" cy="2600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EE4D19A-3783-F6A3-4EED-9DBA99EA4C85}"/>
              </a:ext>
            </a:extLst>
          </p:cNvPr>
          <p:cNvCxnSpPr>
            <a:cxnSpLocks/>
            <a:stCxn id="3" idx="2"/>
            <a:endCxn id="51" idx="1"/>
          </p:cNvCxnSpPr>
          <p:nvPr/>
        </p:nvCxnSpPr>
        <p:spPr>
          <a:xfrm rot="16200000" flipH="1">
            <a:off x="8078940" y="2847988"/>
            <a:ext cx="672634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id="{3BB50ECE-59BD-450F-47B4-EADEE4041B4F}"/>
              </a:ext>
            </a:extLst>
          </p:cNvPr>
          <p:cNvSpPr/>
          <p:nvPr/>
        </p:nvSpPr>
        <p:spPr>
          <a:xfrm>
            <a:off x="4188216" y="1139495"/>
            <a:ext cx="167640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Key, Value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93535F-7B51-77D9-FCC7-1DEDCB7DC55D}"/>
              </a:ext>
            </a:extLst>
          </p:cNvPr>
          <p:cNvSpPr/>
          <p:nvPr/>
        </p:nvSpPr>
        <p:spPr>
          <a:xfrm>
            <a:off x="4195201" y="48529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students.csv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1EE57A-0A49-D596-1B2A-7A9E4A0A03E9}"/>
              </a:ext>
            </a:extLst>
          </p:cNvPr>
          <p:cNvSpPr/>
          <p:nvPr/>
        </p:nvSpPr>
        <p:spPr>
          <a:xfrm>
            <a:off x="4195201" y="398151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I-number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FEC6FBF-C541-6054-6F22-822A29317563}"/>
              </a:ext>
            </a:extLst>
          </p:cNvPr>
          <p:cNvSpPr/>
          <p:nvPr/>
        </p:nvSpPr>
        <p:spPr>
          <a:xfrm>
            <a:off x="4195201" y="747775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2" name="Magnetic Disk 23">
            <a:extLst>
              <a:ext uri="{FF2B5EF4-FFF2-40B4-BE49-F238E27FC236}">
                <a16:creationId xmlns:a16="http://schemas.microsoft.com/office/drawing/2014/main" id="{99EFEF8A-9737-C84F-2A29-C7753E00C708}"/>
              </a:ext>
            </a:extLst>
          </p:cNvPr>
          <p:cNvSpPr/>
          <p:nvPr/>
        </p:nvSpPr>
        <p:spPr>
          <a:xfrm>
            <a:off x="4345424" y="16130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187099-FAD8-481F-CE51-E62754C110C9}"/>
              </a:ext>
            </a:extLst>
          </p:cNvPr>
          <p:cNvSpPr txBox="1"/>
          <p:nvPr/>
        </p:nvSpPr>
        <p:spPr>
          <a:xfrm>
            <a:off x="4563036" y="1578208"/>
            <a:ext cx="126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0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Students.py</a:t>
            </a:r>
            <a:endParaRPr lang="en-US" dirty="0"/>
          </a:p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00E77-7768-2FE7-3B56-CE789B27AB3A}"/>
              </a:ext>
            </a:extLst>
          </p:cNvPr>
          <p:cNvSpPr/>
          <p:nvPr/>
        </p:nvSpPr>
        <p:spPr>
          <a:xfrm>
            <a:off x="4800530" y="6072128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determine_name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86D5537-9242-4C57-7779-A2D5B0A2EDFE}"/>
              </a:ext>
            </a:extLst>
          </p:cNvPr>
          <p:cNvSpPr/>
          <p:nvPr/>
        </p:nvSpPr>
        <p:spPr>
          <a:xfrm>
            <a:off x="4825127" y="57473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C61A6EB5-8CE5-187F-879F-DF26A600F57C}"/>
              </a:ext>
            </a:extLst>
          </p:cNvPr>
          <p:cNvSpPr/>
          <p:nvPr/>
        </p:nvSpPr>
        <p:spPr>
          <a:xfrm rot="5400000">
            <a:off x="7962859" y="60725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55F99-749E-0ECE-DD1B-A8E63CA6F84A}"/>
              </a:ext>
            </a:extLst>
          </p:cNvPr>
          <p:cNvSpPr txBox="1"/>
          <p:nvPr/>
        </p:nvSpPr>
        <p:spPr>
          <a:xfrm>
            <a:off x="5042738" y="5712486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Students,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0250F2C2-D4FF-FC7D-9586-573F879558BD}"/>
              </a:ext>
            </a:extLst>
          </p:cNvPr>
          <p:cNvSpPr/>
          <p:nvPr/>
        </p:nvSpPr>
        <p:spPr>
          <a:xfrm>
            <a:off x="3075854" y="31588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D8EA-4668-3613-DFDB-5560D523C830}"/>
              </a:ext>
            </a:extLst>
          </p:cNvPr>
          <p:cNvSpPr txBox="1"/>
          <p:nvPr/>
        </p:nvSpPr>
        <p:spPr>
          <a:xfrm>
            <a:off x="3293465" y="3123962"/>
            <a:ext cx="148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EE7C9-AB97-7DC3-A6BD-EC8036330CE0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6A260BCE-2836-0AA9-60F9-8A3A0B74E5BA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1">
            <a:extLst>
              <a:ext uri="{FF2B5EF4-FFF2-40B4-BE49-F238E27FC236}">
                <a16:creationId xmlns:a16="http://schemas.microsoft.com/office/drawing/2014/main" id="{84EB4FF2-356E-F9D8-220A-817195DFC629}"/>
              </a:ext>
            </a:extLst>
          </p:cNvPr>
          <p:cNvSpPr/>
          <p:nvPr/>
        </p:nvSpPr>
        <p:spPr>
          <a:xfrm>
            <a:off x="6834162" y="28714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15958-6080-BBB4-AAAA-7C8F24683ED1}"/>
              </a:ext>
            </a:extLst>
          </p:cNvPr>
          <p:cNvSpPr txBox="1"/>
          <p:nvPr/>
        </p:nvSpPr>
        <p:spPr>
          <a:xfrm>
            <a:off x="7090023" y="2817841"/>
            <a:ext cx="129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Magnetic Disk 23">
            <a:extLst>
              <a:ext uri="{FF2B5EF4-FFF2-40B4-BE49-F238E27FC236}">
                <a16:creationId xmlns:a16="http://schemas.microsoft.com/office/drawing/2014/main" id="{7C9EECC5-E78D-FD1E-2A54-BB2C07CFD495}"/>
              </a:ext>
            </a:extLst>
          </p:cNvPr>
          <p:cNvSpPr/>
          <p:nvPr/>
        </p:nvSpPr>
        <p:spPr>
          <a:xfrm>
            <a:off x="3075854" y="36042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5FD1C-AD7D-B371-286E-9ABA657C3F47}"/>
              </a:ext>
            </a:extLst>
          </p:cNvPr>
          <p:cNvSpPr txBox="1"/>
          <p:nvPr/>
        </p:nvSpPr>
        <p:spPr>
          <a:xfrm>
            <a:off x="3293466" y="3569363"/>
            <a:ext cx="126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854B81-3906-B6D3-3AC3-927F5F0F4BA4}"/>
              </a:ext>
            </a:extLst>
          </p:cNvPr>
          <p:cNvSpPr/>
          <p:nvPr/>
        </p:nvSpPr>
        <p:spPr>
          <a:xfrm>
            <a:off x="176100" y="2482472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get_students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FD70A410-0DD0-D27A-5F09-0F463847D1F5}"/>
              </a:ext>
            </a:extLst>
          </p:cNvPr>
          <p:cNvSpPr/>
          <p:nvPr/>
        </p:nvSpPr>
        <p:spPr>
          <a:xfrm rot="5400000">
            <a:off x="2342710" y="2468124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EAEEA64-FDC5-23D8-78D7-33E427960069}"/>
              </a:ext>
            </a:extLst>
          </p:cNvPr>
          <p:cNvSpPr/>
          <p:nvPr/>
        </p:nvSpPr>
        <p:spPr>
          <a:xfrm>
            <a:off x="176100" y="2832592"/>
            <a:ext cx="1488141" cy="2743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students.csv</a:t>
            </a:r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2E61BC65-744E-7D72-C2AA-7A308171C3A2}"/>
              </a:ext>
            </a:extLst>
          </p:cNvPr>
          <p:cNvSpPr/>
          <p:nvPr/>
        </p:nvSpPr>
        <p:spPr>
          <a:xfrm>
            <a:off x="1168465" y="3145723"/>
            <a:ext cx="140384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82A0C6F-D19E-11E7-3F03-331BD44F9EBD}"/>
              </a:ext>
            </a:extLst>
          </p:cNvPr>
          <p:cNvCxnSpPr>
            <a:stCxn id="26" idx="1"/>
            <a:endCxn id="27" idx="2"/>
          </p:cNvCxnSpPr>
          <p:nvPr/>
        </p:nvCxnSpPr>
        <p:spPr>
          <a:xfrm rot="16200000" flipH="1">
            <a:off x="932886" y="3094198"/>
            <a:ext cx="222865" cy="248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F73BF59-C54A-88C9-C9A4-850436F2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" y="31595"/>
            <a:ext cx="2841094" cy="1405327"/>
          </a:xfrm>
          <a:prstGeom prst="rect">
            <a:avLst/>
          </a:prstGeom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41B83F-F7D6-3F1E-C286-5D3D852D897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rot="16200000" flipH="1">
            <a:off x="2585860" y="2632341"/>
            <a:ext cx="502704" cy="733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0B81F9F-0BA3-A57D-4B3B-9F4D74F81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67" y="38359"/>
            <a:ext cx="4932269" cy="12517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0E1D02-1AC4-94BB-EC3E-AE038FB5DF6E}"/>
              </a:ext>
            </a:extLst>
          </p:cNvPr>
          <p:cNvSpPr/>
          <p:nvPr/>
        </p:nvSpPr>
        <p:spPr>
          <a:xfrm>
            <a:off x="176100" y="3878557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get_inumber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AB4751E8-C337-B576-48E7-EF60853AC424}"/>
              </a:ext>
            </a:extLst>
          </p:cNvPr>
          <p:cNvSpPr/>
          <p:nvPr/>
        </p:nvSpPr>
        <p:spPr>
          <a:xfrm rot="5400000">
            <a:off x="2342710" y="3864209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85C666B-B7D8-64A8-D4F2-45CD8DF8EEC5}"/>
              </a:ext>
            </a:extLst>
          </p:cNvPr>
          <p:cNvCxnSpPr>
            <a:cxnSpLocks/>
            <a:stCxn id="36" idx="1"/>
            <a:endCxn id="18" idx="2"/>
          </p:cNvCxnSpPr>
          <p:nvPr/>
        </p:nvCxnSpPr>
        <p:spPr>
          <a:xfrm flipV="1">
            <a:off x="2622148" y="3741387"/>
            <a:ext cx="453706" cy="274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A46CE6-7391-2468-2166-325BB04D766A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H="1">
            <a:off x="4953058" y="4332034"/>
            <a:ext cx="1013301" cy="1415316"/>
          </a:xfrm>
          <a:prstGeom prst="bentConnector4">
            <a:avLst>
              <a:gd name="adj1" fmla="val -22560"/>
              <a:gd name="adj2" fmla="val 56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BEE92B7-D411-2447-DE9E-A77313FE489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778188" y="3308628"/>
            <a:ext cx="174870" cy="2438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F432DAC-4580-5DBE-1F1D-401759894D04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6834162" y="3008563"/>
            <a:ext cx="1393788" cy="3201187"/>
          </a:xfrm>
          <a:prstGeom prst="bentConnector5">
            <a:avLst>
              <a:gd name="adj1" fmla="val -16401"/>
              <a:gd name="adj2" fmla="val 50000"/>
              <a:gd name="adj3" fmla="val 1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EE4D19A-3783-F6A3-4EED-9DBA99EA4C85}"/>
              </a:ext>
            </a:extLst>
          </p:cNvPr>
          <p:cNvCxnSpPr>
            <a:cxnSpLocks/>
            <a:stCxn id="3" idx="2"/>
            <a:endCxn id="51" idx="1"/>
          </p:cNvCxnSpPr>
          <p:nvPr/>
        </p:nvCxnSpPr>
        <p:spPr>
          <a:xfrm rot="16200000" flipH="1">
            <a:off x="8078940" y="2847988"/>
            <a:ext cx="672634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60CDC2-9701-DB60-E473-30B20CACE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745" y="4734218"/>
            <a:ext cx="2577175" cy="1748955"/>
          </a:xfrm>
          <a:prstGeom prst="rect">
            <a:avLst/>
          </a:prstGeom>
        </p:spPr>
      </p:pic>
      <p:sp>
        <p:nvSpPr>
          <p:cNvPr id="16" name="Magnetic Disk 15">
            <a:extLst>
              <a:ext uri="{FF2B5EF4-FFF2-40B4-BE49-F238E27FC236}">
                <a16:creationId xmlns:a16="http://schemas.microsoft.com/office/drawing/2014/main" id="{4B22CB26-BBF8-6EFD-30A2-9E5197661681}"/>
              </a:ext>
            </a:extLst>
          </p:cNvPr>
          <p:cNvSpPr/>
          <p:nvPr/>
        </p:nvSpPr>
        <p:spPr>
          <a:xfrm>
            <a:off x="3062847" y="41822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65D5F-4D1B-773E-ABAB-FE20BCBF9CE3}"/>
              </a:ext>
            </a:extLst>
          </p:cNvPr>
          <p:cNvSpPr txBox="1"/>
          <p:nvPr/>
        </p:nvSpPr>
        <p:spPr>
          <a:xfrm>
            <a:off x="3280458" y="4147368"/>
            <a:ext cx="268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inumber_dashremoved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520A7E-E82E-7955-AA57-EAB7A91CF470}"/>
              </a:ext>
            </a:extLst>
          </p:cNvPr>
          <p:cNvSpPr/>
          <p:nvPr/>
        </p:nvSpPr>
        <p:spPr>
          <a:xfrm>
            <a:off x="603398" y="6021670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Remove_dashes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A2A40840-990F-698B-F140-C14181DAE416}"/>
              </a:ext>
            </a:extLst>
          </p:cNvPr>
          <p:cNvSpPr/>
          <p:nvPr/>
        </p:nvSpPr>
        <p:spPr>
          <a:xfrm>
            <a:off x="627995" y="56968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64912F2C-6194-85BF-8BB2-DA8019BB2E7A}"/>
              </a:ext>
            </a:extLst>
          </p:cNvPr>
          <p:cNvSpPr/>
          <p:nvPr/>
        </p:nvSpPr>
        <p:spPr>
          <a:xfrm rot="5400000">
            <a:off x="3765727" y="60221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B927AA-65EE-B578-ADF9-0007105DBE35}"/>
              </a:ext>
            </a:extLst>
          </p:cNvPr>
          <p:cNvSpPr txBox="1"/>
          <p:nvPr/>
        </p:nvSpPr>
        <p:spPr>
          <a:xfrm>
            <a:off x="845606" y="5662028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F8B02DD-36F3-A3BC-CAF4-8263216BE89B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H="1">
            <a:off x="755926" y="3754029"/>
            <a:ext cx="3807110" cy="1942863"/>
          </a:xfrm>
          <a:prstGeom prst="bentConnector4">
            <a:avLst>
              <a:gd name="adj1" fmla="val -6005"/>
              <a:gd name="adj2" fmla="val 54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D2D21E3-1411-C258-BEC6-2BE1A3C5829E}"/>
              </a:ext>
            </a:extLst>
          </p:cNvPr>
          <p:cNvSpPr/>
          <p:nvPr/>
        </p:nvSpPr>
        <p:spPr>
          <a:xfrm>
            <a:off x="298465" y="4156289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validate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961B89CC-2270-02B3-E5EF-67D5ABF64F50}"/>
              </a:ext>
            </a:extLst>
          </p:cNvPr>
          <p:cNvSpPr/>
          <p:nvPr/>
        </p:nvSpPr>
        <p:spPr>
          <a:xfrm>
            <a:off x="4188216" y="1139495"/>
            <a:ext cx="167640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Key,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4D6E8-1E05-D27D-F238-EE2B636B8B8F}"/>
              </a:ext>
            </a:extLst>
          </p:cNvPr>
          <p:cNvSpPr/>
          <p:nvPr/>
        </p:nvSpPr>
        <p:spPr>
          <a:xfrm>
            <a:off x="4195201" y="48529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students.csv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C3F854-4AEC-F626-9A55-2E519F500BAE}"/>
              </a:ext>
            </a:extLst>
          </p:cNvPr>
          <p:cNvSpPr/>
          <p:nvPr/>
        </p:nvSpPr>
        <p:spPr>
          <a:xfrm>
            <a:off x="4195201" y="398151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I-number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7BE211-87A0-38A4-8B20-9654BD7D9C11}"/>
              </a:ext>
            </a:extLst>
          </p:cNvPr>
          <p:cNvSpPr/>
          <p:nvPr/>
        </p:nvSpPr>
        <p:spPr>
          <a:xfrm>
            <a:off x="4195201" y="747775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8" name="Magnetic Disk 23">
            <a:extLst>
              <a:ext uri="{FF2B5EF4-FFF2-40B4-BE49-F238E27FC236}">
                <a16:creationId xmlns:a16="http://schemas.microsoft.com/office/drawing/2014/main" id="{A57D2FD7-4B56-6A7C-774C-71FE883F8C4A}"/>
              </a:ext>
            </a:extLst>
          </p:cNvPr>
          <p:cNvSpPr/>
          <p:nvPr/>
        </p:nvSpPr>
        <p:spPr>
          <a:xfrm>
            <a:off x="4345424" y="16130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CE3D7-D487-CACF-828C-1627EE91F005}"/>
              </a:ext>
            </a:extLst>
          </p:cNvPr>
          <p:cNvSpPr txBox="1"/>
          <p:nvPr/>
        </p:nvSpPr>
        <p:spPr>
          <a:xfrm>
            <a:off x="4563036" y="1578208"/>
            <a:ext cx="126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AC34-3AB2-8075-2306-9DF31EAD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B84D2-EDF0-8AD3-96F0-6E121538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Purpose¶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8AFAA-242C-8588-D6BB-8D2515B21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Prove that you can write a Python program that reads CSV files and creates, populates, and uses a dictionary.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745154-699C-BE67-438F-120441F2E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Problem Statement¶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F190E8-6B7A-40F0-5E69-C9787F2D7E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local grocery store subscribes to an online service that enables its customers to order groceries online.</a:t>
            </a:r>
          </a:p>
          <a:p>
            <a:r>
              <a:rPr lang="en-US" dirty="0"/>
              <a:t>After a customer completes an order, the online service sends a CSV file that contains the customer's requests to the grocery store. </a:t>
            </a:r>
          </a:p>
          <a:p>
            <a:r>
              <a:rPr lang="en-US" dirty="0"/>
              <a:t>The store </a:t>
            </a:r>
            <a:r>
              <a:rPr lang="en-US" b="1" dirty="0"/>
              <a:t>needs you to write a program </a:t>
            </a:r>
          </a:p>
          <a:p>
            <a:pPr lvl="1"/>
            <a:r>
              <a:rPr lang="en-US" dirty="0"/>
              <a:t>that reads the CSV file and </a:t>
            </a:r>
          </a:p>
          <a:p>
            <a:pPr lvl="1"/>
            <a:r>
              <a:rPr lang="en-US" dirty="0"/>
              <a:t>prints to the terminal window a receipt </a:t>
            </a:r>
          </a:p>
          <a:p>
            <a:pPr lvl="2"/>
            <a:r>
              <a:rPr lang="en-US" dirty="0"/>
              <a:t>that lists the purchased items and </a:t>
            </a:r>
          </a:p>
          <a:p>
            <a:pPr lvl="2"/>
            <a:r>
              <a:rPr lang="en-US" dirty="0"/>
              <a:t>shows the subtotal, </a:t>
            </a:r>
          </a:p>
          <a:p>
            <a:pPr lvl="3"/>
            <a:r>
              <a:rPr lang="en-US" dirty="0"/>
              <a:t>the sales tax amount, and </a:t>
            </a:r>
          </a:p>
          <a:p>
            <a:pPr lvl="3"/>
            <a:r>
              <a:rPr lang="en-US" dirty="0"/>
              <a:t>the total.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A7AC3-63C5-3387-87FA-3E044FBD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4374589"/>
            <a:ext cx="4233122" cy="2104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12D69-DDAA-328D-6432-9AA67AA09E40}"/>
              </a:ext>
            </a:extLst>
          </p:cNvPr>
          <p:cNvSpPr txBox="1"/>
          <p:nvPr/>
        </p:nvSpPr>
        <p:spPr>
          <a:xfrm>
            <a:off x="76200" y="6479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https://byui-cse.github.io/cse111-course/lesson09/prove.html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90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73-F35A-DED8-BF67-F497E17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1522B-CE8E-B88F-DC2D-669F23D20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BF09-6BE8-9E39-9D91-CE571C87F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Download both of these files: </a:t>
            </a:r>
            <a:r>
              <a:rPr lang="en-US" dirty="0">
                <a:hlinkClick r:id="rId2"/>
              </a:rPr>
              <a:t>products.csv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request.csv</a:t>
            </a:r>
            <a:r>
              <a:rPr lang="en-US" dirty="0"/>
              <a:t> and save them in the same folder where you will save your Python program.</a:t>
            </a:r>
          </a:p>
          <a:p>
            <a:r>
              <a:rPr lang="en-US" dirty="0"/>
              <a:t>Open the </a:t>
            </a:r>
            <a:r>
              <a:rPr lang="en-US" dirty="0" err="1"/>
              <a:t>products.csv</a:t>
            </a:r>
            <a:r>
              <a:rPr lang="en-US" dirty="0"/>
              <a:t> file in VS Code and examine it. Notice that each row in this file contains three values separated by commas: a product number, a product name, and a retail price. </a:t>
            </a:r>
          </a:p>
          <a:p>
            <a:pPr lvl="1"/>
            <a:r>
              <a:rPr lang="en-US" dirty="0"/>
              <a:t>Also, notice that each product number in the </a:t>
            </a:r>
            <a:r>
              <a:rPr lang="en-US" dirty="0" err="1"/>
              <a:t>products.csv</a:t>
            </a:r>
            <a:r>
              <a:rPr lang="en-US" dirty="0"/>
              <a:t> file is unique. </a:t>
            </a:r>
          </a:p>
          <a:p>
            <a:pPr lvl="1"/>
            <a:r>
              <a:rPr lang="en-US" dirty="0"/>
              <a:t>This means that your program can read the </a:t>
            </a:r>
            <a:r>
              <a:rPr lang="en-US" dirty="0" err="1"/>
              <a:t>products.csv</a:t>
            </a:r>
            <a:r>
              <a:rPr lang="en-US" dirty="0"/>
              <a:t> file into a dictionary and use the product numbers as keys in the dictionary.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04AD8-DF62-1CDF-FC31-7A8C7011E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B46D3-DC44-38A1-5DBA-513BDBAB46A1}"/>
              </a:ext>
            </a:extLst>
          </p:cNvPr>
          <p:cNvSpPr/>
          <p:nvPr/>
        </p:nvSpPr>
        <p:spPr>
          <a:xfrm>
            <a:off x="7046259" y="57993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Products.csv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B9A8A-DC41-4C83-1197-BB92679DB886}"/>
              </a:ext>
            </a:extLst>
          </p:cNvPr>
          <p:cNvSpPr/>
          <p:nvPr/>
        </p:nvSpPr>
        <p:spPr>
          <a:xfrm>
            <a:off x="10392989" y="57993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Request.csv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EF00E-2F97-BA99-6183-A0A069513DA5}"/>
              </a:ext>
            </a:extLst>
          </p:cNvPr>
          <p:cNvSpPr/>
          <p:nvPr/>
        </p:nvSpPr>
        <p:spPr>
          <a:xfrm>
            <a:off x="7046259" y="407616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(PK)Product#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286159-E7D9-BE65-D8C4-A22AB0DB6BDC}"/>
              </a:ext>
            </a:extLst>
          </p:cNvPr>
          <p:cNvSpPr/>
          <p:nvPr/>
        </p:nvSpPr>
        <p:spPr>
          <a:xfrm>
            <a:off x="7046259" y="757239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EFC75-877A-A7A9-1062-93D1C9248D97}"/>
              </a:ext>
            </a:extLst>
          </p:cNvPr>
          <p:cNvSpPr/>
          <p:nvPr/>
        </p:nvSpPr>
        <p:spPr>
          <a:xfrm>
            <a:off x="7046259" y="1106862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7839-1EFD-A326-E7D0-6ECC264A96E1}"/>
              </a:ext>
            </a:extLst>
          </p:cNvPr>
          <p:cNvSpPr/>
          <p:nvPr/>
        </p:nvSpPr>
        <p:spPr>
          <a:xfrm>
            <a:off x="10392989" y="407615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6DA3F-7E42-4D44-8615-C808F1FE2CFA}"/>
              </a:ext>
            </a:extLst>
          </p:cNvPr>
          <p:cNvSpPr/>
          <p:nvPr/>
        </p:nvSpPr>
        <p:spPr>
          <a:xfrm>
            <a:off x="10392989" y="757239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6E45B8-C8FD-CFE6-614C-A9E44308889D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8722659" y="582427"/>
            <a:ext cx="1670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F31B0F7-6031-EF35-69B9-42A6F80CD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3254187"/>
            <a:ext cx="2628900" cy="3581400"/>
          </a:xfrm>
          <a:prstGeom prst="rect">
            <a:avLst/>
          </a:prstGeom>
        </p:spPr>
      </p:pic>
      <p:sp>
        <p:nvSpPr>
          <p:cNvPr id="19" name="Can 18">
            <a:extLst>
              <a:ext uri="{FF2B5EF4-FFF2-40B4-BE49-F238E27FC236}">
                <a16:creationId xmlns:a16="http://schemas.microsoft.com/office/drawing/2014/main" id="{98BD9D02-F445-0540-82F1-CB6B323AB613}"/>
              </a:ext>
            </a:extLst>
          </p:cNvPr>
          <p:cNvSpPr/>
          <p:nvPr/>
        </p:nvSpPr>
        <p:spPr>
          <a:xfrm>
            <a:off x="7046258" y="1733179"/>
            <a:ext cx="1676401" cy="493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989294D-8954-3AFE-1810-2F09B0E24D7D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7746112" y="1594832"/>
            <a:ext cx="27669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B8B3-3FB6-0254-210C-C66FAC74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20D7E-0A7E-52CF-B326-2B58F06B2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E228-5C0F-904C-ACAB-BB5AB0E2E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VS Code, create a new file and save it as </a:t>
            </a:r>
            <a:r>
              <a:rPr lang="en-US" dirty="0" err="1"/>
              <a:t>receipt.py</a:t>
            </a:r>
            <a:r>
              <a:rPr lang="en-US" dirty="0"/>
              <a:t> in the same folder where you saved the </a:t>
            </a:r>
            <a:r>
              <a:rPr lang="en-US" dirty="0" err="1"/>
              <a:t>products.csv</a:t>
            </a:r>
            <a:r>
              <a:rPr lang="en-US" dirty="0"/>
              <a:t> and </a:t>
            </a:r>
            <a:r>
              <a:rPr lang="en-US" dirty="0" err="1"/>
              <a:t>request.csv</a:t>
            </a:r>
            <a:r>
              <a:rPr lang="en-US" dirty="0"/>
              <a:t> files.</a:t>
            </a:r>
          </a:p>
          <a:p>
            <a:r>
              <a:rPr lang="en-US" dirty="0"/>
              <a:t>In </a:t>
            </a:r>
            <a:r>
              <a:rPr lang="en-US" dirty="0" err="1"/>
              <a:t>receipt.py</a:t>
            </a:r>
            <a:r>
              <a:rPr lang="en-US" dirty="0"/>
              <a:t>, write a function named </a:t>
            </a:r>
            <a:r>
              <a:rPr lang="en-US" dirty="0" err="1"/>
              <a:t>read_dict</a:t>
            </a:r>
            <a:r>
              <a:rPr lang="en-US" dirty="0"/>
              <a:t> that will open a CSV file for reading and use a </a:t>
            </a:r>
            <a:r>
              <a:rPr lang="en-US" dirty="0" err="1"/>
              <a:t>csv.reader</a:t>
            </a:r>
            <a:r>
              <a:rPr lang="en-US" dirty="0"/>
              <a:t> to read each row and populate a compound dictionary with the contents of the </a:t>
            </a:r>
            <a:r>
              <a:rPr lang="en-US" dirty="0" err="1"/>
              <a:t>products.csv</a:t>
            </a:r>
            <a:r>
              <a:rPr lang="en-US" dirty="0"/>
              <a:t> file.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read_dict</a:t>
            </a:r>
            <a:r>
              <a:rPr lang="en-US" dirty="0"/>
              <a:t> function must have this header and documentation string: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A60E-717E-6559-689D-DAE595DB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6BA0-867A-A65B-225F-60D1EFEAB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3133165" cy="368458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each item in a dictionary has a key and a value. Each item in the </a:t>
            </a:r>
            <a:r>
              <a:rPr lang="en-US" sz="2000" i="1" dirty="0"/>
              <a:t>products</a:t>
            </a:r>
            <a:r>
              <a:rPr lang="en-US" sz="2000" dirty="0"/>
              <a:t> dictionary must have a product number as the key and a list with the product number, product name, and price as the value as shown in the following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01C85-DA46-E233-A1EE-0FAFF6A7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457" y="5123797"/>
            <a:ext cx="4262488" cy="173420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DC9106-493E-236A-DF0B-DD909449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19336"/>
              </p:ext>
            </p:extLst>
          </p:nvPr>
        </p:nvGraphicFramePr>
        <p:xfrm>
          <a:off x="9220472" y="2481385"/>
          <a:ext cx="32918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32">
                  <a:extLst>
                    <a:ext uri="{9D8B030D-6E8A-4147-A177-3AD203B41FA5}">
                      <a16:colId xmlns:a16="http://schemas.microsoft.com/office/drawing/2014/main" val="3945095590"/>
                    </a:ext>
                  </a:extLst>
                </a:gridCol>
                <a:gridCol w="2619008">
                  <a:extLst>
                    <a:ext uri="{9D8B030D-6E8A-4147-A177-3AD203B41FA5}">
                      <a16:colId xmlns:a16="http://schemas.microsoft.com/office/drawing/2014/main" val="172601621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955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8508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"D150"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["D150", "1 gallon milk", 2.85]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6717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"D083"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["D083", "1 cup yogurt", 0.75]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8025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"P143"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["P143", "1 </a:t>
                      </a:r>
                      <a:r>
                        <a:rPr lang="en-US" sz="1200" dirty="0" err="1"/>
                        <a:t>lb</a:t>
                      </a:r>
                      <a:r>
                        <a:rPr lang="en-US" sz="1200" dirty="0"/>
                        <a:t> baby carrots", 1.39]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86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"W231"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["W231", "32 oz granola", 3.21]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6642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"W112"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["W112", "wheat bread", 2.55]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284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"C013"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["C013", "</a:t>
                      </a:r>
                      <a:r>
                        <a:rPr lang="en-US" sz="1200" dirty="0" err="1"/>
                        <a:t>twix</a:t>
                      </a:r>
                      <a:r>
                        <a:rPr lang="en-US" sz="1200" dirty="0"/>
                        <a:t> candy bar", 0.85]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384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5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BA18-D90A-B9DE-595D-576E96C1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5A23-AA78-3853-9D42-A530AA62B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EE138-5F74-E2CF-DEA4-33AEE2D30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the </a:t>
            </a:r>
            <a:r>
              <a:rPr lang="en-US" dirty="0" err="1"/>
              <a:t>request.csv</a:t>
            </a:r>
            <a:r>
              <a:rPr lang="en-US" dirty="0"/>
              <a:t> file in VS Code and examine it. </a:t>
            </a:r>
          </a:p>
          <a:p>
            <a:pPr lvl="1"/>
            <a:r>
              <a:rPr lang="en-US" dirty="0"/>
              <a:t>Notice that each row contains only two values, </a:t>
            </a:r>
          </a:p>
          <a:p>
            <a:pPr lvl="2"/>
            <a:r>
              <a:rPr lang="en-US" dirty="0"/>
              <a:t>a product number and a quantity. </a:t>
            </a:r>
          </a:p>
          <a:p>
            <a:pPr lvl="1"/>
            <a:r>
              <a:rPr lang="en-US" dirty="0"/>
              <a:t>Notice also that product number D083 appears twice in the file. </a:t>
            </a:r>
          </a:p>
          <a:p>
            <a:pPr lvl="2"/>
            <a:r>
              <a:rPr lang="en-US" dirty="0"/>
              <a:t>It appears twice because the customer who created the order in the </a:t>
            </a:r>
            <a:r>
              <a:rPr lang="en-US" dirty="0" err="1"/>
              <a:t>request.csv</a:t>
            </a:r>
            <a:r>
              <a:rPr lang="en-US" dirty="0"/>
              <a:t> file added four yogurts to his order and then later added three more yogurts to his order. </a:t>
            </a:r>
          </a:p>
          <a:p>
            <a:pPr lvl="1"/>
            <a:r>
              <a:rPr lang="en-US" dirty="0"/>
              <a:t>Because product numbers may appear multiple times in the </a:t>
            </a:r>
            <a:r>
              <a:rPr lang="en-US" dirty="0" err="1"/>
              <a:t>request.csv</a:t>
            </a:r>
            <a:r>
              <a:rPr lang="en-US" dirty="0"/>
              <a:t> file, your program must not read the contents of </a:t>
            </a:r>
            <a:r>
              <a:rPr lang="en-US" dirty="0" err="1"/>
              <a:t>request.csv</a:t>
            </a:r>
            <a:r>
              <a:rPr lang="en-US" dirty="0"/>
              <a:t> into a dictionary.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95F2A-6B89-D951-AB77-867DF01A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9D491-1644-D9BE-3654-D7E5311BDF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B74EC0-78A7-463B-A070-79637201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4541510"/>
            <a:ext cx="1879600" cy="14097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E3B96E-685C-F4FB-147B-497FE60FE1E8}"/>
              </a:ext>
            </a:extLst>
          </p:cNvPr>
          <p:cNvSpPr/>
          <p:nvPr/>
        </p:nvSpPr>
        <p:spPr>
          <a:xfrm>
            <a:off x="7046259" y="57993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Products.csv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B0967-02AE-63B9-B150-BBABC84DDD6F}"/>
              </a:ext>
            </a:extLst>
          </p:cNvPr>
          <p:cNvSpPr/>
          <p:nvPr/>
        </p:nvSpPr>
        <p:spPr>
          <a:xfrm>
            <a:off x="10392989" y="57993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Request.csv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E8FB1-7FCB-77BA-50A1-727273035901}"/>
              </a:ext>
            </a:extLst>
          </p:cNvPr>
          <p:cNvSpPr/>
          <p:nvPr/>
        </p:nvSpPr>
        <p:spPr>
          <a:xfrm>
            <a:off x="7046259" y="407616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(PK)Product#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42138-E211-1CB9-779F-097715CD13AD}"/>
              </a:ext>
            </a:extLst>
          </p:cNvPr>
          <p:cNvSpPr/>
          <p:nvPr/>
        </p:nvSpPr>
        <p:spPr>
          <a:xfrm>
            <a:off x="7046259" y="757239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44A44-807A-8487-E26F-14BCED2A025D}"/>
              </a:ext>
            </a:extLst>
          </p:cNvPr>
          <p:cNvSpPr/>
          <p:nvPr/>
        </p:nvSpPr>
        <p:spPr>
          <a:xfrm>
            <a:off x="7046259" y="1106862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E0C6C-74A5-9F83-EB92-A122141DAB52}"/>
              </a:ext>
            </a:extLst>
          </p:cNvPr>
          <p:cNvSpPr/>
          <p:nvPr/>
        </p:nvSpPr>
        <p:spPr>
          <a:xfrm>
            <a:off x="10392989" y="407615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493D6-483D-35B5-27AC-14B6B9D01378}"/>
              </a:ext>
            </a:extLst>
          </p:cNvPr>
          <p:cNvSpPr/>
          <p:nvPr/>
        </p:nvSpPr>
        <p:spPr>
          <a:xfrm>
            <a:off x="10392989" y="757239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FE878E-CD13-FF60-85EF-43C0EF29B697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>
            <a:off x="8722659" y="582427"/>
            <a:ext cx="1670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>
            <a:extLst>
              <a:ext uri="{FF2B5EF4-FFF2-40B4-BE49-F238E27FC236}">
                <a16:creationId xmlns:a16="http://schemas.microsoft.com/office/drawing/2014/main" id="{3F944F23-6558-3679-2ADA-37B6C479F8A7}"/>
              </a:ext>
            </a:extLst>
          </p:cNvPr>
          <p:cNvSpPr/>
          <p:nvPr/>
        </p:nvSpPr>
        <p:spPr>
          <a:xfrm>
            <a:off x="7046258" y="1733179"/>
            <a:ext cx="1676401" cy="493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EB7F44-4194-F109-7A7E-6C22C0AD16B0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>
            <a:off x="7746112" y="1594832"/>
            <a:ext cx="27669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0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9B62-61A9-7090-6CFA-F5BBD48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1405-21CE-A9CA-745F-327D564AF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C0CB3-016C-F364-68DD-FDA8B9F3B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6. In your </a:t>
            </a:r>
            <a:r>
              <a:rPr lang="en-US" dirty="0" err="1"/>
              <a:t>receipt.py</a:t>
            </a:r>
            <a:r>
              <a:rPr lang="en-US" dirty="0"/>
              <a:t> program, write another function named main that does the following: Calls the </a:t>
            </a:r>
            <a:r>
              <a:rPr lang="en-US" dirty="0" err="1"/>
              <a:t>read_dict</a:t>
            </a:r>
            <a:r>
              <a:rPr lang="en-US" dirty="0"/>
              <a:t> function and stores the compound dictionary in a variable named </a:t>
            </a:r>
            <a:r>
              <a:rPr lang="en-US" i="1" dirty="0" err="1"/>
              <a:t>products_dict</a:t>
            </a:r>
            <a:r>
              <a:rPr lang="en-US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Prints the </a:t>
            </a:r>
            <a:r>
              <a:rPr lang="en-US" i="1" dirty="0" err="1"/>
              <a:t>products_dict</a:t>
            </a:r>
            <a:r>
              <a:rPr lang="en-US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Opens the </a:t>
            </a:r>
            <a:r>
              <a:rPr lang="en-US" dirty="0" err="1"/>
              <a:t>request.csv</a:t>
            </a:r>
            <a:r>
              <a:rPr lang="en-US" dirty="0"/>
              <a:t> file for reading.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Skips the first line of the </a:t>
            </a:r>
            <a:r>
              <a:rPr lang="en-US" dirty="0" err="1"/>
              <a:t>request.csv</a:t>
            </a:r>
            <a:r>
              <a:rPr lang="en-US" dirty="0"/>
              <a:t> file because the first line contains column headings.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Uses a loop that reads and processes each row from the </a:t>
            </a:r>
            <a:r>
              <a:rPr lang="en-US" dirty="0" err="1"/>
              <a:t>request.csv</a:t>
            </a:r>
            <a:r>
              <a:rPr lang="en-US" dirty="0"/>
              <a:t> file. Within the body of the loop, your program must do the following for each row: 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Use the requested product number to find the corresponding item in the </a:t>
            </a:r>
            <a:r>
              <a:rPr lang="en-US" i="1" dirty="0" err="1"/>
              <a:t>products_dict</a:t>
            </a:r>
            <a:r>
              <a:rPr lang="en-US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Print the product name, requested quantity, and product price.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0B815-BBAC-494C-0C3E-3DB6018CF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FF4DE-5E50-F1B2-C79F-49E1108430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Because product number D083 appears twice in the </a:t>
            </a:r>
            <a:r>
              <a:rPr lang="en-US" dirty="0" err="1"/>
              <a:t>request.csv</a:t>
            </a:r>
            <a:r>
              <a:rPr lang="en-US" dirty="0"/>
              <a:t> file, your program must not read the </a:t>
            </a:r>
            <a:r>
              <a:rPr lang="en-US" dirty="0" err="1"/>
              <a:t>request.csv</a:t>
            </a:r>
            <a:r>
              <a:rPr lang="en-US" dirty="0"/>
              <a:t> file into a dictionary. </a:t>
            </a:r>
          </a:p>
          <a:p>
            <a:r>
              <a:rPr lang="en-US" dirty="0"/>
              <a:t>Recall that each key in a dictionary is unique. If your program reads the </a:t>
            </a:r>
            <a:r>
              <a:rPr lang="en-US" dirty="0" err="1"/>
              <a:t>request.csv</a:t>
            </a:r>
            <a:r>
              <a:rPr lang="en-US" dirty="0"/>
              <a:t> file into a dictionary, when your program reads line 3 of the </a:t>
            </a:r>
            <a:r>
              <a:rPr lang="en-US" dirty="0" err="1"/>
              <a:t>request.csv</a:t>
            </a:r>
            <a:r>
              <a:rPr lang="en-US" dirty="0"/>
              <a:t> file, your program will put a request for four yogurts into the dictionary. </a:t>
            </a:r>
          </a:p>
          <a:p>
            <a:r>
              <a:rPr lang="en-US" dirty="0"/>
              <a:t>Then when your program reads line 6 of the </a:t>
            </a:r>
            <a:r>
              <a:rPr lang="en-US" dirty="0" err="1"/>
              <a:t>request.csv</a:t>
            </a:r>
            <a:r>
              <a:rPr lang="en-US" dirty="0"/>
              <a:t> file, your program will replace the request for four yogurts with a request for three yogurts. </a:t>
            </a:r>
          </a:p>
          <a:p>
            <a:r>
              <a:rPr lang="en-US" dirty="0"/>
              <a:t>In other words, if your program reads the </a:t>
            </a:r>
            <a:r>
              <a:rPr lang="en-US" dirty="0" err="1"/>
              <a:t>request.csv</a:t>
            </a:r>
            <a:r>
              <a:rPr lang="en-US" dirty="0"/>
              <a:t> file into a dictionary, your program will think that the customer ordered only three yogurts instead of the seven (4 + 3) that he ordered. </a:t>
            </a:r>
          </a:p>
          <a:p>
            <a:r>
              <a:rPr lang="en-US" dirty="0"/>
              <a:t>Therefore, your program must not read the </a:t>
            </a:r>
            <a:r>
              <a:rPr lang="en-US" dirty="0" err="1"/>
              <a:t>request.csv</a:t>
            </a:r>
            <a:r>
              <a:rPr lang="en-US" dirty="0"/>
              <a:t> file into a dictionary but should instead read and process each row similar to </a:t>
            </a:r>
            <a:r>
              <a:rPr lang="en-US" dirty="0">
                <a:hlinkClick r:id="rId2"/>
              </a:rPr>
              <a:t>example 3</a:t>
            </a:r>
            <a:r>
              <a:rPr lang="en-US" dirty="0"/>
              <a:t> in the prepare content for this lesson.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0DF73-7E10-1A34-B2B2-FC09EFA3A8B2}"/>
              </a:ext>
            </a:extLst>
          </p:cNvPr>
          <p:cNvSpPr/>
          <p:nvPr/>
        </p:nvSpPr>
        <p:spPr>
          <a:xfrm>
            <a:off x="7046259" y="57993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Products.csv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92AC-3CB2-4A55-5330-1451862EBAD6}"/>
              </a:ext>
            </a:extLst>
          </p:cNvPr>
          <p:cNvSpPr/>
          <p:nvPr/>
        </p:nvSpPr>
        <p:spPr>
          <a:xfrm>
            <a:off x="10392989" y="57993"/>
            <a:ext cx="1676400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Request.csv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5D4E3-D19E-BBBB-517C-AADC797C9294}"/>
              </a:ext>
            </a:extLst>
          </p:cNvPr>
          <p:cNvSpPr/>
          <p:nvPr/>
        </p:nvSpPr>
        <p:spPr>
          <a:xfrm>
            <a:off x="7046259" y="407616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(PK)Product#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F5F56-44E5-9C89-DB73-5B6B98D0366A}"/>
              </a:ext>
            </a:extLst>
          </p:cNvPr>
          <p:cNvSpPr/>
          <p:nvPr/>
        </p:nvSpPr>
        <p:spPr>
          <a:xfrm>
            <a:off x="7046259" y="757239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668C2-97B2-A36A-37E1-A538D017FEB8}"/>
              </a:ext>
            </a:extLst>
          </p:cNvPr>
          <p:cNvSpPr/>
          <p:nvPr/>
        </p:nvSpPr>
        <p:spPr>
          <a:xfrm>
            <a:off x="7046259" y="1106862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72AE5-4B88-DDE6-09D2-367F1CBBCFE9}"/>
              </a:ext>
            </a:extLst>
          </p:cNvPr>
          <p:cNvSpPr/>
          <p:nvPr/>
        </p:nvSpPr>
        <p:spPr>
          <a:xfrm>
            <a:off x="10392989" y="407615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42617-C0A6-0EC7-B29A-C90F8EEDF5FC}"/>
              </a:ext>
            </a:extLst>
          </p:cNvPr>
          <p:cNvSpPr/>
          <p:nvPr/>
        </p:nvSpPr>
        <p:spPr>
          <a:xfrm>
            <a:off x="10392989" y="757239"/>
            <a:ext cx="1676400" cy="3496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FD1DC1-1C65-0D03-AB20-0ACD5DA2D4B9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8722659" y="582427"/>
            <a:ext cx="1670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id="{309E3178-5EB2-3D77-04C8-19711B89356D}"/>
              </a:ext>
            </a:extLst>
          </p:cNvPr>
          <p:cNvSpPr/>
          <p:nvPr/>
        </p:nvSpPr>
        <p:spPr>
          <a:xfrm>
            <a:off x="7046258" y="1733179"/>
            <a:ext cx="1676401" cy="493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B8EBAF27-AD36-B77D-059D-33F47E7CF7B4}"/>
              </a:ext>
            </a:extLst>
          </p:cNvPr>
          <p:cNvSpPr/>
          <p:nvPr/>
        </p:nvSpPr>
        <p:spPr>
          <a:xfrm>
            <a:off x="10392990" y="1706376"/>
            <a:ext cx="1676400" cy="4930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650B69-3817-6957-CE2A-7ADFC31649D7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5400000">
            <a:off x="7746112" y="1594832"/>
            <a:ext cx="27669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81C7D4-4B59-E34E-3F15-0523FD2833F5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10931432" y="1406618"/>
            <a:ext cx="5995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37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7343-7289-65D9-8265-41E85000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6CF-7ECB-0860-1D75-48892E43C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355F-64B7-84A2-7C62-E2D7FBB36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the bottom of your </a:t>
            </a:r>
            <a:r>
              <a:rPr lang="en-US" dirty="0" err="1"/>
              <a:t>receipt.py</a:t>
            </a:r>
            <a:r>
              <a:rPr lang="en-US" dirty="0"/>
              <a:t> file, add a call to the main function. Be certain to protect the call to main with an if statement as taught in the </a:t>
            </a:r>
            <a:r>
              <a:rPr lang="en-US" dirty="0">
                <a:hlinkClick r:id="rId2"/>
              </a:rPr>
              <a:t>prepare content for lesson 5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4CDC3-6A3A-51D0-3BFD-6118A2A36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96355-7C9C-9D4D-D609-C1BB4FC85F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__name__ == "__main__": </a:t>
            </a:r>
          </a:p>
          <a:p>
            <a:pPr marL="0" indent="0">
              <a:buNone/>
            </a:pPr>
            <a:r>
              <a:rPr lang="en-US" dirty="0"/>
              <a:t>	main()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9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4C8F-5487-2628-9F9D-7D91DC7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09 Prove Milestone: Text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54F2-26A4-688B-6AFC-34F25BF6A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Testing Procedure¶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24D3-DBEB-374B-2C33-8087ABAF4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Download the </a:t>
            </a:r>
            <a:r>
              <a:rPr lang="en-US" dirty="0">
                <a:hlinkClick r:id="rId2"/>
              </a:rPr>
              <a:t>test_products.py</a:t>
            </a:r>
            <a:r>
              <a:rPr lang="en-US" dirty="0"/>
              <a:t> file and save it in the same folder where you saved your </a:t>
            </a:r>
            <a:r>
              <a:rPr lang="en-US" dirty="0" err="1"/>
              <a:t>receipt.py</a:t>
            </a:r>
            <a:r>
              <a:rPr lang="en-US" dirty="0"/>
              <a:t> program. </a:t>
            </a:r>
          </a:p>
          <a:p>
            <a:r>
              <a:rPr lang="en-US" dirty="0"/>
              <a:t>Run the </a:t>
            </a:r>
            <a:r>
              <a:rPr lang="en-US" dirty="0" err="1"/>
              <a:t>test_products.py</a:t>
            </a:r>
            <a:r>
              <a:rPr lang="en-US" dirty="0"/>
              <a:t> file and ensure that the </a:t>
            </a:r>
            <a:r>
              <a:rPr lang="en-US" dirty="0" err="1"/>
              <a:t>test_read_dict</a:t>
            </a:r>
            <a:r>
              <a:rPr lang="en-US" dirty="0"/>
              <a:t> function passes. </a:t>
            </a:r>
          </a:p>
          <a:p>
            <a:r>
              <a:rPr lang="en-US" dirty="0"/>
              <a:t>If it doesn't pass, there is a mistake in your </a:t>
            </a:r>
            <a:r>
              <a:rPr lang="en-US" dirty="0" err="1"/>
              <a:t>read_dict</a:t>
            </a:r>
            <a:r>
              <a:rPr lang="en-US" dirty="0"/>
              <a:t> function. </a:t>
            </a:r>
          </a:p>
          <a:p>
            <a:r>
              <a:rPr lang="en-US" dirty="0"/>
              <a:t>Read the output from </a:t>
            </a:r>
            <a:r>
              <a:rPr lang="en-US" dirty="0" err="1"/>
              <a:t>pytest</a:t>
            </a:r>
            <a:r>
              <a:rPr lang="en-US" dirty="0"/>
              <a:t>, fix the mistake, and run the </a:t>
            </a:r>
            <a:r>
              <a:rPr lang="en-US" dirty="0" err="1"/>
              <a:t>test_products.py</a:t>
            </a:r>
            <a:r>
              <a:rPr lang="en-US" dirty="0"/>
              <a:t> file again until the test function passes.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52107-BA96-FE95-6228-8F5C50E9F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91E67-63C7-35C4-69F1-A4F962A8A2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56715-824E-FF28-AD43-D23B6606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6019800" cy="18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4B15-1DAC-6CD8-8DCB-E3B90115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6A44-E051-9605-DB18-AC2268015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CBE3-74C9-1A9E-F462-ED54205B18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your program and verify that it prints the </a:t>
            </a:r>
            <a:r>
              <a:rPr lang="en-US" i="1" dirty="0"/>
              <a:t>products</a:t>
            </a:r>
            <a:r>
              <a:rPr lang="en-US" dirty="0"/>
              <a:t> dictionary and requested items as shown in the sample output below.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C28F5-8607-5763-71AB-506083A68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74009-8031-41CF-048F-8FE52D7086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10228"/>
            <a:ext cx="5183188" cy="36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156-EFF3-D652-4C69-28E9D77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37C2-0027-2269-52A3-AE52098B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8" descr="No alternative text description for this image">
            <a:extLst>
              <a:ext uri="{FF2B5EF4-FFF2-40B4-BE49-F238E27FC236}">
                <a16:creationId xmlns:a16="http://schemas.microsoft.com/office/drawing/2014/main" id="{7B6AA44C-0323-D4FF-5CAC-E724B568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7" y="0"/>
            <a:ext cx="7226489" cy="68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receipt.py</a:t>
            </a:r>
            <a:endParaRPr lang="en-US" dirty="0"/>
          </a:p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00E77-7768-2FE7-3B56-CE789B27AB3A}"/>
              </a:ext>
            </a:extLst>
          </p:cNvPr>
          <p:cNvSpPr/>
          <p:nvPr/>
        </p:nvSpPr>
        <p:spPr>
          <a:xfrm>
            <a:off x="4941188" y="609301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determine_receipt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86D5537-9242-4C57-7779-A2D5B0A2EDFE}"/>
              </a:ext>
            </a:extLst>
          </p:cNvPr>
          <p:cNvSpPr/>
          <p:nvPr/>
        </p:nvSpPr>
        <p:spPr>
          <a:xfrm>
            <a:off x="4965785" y="57682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C61A6EB5-8CE5-187F-879F-DF26A600F57C}"/>
              </a:ext>
            </a:extLst>
          </p:cNvPr>
          <p:cNvSpPr/>
          <p:nvPr/>
        </p:nvSpPr>
        <p:spPr>
          <a:xfrm rot="5400000">
            <a:off x="8103517" y="609347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55F99-749E-0ECE-DD1B-A8E63CA6F84A}"/>
              </a:ext>
            </a:extLst>
          </p:cNvPr>
          <p:cNvSpPr txBox="1"/>
          <p:nvPr/>
        </p:nvSpPr>
        <p:spPr>
          <a:xfrm>
            <a:off x="5183396" y="5733371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Requests, products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0250F2C2-D4FF-FC7D-9586-573F879558BD}"/>
              </a:ext>
            </a:extLst>
          </p:cNvPr>
          <p:cNvSpPr/>
          <p:nvPr/>
        </p:nvSpPr>
        <p:spPr>
          <a:xfrm>
            <a:off x="3075854" y="293562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D8EA-4668-3613-DFDB-5560D523C830}"/>
              </a:ext>
            </a:extLst>
          </p:cNvPr>
          <p:cNvSpPr txBox="1"/>
          <p:nvPr/>
        </p:nvSpPr>
        <p:spPr>
          <a:xfrm>
            <a:off x="3293465" y="2900758"/>
            <a:ext cx="188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Products_dict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8137401" y="76498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EE7C9-AB97-7DC3-A6BD-EC8036330CE0}"/>
              </a:ext>
            </a:extLst>
          </p:cNvPr>
          <p:cNvSpPr/>
          <p:nvPr/>
        </p:nvSpPr>
        <p:spPr>
          <a:xfrm>
            <a:off x="9290862" y="287140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Print_receipt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6A260BCE-2836-0AA9-60F9-8A3A0B74E5BA}"/>
              </a:ext>
            </a:extLst>
          </p:cNvPr>
          <p:cNvSpPr/>
          <p:nvPr/>
        </p:nvSpPr>
        <p:spPr>
          <a:xfrm rot="16200000">
            <a:off x="9099988" y="28626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1">
            <a:extLst>
              <a:ext uri="{FF2B5EF4-FFF2-40B4-BE49-F238E27FC236}">
                <a16:creationId xmlns:a16="http://schemas.microsoft.com/office/drawing/2014/main" id="{84EB4FF2-356E-F9D8-220A-817195DFC629}"/>
              </a:ext>
            </a:extLst>
          </p:cNvPr>
          <p:cNvSpPr/>
          <p:nvPr/>
        </p:nvSpPr>
        <p:spPr>
          <a:xfrm>
            <a:off x="6834162" y="28714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15958-6080-BBB4-AAAA-7C8F24683ED1}"/>
              </a:ext>
            </a:extLst>
          </p:cNvPr>
          <p:cNvSpPr txBox="1"/>
          <p:nvPr/>
        </p:nvSpPr>
        <p:spPr>
          <a:xfrm>
            <a:off x="7090023" y="2817841"/>
            <a:ext cx="129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854B81-3906-B6D3-3AC3-927F5F0F4BA4}"/>
              </a:ext>
            </a:extLst>
          </p:cNvPr>
          <p:cNvSpPr/>
          <p:nvPr/>
        </p:nvSpPr>
        <p:spPr>
          <a:xfrm>
            <a:off x="176100" y="2482472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get_products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FD70A410-0DD0-D27A-5F09-0F463847D1F5}"/>
              </a:ext>
            </a:extLst>
          </p:cNvPr>
          <p:cNvSpPr/>
          <p:nvPr/>
        </p:nvSpPr>
        <p:spPr>
          <a:xfrm rot="5400000">
            <a:off x="2342710" y="2468124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EAEEA64-FDC5-23D8-78D7-33E427960069}"/>
              </a:ext>
            </a:extLst>
          </p:cNvPr>
          <p:cNvSpPr/>
          <p:nvPr/>
        </p:nvSpPr>
        <p:spPr>
          <a:xfrm>
            <a:off x="176100" y="2832592"/>
            <a:ext cx="1488141" cy="2743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products.csv</a:t>
            </a:r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2E61BC65-744E-7D72-C2AA-7A308171C3A2}"/>
              </a:ext>
            </a:extLst>
          </p:cNvPr>
          <p:cNvSpPr/>
          <p:nvPr/>
        </p:nvSpPr>
        <p:spPr>
          <a:xfrm>
            <a:off x="1168465" y="3145723"/>
            <a:ext cx="140384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82A0C6F-D19E-11E7-3F03-331BD44F9EBD}"/>
              </a:ext>
            </a:extLst>
          </p:cNvPr>
          <p:cNvCxnSpPr>
            <a:stCxn id="26" idx="1"/>
            <a:endCxn id="27" idx="2"/>
          </p:cNvCxnSpPr>
          <p:nvPr/>
        </p:nvCxnSpPr>
        <p:spPr>
          <a:xfrm rot="16200000" flipH="1">
            <a:off x="932886" y="3094198"/>
            <a:ext cx="222865" cy="248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41B83F-F7D6-3F1E-C286-5D3D852D8976}"/>
              </a:ext>
            </a:extLst>
          </p:cNvPr>
          <p:cNvCxnSpPr>
            <a:cxnSpLocks/>
            <a:stCxn id="22" idx="1"/>
            <a:endCxn id="24" idx="2"/>
          </p:cNvCxnSpPr>
          <p:nvPr/>
        </p:nvCxnSpPr>
        <p:spPr>
          <a:xfrm>
            <a:off x="2622148" y="2619632"/>
            <a:ext cx="453706" cy="453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A46CE6-7391-2468-2166-325BB04D766A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H="1">
            <a:off x="5093716" y="3085424"/>
            <a:ext cx="88919" cy="2682811"/>
          </a:xfrm>
          <a:prstGeom prst="bentConnector4">
            <a:avLst>
              <a:gd name="adj1" fmla="val -257088"/>
              <a:gd name="adj2" fmla="val 53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F432DAC-4580-5DBE-1F1D-401759894D04}"/>
              </a:ext>
            </a:extLst>
          </p:cNvPr>
          <p:cNvCxnSpPr>
            <a:cxnSpLocks/>
            <a:stCxn id="13" idx="2"/>
            <a:endCxn id="2" idx="2"/>
          </p:cNvCxnSpPr>
          <p:nvPr/>
        </p:nvCxnSpPr>
        <p:spPr>
          <a:xfrm rot="16200000" flipV="1">
            <a:off x="5985735" y="3856991"/>
            <a:ext cx="3094141" cy="1397286"/>
          </a:xfrm>
          <a:prstGeom prst="bentConnector4">
            <a:avLst>
              <a:gd name="adj1" fmla="val 47634"/>
              <a:gd name="adj2" fmla="val 116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EE4D19A-3783-F6A3-4EED-9DBA99EA4C85}"/>
              </a:ext>
            </a:extLst>
          </p:cNvPr>
          <p:cNvCxnSpPr>
            <a:cxnSpLocks/>
            <a:stCxn id="3" idx="3"/>
            <a:endCxn id="51" idx="1"/>
          </p:cNvCxnSpPr>
          <p:nvPr/>
        </p:nvCxnSpPr>
        <p:spPr>
          <a:xfrm flipV="1">
            <a:off x="8389489" y="2999795"/>
            <a:ext cx="701270" cy="2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E351AA-7C5B-BC5B-C135-5C294E61585E}"/>
              </a:ext>
            </a:extLst>
          </p:cNvPr>
          <p:cNvSpPr/>
          <p:nvPr/>
        </p:nvSpPr>
        <p:spPr>
          <a:xfrm>
            <a:off x="4385642" y="76724"/>
            <a:ext cx="1132762" cy="19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Products.csv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73338-91F6-30C9-AB16-F7F3DE94C749}"/>
              </a:ext>
            </a:extLst>
          </p:cNvPr>
          <p:cNvSpPr/>
          <p:nvPr/>
        </p:nvSpPr>
        <p:spPr>
          <a:xfrm>
            <a:off x="5701399" y="79562"/>
            <a:ext cx="1132762" cy="19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Request.csv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6B861-BE1C-A1B9-1243-299C2F8805E2}"/>
              </a:ext>
            </a:extLst>
          </p:cNvPr>
          <p:cNvSpPr/>
          <p:nvPr/>
        </p:nvSpPr>
        <p:spPr>
          <a:xfrm>
            <a:off x="4385642" y="271080"/>
            <a:ext cx="1132762" cy="1943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(PK)Product#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31C29-3A63-8B2B-33F1-668ED599A3AF}"/>
              </a:ext>
            </a:extLst>
          </p:cNvPr>
          <p:cNvSpPr/>
          <p:nvPr/>
        </p:nvSpPr>
        <p:spPr>
          <a:xfrm>
            <a:off x="4385642" y="462649"/>
            <a:ext cx="1132762" cy="1943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3F03D-AA23-5B87-84D3-6B51305E75CF}"/>
              </a:ext>
            </a:extLst>
          </p:cNvPr>
          <p:cNvSpPr/>
          <p:nvPr/>
        </p:nvSpPr>
        <p:spPr>
          <a:xfrm>
            <a:off x="4385642" y="667834"/>
            <a:ext cx="1132762" cy="1943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D74FA-C7E5-FBCD-C8D9-AC5BAF2B661E}"/>
              </a:ext>
            </a:extLst>
          </p:cNvPr>
          <p:cNvSpPr/>
          <p:nvPr/>
        </p:nvSpPr>
        <p:spPr>
          <a:xfrm>
            <a:off x="5701398" y="281909"/>
            <a:ext cx="1132762" cy="1943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6D6D3-D1E2-D2F5-AF25-0F0F3C3A5963}"/>
              </a:ext>
            </a:extLst>
          </p:cNvPr>
          <p:cNvSpPr/>
          <p:nvPr/>
        </p:nvSpPr>
        <p:spPr>
          <a:xfrm>
            <a:off x="5701398" y="473478"/>
            <a:ext cx="1132762" cy="1943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Quantity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E232BD-D18F-33F8-1331-C679FC82C387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 flipV="1">
            <a:off x="5518404" y="368258"/>
            <a:ext cx="182994" cy="1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7CB323A7-DE47-033E-4FFA-FCF20179D18B}"/>
              </a:ext>
            </a:extLst>
          </p:cNvPr>
          <p:cNvSpPr/>
          <p:nvPr/>
        </p:nvSpPr>
        <p:spPr>
          <a:xfrm>
            <a:off x="4385642" y="1026749"/>
            <a:ext cx="1132763" cy="2740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dictionary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92BB8375-68E7-914B-97B7-BAF81F484F53}"/>
              </a:ext>
            </a:extLst>
          </p:cNvPr>
          <p:cNvSpPr/>
          <p:nvPr/>
        </p:nvSpPr>
        <p:spPr>
          <a:xfrm>
            <a:off x="5701400" y="1029778"/>
            <a:ext cx="1132762" cy="2740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C4F5781-48F7-F477-FD7D-1B9F799B5B4F}"/>
              </a:ext>
            </a:extLst>
          </p:cNvPr>
          <p:cNvCxnSpPr>
            <a:cxnSpLocks/>
            <a:stCxn id="16" idx="2"/>
            <a:endCxn id="28" idx="1"/>
          </p:cNvCxnSpPr>
          <p:nvPr/>
        </p:nvCxnSpPr>
        <p:spPr>
          <a:xfrm rot="16200000" flipH="1">
            <a:off x="4869744" y="944468"/>
            <a:ext cx="16455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4332B07-AE5F-F0C6-BF2F-3DD25BA39933}"/>
              </a:ext>
            </a:extLst>
          </p:cNvPr>
          <p:cNvCxnSpPr>
            <a:cxnSpLocks/>
            <a:stCxn id="21" idx="2"/>
            <a:endCxn id="32" idx="1"/>
          </p:cNvCxnSpPr>
          <p:nvPr/>
        </p:nvCxnSpPr>
        <p:spPr>
          <a:xfrm rot="16200000" flipH="1">
            <a:off x="6086808" y="848805"/>
            <a:ext cx="36194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BD95F5D-C36E-D9BD-F8C4-90F32030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18" y="106516"/>
            <a:ext cx="2429315" cy="171774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1EE9E09-4AE8-0E3E-266B-B06C9F8F7461}"/>
              </a:ext>
            </a:extLst>
          </p:cNvPr>
          <p:cNvSpPr/>
          <p:nvPr/>
        </p:nvSpPr>
        <p:spPr>
          <a:xfrm>
            <a:off x="174014" y="3638079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get_requests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DB3700E4-FFF5-442F-B226-903D58E4829E}"/>
              </a:ext>
            </a:extLst>
          </p:cNvPr>
          <p:cNvSpPr/>
          <p:nvPr/>
        </p:nvSpPr>
        <p:spPr>
          <a:xfrm rot="5400000">
            <a:off x="2340624" y="3623731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Single Corner Rectangle 61">
            <a:extLst>
              <a:ext uri="{FF2B5EF4-FFF2-40B4-BE49-F238E27FC236}">
                <a16:creationId xmlns:a16="http://schemas.microsoft.com/office/drawing/2014/main" id="{969091E1-5443-034F-7E74-50A53C291741}"/>
              </a:ext>
            </a:extLst>
          </p:cNvPr>
          <p:cNvSpPr/>
          <p:nvPr/>
        </p:nvSpPr>
        <p:spPr>
          <a:xfrm>
            <a:off x="174014" y="3988199"/>
            <a:ext cx="1488141" cy="2743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requests.csv</a:t>
            </a:r>
            <a:endParaRPr lang="en-US" dirty="0"/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2A9C8B59-6D89-042F-1759-A74D5E6DA7DF}"/>
              </a:ext>
            </a:extLst>
          </p:cNvPr>
          <p:cNvSpPr/>
          <p:nvPr/>
        </p:nvSpPr>
        <p:spPr>
          <a:xfrm>
            <a:off x="1166379" y="4301330"/>
            <a:ext cx="140384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B3E696C-D742-CE07-9161-38602AA4D2F7}"/>
              </a:ext>
            </a:extLst>
          </p:cNvPr>
          <p:cNvCxnSpPr>
            <a:stCxn id="62" idx="1"/>
            <a:endCxn id="63" idx="2"/>
          </p:cNvCxnSpPr>
          <p:nvPr/>
        </p:nvCxnSpPr>
        <p:spPr>
          <a:xfrm rot="16200000" flipH="1">
            <a:off x="930800" y="4249805"/>
            <a:ext cx="222865" cy="248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5CA4C9A2-52F5-50D1-EA2C-E45F80455767}"/>
              </a:ext>
            </a:extLst>
          </p:cNvPr>
          <p:cNvSpPr/>
          <p:nvPr/>
        </p:nvSpPr>
        <p:spPr>
          <a:xfrm>
            <a:off x="3075854" y="3552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CC5916-CDF5-2671-EC65-AACBCD40D771}"/>
              </a:ext>
            </a:extLst>
          </p:cNvPr>
          <p:cNvSpPr txBox="1"/>
          <p:nvPr/>
        </p:nvSpPr>
        <p:spPr>
          <a:xfrm>
            <a:off x="3293465" y="3517631"/>
            <a:ext cx="148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1643AB5E-29D3-5A74-DCA8-4B59FDFECDC1}"/>
              </a:ext>
            </a:extLst>
          </p:cNvPr>
          <p:cNvCxnSpPr>
            <a:cxnSpLocks/>
            <a:stCxn id="61" idx="1"/>
            <a:endCxn id="66" idx="2"/>
          </p:cNvCxnSpPr>
          <p:nvPr/>
        </p:nvCxnSpPr>
        <p:spPr>
          <a:xfrm flipV="1">
            <a:off x="2620062" y="3689655"/>
            <a:ext cx="455792" cy="8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7C3BE277-277D-19B6-9963-25CB74CC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3" y="5785876"/>
            <a:ext cx="2381695" cy="99579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7940C91-90AE-61BF-593F-74748052B8EB}"/>
              </a:ext>
            </a:extLst>
          </p:cNvPr>
          <p:cNvSpPr/>
          <p:nvPr/>
        </p:nvSpPr>
        <p:spPr>
          <a:xfrm>
            <a:off x="321867" y="5511556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ead_dictionary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Magnetic Disk 79">
            <a:extLst>
              <a:ext uri="{FF2B5EF4-FFF2-40B4-BE49-F238E27FC236}">
                <a16:creationId xmlns:a16="http://schemas.microsoft.com/office/drawing/2014/main" id="{84837CB4-8177-B79A-2442-C79D9E401313}"/>
              </a:ext>
            </a:extLst>
          </p:cNvPr>
          <p:cNvSpPr/>
          <p:nvPr/>
        </p:nvSpPr>
        <p:spPr>
          <a:xfrm>
            <a:off x="346464" y="518677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agnetic Disk 80">
            <a:extLst>
              <a:ext uri="{FF2B5EF4-FFF2-40B4-BE49-F238E27FC236}">
                <a16:creationId xmlns:a16="http://schemas.microsoft.com/office/drawing/2014/main" id="{DD8566B8-20B2-B717-EB6E-3B4053D29E15}"/>
              </a:ext>
            </a:extLst>
          </p:cNvPr>
          <p:cNvSpPr/>
          <p:nvPr/>
        </p:nvSpPr>
        <p:spPr>
          <a:xfrm rot="5400000">
            <a:off x="3484196" y="551201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8680F4-01E3-05E0-336A-D9C38004821D}"/>
              </a:ext>
            </a:extLst>
          </p:cNvPr>
          <p:cNvSpPr txBox="1"/>
          <p:nvPr/>
        </p:nvSpPr>
        <p:spPr>
          <a:xfrm>
            <a:off x="564074" y="5151914"/>
            <a:ext cx="372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filename,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key_column_index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0A0883F-3BF5-7A74-8E6F-13CD4B8AE998}"/>
              </a:ext>
            </a:extLst>
          </p:cNvPr>
          <p:cNvCxnSpPr>
            <a:cxnSpLocks/>
            <a:stCxn id="20" idx="1"/>
            <a:endCxn id="79" idx="1"/>
          </p:cNvCxnSpPr>
          <p:nvPr/>
        </p:nvCxnSpPr>
        <p:spPr>
          <a:xfrm rot="10800000" flipH="1" flipV="1">
            <a:off x="176099" y="2619632"/>
            <a:ext cx="145767" cy="3029084"/>
          </a:xfrm>
          <a:prstGeom prst="bentConnector3">
            <a:avLst>
              <a:gd name="adj1" fmla="val -95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F06F686-3F3F-7F76-9C20-960C65941DAB}"/>
              </a:ext>
            </a:extLst>
          </p:cNvPr>
          <p:cNvCxnSpPr>
            <a:cxnSpLocks/>
            <a:stCxn id="13" idx="1"/>
            <a:endCxn id="51" idx="1"/>
          </p:cNvCxnSpPr>
          <p:nvPr/>
        </p:nvCxnSpPr>
        <p:spPr>
          <a:xfrm flipV="1">
            <a:off x="8368608" y="2999795"/>
            <a:ext cx="722151" cy="3230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8C0C5DD-C4C5-D5B4-A902-96E53C98C04A}"/>
              </a:ext>
            </a:extLst>
          </p:cNvPr>
          <p:cNvCxnSpPr>
            <a:cxnSpLocks/>
            <a:stCxn id="67" idx="3"/>
            <a:endCxn id="12" idx="0"/>
          </p:cNvCxnSpPr>
          <p:nvPr/>
        </p:nvCxnSpPr>
        <p:spPr>
          <a:xfrm>
            <a:off x="4778188" y="3702297"/>
            <a:ext cx="315528" cy="2157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B13527D0-C671-E938-67D2-47B45A5B4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" y="48017"/>
            <a:ext cx="2923374" cy="14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3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7A2958E-A6E8-4247-9BAB-C7F80EDD9166}"/>
              </a:ext>
            </a:extLst>
          </p:cNvPr>
          <p:cNvSpPr/>
          <p:nvPr/>
        </p:nvSpPr>
        <p:spPr>
          <a:xfrm>
            <a:off x="0" y="2514600"/>
            <a:ext cx="2331720" cy="12458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(*.csv)</a:t>
            </a:r>
          </a:p>
          <a:p>
            <a:pPr algn="ctr"/>
            <a:r>
              <a:rPr lang="en-US" b="1" dirty="0"/>
              <a:t>products.csv</a:t>
            </a:r>
          </a:p>
          <a:p>
            <a:pPr algn="ctr"/>
            <a:r>
              <a:rPr lang="en-US" dirty="0"/>
              <a:t>Columns: Product#, Product Name, Product Price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BFF09-F1A9-4649-B8FA-E30A6829D1FE}"/>
              </a:ext>
            </a:extLst>
          </p:cNvPr>
          <p:cNvSpPr/>
          <p:nvPr/>
        </p:nvSpPr>
        <p:spPr>
          <a:xfrm>
            <a:off x="5720715" y="297180"/>
            <a:ext cx="3669030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 (receipt.py)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45FCE63-3705-4865-9F18-8DFC7F85C31B}"/>
              </a:ext>
            </a:extLst>
          </p:cNvPr>
          <p:cNvSpPr/>
          <p:nvPr/>
        </p:nvSpPr>
        <p:spPr>
          <a:xfrm>
            <a:off x="2885464" y="2664096"/>
            <a:ext cx="3079907" cy="17772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(dictionary)</a:t>
            </a:r>
          </a:p>
          <a:p>
            <a:pPr algn="ctr"/>
            <a:r>
              <a:rPr lang="en-US" dirty="0"/>
              <a:t>[key= product#] = list[product name(0), product price(1)]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85C76177-91C0-4E38-B794-C5E76020B831}"/>
              </a:ext>
            </a:extLst>
          </p:cNvPr>
          <p:cNvSpPr/>
          <p:nvPr/>
        </p:nvSpPr>
        <p:spPr>
          <a:xfrm>
            <a:off x="5113655" y="4159295"/>
            <a:ext cx="2331720" cy="12458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(*.csv)</a:t>
            </a:r>
          </a:p>
          <a:p>
            <a:pPr algn="ctr"/>
            <a:r>
              <a:rPr lang="en-US" b="1" dirty="0"/>
              <a:t>request.csv</a:t>
            </a:r>
          </a:p>
          <a:p>
            <a:pPr algn="ctr"/>
            <a:r>
              <a:rPr lang="en-US" dirty="0"/>
              <a:t>Columns: Product#, Product Quantity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E8F159-CDC2-4EA8-96C2-2F2340E443D9}"/>
              </a:ext>
            </a:extLst>
          </p:cNvPr>
          <p:cNvSpPr/>
          <p:nvPr/>
        </p:nvSpPr>
        <p:spPr>
          <a:xfrm>
            <a:off x="462772" y="2000251"/>
            <a:ext cx="4783598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Read_products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FD87A3-EC8B-45FB-9425-72DC92208ADF}"/>
              </a:ext>
            </a:extLst>
          </p:cNvPr>
          <p:cNvCxnSpPr/>
          <p:nvPr/>
        </p:nvCxnSpPr>
        <p:spPr>
          <a:xfrm flipH="1">
            <a:off x="3954780" y="640080"/>
            <a:ext cx="1291590" cy="11201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B21C40-D42C-47AD-A526-B322E1CDDC70}"/>
              </a:ext>
            </a:extLst>
          </p:cNvPr>
          <p:cNvCxnSpPr>
            <a:cxnSpLocks/>
          </p:cNvCxnSpPr>
          <p:nvPr/>
        </p:nvCxnSpPr>
        <p:spPr>
          <a:xfrm flipV="1">
            <a:off x="4432460" y="917257"/>
            <a:ext cx="1100138" cy="9429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B9DD5-7B3F-44D9-B4D2-64D9BE18E9E6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2331720" y="3137535"/>
            <a:ext cx="553744" cy="4151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357994-B653-4C67-B178-124186F04259}"/>
              </a:ext>
            </a:extLst>
          </p:cNvPr>
          <p:cNvSpPr txBox="1"/>
          <p:nvPr/>
        </p:nvSpPr>
        <p:spPr>
          <a:xfrm>
            <a:off x="5161915" y="1401246"/>
            <a:ext cx="111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products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33E24-2EFD-4185-920A-5BB7C6345950}"/>
              </a:ext>
            </a:extLst>
          </p:cNvPr>
          <p:cNvCxnSpPr>
            <a:cxnSpLocks/>
          </p:cNvCxnSpPr>
          <p:nvPr/>
        </p:nvCxnSpPr>
        <p:spPr>
          <a:xfrm flipH="1">
            <a:off x="7341430" y="906598"/>
            <a:ext cx="756728" cy="23168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8AF39E-83B4-41E5-BD2E-C44792A5598B}"/>
              </a:ext>
            </a:extLst>
          </p:cNvPr>
          <p:cNvSpPr txBox="1"/>
          <p:nvPr/>
        </p:nvSpPr>
        <p:spPr>
          <a:xfrm>
            <a:off x="6468486" y="2155103"/>
            <a:ext cx="111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Filename=request.csv,  products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0BBD0-83A6-464F-A928-062BF10ABCA1}"/>
              </a:ext>
            </a:extLst>
          </p:cNvPr>
          <p:cNvSpPr txBox="1"/>
          <p:nvPr/>
        </p:nvSpPr>
        <p:spPr>
          <a:xfrm>
            <a:off x="2699657" y="913870"/>
            <a:ext cx="1973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Filename=  products.csv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C880B-8A9F-441A-8DA7-09C9CD2E1877}"/>
              </a:ext>
            </a:extLst>
          </p:cNvPr>
          <p:cNvSpPr/>
          <p:nvPr/>
        </p:nvSpPr>
        <p:spPr>
          <a:xfrm>
            <a:off x="6519115" y="3356794"/>
            <a:ext cx="4812914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Process_request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54F9B-7BF7-4255-84C1-BC70AEAD8B1C}"/>
              </a:ext>
            </a:extLst>
          </p:cNvPr>
          <p:cNvSpPr/>
          <p:nvPr/>
        </p:nvSpPr>
        <p:spPr>
          <a:xfrm>
            <a:off x="17435" y="-34364"/>
            <a:ext cx="1158222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20809B31-285C-4B80-8188-CDC8C4A3717F}"/>
              </a:ext>
            </a:extLst>
          </p:cNvPr>
          <p:cNvSpPr/>
          <p:nvPr/>
        </p:nvSpPr>
        <p:spPr>
          <a:xfrm>
            <a:off x="-49394" y="605110"/>
            <a:ext cx="1336017" cy="525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  <a:p>
            <a:pPr algn="ctr"/>
            <a:endParaRPr lang="en-US" dirty="0"/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BC7E8216-886D-4DD4-AC88-FE7745E17E09}"/>
              </a:ext>
            </a:extLst>
          </p:cNvPr>
          <p:cNvSpPr/>
          <p:nvPr/>
        </p:nvSpPr>
        <p:spPr>
          <a:xfrm>
            <a:off x="-14719" y="1244167"/>
            <a:ext cx="1380297" cy="57857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25B9616F-94A4-4462-B997-E796C488B330}"/>
              </a:ext>
            </a:extLst>
          </p:cNvPr>
          <p:cNvSpPr/>
          <p:nvPr/>
        </p:nvSpPr>
        <p:spPr>
          <a:xfrm>
            <a:off x="8724614" y="4256135"/>
            <a:ext cx="3079907" cy="129068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(dictionary)</a:t>
            </a:r>
          </a:p>
          <a:p>
            <a:pPr algn="ctr"/>
            <a:r>
              <a:rPr lang="en-US" dirty="0"/>
              <a:t>[key= Product#] = quantity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91F3E10-4538-48E6-81D0-BE8B7C79FD79}"/>
              </a:ext>
            </a:extLst>
          </p:cNvPr>
          <p:cNvSpPr/>
          <p:nvPr/>
        </p:nvSpPr>
        <p:spPr>
          <a:xfrm>
            <a:off x="6768805" y="5377773"/>
            <a:ext cx="3318624" cy="14802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For request in requests:</a:t>
            </a:r>
          </a:p>
          <a:p>
            <a:r>
              <a:rPr lang="en-US" dirty="0"/>
              <a:t>     quantity = requests[request]</a:t>
            </a:r>
          </a:p>
          <a:p>
            <a:r>
              <a:rPr lang="en-US" dirty="0"/>
              <a:t>     name = products[request][0]</a:t>
            </a:r>
          </a:p>
          <a:p>
            <a:r>
              <a:rPr lang="en-US" dirty="0"/>
              <a:t>     price = products[request][1]</a:t>
            </a:r>
          </a:p>
          <a:p>
            <a:r>
              <a:rPr lang="en-US" dirty="0"/>
              <a:t>     print (name, quantity, prices)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197AF5-B597-4684-B7DE-6ADB901C5472}"/>
              </a:ext>
            </a:extLst>
          </p:cNvPr>
          <p:cNvCxnSpPr>
            <a:cxnSpLocks/>
          </p:cNvCxnSpPr>
          <p:nvPr/>
        </p:nvCxnSpPr>
        <p:spPr>
          <a:xfrm flipV="1">
            <a:off x="7649867" y="868000"/>
            <a:ext cx="809163" cy="23999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1C3EFEB-20C2-4CA5-8259-E6F23E9212F2}"/>
              </a:ext>
            </a:extLst>
          </p:cNvPr>
          <p:cNvSpPr/>
          <p:nvPr/>
        </p:nvSpPr>
        <p:spPr>
          <a:xfrm>
            <a:off x="243410" y="3760470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Scroll: Horizontal 44">
            <a:extLst>
              <a:ext uri="{FF2B5EF4-FFF2-40B4-BE49-F238E27FC236}">
                <a16:creationId xmlns:a16="http://schemas.microsoft.com/office/drawing/2014/main" id="{12869F70-7A71-4A64-BED3-ECFA00894DB3}"/>
              </a:ext>
            </a:extLst>
          </p:cNvPr>
          <p:cNvSpPr/>
          <p:nvPr/>
        </p:nvSpPr>
        <p:spPr>
          <a:xfrm>
            <a:off x="191398" y="4190728"/>
            <a:ext cx="1730533" cy="580572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0222AE-C345-41D0-8916-39A90EBEE118}"/>
              </a:ext>
            </a:extLst>
          </p:cNvPr>
          <p:cNvSpPr/>
          <p:nvPr/>
        </p:nvSpPr>
        <p:spPr>
          <a:xfrm>
            <a:off x="4673461" y="5026496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Scroll: Horizontal 46">
            <a:extLst>
              <a:ext uri="{FF2B5EF4-FFF2-40B4-BE49-F238E27FC236}">
                <a16:creationId xmlns:a16="http://schemas.microsoft.com/office/drawing/2014/main" id="{0814B06A-1AE3-4B67-AD30-BCCBAC6A33C2}"/>
              </a:ext>
            </a:extLst>
          </p:cNvPr>
          <p:cNvSpPr/>
          <p:nvPr/>
        </p:nvSpPr>
        <p:spPr>
          <a:xfrm>
            <a:off x="4621449" y="5456754"/>
            <a:ext cx="1730533" cy="580572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6C054A-A242-4B4D-9E6D-9B347F4C96E2}"/>
              </a:ext>
            </a:extLst>
          </p:cNvPr>
          <p:cNvSpPr/>
          <p:nvPr/>
        </p:nvSpPr>
        <p:spPr>
          <a:xfrm>
            <a:off x="1455772" y="5115471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Scroll: Horizontal 48">
            <a:extLst>
              <a:ext uri="{FF2B5EF4-FFF2-40B4-BE49-F238E27FC236}">
                <a16:creationId xmlns:a16="http://schemas.microsoft.com/office/drawing/2014/main" id="{869B7C99-3620-48F0-8F8D-EACF2DCF4340}"/>
              </a:ext>
            </a:extLst>
          </p:cNvPr>
          <p:cNvSpPr/>
          <p:nvPr/>
        </p:nvSpPr>
        <p:spPr>
          <a:xfrm>
            <a:off x="211798" y="5437687"/>
            <a:ext cx="1730533" cy="580572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Examine columns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3550AC1-90A5-4358-BF5A-B3C19FA66E13}"/>
              </a:ext>
            </a:extLst>
          </p:cNvPr>
          <p:cNvSpPr/>
          <p:nvPr/>
        </p:nvSpPr>
        <p:spPr>
          <a:xfrm>
            <a:off x="9911433" y="137117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Scroll: Horizontal 50">
            <a:extLst>
              <a:ext uri="{FF2B5EF4-FFF2-40B4-BE49-F238E27FC236}">
                <a16:creationId xmlns:a16="http://schemas.microsoft.com/office/drawing/2014/main" id="{0A50F889-4D56-49CA-BC2B-BB5304C5234C}"/>
              </a:ext>
            </a:extLst>
          </p:cNvPr>
          <p:cNvSpPr/>
          <p:nvPr/>
        </p:nvSpPr>
        <p:spPr>
          <a:xfrm>
            <a:off x="9859421" y="567375"/>
            <a:ext cx="1730533" cy="580572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code file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5F7A62-77E8-41B7-8FAB-1B10C78F6B85}"/>
              </a:ext>
            </a:extLst>
          </p:cNvPr>
          <p:cNvSpPr/>
          <p:nvPr/>
        </p:nvSpPr>
        <p:spPr>
          <a:xfrm>
            <a:off x="3298564" y="-76839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Scroll: Horizontal 52">
            <a:extLst>
              <a:ext uri="{FF2B5EF4-FFF2-40B4-BE49-F238E27FC236}">
                <a16:creationId xmlns:a16="http://schemas.microsoft.com/office/drawing/2014/main" id="{F4019002-9933-4E42-ACB9-EC54B539FAA9}"/>
              </a:ext>
            </a:extLst>
          </p:cNvPr>
          <p:cNvSpPr/>
          <p:nvPr/>
        </p:nvSpPr>
        <p:spPr>
          <a:xfrm>
            <a:off x="2294835" y="307702"/>
            <a:ext cx="2474163" cy="579375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read_products</a:t>
            </a:r>
            <a:r>
              <a:rPr lang="en-US" dirty="0"/>
              <a:t> function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BD1337-3346-40F6-9270-DC8D00D2AC87}"/>
              </a:ext>
            </a:extLst>
          </p:cNvPr>
          <p:cNvSpPr/>
          <p:nvPr/>
        </p:nvSpPr>
        <p:spPr>
          <a:xfrm>
            <a:off x="2456377" y="2361516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Scroll: Horizontal 54">
            <a:extLst>
              <a:ext uri="{FF2B5EF4-FFF2-40B4-BE49-F238E27FC236}">
                <a16:creationId xmlns:a16="http://schemas.microsoft.com/office/drawing/2014/main" id="{227B5C9A-7C96-459F-80BD-342E9C921225}"/>
              </a:ext>
            </a:extLst>
          </p:cNvPr>
          <p:cNvSpPr/>
          <p:nvPr/>
        </p:nvSpPr>
        <p:spPr>
          <a:xfrm>
            <a:off x="2595558" y="2646588"/>
            <a:ext cx="3631073" cy="579375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columns into dictionary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58D3F7-A33C-41B5-A218-00019E429526}"/>
              </a:ext>
            </a:extLst>
          </p:cNvPr>
          <p:cNvSpPr/>
          <p:nvPr/>
        </p:nvSpPr>
        <p:spPr>
          <a:xfrm>
            <a:off x="5884281" y="5927300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Scroll: Horizontal 56">
            <a:extLst>
              <a:ext uri="{FF2B5EF4-FFF2-40B4-BE49-F238E27FC236}">
                <a16:creationId xmlns:a16="http://schemas.microsoft.com/office/drawing/2014/main" id="{D6D77B74-B2D2-45E8-ABCB-2318B769297D}"/>
              </a:ext>
            </a:extLst>
          </p:cNvPr>
          <p:cNvSpPr/>
          <p:nvPr/>
        </p:nvSpPr>
        <p:spPr>
          <a:xfrm>
            <a:off x="4640307" y="6249516"/>
            <a:ext cx="1730533" cy="580572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Examine columns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6A1E73-B0F2-42C0-BDBB-B429AA9C43B7}"/>
              </a:ext>
            </a:extLst>
          </p:cNvPr>
          <p:cNvSpPr/>
          <p:nvPr/>
        </p:nvSpPr>
        <p:spPr>
          <a:xfrm>
            <a:off x="7026676" y="3753242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9" name="Scroll: Horizontal 58">
            <a:extLst>
              <a:ext uri="{FF2B5EF4-FFF2-40B4-BE49-F238E27FC236}">
                <a16:creationId xmlns:a16="http://schemas.microsoft.com/office/drawing/2014/main" id="{49666801-A87F-42FD-B1DE-6FE9B2D3C0BE}"/>
              </a:ext>
            </a:extLst>
          </p:cNvPr>
          <p:cNvSpPr/>
          <p:nvPr/>
        </p:nvSpPr>
        <p:spPr>
          <a:xfrm>
            <a:off x="6880265" y="4015882"/>
            <a:ext cx="3009520" cy="579375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columns into dictionary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9EBD86-1235-4B87-8601-5D2B76BA2359}"/>
              </a:ext>
            </a:extLst>
          </p:cNvPr>
          <p:cNvCxnSpPr>
            <a:cxnSpLocks/>
            <a:stCxn id="8" idx="4"/>
            <a:endCxn id="37" idx="1"/>
          </p:cNvCxnSpPr>
          <p:nvPr/>
        </p:nvCxnSpPr>
        <p:spPr>
          <a:xfrm>
            <a:off x="7445375" y="4782230"/>
            <a:ext cx="1279239" cy="1192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EB86AA7-7839-49C4-812F-8D64316BFBB9}"/>
              </a:ext>
            </a:extLst>
          </p:cNvPr>
          <p:cNvSpPr/>
          <p:nvPr/>
        </p:nvSpPr>
        <p:spPr>
          <a:xfrm>
            <a:off x="9673566" y="5301027"/>
            <a:ext cx="486559" cy="4313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Scroll: Horizontal 63">
            <a:extLst>
              <a:ext uri="{FF2B5EF4-FFF2-40B4-BE49-F238E27FC236}">
                <a16:creationId xmlns:a16="http://schemas.microsoft.com/office/drawing/2014/main" id="{9AAEE2EC-47F3-4737-B58F-CBECB179730E}"/>
              </a:ext>
            </a:extLst>
          </p:cNvPr>
          <p:cNvSpPr/>
          <p:nvPr/>
        </p:nvSpPr>
        <p:spPr>
          <a:xfrm>
            <a:off x="10106991" y="5240492"/>
            <a:ext cx="2041840" cy="1680717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through requests, and query products info to print receipt</a:t>
            </a:r>
          </a:p>
        </p:txBody>
      </p:sp>
    </p:spTree>
    <p:extLst>
      <p:ext uri="{BB962C8B-B14F-4D97-AF65-F5344CB8AC3E}">
        <p14:creationId xmlns:p14="http://schemas.microsoft.com/office/powerpoint/2010/main" val="17342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5CA7-4CFF-BDE4-4793-7F924C8C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31842" cy="1325563"/>
          </a:xfrm>
        </p:spPr>
        <p:txBody>
          <a:bodyPr/>
          <a:lstStyle/>
          <a:p>
            <a:r>
              <a:rPr lang="en-US" dirty="0"/>
              <a:t>Start thinking about a project (Next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F049-506D-7D1B-DBA3-36735795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964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will need to be included in your project:</a:t>
            </a:r>
          </a:p>
          <a:p>
            <a:r>
              <a:rPr lang="en-US" dirty="0"/>
              <a:t>One of each of the three function types:</a:t>
            </a:r>
          </a:p>
          <a:p>
            <a:pPr lvl="1"/>
            <a:r>
              <a:rPr lang="en-US" dirty="0"/>
              <a:t>Input functions – function that return values</a:t>
            </a:r>
          </a:p>
          <a:p>
            <a:pPr lvl="1"/>
            <a:r>
              <a:rPr lang="en-US" dirty="0"/>
              <a:t>Output functions – functions that use parameters values</a:t>
            </a:r>
          </a:p>
          <a:p>
            <a:pPr lvl="1"/>
            <a:r>
              <a:rPr lang="en-US" dirty="0"/>
              <a:t>Process functions – functions that use both parameters and return values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Use list, dictionary or maps</a:t>
            </a:r>
          </a:p>
          <a:p>
            <a:r>
              <a:rPr lang="en-US" dirty="0"/>
              <a:t>Input/Output</a:t>
            </a:r>
          </a:p>
          <a:p>
            <a:pPr lvl="1"/>
            <a:r>
              <a:rPr lang="en-US" dirty="0"/>
              <a:t>Retrieve information from the user</a:t>
            </a:r>
          </a:p>
          <a:p>
            <a:pPr lvl="1"/>
            <a:r>
              <a:rPr lang="en-US" dirty="0"/>
              <a:t>Read from a file</a:t>
            </a:r>
          </a:p>
          <a:p>
            <a:pPr lvl="1"/>
            <a:r>
              <a:rPr lang="en-US" dirty="0"/>
              <a:t>Output information to the user</a:t>
            </a:r>
          </a:p>
          <a:p>
            <a:r>
              <a:rPr lang="en-US" dirty="0"/>
              <a:t>Test code file that tests the functions.</a:t>
            </a:r>
          </a:p>
          <a:p>
            <a:r>
              <a:rPr lang="en-US" dirty="0"/>
              <a:t>Use of library/packages: </a:t>
            </a:r>
            <a:r>
              <a:rPr lang="en-US" dirty="0" err="1"/>
              <a:t>tkinter</a:t>
            </a:r>
            <a:r>
              <a:rPr lang="en-US" dirty="0"/>
              <a:t> or </a:t>
            </a:r>
            <a:r>
              <a:rPr lang="en-US" dirty="0" err="1"/>
              <a:t>kivy,pandas</a:t>
            </a:r>
            <a:r>
              <a:rPr lang="en-US" dirty="0"/>
              <a:t>/</a:t>
            </a:r>
            <a:r>
              <a:rPr lang="en-US" dirty="0" err="1"/>
              <a:t>csv,pillow</a:t>
            </a:r>
            <a:r>
              <a:rPr lang="en-US" dirty="0"/>
              <a:t>/</a:t>
            </a:r>
            <a:r>
              <a:rPr lang="en-US" dirty="0" err="1"/>
              <a:t>graphics,etc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2B55-6129-6580-E2BA-3B7E5722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04" y="1"/>
            <a:ext cx="3075296" cy="1782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51774-7977-45D3-2CFB-9FE11BD0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704" y="1782630"/>
            <a:ext cx="3075296" cy="1937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ADC26-02F9-E5E1-4CCD-61CB014F4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04" y="3720274"/>
            <a:ext cx="3075294" cy="30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0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myproject.py</a:t>
            </a:r>
            <a:endParaRPr lang="en-US" dirty="0"/>
          </a:p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00E77-7768-2FE7-3B56-CE789B27AB3A}"/>
              </a:ext>
            </a:extLst>
          </p:cNvPr>
          <p:cNvSpPr/>
          <p:nvPr/>
        </p:nvSpPr>
        <p:spPr>
          <a:xfrm>
            <a:off x="682783" y="5471536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Calculate_algorithm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86D5537-9242-4C57-7779-A2D5B0A2EDFE}"/>
              </a:ext>
            </a:extLst>
          </p:cNvPr>
          <p:cNvSpPr/>
          <p:nvPr/>
        </p:nvSpPr>
        <p:spPr>
          <a:xfrm>
            <a:off x="707380" y="51467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C61A6EB5-8CE5-187F-879F-DF26A600F57C}"/>
              </a:ext>
            </a:extLst>
          </p:cNvPr>
          <p:cNvSpPr/>
          <p:nvPr/>
        </p:nvSpPr>
        <p:spPr>
          <a:xfrm rot="5400000">
            <a:off x="3845112" y="54719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55F99-749E-0ECE-DD1B-A8E63CA6F84A}"/>
              </a:ext>
            </a:extLst>
          </p:cNvPr>
          <p:cNvSpPr txBox="1"/>
          <p:nvPr/>
        </p:nvSpPr>
        <p:spPr>
          <a:xfrm>
            <a:off x="924991" y="5111894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Students,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inumber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0250F2C2-D4FF-FC7D-9586-573F879558BD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D8EA-4668-3613-DFDB-5560D523C830}"/>
              </a:ext>
            </a:extLst>
          </p:cNvPr>
          <p:cNvSpPr txBox="1"/>
          <p:nvPr/>
        </p:nvSpPr>
        <p:spPr>
          <a:xfrm>
            <a:off x="3293465" y="3500482"/>
            <a:ext cx="148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File_data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EE7C9-AB97-7DC3-A6BD-EC8036330CE0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6A260BCE-2836-0AA9-60F9-8A3A0B74E5BA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1">
            <a:extLst>
              <a:ext uri="{FF2B5EF4-FFF2-40B4-BE49-F238E27FC236}">
                <a16:creationId xmlns:a16="http://schemas.microsoft.com/office/drawing/2014/main" id="{84EB4FF2-356E-F9D8-220A-817195DFC629}"/>
              </a:ext>
            </a:extLst>
          </p:cNvPr>
          <p:cNvSpPr/>
          <p:nvPr/>
        </p:nvSpPr>
        <p:spPr>
          <a:xfrm>
            <a:off x="6834162" y="28714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15958-6080-BBB4-AAAA-7C8F24683ED1}"/>
              </a:ext>
            </a:extLst>
          </p:cNvPr>
          <p:cNvSpPr txBox="1"/>
          <p:nvPr/>
        </p:nvSpPr>
        <p:spPr>
          <a:xfrm>
            <a:off x="7090023" y="2817841"/>
            <a:ext cx="129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Magnetic Disk 23">
            <a:extLst>
              <a:ext uri="{FF2B5EF4-FFF2-40B4-BE49-F238E27FC236}">
                <a16:creationId xmlns:a16="http://schemas.microsoft.com/office/drawing/2014/main" id="{7C9EECC5-E78D-FD1E-2A54-BB2C07CFD495}"/>
              </a:ext>
            </a:extLst>
          </p:cNvPr>
          <p:cNvSpPr/>
          <p:nvPr/>
        </p:nvSpPr>
        <p:spPr>
          <a:xfrm>
            <a:off x="3075854" y="39807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5FD1C-AD7D-B371-286E-9ABA657C3F47}"/>
              </a:ext>
            </a:extLst>
          </p:cNvPr>
          <p:cNvSpPr txBox="1"/>
          <p:nvPr/>
        </p:nvSpPr>
        <p:spPr>
          <a:xfrm>
            <a:off x="3293466" y="3945883"/>
            <a:ext cx="1269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854B81-3906-B6D3-3AC3-927F5F0F4BA4}"/>
              </a:ext>
            </a:extLst>
          </p:cNvPr>
          <p:cNvSpPr/>
          <p:nvPr/>
        </p:nvSpPr>
        <p:spPr>
          <a:xfrm>
            <a:off x="176100" y="2482472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Get_from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_a_file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FD70A410-0DD0-D27A-5F09-0F463847D1F5}"/>
              </a:ext>
            </a:extLst>
          </p:cNvPr>
          <p:cNvSpPr/>
          <p:nvPr/>
        </p:nvSpPr>
        <p:spPr>
          <a:xfrm rot="5400000">
            <a:off x="2342710" y="2468124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EAEEA64-FDC5-23D8-78D7-33E427960069}"/>
              </a:ext>
            </a:extLst>
          </p:cNvPr>
          <p:cNvSpPr/>
          <p:nvPr/>
        </p:nvSpPr>
        <p:spPr>
          <a:xfrm>
            <a:off x="176100" y="2832592"/>
            <a:ext cx="1488141" cy="2743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students.csv</a:t>
            </a:r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2E61BC65-744E-7D72-C2AA-7A308171C3A2}"/>
              </a:ext>
            </a:extLst>
          </p:cNvPr>
          <p:cNvSpPr/>
          <p:nvPr/>
        </p:nvSpPr>
        <p:spPr>
          <a:xfrm>
            <a:off x="1168465" y="3145723"/>
            <a:ext cx="1403840" cy="3681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82A0C6F-D19E-11E7-3F03-331BD44F9EBD}"/>
              </a:ext>
            </a:extLst>
          </p:cNvPr>
          <p:cNvCxnSpPr>
            <a:stCxn id="26" idx="1"/>
            <a:endCxn id="27" idx="2"/>
          </p:cNvCxnSpPr>
          <p:nvPr/>
        </p:nvCxnSpPr>
        <p:spPr>
          <a:xfrm rot="16200000" flipH="1">
            <a:off x="932886" y="3094198"/>
            <a:ext cx="222865" cy="248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41B83F-F7D6-3F1E-C286-5D3D852D897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rot="16200000" flipH="1">
            <a:off x="2397600" y="2820601"/>
            <a:ext cx="879224" cy="733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0E1D02-1AC4-94BB-EC3E-AE038FB5DF6E}"/>
              </a:ext>
            </a:extLst>
          </p:cNvPr>
          <p:cNvSpPr/>
          <p:nvPr/>
        </p:nvSpPr>
        <p:spPr>
          <a:xfrm>
            <a:off x="176100" y="3878557"/>
            <a:ext cx="215988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Get_from_user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AB4751E8-C337-B576-48E7-EF60853AC424}"/>
              </a:ext>
            </a:extLst>
          </p:cNvPr>
          <p:cNvSpPr/>
          <p:nvPr/>
        </p:nvSpPr>
        <p:spPr>
          <a:xfrm rot="5400000">
            <a:off x="2342710" y="3864209"/>
            <a:ext cx="255861" cy="30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85C666B-B7D8-64A8-D4F2-45CD8DF8EEC5}"/>
              </a:ext>
            </a:extLst>
          </p:cNvPr>
          <p:cNvCxnSpPr>
            <a:cxnSpLocks/>
            <a:stCxn id="36" idx="1"/>
            <a:endCxn id="18" idx="2"/>
          </p:cNvCxnSpPr>
          <p:nvPr/>
        </p:nvCxnSpPr>
        <p:spPr>
          <a:xfrm>
            <a:off x="2622148" y="4015717"/>
            <a:ext cx="453706" cy="102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A46CE6-7391-2468-2166-325BB04D766A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H="1">
            <a:off x="835311" y="4130549"/>
            <a:ext cx="3727725" cy="1016209"/>
          </a:xfrm>
          <a:prstGeom prst="bentConnector4">
            <a:avLst>
              <a:gd name="adj1" fmla="val -6132"/>
              <a:gd name="adj2" fmla="val 59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BEE92B7-D411-2447-DE9E-A77313FE489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H="1">
            <a:off x="835311" y="3685148"/>
            <a:ext cx="3942877" cy="1461610"/>
          </a:xfrm>
          <a:prstGeom prst="bentConnector4">
            <a:avLst>
              <a:gd name="adj1" fmla="val -5798"/>
              <a:gd name="adj2" fmla="val 56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F432DAC-4580-5DBE-1F1D-401759894D04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V="1">
            <a:off x="4110203" y="3008563"/>
            <a:ext cx="2723959" cy="2600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EE4D19A-3783-F6A3-4EED-9DBA99EA4C85}"/>
              </a:ext>
            </a:extLst>
          </p:cNvPr>
          <p:cNvCxnSpPr>
            <a:cxnSpLocks/>
            <a:stCxn id="3" idx="2"/>
            <a:endCxn id="51" idx="1"/>
          </p:cNvCxnSpPr>
          <p:nvPr/>
        </p:nvCxnSpPr>
        <p:spPr>
          <a:xfrm rot="16200000" flipH="1">
            <a:off x="8078940" y="2847988"/>
            <a:ext cx="672634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54EBFE-75F2-ACC6-AFF9-AC793A4AB63D}"/>
              </a:ext>
            </a:extLst>
          </p:cNvPr>
          <p:cNvSpPr/>
          <p:nvPr/>
        </p:nvSpPr>
        <p:spPr>
          <a:xfrm>
            <a:off x="336640" y="5909998"/>
            <a:ext cx="5913649" cy="865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modules.py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80D54-6CCF-AAF2-0AF5-17BE4177A13D}"/>
              </a:ext>
            </a:extLst>
          </p:cNvPr>
          <p:cNvSpPr/>
          <p:nvPr/>
        </p:nvSpPr>
        <p:spPr>
          <a:xfrm>
            <a:off x="7227912" y="5909998"/>
            <a:ext cx="4627448" cy="865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pytest.py</a:t>
            </a:r>
            <a:endParaRPr lang="en-US" dirty="0"/>
          </a:p>
          <a:p>
            <a:r>
              <a:rPr lang="en-US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4D1E8-51CA-3F16-AD03-07FBAF8C1C95}"/>
              </a:ext>
            </a:extLst>
          </p:cNvPr>
          <p:cNvSpPr txBox="1"/>
          <p:nvPr/>
        </p:nvSpPr>
        <p:spPr>
          <a:xfrm>
            <a:off x="160739" y="-42158"/>
            <a:ext cx="421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myProject</a:t>
            </a:r>
            <a:r>
              <a:rPr lang="en-US" sz="3200" dirty="0"/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697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96B9-1A84-2538-9A3F-21662B03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project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6FEEBD-0A7E-F1A5-B1BD-D075D6FE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37" y="0"/>
            <a:ext cx="5137245" cy="4939248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8F09BB2-2C0C-AE23-6D9C-B7A9EDC1B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" y="53970"/>
            <a:ext cx="4831307" cy="4831307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848A7A-E597-19CF-3EAC-B1948A608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71" y="1918022"/>
            <a:ext cx="3976048" cy="49674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CE18A-1964-61C5-7109-263E1EF1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تويتر \ Faijan على تويتر: &quot;70+ Python Projects with Tutorials and Source  Code - Worth Checking This Projects are suitable for all i.e. for  Beginners, Intermediate and Experienced Developers Check all Projects:">
            <a:extLst>
              <a:ext uri="{FF2B5EF4-FFF2-40B4-BE49-F238E27FC236}">
                <a16:creationId xmlns:a16="http://schemas.microsoft.com/office/drawing/2014/main" id="{7BFB6C04-5352-DFF5-EA01-497FEAE6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0" y="204717"/>
            <a:ext cx="3897574" cy="38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ython basic projects for... - Python Programming Beginners | Facebook">
            <a:extLst>
              <a:ext uri="{FF2B5EF4-FFF2-40B4-BE49-F238E27FC236}">
                <a16:creationId xmlns:a16="http://schemas.microsoft.com/office/drawing/2014/main" id="{FD3508B4-44BD-2572-BFFA-D7B6763B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0" y="2380386"/>
            <a:ext cx="42554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9C144E-8084-49A6-DFC9-F01590A278E0}"/>
              </a:ext>
            </a:extLst>
          </p:cNvPr>
          <p:cNvSpPr txBox="1"/>
          <p:nvPr/>
        </p:nvSpPr>
        <p:spPr>
          <a:xfrm>
            <a:off x="4721726" y="445344"/>
            <a:ext cx="60937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Here are 10 simple Python projects for beginners to build: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trike="sngStrike" dirty="0"/>
              <a:t>Odd or Even?</a:t>
            </a:r>
          </a:p>
          <a:p>
            <a:pPr>
              <a:buFont typeface="+mj-lt"/>
              <a:buAutoNum type="arabicPeriod"/>
            </a:pPr>
            <a:r>
              <a:rPr lang="en-US" dirty="0"/>
              <a:t>Guessing the Number</a:t>
            </a:r>
          </a:p>
          <a:p>
            <a:pPr>
              <a:buFont typeface="+mj-lt"/>
              <a:buAutoNum type="arabicPeriod"/>
            </a:pPr>
            <a:r>
              <a:rPr lang="en-US" dirty="0"/>
              <a:t>Horoscope</a:t>
            </a:r>
          </a:p>
          <a:p>
            <a:pPr>
              <a:buFont typeface="+mj-lt"/>
              <a:buAutoNum type="arabicPeriod"/>
            </a:pPr>
            <a:r>
              <a:rPr lang="en-US" dirty="0"/>
              <a:t>Rock Paper Scissors</a:t>
            </a:r>
          </a:p>
          <a:p>
            <a:pPr>
              <a:buFont typeface="+mj-lt"/>
              <a:buAutoNum type="arabicPeriod"/>
            </a:pPr>
            <a:r>
              <a:rPr lang="en-US" dirty="0"/>
              <a:t>Hangman</a:t>
            </a:r>
          </a:p>
          <a:p>
            <a:pPr>
              <a:buFont typeface="+mj-lt"/>
              <a:buAutoNum type="arabicPeriod"/>
            </a:pPr>
            <a:r>
              <a:rPr lang="en-US" dirty="0"/>
              <a:t>Acronym</a:t>
            </a:r>
          </a:p>
          <a:p>
            <a:pPr>
              <a:buFont typeface="+mj-lt"/>
              <a:buAutoNum type="arabicPeriod"/>
            </a:pPr>
            <a:r>
              <a:rPr lang="en-US" dirty="0"/>
              <a:t>Password Generator</a:t>
            </a:r>
          </a:p>
          <a:p>
            <a:pPr>
              <a:buFont typeface="+mj-lt"/>
              <a:buAutoNum type="arabicPeriod"/>
            </a:pPr>
            <a:r>
              <a:rPr lang="en-US" dirty="0"/>
              <a:t>Word Count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Pong Game</a:t>
            </a:r>
          </a:p>
          <a:p>
            <a:pPr>
              <a:buFont typeface="+mj-lt"/>
              <a:buAutoNum type="arabicPeriod"/>
            </a:pPr>
            <a:r>
              <a:rPr lang="en-US" dirty="0"/>
              <a:t>Tic Tac Toe</a:t>
            </a:r>
          </a:p>
          <a:p>
            <a:r>
              <a:rPr lang="en-US" dirty="0"/>
              <a:t>https://</a:t>
            </a:r>
            <a:r>
              <a:rPr lang="en-US" dirty="0" err="1"/>
              <a:t>mikkegoes.com</a:t>
            </a:r>
            <a:r>
              <a:rPr lang="en-US" dirty="0"/>
              <a:t>/python-projects-for-beginners/</a:t>
            </a:r>
          </a:p>
        </p:txBody>
      </p:sp>
    </p:spTree>
    <p:extLst>
      <p:ext uri="{BB962C8B-B14F-4D97-AF65-F5344CB8AC3E}">
        <p14:creationId xmlns:p14="http://schemas.microsoft.com/office/powerpoint/2010/main" val="119705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6CD5-308F-3987-D1BC-EA6304F0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AEE0-2F3E-93F4-6E3F-925A84A1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F702E9-A3EB-88A5-1F10-0F3CD9D02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502867"/>
            <a:ext cx="5852265" cy="585226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8A45CF-CC45-6088-E0B4-08F74CA4C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7" y="365125"/>
            <a:ext cx="5852263" cy="61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5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 dirty="0"/>
              <a:t>Teach: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5214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2713</Words>
  <Application>Microsoft Macintosh PowerPoint</Application>
  <PresentationFormat>Widescreen</PresentationFormat>
  <Paragraphs>439</Paragraphs>
  <Slides>31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Week 09: Working with functions and files</vt:lpstr>
      <vt:lpstr>Preview of Projects</vt:lpstr>
      <vt:lpstr>PowerPoint Presentation</vt:lpstr>
      <vt:lpstr>Start thinking about a project (Next Week)</vt:lpstr>
      <vt:lpstr>PowerPoint Presentation</vt:lpstr>
      <vt:lpstr>Choosing a project</vt:lpstr>
      <vt:lpstr>PowerPoint Presentation</vt:lpstr>
      <vt:lpstr>PowerPoint Presentation</vt:lpstr>
      <vt:lpstr>Overview</vt:lpstr>
      <vt:lpstr>Review</vt:lpstr>
      <vt:lpstr>Review</vt:lpstr>
      <vt:lpstr>PowerPoint Presentation</vt:lpstr>
      <vt:lpstr>PowerPoint Presentation</vt:lpstr>
      <vt:lpstr>Error Type (Week 10)</vt:lpstr>
      <vt:lpstr>Prepare</vt:lpstr>
      <vt:lpstr>Checkpoint</vt:lpstr>
      <vt:lpstr>Team Activity: CSV Files</vt:lpstr>
      <vt:lpstr>Team Activity: CSV Files</vt:lpstr>
      <vt:lpstr>Team Activity: CSV Files</vt:lpstr>
      <vt:lpstr>PowerPoint Presentation</vt:lpstr>
      <vt:lpstr>PowerPoint Presentation</vt:lpstr>
      <vt:lpstr>09 Prove Milestone: Text Files</vt:lpstr>
      <vt:lpstr>09 Prove Milestone: Text Files</vt:lpstr>
      <vt:lpstr>09 Prove Milestone: Text Files</vt:lpstr>
      <vt:lpstr>09 Prove Milestone: Text Files</vt:lpstr>
      <vt:lpstr>09 Prove Milestone: Text Files</vt:lpstr>
      <vt:lpstr>09 Prove Milestone: Text Files</vt:lpstr>
      <vt:lpstr>09 Prove Milestone: Text Files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functions and files</dc:title>
  <dc:creator>Clements, William</dc:creator>
  <cp:lastModifiedBy>Clements, William</cp:lastModifiedBy>
  <cp:revision>1</cp:revision>
  <dcterms:created xsi:type="dcterms:W3CDTF">2021-06-28T16:09:17Z</dcterms:created>
  <dcterms:modified xsi:type="dcterms:W3CDTF">2022-11-28T18:16:11Z</dcterms:modified>
</cp:coreProperties>
</file>