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65" r:id="rId3"/>
    <p:sldId id="427" r:id="rId4"/>
    <p:sldId id="269" r:id="rId5"/>
    <p:sldId id="266" r:id="rId6"/>
    <p:sldId id="270" r:id="rId7"/>
    <p:sldId id="271" r:id="rId8"/>
    <p:sldId id="272" r:id="rId9"/>
    <p:sldId id="273" r:id="rId10"/>
    <p:sldId id="267" r:id="rId11"/>
    <p:sldId id="268" r:id="rId12"/>
    <p:sldId id="274" r:id="rId13"/>
    <p:sldId id="275" r:id="rId14"/>
    <p:sldId id="276" r:id="rId15"/>
    <p:sldId id="277" r:id="rId16"/>
    <p:sldId id="278" r:id="rId17"/>
    <p:sldId id="279" r:id="rId18"/>
    <p:sldId id="280" r:id="rId19"/>
    <p:sldId id="282" r:id="rId20"/>
    <p:sldId id="281" r:id="rId21"/>
    <p:sldId id="283" r:id="rId22"/>
    <p:sldId id="326" r:id="rId23"/>
    <p:sldId id="327" r:id="rId24"/>
    <p:sldId id="328" r:id="rId25"/>
    <p:sldId id="329" r:id="rId26"/>
    <p:sldId id="330" r:id="rId27"/>
    <p:sldId id="331" r:id="rId28"/>
    <p:sldId id="332" r:id="rId29"/>
    <p:sldId id="325" r:id="rId30"/>
    <p:sldId id="333" r:id="rId31"/>
    <p:sldId id="285" r:id="rId32"/>
    <p:sldId id="286" r:id="rId33"/>
    <p:sldId id="287" r:id="rId34"/>
    <p:sldId id="425" r:id="rId35"/>
    <p:sldId id="426" r:id="rId36"/>
    <p:sldId id="417" r:id="rId37"/>
    <p:sldId id="42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0903E-DD99-3F46-B86E-F63FBCF3E220}" v="3" dt="2024-01-22T15:19:02.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84"/>
    <p:restoredTop sz="95899"/>
  </p:normalViewPr>
  <p:slideViewPr>
    <p:cSldViewPr snapToGrid="0">
      <p:cViewPr varScale="1">
        <p:scale>
          <a:sx n="103" d="100"/>
          <a:sy n="103" d="100"/>
        </p:scale>
        <p:origin x="200"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userId="cbdb0636-a496-422a-8d40-98c53d494d26" providerId="ADAL" clId="{E91C310E-4CA3-4152-84F6-8CB0C105467E}"/>
    <pc:docChg chg="addSld modSld">
      <pc:chgData name="William" userId="cbdb0636-a496-422a-8d40-98c53d494d26" providerId="ADAL" clId="{E91C310E-4CA3-4152-84F6-8CB0C105467E}" dt="2023-03-20T15:57:54.656" v="0"/>
      <pc:docMkLst>
        <pc:docMk/>
      </pc:docMkLst>
      <pc:sldChg chg="add">
        <pc:chgData name="William" userId="cbdb0636-a496-422a-8d40-98c53d494d26" providerId="ADAL" clId="{E91C310E-4CA3-4152-84F6-8CB0C105467E}" dt="2023-03-20T15:57:54.656" v="0"/>
        <pc:sldMkLst>
          <pc:docMk/>
          <pc:sldMk cId="1555995004" sldId="416"/>
        </pc:sldMkLst>
      </pc:sldChg>
    </pc:docChg>
  </pc:docChgLst>
  <pc:docChgLst>
    <pc:chgData name="Clements, William" userId="cbdb0636-a496-422a-8d40-98c53d494d26" providerId="ADAL" clId="{96D0903E-DD99-3F46-B86E-F63FBCF3E220}"/>
    <pc:docChg chg="undo custSel addSld delSld modSld">
      <pc:chgData name="Clements, William" userId="cbdb0636-a496-422a-8d40-98c53d494d26" providerId="ADAL" clId="{96D0903E-DD99-3F46-B86E-F63FBCF3E220}" dt="2024-01-22T15:19:21.253" v="23" actId="1076"/>
      <pc:docMkLst>
        <pc:docMk/>
      </pc:docMkLst>
      <pc:sldChg chg="modSp mod">
        <pc:chgData name="Clements, William" userId="cbdb0636-a496-422a-8d40-98c53d494d26" providerId="ADAL" clId="{96D0903E-DD99-3F46-B86E-F63FBCF3E220}" dt="2024-01-22T15:18:39.716" v="16" actId="1076"/>
        <pc:sldMkLst>
          <pc:docMk/>
          <pc:sldMk cId="4219362985" sldId="277"/>
        </pc:sldMkLst>
        <pc:spChg chg="mod">
          <ac:chgData name="Clements, William" userId="cbdb0636-a496-422a-8d40-98c53d494d26" providerId="ADAL" clId="{96D0903E-DD99-3F46-B86E-F63FBCF3E220}" dt="2024-01-22T15:18:31.398" v="15" actId="20577"/>
          <ac:spMkLst>
            <pc:docMk/>
            <pc:sldMk cId="4219362985" sldId="277"/>
            <ac:spMk id="2" creationId="{EA90CAAC-623E-AEBD-FA8F-A47CE2B1F554}"/>
          </ac:spMkLst>
        </pc:spChg>
        <pc:picChg chg="mod">
          <ac:chgData name="Clements, William" userId="cbdb0636-a496-422a-8d40-98c53d494d26" providerId="ADAL" clId="{96D0903E-DD99-3F46-B86E-F63FBCF3E220}" dt="2024-01-22T15:18:39.716" v="16" actId="1076"/>
          <ac:picMkLst>
            <pc:docMk/>
            <pc:sldMk cId="4219362985" sldId="277"/>
            <ac:picMk id="7" creationId="{1AA136B8-8002-5CA8-00FC-B10EB02424ED}"/>
          </ac:picMkLst>
        </pc:picChg>
      </pc:sldChg>
      <pc:sldChg chg="modSp mod">
        <pc:chgData name="Clements, William" userId="cbdb0636-a496-422a-8d40-98c53d494d26" providerId="ADAL" clId="{96D0903E-DD99-3F46-B86E-F63FBCF3E220}" dt="2024-01-22T15:18:42.224" v="17" actId="1076"/>
        <pc:sldMkLst>
          <pc:docMk/>
          <pc:sldMk cId="2050069926" sldId="278"/>
        </pc:sldMkLst>
        <pc:picChg chg="mod">
          <ac:chgData name="Clements, William" userId="cbdb0636-a496-422a-8d40-98c53d494d26" providerId="ADAL" clId="{96D0903E-DD99-3F46-B86E-F63FBCF3E220}" dt="2024-01-22T15:18:42.224" v="17" actId="1076"/>
          <ac:picMkLst>
            <pc:docMk/>
            <pc:sldMk cId="2050069926" sldId="278"/>
            <ac:picMk id="11" creationId="{8AC9523A-E93E-FE76-3B9C-40DF686D1177}"/>
          </ac:picMkLst>
        </pc:picChg>
      </pc:sldChg>
      <pc:sldChg chg="addSp modSp mod">
        <pc:chgData name="Clements, William" userId="cbdb0636-a496-422a-8d40-98c53d494d26" providerId="ADAL" clId="{96D0903E-DD99-3F46-B86E-F63FBCF3E220}" dt="2024-01-22T15:19:21.253" v="23" actId="1076"/>
        <pc:sldMkLst>
          <pc:docMk/>
          <pc:sldMk cId="1534853730" sldId="279"/>
        </pc:sldMkLst>
        <pc:picChg chg="add mod">
          <ac:chgData name="Clements, William" userId="cbdb0636-a496-422a-8d40-98c53d494d26" providerId="ADAL" clId="{96D0903E-DD99-3F46-B86E-F63FBCF3E220}" dt="2024-01-22T15:19:21.253" v="23" actId="1076"/>
          <ac:picMkLst>
            <pc:docMk/>
            <pc:sldMk cId="1534853730" sldId="279"/>
            <ac:picMk id="6" creationId="{01098FD4-9431-35ED-24FA-333495789DA3}"/>
          </ac:picMkLst>
        </pc:picChg>
        <pc:picChg chg="mod">
          <ac:chgData name="Clements, William" userId="cbdb0636-a496-422a-8d40-98c53d494d26" providerId="ADAL" clId="{96D0903E-DD99-3F46-B86E-F63FBCF3E220}" dt="2024-01-22T15:19:17.188" v="22" actId="1076"/>
          <ac:picMkLst>
            <pc:docMk/>
            <pc:sldMk cId="1534853730" sldId="279"/>
            <ac:picMk id="7" creationId="{2E41AF3E-D16C-885A-6CD3-0C0D2FC9B220}"/>
          </ac:picMkLst>
        </pc:picChg>
      </pc:sldChg>
      <pc:sldChg chg="del">
        <pc:chgData name="Clements, William" userId="cbdb0636-a496-422a-8d40-98c53d494d26" providerId="ADAL" clId="{96D0903E-DD99-3F46-B86E-F63FBCF3E220}" dt="2024-01-22T15:13:47.430" v="1" actId="2696"/>
        <pc:sldMkLst>
          <pc:docMk/>
          <pc:sldMk cId="1555995004" sldId="416"/>
        </pc:sldMkLst>
      </pc:sldChg>
      <pc:sldChg chg="addSp delSp modSp mod">
        <pc:chgData name="Clements, William" userId="cbdb0636-a496-422a-8d40-98c53d494d26" providerId="ADAL" clId="{96D0903E-DD99-3F46-B86E-F63FBCF3E220}" dt="2024-01-22T15:15:59.141" v="13" actId="478"/>
        <pc:sldMkLst>
          <pc:docMk/>
          <pc:sldMk cId="2924312798" sldId="426"/>
        </pc:sldMkLst>
        <pc:picChg chg="add del mod">
          <ac:chgData name="Clements, William" userId="cbdb0636-a496-422a-8d40-98c53d494d26" providerId="ADAL" clId="{96D0903E-DD99-3F46-B86E-F63FBCF3E220}" dt="2024-01-22T15:15:46.044" v="8" actId="478"/>
          <ac:picMkLst>
            <pc:docMk/>
            <pc:sldMk cId="2924312798" sldId="426"/>
            <ac:picMk id="6" creationId="{A248DD26-5CDF-0B58-705F-C8EFB232B50D}"/>
          </ac:picMkLst>
        </pc:picChg>
        <pc:picChg chg="add del mod">
          <ac:chgData name="Clements, William" userId="cbdb0636-a496-422a-8d40-98c53d494d26" providerId="ADAL" clId="{96D0903E-DD99-3F46-B86E-F63FBCF3E220}" dt="2024-01-22T15:15:59.141" v="13" actId="478"/>
          <ac:picMkLst>
            <pc:docMk/>
            <pc:sldMk cId="2924312798" sldId="426"/>
            <ac:picMk id="8" creationId="{7D5BA19F-1B69-F8E6-0E94-CD6175F5F105}"/>
          </ac:picMkLst>
        </pc:picChg>
        <pc:picChg chg="add del mod">
          <ac:chgData name="Clements, William" userId="cbdb0636-a496-422a-8d40-98c53d494d26" providerId="ADAL" clId="{96D0903E-DD99-3F46-B86E-F63FBCF3E220}" dt="2024-01-22T15:15:53.389" v="11" actId="478"/>
          <ac:picMkLst>
            <pc:docMk/>
            <pc:sldMk cId="2924312798" sldId="426"/>
            <ac:picMk id="11" creationId="{9BC6D2DC-B5F1-199A-47AC-B5433858AAB2}"/>
          </ac:picMkLst>
        </pc:picChg>
      </pc:sldChg>
      <pc:sldChg chg="modSp add mod">
        <pc:chgData name="Clements, William" userId="cbdb0636-a496-422a-8d40-98c53d494d26" providerId="ADAL" clId="{96D0903E-DD99-3F46-B86E-F63FBCF3E220}" dt="2024-01-22T15:13:54.218" v="4" actId="20577"/>
        <pc:sldMkLst>
          <pc:docMk/>
          <pc:sldMk cId="3509787507" sldId="427"/>
        </pc:sldMkLst>
        <pc:spChg chg="mod">
          <ac:chgData name="Clements, William" userId="cbdb0636-a496-422a-8d40-98c53d494d26" providerId="ADAL" clId="{96D0903E-DD99-3F46-B86E-F63FBCF3E220}" dt="2024-01-22T15:13:54.218" v="4" actId="20577"/>
          <ac:spMkLst>
            <pc:docMk/>
            <pc:sldMk cId="3509787507" sldId="427"/>
            <ac:spMk id="2" creationId="{5E77EDA3-E5D5-1651-3F69-E0B890F55A0A}"/>
          </ac:spMkLst>
        </pc:spChg>
      </pc:sldChg>
    </pc:docChg>
  </pc:docChgLst>
  <pc:docChgLst>
    <pc:chgData name="Clements, William" userId="cbdb0636-a496-422a-8d40-98c53d494d26" providerId="ADAL" clId="{18CCDFD3-266D-1A4C-80EE-F8AFC6907492}"/>
    <pc:docChg chg="undo custSel addSld delSld modSld">
      <pc:chgData name="Clements, William" userId="cbdb0636-a496-422a-8d40-98c53d494d26" providerId="ADAL" clId="{18CCDFD3-266D-1A4C-80EE-F8AFC6907492}" dt="2023-05-15T20:12:16.796" v="483" actId="6549"/>
      <pc:docMkLst>
        <pc:docMk/>
      </pc:docMkLst>
      <pc:sldChg chg="del">
        <pc:chgData name="Clements, William" userId="cbdb0636-a496-422a-8d40-98c53d494d26" providerId="ADAL" clId="{18CCDFD3-266D-1A4C-80EE-F8AFC6907492}" dt="2023-05-02T17:05:54.896" v="372" actId="2696"/>
        <pc:sldMkLst>
          <pc:docMk/>
          <pc:sldMk cId="2138452336" sldId="257"/>
        </pc:sldMkLst>
      </pc:sldChg>
      <pc:sldChg chg="del">
        <pc:chgData name="Clements, William" userId="cbdb0636-a496-422a-8d40-98c53d494d26" providerId="ADAL" clId="{18CCDFD3-266D-1A4C-80EE-F8AFC6907492}" dt="2023-05-02T17:05:54.896" v="372" actId="2696"/>
        <pc:sldMkLst>
          <pc:docMk/>
          <pc:sldMk cId="2903855781" sldId="258"/>
        </pc:sldMkLst>
      </pc:sldChg>
      <pc:sldChg chg="del">
        <pc:chgData name="Clements, William" userId="cbdb0636-a496-422a-8d40-98c53d494d26" providerId="ADAL" clId="{18CCDFD3-266D-1A4C-80EE-F8AFC6907492}" dt="2023-05-02T17:05:54.896" v="372" actId="2696"/>
        <pc:sldMkLst>
          <pc:docMk/>
          <pc:sldMk cId="687317493" sldId="259"/>
        </pc:sldMkLst>
      </pc:sldChg>
      <pc:sldChg chg="del">
        <pc:chgData name="Clements, William" userId="cbdb0636-a496-422a-8d40-98c53d494d26" providerId="ADAL" clId="{18CCDFD3-266D-1A4C-80EE-F8AFC6907492}" dt="2023-05-02T17:05:54.896" v="372" actId="2696"/>
        <pc:sldMkLst>
          <pc:docMk/>
          <pc:sldMk cId="2221478598" sldId="260"/>
        </pc:sldMkLst>
      </pc:sldChg>
      <pc:sldChg chg="del">
        <pc:chgData name="Clements, William" userId="cbdb0636-a496-422a-8d40-98c53d494d26" providerId="ADAL" clId="{18CCDFD3-266D-1A4C-80EE-F8AFC6907492}" dt="2023-05-02T17:05:54.896" v="372" actId="2696"/>
        <pc:sldMkLst>
          <pc:docMk/>
          <pc:sldMk cId="1620854569" sldId="261"/>
        </pc:sldMkLst>
      </pc:sldChg>
      <pc:sldChg chg="del">
        <pc:chgData name="Clements, William" userId="cbdb0636-a496-422a-8d40-98c53d494d26" providerId="ADAL" clId="{18CCDFD3-266D-1A4C-80EE-F8AFC6907492}" dt="2023-05-02T17:05:54.896" v="372" actId="2696"/>
        <pc:sldMkLst>
          <pc:docMk/>
          <pc:sldMk cId="2807869366" sldId="262"/>
        </pc:sldMkLst>
      </pc:sldChg>
      <pc:sldChg chg="del">
        <pc:chgData name="Clements, William" userId="cbdb0636-a496-422a-8d40-98c53d494d26" providerId="ADAL" clId="{18CCDFD3-266D-1A4C-80EE-F8AFC6907492}" dt="2023-05-02T17:05:54.896" v="372" actId="2696"/>
        <pc:sldMkLst>
          <pc:docMk/>
          <pc:sldMk cId="3012248465" sldId="263"/>
        </pc:sldMkLst>
      </pc:sldChg>
      <pc:sldChg chg="del">
        <pc:chgData name="Clements, William" userId="cbdb0636-a496-422a-8d40-98c53d494d26" providerId="ADAL" clId="{18CCDFD3-266D-1A4C-80EE-F8AFC6907492}" dt="2023-05-02T17:05:54.896" v="372" actId="2696"/>
        <pc:sldMkLst>
          <pc:docMk/>
          <pc:sldMk cId="2982575790" sldId="264"/>
        </pc:sldMkLst>
      </pc:sldChg>
      <pc:sldChg chg="del">
        <pc:chgData name="Clements, William" userId="cbdb0636-a496-422a-8d40-98c53d494d26" providerId="ADAL" clId="{18CCDFD3-266D-1A4C-80EE-F8AFC6907492}" dt="2023-05-02T17:05:54.896" v="372" actId="2696"/>
        <pc:sldMkLst>
          <pc:docMk/>
          <pc:sldMk cId="4157533342" sldId="284"/>
        </pc:sldMkLst>
      </pc:sldChg>
      <pc:sldChg chg="modSp mod">
        <pc:chgData name="Clements, William" userId="cbdb0636-a496-422a-8d40-98c53d494d26" providerId="ADAL" clId="{18CCDFD3-266D-1A4C-80EE-F8AFC6907492}" dt="2023-05-02T16:43:50.679" v="3"/>
        <pc:sldMkLst>
          <pc:docMk/>
          <pc:sldMk cId="2826427410" sldId="286"/>
        </pc:sldMkLst>
        <pc:spChg chg="mod">
          <ac:chgData name="Clements, William" userId="cbdb0636-a496-422a-8d40-98c53d494d26" providerId="ADAL" clId="{18CCDFD3-266D-1A4C-80EE-F8AFC6907492}" dt="2023-05-02T16:43:50.679" v="3"/>
          <ac:spMkLst>
            <pc:docMk/>
            <pc:sldMk cId="2826427410" sldId="286"/>
            <ac:spMk id="4" creationId="{3322D070-A6FF-76EE-81FD-D267246A4943}"/>
          </ac:spMkLst>
        </pc:spChg>
      </pc:sldChg>
      <pc:sldChg chg="addSp delSp modSp mod">
        <pc:chgData name="Clements, William" userId="cbdb0636-a496-422a-8d40-98c53d494d26" providerId="ADAL" clId="{18CCDFD3-266D-1A4C-80EE-F8AFC6907492}" dt="2023-05-02T16:44:42.165" v="13" actId="27636"/>
        <pc:sldMkLst>
          <pc:docMk/>
          <pc:sldMk cId="2043682686" sldId="287"/>
        </pc:sldMkLst>
        <pc:spChg chg="mod">
          <ac:chgData name="Clements, William" userId="cbdb0636-a496-422a-8d40-98c53d494d26" providerId="ADAL" clId="{18CCDFD3-266D-1A4C-80EE-F8AFC6907492}" dt="2023-05-02T16:44:42.165" v="13" actId="27636"/>
          <ac:spMkLst>
            <pc:docMk/>
            <pc:sldMk cId="2043682686" sldId="287"/>
            <ac:spMk id="4" creationId="{3322D070-A6FF-76EE-81FD-D267246A4943}"/>
          </ac:spMkLst>
        </pc:spChg>
        <pc:spChg chg="mod">
          <ac:chgData name="Clements, William" userId="cbdb0636-a496-422a-8d40-98c53d494d26" providerId="ADAL" clId="{18CCDFD3-266D-1A4C-80EE-F8AFC6907492}" dt="2023-05-02T16:44:42.161" v="12" actId="27636"/>
          <ac:spMkLst>
            <pc:docMk/>
            <pc:sldMk cId="2043682686" sldId="287"/>
            <ac:spMk id="6" creationId="{37C98E7E-BCF6-59FB-BD14-A8152325F5EB}"/>
          </ac:spMkLst>
        </pc:spChg>
        <pc:picChg chg="del">
          <ac:chgData name="Clements, William" userId="cbdb0636-a496-422a-8d40-98c53d494d26" providerId="ADAL" clId="{18CCDFD3-266D-1A4C-80EE-F8AFC6907492}" dt="2023-05-02T16:43:59.584" v="4" actId="478"/>
          <ac:picMkLst>
            <pc:docMk/>
            <pc:sldMk cId="2043682686" sldId="287"/>
            <ac:picMk id="7" creationId="{A2465E85-FDF3-5CFA-912B-73C75BEEC9E1}"/>
          </ac:picMkLst>
        </pc:picChg>
        <pc:picChg chg="add mod">
          <ac:chgData name="Clements, William" userId="cbdb0636-a496-422a-8d40-98c53d494d26" providerId="ADAL" clId="{18CCDFD3-266D-1A4C-80EE-F8AFC6907492}" dt="2023-05-02T16:44:26.040" v="8" actId="14100"/>
          <ac:picMkLst>
            <pc:docMk/>
            <pc:sldMk cId="2043682686" sldId="287"/>
            <ac:picMk id="8" creationId="{F8B346B7-F65E-565F-1036-F56CEA624E3C}"/>
          </ac:picMkLst>
        </pc:picChg>
      </pc:sldChg>
      <pc:sldChg chg="del">
        <pc:chgData name="Clements, William" userId="cbdb0636-a496-422a-8d40-98c53d494d26" providerId="ADAL" clId="{18CCDFD3-266D-1A4C-80EE-F8AFC6907492}" dt="2023-05-02T17:05:54.896" v="372" actId="2696"/>
        <pc:sldMkLst>
          <pc:docMk/>
          <pc:sldMk cId="2621089449" sldId="288"/>
        </pc:sldMkLst>
      </pc:sldChg>
      <pc:sldChg chg="del">
        <pc:chgData name="Clements, William" userId="cbdb0636-a496-422a-8d40-98c53d494d26" providerId="ADAL" clId="{18CCDFD3-266D-1A4C-80EE-F8AFC6907492}" dt="2023-05-02T17:05:54.896" v="372" actId="2696"/>
        <pc:sldMkLst>
          <pc:docMk/>
          <pc:sldMk cId="1282717937" sldId="289"/>
        </pc:sldMkLst>
      </pc:sldChg>
      <pc:sldChg chg="del">
        <pc:chgData name="Clements, William" userId="cbdb0636-a496-422a-8d40-98c53d494d26" providerId="ADAL" clId="{18CCDFD3-266D-1A4C-80EE-F8AFC6907492}" dt="2023-05-02T17:05:54.896" v="372" actId="2696"/>
        <pc:sldMkLst>
          <pc:docMk/>
          <pc:sldMk cId="4198726793" sldId="290"/>
        </pc:sldMkLst>
      </pc:sldChg>
      <pc:sldChg chg="del">
        <pc:chgData name="Clements, William" userId="cbdb0636-a496-422a-8d40-98c53d494d26" providerId="ADAL" clId="{18CCDFD3-266D-1A4C-80EE-F8AFC6907492}" dt="2023-05-02T17:05:54.896" v="372" actId="2696"/>
        <pc:sldMkLst>
          <pc:docMk/>
          <pc:sldMk cId="2280807291" sldId="291"/>
        </pc:sldMkLst>
      </pc:sldChg>
      <pc:sldChg chg="del">
        <pc:chgData name="Clements, William" userId="cbdb0636-a496-422a-8d40-98c53d494d26" providerId="ADAL" clId="{18CCDFD3-266D-1A4C-80EE-F8AFC6907492}" dt="2023-05-02T17:05:54.896" v="372" actId="2696"/>
        <pc:sldMkLst>
          <pc:docMk/>
          <pc:sldMk cId="2437719856" sldId="292"/>
        </pc:sldMkLst>
      </pc:sldChg>
      <pc:sldChg chg="del">
        <pc:chgData name="Clements, William" userId="cbdb0636-a496-422a-8d40-98c53d494d26" providerId="ADAL" clId="{18CCDFD3-266D-1A4C-80EE-F8AFC6907492}" dt="2023-05-02T17:05:54.896" v="372" actId="2696"/>
        <pc:sldMkLst>
          <pc:docMk/>
          <pc:sldMk cId="2092919274" sldId="293"/>
        </pc:sldMkLst>
      </pc:sldChg>
      <pc:sldChg chg="del">
        <pc:chgData name="Clements, William" userId="cbdb0636-a496-422a-8d40-98c53d494d26" providerId="ADAL" clId="{18CCDFD3-266D-1A4C-80EE-F8AFC6907492}" dt="2023-05-02T17:05:54.896" v="372" actId="2696"/>
        <pc:sldMkLst>
          <pc:docMk/>
          <pc:sldMk cId="4212558294" sldId="294"/>
        </pc:sldMkLst>
      </pc:sldChg>
      <pc:sldChg chg="del">
        <pc:chgData name="Clements, William" userId="cbdb0636-a496-422a-8d40-98c53d494d26" providerId="ADAL" clId="{18CCDFD3-266D-1A4C-80EE-F8AFC6907492}" dt="2023-05-02T17:05:54.896" v="372" actId="2696"/>
        <pc:sldMkLst>
          <pc:docMk/>
          <pc:sldMk cId="2935636287" sldId="295"/>
        </pc:sldMkLst>
      </pc:sldChg>
      <pc:sldChg chg="del">
        <pc:chgData name="Clements, William" userId="cbdb0636-a496-422a-8d40-98c53d494d26" providerId="ADAL" clId="{18CCDFD3-266D-1A4C-80EE-F8AFC6907492}" dt="2023-05-02T17:05:54.896" v="372" actId="2696"/>
        <pc:sldMkLst>
          <pc:docMk/>
          <pc:sldMk cId="3642955868" sldId="296"/>
        </pc:sldMkLst>
      </pc:sldChg>
      <pc:sldChg chg="del">
        <pc:chgData name="Clements, William" userId="cbdb0636-a496-422a-8d40-98c53d494d26" providerId="ADAL" clId="{18CCDFD3-266D-1A4C-80EE-F8AFC6907492}" dt="2023-05-02T17:05:54.896" v="372" actId="2696"/>
        <pc:sldMkLst>
          <pc:docMk/>
          <pc:sldMk cId="4285731423" sldId="297"/>
        </pc:sldMkLst>
      </pc:sldChg>
      <pc:sldChg chg="delSp del mod">
        <pc:chgData name="Clements, William" userId="cbdb0636-a496-422a-8d40-98c53d494d26" providerId="ADAL" clId="{18CCDFD3-266D-1A4C-80EE-F8AFC6907492}" dt="2023-05-02T16:56:57.756" v="246" actId="2696"/>
        <pc:sldMkLst>
          <pc:docMk/>
          <pc:sldMk cId="3738418250" sldId="298"/>
        </pc:sldMkLst>
        <pc:picChg chg="del">
          <ac:chgData name="Clements, William" userId="cbdb0636-a496-422a-8d40-98c53d494d26" providerId="ADAL" clId="{18CCDFD3-266D-1A4C-80EE-F8AFC6907492}" dt="2023-05-02T16:44:53.835" v="14" actId="478"/>
          <ac:picMkLst>
            <pc:docMk/>
            <pc:sldMk cId="3738418250" sldId="298"/>
            <ac:picMk id="2" creationId="{7CAED8C6-B9B6-1F6B-D08D-86A0CCA410BC}"/>
          </ac:picMkLst>
        </pc:picChg>
        <pc:picChg chg="del">
          <ac:chgData name="Clements, William" userId="cbdb0636-a496-422a-8d40-98c53d494d26" providerId="ADAL" clId="{18CCDFD3-266D-1A4C-80EE-F8AFC6907492}" dt="2023-05-02T16:44:55.716" v="16" actId="478"/>
          <ac:picMkLst>
            <pc:docMk/>
            <pc:sldMk cId="3738418250" sldId="298"/>
            <ac:picMk id="4" creationId="{A9078AD1-9162-1A36-4F47-F246BD983935}"/>
          </ac:picMkLst>
        </pc:picChg>
        <pc:picChg chg="del">
          <ac:chgData name="Clements, William" userId="cbdb0636-a496-422a-8d40-98c53d494d26" providerId="ADAL" clId="{18CCDFD3-266D-1A4C-80EE-F8AFC6907492}" dt="2023-05-02T16:44:54.956" v="15" actId="478"/>
          <ac:picMkLst>
            <pc:docMk/>
            <pc:sldMk cId="3738418250" sldId="298"/>
            <ac:picMk id="9" creationId="{DE33CA8D-6CF5-791A-95FA-3E7F98E61DA2}"/>
          </ac:picMkLst>
        </pc:picChg>
      </pc:sldChg>
      <pc:sldChg chg="del">
        <pc:chgData name="Clements, William" userId="cbdb0636-a496-422a-8d40-98c53d494d26" providerId="ADAL" clId="{18CCDFD3-266D-1A4C-80EE-F8AFC6907492}" dt="2023-05-02T17:05:54.896" v="372" actId="2696"/>
        <pc:sldMkLst>
          <pc:docMk/>
          <pc:sldMk cId="3580663028" sldId="299"/>
        </pc:sldMkLst>
      </pc:sldChg>
      <pc:sldChg chg="del">
        <pc:chgData name="Clements, William" userId="cbdb0636-a496-422a-8d40-98c53d494d26" providerId="ADAL" clId="{18CCDFD3-266D-1A4C-80EE-F8AFC6907492}" dt="2023-05-02T17:05:54.896" v="372" actId="2696"/>
        <pc:sldMkLst>
          <pc:docMk/>
          <pc:sldMk cId="1230922334" sldId="300"/>
        </pc:sldMkLst>
      </pc:sldChg>
      <pc:sldChg chg="del">
        <pc:chgData name="Clements, William" userId="cbdb0636-a496-422a-8d40-98c53d494d26" providerId="ADAL" clId="{18CCDFD3-266D-1A4C-80EE-F8AFC6907492}" dt="2023-05-02T17:05:54.896" v="372" actId="2696"/>
        <pc:sldMkLst>
          <pc:docMk/>
          <pc:sldMk cId="428390790" sldId="301"/>
        </pc:sldMkLst>
      </pc:sldChg>
      <pc:sldChg chg="del">
        <pc:chgData name="Clements, William" userId="cbdb0636-a496-422a-8d40-98c53d494d26" providerId="ADAL" clId="{18CCDFD3-266D-1A4C-80EE-F8AFC6907492}" dt="2023-05-02T17:05:54.896" v="372" actId="2696"/>
        <pc:sldMkLst>
          <pc:docMk/>
          <pc:sldMk cId="460971721" sldId="302"/>
        </pc:sldMkLst>
      </pc:sldChg>
      <pc:sldChg chg="del">
        <pc:chgData name="Clements, William" userId="cbdb0636-a496-422a-8d40-98c53d494d26" providerId="ADAL" clId="{18CCDFD3-266D-1A4C-80EE-F8AFC6907492}" dt="2023-05-02T17:05:54.896" v="372" actId="2696"/>
        <pc:sldMkLst>
          <pc:docMk/>
          <pc:sldMk cId="2808154753" sldId="304"/>
        </pc:sldMkLst>
      </pc:sldChg>
      <pc:sldChg chg="del">
        <pc:chgData name="Clements, William" userId="cbdb0636-a496-422a-8d40-98c53d494d26" providerId="ADAL" clId="{18CCDFD3-266D-1A4C-80EE-F8AFC6907492}" dt="2023-05-02T17:05:54.896" v="372" actId="2696"/>
        <pc:sldMkLst>
          <pc:docMk/>
          <pc:sldMk cId="925374897" sldId="305"/>
        </pc:sldMkLst>
      </pc:sldChg>
      <pc:sldChg chg="del">
        <pc:chgData name="Clements, William" userId="cbdb0636-a496-422a-8d40-98c53d494d26" providerId="ADAL" clId="{18CCDFD3-266D-1A4C-80EE-F8AFC6907492}" dt="2023-05-02T17:05:54.896" v="372" actId="2696"/>
        <pc:sldMkLst>
          <pc:docMk/>
          <pc:sldMk cId="2599916041" sldId="307"/>
        </pc:sldMkLst>
      </pc:sldChg>
      <pc:sldChg chg="del">
        <pc:chgData name="Clements, William" userId="cbdb0636-a496-422a-8d40-98c53d494d26" providerId="ADAL" clId="{18CCDFD3-266D-1A4C-80EE-F8AFC6907492}" dt="2023-05-02T17:05:54.896" v="372" actId="2696"/>
        <pc:sldMkLst>
          <pc:docMk/>
          <pc:sldMk cId="2865624635" sldId="308"/>
        </pc:sldMkLst>
      </pc:sldChg>
      <pc:sldChg chg="del">
        <pc:chgData name="Clements, William" userId="cbdb0636-a496-422a-8d40-98c53d494d26" providerId="ADAL" clId="{18CCDFD3-266D-1A4C-80EE-F8AFC6907492}" dt="2023-05-02T17:05:54.896" v="372" actId="2696"/>
        <pc:sldMkLst>
          <pc:docMk/>
          <pc:sldMk cId="103430996" sldId="309"/>
        </pc:sldMkLst>
      </pc:sldChg>
      <pc:sldChg chg="del">
        <pc:chgData name="Clements, William" userId="cbdb0636-a496-422a-8d40-98c53d494d26" providerId="ADAL" clId="{18CCDFD3-266D-1A4C-80EE-F8AFC6907492}" dt="2023-05-02T17:05:54.896" v="372" actId="2696"/>
        <pc:sldMkLst>
          <pc:docMk/>
          <pc:sldMk cId="859297281" sldId="310"/>
        </pc:sldMkLst>
      </pc:sldChg>
      <pc:sldChg chg="del">
        <pc:chgData name="Clements, William" userId="cbdb0636-a496-422a-8d40-98c53d494d26" providerId="ADAL" clId="{18CCDFD3-266D-1A4C-80EE-F8AFC6907492}" dt="2023-05-02T17:05:54.896" v="372" actId="2696"/>
        <pc:sldMkLst>
          <pc:docMk/>
          <pc:sldMk cId="2471170172" sldId="311"/>
        </pc:sldMkLst>
      </pc:sldChg>
      <pc:sldChg chg="del">
        <pc:chgData name="Clements, William" userId="cbdb0636-a496-422a-8d40-98c53d494d26" providerId="ADAL" clId="{18CCDFD3-266D-1A4C-80EE-F8AFC6907492}" dt="2023-05-02T17:05:54.896" v="372" actId="2696"/>
        <pc:sldMkLst>
          <pc:docMk/>
          <pc:sldMk cId="111102754" sldId="312"/>
        </pc:sldMkLst>
      </pc:sldChg>
      <pc:sldChg chg="del">
        <pc:chgData name="Clements, William" userId="cbdb0636-a496-422a-8d40-98c53d494d26" providerId="ADAL" clId="{18CCDFD3-266D-1A4C-80EE-F8AFC6907492}" dt="2023-05-02T17:05:54.896" v="372" actId="2696"/>
        <pc:sldMkLst>
          <pc:docMk/>
          <pc:sldMk cId="3621223177" sldId="313"/>
        </pc:sldMkLst>
      </pc:sldChg>
      <pc:sldChg chg="del">
        <pc:chgData name="Clements, William" userId="cbdb0636-a496-422a-8d40-98c53d494d26" providerId="ADAL" clId="{18CCDFD3-266D-1A4C-80EE-F8AFC6907492}" dt="2023-05-02T17:05:54.896" v="372" actId="2696"/>
        <pc:sldMkLst>
          <pc:docMk/>
          <pc:sldMk cId="3105821217" sldId="314"/>
        </pc:sldMkLst>
      </pc:sldChg>
      <pc:sldChg chg="del">
        <pc:chgData name="Clements, William" userId="cbdb0636-a496-422a-8d40-98c53d494d26" providerId="ADAL" clId="{18CCDFD3-266D-1A4C-80EE-F8AFC6907492}" dt="2023-05-02T17:05:54.896" v="372" actId="2696"/>
        <pc:sldMkLst>
          <pc:docMk/>
          <pc:sldMk cId="15362561" sldId="315"/>
        </pc:sldMkLst>
      </pc:sldChg>
      <pc:sldChg chg="del">
        <pc:chgData name="Clements, William" userId="cbdb0636-a496-422a-8d40-98c53d494d26" providerId="ADAL" clId="{18CCDFD3-266D-1A4C-80EE-F8AFC6907492}" dt="2023-05-02T17:05:54.896" v="372" actId="2696"/>
        <pc:sldMkLst>
          <pc:docMk/>
          <pc:sldMk cId="1081684782" sldId="316"/>
        </pc:sldMkLst>
      </pc:sldChg>
      <pc:sldChg chg="del">
        <pc:chgData name="Clements, William" userId="cbdb0636-a496-422a-8d40-98c53d494d26" providerId="ADAL" clId="{18CCDFD3-266D-1A4C-80EE-F8AFC6907492}" dt="2023-05-02T17:05:54.896" v="372" actId="2696"/>
        <pc:sldMkLst>
          <pc:docMk/>
          <pc:sldMk cId="1386571783" sldId="317"/>
        </pc:sldMkLst>
      </pc:sldChg>
      <pc:sldChg chg="del">
        <pc:chgData name="Clements, William" userId="cbdb0636-a496-422a-8d40-98c53d494d26" providerId="ADAL" clId="{18CCDFD3-266D-1A4C-80EE-F8AFC6907492}" dt="2023-05-02T17:05:54.896" v="372" actId="2696"/>
        <pc:sldMkLst>
          <pc:docMk/>
          <pc:sldMk cId="3540630701" sldId="318"/>
        </pc:sldMkLst>
      </pc:sldChg>
      <pc:sldChg chg="del">
        <pc:chgData name="Clements, William" userId="cbdb0636-a496-422a-8d40-98c53d494d26" providerId="ADAL" clId="{18CCDFD3-266D-1A4C-80EE-F8AFC6907492}" dt="2023-05-02T17:05:54.896" v="372" actId="2696"/>
        <pc:sldMkLst>
          <pc:docMk/>
          <pc:sldMk cId="3603255787" sldId="319"/>
        </pc:sldMkLst>
      </pc:sldChg>
      <pc:sldChg chg="del">
        <pc:chgData name="Clements, William" userId="cbdb0636-a496-422a-8d40-98c53d494d26" providerId="ADAL" clId="{18CCDFD3-266D-1A4C-80EE-F8AFC6907492}" dt="2023-05-02T17:05:54.896" v="372" actId="2696"/>
        <pc:sldMkLst>
          <pc:docMk/>
          <pc:sldMk cId="4257807290" sldId="320"/>
        </pc:sldMkLst>
      </pc:sldChg>
      <pc:sldChg chg="del">
        <pc:chgData name="Clements, William" userId="cbdb0636-a496-422a-8d40-98c53d494d26" providerId="ADAL" clId="{18CCDFD3-266D-1A4C-80EE-F8AFC6907492}" dt="2023-05-02T17:05:54.896" v="372" actId="2696"/>
        <pc:sldMkLst>
          <pc:docMk/>
          <pc:sldMk cId="383778948" sldId="321"/>
        </pc:sldMkLst>
      </pc:sldChg>
      <pc:sldChg chg="del">
        <pc:chgData name="Clements, William" userId="cbdb0636-a496-422a-8d40-98c53d494d26" providerId="ADAL" clId="{18CCDFD3-266D-1A4C-80EE-F8AFC6907492}" dt="2023-05-02T17:05:54.896" v="372" actId="2696"/>
        <pc:sldMkLst>
          <pc:docMk/>
          <pc:sldMk cId="2647043151" sldId="322"/>
        </pc:sldMkLst>
      </pc:sldChg>
      <pc:sldChg chg="del">
        <pc:chgData name="Clements, William" userId="cbdb0636-a496-422a-8d40-98c53d494d26" providerId="ADAL" clId="{18CCDFD3-266D-1A4C-80EE-F8AFC6907492}" dt="2023-05-02T17:05:54.896" v="372" actId="2696"/>
        <pc:sldMkLst>
          <pc:docMk/>
          <pc:sldMk cId="1289082239" sldId="323"/>
        </pc:sldMkLst>
      </pc:sldChg>
      <pc:sldChg chg="del">
        <pc:chgData name="Clements, William" userId="cbdb0636-a496-422a-8d40-98c53d494d26" providerId="ADAL" clId="{18CCDFD3-266D-1A4C-80EE-F8AFC6907492}" dt="2023-05-02T17:05:54.896" v="372" actId="2696"/>
        <pc:sldMkLst>
          <pc:docMk/>
          <pc:sldMk cId="3219781049" sldId="324"/>
        </pc:sldMkLst>
      </pc:sldChg>
      <pc:sldChg chg="del">
        <pc:chgData name="Clements, William" userId="cbdb0636-a496-422a-8d40-98c53d494d26" providerId="ADAL" clId="{18CCDFD3-266D-1A4C-80EE-F8AFC6907492}" dt="2023-05-02T17:05:54.896" v="372" actId="2696"/>
        <pc:sldMkLst>
          <pc:docMk/>
          <pc:sldMk cId="3301952815" sldId="334"/>
        </pc:sldMkLst>
      </pc:sldChg>
      <pc:sldChg chg="delSp del mod">
        <pc:chgData name="Clements, William" userId="cbdb0636-a496-422a-8d40-98c53d494d26" providerId="ADAL" clId="{18CCDFD3-266D-1A4C-80EE-F8AFC6907492}" dt="2023-05-02T18:15:28.643" v="452" actId="2696"/>
        <pc:sldMkLst>
          <pc:docMk/>
          <pc:sldMk cId="517795833" sldId="335"/>
        </pc:sldMkLst>
        <pc:picChg chg="del">
          <ac:chgData name="Clements, William" userId="cbdb0636-a496-422a-8d40-98c53d494d26" providerId="ADAL" clId="{18CCDFD3-266D-1A4C-80EE-F8AFC6907492}" dt="2023-05-02T16:44:30.505" v="9" actId="478"/>
          <ac:picMkLst>
            <pc:docMk/>
            <pc:sldMk cId="517795833" sldId="335"/>
            <ac:picMk id="7" creationId="{7AD30F26-708A-6E59-B81A-E9F057AD0764}"/>
          </ac:picMkLst>
        </pc:picChg>
      </pc:sldChg>
      <pc:sldChg chg="del">
        <pc:chgData name="Clements, William" userId="cbdb0636-a496-422a-8d40-98c53d494d26" providerId="ADAL" clId="{18CCDFD3-266D-1A4C-80EE-F8AFC6907492}" dt="2023-05-02T17:05:54.896" v="372" actId="2696"/>
        <pc:sldMkLst>
          <pc:docMk/>
          <pc:sldMk cId="4149768610" sldId="336"/>
        </pc:sldMkLst>
      </pc:sldChg>
      <pc:sldChg chg="del">
        <pc:chgData name="Clements, William" userId="cbdb0636-a496-422a-8d40-98c53d494d26" providerId="ADAL" clId="{18CCDFD3-266D-1A4C-80EE-F8AFC6907492}" dt="2023-05-02T17:05:54.896" v="372" actId="2696"/>
        <pc:sldMkLst>
          <pc:docMk/>
          <pc:sldMk cId="2085262754" sldId="337"/>
        </pc:sldMkLst>
      </pc:sldChg>
      <pc:sldChg chg="del">
        <pc:chgData name="Clements, William" userId="cbdb0636-a496-422a-8d40-98c53d494d26" providerId="ADAL" clId="{18CCDFD3-266D-1A4C-80EE-F8AFC6907492}" dt="2023-05-02T17:05:54.896" v="372" actId="2696"/>
        <pc:sldMkLst>
          <pc:docMk/>
          <pc:sldMk cId="103968931" sldId="338"/>
        </pc:sldMkLst>
      </pc:sldChg>
      <pc:sldChg chg="delSp modSp mod">
        <pc:chgData name="Clements, William" userId="cbdb0636-a496-422a-8d40-98c53d494d26" providerId="ADAL" clId="{18CCDFD3-266D-1A4C-80EE-F8AFC6907492}" dt="2023-05-02T16:16:12.292" v="2" actId="478"/>
        <pc:sldMkLst>
          <pc:docMk/>
          <pc:sldMk cId="1555995004" sldId="416"/>
        </pc:sldMkLst>
        <pc:spChg chg="mod">
          <ac:chgData name="Clements, William" userId="cbdb0636-a496-422a-8d40-98c53d494d26" providerId="ADAL" clId="{18CCDFD3-266D-1A4C-80EE-F8AFC6907492}" dt="2023-05-02T16:16:10.938" v="1" actId="1076"/>
          <ac:spMkLst>
            <pc:docMk/>
            <pc:sldMk cId="1555995004" sldId="416"/>
            <ac:spMk id="14" creationId="{398147F4-FCEB-B4A0-491F-5E08446E77D8}"/>
          </ac:spMkLst>
        </pc:spChg>
        <pc:picChg chg="mod">
          <ac:chgData name="Clements, William" userId="cbdb0636-a496-422a-8d40-98c53d494d26" providerId="ADAL" clId="{18CCDFD3-266D-1A4C-80EE-F8AFC6907492}" dt="2023-05-02T16:16:10.938" v="1" actId="1076"/>
          <ac:picMkLst>
            <pc:docMk/>
            <pc:sldMk cId="1555995004" sldId="416"/>
            <ac:picMk id="5" creationId="{FACB71D5-204D-7777-8495-86D1D19A79CB}"/>
          </ac:picMkLst>
        </pc:picChg>
        <pc:picChg chg="del">
          <ac:chgData name="Clements, William" userId="cbdb0636-a496-422a-8d40-98c53d494d26" providerId="ADAL" clId="{18CCDFD3-266D-1A4C-80EE-F8AFC6907492}" dt="2023-05-02T16:16:12.292" v="2" actId="478"/>
          <ac:picMkLst>
            <pc:docMk/>
            <pc:sldMk cId="1555995004" sldId="416"/>
            <ac:picMk id="6" creationId="{20DEB544-27F9-3F5A-32E7-27C1BD652B82}"/>
          </ac:picMkLst>
        </pc:picChg>
        <pc:picChg chg="del">
          <ac:chgData name="Clements, William" userId="cbdb0636-a496-422a-8d40-98c53d494d26" providerId="ADAL" clId="{18CCDFD3-266D-1A4C-80EE-F8AFC6907492}" dt="2023-05-02T16:16:06.024" v="0" actId="478"/>
          <ac:picMkLst>
            <pc:docMk/>
            <pc:sldMk cId="1555995004" sldId="416"/>
            <ac:picMk id="1026" creationId="{FA3E136C-BBDB-76C4-C921-1182DC2414EC}"/>
          </ac:picMkLst>
        </pc:picChg>
      </pc:sldChg>
      <pc:sldChg chg="addSp modSp add mod">
        <pc:chgData name="Clements, William" userId="cbdb0636-a496-422a-8d40-98c53d494d26" providerId="ADAL" clId="{18CCDFD3-266D-1A4C-80EE-F8AFC6907492}" dt="2023-05-02T18:19:43.920" v="453"/>
        <pc:sldMkLst>
          <pc:docMk/>
          <pc:sldMk cId="3247297408" sldId="417"/>
        </pc:sldMkLst>
        <pc:spChg chg="add mod">
          <ac:chgData name="Clements, William" userId="cbdb0636-a496-422a-8d40-98c53d494d26" providerId="ADAL" clId="{18CCDFD3-266D-1A4C-80EE-F8AFC6907492}" dt="2023-05-02T16:48:27.005" v="68" actId="1076"/>
          <ac:spMkLst>
            <pc:docMk/>
            <pc:sldMk cId="3247297408" sldId="417"/>
            <ac:spMk id="2" creationId="{B9B22550-48D0-97A4-81DF-68BE439EA473}"/>
          </ac:spMkLst>
        </pc:spChg>
        <pc:spChg chg="mod">
          <ac:chgData name="Clements, William" userId="cbdb0636-a496-422a-8d40-98c53d494d26" providerId="ADAL" clId="{18CCDFD3-266D-1A4C-80EE-F8AFC6907492}" dt="2023-05-02T16:59:30.931" v="272" actId="14100"/>
          <ac:spMkLst>
            <pc:docMk/>
            <pc:sldMk cId="3247297408" sldId="417"/>
            <ac:spMk id="3" creationId="{10D11129-82CA-4E8B-D617-6FB19F24B9FE}"/>
          </ac:spMkLst>
        </pc:spChg>
        <pc:spChg chg="add mod">
          <ac:chgData name="Clements, William" userId="cbdb0636-a496-422a-8d40-98c53d494d26" providerId="ADAL" clId="{18CCDFD3-266D-1A4C-80EE-F8AFC6907492}" dt="2023-05-02T16:48:30.677" v="69" actId="1076"/>
          <ac:spMkLst>
            <pc:docMk/>
            <pc:sldMk cId="3247297408" sldId="417"/>
            <ac:spMk id="4" creationId="{A9E388B4-BA7C-7B38-8476-36B4450E63AB}"/>
          </ac:spMkLst>
        </pc:spChg>
        <pc:spChg chg="add mod">
          <ac:chgData name="Clements, William" userId="cbdb0636-a496-422a-8d40-98c53d494d26" providerId="ADAL" clId="{18CCDFD3-266D-1A4C-80EE-F8AFC6907492}" dt="2023-05-02T16:51:47.144" v="99" actId="1076"/>
          <ac:spMkLst>
            <pc:docMk/>
            <pc:sldMk cId="3247297408" sldId="417"/>
            <ac:spMk id="13" creationId="{55FE4DC1-1EF4-A154-E051-C2EAFB6C0BFC}"/>
          </ac:spMkLst>
        </pc:spChg>
        <pc:spChg chg="add mod">
          <ac:chgData name="Clements, William" userId="cbdb0636-a496-422a-8d40-98c53d494d26" providerId="ADAL" clId="{18CCDFD3-266D-1A4C-80EE-F8AFC6907492}" dt="2023-05-02T16:52:16.920" v="104" actId="14100"/>
          <ac:spMkLst>
            <pc:docMk/>
            <pc:sldMk cId="3247297408" sldId="417"/>
            <ac:spMk id="14" creationId="{718FD995-D53A-8CE9-494C-D89615E530A1}"/>
          </ac:spMkLst>
        </pc:spChg>
        <pc:spChg chg="add mod">
          <ac:chgData name="Clements, William" userId="cbdb0636-a496-422a-8d40-98c53d494d26" providerId="ADAL" clId="{18CCDFD3-266D-1A4C-80EE-F8AFC6907492}" dt="2023-05-02T16:51:41.519" v="98" actId="1076"/>
          <ac:spMkLst>
            <pc:docMk/>
            <pc:sldMk cId="3247297408" sldId="417"/>
            <ac:spMk id="15" creationId="{D0ED82A6-F965-3AA0-57C8-1C4866AF94AE}"/>
          </ac:spMkLst>
        </pc:spChg>
        <pc:spChg chg="mod">
          <ac:chgData name="Clements, William" userId="cbdb0636-a496-422a-8d40-98c53d494d26" providerId="ADAL" clId="{18CCDFD3-266D-1A4C-80EE-F8AFC6907492}" dt="2023-05-02T16:48:27.005" v="68" actId="1076"/>
          <ac:spMkLst>
            <pc:docMk/>
            <pc:sldMk cId="3247297408" sldId="417"/>
            <ac:spMk id="16" creationId="{8AD9E4E5-2C1A-1533-C410-62E0EC5394F5}"/>
          </ac:spMkLst>
        </pc:spChg>
        <pc:spChg chg="mod">
          <ac:chgData name="Clements, William" userId="cbdb0636-a496-422a-8d40-98c53d494d26" providerId="ADAL" clId="{18CCDFD3-266D-1A4C-80EE-F8AFC6907492}" dt="2023-05-02T16:48:27.005" v="68" actId="1076"/>
          <ac:spMkLst>
            <pc:docMk/>
            <pc:sldMk cId="3247297408" sldId="417"/>
            <ac:spMk id="17" creationId="{061A171F-6C21-E011-0270-C54738BDA5C5}"/>
          </ac:spMkLst>
        </pc:spChg>
        <pc:spChg chg="mod">
          <ac:chgData name="Clements, William" userId="cbdb0636-a496-422a-8d40-98c53d494d26" providerId="ADAL" clId="{18CCDFD3-266D-1A4C-80EE-F8AFC6907492}" dt="2023-05-02T16:48:27.005" v="68" actId="1076"/>
          <ac:spMkLst>
            <pc:docMk/>
            <pc:sldMk cId="3247297408" sldId="417"/>
            <ac:spMk id="18" creationId="{452DE711-E0EE-9D3F-FAB2-35E2CC95A5F6}"/>
          </ac:spMkLst>
        </pc:spChg>
        <pc:spChg chg="mod">
          <ac:chgData name="Clements, William" userId="cbdb0636-a496-422a-8d40-98c53d494d26" providerId="ADAL" clId="{18CCDFD3-266D-1A4C-80EE-F8AFC6907492}" dt="2023-05-02T16:48:27.005" v="68" actId="1076"/>
          <ac:spMkLst>
            <pc:docMk/>
            <pc:sldMk cId="3247297408" sldId="417"/>
            <ac:spMk id="19" creationId="{334811D9-072F-F852-5672-7CA5BD08D03F}"/>
          </ac:spMkLst>
        </pc:spChg>
        <pc:spChg chg="mod">
          <ac:chgData name="Clements, William" userId="cbdb0636-a496-422a-8d40-98c53d494d26" providerId="ADAL" clId="{18CCDFD3-266D-1A4C-80EE-F8AFC6907492}" dt="2023-05-02T16:49:57.427" v="76" actId="14100"/>
          <ac:spMkLst>
            <pc:docMk/>
            <pc:sldMk cId="3247297408" sldId="417"/>
            <ac:spMk id="20" creationId="{0E965FA7-38A8-132B-C6A4-447C39C52D5D}"/>
          </ac:spMkLst>
        </pc:spChg>
        <pc:spChg chg="mod">
          <ac:chgData name="Clements, William" userId="cbdb0636-a496-422a-8d40-98c53d494d26" providerId="ADAL" clId="{18CCDFD3-266D-1A4C-80EE-F8AFC6907492}" dt="2023-05-02T16:49:47.527" v="75" actId="1076"/>
          <ac:spMkLst>
            <pc:docMk/>
            <pc:sldMk cId="3247297408" sldId="417"/>
            <ac:spMk id="21" creationId="{272FC67C-8739-407E-8E58-1459E587810A}"/>
          </ac:spMkLst>
        </pc:spChg>
        <pc:spChg chg="mod">
          <ac:chgData name="Clements, William" userId="cbdb0636-a496-422a-8d40-98c53d494d26" providerId="ADAL" clId="{18CCDFD3-266D-1A4C-80EE-F8AFC6907492}" dt="2023-05-02T16:49:47.527" v="75" actId="1076"/>
          <ac:spMkLst>
            <pc:docMk/>
            <pc:sldMk cId="3247297408" sldId="417"/>
            <ac:spMk id="22" creationId="{06FF6FEA-26A7-16BD-ABC3-260C62E08414}"/>
          </ac:spMkLst>
        </pc:spChg>
        <pc:spChg chg="mod">
          <ac:chgData name="Clements, William" userId="cbdb0636-a496-422a-8d40-98c53d494d26" providerId="ADAL" clId="{18CCDFD3-266D-1A4C-80EE-F8AFC6907492}" dt="2023-05-02T16:50:02.347" v="82" actId="20577"/>
          <ac:spMkLst>
            <pc:docMk/>
            <pc:sldMk cId="3247297408" sldId="417"/>
            <ac:spMk id="23" creationId="{368D6142-74F5-976F-8614-D81CE12828B9}"/>
          </ac:spMkLst>
        </pc:spChg>
        <pc:spChg chg="mod">
          <ac:chgData name="Clements, William" userId="cbdb0636-a496-422a-8d40-98c53d494d26" providerId="ADAL" clId="{18CCDFD3-266D-1A4C-80EE-F8AFC6907492}" dt="2023-05-02T16:50:51.963" v="88"/>
          <ac:spMkLst>
            <pc:docMk/>
            <pc:sldMk cId="3247297408" sldId="417"/>
            <ac:spMk id="24" creationId="{B33175E3-D320-DCCF-1BF9-684F1C3272B6}"/>
          </ac:spMkLst>
        </pc:spChg>
        <pc:spChg chg="mod">
          <ac:chgData name="Clements, William" userId="cbdb0636-a496-422a-8d40-98c53d494d26" providerId="ADAL" clId="{18CCDFD3-266D-1A4C-80EE-F8AFC6907492}" dt="2023-05-02T16:51:50.848" v="100" actId="1076"/>
          <ac:spMkLst>
            <pc:docMk/>
            <pc:sldMk cId="3247297408" sldId="417"/>
            <ac:spMk id="25" creationId="{86F98C78-918C-F6D7-08C6-B2B13E63D9BD}"/>
          </ac:spMkLst>
        </pc:spChg>
        <pc:spChg chg="mod">
          <ac:chgData name="Clements, William" userId="cbdb0636-a496-422a-8d40-98c53d494d26" providerId="ADAL" clId="{18CCDFD3-266D-1A4C-80EE-F8AFC6907492}" dt="2023-05-02T16:50:39.081" v="86" actId="1076"/>
          <ac:spMkLst>
            <pc:docMk/>
            <pc:sldMk cId="3247297408" sldId="417"/>
            <ac:spMk id="26" creationId="{9D462C81-DA7D-A5AA-D060-394DDE744B39}"/>
          </ac:spMkLst>
        </pc:spChg>
        <pc:spChg chg="mod">
          <ac:chgData name="Clements, William" userId="cbdb0636-a496-422a-8d40-98c53d494d26" providerId="ADAL" clId="{18CCDFD3-266D-1A4C-80EE-F8AFC6907492}" dt="2023-05-02T16:52:02.780" v="102" actId="14100"/>
          <ac:spMkLst>
            <pc:docMk/>
            <pc:sldMk cId="3247297408" sldId="417"/>
            <ac:spMk id="27" creationId="{6CD77F15-0AE5-9185-7F35-34022675807D}"/>
          </ac:spMkLst>
        </pc:spChg>
        <pc:spChg chg="add mod">
          <ac:chgData name="Clements, William" userId="cbdb0636-a496-422a-8d40-98c53d494d26" providerId="ADAL" clId="{18CCDFD3-266D-1A4C-80EE-F8AFC6907492}" dt="2023-05-02T16:52:30.377" v="106" actId="14100"/>
          <ac:spMkLst>
            <pc:docMk/>
            <pc:sldMk cId="3247297408" sldId="417"/>
            <ac:spMk id="28" creationId="{E61EA30C-A34A-395B-9AA3-5C120A325EF7}"/>
          </ac:spMkLst>
        </pc:spChg>
        <pc:spChg chg="add mod">
          <ac:chgData name="Clements, William" userId="cbdb0636-a496-422a-8d40-98c53d494d26" providerId="ADAL" clId="{18CCDFD3-266D-1A4C-80EE-F8AFC6907492}" dt="2023-05-02T16:51:35.183" v="97" actId="1076"/>
          <ac:spMkLst>
            <pc:docMk/>
            <pc:sldMk cId="3247297408" sldId="417"/>
            <ac:spMk id="29" creationId="{BEC8B3C6-DDE3-460A-5EE4-165BE0BE0CC0}"/>
          </ac:spMkLst>
        </pc:spChg>
        <pc:spChg chg="add mod">
          <ac:chgData name="Clements, William" userId="cbdb0636-a496-422a-8d40-98c53d494d26" providerId="ADAL" clId="{18CCDFD3-266D-1A4C-80EE-F8AFC6907492}" dt="2023-05-02T16:52:44.900" v="108" actId="14100"/>
          <ac:spMkLst>
            <pc:docMk/>
            <pc:sldMk cId="3247297408" sldId="417"/>
            <ac:spMk id="30" creationId="{12E207FF-009E-CBE4-945B-7FB2DF05A185}"/>
          </ac:spMkLst>
        </pc:spChg>
        <pc:spChg chg="add mod">
          <ac:chgData name="Clements, William" userId="cbdb0636-a496-422a-8d40-98c53d494d26" providerId="ADAL" clId="{18CCDFD3-266D-1A4C-80EE-F8AFC6907492}" dt="2023-05-02T16:59:28.241" v="271" actId="1076"/>
          <ac:spMkLst>
            <pc:docMk/>
            <pc:sldMk cId="3247297408" sldId="417"/>
            <ac:spMk id="32" creationId="{D9CA98D1-E9A6-7C65-998F-971555E17408}"/>
          </ac:spMkLst>
        </pc:spChg>
        <pc:spChg chg="add mod">
          <ac:chgData name="Clements, William" userId="cbdb0636-a496-422a-8d40-98c53d494d26" providerId="ADAL" clId="{18CCDFD3-266D-1A4C-80EE-F8AFC6907492}" dt="2023-05-02T17:07:17.321" v="387" actId="1076"/>
          <ac:spMkLst>
            <pc:docMk/>
            <pc:sldMk cId="3247297408" sldId="417"/>
            <ac:spMk id="33" creationId="{4CA3AD25-6C06-D16D-EE6F-7B08FCBB1483}"/>
          </ac:spMkLst>
        </pc:spChg>
        <pc:spChg chg="add mod">
          <ac:chgData name="Clements, William" userId="cbdb0636-a496-422a-8d40-98c53d494d26" providerId="ADAL" clId="{18CCDFD3-266D-1A4C-80EE-F8AFC6907492}" dt="2023-05-02T17:07:23.008" v="391" actId="20577"/>
          <ac:spMkLst>
            <pc:docMk/>
            <pc:sldMk cId="3247297408" sldId="417"/>
            <ac:spMk id="34" creationId="{EB13D8F3-2BD2-8855-1030-6C6D99D322CB}"/>
          </ac:spMkLst>
        </pc:spChg>
        <pc:spChg chg="add mod">
          <ac:chgData name="Clements, William" userId="cbdb0636-a496-422a-8d40-98c53d494d26" providerId="ADAL" clId="{18CCDFD3-266D-1A4C-80EE-F8AFC6907492}" dt="2023-05-02T17:08:12.691" v="405" actId="20577"/>
          <ac:spMkLst>
            <pc:docMk/>
            <pc:sldMk cId="3247297408" sldId="417"/>
            <ac:spMk id="35" creationId="{A04BA3D3-DF3E-9CA7-B25B-2094688BDFED}"/>
          </ac:spMkLst>
        </pc:spChg>
        <pc:spChg chg="add mod">
          <ac:chgData name="Clements, William" userId="cbdb0636-a496-422a-8d40-98c53d494d26" providerId="ADAL" clId="{18CCDFD3-266D-1A4C-80EE-F8AFC6907492}" dt="2023-05-02T17:08:42.191" v="415" actId="20577"/>
          <ac:spMkLst>
            <pc:docMk/>
            <pc:sldMk cId="3247297408" sldId="417"/>
            <ac:spMk id="36" creationId="{12337A4B-B6ED-9901-EBCF-DC929A5CA6F2}"/>
          </ac:spMkLst>
        </pc:spChg>
        <pc:spChg chg="add mod">
          <ac:chgData name="Clements, William" userId="cbdb0636-a496-422a-8d40-98c53d494d26" providerId="ADAL" clId="{18CCDFD3-266D-1A4C-80EE-F8AFC6907492}" dt="2023-05-02T18:19:43.920" v="453"/>
          <ac:spMkLst>
            <pc:docMk/>
            <pc:sldMk cId="3247297408" sldId="417"/>
            <ac:spMk id="38" creationId="{1E697940-5110-845F-661E-E6C1FD46D8CC}"/>
          </ac:spMkLst>
        </pc:spChg>
        <pc:picChg chg="add mod">
          <ac:chgData name="Clements, William" userId="cbdb0636-a496-422a-8d40-98c53d494d26" providerId="ADAL" clId="{18CCDFD3-266D-1A4C-80EE-F8AFC6907492}" dt="2023-05-02T16:49:04.230" v="72" actId="14100"/>
          <ac:picMkLst>
            <pc:docMk/>
            <pc:sldMk cId="3247297408" sldId="417"/>
            <ac:picMk id="5" creationId="{F348B125-4E3A-70A7-A6D6-2E0CC18EDF53}"/>
          </ac:picMkLst>
        </pc:picChg>
        <pc:picChg chg="add mod">
          <ac:chgData name="Clements, William" userId="cbdb0636-a496-422a-8d40-98c53d494d26" providerId="ADAL" clId="{18CCDFD3-266D-1A4C-80EE-F8AFC6907492}" dt="2023-05-02T16:50:25.817" v="85" actId="14100"/>
          <ac:picMkLst>
            <pc:docMk/>
            <pc:sldMk cId="3247297408" sldId="417"/>
            <ac:picMk id="9" creationId="{D60D8CF4-FFC5-3619-714B-D7465C254846}"/>
          </ac:picMkLst>
        </pc:picChg>
        <pc:picChg chg="add mod">
          <ac:chgData name="Clements, William" userId="cbdb0636-a496-422a-8d40-98c53d494d26" providerId="ADAL" clId="{18CCDFD3-266D-1A4C-80EE-F8AFC6907492}" dt="2023-05-02T16:51:11.924" v="91" actId="14100"/>
          <ac:picMkLst>
            <pc:docMk/>
            <pc:sldMk cId="3247297408" sldId="417"/>
            <ac:picMk id="12" creationId="{B3994084-7803-1B43-7488-F5349DB5313E}"/>
          </ac:picMkLst>
        </pc:picChg>
        <pc:picChg chg="add mod">
          <ac:chgData name="Clements, William" userId="cbdb0636-a496-422a-8d40-98c53d494d26" providerId="ADAL" clId="{18CCDFD3-266D-1A4C-80EE-F8AFC6907492}" dt="2023-05-02T16:59:34.419" v="273" actId="14100"/>
          <ac:picMkLst>
            <pc:docMk/>
            <pc:sldMk cId="3247297408" sldId="417"/>
            <ac:picMk id="31" creationId="{6456D590-B4C7-42CC-A54C-E1B57CD346AC}"/>
          </ac:picMkLst>
        </pc:picChg>
        <pc:picChg chg="add mod">
          <ac:chgData name="Clements, William" userId="cbdb0636-a496-422a-8d40-98c53d494d26" providerId="ADAL" clId="{18CCDFD3-266D-1A4C-80EE-F8AFC6907492}" dt="2023-05-02T17:54:13.949" v="448" actId="1076"/>
          <ac:picMkLst>
            <pc:docMk/>
            <pc:sldMk cId="3247297408" sldId="417"/>
            <ac:picMk id="37" creationId="{61F6F1CB-196A-4F5C-52BC-FE6B02F09D81}"/>
          </ac:picMkLst>
        </pc:picChg>
      </pc:sldChg>
      <pc:sldChg chg="new del">
        <pc:chgData name="Clements, William" userId="cbdb0636-a496-422a-8d40-98c53d494d26" providerId="ADAL" clId="{18CCDFD3-266D-1A4C-80EE-F8AFC6907492}" dt="2023-05-02T17:06:19.399" v="373" actId="2696"/>
        <pc:sldMkLst>
          <pc:docMk/>
          <pc:sldMk cId="2627371742" sldId="418"/>
        </pc:sldMkLst>
      </pc:sldChg>
      <pc:sldChg chg="new del">
        <pc:chgData name="Clements, William" userId="cbdb0636-a496-422a-8d40-98c53d494d26" providerId="ADAL" clId="{18CCDFD3-266D-1A4C-80EE-F8AFC6907492}" dt="2023-05-02T17:11:28.637" v="445" actId="2696"/>
        <pc:sldMkLst>
          <pc:docMk/>
          <pc:sldMk cId="3900928523" sldId="419"/>
        </pc:sldMkLst>
      </pc:sldChg>
      <pc:sldChg chg="new del">
        <pc:chgData name="Clements, William" userId="cbdb0636-a496-422a-8d40-98c53d494d26" providerId="ADAL" clId="{18CCDFD3-266D-1A4C-80EE-F8AFC6907492}" dt="2023-05-02T17:11:29.180" v="446" actId="2696"/>
        <pc:sldMkLst>
          <pc:docMk/>
          <pc:sldMk cId="2236107793" sldId="420"/>
        </pc:sldMkLst>
      </pc:sldChg>
      <pc:sldChg chg="addSp delSp modSp add mod">
        <pc:chgData name="Clements, William" userId="cbdb0636-a496-422a-8d40-98c53d494d26" providerId="ADAL" clId="{18CCDFD3-266D-1A4C-80EE-F8AFC6907492}" dt="2023-05-15T20:12:16.796" v="483" actId="6549"/>
        <pc:sldMkLst>
          <pc:docMk/>
          <pc:sldMk cId="2992857253" sldId="421"/>
        </pc:sldMkLst>
        <pc:spChg chg="del">
          <ac:chgData name="Clements, William" userId="cbdb0636-a496-422a-8d40-98c53d494d26" providerId="ADAL" clId="{18CCDFD3-266D-1A4C-80EE-F8AFC6907492}" dt="2023-05-02T16:57:31.085" v="248" actId="478"/>
          <ac:spMkLst>
            <pc:docMk/>
            <pc:sldMk cId="2992857253" sldId="421"/>
            <ac:spMk id="2" creationId="{B9B22550-48D0-97A4-81DF-68BE439EA473}"/>
          </ac:spMkLst>
        </pc:spChg>
        <pc:spChg chg="mod">
          <ac:chgData name="Clements, William" userId="cbdb0636-a496-422a-8d40-98c53d494d26" providerId="ADAL" clId="{18CCDFD3-266D-1A4C-80EE-F8AFC6907492}" dt="2023-05-02T17:05:08.320" v="371" actId="13822"/>
          <ac:spMkLst>
            <pc:docMk/>
            <pc:sldMk cId="2992857253" sldId="421"/>
            <ac:spMk id="3" creationId="{10D11129-82CA-4E8B-D617-6FB19F24B9FE}"/>
          </ac:spMkLst>
        </pc:spChg>
        <pc:spChg chg="del">
          <ac:chgData name="Clements, William" userId="cbdb0636-a496-422a-8d40-98c53d494d26" providerId="ADAL" clId="{18CCDFD3-266D-1A4C-80EE-F8AFC6907492}" dt="2023-05-02T16:57:31.085" v="248" actId="478"/>
          <ac:spMkLst>
            <pc:docMk/>
            <pc:sldMk cId="2992857253" sldId="421"/>
            <ac:spMk id="4" creationId="{A9E388B4-BA7C-7B38-8476-36B4450E63AB}"/>
          </ac:spMkLst>
        </pc:spChg>
        <pc:spChg chg="mod">
          <ac:chgData name="Clements, William" userId="cbdb0636-a496-422a-8d40-98c53d494d26" providerId="ADAL" clId="{18CCDFD3-266D-1A4C-80EE-F8AFC6907492}" dt="2023-05-02T17:01:32.252" v="301" actId="1035"/>
          <ac:spMkLst>
            <pc:docMk/>
            <pc:sldMk cId="2992857253" sldId="421"/>
            <ac:spMk id="6" creationId="{82E818A7-B36A-454E-65AD-4D047F2425D0}"/>
          </ac:spMkLst>
        </pc:spChg>
        <pc:spChg chg="mod">
          <ac:chgData name="Clements, William" userId="cbdb0636-a496-422a-8d40-98c53d494d26" providerId="ADAL" clId="{18CCDFD3-266D-1A4C-80EE-F8AFC6907492}" dt="2023-05-02T17:01:32.252" v="301" actId="1035"/>
          <ac:spMkLst>
            <pc:docMk/>
            <pc:sldMk cId="2992857253" sldId="421"/>
            <ac:spMk id="7" creationId="{ABC7709D-F83F-9B11-49BE-1F144E641CDF}"/>
          </ac:spMkLst>
        </pc:spChg>
        <pc:spChg chg="mod">
          <ac:chgData name="Clements, William" userId="cbdb0636-a496-422a-8d40-98c53d494d26" providerId="ADAL" clId="{18CCDFD3-266D-1A4C-80EE-F8AFC6907492}" dt="2023-05-02T17:01:32.252" v="301" actId="1035"/>
          <ac:spMkLst>
            <pc:docMk/>
            <pc:sldMk cId="2992857253" sldId="421"/>
            <ac:spMk id="8" creationId="{822DBACF-BEAD-6888-4934-3C00BD702CF5}"/>
          </ac:spMkLst>
        </pc:spChg>
        <pc:spChg chg="del">
          <ac:chgData name="Clements, William" userId="cbdb0636-a496-422a-8d40-98c53d494d26" providerId="ADAL" clId="{18CCDFD3-266D-1A4C-80EE-F8AFC6907492}" dt="2023-05-02T16:57:36.069" v="250" actId="478"/>
          <ac:spMkLst>
            <pc:docMk/>
            <pc:sldMk cId="2992857253" sldId="421"/>
            <ac:spMk id="13" creationId="{55FE4DC1-1EF4-A154-E051-C2EAFB6C0BFC}"/>
          </ac:spMkLst>
        </pc:spChg>
        <pc:spChg chg="del">
          <ac:chgData name="Clements, William" userId="cbdb0636-a496-422a-8d40-98c53d494d26" providerId="ADAL" clId="{18CCDFD3-266D-1A4C-80EE-F8AFC6907492}" dt="2023-05-02T16:57:36.069" v="250" actId="478"/>
          <ac:spMkLst>
            <pc:docMk/>
            <pc:sldMk cId="2992857253" sldId="421"/>
            <ac:spMk id="14" creationId="{718FD995-D53A-8CE9-494C-D89615E530A1}"/>
          </ac:spMkLst>
        </pc:spChg>
        <pc:spChg chg="del">
          <ac:chgData name="Clements, William" userId="cbdb0636-a496-422a-8d40-98c53d494d26" providerId="ADAL" clId="{18CCDFD3-266D-1A4C-80EE-F8AFC6907492}" dt="2023-05-02T16:57:31.085" v="248" actId="478"/>
          <ac:spMkLst>
            <pc:docMk/>
            <pc:sldMk cId="2992857253" sldId="421"/>
            <ac:spMk id="15" creationId="{D0ED82A6-F965-3AA0-57C8-1C4866AF94AE}"/>
          </ac:spMkLst>
        </pc:spChg>
        <pc:spChg chg="del">
          <ac:chgData name="Clements, William" userId="cbdb0636-a496-422a-8d40-98c53d494d26" providerId="ADAL" clId="{18CCDFD3-266D-1A4C-80EE-F8AFC6907492}" dt="2023-05-02T16:57:31.085" v="248" actId="478"/>
          <ac:spMkLst>
            <pc:docMk/>
            <pc:sldMk cId="2992857253" sldId="421"/>
            <ac:spMk id="16" creationId="{8AD9E4E5-2C1A-1533-C410-62E0EC5394F5}"/>
          </ac:spMkLst>
        </pc:spChg>
        <pc:spChg chg="del">
          <ac:chgData name="Clements, William" userId="cbdb0636-a496-422a-8d40-98c53d494d26" providerId="ADAL" clId="{18CCDFD3-266D-1A4C-80EE-F8AFC6907492}" dt="2023-05-02T16:57:31.085" v="248" actId="478"/>
          <ac:spMkLst>
            <pc:docMk/>
            <pc:sldMk cId="2992857253" sldId="421"/>
            <ac:spMk id="17" creationId="{061A171F-6C21-E011-0270-C54738BDA5C5}"/>
          </ac:spMkLst>
        </pc:spChg>
        <pc:spChg chg="del">
          <ac:chgData name="Clements, William" userId="cbdb0636-a496-422a-8d40-98c53d494d26" providerId="ADAL" clId="{18CCDFD3-266D-1A4C-80EE-F8AFC6907492}" dt="2023-05-02T16:57:31.085" v="248" actId="478"/>
          <ac:spMkLst>
            <pc:docMk/>
            <pc:sldMk cId="2992857253" sldId="421"/>
            <ac:spMk id="18" creationId="{452DE711-E0EE-9D3F-FAB2-35E2CC95A5F6}"/>
          </ac:spMkLst>
        </pc:spChg>
        <pc:spChg chg="del">
          <ac:chgData name="Clements, William" userId="cbdb0636-a496-422a-8d40-98c53d494d26" providerId="ADAL" clId="{18CCDFD3-266D-1A4C-80EE-F8AFC6907492}" dt="2023-05-02T16:57:31.085" v="248" actId="478"/>
          <ac:spMkLst>
            <pc:docMk/>
            <pc:sldMk cId="2992857253" sldId="421"/>
            <ac:spMk id="19" creationId="{334811D9-072F-F852-5672-7CA5BD08D03F}"/>
          </ac:spMkLst>
        </pc:spChg>
        <pc:spChg chg="del">
          <ac:chgData name="Clements, William" userId="cbdb0636-a496-422a-8d40-98c53d494d26" providerId="ADAL" clId="{18CCDFD3-266D-1A4C-80EE-F8AFC6907492}" dt="2023-05-02T16:57:31.085" v="248" actId="478"/>
          <ac:spMkLst>
            <pc:docMk/>
            <pc:sldMk cId="2992857253" sldId="421"/>
            <ac:spMk id="20" creationId="{0E965FA7-38A8-132B-C6A4-447C39C52D5D}"/>
          </ac:spMkLst>
        </pc:spChg>
        <pc:spChg chg="del">
          <ac:chgData name="Clements, William" userId="cbdb0636-a496-422a-8d40-98c53d494d26" providerId="ADAL" clId="{18CCDFD3-266D-1A4C-80EE-F8AFC6907492}" dt="2023-05-02T16:57:31.085" v="248" actId="478"/>
          <ac:spMkLst>
            <pc:docMk/>
            <pc:sldMk cId="2992857253" sldId="421"/>
            <ac:spMk id="21" creationId="{272FC67C-8739-407E-8E58-1459E587810A}"/>
          </ac:spMkLst>
        </pc:spChg>
        <pc:spChg chg="del">
          <ac:chgData name="Clements, William" userId="cbdb0636-a496-422a-8d40-98c53d494d26" providerId="ADAL" clId="{18CCDFD3-266D-1A4C-80EE-F8AFC6907492}" dt="2023-05-02T16:57:31.085" v="248" actId="478"/>
          <ac:spMkLst>
            <pc:docMk/>
            <pc:sldMk cId="2992857253" sldId="421"/>
            <ac:spMk id="22" creationId="{06FF6FEA-26A7-16BD-ABC3-260C62E08414}"/>
          </ac:spMkLst>
        </pc:spChg>
        <pc:spChg chg="del">
          <ac:chgData name="Clements, William" userId="cbdb0636-a496-422a-8d40-98c53d494d26" providerId="ADAL" clId="{18CCDFD3-266D-1A4C-80EE-F8AFC6907492}" dt="2023-05-02T16:57:31.085" v="248" actId="478"/>
          <ac:spMkLst>
            <pc:docMk/>
            <pc:sldMk cId="2992857253" sldId="421"/>
            <ac:spMk id="23" creationId="{368D6142-74F5-976F-8614-D81CE12828B9}"/>
          </ac:spMkLst>
        </pc:spChg>
        <pc:spChg chg="del">
          <ac:chgData name="Clements, William" userId="cbdb0636-a496-422a-8d40-98c53d494d26" providerId="ADAL" clId="{18CCDFD3-266D-1A4C-80EE-F8AFC6907492}" dt="2023-05-02T16:57:31.085" v="248" actId="478"/>
          <ac:spMkLst>
            <pc:docMk/>
            <pc:sldMk cId="2992857253" sldId="421"/>
            <ac:spMk id="24" creationId="{B33175E3-D320-DCCF-1BF9-684F1C3272B6}"/>
          </ac:spMkLst>
        </pc:spChg>
        <pc:spChg chg="del">
          <ac:chgData name="Clements, William" userId="cbdb0636-a496-422a-8d40-98c53d494d26" providerId="ADAL" clId="{18CCDFD3-266D-1A4C-80EE-F8AFC6907492}" dt="2023-05-02T16:57:36.069" v="250" actId="478"/>
          <ac:spMkLst>
            <pc:docMk/>
            <pc:sldMk cId="2992857253" sldId="421"/>
            <ac:spMk id="25" creationId="{86F98C78-918C-F6D7-08C6-B2B13E63D9BD}"/>
          </ac:spMkLst>
        </pc:spChg>
        <pc:spChg chg="del">
          <ac:chgData name="Clements, William" userId="cbdb0636-a496-422a-8d40-98c53d494d26" providerId="ADAL" clId="{18CCDFD3-266D-1A4C-80EE-F8AFC6907492}" dt="2023-05-02T16:57:31.085" v="248" actId="478"/>
          <ac:spMkLst>
            <pc:docMk/>
            <pc:sldMk cId="2992857253" sldId="421"/>
            <ac:spMk id="26" creationId="{9D462C81-DA7D-A5AA-D060-394DDE744B39}"/>
          </ac:spMkLst>
        </pc:spChg>
        <pc:spChg chg="del">
          <ac:chgData name="Clements, William" userId="cbdb0636-a496-422a-8d40-98c53d494d26" providerId="ADAL" clId="{18CCDFD3-266D-1A4C-80EE-F8AFC6907492}" dt="2023-05-02T16:57:36.069" v="250" actId="478"/>
          <ac:spMkLst>
            <pc:docMk/>
            <pc:sldMk cId="2992857253" sldId="421"/>
            <ac:spMk id="27" creationId="{6CD77F15-0AE5-9185-7F35-34022675807D}"/>
          </ac:spMkLst>
        </pc:spChg>
        <pc:spChg chg="del">
          <ac:chgData name="Clements, William" userId="cbdb0636-a496-422a-8d40-98c53d494d26" providerId="ADAL" clId="{18CCDFD3-266D-1A4C-80EE-F8AFC6907492}" dt="2023-05-02T16:57:31.085" v="248" actId="478"/>
          <ac:spMkLst>
            <pc:docMk/>
            <pc:sldMk cId="2992857253" sldId="421"/>
            <ac:spMk id="28" creationId="{E61EA30C-A34A-395B-9AA3-5C120A325EF7}"/>
          </ac:spMkLst>
        </pc:spChg>
        <pc:spChg chg="del">
          <ac:chgData name="Clements, William" userId="cbdb0636-a496-422a-8d40-98c53d494d26" providerId="ADAL" clId="{18CCDFD3-266D-1A4C-80EE-F8AFC6907492}" dt="2023-05-02T16:57:31.085" v="248" actId="478"/>
          <ac:spMkLst>
            <pc:docMk/>
            <pc:sldMk cId="2992857253" sldId="421"/>
            <ac:spMk id="29" creationId="{BEC8B3C6-DDE3-460A-5EE4-165BE0BE0CC0}"/>
          </ac:spMkLst>
        </pc:spChg>
        <pc:spChg chg="del">
          <ac:chgData name="Clements, William" userId="cbdb0636-a496-422a-8d40-98c53d494d26" providerId="ADAL" clId="{18CCDFD3-266D-1A4C-80EE-F8AFC6907492}" dt="2023-05-02T16:57:31.085" v="248" actId="478"/>
          <ac:spMkLst>
            <pc:docMk/>
            <pc:sldMk cId="2992857253" sldId="421"/>
            <ac:spMk id="30" creationId="{12E207FF-009E-CBE4-945B-7FB2DF05A185}"/>
          </ac:spMkLst>
        </pc:spChg>
        <pc:spChg chg="del mod">
          <ac:chgData name="Clements, William" userId="cbdb0636-a496-422a-8d40-98c53d494d26" providerId="ADAL" clId="{18CCDFD3-266D-1A4C-80EE-F8AFC6907492}" dt="2023-05-02T16:58:06.909" v="254" actId="478"/>
          <ac:spMkLst>
            <pc:docMk/>
            <pc:sldMk cId="2992857253" sldId="421"/>
            <ac:spMk id="32" creationId="{D9CA98D1-E9A6-7C65-998F-971555E17408}"/>
          </ac:spMkLst>
        </pc:spChg>
        <pc:spChg chg="add mod">
          <ac:chgData name="Clements, William" userId="cbdb0636-a496-422a-8d40-98c53d494d26" providerId="ADAL" clId="{18CCDFD3-266D-1A4C-80EE-F8AFC6907492}" dt="2023-05-02T16:57:40.330" v="251"/>
          <ac:spMkLst>
            <pc:docMk/>
            <pc:sldMk cId="2992857253" sldId="421"/>
            <ac:spMk id="33" creationId="{C99FF721-2564-B63D-D8A2-C88C98267999}"/>
          </ac:spMkLst>
        </pc:spChg>
        <pc:spChg chg="add mod">
          <ac:chgData name="Clements, William" userId="cbdb0636-a496-422a-8d40-98c53d494d26" providerId="ADAL" clId="{18CCDFD3-266D-1A4C-80EE-F8AFC6907492}" dt="2023-05-02T17:02:09.202" v="313" actId="5793"/>
          <ac:spMkLst>
            <pc:docMk/>
            <pc:sldMk cId="2992857253" sldId="421"/>
            <ac:spMk id="35" creationId="{A1CA7B33-EB9B-86C2-E5CE-CE72B87A1774}"/>
          </ac:spMkLst>
        </pc:spChg>
        <pc:spChg chg="add mod">
          <ac:chgData name="Clements, William" userId="cbdb0636-a496-422a-8d40-98c53d494d26" providerId="ADAL" clId="{18CCDFD3-266D-1A4C-80EE-F8AFC6907492}" dt="2023-05-02T16:58:32.808" v="260" actId="1076"/>
          <ac:spMkLst>
            <pc:docMk/>
            <pc:sldMk cId="2992857253" sldId="421"/>
            <ac:spMk id="36" creationId="{68B42315-2B1F-77E4-22C9-E94E81B801F2}"/>
          </ac:spMkLst>
        </pc:spChg>
        <pc:spChg chg="add mod">
          <ac:chgData name="Clements, William" userId="cbdb0636-a496-422a-8d40-98c53d494d26" providerId="ADAL" clId="{18CCDFD3-266D-1A4C-80EE-F8AFC6907492}" dt="2023-05-02T16:58:37.817" v="261" actId="1076"/>
          <ac:spMkLst>
            <pc:docMk/>
            <pc:sldMk cId="2992857253" sldId="421"/>
            <ac:spMk id="37" creationId="{9DE2727F-B949-A8F0-0C87-E8ABBB2C7AFE}"/>
          </ac:spMkLst>
        </pc:spChg>
        <pc:spChg chg="add mod">
          <ac:chgData name="Clements, William" userId="cbdb0636-a496-422a-8d40-98c53d494d26" providerId="ADAL" clId="{18CCDFD3-266D-1A4C-80EE-F8AFC6907492}" dt="2023-05-02T16:58:48.475" v="263" actId="120"/>
          <ac:spMkLst>
            <pc:docMk/>
            <pc:sldMk cId="2992857253" sldId="421"/>
            <ac:spMk id="38" creationId="{E82FC2A7-7136-E47A-C458-21750D36E045}"/>
          </ac:spMkLst>
        </pc:spChg>
        <pc:spChg chg="add mod">
          <ac:chgData name="Clements, William" userId="cbdb0636-a496-422a-8d40-98c53d494d26" providerId="ADAL" clId="{18CCDFD3-266D-1A4C-80EE-F8AFC6907492}" dt="2023-05-02T17:03:31.950" v="356" actId="20577"/>
          <ac:spMkLst>
            <pc:docMk/>
            <pc:sldMk cId="2992857253" sldId="421"/>
            <ac:spMk id="39" creationId="{7B73F575-9F73-B349-3E84-FC06B7125DE5}"/>
          </ac:spMkLst>
        </pc:spChg>
        <pc:spChg chg="add del mod">
          <ac:chgData name="Clements, William" userId="cbdb0636-a496-422a-8d40-98c53d494d26" providerId="ADAL" clId="{18CCDFD3-266D-1A4C-80EE-F8AFC6907492}" dt="2023-05-02T16:59:07.053" v="265" actId="478"/>
          <ac:spMkLst>
            <pc:docMk/>
            <pc:sldMk cId="2992857253" sldId="421"/>
            <ac:spMk id="40" creationId="{D08D3BD8-9C38-69F3-22D3-4B7CD40CB233}"/>
          </ac:spMkLst>
        </pc:spChg>
        <pc:spChg chg="add mod">
          <ac:chgData name="Clements, William" userId="cbdb0636-a496-422a-8d40-98c53d494d26" providerId="ADAL" clId="{18CCDFD3-266D-1A4C-80EE-F8AFC6907492}" dt="2023-05-02T17:03:29.807" v="354" actId="1076"/>
          <ac:spMkLst>
            <pc:docMk/>
            <pc:sldMk cId="2992857253" sldId="421"/>
            <ac:spMk id="41" creationId="{E4D00E70-45AB-2D6B-C0BB-A847C48E5604}"/>
          </ac:spMkLst>
        </pc:spChg>
        <pc:spChg chg="add del mod">
          <ac:chgData name="Clements, William" userId="cbdb0636-a496-422a-8d40-98c53d494d26" providerId="ADAL" clId="{18CCDFD3-266D-1A4C-80EE-F8AFC6907492}" dt="2023-05-02T16:59:07.053" v="265" actId="478"/>
          <ac:spMkLst>
            <pc:docMk/>
            <pc:sldMk cId="2992857253" sldId="421"/>
            <ac:spMk id="42" creationId="{06D73783-D700-5D0B-C235-62DBB497557F}"/>
          </ac:spMkLst>
        </pc:spChg>
        <pc:spChg chg="add mod">
          <ac:chgData name="Clements, William" userId="cbdb0636-a496-422a-8d40-98c53d494d26" providerId="ADAL" clId="{18CCDFD3-266D-1A4C-80EE-F8AFC6907492}" dt="2023-05-02T17:03:23.918" v="353" actId="14100"/>
          <ac:spMkLst>
            <pc:docMk/>
            <pc:sldMk cId="2992857253" sldId="421"/>
            <ac:spMk id="43" creationId="{617BA091-6106-9B24-3AD6-4F8B9F54964C}"/>
          </ac:spMkLst>
        </pc:spChg>
        <pc:spChg chg="add del mod">
          <ac:chgData name="Clements, William" userId="cbdb0636-a496-422a-8d40-98c53d494d26" providerId="ADAL" clId="{18CCDFD3-266D-1A4C-80EE-F8AFC6907492}" dt="2023-05-02T16:59:10.469" v="266" actId="478"/>
          <ac:spMkLst>
            <pc:docMk/>
            <pc:sldMk cId="2992857253" sldId="421"/>
            <ac:spMk id="44" creationId="{35899B90-E8FE-B57C-A473-5A0ECB8B804D}"/>
          </ac:spMkLst>
        </pc:spChg>
        <pc:spChg chg="add mod">
          <ac:chgData name="Clements, William" userId="cbdb0636-a496-422a-8d40-98c53d494d26" providerId="ADAL" clId="{18CCDFD3-266D-1A4C-80EE-F8AFC6907492}" dt="2023-05-02T17:03:05.119" v="343" actId="1076"/>
          <ac:spMkLst>
            <pc:docMk/>
            <pc:sldMk cId="2992857253" sldId="421"/>
            <ac:spMk id="45" creationId="{9BF22FF3-5E7B-B755-5B0E-A76297864FC2}"/>
          </ac:spMkLst>
        </pc:spChg>
        <pc:spChg chg="add del mod">
          <ac:chgData name="Clements, William" userId="cbdb0636-a496-422a-8d40-98c53d494d26" providerId="ADAL" clId="{18CCDFD3-266D-1A4C-80EE-F8AFC6907492}" dt="2023-05-02T16:59:10.469" v="266" actId="478"/>
          <ac:spMkLst>
            <pc:docMk/>
            <pc:sldMk cId="2992857253" sldId="421"/>
            <ac:spMk id="46" creationId="{7DA5322D-9CC5-2C88-BF41-F088F58557EB}"/>
          </ac:spMkLst>
        </pc:spChg>
        <pc:spChg chg="add mod">
          <ac:chgData name="Clements, William" userId="cbdb0636-a496-422a-8d40-98c53d494d26" providerId="ADAL" clId="{18CCDFD3-266D-1A4C-80EE-F8AFC6907492}" dt="2023-05-02T17:02:58.760" v="342" actId="20577"/>
          <ac:spMkLst>
            <pc:docMk/>
            <pc:sldMk cId="2992857253" sldId="421"/>
            <ac:spMk id="47" creationId="{E106D76C-DA93-96B7-EF88-CCCE87524B11}"/>
          </ac:spMkLst>
        </pc:spChg>
        <pc:spChg chg="add mod">
          <ac:chgData name="Clements, William" userId="cbdb0636-a496-422a-8d40-98c53d494d26" providerId="ADAL" clId="{18CCDFD3-266D-1A4C-80EE-F8AFC6907492}" dt="2023-05-02T17:02:45.608" v="333" actId="14100"/>
          <ac:spMkLst>
            <pc:docMk/>
            <pc:sldMk cId="2992857253" sldId="421"/>
            <ac:spMk id="48" creationId="{D167916F-C1C4-2BBA-BE32-FA6B71D873F4}"/>
          </ac:spMkLst>
        </pc:spChg>
        <pc:spChg chg="add del mod">
          <ac:chgData name="Clements, William" userId="cbdb0636-a496-422a-8d40-98c53d494d26" providerId="ADAL" clId="{18CCDFD3-266D-1A4C-80EE-F8AFC6907492}" dt="2023-05-02T16:59:13.203" v="267" actId="478"/>
          <ac:spMkLst>
            <pc:docMk/>
            <pc:sldMk cId="2992857253" sldId="421"/>
            <ac:spMk id="49" creationId="{2F7DE189-7F74-D7BA-8019-0A00EB0603C4}"/>
          </ac:spMkLst>
        </pc:spChg>
        <pc:spChg chg="add mod">
          <ac:chgData name="Clements, William" userId="cbdb0636-a496-422a-8d40-98c53d494d26" providerId="ADAL" clId="{18CCDFD3-266D-1A4C-80EE-F8AFC6907492}" dt="2023-05-02T17:08:04.735" v="403" actId="20577"/>
          <ac:spMkLst>
            <pc:docMk/>
            <pc:sldMk cId="2992857253" sldId="421"/>
            <ac:spMk id="64" creationId="{DF2B41D9-FE9D-D202-6D2E-D06577128DA6}"/>
          </ac:spMkLst>
        </pc:spChg>
        <pc:spChg chg="add mod">
          <ac:chgData name="Clements, William" userId="cbdb0636-a496-422a-8d40-98c53d494d26" providerId="ADAL" clId="{18CCDFD3-266D-1A4C-80EE-F8AFC6907492}" dt="2023-05-02T17:08:01.498" v="401" actId="1076"/>
          <ac:spMkLst>
            <pc:docMk/>
            <pc:sldMk cId="2992857253" sldId="421"/>
            <ac:spMk id="65" creationId="{C148C4FA-80AF-A8CE-8C6C-F0441420EAA1}"/>
          </ac:spMkLst>
        </pc:spChg>
        <pc:spChg chg="add mod">
          <ac:chgData name="Clements, William" userId="cbdb0636-a496-422a-8d40-98c53d494d26" providerId="ADAL" clId="{18CCDFD3-266D-1A4C-80EE-F8AFC6907492}" dt="2023-05-02T17:08:31.876" v="409" actId="20577"/>
          <ac:spMkLst>
            <pc:docMk/>
            <pc:sldMk cId="2992857253" sldId="421"/>
            <ac:spMk id="66" creationId="{EFBBD81B-D213-F45E-091A-5CBF9CB10CB1}"/>
          </ac:spMkLst>
        </pc:spChg>
        <pc:spChg chg="add del mod">
          <ac:chgData name="Clements, William" userId="cbdb0636-a496-422a-8d40-98c53d494d26" providerId="ADAL" clId="{18CCDFD3-266D-1A4C-80EE-F8AFC6907492}" dt="2023-05-02T17:08:34.936" v="411"/>
          <ac:spMkLst>
            <pc:docMk/>
            <pc:sldMk cId="2992857253" sldId="421"/>
            <ac:spMk id="67" creationId="{4067EDA8-041F-C8E4-EB74-49B65BC249B5}"/>
          </ac:spMkLst>
        </pc:spChg>
        <pc:spChg chg="add mod">
          <ac:chgData name="Clements, William" userId="cbdb0636-a496-422a-8d40-98c53d494d26" providerId="ADAL" clId="{18CCDFD3-266D-1A4C-80EE-F8AFC6907492}" dt="2023-05-02T17:08:50.833" v="419" actId="20577"/>
          <ac:spMkLst>
            <pc:docMk/>
            <pc:sldMk cId="2992857253" sldId="421"/>
            <ac:spMk id="68" creationId="{FC944D87-7A22-EC26-1226-A280E125E420}"/>
          </ac:spMkLst>
        </pc:spChg>
        <pc:spChg chg="add mod">
          <ac:chgData name="Clements, William" userId="cbdb0636-a496-422a-8d40-98c53d494d26" providerId="ADAL" clId="{18CCDFD3-266D-1A4C-80EE-F8AFC6907492}" dt="2023-05-02T17:09:02.155" v="423" actId="20577"/>
          <ac:spMkLst>
            <pc:docMk/>
            <pc:sldMk cId="2992857253" sldId="421"/>
            <ac:spMk id="69" creationId="{5BFC9504-9035-192D-676F-EAC419C5B6DA}"/>
          </ac:spMkLst>
        </pc:spChg>
        <pc:spChg chg="add mod">
          <ac:chgData name="Clements, William" userId="cbdb0636-a496-422a-8d40-98c53d494d26" providerId="ADAL" clId="{18CCDFD3-266D-1A4C-80EE-F8AFC6907492}" dt="2023-05-15T20:12:16.796" v="483" actId="6549"/>
          <ac:spMkLst>
            <pc:docMk/>
            <pc:sldMk cId="2992857253" sldId="421"/>
            <ac:spMk id="71" creationId="{CF1AAF96-0B73-9EDC-11C9-24C951D0E4C1}"/>
          </ac:spMkLst>
        </pc:spChg>
        <pc:picChg chg="del">
          <ac:chgData name="Clements, William" userId="cbdb0636-a496-422a-8d40-98c53d494d26" providerId="ADAL" clId="{18CCDFD3-266D-1A4C-80EE-F8AFC6907492}" dt="2023-05-02T16:57:31.085" v="248" actId="478"/>
          <ac:picMkLst>
            <pc:docMk/>
            <pc:sldMk cId="2992857253" sldId="421"/>
            <ac:picMk id="5" creationId="{F348B125-4E3A-70A7-A6D6-2E0CC18EDF53}"/>
          </ac:picMkLst>
        </pc:picChg>
        <pc:picChg chg="del">
          <ac:chgData name="Clements, William" userId="cbdb0636-a496-422a-8d40-98c53d494d26" providerId="ADAL" clId="{18CCDFD3-266D-1A4C-80EE-F8AFC6907492}" dt="2023-05-02T16:57:31.085" v="248" actId="478"/>
          <ac:picMkLst>
            <pc:docMk/>
            <pc:sldMk cId="2992857253" sldId="421"/>
            <ac:picMk id="9" creationId="{D60D8CF4-FFC5-3619-714B-D7465C254846}"/>
          </ac:picMkLst>
        </pc:picChg>
        <pc:picChg chg="del">
          <ac:chgData name="Clements, William" userId="cbdb0636-a496-422a-8d40-98c53d494d26" providerId="ADAL" clId="{18CCDFD3-266D-1A4C-80EE-F8AFC6907492}" dt="2023-05-02T16:57:31.085" v="248" actId="478"/>
          <ac:picMkLst>
            <pc:docMk/>
            <pc:sldMk cId="2992857253" sldId="421"/>
            <ac:picMk id="12" creationId="{B3994084-7803-1B43-7488-F5349DB5313E}"/>
          </ac:picMkLst>
        </pc:picChg>
        <pc:picChg chg="del">
          <ac:chgData name="Clements, William" userId="cbdb0636-a496-422a-8d40-98c53d494d26" providerId="ADAL" clId="{18CCDFD3-266D-1A4C-80EE-F8AFC6907492}" dt="2023-05-02T16:58:04.577" v="252" actId="478"/>
          <ac:picMkLst>
            <pc:docMk/>
            <pc:sldMk cId="2992857253" sldId="421"/>
            <ac:picMk id="31" creationId="{6456D590-B4C7-42CC-A54C-E1B57CD346AC}"/>
          </ac:picMkLst>
        </pc:picChg>
        <pc:picChg chg="add mod">
          <ac:chgData name="Clements, William" userId="cbdb0636-a496-422a-8d40-98c53d494d26" providerId="ADAL" clId="{18CCDFD3-266D-1A4C-80EE-F8AFC6907492}" dt="2023-05-02T17:03:29.807" v="354" actId="1076"/>
          <ac:picMkLst>
            <pc:docMk/>
            <pc:sldMk cId="2992857253" sldId="421"/>
            <ac:picMk id="50" creationId="{922F6E00-3989-67E7-0CB8-16EB4B58B52B}"/>
          </ac:picMkLst>
        </pc:picChg>
        <pc:picChg chg="add mod">
          <ac:chgData name="Clements, William" userId="cbdb0636-a496-422a-8d40-98c53d494d26" providerId="ADAL" clId="{18CCDFD3-266D-1A4C-80EE-F8AFC6907492}" dt="2023-05-02T17:03:05.119" v="343" actId="1076"/>
          <ac:picMkLst>
            <pc:docMk/>
            <pc:sldMk cId="2992857253" sldId="421"/>
            <ac:picMk id="51" creationId="{437EC6AB-374D-4612-C2BC-9E1913A936FD}"/>
          </ac:picMkLst>
        </pc:picChg>
        <pc:picChg chg="add mod">
          <ac:chgData name="Clements, William" userId="cbdb0636-a496-422a-8d40-98c53d494d26" providerId="ADAL" clId="{18CCDFD3-266D-1A4C-80EE-F8AFC6907492}" dt="2023-05-02T17:02:45.608" v="333" actId="14100"/>
          <ac:picMkLst>
            <pc:docMk/>
            <pc:sldMk cId="2992857253" sldId="421"/>
            <ac:picMk id="52" creationId="{8B6B20B2-4A84-F321-0C9E-13768F846FB4}"/>
          </ac:picMkLst>
        </pc:picChg>
        <pc:picChg chg="add mod">
          <ac:chgData name="Clements, William" userId="cbdb0636-a496-422a-8d40-98c53d494d26" providerId="ADAL" clId="{18CCDFD3-266D-1A4C-80EE-F8AFC6907492}" dt="2023-05-02T17:04:52.206" v="368" actId="1076"/>
          <ac:picMkLst>
            <pc:docMk/>
            <pc:sldMk cId="2992857253" sldId="421"/>
            <ac:picMk id="63" creationId="{99373EF7-6BEC-AC52-5A82-DA922BE03156}"/>
          </ac:picMkLst>
        </pc:picChg>
        <pc:picChg chg="add mod">
          <ac:chgData name="Clements, William" userId="cbdb0636-a496-422a-8d40-98c53d494d26" providerId="ADAL" clId="{18CCDFD3-266D-1A4C-80EE-F8AFC6907492}" dt="2023-05-02T17:54:20.459" v="450" actId="1076"/>
          <ac:picMkLst>
            <pc:docMk/>
            <pc:sldMk cId="2992857253" sldId="421"/>
            <ac:picMk id="79" creationId="{E0C4D3C1-FB6D-E638-B175-3EE6987DA87B}"/>
          </ac:picMkLst>
        </pc:picChg>
        <pc:cxnChg chg="add mod">
          <ac:chgData name="Clements, William" userId="cbdb0636-a496-422a-8d40-98c53d494d26" providerId="ADAL" clId="{18CCDFD3-266D-1A4C-80EE-F8AFC6907492}" dt="2023-05-02T17:04:23.177" v="366" actId="14100"/>
          <ac:cxnSpMkLst>
            <pc:docMk/>
            <pc:sldMk cId="2992857253" sldId="421"/>
            <ac:cxnSpMk id="53" creationId="{C284E161-BC11-3B9D-082F-0D2172466BE0}"/>
          </ac:cxnSpMkLst>
        </pc:cxnChg>
        <pc:cxnChg chg="add mod">
          <ac:chgData name="Clements, William" userId="cbdb0636-a496-422a-8d40-98c53d494d26" providerId="ADAL" clId="{18CCDFD3-266D-1A4C-80EE-F8AFC6907492}" dt="2023-05-02T17:04:12.791" v="362" actId="14100"/>
          <ac:cxnSpMkLst>
            <pc:docMk/>
            <pc:sldMk cId="2992857253" sldId="421"/>
            <ac:cxnSpMk id="56" creationId="{2B383661-53CE-9736-22BF-F9511BB26A11}"/>
          </ac:cxnSpMkLst>
        </pc:cxnChg>
        <pc:cxnChg chg="add mod">
          <ac:chgData name="Clements, William" userId="cbdb0636-a496-422a-8d40-98c53d494d26" providerId="ADAL" clId="{18CCDFD3-266D-1A4C-80EE-F8AFC6907492}" dt="2023-05-02T17:04:18.552" v="365" actId="14100"/>
          <ac:cxnSpMkLst>
            <pc:docMk/>
            <pc:sldMk cId="2992857253" sldId="421"/>
            <ac:cxnSpMk id="59" creationId="{46AFCDE3-A15F-135E-453E-1F01A6443D22}"/>
          </ac:cxnSpMkLst>
        </pc:cxnChg>
        <pc:cxnChg chg="add mod">
          <ac:chgData name="Clements, William" userId="cbdb0636-a496-422a-8d40-98c53d494d26" providerId="ADAL" clId="{18CCDFD3-266D-1A4C-80EE-F8AFC6907492}" dt="2023-05-02T17:10:42.619" v="440" actId="14100"/>
          <ac:cxnSpMkLst>
            <pc:docMk/>
            <pc:sldMk cId="2992857253" sldId="421"/>
            <ac:cxnSpMk id="72" creationId="{B7A1AC2F-DAC9-37D6-A9E9-CBDFC38EA9D4}"/>
          </ac:cxnSpMkLst>
        </pc:cxnChg>
        <pc:cxnChg chg="add mod">
          <ac:chgData name="Clements, William" userId="cbdb0636-a496-422a-8d40-98c53d494d26" providerId="ADAL" clId="{18CCDFD3-266D-1A4C-80EE-F8AFC6907492}" dt="2023-05-02T17:11:08.051" v="444" actId="14100"/>
          <ac:cxnSpMkLst>
            <pc:docMk/>
            <pc:sldMk cId="2992857253" sldId="421"/>
            <ac:cxnSpMk id="75" creationId="{6806254B-06F0-4A79-D0CC-A88B2DA7B5A1}"/>
          </ac:cxnSpMkLst>
        </pc:cxnChg>
      </pc:sldChg>
      <pc:sldChg chg="addSp delSp modSp add mod">
        <pc:chgData name="Clements, William" userId="cbdb0636-a496-422a-8d40-98c53d494d26" providerId="ADAL" clId="{18CCDFD3-266D-1A4C-80EE-F8AFC6907492}" dt="2023-05-02T18:21:16.657" v="456" actId="1076"/>
        <pc:sldMkLst>
          <pc:docMk/>
          <pc:sldMk cId="536062930" sldId="425"/>
        </pc:sldMkLst>
        <pc:spChg chg="add mod">
          <ac:chgData name="Clements, William" userId="cbdb0636-a496-422a-8d40-98c53d494d26" providerId="ADAL" clId="{18CCDFD3-266D-1A4C-80EE-F8AFC6907492}" dt="2023-05-02T18:21:12.185" v="455"/>
          <ac:spMkLst>
            <pc:docMk/>
            <pc:sldMk cId="536062930" sldId="425"/>
            <ac:spMk id="4" creationId="{EC6BF0B1-C67C-E272-EB9C-0A5C2802283F}"/>
          </ac:spMkLst>
        </pc:spChg>
        <pc:spChg chg="del">
          <ac:chgData name="Clements, William" userId="cbdb0636-a496-422a-8d40-98c53d494d26" providerId="ADAL" clId="{18CCDFD3-266D-1A4C-80EE-F8AFC6907492}" dt="2023-05-02T18:21:11.044" v="454" actId="478"/>
          <ac:spMkLst>
            <pc:docMk/>
            <pc:sldMk cId="536062930" sldId="425"/>
            <ac:spMk id="51" creationId="{5893B879-DCDC-2CD0-92FD-08563000CF2F}"/>
          </ac:spMkLst>
        </pc:spChg>
        <pc:picChg chg="add mod">
          <ac:chgData name="Clements, William" userId="cbdb0636-a496-422a-8d40-98c53d494d26" providerId="ADAL" clId="{18CCDFD3-266D-1A4C-80EE-F8AFC6907492}" dt="2023-05-02T18:21:16.657" v="456" actId="1076"/>
          <ac:picMkLst>
            <pc:docMk/>
            <pc:sldMk cId="536062930" sldId="425"/>
            <ac:picMk id="6" creationId="{E76B0930-3DED-3BF8-CAA9-AA3BDD4D8795}"/>
          </ac:picMkLst>
        </pc:picChg>
      </pc:sldChg>
      <pc:sldChg chg="delSp modSp add mod">
        <pc:chgData name="Clements, William" userId="cbdb0636-a496-422a-8d40-98c53d494d26" providerId="ADAL" clId="{18CCDFD3-266D-1A4C-80EE-F8AFC6907492}" dt="2023-05-15T20:11:24.447" v="481" actId="207"/>
        <pc:sldMkLst>
          <pc:docMk/>
          <pc:sldMk cId="2924312798" sldId="426"/>
        </pc:sldMkLst>
        <pc:spChg chg="mod">
          <ac:chgData name="Clements, William" userId="cbdb0636-a496-422a-8d40-98c53d494d26" providerId="ADAL" clId="{18CCDFD3-266D-1A4C-80EE-F8AFC6907492}" dt="2023-05-02T18:22:44.490" v="477" actId="20577"/>
          <ac:spMkLst>
            <pc:docMk/>
            <pc:sldMk cId="2924312798" sldId="426"/>
            <ac:spMk id="2" creationId="{1C18797D-243A-7542-21AE-DD8BEEE419DC}"/>
          </ac:spMkLst>
        </pc:spChg>
        <pc:spChg chg="mod">
          <ac:chgData name="Clements, William" userId="cbdb0636-a496-422a-8d40-98c53d494d26" providerId="ADAL" clId="{18CCDFD3-266D-1A4C-80EE-F8AFC6907492}" dt="2023-05-15T20:11:24.447" v="481" actId="207"/>
          <ac:spMkLst>
            <pc:docMk/>
            <pc:sldMk cId="2924312798" sldId="426"/>
            <ac:spMk id="4" creationId="{EC6BF0B1-C67C-E272-EB9C-0A5C2802283F}"/>
          </ac:spMkLst>
        </pc:spChg>
        <pc:spChg chg="mod">
          <ac:chgData name="Clements, William" userId="cbdb0636-a496-422a-8d40-98c53d494d26" providerId="ADAL" clId="{18CCDFD3-266D-1A4C-80EE-F8AFC6907492}" dt="2023-05-15T20:11:18.294" v="480" actId="207"/>
          <ac:spMkLst>
            <pc:docMk/>
            <pc:sldMk cId="2924312798" sldId="426"/>
            <ac:spMk id="19" creationId="{F6D076A2-82DD-74F4-7644-36763951B1BB}"/>
          </ac:spMkLst>
        </pc:spChg>
        <pc:spChg chg="del">
          <ac:chgData name="Clements, William" userId="cbdb0636-a496-422a-8d40-98c53d494d26" providerId="ADAL" clId="{18CCDFD3-266D-1A4C-80EE-F8AFC6907492}" dt="2023-05-02T18:21:42.769" v="458" actId="478"/>
          <ac:spMkLst>
            <pc:docMk/>
            <pc:sldMk cId="2924312798" sldId="426"/>
            <ac:spMk id="25" creationId="{8A08FEEF-6B33-4B67-17AF-240C5E51893D}"/>
          </ac:spMkLst>
        </pc:spChg>
        <pc:spChg chg="del">
          <ac:chgData name="Clements, William" userId="cbdb0636-a496-422a-8d40-98c53d494d26" providerId="ADAL" clId="{18CCDFD3-266D-1A4C-80EE-F8AFC6907492}" dt="2023-05-02T18:21:47.715" v="460" actId="478"/>
          <ac:spMkLst>
            <pc:docMk/>
            <pc:sldMk cId="2924312798" sldId="426"/>
            <ac:spMk id="40" creationId="{04B746E8-5870-1566-CF6E-E79FCF4E0207}"/>
          </ac:spMkLst>
        </pc:spChg>
        <pc:spChg chg="del">
          <ac:chgData name="Clements, William" userId="cbdb0636-a496-422a-8d40-98c53d494d26" providerId="ADAL" clId="{18CCDFD3-266D-1A4C-80EE-F8AFC6907492}" dt="2023-05-02T18:21:42.769" v="458" actId="478"/>
          <ac:spMkLst>
            <pc:docMk/>
            <pc:sldMk cId="2924312798" sldId="426"/>
            <ac:spMk id="45" creationId="{5E38C7F5-3096-3464-53F4-B8AF0787EEF5}"/>
          </ac:spMkLst>
        </pc:spChg>
        <pc:picChg chg="del">
          <ac:chgData name="Clements, William" userId="cbdb0636-a496-422a-8d40-98c53d494d26" providerId="ADAL" clId="{18CCDFD3-266D-1A4C-80EE-F8AFC6907492}" dt="2023-05-02T18:21:49.354" v="462" actId="478"/>
          <ac:picMkLst>
            <pc:docMk/>
            <pc:sldMk cId="2924312798" sldId="426"/>
            <ac:picMk id="6" creationId="{E76B0930-3DED-3BF8-CAA9-AA3BDD4D8795}"/>
          </ac:picMkLst>
        </pc:picChg>
        <pc:picChg chg="del">
          <ac:chgData name="Clements, William" userId="cbdb0636-a496-422a-8d40-98c53d494d26" providerId="ADAL" clId="{18CCDFD3-266D-1A4C-80EE-F8AFC6907492}" dt="2023-05-02T18:21:48.634" v="461" actId="478"/>
          <ac:picMkLst>
            <pc:docMk/>
            <pc:sldMk cId="2924312798" sldId="426"/>
            <ac:picMk id="23" creationId="{3F4F1798-8C28-1280-301D-6DC4D086E567}"/>
          </ac:picMkLst>
        </pc:picChg>
        <pc:picChg chg="del">
          <ac:chgData name="Clements, William" userId="cbdb0636-a496-422a-8d40-98c53d494d26" providerId="ADAL" clId="{18CCDFD3-266D-1A4C-80EE-F8AFC6907492}" dt="2023-05-02T18:21:42.769" v="458" actId="478"/>
          <ac:picMkLst>
            <pc:docMk/>
            <pc:sldMk cId="2924312798" sldId="426"/>
            <ac:picMk id="50" creationId="{C55579B5-1270-8E9C-ED07-BFE34D2A1826}"/>
          </ac:picMkLst>
        </pc:picChg>
        <pc:cxnChg chg="del">
          <ac:chgData name="Clements, William" userId="cbdb0636-a496-422a-8d40-98c53d494d26" providerId="ADAL" clId="{18CCDFD3-266D-1A4C-80EE-F8AFC6907492}" dt="2023-05-02T18:21:42.769" v="458" actId="478"/>
          <ac:cxnSpMkLst>
            <pc:docMk/>
            <pc:sldMk cId="2924312798" sldId="426"/>
            <ac:cxnSpMk id="30" creationId="{17229AFD-740C-A2A5-0E46-34454BA5CEAA}"/>
          </ac:cxnSpMkLst>
        </pc:cxnChg>
        <pc:cxnChg chg="del">
          <ac:chgData name="Clements, William" userId="cbdb0636-a496-422a-8d40-98c53d494d26" providerId="ADAL" clId="{18CCDFD3-266D-1A4C-80EE-F8AFC6907492}" dt="2023-05-02T18:21:44.233" v="459" actId="478"/>
          <ac:cxnSpMkLst>
            <pc:docMk/>
            <pc:sldMk cId="2924312798" sldId="426"/>
            <ac:cxnSpMk id="35" creationId="{62E5DB5F-32B8-790D-3191-FE2FC39DCA40}"/>
          </ac:cxnSpMkLst>
        </pc:cxnChg>
        <pc:cxnChg chg="del">
          <ac:chgData name="Clements, William" userId="cbdb0636-a496-422a-8d40-98c53d494d26" providerId="ADAL" clId="{18CCDFD3-266D-1A4C-80EE-F8AFC6907492}" dt="2023-05-02T18:21:42.769" v="458" actId="478"/>
          <ac:cxnSpMkLst>
            <pc:docMk/>
            <pc:sldMk cId="2924312798" sldId="426"/>
            <ac:cxnSpMk id="46" creationId="{599BA8FA-77BC-4A15-034C-F18BBB6E0CB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90096-900F-ED42-827C-B9F9724501B3}"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F8C98-82B1-B146-8742-777E3BCADF94}" type="slidenum">
              <a:rPr lang="en-US" smtClean="0"/>
              <a:t>‹#›</a:t>
            </a:fld>
            <a:endParaRPr lang="en-US"/>
          </a:p>
        </p:txBody>
      </p:sp>
    </p:spTree>
    <p:extLst>
      <p:ext uri="{BB962C8B-B14F-4D97-AF65-F5344CB8AC3E}">
        <p14:creationId xmlns:p14="http://schemas.microsoft.com/office/powerpoint/2010/main" val="1390307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36</a:t>
            </a:fld>
            <a:endParaRPr lang="en-US"/>
          </a:p>
        </p:txBody>
      </p:sp>
    </p:spTree>
    <p:extLst>
      <p:ext uri="{BB962C8B-B14F-4D97-AF65-F5344CB8AC3E}">
        <p14:creationId xmlns:p14="http://schemas.microsoft.com/office/powerpoint/2010/main" val="385115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37</a:t>
            </a:fld>
            <a:endParaRPr lang="en-US"/>
          </a:p>
        </p:txBody>
      </p:sp>
    </p:spTree>
    <p:extLst>
      <p:ext uri="{BB962C8B-B14F-4D97-AF65-F5344CB8AC3E}">
        <p14:creationId xmlns:p14="http://schemas.microsoft.com/office/powerpoint/2010/main" val="363911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1ABA0C-7335-C849-B134-C4AE85641D98}"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68200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BA0C-7335-C849-B134-C4AE85641D98}"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243366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BA0C-7335-C849-B134-C4AE85641D98}"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330874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BA0C-7335-C849-B134-C4AE85641D98}"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17094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ABA0C-7335-C849-B134-C4AE85641D98}"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113501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ABA0C-7335-C849-B134-C4AE85641D98}"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2168746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ABA0C-7335-C849-B134-C4AE85641D98}" type="datetimeFigureOut">
              <a:rPr lang="en-US" smtClean="0"/>
              <a:t>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140699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ABA0C-7335-C849-B134-C4AE85641D98}" type="datetimeFigureOut">
              <a:rPr lang="en-US" smtClean="0"/>
              <a:t>1/22/24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34997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ABA0C-7335-C849-B134-C4AE85641D98}" type="datetimeFigureOut">
              <a:rPr lang="en-US" smtClean="0"/>
              <a:t>1/22/24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185549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ABA0C-7335-C849-B134-C4AE85641D98}"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3858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ABA0C-7335-C849-B134-C4AE85641D98}"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57759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ABA0C-7335-C849-B134-C4AE85641D98}" type="datetimeFigureOut">
              <a:rPr lang="en-US" smtClean="0"/>
              <a:t>1/22/24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1393B-9241-5B4E-B3DD-85F0832D050D}" type="slidenum">
              <a:rPr lang="en-US" smtClean="0"/>
              <a:t>‹#›</a:t>
            </a:fld>
            <a:endParaRPr lang="en-US"/>
          </a:p>
        </p:txBody>
      </p:sp>
    </p:spTree>
    <p:extLst>
      <p:ext uri="{BB962C8B-B14F-4D97-AF65-F5344CB8AC3E}">
        <p14:creationId xmlns:p14="http://schemas.microsoft.com/office/powerpoint/2010/main" val="20927442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byui-cse.github.io/cse111-course/lesson05/test_words.py" TargetMode="External"/><Relationship Id="rId2" Type="http://schemas.openxmlformats.org/officeDocument/2006/relationships/hyperlink" Target="https://byui-cse.github.io/cse111-course/lesson05/words.py" TargetMode="Externa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byui-cse.github.io/cse111-course/lesson05/names.py"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byui-cse.github.io/cse111-course/lesson11/prove.html"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video.byui.edu/media/t/1_9ickss60"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636F-5F05-1537-17D6-37A8A0C1F04F}"/>
              </a:ext>
            </a:extLst>
          </p:cNvPr>
          <p:cNvSpPr>
            <a:spLocks noGrp="1"/>
          </p:cNvSpPr>
          <p:nvPr>
            <p:ph type="ctrTitle"/>
          </p:nvPr>
        </p:nvSpPr>
        <p:spPr/>
        <p:txBody>
          <a:bodyPr/>
          <a:lstStyle/>
          <a:p>
            <a:r>
              <a:rPr lang="en-US" dirty="0"/>
              <a:t>Testing Functions</a:t>
            </a:r>
          </a:p>
        </p:txBody>
      </p:sp>
      <p:sp>
        <p:nvSpPr>
          <p:cNvPr id="3" name="Subtitle 2">
            <a:extLst>
              <a:ext uri="{FF2B5EF4-FFF2-40B4-BE49-F238E27FC236}">
                <a16:creationId xmlns:a16="http://schemas.microsoft.com/office/drawing/2014/main" id="{1DD2245D-4E73-9B73-A79D-88E9061DFB49}"/>
              </a:ext>
            </a:extLst>
          </p:cNvPr>
          <p:cNvSpPr>
            <a:spLocks noGrp="1"/>
          </p:cNvSpPr>
          <p:nvPr>
            <p:ph type="subTitle" idx="1"/>
          </p:nvPr>
        </p:nvSpPr>
        <p:spPr/>
        <p:txBody>
          <a:bodyPr/>
          <a:lstStyle/>
          <a:p>
            <a:r>
              <a:rPr lang="en-US" dirty="0"/>
              <a:t>W. Clements</a:t>
            </a:r>
          </a:p>
          <a:p>
            <a:r>
              <a:rPr lang="en-US" dirty="0"/>
              <a:t>CSE 111 Program with Functions</a:t>
            </a:r>
          </a:p>
        </p:txBody>
      </p:sp>
    </p:spTree>
    <p:extLst>
      <p:ext uri="{BB962C8B-B14F-4D97-AF65-F5344CB8AC3E}">
        <p14:creationId xmlns:p14="http://schemas.microsoft.com/office/powerpoint/2010/main" val="196639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9F19-1D4C-13BA-DD55-C6E7CF2A9C00}"/>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BAD3FA27-70C4-CD3E-6EDB-3465132AAC9C}"/>
              </a:ext>
            </a:extLst>
          </p:cNvPr>
          <p:cNvSpPr>
            <a:spLocks noGrp="1"/>
          </p:cNvSpPr>
          <p:nvPr>
            <p:ph type="body" idx="1"/>
          </p:nvPr>
        </p:nvSpPr>
        <p:spPr/>
        <p:txBody>
          <a:bodyPr/>
          <a:lstStyle/>
          <a:p>
            <a:r>
              <a:rPr lang="en-US" b="1" dirty="0"/>
              <a:t>Purpose</a:t>
            </a:r>
          </a:p>
          <a:p>
            <a:endParaRPr lang="en-US" dirty="0"/>
          </a:p>
        </p:txBody>
      </p:sp>
      <p:sp>
        <p:nvSpPr>
          <p:cNvPr id="4" name="Content Placeholder 3">
            <a:extLst>
              <a:ext uri="{FF2B5EF4-FFF2-40B4-BE49-F238E27FC236}">
                <a16:creationId xmlns:a16="http://schemas.microsoft.com/office/drawing/2014/main" id="{2EC99652-D27C-63CD-C04E-02426CCD89C7}"/>
              </a:ext>
            </a:extLst>
          </p:cNvPr>
          <p:cNvSpPr>
            <a:spLocks noGrp="1"/>
          </p:cNvSpPr>
          <p:nvPr>
            <p:ph sz="half" idx="2"/>
          </p:nvPr>
        </p:nvSpPr>
        <p:spPr/>
        <p:txBody>
          <a:bodyPr/>
          <a:lstStyle/>
          <a:p>
            <a:r>
              <a:rPr lang="en-US" dirty="0"/>
              <a:t>Improve your ability to verify the correctness of functions by writing a test function and running it with </a:t>
            </a:r>
            <a:r>
              <a:rPr lang="en-US" dirty="0" err="1"/>
              <a:t>pytest</a:t>
            </a:r>
            <a:r>
              <a:rPr lang="en-US" dirty="0"/>
              <a:t>.</a:t>
            </a:r>
          </a:p>
          <a:p>
            <a:endParaRPr lang="en-US" dirty="0"/>
          </a:p>
        </p:txBody>
      </p:sp>
      <p:sp>
        <p:nvSpPr>
          <p:cNvPr id="5" name="Text Placeholder 4">
            <a:extLst>
              <a:ext uri="{FF2B5EF4-FFF2-40B4-BE49-F238E27FC236}">
                <a16:creationId xmlns:a16="http://schemas.microsoft.com/office/drawing/2014/main" id="{718D9C8C-6662-9E4A-CB1F-1AEA4B34EF5C}"/>
              </a:ext>
            </a:extLst>
          </p:cNvPr>
          <p:cNvSpPr>
            <a:spLocks noGrp="1"/>
          </p:cNvSpPr>
          <p:nvPr>
            <p:ph type="body" sz="quarter" idx="3"/>
          </p:nvPr>
        </p:nvSpPr>
        <p:spPr/>
        <p:txBody>
          <a:bodyPr/>
          <a:lstStyle/>
          <a:p>
            <a:r>
              <a:rPr lang="en-US" b="1" dirty="0"/>
              <a:t>Assignment</a:t>
            </a:r>
          </a:p>
          <a:p>
            <a:endParaRPr lang="en-US" dirty="0"/>
          </a:p>
        </p:txBody>
      </p:sp>
      <p:sp>
        <p:nvSpPr>
          <p:cNvPr id="6" name="Content Placeholder 5">
            <a:extLst>
              <a:ext uri="{FF2B5EF4-FFF2-40B4-BE49-F238E27FC236}">
                <a16:creationId xmlns:a16="http://schemas.microsoft.com/office/drawing/2014/main" id="{78D8625F-7976-3BDC-126D-D538816B296A}"/>
              </a:ext>
            </a:extLst>
          </p:cNvPr>
          <p:cNvSpPr>
            <a:spLocks noGrp="1"/>
          </p:cNvSpPr>
          <p:nvPr>
            <p:ph sz="quarter" idx="4"/>
          </p:nvPr>
        </p:nvSpPr>
        <p:spPr/>
        <p:txBody>
          <a:bodyPr/>
          <a:lstStyle/>
          <a:p>
            <a:r>
              <a:rPr lang="en-US" dirty="0"/>
              <a:t>Write a test function that tests a previously written function. Then use </a:t>
            </a:r>
            <a:r>
              <a:rPr lang="en-US" dirty="0" err="1"/>
              <a:t>pytest</a:t>
            </a:r>
            <a:r>
              <a:rPr lang="en-US" dirty="0"/>
              <a:t> to run test functions.</a:t>
            </a:r>
          </a:p>
          <a:p>
            <a:endParaRPr lang="en-US" dirty="0"/>
          </a:p>
        </p:txBody>
      </p:sp>
    </p:spTree>
    <p:extLst>
      <p:ext uri="{BB962C8B-B14F-4D97-AF65-F5344CB8AC3E}">
        <p14:creationId xmlns:p14="http://schemas.microsoft.com/office/powerpoint/2010/main" val="401589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48AF-0D42-53F0-771D-68FD27EDD689}"/>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1ACA09F6-D54E-D850-05D4-7FAD9AA5D274}"/>
              </a:ext>
            </a:extLst>
          </p:cNvPr>
          <p:cNvSpPr>
            <a:spLocks noGrp="1"/>
          </p:cNvSpPr>
          <p:nvPr>
            <p:ph type="body" idx="1"/>
          </p:nvPr>
        </p:nvSpPr>
        <p:spPr/>
        <p:txBody>
          <a:bodyPr/>
          <a:lstStyle/>
          <a:p>
            <a:r>
              <a:rPr lang="en-US" b="1" dirty="0"/>
              <a:t>Steps¶</a:t>
            </a:r>
          </a:p>
          <a:p>
            <a:endParaRPr lang="en-US" dirty="0"/>
          </a:p>
        </p:txBody>
      </p:sp>
      <p:sp>
        <p:nvSpPr>
          <p:cNvPr id="4" name="Content Placeholder 3">
            <a:extLst>
              <a:ext uri="{FF2B5EF4-FFF2-40B4-BE49-F238E27FC236}">
                <a16:creationId xmlns:a16="http://schemas.microsoft.com/office/drawing/2014/main" id="{D4480429-0507-EF8C-0997-53ECBA88395A}"/>
              </a:ext>
            </a:extLst>
          </p:cNvPr>
          <p:cNvSpPr>
            <a:spLocks noGrp="1"/>
          </p:cNvSpPr>
          <p:nvPr>
            <p:ph sz="half" idx="2"/>
          </p:nvPr>
        </p:nvSpPr>
        <p:spPr/>
        <p:txBody>
          <a:bodyPr>
            <a:normAutofit fontScale="92500" lnSpcReduction="20000"/>
          </a:bodyPr>
          <a:lstStyle/>
          <a:p>
            <a:pPr>
              <a:buFont typeface="+mj-lt"/>
              <a:buAutoNum type="arabicPeriod"/>
            </a:pPr>
            <a:r>
              <a:rPr lang="en-US" dirty="0"/>
              <a:t>Open a new terminal frame in VS Code by doing the following: Open VS Code</a:t>
            </a:r>
          </a:p>
          <a:p>
            <a:pPr lvl="1">
              <a:buFont typeface="+mj-lt"/>
              <a:buAutoNum type="arabicPeriod"/>
            </a:pPr>
            <a:r>
              <a:rPr lang="en-US" dirty="0"/>
              <a:t>On the menu bar for VS Code, click "Terminal"</a:t>
            </a:r>
          </a:p>
          <a:p>
            <a:pPr lvl="1">
              <a:buFont typeface="+mj-lt"/>
              <a:buAutoNum type="arabicPeriod"/>
            </a:pPr>
            <a:r>
              <a:rPr lang="en-US" dirty="0"/>
              <a:t>On the menu, click "New Terminal”</a:t>
            </a:r>
          </a:p>
          <a:p>
            <a:pPr marL="0" indent="0">
              <a:buNone/>
            </a:pPr>
            <a:endParaRPr lang="en-US"/>
          </a:p>
          <a:p>
            <a:pPr marL="0" indent="0">
              <a:buNone/>
            </a:pPr>
            <a:r>
              <a:rPr lang="en-US"/>
              <a:t>This </a:t>
            </a:r>
            <a:r>
              <a:rPr lang="en-US" dirty="0"/>
              <a:t>will open a terminal frame at the bottom of the VS Code window. A terminal is a window or frame where a user can type and execute computer commands.</a:t>
            </a:r>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E6FF9A62-E1A4-39A2-FCF5-B3653C7C3B81}"/>
              </a:ext>
            </a:extLst>
          </p:cNvPr>
          <p:cNvSpPr>
            <a:spLocks noGrp="1"/>
          </p:cNvSpPr>
          <p:nvPr>
            <p:ph type="body" sz="quarter" idx="3"/>
          </p:nvPr>
        </p:nvSpPr>
        <p:spPr/>
        <p:txBody>
          <a:bodyPr/>
          <a:lstStyle/>
          <a:p>
            <a:endParaRPr lang="en-US"/>
          </a:p>
        </p:txBody>
      </p:sp>
      <p:pic>
        <p:nvPicPr>
          <p:cNvPr id="1028" name="Picture 4" descr="A screenshot of VS Code showing how to open a terminal frame">
            <a:extLst>
              <a:ext uri="{FF2B5EF4-FFF2-40B4-BE49-F238E27FC236}">
                <a16:creationId xmlns:a16="http://schemas.microsoft.com/office/drawing/2014/main" id="{6BA7CE40-BE06-A6BE-5619-90BD52B01D83}"/>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194426" y="99461"/>
            <a:ext cx="5183188" cy="31634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screenshot of VS Code showing an open terminal frame">
            <a:extLst>
              <a:ext uri="{FF2B5EF4-FFF2-40B4-BE49-F238E27FC236}">
                <a16:creationId xmlns:a16="http://schemas.microsoft.com/office/drawing/2014/main" id="{6BEE6A2D-8BC2-8711-DB2C-2296A98C8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521" y="3429000"/>
            <a:ext cx="5144691" cy="3422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09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F9A0-0DD0-9E17-C7B1-0649508B790F}"/>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5C022F94-76EB-E055-AEDA-471E70F8190A}"/>
              </a:ext>
            </a:extLst>
          </p:cNvPr>
          <p:cNvSpPr>
            <a:spLocks noGrp="1"/>
          </p:cNvSpPr>
          <p:nvPr>
            <p:ph type="body" idx="1"/>
          </p:nvPr>
        </p:nvSpPr>
        <p:spPr/>
        <p:txBody>
          <a:bodyPr/>
          <a:lstStyle/>
          <a:p>
            <a:r>
              <a:rPr lang="en-US" dirty="0"/>
              <a:t>Steps</a:t>
            </a:r>
          </a:p>
        </p:txBody>
      </p:sp>
      <p:sp>
        <p:nvSpPr>
          <p:cNvPr id="4" name="Content Placeholder 3">
            <a:extLst>
              <a:ext uri="{FF2B5EF4-FFF2-40B4-BE49-F238E27FC236}">
                <a16:creationId xmlns:a16="http://schemas.microsoft.com/office/drawing/2014/main" id="{43D01893-D833-9FFD-F4C4-DEBDCD2EE35F}"/>
              </a:ext>
            </a:extLst>
          </p:cNvPr>
          <p:cNvSpPr>
            <a:spLocks noGrp="1"/>
          </p:cNvSpPr>
          <p:nvPr>
            <p:ph sz="half" idx="2"/>
          </p:nvPr>
        </p:nvSpPr>
        <p:spPr/>
        <p:txBody>
          <a:bodyPr>
            <a:normAutofit fontScale="70000" lnSpcReduction="20000"/>
          </a:bodyPr>
          <a:lstStyle/>
          <a:p>
            <a:r>
              <a:rPr lang="en-US" dirty="0"/>
              <a:t>Copy and paste the following command into the terminal frame and execute the command by pressing the Enter key. This command will upgrade pip and several other parts of the Python installation modules so that pip will work correctly. </a:t>
            </a:r>
          </a:p>
          <a:p>
            <a:pPr lvl="1"/>
            <a:r>
              <a:rPr lang="en-US" dirty="0"/>
              <a:t>Mac OS users:</a:t>
            </a:r>
          </a:p>
          <a:p>
            <a:pPr lvl="2"/>
            <a:r>
              <a:rPr lang="en-US" dirty="0"/>
              <a:t>python3 -m pip install --user --upgrade pip </a:t>
            </a:r>
            <a:r>
              <a:rPr lang="en-US" dirty="0" err="1"/>
              <a:t>setuptools</a:t>
            </a:r>
            <a:r>
              <a:rPr lang="en-US" dirty="0"/>
              <a:t> wheel </a:t>
            </a:r>
          </a:p>
          <a:p>
            <a:pPr lvl="1"/>
            <a:r>
              <a:rPr lang="en-US" dirty="0"/>
              <a:t>Windows users: </a:t>
            </a:r>
          </a:p>
          <a:p>
            <a:pPr lvl="2"/>
            <a:r>
              <a:rPr lang="en-US" dirty="0"/>
              <a:t>python -m pip install --user --upgrade pip </a:t>
            </a:r>
            <a:r>
              <a:rPr lang="en-US" dirty="0" err="1"/>
              <a:t>setuptools</a:t>
            </a:r>
            <a:r>
              <a:rPr lang="en-US" dirty="0"/>
              <a:t> wheel </a:t>
            </a:r>
          </a:p>
          <a:p>
            <a:pPr lvl="2"/>
            <a:r>
              <a:rPr lang="en-US" dirty="0"/>
              <a:t>If your computer is running the Windows operating system, and the above command doesn't work on your computer, try the </a:t>
            </a:r>
            <a:r>
              <a:rPr lang="en-US" dirty="0" err="1"/>
              <a:t>py</a:t>
            </a:r>
            <a:r>
              <a:rPr lang="en-US" dirty="0"/>
              <a:t> command instead of the python command like this:</a:t>
            </a:r>
          </a:p>
          <a:p>
            <a:pPr lvl="3"/>
            <a:r>
              <a:rPr lang="en-US" dirty="0" err="1"/>
              <a:t>py</a:t>
            </a:r>
            <a:r>
              <a:rPr lang="en-US" dirty="0"/>
              <a:t> -m pip install --user --upgrade pip </a:t>
            </a:r>
            <a:r>
              <a:rPr lang="en-US" dirty="0" err="1"/>
              <a:t>setuptools</a:t>
            </a:r>
            <a:r>
              <a:rPr lang="en-US" dirty="0"/>
              <a:t> wheel </a:t>
            </a:r>
          </a:p>
          <a:p>
            <a:endParaRPr lang="en-US" dirty="0"/>
          </a:p>
        </p:txBody>
      </p:sp>
      <p:sp>
        <p:nvSpPr>
          <p:cNvPr id="5" name="Text Placeholder 4">
            <a:extLst>
              <a:ext uri="{FF2B5EF4-FFF2-40B4-BE49-F238E27FC236}">
                <a16:creationId xmlns:a16="http://schemas.microsoft.com/office/drawing/2014/main" id="{0DD034D0-889F-3B28-8EEF-ADD9E2259B97}"/>
              </a:ext>
            </a:extLst>
          </p:cNvPr>
          <p:cNvSpPr>
            <a:spLocks noGrp="1"/>
          </p:cNvSpPr>
          <p:nvPr>
            <p:ph type="body" sz="quarter" idx="3"/>
          </p:nvPr>
        </p:nvSpPr>
        <p:spPr/>
        <p:txBody>
          <a:bodyPr/>
          <a:lstStyle/>
          <a:p>
            <a:endParaRPr lang="en-US"/>
          </a:p>
        </p:txBody>
      </p:sp>
      <p:pic>
        <p:nvPicPr>
          <p:cNvPr id="2050" name="Picture 2" descr="A screenshot of VS Code showing the command to upgrade pip">
            <a:extLst>
              <a:ext uri="{FF2B5EF4-FFF2-40B4-BE49-F238E27FC236}">
                <a16:creationId xmlns:a16="http://schemas.microsoft.com/office/drawing/2014/main" id="{EA6F7BCB-FEAC-7DD1-89B3-1F9D502CDCC3}"/>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6172200" y="2628879"/>
            <a:ext cx="5183188" cy="3436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49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FF45-C655-24F3-78CB-561E83C18123}"/>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C83AD62A-8F62-B7EE-B825-8D251C54CB48}"/>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A121E0B-7AAA-EA99-166B-6C2AE9A09708}"/>
              </a:ext>
            </a:extLst>
          </p:cNvPr>
          <p:cNvSpPr>
            <a:spLocks noGrp="1"/>
          </p:cNvSpPr>
          <p:nvPr>
            <p:ph sz="half" idx="2"/>
          </p:nvPr>
        </p:nvSpPr>
        <p:spPr/>
        <p:txBody>
          <a:bodyPr>
            <a:normAutofit fontScale="92500" lnSpcReduction="20000"/>
          </a:bodyPr>
          <a:lstStyle/>
          <a:p>
            <a:pPr>
              <a:buFont typeface="Arial" panose="020B0604020202020204" pitchFamily="34" charset="0"/>
              <a:buChar char="•"/>
            </a:pPr>
            <a:r>
              <a:rPr lang="en-US" dirty="0"/>
              <a:t>Install the </a:t>
            </a:r>
            <a:r>
              <a:rPr lang="en-US" dirty="0" err="1"/>
              <a:t>pytest</a:t>
            </a:r>
            <a:r>
              <a:rPr lang="en-US" dirty="0"/>
              <a:t> module by copying, pasting, and executing the following command in the terminal frame. </a:t>
            </a:r>
          </a:p>
          <a:p>
            <a:pPr lvl="1"/>
            <a:r>
              <a:rPr lang="en-US" dirty="0"/>
              <a:t>Mac OS users: </a:t>
            </a:r>
          </a:p>
          <a:p>
            <a:pPr lvl="2"/>
            <a:r>
              <a:rPr lang="en-US" dirty="0"/>
              <a:t>python3 -m pip install --user </a:t>
            </a:r>
            <a:r>
              <a:rPr lang="en-US" dirty="0" err="1"/>
              <a:t>pytest</a:t>
            </a:r>
            <a:r>
              <a:rPr lang="en-US" dirty="0"/>
              <a:t> </a:t>
            </a:r>
          </a:p>
          <a:p>
            <a:pPr lvl="1"/>
            <a:r>
              <a:rPr lang="en-US" dirty="0"/>
              <a:t>Windows users: </a:t>
            </a:r>
          </a:p>
          <a:p>
            <a:pPr lvl="2"/>
            <a:r>
              <a:rPr lang="en-US" dirty="0"/>
              <a:t>python -m pip install --user </a:t>
            </a:r>
            <a:r>
              <a:rPr lang="en-US" dirty="0" err="1"/>
              <a:t>pytest</a:t>
            </a:r>
            <a:r>
              <a:rPr lang="en-US" dirty="0"/>
              <a:t> </a:t>
            </a:r>
          </a:p>
          <a:p>
            <a:pPr lvl="2"/>
            <a:r>
              <a:rPr lang="en-US" dirty="0"/>
              <a:t>If your computer is running the Windows operating system, and the above command doesn't work on your computer, try the </a:t>
            </a:r>
            <a:r>
              <a:rPr lang="en-US" dirty="0" err="1"/>
              <a:t>py</a:t>
            </a:r>
            <a:r>
              <a:rPr lang="en-US" dirty="0"/>
              <a:t> command instead of the python command like this:</a:t>
            </a:r>
          </a:p>
          <a:p>
            <a:pPr lvl="3"/>
            <a:r>
              <a:rPr lang="en-US" dirty="0" err="1"/>
              <a:t>py</a:t>
            </a:r>
            <a:r>
              <a:rPr lang="en-US" dirty="0"/>
              <a:t> -m pip install --user </a:t>
            </a:r>
            <a:r>
              <a:rPr lang="en-US" dirty="0" err="1"/>
              <a:t>pytest</a:t>
            </a:r>
            <a:r>
              <a:rPr lang="en-US" dirty="0"/>
              <a:t> </a:t>
            </a:r>
          </a:p>
          <a:p>
            <a:endParaRPr lang="en-US" dirty="0"/>
          </a:p>
        </p:txBody>
      </p:sp>
      <p:sp>
        <p:nvSpPr>
          <p:cNvPr id="5" name="Text Placeholder 4">
            <a:extLst>
              <a:ext uri="{FF2B5EF4-FFF2-40B4-BE49-F238E27FC236}">
                <a16:creationId xmlns:a16="http://schemas.microsoft.com/office/drawing/2014/main" id="{59565CE7-EECA-9864-BE5C-C1B39C561BC8}"/>
              </a:ext>
            </a:extLst>
          </p:cNvPr>
          <p:cNvSpPr>
            <a:spLocks noGrp="1"/>
          </p:cNvSpPr>
          <p:nvPr>
            <p:ph type="body" sz="quarter" idx="3"/>
          </p:nvPr>
        </p:nvSpPr>
        <p:spPr/>
        <p:txBody>
          <a:bodyPr/>
          <a:lstStyle/>
          <a:p>
            <a:endParaRPr lang="en-US"/>
          </a:p>
        </p:txBody>
      </p:sp>
      <p:pic>
        <p:nvPicPr>
          <p:cNvPr id="3074" name="Picture 2" descr="A screen shot of VS Code showing the command to install pytest">
            <a:extLst>
              <a:ext uri="{FF2B5EF4-FFF2-40B4-BE49-F238E27FC236}">
                <a16:creationId xmlns:a16="http://schemas.microsoft.com/office/drawing/2014/main" id="{D11D6F60-FBC1-3C0C-AC74-446D4AF2CA77}"/>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6172200" y="2628879"/>
            <a:ext cx="5183188" cy="3436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37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46C7-698E-B63A-E1FD-DDFECA5C1FF3}"/>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654FB0A2-AFDC-7268-7BE4-0538C2790F5F}"/>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267BD041-DBB0-2FB1-F82B-3C537BCEA655}"/>
              </a:ext>
            </a:extLst>
          </p:cNvPr>
          <p:cNvSpPr>
            <a:spLocks noGrp="1"/>
          </p:cNvSpPr>
          <p:nvPr>
            <p:ph sz="half" idx="2"/>
          </p:nvPr>
        </p:nvSpPr>
        <p:spPr/>
        <p:txBody>
          <a:bodyPr/>
          <a:lstStyle/>
          <a:p>
            <a:r>
              <a:rPr lang="en-US" dirty="0"/>
              <a:t>Download these two Python files: </a:t>
            </a:r>
            <a:r>
              <a:rPr lang="en-US" dirty="0">
                <a:hlinkClick r:id="rId2"/>
              </a:rPr>
              <a:t>words.py</a:t>
            </a:r>
            <a:r>
              <a:rPr lang="en-US" dirty="0"/>
              <a:t> and </a:t>
            </a:r>
            <a:r>
              <a:rPr lang="en-US" dirty="0">
                <a:hlinkClick r:id="rId3"/>
              </a:rPr>
              <a:t>test_words.py</a:t>
            </a:r>
            <a:r>
              <a:rPr lang="en-US" dirty="0"/>
              <a:t> and save them in the same folder.</a:t>
            </a:r>
          </a:p>
        </p:txBody>
      </p:sp>
      <p:sp>
        <p:nvSpPr>
          <p:cNvPr id="5" name="Text Placeholder 4">
            <a:extLst>
              <a:ext uri="{FF2B5EF4-FFF2-40B4-BE49-F238E27FC236}">
                <a16:creationId xmlns:a16="http://schemas.microsoft.com/office/drawing/2014/main" id="{A791F24C-5E88-7E98-BD4D-81CF925A513D}"/>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24CFF4D8-3D90-F780-BBC7-6B0A30B9A99E}"/>
              </a:ext>
            </a:extLst>
          </p:cNvPr>
          <p:cNvSpPr>
            <a:spLocks noGrp="1"/>
          </p:cNvSpPr>
          <p:nvPr>
            <p:ph sz="quarter" idx="4"/>
          </p:nvPr>
        </p:nvSpPr>
        <p:spPr/>
        <p:txBody>
          <a:bodyPr/>
          <a:lstStyle/>
          <a:p>
            <a:endParaRPr lang="en-US" dirty="0"/>
          </a:p>
        </p:txBody>
      </p:sp>
      <p:pic>
        <p:nvPicPr>
          <p:cNvPr id="7" name="Picture 6">
            <a:extLst>
              <a:ext uri="{FF2B5EF4-FFF2-40B4-BE49-F238E27FC236}">
                <a16:creationId xmlns:a16="http://schemas.microsoft.com/office/drawing/2014/main" id="{57C48AC9-5455-D3DC-D08C-02F64B498C1B}"/>
              </a:ext>
            </a:extLst>
          </p:cNvPr>
          <p:cNvPicPr>
            <a:picLocks noChangeAspect="1"/>
          </p:cNvPicPr>
          <p:nvPr/>
        </p:nvPicPr>
        <p:blipFill>
          <a:blip r:embed="rId4"/>
          <a:stretch>
            <a:fillRect/>
          </a:stretch>
        </p:blipFill>
        <p:spPr>
          <a:xfrm>
            <a:off x="5720730" y="496095"/>
            <a:ext cx="3984803" cy="3851274"/>
          </a:xfrm>
          <a:prstGeom prst="rect">
            <a:avLst/>
          </a:prstGeom>
        </p:spPr>
      </p:pic>
      <p:pic>
        <p:nvPicPr>
          <p:cNvPr id="8" name="Picture 7">
            <a:extLst>
              <a:ext uri="{FF2B5EF4-FFF2-40B4-BE49-F238E27FC236}">
                <a16:creationId xmlns:a16="http://schemas.microsoft.com/office/drawing/2014/main" id="{18C46F05-2CBE-63B3-45BD-0E2530497C58}"/>
              </a:ext>
            </a:extLst>
          </p:cNvPr>
          <p:cNvPicPr>
            <a:picLocks noChangeAspect="1"/>
          </p:cNvPicPr>
          <p:nvPr/>
        </p:nvPicPr>
        <p:blipFill>
          <a:blip r:embed="rId5"/>
          <a:stretch>
            <a:fillRect/>
          </a:stretch>
        </p:blipFill>
        <p:spPr>
          <a:xfrm>
            <a:off x="8434382" y="3489451"/>
            <a:ext cx="3347082" cy="3272319"/>
          </a:xfrm>
          <a:prstGeom prst="rect">
            <a:avLst/>
          </a:prstGeom>
        </p:spPr>
      </p:pic>
      <p:pic>
        <p:nvPicPr>
          <p:cNvPr id="9" name="Picture 8">
            <a:extLst>
              <a:ext uri="{FF2B5EF4-FFF2-40B4-BE49-F238E27FC236}">
                <a16:creationId xmlns:a16="http://schemas.microsoft.com/office/drawing/2014/main" id="{7772E46E-FC1A-4918-E5EF-03E1A9E236B6}"/>
              </a:ext>
            </a:extLst>
          </p:cNvPr>
          <p:cNvPicPr>
            <a:picLocks noChangeAspect="1"/>
          </p:cNvPicPr>
          <p:nvPr/>
        </p:nvPicPr>
        <p:blipFill>
          <a:blip r:embed="rId6"/>
          <a:stretch>
            <a:fillRect/>
          </a:stretch>
        </p:blipFill>
        <p:spPr>
          <a:xfrm>
            <a:off x="410536" y="4347369"/>
            <a:ext cx="3635055" cy="1261755"/>
          </a:xfrm>
          <a:prstGeom prst="rect">
            <a:avLst/>
          </a:prstGeom>
        </p:spPr>
      </p:pic>
    </p:spTree>
    <p:extLst>
      <p:ext uri="{BB962C8B-B14F-4D97-AF65-F5344CB8AC3E}">
        <p14:creationId xmlns:p14="http://schemas.microsoft.com/office/powerpoint/2010/main" val="413745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CAAC-623E-AEBD-FA8F-A47CE2B1F554}"/>
              </a:ext>
            </a:extLst>
          </p:cNvPr>
          <p:cNvSpPr>
            <a:spLocks noGrp="1"/>
          </p:cNvSpPr>
          <p:nvPr>
            <p:ph type="title"/>
          </p:nvPr>
        </p:nvSpPr>
        <p:spPr/>
        <p:txBody>
          <a:bodyPr/>
          <a:lstStyle/>
          <a:p>
            <a:r>
              <a:rPr lang="en-US" b="1" dirty="0"/>
              <a:t>05 Checkpoint: Testing Functions</a:t>
            </a:r>
            <a:br>
              <a:rPr lang="en-US" b="1" dirty="0"/>
            </a:br>
            <a:endParaRPr lang="en-US" dirty="0"/>
          </a:p>
        </p:txBody>
      </p:sp>
      <p:sp>
        <p:nvSpPr>
          <p:cNvPr id="3" name="Text Placeholder 2">
            <a:extLst>
              <a:ext uri="{FF2B5EF4-FFF2-40B4-BE49-F238E27FC236}">
                <a16:creationId xmlns:a16="http://schemas.microsoft.com/office/drawing/2014/main" id="{9F579B9A-966C-49F8-3AF5-DE519FF0D483}"/>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2CF5868F-FC12-1B4B-8123-700C95A68911}"/>
              </a:ext>
            </a:extLst>
          </p:cNvPr>
          <p:cNvSpPr>
            <a:spLocks noGrp="1"/>
          </p:cNvSpPr>
          <p:nvPr>
            <p:ph sz="half" idx="2"/>
          </p:nvPr>
        </p:nvSpPr>
        <p:spPr/>
        <p:txBody>
          <a:bodyPr>
            <a:normAutofit fontScale="92500" lnSpcReduction="20000"/>
          </a:bodyPr>
          <a:lstStyle/>
          <a:p>
            <a:r>
              <a:rPr lang="en-US" dirty="0"/>
              <a:t>Open the downloaded </a:t>
            </a:r>
            <a:r>
              <a:rPr lang="en-US" dirty="0" err="1"/>
              <a:t>words.py</a:t>
            </a:r>
            <a:r>
              <a:rPr lang="en-US" dirty="0"/>
              <a:t> file in VS Code. Notice the </a:t>
            </a:r>
            <a:r>
              <a:rPr lang="en-US" dirty="0" err="1"/>
              <a:t>words.py</a:t>
            </a:r>
            <a:r>
              <a:rPr lang="en-US" dirty="0"/>
              <a:t> file contains two small functions named prefix and suffix. </a:t>
            </a:r>
          </a:p>
          <a:p>
            <a:r>
              <a:rPr lang="en-US" dirty="0"/>
              <a:t>Notice also that each function has a documentation string (a triple quoted string immediately below a function header) that describes what the function does. </a:t>
            </a:r>
          </a:p>
          <a:p>
            <a:r>
              <a:rPr lang="en-US" dirty="0"/>
              <a:t>Read the documentation strings for both functions.</a:t>
            </a:r>
          </a:p>
        </p:txBody>
      </p:sp>
      <p:sp>
        <p:nvSpPr>
          <p:cNvPr id="5" name="Text Placeholder 4">
            <a:extLst>
              <a:ext uri="{FF2B5EF4-FFF2-40B4-BE49-F238E27FC236}">
                <a16:creationId xmlns:a16="http://schemas.microsoft.com/office/drawing/2014/main" id="{1E4015D8-6626-9FAC-4F87-C3DC15FAB7E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5EFBE98-A5A7-E9C8-14B5-4DEBDC6EFDEA}"/>
              </a:ext>
            </a:extLst>
          </p:cNvPr>
          <p:cNvSpPr>
            <a:spLocks noGrp="1"/>
          </p:cNvSpPr>
          <p:nvPr>
            <p:ph sz="quarter" idx="4"/>
          </p:nvPr>
        </p:nvSpPr>
        <p:spPr/>
        <p:txBody>
          <a:bodyPr>
            <a:normAutofit fontScale="92500" lnSpcReduction="20000"/>
          </a:bodyPr>
          <a:lstStyle/>
          <a:p>
            <a:endParaRPr lang="en-US"/>
          </a:p>
        </p:txBody>
      </p:sp>
      <p:pic>
        <p:nvPicPr>
          <p:cNvPr id="7" name="Picture 6">
            <a:extLst>
              <a:ext uri="{FF2B5EF4-FFF2-40B4-BE49-F238E27FC236}">
                <a16:creationId xmlns:a16="http://schemas.microsoft.com/office/drawing/2014/main" id="{1AA136B8-8002-5CA8-00FC-B10EB02424ED}"/>
              </a:ext>
            </a:extLst>
          </p:cNvPr>
          <p:cNvPicPr>
            <a:picLocks noChangeAspect="1"/>
          </p:cNvPicPr>
          <p:nvPr/>
        </p:nvPicPr>
        <p:blipFill>
          <a:blip r:embed="rId2"/>
          <a:stretch>
            <a:fillRect/>
          </a:stretch>
        </p:blipFill>
        <p:spPr>
          <a:xfrm>
            <a:off x="6279886" y="1143999"/>
            <a:ext cx="5912114" cy="5714001"/>
          </a:xfrm>
          <a:prstGeom prst="rect">
            <a:avLst/>
          </a:prstGeom>
        </p:spPr>
      </p:pic>
    </p:spTree>
    <p:extLst>
      <p:ext uri="{BB962C8B-B14F-4D97-AF65-F5344CB8AC3E}">
        <p14:creationId xmlns:p14="http://schemas.microsoft.com/office/powerpoint/2010/main" val="421936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C497-05D5-BD3E-6350-DD44D1C3E1FB}"/>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5BCB7E9B-C8DE-4176-3096-3F4ED9C5DF6B}"/>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4A8BC0CE-EEBB-FA20-FD6C-48DCF060ACF9}"/>
              </a:ext>
            </a:extLst>
          </p:cNvPr>
          <p:cNvSpPr>
            <a:spLocks noGrp="1"/>
          </p:cNvSpPr>
          <p:nvPr>
            <p:ph sz="half" idx="2"/>
          </p:nvPr>
        </p:nvSpPr>
        <p:spPr/>
        <p:txBody>
          <a:bodyPr>
            <a:normAutofit fontScale="92500" lnSpcReduction="20000"/>
          </a:bodyPr>
          <a:lstStyle/>
          <a:p>
            <a:r>
              <a:rPr lang="en-US" dirty="0"/>
              <a:t>Open the downloaded </a:t>
            </a:r>
            <a:r>
              <a:rPr lang="en-US" dirty="0" err="1"/>
              <a:t>test_words.py</a:t>
            </a:r>
            <a:r>
              <a:rPr lang="en-US" dirty="0"/>
              <a:t> file in VS Code. In </a:t>
            </a:r>
            <a:r>
              <a:rPr lang="en-US" dirty="0" err="1"/>
              <a:t>test_words.py</a:t>
            </a:r>
            <a:r>
              <a:rPr lang="en-US" dirty="0"/>
              <a:t> examine the </a:t>
            </a:r>
            <a:r>
              <a:rPr lang="en-US" dirty="0" err="1"/>
              <a:t>test_prefix</a:t>
            </a:r>
            <a:r>
              <a:rPr lang="en-US" dirty="0"/>
              <a:t> function. </a:t>
            </a:r>
          </a:p>
          <a:p>
            <a:r>
              <a:rPr lang="en-US" dirty="0"/>
              <a:t>Notice that it takes no parameters and contains nine assert statements. </a:t>
            </a:r>
          </a:p>
          <a:p>
            <a:r>
              <a:rPr lang="en-US" dirty="0"/>
              <a:t>Each assert statement calls the prefix function and then compares the value returned from the prefix function to the expected value.</a:t>
            </a:r>
          </a:p>
        </p:txBody>
      </p:sp>
      <p:sp>
        <p:nvSpPr>
          <p:cNvPr id="5" name="Text Placeholder 4">
            <a:extLst>
              <a:ext uri="{FF2B5EF4-FFF2-40B4-BE49-F238E27FC236}">
                <a16:creationId xmlns:a16="http://schemas.microsoft.com/office/drawing/2014/main" id="{BC21020E-C0A6-AAF3-B14A-F54A15ABDB2B}"/>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FA9FF269-5464-3569-9C7F-D259512AD6AB}"/>
              </a:ext>
            </a:extLst>
          </p:cNvPr>
          <p:cNvSpPr>
            <a:spLocks noGrp="1"/>
          </p:cNvSpPr>
          <p:nvPr>
            <p:ph sz="quarter" idx="4"/>
          </p:nvPr>
        </p:nvSpPr>
        <p:spPr/>
        <p:txBody>
          <a:bodyPr>
            <a:normAutofit fontScale="92500" lnSpcReduction="20000"/>
          </a:bodyPr>
          <a:lstStyle/>
          <a:p>
            <a:endParaRPr lang="en-US"/>
          </a:p>
        </p:txBody>
      </p:sp>
      <p:pic>
        <p:nvPicPr>
          <p:cNvPr id="11" name="Picture 10">
            <a:extLst>
              <a:ext uri="{FF2B5EF4-FFF2-40B4-BE49-F238E27FC236}">
                <a16:creationId xmlns:a16="http://schemas.microsoft.com/office/drawing/2014/main" id="{8AC9523A-E93E-FE76-3B9C-40DF686D1177}"/>
              </a:ext>
            </a:extLst>
          </p:cNvPr>
          <p:cNvPicPr>
            <a:picLocks noChangeAspect="1"/>
          </p:cNvPicPr>
          <p:nvPr/>
        </p:nvPicPr>
        <p:blipFill>
          <a:blip r:embed="rId2"/>
          <a:stretch>
            <a:fillRect/>
          </a:stretch>
        </p:blipFill>
        <p:spPr>
          <a:xfrm>
            <a:off x="6596507" y="1387492"/>
            <a:ext cx="5595493" cy="5470508"/>
          </a:xfrm>
          <a:prstGeom prst="rect">
            <a:avLst/>
          </a:prstGeom>
        </p:spPr>
      </p:pic>
    </p:spTree>
    <p:extLst>
      <p:ext uri="{BB962C8B-B14F-4D97-AF65-F5344CB8AC3E}">
        <p14:creationId xmlns:p14="http://schemas.microsoft.com/office/powerpoint/2010/main" val="2050069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096E-02E6-EECC-2492-4236AAEB3B78}"/>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38EF6558-5495-EBBF-FC8D-D027C2D936BA}"/>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D141509-5ACE-C4C0-1D04-B4289D18463B}"/>
              </a:ext>
            </a:extLst>
          </p:cNvPr>
          <p:cNvSpPr>
            <a:spLocks noGrp="1"/>
          </p:cNvSpPr>
          <p:nvPr>
            <p:ph sz="half" idx="2"/>
          </p:nvPr>
        </p:nvSpPr>
        <p:spPr/>
        <p:txBody>
          <a:bodyPr/>
          <a:lstStyle/>
          <a:p>
            <a:r>
              <a:rPr lang="en-US" dirty="0"/>
              <a:t>In </a:t>
            </a:r>
            <a:r>
              <a:rPr lang="en-US" dirty="0" err="1"/>
              <a:t>test_words.py</a:t>
            </a:r>
            <a:r>
              <a:rPr lang="en-US" dirty="0"/>
              <a:t> write a function named </a:t>
            </a:r>
            <a:r>
              <a:rPr lang="en-US" dirty="0" err="1"/>
              <a:t>test_suffix</a:t>
            </a:r>
            <a:r>
              <a:rPr lang="en-US" dirty="0"/>
              <a:t> that is similar to the </a:t>
            </a:r>
            <a:r>
              <a:rPr lang="en-US" dirty="0" err="1"/>
              <a:t>test_prefix</a:t>
            </a:r>
            <a:r>
              <a:rPr lang="en-US" dirty="0"/>
              <a:t> function. </a:t>
            </a:r>
          </a:p>
          <a:p>
            <a:r>
              <a:rPr lang="en-US" dirty="0"/>
              <a:t>The </a:t>
            </a:r>
            <a:r>
              <a:rPr lang="en-US" dirty="0" err="1"/>
              <a:t>test_suffix</a:t>
            </a:r>
            <a:r>
              <a:rPr lang="en-US" dirty="0"/>
              <a:t> function should take no parameters and contain nine assert statements that call the suffix function with these parameters: </a:t>
            </a:r>
          </a:p>
        </p:txBody>
      </p:sp>
      <p:sp>
        <p:nvSpPr>
          <p:cNvPr id="5" name="Text Placeholder 4">
            <a:extLst>
              <a:ext uri="{FF2B5EF4-FFF2-40B4-BE49-F238E27FC236}">
                <a16:creationId xmlns:a16="http://schemas.microsoft.com/office/drawing/2014/main" id="{0D5AA6C3-EA53-F84E-29EC-9A46E9B1806F}"/>
              </a:ext>
            </a:extLst>
          </p:cNvPr>
          <p:cNvSpPr>
            <a:spLocks noGrp="1"/>
          </p:cNvSpPr>
          <p:nvPr>
            <p:ph type="body" sz="quarter" idx="3"/>
          </p:nvPr>
        </p:nvSpPr>
        <p:spPr/>
        <p:txBody>
          <a:bodyPr/>
          <a:lstStyle/>
          <a:p>
            <a:endParaRPr lang="en-US"/>
          </a:p>
        </p:txBody>
      </p:sp>
      <p:graphicFrame>
        <p:nvGraphicFramePr>
          <p:cNvPr id="8" name="Content Placeholder 7">
            <a:extLst>
              <a:ext uri="{FF2B5EF4-FFF2-40B4-BE49-F238E27FC236}">
                <a16:creationId xmlns:a16="http://schemas.microsoft.com/office/drawing/2014/main" id="{804E7A91-3880-C01C-2B53-0DE31E92DE53}"/>
              </a:ext>
            </a:extLst>
          </p:cNvPr>
          <p:cNvGraphicFramePr>
            <a:graphicFrameLocks noGrp="1"/>
          </p:cNvGraphicFramePr>
          <p:nvPr>
            <p:ph sz="quarter" idx="4"/>
          </p:nvPr>
        </p:nvGraphicFramePr>
        <p:xfrm>
          <a:off x="6172200" y="3299049"/>
          <a:ext cx="5183187" cy="2096640"/>
        </p:xfrm>
        <a:graphic>
          <a:graphicData uri="http://schemas.openxmlformats.org/drawingml/2006/table">
            <a:tbl>
              <a:tblPr/>
              <a:tblGrid>
                <a:gridCol w="1727729">
                  <a:extLst>
                    <a:ext uri="{9D8B030D-6E8A-4147-A177-3AD203B41FA5}">
                      <a16:colId xmlns:a16="http://schemas.microsoft.com/office/drawing/2014/main" val="1822577403"/>
                    </a:ext>
                  </a:extLst>
                </a:gridCol>
                <a:gridCol w="1727729">
                  <a:extLst>
                    <a:ext uri="{9D8B030D-6E8A-4147-A177-3AD203B41FA5}">
                      <a16:colId xmlns:a16="http://schemas.microsoft.com/office/drawing/2014/main" val="4098374402"/>
                    </a:ext>
                  </a:extLst>
                </a:gridCol>
                <a:gridCol w="1727729">
                  <a:extLst>
                    <a:ext uri="{9D8B030D-6E8A-4147-A177-3AD203B41FA5}">
                      <a16:colId xmlns:a16="http://schemas.microsoft.com/office/drawing/2014/main" val="1833832060"/>
                    </a:ext>
                  </a:extLst>
                </a:gridCol>
              </a:tblGrid>
              <a:tr h="180285">
                <a:tc gridSpan="2">
                  <a:txBody>
                    <a:bodyPr/>
                    <a:lstStyle/>
                    <a:p>
                      <a:r>
                        <a:rPr lang="en-US" sz="900"/>
                        <a:t>Arguments</a:t>
                      </a:r>
                    </a:p>
                  </a:txBody>
                  <a:tcPr marL="45071" marR="45071" marT="22536" marB="22536" anchor="ctr">
                    <a:lnL>
                      <a:noFill/>
                    </a:lnL>
                    <a:lnR>
                      <a:noFill/>
                    </a:lnR>
                    <a:lnT>
                      <a:noFill/>
                    </a:lnT>
                    <a:lnB>
                      <a:noFill/>
                    </a:lnB>
                  </a:tcPr>
                </a:tc>
                <a:tc hMerge="1">
                  <a:txBody>
                    <a:bodyPr/>
                    <a:lstStyle/>
                    <a:p>
                      <a:endParaRPr lang="en-US"/>
                    </a:p>
                  </a:txBody>
                  <a:tcPr/>
                </a:tc>
                <a:tc rowSpan="2">
                  <a:txBody>
                    <a:bodyPr/>
                    <a:lstStyle/>
                    <a:p>
                      <a:r>
                        <a:rPr lang="en-US" sz="900"/>
                        <a:t>Expected</a:t>
                      </a:r>
                      <a:br>
                        <a:rPr lang="en-US" sz="900"/>
                      </a:br>
                      <a:r>
                        <a:rPr lang="en-US" sz="900"/>
                        <a:t>Return</a:t>
                      </a:r>
                      <a:br>
                        <a:rPr lang="en-US" sz="900"/>
                      </a:br>
                      <a:r>
                        <a:rPr lang="en-US" sz="900"/>
                        <a:t>Value</a:t>
                      </a:r>
                    </a:p>
                  </a:txBody>
                  <a:tcPr marL="45071" marR="45071" marT="22536" marB="22536" anchor="ctr">
                    <a:lnL>
                      <a:noFill/>
                    </a:lnL>
                    <a:lnR>
                      <a:noFill/>
                    </a:lnR>
                    <a:lnT>
                      <a:noFill/>
                    </a:lnT>
                    <a:lnB>
                      <a:noFill/>
                    </a:lnB>
                  </a:tcPr>
                </a:tc>
                <a:extLst>
                  <a:ext uri="{0D108BD9-81ED-4DB2-BD59-A6C34878D82A}">
                    <a16:rowId xmlns:a16="http://schemas.microsoft.com/office/drawing/2014/main" val="1928838469"/>
                  </a:ext>
                </a:extLst>
              </a:tr>
              <a:tr h="270427">
                <a:tc>
                  <a:txBody>
                    <a:bodyPr/>
                    <a:lstStyle/>
                    <a:p>
                      <a:r>
                        <a:rPr lang="en-US" sz="900"/>
                        <a:t>s1</a:t>
                      </a:r>
                    </a:p>
                  </a:txBody>
                  <a:tcPr marL="45071" marR="45071" marT="22536" marB="22536" anchor="ctr">
                    <a:lnL>
                      <a:noFill/>
                    </a:lnL>
                    <a:lnR>
                      <a:noFill/>
                    </a:lnR>
                    <a:lnT>
                      <a:noFill/>
                    </a:lnT>
                    <a:lnB>
                      <a:noFill/>
                    </a:lnB>
                  </a:tcPr>
                </a:tc>
                <a:tc>
                  <a:txBody>
                    <a:bodyPr/>
                    <a:lstStyle/>
                    <a:p>
                      <a:r>
                        <a:rPr lang="en-US" sz="900"/>
                        <a:t>s2</a:t>
                      </a:r>
                    </a:p>
                  </a:txBody>
                  <a:tcPr marL="45071" marR="45071" marT="22536" marB="22536" anchor="ctr">
                    <a:lnL>
                      <a:noFill/>
                    </a:lnL>
                    <a:lnR>
                      <a:noFill/>
                    </a:lnR>
                    <a:lnT>
                      <a:noFill/>
                    </a:lnT>
                    <a:lnB>
                      <a:noFill/>
                    </a:lnB>
                  </a:tcPr>
                </a:tc>
                <a:tc vMerge="1">
                  <a:txBody>
                    <a:bodyPr/>
                    <a:lstStyle/>
                    <a:p>
                      <a:endParaRPr lang="en-US"/>
                    </a:p>
                  </a:txBody>
                  <a:tcPr/>
                </a:tc>
                <a:extLst>
                  <a:ext uri="{0D108BD9-81ED-4DB2-BD59-A6C34878D82A}">
                    <a16:rowId xmlns:a16="http://schemas.microsoft.com/office/drawing/2014/main" val="4246524631"/>
                  </a:ext>
                </a:extLst>
              </a:tr>
              <a:tr h="180285">
                <a:tc>
                  <a:txBody>
                    <a:bodyPr/>
                    <a:lstStyle/>
                    <a:p>
                      <a:r>
                        <a:rPr lang="en-US" sz="900"/>
                        <a:t>""</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extLst>
                  <a:ext uri="{0D108BD9-81ED-4DB2-BD59-A6C34878D82A}">
                    <a16:rowId xmlns:a16="http://schemas.microsoft.com/office/drawing/2014/main" val="815751334"/>
                  </a:ext>
                </a:extLst>
              </a:tr>
              <a:tr h="180285">
                <a:tc>
                  <a:txBody>
                    <a:bodyPr/>
                    <a:lstStyle/>
                    <a:p>
                      <a:r>
                        <a:rPr lang="en-US" sz="900"/>
                        <a:t>""</a:t>
                      </a:r>
                    </a:p>
                  </a:txBody>
                  <a:tcPr marL="45071" marR="45071" marT="22536" marB="22536" anchor="ctr">
                    <a:lnL>
                      <a:noFill/>
                    </a:lnL>
                    <a:lnR>
                      <a:noFill/>
                    </a:lnR>
                    <a:lnT>
                      <a:noFill/>
                    </a:lnT>
                    <a:lnB>
                      <a:noFill/>
                    </a:lnB>
                  </a:tcPr>
                </a:tc>
                <a:tc>
                  <a:txBody>
                    <a:bodyPr/>
                    <a:lstStyle/>
                    <a:p>
                      <a:r>
                        <a:rPr lang="en-US" sz="900"/>
                        <a:t>"correct"</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extLst>
                  <a:ext uri="{0D108BD9-81ED-4DB2-BD59-A6C34878D82A}">
                    <a16:rowId xmlns:a16="http://schemas.microsoft.com/office/drawing/2014/main" val="4195509042"/>
                  </a:ext>
                </a:extLst>
              </a:tr>
              <a:tr h="180285">
                <a:tc>
                  <a:txBody>
                    <a:bodyPr/>
                    <a:lstStyle/>
                    <a:p>
                      <a:r>
                        <a:rPr lang="en-US" sz="900"/>
                        <a:t>"clear"</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extLst>
                  <a:ext uri="{0D108BD9-81ED-4DB2-BD59-A6C34878D82A}">
                    <a16:rowId xmlns:a16="http://schemas.microsoft.com/office/drawing/2014/main" val="4195360289"/>
                  </a:ext>
                </a:extLst>
              </a:tr>
              <a:tr h="180285">
                <a:tc>
                  <a:txBody>
                    <a:bodyPr/>
                    <a:lstStyle/>
                    <a:p>
                      <a:r>
                        <a:rPr lang="en-US" sz="900"/>
                        <a:t>"angelic"</a:t>
                      </a:r>
                    </a:p>
                  </a:txBody>
                  <a:tcPr marL="45071" marR="45071" marT="22536" marB="22536" anchor="ctr">
                    <a:lnL>
                      <a:noFill/>
                    </a:lnL>
                    <a:lnR>
                      <a:noFill/>
                    </a:lnR>
                    <a:lnT>
                      <a:noFill/>
                    </a:lnT>
                    <a:lnB>
                      <a:noFill/>
                    </a:lnB>
                  </a:tcPr>
                </a:tc>
                <a:tc>
                  <a:txBody>
                    <a:bodyPr/>
                    <a:lstStyle/>
                    <a:p>
                      <a:r>
                        <a:rPr lang="en-US" sz="900"/>
                        <a:t>"awesome"</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extLst>
                  <a:ext uri="{0D108BD9-81ED-4DB2-BD59-A6C34878D82A}">
                    <a16:rowId xmlns:a16="http://schemas.microsoft.com/office/drawing/2014/main" val="682314095"/>
                  </a:ext>
                </a:extLst>
              </a:tr>
              <a:tr h="180285">
                <a:tc>
                  <a:txBody>
                    <a:bodyPr/>
                    <a:lstStyle/>
                    <a:p>
                      <a:r>
                        <a:rPr lang="en-US" sz="900"/>
                        <a:t>"found"</a:t>
                      </a:r>
                    </a:p>
                  </a:txBody>
                  <a:tcPr marL="45071" marR="45071" marT="22536" marB="22536" anchor="ctr">
                    <a:lnL>
                      <a:noFill/>
                    </a:lnL>
                    <a:lnR>
                      <a:noFill/>
                    </a:lnR>
                    <a:lnT>
                      <a:noFill/>
                    </a:lnT>
                    <a:lnB>
                      <a:noFill/>
                    </a:lnB>
                  </a:tcPr>
                </a:tc>
                <a:tc>
                  <a:txBody>
                    <a:bodyPr/>
                    <a:lstStyle/>
                    <a:p>
                      <a:r>
                        <a:rPr lang="en-US" sz="900"/>
                        <a:t>"profound"</a:t>
                      </a:r>
                    </a:p>
                  </a:txBody>
                  <a:tcPr marL="45071" marR="45071" marT="22536" marB="22536" anchor="ctr">
                    <a:lnL>
                      <a:noFill/>
                    </a:lnL>
                    <a:lnR>
                      <a:noFill/>
                    </a:lnR>
                    <a:lnT>
                      <a:noFill/>
                    </a:lnT>
                    <a:lnB>
                      <a:noFill/>
                    </a:lnB>
                  </a:tcPr>
                </a:tc>
                <a:tc>
                  <a:txBody>
                    <a:bodyPr/>
                    <a:lstStyle/>
                    <a:p>
                      <a:r>
                        <a:rPr lang="en-US" sz="900"/>
                        <a:t>"found"</a:t>
                      </a:r>
                    </a:p>
                  </a:txBody>
                  <a:tcPr marL="45071" marR="45071" marT="22536" marB="22536" anchor="ctr">
                    <a:lnL>
                      <a:noFill/>
                    </a:lnL>
                    <a:lnR>
                      <a:noFill/>
                    </a:lnR>
                    <a:lnT>
                      <a:noFill/>
                    </a:lnT>
                    <a:lnB>
                      <a:noFill/>
                    </a:lnB>
                  </a:tcPr>
                </a:tc>
                <a:extLst>
                  <a:ext uri="{0D108BD9-81ED-4DB2-BD59-A6C34878D82A}">
                    <a16:rowId xmlns:a16="http://schemas.microsoft.com/office/drawing/2014/main" val="526537881"/>
                  </a:ext>
                </a:extLst>
              </a:tr>
              <a:tr h="180285">
                <a:tc>
                  <a:txBody>
                    <a:bodyPr/>
                    <a:lstStyle/>
                    <a:p>
                      <a:r>
                        <a:rPr lang="en-US" sz="900"/>
                        <a:t>"ditch"</a:t>
                      </a:r>
                    </a:p>
                  </a:txBody>
                  <a:tcPr marL="45071" marR="45071" marT="22536" marB="22536" anchor="ctr">
                    <a:lnL>
                      <a:noFill/>
                    </a:lnL>
                    <a:lnR>
                      <a:noFill/>
                    </a:lnR>
                    <a:lnT>
                      <a:noFill/>
                    </a:lnT>
                    <a:lnB>
                      <a:noFill/>
                    </a:lnB>
                  </a:tcPr>
                </a:tc>
                <a:tc>
                  <a:txBody>
                    <a:bodyPr/>
                    <a:lstStyle/>
                    <a:p>
                      <a:r>
                        <a:rPr lang="en-US" sz="900"/>
                        <a:t>"itch"</a:t>
                      </a:r>
                    </a:p>
                  </a:txBody>
                  <a:tcPr marL="45071" marR="45071" marT="22536" marB="22536" anchor="ctr">
                    <a:lnL>
                      <a:noFill/>
                    </a:lnL>
                    <a:lnR>
                      <a:noFill/>
                    </a:lnR>
                    <a:lnT>
                      <a:noFill/>
                    </a:lnT>
                    <a:lnB>
                      <a:noFill/>
                    </a:lnB>
                  </a:tcPr>
                </a:tc>
                <a:tc>
                  <a:txBody>
                    <a:bodyPr/>
                    <a:lstStyle/>
                    <a:p>
                      <a:r>
                        <a:rPr lang="en-US" sz="900"/>
                        <a:t>"itch"</a:t>
                      </a:r>
                    </a:p>
                  </a:txBody>
                  <a:tcPr marL="45071" marR="45071" marT="22536" marB="22536" anchor="ctr">
                    <a:lnL>
                      <a:noFill/>
                    </a:lnL>
                    <a:lnR>
                      <a:noFill/>
                    </a:lnR>
                    <a:lnT>
                      <a:noFill/>
                    </a:lnT>
                    <a:lnB>
                      <a:noFill/>
                    </a:lnB>
                  </a:tcPr>
                </a:tc>
                <a:extLst>
                  <a:ext uri="{0D108BD9-81ED-4DB2-BD59-A6C34878D82A}">
                    <a16:rowId xmlns:a16="http://schemas.microsoft.com/office/drawing/2014/main" val="2909056758"/>
                  </a:ext>
                </a:extLst>
              </a:tr>
              <a:tr h="180285">
                <a:tc>
                  <a:txBody>
                    <a:bodyPr/>
                    <a:lstStyle/>
                    <a:p>
                      <a:r>
                        <a:rPr lang="en-US" sz="900"/>
                        <a:t>"happy"</a:t>
                      </a:r>
                    </a:p>
                  </a:txBody>
                  <a:tcPr marL="45071" marR="45071" marT="22536" marB="22536" anchor="ctr">
                    <a:lnL>
                      <a:noFill/>
                    </a:lnL>
                    <a:lnR>
                      <a:noFill/>
                    </a:lnR>
                    <a:lnT>
                      <a:noFill/>
                    </a:lnT>
                    <a:lnB>
                      <a:noFill/>
                    </a:lnB>
                  </a:tcPr>
                </a:tc>
                <a:tc>
                  <a:txBody>
                    <a:bodyPr/>
                    <a:lstStyle/>
                    <a:p>
                      <a:r>
                        <a:rPr lang="en-US" sz="900"/>
                        <a:t>"funny"</a:t>
                      </a:r>
                    </a:p>
                  </a:txBody>
                  <a:tcPr marL="45071" marR="45071" marT="22536" marB="22536" anchor="ctr">
                    <a:lnL>
                      <a:noFill/>
                    </a:lnL>
                    <a:lnR>
                      <a:noFill/>
                    </a:lnR>
                    <a:lnT>
                      <a:noFill/>
                    </a:lnT>
                    <a:lnB>
                      <a:noFill/>
                    </a:lnB>
                  </a:tcPr>
                </a:tc>
                <a:tc>
                  <a:txBody>
                    <a:bodyPr/>
                    <a:lstStyle/>
                    <a:p>
                      <a:r>
                        <a:rPr lang="en-US" sz="900"/>
                        <a:t>"y"</a:t>
                      </a:r>
                    </a:p>
                  </a:txBody>
                  <a:tcPr marL="45071" marR="45071" marT="22536" marB="22536" anchor="ctr">
                    <a:lnL>
                      <a:noFill/>
                    </a:lnL>
                    <a:lnR>
                      <a:noFill/>
                    </a:lnR>
                    <a:lnT>
                      <a:noFill/>
                    </a:lnT>
                    <a:lnB>
                      <a:noFill/>
                    </a:lnB>
                  </a:tcPr>
                </a:tc>
                <a:extLst>
                  <a:ext uri="{0D108BD9-81ED-4DB2-BD59-A6C34878D82A}">
                    <a16:rowId xmlns:a16="http://schemas.microsoft.com/office/drawing/2014/main" val="1764573737"/>
                  </a:ext>
                </a:extLst>
              </a:tr>
              <a:tr h="180285">
                <a:tc>
                  <a:txBody>
                    <a:bodyPr/>
                    <a:lstStyle/>
                    <a:p>
                      <a:r>
                        <a:rPr lang="en-US" sz="900"/>
                        <a:t>"tired"</a:t>
                      </a:r>
                    </a:p>
                  </a:txBody>
                  <a:tcPr marL="45071" marR="45071" marT="22536" marB="22536" anchor="ctr">
                    <a:lnL>
                      <a:noFill/>
                    </a:lnL>
                    <a:lnR>
                      <a:noFill/>
                    </a:lnR>
                    <a:lnT>
                      <a:noFill/>
                    </a:lnT>
                    <a:lnB>
                      <a:noFill/>
                    </a:lnB>
                  </a:tcPr>
                </a:tc>
                <a:tc>
                  <a:txBody>
                    <a:bodyPr/>
                    <a:lstStyle/>
                    <a:p>
                      <a:r>
                        <a:rPr lang="en-US" sz="900"/>
                        <a:t>"fatigued"</a:t>
                      </a:r>
                    </a:p>
                  </a:txBody>
                  <a:tcPr marL="45071" marR="45071" marT="22536" marB="22536" anchor="ctr">
                    <a:lnL>
                      <a:noFill/>
                    </a:lnL>
                    <a:lnR>
                      <a:noFill/>
                    </a:lnR>
                    <a:lnT>
                      <a:noFill/>
                    </a:lnT>
                    <a:lnB>
                      <a:noFill/>
                    </a:lnB>
                  </a:tcPr>
                </a:tc>
                <a:tc>
                  <a:txBody>
                    <a:bodyPr/>
                    <a:lstStyle/>
                    <a:p>
                      <a:r>
                        <a:rPr lang="en-US" sz="900"/>
                        <a:t>"ed"</a:t>
                      </a:r>
                    </a:p>
                  </a:txBody>
                  <a:tcPr marL="45071" marR="45071" marT="22536" marB="22536" anchor="ctr">
                    <a:lnL>
                      <a:noFill/>
                    </a:lnL>
                    <a:lnR>
                      <a:noFill/>
                    </a:lnR>
                    <a:lnT>
                      <a:noFill/>
                    </a:lnT>
                    <a:lnB>
                      <a:noFill/>
                    </a:lnB>
                  </a:tcPr>
                </a:tc>
                <a:extLst>
                  <a:ext uri="{0D108BD9-81ED-4DB2-BD59-A6C34878D82A}">
                    <a16:rowId xmlns:a16="http://schemas.microsoft.com/office/drawing/2014/main" val="1195391393"/>
                  </a:ext>
                </a:extLst>
              </a:tr>
              <a:tr h="180285">
                <a:tc>
                  <a:txBody>
                    <a:bodyPr/>
                    <a:lstStyle/>
                    <a:p>
                      <a:r>
                        <a:rPr lang="en-US" sz="900"/>
                        <a:t>"swimming"</a:t>
                      </a:r>
                    </a:p>
                  </a:txBody>
                  <a:tcPr marL="45071" marR="45071" marT="22536" marB="22536" anchor="ctr">
                    <a:lnL>
                      <a:noFill/>
                    </a:lnL>
                    <a:lnR>
                      <a:noFill/>
                    </a:lnR>
                    <a:lnT>
                      <a:noFill/>
                    </a:lnT>
                    <a:lnB>
                      <a:noFill/>
                    </a:lnB>
                  </a:tcPr>
                </a:tc>
                <a:tc>
                  <a:txBody>
                    <a:bodyPr/>
                    <a:lstStyle/>
                    <a:p>
                      <a:r>
                        <a:rPr lang="en-US" sz="900"/>
                        <a:t>"FLYING"</a:t>
                      </a:r>
                    </a:p>
                  </a:txBody>
                  <a:tcPr marL="45071" marR="45071" marT="22536" marB="22536" anchor="ctr">
                    <a:lnL>
                      <a:noFill/>
                    </a:lnL>
                    <a:lnR>
                      <a:noFill/>
                    </a:lnR>
                    <a:lnT>
                      <a:noFill/>
                    </a:lnT>
                    <a:lnB>
                      <a:noFill/>
                    </a:lnB>
                  </a:tcPr>
                </a:tc>
                <a:tc>
                  <a:txBody>
                    <a:bodyPr/>
                    <a:lstStyle/>
                    <a:p>
                      <a:r>
                        <a:rPr lang="en-US" sz="900" dirty="0"/>
                        <a:t>"</a:t>
                      </a:r>
                      <a:r>
                        <a:rPr lang="en-US" sz="900" dirty="0" err="1"/>
                        <a:t>ing</a:t>
                      </a:r>
                      <a:r>
                        <a:rPr lang="en-US" sz="900" dirty="0"/>
                        <a:t>"</a:t>
                      </a:r>
                    </a:p>
                  </a:txBody>
                  <a:tcPr marL="45071" marR="45071" marT="22536" marB="22536" anchor="ctr">
                    <a:lnL>
                      <a:noFill/>
                    </a:lnL>
                    <a:lnR>
                      <a:noFill/>
                    </a:lnR>
                    <a:lnT>
                      <a:noFill/>
                    </a:lnT>
                    <a:lnB>
                      <a:noFill/>
                    </a:lnB>
                  </a:tcPr>
                </a:tc>
                <a:extLst>
                  <a:ext uri="{0D108BD9-81ED-4DB2-BD59-A6C34878D82A}">
                    <a16:rowId xmlns:a16="http://schemas.microsoft.com/office/drawing/2014/main" val="2901888517"/>
                  </a:ext>
                </a:extLst>
              </a:tr>
            </a:tbl>
          </a:graphicData>
        </a:graphic>
      </p:graphicFrame>
      <p:pic>
        <p:nvPicPr>
          <p:cNvPr id="7" name="Picture 6">
            <a:extLst>
              <a:ext uri="{FF2B5EF4-FFF2-40B4-BE49-F238E27FC236}">
                <a16:creationId xmlns:a16="http://schemas.microsoft.com/office/drawing/2014/main" id="{2E41AF3E-D16C-885A-6CD3-0C0D2FC9B220}"/>
              </a:ext>
            </a:extLst>
          </p:cNvPr>
          <p:cNvPicPr>
            <a:picLocks noChangeAspect="1"/>
          </p:cNvPicPr>
          <p:nvPr/>
        </p:nvPicPr>
        <p:blipFill>
          <a:blip r:embed="rId2"/>
          <a:stretch>
            <a:fillRect/>
          </a:stretch>
        </p:blipFill>
        <p:spPr>
          <a:xfrm>
            <a:off x="5918365" y="3068766"/>
            <a:ext cx="2413582" cy="2569562"/>
          </a:xfrm>
          <a:prstGeom prst="rect">
            <a:avLst/>
          </a:prstGeom>
        </p:spPr>
      </p:pic>
      <p:pic>
        <p:nvPicPr>
          <p:cNvPr id="6" name="Picture 5">
            <a:extLst>
              <a:ext uri="{FF2B5EF4-FFF2-40B4-BE49-F238E27FC236}">
                <a16:creationId xmlns:a16="http://schemas.microsoft.com/office/drawing/2014/main" id="{01098FD4-9431-35ED-24FA-333495789DA3}"/>
              </a:ext>
            </a:extLst>
          </p:cNvPr>
          <p:cNvPicPr>
            <a:picLocks noChangeAspect="1"/>
          </p:cNvPicPr>
          <p:nvPr/>
        </p:nvPicPr>
        <p:blipFill>
          <a:blip r:embed="rId3"/>
          <a:stretch>
            <a:fillRect/>
          </a:stretch>
        </p:blipFill>
        <p:spPr>
          <a:xfrm>
            <a:off x="8252736" y="2286753"/>
            <a:ext cx="3939264" cy="3851274"/>
          </a:xfrm>
          <a:prstGeom prst="rect">
            <a:avLst/>
          </a:prstGeom>
        </p:spPr>
      </p:pic>
    </p:spTree>
    <p:extLst>
      <p:ext uri="{BB962C8B-B14F-4D97-AF65-F5344CB8AC3E}">
        <p14:creationId xmlns:p14="http://schemas.microsoft.com/office/powerpoint/2010/main" val="153485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4F88-6B55-50BD-B773-E316DE2227CC}"/>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3B503113-347A-FB8B-7B20-A95BBE9EFFB5}"/>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B5DD0E4D-631E-60F3-4384-38E587CF4A0A}"/>
              </a:ext>
            </a:extLst>
          </p:cNvPr>
          <p:cNvSpPr>
            <a:spLocks noGrp="1"/>
          </p:cNvSpPr>
          <p:nvPr>
            <p:ph sz="half" idx="2"/>
          </p:nvPr>
        </p:nvSpPr>
        <p:spPr/>
        <p:txBody>
          <a:bodyPr/>
          <a:lstStyle/>
          <a:p>
            <a:r>
              <a:rPr lang="en-US" dirty="0"/>
              <a:t>Save your </a:t>
            </a:r>
            <a:r>
              <a:rPr lang="en-US" dirty="0" err="1"/>
              <a:t>test_words.py</a:t>
            </a:r>
            <a:r>
              <a:rPr lang="en-US" dirty="0"/>
              <a:t> file and run it by clicking the green run icon in VS Code.</a:t>
            </a:r>
          </a:p>
        </p:txBody>
      </p:sp>
      <p:sp>
        <p:nvSpPr>
          <p:cNvPr id="5" name="Text Placeholder 4">
            <a:extLst>
              <a:ext uri="{FF2B5EF4-FFF2-40B4-BE49-F238E27FC236}">
                <a16:creationId xmlns:a16="http://schemas.microsoft.com/office/drawing/2014/main" id="{D047D7FC-B1A7-9A30-291A-4134E2A87096}"/>
              </a:ext>
            </a:extLst>
          </p:cNvPr>
          <p:cNvSpPr>
            <a:spLocks noGrp="1"/>
          </p:cNvSpPr>
          <p:nvPr>
            <p:ph type="body" sz="quarter" idx="3"/>
          </p:nvPr>
        </p:nvSpPr>
        <p:spPr/>
        <p:txBody>
          <a:bodyPr/>
          <a:lstStyle/>
          <a:p>
            <a:endParaRPr lang="en-US"/>
          </a:p>
        </p:txBody>
      </p:sp>
      <p:pic>
        <p:nvPicPr>
          <p:cNvPr id="7" name="Content Placeholder 6">
            <a:extLst>
              <a:ext uri="{FF2B5EF4-FFF2-40B4-BE49-F238E27FC236}">
                <a16:creationId xmlns:a16="http://schemas.microsoft.com/office/drawing/2014/main" id="{827802BF-7FA8-162C-CD03-7DAD8802DE05}"/>
              </a:ext>
            </a:extLst>
          </p:cNvPr>
          <p:cNvPicPr>
            <a:picLocks noGrp="1" noChangeAspect="1"/>
          </p:cNvPicPr>
          <p:nvPr>
            <p:ph sz="quarter" idx="4"/>
          </p:nvPr>
        </p:nvPicPr>
        <p:blipFill>
          <a:blip r:embed="rId2"/>
          <a:stretch>
            <a:fillRect/>
          </a:stretch>
        </p:blipFill>
        <p:spPr>
          <a:xfrm>
            <a:off x="6172200" y="2941759"/>
            <a:ext cx="5183188" cy="2811220"/>
          </a:xfrm>
          <a:prstGeom prst="rect">
            <a:avLst/>
          </a:prstGeom>
        </p:spPr>
      </p:pic>
      <p:pic>
        <p:nvPicPr>
          <p:cNvPr id="10" name="Picture 9">
            <a:extLst>
              <a:ext uri="{FF2B5EF4-FFF2-40B4-BE49-F238E27FC236}">
                <a16:creationId xmlns:a16="http://schemas.microsoft.com/office/drawing/2014/main" id="{964E65B6-3BE7-3CA9-224D-3420D7706678}"/>
              </a:ext>
            </a:extLst>
          </p:cNvPr>
          <p:cNvPicPr>
            <a:picLocks noChangeAspect="1"/>
          </p:cNvPicPr>
          <p:nvPr/>
        </p:nvPicPr>
        <p:blipFill>
          <a:blip r:embed="rId3"/>
          <a:stretch>
            <a:fillRect/>
          </a:stretch>
        </p:blipFill>
        <p:spPr>
          <a:xfrm>
            <a:off x="325675" y="4486601"/>
            <a:ext cx="4383675" cy="2139746"/>
          </a:xfrm>
          <a:prstGeom prst="rect">
            <a:avLst/>
          </a:prstGeom>
        </p:spPr>
      </p:pic>
    </p:spTree>
    <p:extLst>
      <p:ext uri="{BB962C8B-B14F-4D97-AF65-F5344CB8AC3E}">
        <p14:creationId xmlns:p14="http://schemas.microsoft.com/office/powerpoint/2010/main" val="24664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E57A-72AF-96BB-5D66-EA04E0C80150}"/>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2452C579-957F-35BA-15F0-09BD562BF0F9}"/>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97FEDC22-A806-46C5-F371-AA027EBF571F}"/>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26D985EF-94CC-EE1B-A0F5-AD98991FF9A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40670688-BE93-B509-C4F7-33A6473F2E31}"/>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34637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FE09-C1EB-C345-B0C3-D8396320ADA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F48BEA-78DA-E2C2-5ABA-14C306075BEE}"/>
              </a:ext>
            </a:extLst>
          </p:cNvPr>
          <p:cNvSpPr>
            <a:spLocks noGrp="1"/>
          </p:cNvSpPr>
          <p:nvPr>
            <p:ph idx="1"/>
          </p:nvPr>
        </p:nvSpPr>
        <p:spPr/>
        <p:txBody>
          <a:bodyPr/>
          <a:lstStyle/>
          <a:p>
            <a:r>
              <a:rPr lang="en-US" dirty="0"/>
              <a:t>Prepare: 		Reading, Video</a:t>
            </a:r>
          </a:p>
          <a:p>
            <a:r>
              <a:rPr lang="en-US" dirty="0"/>
              <a:t>Checkpoint</a:t>
            </a:r>
          </a:p>
          <a:p>
            <a:r>
              <a:rPr lang="en-US"/>
              <a:t>Teach</a:t>
            </a:r>
            <a:r>
              <a:rPr lang="en-US" dirty="0"/>
              <a:t>: Class Activity</a:t>
            </a:r>
          </a:p>
          <a:p>
            <a:r>
              <a:rPr lang="en-US" dirty="0"/>
              <a:t>Prove: Milestone</a:t>
            </a:r>
          </a:p>
          <a:p>
            <a:r>
              <a:rPr lang="en-US" dirty="0"/>
              <a:t>Ponder: Check your understanding</a:t>
            </a:r>
          </a:p>
        </p:txBody>
      </p:sp>
    </p:spTree>
    <p:extLst>
      <p:ext uri="{BB962C8B-B14F-4D97-AF65-F5344CB8AC3E}">
        <p14:creationId xmlns:p14="http://schemas.microsoft.com/office/powerpoint/2010/main" val="3352143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033F-0C58-C2F5-A926-3D17A1CA858A}"/>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1EBEA510-F2FD-E084-19BF-3DFAFE664524}"/>
              </a:ext>
            </a:extLst>
          </p:cNvPr>
          <p:cNvSpPr>
            <a:spLocks noGrp="1"/>
          </p:cNvSpPr>
          <p:nvPr>
            <p:ph type="body" idx="1"/>
          </p:nvPr>
        </p:nvSpPr>
        <p:spPr/>
        <p:txBody>
          <a:bodyPr/>
          <a:lstStyle/>
          <a:p>
            <a:r>
              <a:rPr lang="en-US" b="1" dirty="0"/>
              <a:t>Purpose</a:t>
            </a:r>
          </a:p>
        </p:txBody>
      </p:sp>
      <p:sp>
        <p:nvSpPr>
          <p:cNvPr id="4" name="Content Placeholder 3">
            <a:extLst>
              <a:ext uri="{FF2B5EF4-FFF2-40B4-BE49-F238E27FC236}">
                <a16:creationId xmlns:a16="http://schemas.microsoft.com/office/drawing/2014/main" id="{32B0A66F-34D1-5A4A-C89B-9C46DC3D5804}"/>
              </a:ext>
            </a:extLst>
          </p:cNvPr>
          <p:cNvSpPr>
            <a:spLocks noGrp="1"/>
          </p:cNvSpPr>
          <p:nvPr>
            <p:ph sz="half" idx="2"/>
          </p:nvPr>
        </p:nvSpPr>
        <p:spPr/>
        <p:txBody>
          <a:bodyPr>
            <a:normAutofit/>
          </a:bodyPr>
          <a:lstStyle/>
          <a:p>
            <a:r>
              <a:rPr lang="en-US" dirty="0"/>
              <a:t>Writing and running test functions often help a software developer find mistakes in code. </a:t>
            </a:r>
          </a:p>
          <a:p>
            <a:r>
              <a:rPr lang="en-US" dirty="0"/>
              <a:t>During this assignment, you will write three test functions. </a:t>
            </a:r>
          </a:p>
          <a:p>
            <a:pPr lvl="1"/>
            <a:r>
              <a:rPr lang="en-US" dirty="0"/>
              <a:t>Then use </a:t>
            </a:r>
            <a:r>
              <a:rPr lang="en-US" dirty="0" err="1"/>
              <a:t>pytest</a:t>
            </a:r>
            <a:r>
              <a:rPr lang="en-US" dirty="0"/>
              <a:t> to run the test functions and use the output of </a:t>
            </a:r>
            <a:r>
              <a:rPr lang="en-US" dirty="0" err="1"/>
              <a:t>pytest</a:t>
            </a:r>
            <a:r>
              <a:rPr lang="en-US" dirty="0"/>
              <a:t> to help you find and fix errors in some program functions.</a:t>
            </a:r>
          </a:p>
        </p:txBody>
      </p:sp>
      <p:sp>
        <p:nvSpPr>
          <p:cNvPr id="5" name="Text Placeholder 4">
            <a:extLst>
              <a:ext uri="{FF2B5EF4-FFF2-40B4-BE49-F238E27FC236}">
                <a16:creationId xmlns:a16="http://schemas.microsoft.com/office/drawing/2014/main" id="{C12A5FFD-CAD1-85CE-03C4-F4DAF28497E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915A002-1D57-BE21-3FDF-9AA620DC2522}"/>
              </a:ext>
            </a:extLst>
          </p:cNvPr>
          <p:cNvSpPr>
            <a:spLocks noGrp="1"/>
          </p:cNvSpPr>
          <p:nvPr>
            <p:ph sz="quarter" idx="4"/>
          </p:nvPr>
        </p:nvSpPr>
        <p:spPr/>
        <p:txBody>
          <a:bodyPr>
            <a:normAutofit/>
          </a:bodyPr>
          <a:lstStyle/>
          <a:p>
            <a:endParaRPr lang="en-US"/>
          </a:p>
        </p:txBody>
      </p:sp>
    </p:spTree>
    <p:extLst>
      <p:ext uri="{BB962C8B-B14F-4D97-AF65-F5344CB8AC3E}">
        <p14:creationId xmlns:p14="http://schemas.microsoft.com/office/powerpoint/2010/main" val="315376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033F-0C58-C2F5-A926-3D17A1CA858A}"/>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1EBEA510-F2FD-E084-19BF-3DFAFE664524}"/>
              </a:ext>
            </a:extLst>
          </p:cNvPr>
          <p:cNvSpPr>
            <a:spLocks noGrp="1"/>
          </p:cNvSpPr>
          <p:nvPr>
            <p:ph type="body" idx="1"/>
          </p:nvPr>
        </p:nvSpPr>
        <p:spPr/>
        <p:txBody>
          <a:bodyPr/>
          <a:lstStyle/>
          <a:p>
            <a:r>
              <a:rPr lang="en-US" b="1" dirty="0"/>
              <a:t>Purpose</a:t>
            </a:r>
          </a:p>
        </p:txBody>
      </p:sp>
      <p:sp>
        <p:nvSpPr>
          <p:cNvPr id="4" name="Content Placeholder 3">
            <a:extLst>
              <a:ext uri="{FF2B5EF4-FFF2-40B4-BE49-F238E27FC236}">
                <a16:creationId xmlns:a16="http://schemas.microsoft.com/office/drawing/2014/main" id="{32B0A66F-34D1-5A4A-C89B-9C46DC3D5804}"/>
              </a:ext>
            </a:extLst>
          </p:cNvPr>
          <p:cNvSpPr>
            <a:spLocks noGrp="1"/>
          </p:cNvSpPr>
          <p:nvPr>
            <p:ph sz="half" idx="2"/>
          </p:nvPr>
        </p:nvSpPr>
        <p:spPr/>
        <p:txBody>
          <a:bodyPr>
            <a:normAutofit/>
          </a:bodyPr>
          <a:lstStyle/>
          <a:p>
            <a:r>
              <a:rPr lang="en-US" dirty="0"/>
              <a:t>Writing and running test functions often help a software developer find mistakes in code. </a:t>
            </a:r>
          </a:p>
          <a:p>
            <a:r>
              <a:rPr lang="en-US" dirty="0"/>
              <a:t>During this assignment, you will write three test functions. </a:t>
            </a:r>
          </a:p>
          <a:p>
            <a:pPr lvl="1"/>
            <a:r>
              <a:rPr lang="en-US" dirty="0"/>
              <a:t>Then use </a:t>
            </a:r>
            <a:r>
              <a:rPr lang="en-US" dirty="0" err="1"/>
              <a:t>pytest</a:t>
            </a:r>
            <a:r>
              <a:rPr lang="en-US" dirty="0"/>
              <a:t> to run the test functions and use the output of </a:t>
            </a:r>
            <a:r>
              <a:rPr lang="en-US" dirty="0" err="1"/>
              <a:t>pytest</a:t>
            </a:r>
            <a:r>
              <a:rPr lang="en-US" dirty="0"/>
              <a:t> to help you find and fix errors in some program functions.</a:t>
            </a:r>
          </a:p>
        </p:txBody>
      </p:sp>
      <p:sp>
        <p:nvSpPr>
          <p:cNvPr id="5" name="Text Placeholder 4">
            <a:extLst>
              <a:ext uri="{FF2B5EF4-FFF2-40B4-BE49-F238E27FC236}">
                <a16:creationId xmlns:a16="http://schemas.microsoft.com/office/drawing/2014/main" id="{C12A5FFD-CAD1-85CE-03C4-F4DAF28497E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915A002-1D57-BE21-3FDF-9AA620DC2522}"/>
              </a:ext>
            </a:extLst>
          </p:cNvPr>
          <p:cNvSpPr>
            <a:spLocks noGrp="1"/>
          </p:cNvSpPr>
          <p:nvPr>
            <p:ph sz="quarter" idx="4"/>
          </p:nvPr>
        </p:nvSpPr>
        <p:spPr/>
        <p:txBody>
          <a:bodyPr>
            <a:normAutofit/>
          </a:bodyPr>
          <a:lstStyle/>
          <a:p>
            <a:endParaRPr lang="en-US"/>
          </a:p>
        </p:txBody>
      </p:sp>
      <p:pic>
        <p:nvPicPr>
          <p:cNvPr id="7" name="Picture 6">
            <a:extLst>
              <a:ext uri="{FF2B5EF4-FFF2-40B4-BE49-F238E27FC236}">
                <a16:creationId xmlns:a16="http://schemas.microsoft.com/office/drawing/2014/main" id="{6F9E2D26-2210-BB46-DB2C-916A2F2FB73C}"/>
              </a:ext>
            </a:extLst>
          </p:cNvPr>
          <p:cNvPicPr>
            <a:picLocks noChangeAspect="1"/>
          </p:cNvPicPr>
          <p:nvPr/>
        </p:nvPicPr>
        <p:blipFill>
          <a:blip r:embed="rId2"/>
          <a:stretch>
            <a:fillRect/>
          </a:stretch>
        </p:blipFill>
        <p:spPr>
          <a:xfrm>
            <a:off x="5848804" y="1287374"/>
            <a:ext cx="6058917" cy="5492663"/>
          </a:xfrm>
          <a:prstGeom prst="rect">
            <a:avLst/>
          </a:prstGeom>
        </p:spPr>
      </p:pic>
    </p:spTree>
    <p:extLst>
      <p:ext uri="{BB962C8B-B14F-4D97-AF65-F5344CB8AC3E}">
        <p14:creationId xmlns:p14="http://schemas.microsoft.com/office/powerpoint/2010/main" val="1592558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AB13-00CB-CC63-AF5D-DE600C35E98F}"/>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9F8139EF-EBFC-78C2-0D6E-3CCBE3776C82}"/>
              </a:ext>
            </a:extLst>
          </p:cNvPr>
          <p:cNvSpPr>
            <a:spLocks noGrp="1"/>
          </p:cNvSpPr>
          <p:nvPr>
            <p:ph type="body" idx="1"/>
          </p:nvPr>
        </p:nvSpPr>
        <p:spPr/>
        <p:txBody>
          <a:bodyPr/>
          <a:lstStyle/>
          <a:p>
            <a:r>
              <a:rPr lang="en-US" dirty="0"/>
              <a:t>Step 1</a:t>
            </a:r>
          </a:p>
        </p:txBody>
      </p:sp>
      <p:sp>
        <p:nvSpPr>
          <p:cNvPr id="4" name="Content Placeholder 3">
            <a:extLst>
              <a:ext uri="{FF2B5EF4-FFF2-40B4-BE49-F238E27FC236}">
                <a16:creationId xmlns:a16="http://schemas.microsoft.com/office/drawing/2014/main" id="{76B73AF4-045F-0156-BFEB-5BC967351A8F}"/>
              </a:ext>
            </a:extLst>
          </p:cNvPr>
          <p:cNvSpPr>
            <a:spLocks noGrp="1"/>
          </p:cNvSpPr>
          <p:nvPr>
            <p:ph sz="half" idx="2"/>
          </p:nvPr>
        </p:nvSpPr>
        <p:spPr/>
        <p:txBody>
          <a:bodyPr>
            <a:normAutofit fontScale="62500" lnSpcReduction="20000"/>
          </a:bodyPr>
          <a:lstStyle/>
          <a:p>
            <a:r>
              <a:rPr lang="en-US" dirty="0"/>
              <a:t>Download the </a:t>
            </a:r>
            <a:r>
              <a:rPr lang="en-US" dirty="0">
                <a:hlinkClick r:id="rId2"/>
              </a:rPr>
              <a:t>names.py</a:t>
            </a:r>
            <a:r>
              <a:rPr lang="en-US" dirty="0"/>
              <a:t> Python file and save it in the same folder where you will save your Python test program. </a:t>
            </a:r>
          </a:p>
          <a:p>
            <a:r>
              <a:rPr lang="en-US" dirty="0"/>
              <a:t>Then open the downloaded file in VS Code. Notice that the downloaded file contains three small functions named: </a:t>
            </a:r>
          </a:p>
          <a:p>
            <a:pPr lvl="1"/>
            <a:r>
              <a:rPr lang="en-US" dirty="0" err="1"/>
              <a:t>make_full_name</a:t>
            </a:r>
            <a:r>
              <a:rPr lang="en-US" dirty="0"/>
              <a:t>, </a:t>
            </a:r>
          </a:p>
          <a:p>
            <a:pPr lvl="1"/>
            <a:r>
              <a:rPr lang="en-US" dirty="0" err="1"/>
              <a:t>extract_family_name</a:t>
            </a:r>
            <a:r>
              <a:rPr lang="en-US" dirty="0"/>
              <a:t>, and</a:t>
            </a:r>
          </a:p>
          <a:p>
            <a:pPr lvl="1"/>
            <a:r>
              <a:rPr lang="en-US" dirty="0"/>
              <a:t> </a:t>
            </a:r>
            <a:r>
              <a:rPr lang="en-US" dirty="0" err="1"/>
              <a:t>extract_given_name</a:t>
            </a:r>
            <a:r>
              <a:rPr lang="en-US" dirty="0"/>
              <a:t>. </a:t>
            </a:r>
          </a:p>
          <a:p>
            <a:r>
              <a:rPr lang="en-US" dirty="0"/>
              <a:t>Notice also that each function has a </a:t>
            </a:r>
          </a:p>
          <a:p>
            <a:pPr lvl="1"/>
            <a:r>
              <a:rPr lang="en-US" dirty="0"/>
              <a:t>documentation string (a triple quoted string immediately below the function header) that </a:t>
            </a:r>
          </a:p>
          <a:p>
            <a:pPr lvl="1"/>
            <a:r>
              <a:rPr lang="en-US" dirty="0"/>
              <a:t>describes what the function does. </a:t>
            </a:r>
          </a:p>
          <a:p>
            <a:r>
              <a:rPr lang="en-US" dirty="0"/>
              <a:t>Read the documentation strings for all three functions. The code in the functions may contain some mistakes.</a:t>
            </a:r>
          </a:p>
        </p:txBody>
      </p:sp>
      <p:sp>
        <p:nvSpPr>
          <p:cNvPr id="5" name="Text Placeholder 4">
            <a:extLst>
              <a:ext uri="{FF2B5EF4-FFF2-40B4-BE49-F238E27FC236}">
                <a16:creationId xmlns:a16="http://schemas.microsoft.com/office/drawing/2014/main" id="{D3FD5DD8-85EE-27F1-74C8-C4F9189CD25E}"/>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2312C1A1-BB51-FCA1-D4C8-C42BE921FAF6}"/>
              </a:ext>
            </a:extLst>
          </p:cNvPr>
          <p:cNvSpPr>
            <a:spLocks noGrp="1"/>
          </p:cNvSpPr>
          <p:nvPr>
            <p:ph sz="quarter" idx="4"/>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2329FF81-D9C9-6E76-E319-E39645250618}"/>
              </a:ext>
            </a:extLst>
          </p:cNvPr>
          <p:cNvPicPr>
            <a:picLocks noChangeAspect="1"/>
          </p:cNvPicPr>
          <p:nvPr/>
        </p:nvPicPr>
        <p:blipFill>
          <a:blip r:embed="rId3"/>
          <a:stretch>
            <a:fillRect/>
          </a:stretch>
        </p:blipFill>
        <p:spPr>
          <a:xfrm>
            <a:off x="6658627" y="0"/>
            <a:ext cx="5533373" cy="6858000"/>
          </a:xfrm>
          <a:prstGeom prst="rect">
            <a:avLst/>
          </a:prstGeom>
        </p:spPr>
      </p:pic>
    </p:spTree>
    <p:extLst>
      <p:ext uri="{BB962C8B-B14F-4D97-AF65-F5344CB8AC3E}">
        <p14:creationId xmlns:p14="http://schemas.microsoft.com/office/powerpoint/2010/main" val="220853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CD41-442C-26C5-E63F-643C3E48AF5F}"/>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3D142EA7-BF01-6387-40C0-E7FF2934ED52}"/>
              </a:ext>
            </a:extLst>
          </p:cNvPr>
          <p:cNvSpPr>
            <a:spLocks noGrp="1"/>
          </p:cNvSpPr>
          <p:nvPr>
            <p:ph type="body" idx="1"/>
          </p:nvPr>
        </p:nvSpPr>
        <p:spPr/>
        <p:txBody>
          <a:bodyPr/>
          <a:lstStyle/>
          <a:p>
            <a:r>
              <a:rPr lang="en-US" dirty="0"/>
              <a:t>Step 2</a:t>
            </a:r>
          </a:p>
        </p:txBody>
      </p:sp>
      <p:sp>
        <p:nvSpPr>
          <p:cNvPr id="4" name="Content Placeholder 3">
            <a:extLst>
              <a:ext uri="{FF2B5EF4-FFF2-40B4-BE49-F238E27FC236}">
                <a16:creationId xmlns:a16="http://schemas.microsoft.com/office/drawing/2014/main" id="{202AB803-8389-0C2B-9A93-19269FDA5749}"/>
              </a:ext>
            </a:extLst>
          </p:cNvPr>
          <p:cNvSpPr>
            <a:spLocks noGrp="1"/>
          </p:cNvSpPr>
          <p:nvPr>
            <p:ph sz="half" idx="2"/>
          </p:nvPr>
        </p:nvSpPr>
        <p:spPr/>
        <p:txBody>
          <a:bodyPr>
            <a:normAutofit fontScale="92500" lnSpcReduction="20000"/>
          </a:bodyPr>
          <a:lstStyle/>
          <a:p>
            <a:r>
              <a:rPr lang="en-US" dirty="0"/>
              <a:t>Using VS Code, open a new Python file and copy and paste the following import statements at the top of the file. from names import</a:t>
            </a:r>
          </a:p>
          <a:p>
            <a:endParaRPr lang="en-US" dirty="0"/>
          </a:p>
          <a:p>
            <a:endParaRPr lang="en-US" dirty="0"/>
          </a:p>
          <a:p>
            <a:endParaRPr lang="en-US" dirty="0"/>
          </a:p>
          <a:p>
            <a:r>
              <a:rPr lang="en-US" dirty="0"/>
              <a:t>Save the file with the name </a:t>
            </a:r>
            <a:r>
              <a:rPr lang="en-US" b="1" dirty="0" err="1"/>
              <a:t>test_names.py</a:t>
            </a:r>
            <a:r>
              <a:rPr lang="en-US" b="1" dirty="0"/>
              <a:t> </a:t>
            </a:r>
            <a:r>
              <a:rPr lang="en-US" dirty="0"/>
              <a:t>in the same folder where you downloaded and saved the </a:t>
            </a:r>
            <a:r>
              <a:rPr lang="en-US" dirty="0" err="1"/>
              <a:t>names.py</a:t>
            </a:r>
            <a:r>
              <a:rPr lang="en-US" dirty="0"/>
              <a:t> file.</a:t>
            </a:r>
          </a:p>
        </p:txBody>
      </p:sp>
      <p:sp>
        <p:nvSpPr>
          <p:cNvPr id="5" name="Text Placeholder 4">
            <a:extLst>
              <a:ext uri="{FF2B5EF4-FFF2-40B4-BE49-F238E27FC236}">
                <a16:creationId xmlns:a16="http://schemas.microsoft.com/office/drawing/2014/main" id="{95799C44-1C36-CF84-6F48-4524E821CABD}"/>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9721A111-4127-D85F-F9B0-755ABF9EF3BC}"/>
              </a:ext>
            </a:extLst>
          </p:cNvPr>
          <p:cNvSpPr>
            <a:spLocks noGrp="1"/>
          </p:cNvSpPr>
          <p:nvPr>
            <p:ph sz="quarter" idx="4"/>
          </p:nvPr>
        </p:nvSpPr>
        <p:spPr/>
        <p:txBody>
          <a:bodyPr>
            <a:normAutofit fontScale="92500" lnSpcReduction="20000"/>
          </a:bodyPr>
          <a:lstStyle/>
          <a:p>
            <a:endParaRPr lang="en-US" dirty="0"/>
          </a:p>
        </p:txBody>
      </p:sp>
      <p:pic>
        <p:nvPicPr>
          <p:cNvPr id="7" name="Picture 6">
            <a:extLst>
              <a:ext uri="{FF2B5EF4-FFF2-40B4-BE49-F238E27FC236}">
                <a16:creationId xmlns:a16="http://schemas.microsoft.com/office/drawing/2014/main" id="{38A09328-261D-2363-66B7-42E2DEA157B6}"/>
              </a:ext>
            </a:extLst>
          </p:cNvPr>
          <p:cNvPicPr>
            <a:picLocks noChangeAspect="1"/>
          </p:cNvPicPr>
          <p:nvPr/>
        </p:nvPicPr>
        <p:blipFill>
          <a:blip r:embed="rId2"/>
          <a:stretch>
            <a:fillRect/>
          </a:stretch>
        </p:blipFill>
        <p:spPr>
          <a:xfrm>
            <a:off x="435263" y="3813969"/>
            <a:ext cx="6375400" cy="1066800"/>
          </a:xfrm>
          <a:prstGeom prst="rect">
            <a:avLst/>
          </a:prstGeom>
        </p:spPr>
      </p:pic>
      <p:pic>
        <p:nvPicPr>
          <p:cNvPr id="8" name="Picture 7">
            <a:extLst>
              <a:ext uri="{FF2B5EF4-FFF2-40B4-BE49-F238E27FC236}">
                <a16:creationId xmlns:a16="http://schemas.microsoft.com/office/drawing/2014/main" id="{A6A15BE4-9D94-2EDE-7248-E7FA92552829}"/>
              </a:ext>
            </a:extLst>
          </p:cNvPr>
          <p:cNvPicPr>
            <a:picLocks noChangeAspect="1"/>
          </p:cNvPicPr>
          <p:nvPr/>
        </p:nvPicPr>
        <p:blipFill>
          <a:blip r:embed="rId3"/>
          <a:stretch>
            <a:fillRect/>
          </a:stretch>
        </p:blipFill>
        <p:spPr>
          <a:xfrm>
            <a:off x="6200563" y="0"/>
            <a:ext cx="5992881" cy="1537855"/>
          </a:xfrm>
          <a:prstGeom prst="rect">
            <a:avLst/>
          </a:prstGeom>
        </p:spPr>
      </p:pic>
    </p:spTree>
    <p:extLst>
      <p:ext uri="{BB962C8B-B14F-4D97-AF65-F5344CB8AC3E}">
        <p14:creationId xmlns:p14="http://schemas.microsoft.com/office/powerpoint/2010/main" val="2279083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FD62-219F-ABF6-6E16-D7898821DEB1}"/>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3D143134-CF57-81D4-F01C-A8322B31570E}"/>
              </a:ext>
            </a:extLst>
          </p:cNvPr>
          <p:cNvSpPr>
            <a:spLocks noGrp="1"/>
          </p:cNvSpPr>
          <p:nvPr>
            <p:ph type="body" idx="1"/>
          </p:nvPr>
        </p:nvSpPr>
        <p:spPr/>
        <p:txBody>
          <a:bodyPr/>
          <a:lstStyle/>
          <a:p>
            <a:r>
              <a:rPr lang="en-US" dirty="0"/>
              <a:t>Step 3</a:t>
            </a:r>
          </a:p>
        </p:txBody>
      </p:sp>
      <p:sp>
        <p:nvSpPr>
          <p:cNvPr id="4" name="Content Placeholder 3">
            <a:extLst>
              <a:ext uri="{FF2B5EF4-FFF2-40B4-BE49-F238E27FC236}">
                <a16:creationId xmlns:a16="http://schemas.microsoft.com/office/drawing/2014/main" id="{ABA6682F-E017-B0C3-B6A6-032A184A5CFC}"/>
              </a:ext>
            </a:extLst>
          </p:cNvPr>
          <p:cNvSpPr>
            <a:spLocks noGrp="1"/>
          </p:cNvSpPr>
          <p:nvPr>
            <p:ph sz="half" idx="2"/>
          </p:nvPr>
        </p:nvSpPr>
        <p:spPr/>
        <p:txBody>
          <a:bodyPr>
            <a:normAutofit fontScale="85000" lnSpcReduction="20000"/>
          </a:bodyPr>
          <a:lstStyle/>
          <a:p>
            <a:r>
              <a:rPr lang="en-US" dirty="0"/>
              <a:t>In </a:t>
            </a:r>
            <a:r>
              <a:rPr lang="en-US" dirty="0" err="1"/>
              <a:t>test_names.py</a:t>
            </a:r>
            <a:r>
              <a:rPr lang="en-US" dirty="0"/>
              <a:t>, write a function </a:t>
            </a:r>
          </a:p>
          <a:p>
            <a:pPr lvl="1"/>
            <a:r>
              <a:rPr lang="en-US" dirty="0"/>
              <a:t>named </a:t>
            </a:r>
            <a:r>
              <a:rPr lang="en-US" dirty="0" err="1"/>
              <a:t>test_make_full_name</a:t>
            </a:r>
            <a:r>
              <a:rPr lang="en-US" dirty="0"/>
              <a:t> </a:t>
            </a:r>
            <a:br>
              <a:rPr lang="en-US" dirty="0"/>
            </a:br>
            <a:br>
              <a:rPr lang="en-US" dirty="0"/>
            </a:br>
            <a:r>
              <a:rPr lang="en-US" dirty="0"/>
              <a:t>that takes no parameters. </a:t>
            </a:r>
          </a:p>
          <a:p>
            <a:r>
              <a:rPr lang="en-US" dirty="0"/>
              <a:t>Write assert statements inside this function to test the value returned from the </a:t>
            </a:r>
            <a:r>
              <a:rPr lang="en-US" dirty="0" err="1"/>
              <a:t>make_full_name</a:t>
            </a:r>
            <a:r>
              <a:rPr lang="en-US" dirty="0"/>
              <a:t> function. </a:t>
            </a:r>
          </a:p>
          <a:p>
            <a:r>
              <a:rPr lang="en-US" dirty="0"/>
              <a:t>If you are not sure what the </a:t>
            </a:r>
            <a:r>
              <a:rPr lang="en-US" dirty="0" err="1"/>
              <a:t>make_full_name</a:t>
            </a:r>
            <a:r>
              <a:rPr lang="en-US" dirty="0"/>
              <a:t> function does or how to test it, read the documentation string that is at the top of the </a:t>
            </a:r>
            <a:r>
              <a:rPr lang="en-US" dirty="0" err="1"/>
              <a:t>make_full_name</a:t>
            </a:r>
            <a:r>
              <a:rPr lang="en-US" dirty="0"/>
              <a:t> function in the </a:t>
            </a:r>
            <a:r>
              <a:rPr lang="en-US" dirty="0" err="1"/>
              <a:t>names.py</a:t>
            </a:r>
            <a:r>
              <a:rPr lang="en-US" dirty="0"/>
              <a:t> file.</a:t>
            </a:r>
          </a:p>
        </p:txBody>
      </p:sp>
      <p:sp>
        <p:nvSpPr>
          <p:cNvPr id="5" name="Text Placeholder 4">
            <a:extLst>
              <a:ext uri="{FF2B5EF4-FFF2-40B4-BE49-F238E27FC236}">
                <a16:creationId xmlns:a16="http://schemas.microsoft.com/office/drawing/2014/main" id="{5EC1BFEC-EB5A-E54E-88F8-0B01FF34A50F}"/>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F9C44F55-E329-0819-A960-9A15AB415E35}"/>
              </a:ext>
            </a:extLst>
          </p:cNvPr>
          <p:cNvSpPr>
            <a:spLocks noGrp="1"/>
          </p:cNvSpPr>
          <p:nvPr>
            <p:ph sz="quarter" idx="4"/>
          </p:nvPr>
        </p:nvSpPr>
        <p:spPr/>
        <p:txBody>
          <a:bodyPr>
            <a:normAutofit fontScale="85000" lnSpcReduction="20000"/>
          </a:bodyPr>
          <a:lstStyle/>
          <a:p>
            <a:endParaRPr lang="en-US"/>
          </a:p>
        </p:txBody>
      </p:sp>
      <p:pic>
        <p:nvPicPr>
          <p:cNvPr id="7" name="Picture 6">
            <a:extLst>
              <a:ext uri="{FF2B5EF4-FFF2-40B4-BE49-F238E27FC236}">
                <a16:creationId xmlns:a16="http://schemas.microsoft.com/office/drawing/2014/main" id="{8CE47798-BF19-F0EB-A5AC-B005F6C4FC1E}"/>
              </a:ext>
            </a:extLst>
          </p:cNvPr>
          <p:cNvPicPr>
            <a:picLocks noChangeAspect="1"/>
          </p:cNvPicPr>
          <p:nvPr/>
        </p:nvPicPr>
        <p:blipFill>
          <a:blip r:embed="rId2"/>
          <a:stretch>
            <a:fillRect/>
          </a:stretch>
        </p:blipFill>
        <p:spPr>
          <a:xfrm>
            <a:off x="6177394" y="0"/>
            <a:ext cx="6014605" cy="2867891"/>
          </a:xfrm>
          <a:prstGeom prst="rect">
            <a:avLst/>
          </a:prstGeom>
        </p:spPr>
      </p:pic>
    </p:spTree>
    <p:extLst>
      <p:ext uri="{BB962C8B-B14F-4D97-AF65-F5344CB8AC3E}">
        <p14:creationId xmlns:p14="http://schemas.microsoft.com/office/powerpoint/2010/main" val="3555244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D094-6E63-13AF-D19F-76DC47F746B8}"/>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CB0E2A13-68DC-9A58-BA50-618D176DD17D}"/>
              </a:ext>
            </a:extLst>
          </p:cNvPr>
          <p:cNvSpPr>
            <a:spLocks noGrp="1"/>
          </p:cNvSpPr>
          <p:nvPr>
            <p:ph type="body" idx="1"/>
          </p:nvPr>
        </p:nvSpPr>
        <p:spPr/>
        <p:txBody>
          <a:bodyPr/>
          <a:lstStyle/>
          <a:p>
            <a:r>
              <a:rPr lang="en-US" dirty="0"/>
              <a:t>Step 4</a:t>
            </a:r>
          </a:p>
        </p:txBody>
      </p:sp>
      <p:sp>
        <p:nvSpPr>
          <p:cNvPr id="4" name="Content Placeholder 3">
            <a:extLst>
              <a:ext uri="{FF2B5EF4-FFF2-40B4-BE49-F238E27FC236}">
                <a16:creationId xmlns:a16="http://schemas.microsoft.com/office/drawing/2014/main" id="{616C58E5-21BA-B0D8-8CBC-82144C678380}"/>
              </a:ext>
            </a:extLst>
          </p:cNvPr>
          <p:cNvSpPr>
            <a:spLocks noGrp="1"/>
          </p:cNvSpPr>
          <p:nvPr>
            <p:ph sz="half" idx="2"/>
          </p:nvPr>
        </p:nvSpPr>
        <p:spPr/>
        <p:txBody>
          <a:bodyPr/>
          <a:lstStyle/>
          <a:p>
            <a:r>
              <a:rPr lang="en-US" dirty="0"/>
              <a:t>In </a:t>
            </a:r>
            <a:r>
              <a:rPr lang="en-US" dirty="0" err="1"/>
              <a:t>test_names.py</a:t>
            </a:r>
            <a:r>
              <a:rPr lang="en-US" dirty="0"/>
              <a:t> write a function named </a:t>
            </a:r>
          </a:p>
          <a:p>
            <a:pPr lvl="1"/>
            <a:r>
              <a:rPr lang="en-US" dirty="0" err="1"/>
              <a:t>test_extract_family_name</a:t>
            </a:r>
            <a:r>
              <a:rPr lang="en-US" dirty="0"/>
              <a:t> </a:t>
            </a:r>
            <a:br>
              <a:rPr lang="en-US" dirty="0"/>
            </a:br>
            <a:br>
              <a:rPr lang="en-US" dirty="0"/>
            </a:br>
            <a:r>
              <a:rPr lang="en-US" dirty="0"/>
              <a:t>that takes no parameters. </a:t>
            </a:r>
          </a:p>
          <a:p>
            <a:r>
              <a:rPr lang="en-US" dirty="0"/>
              <a:t>Write assert statements inside this function to test the value returned from the </a:t>
            </a:r>
            <a:r>
              <a:rPr lang="en-US" dirty="0" err="1"/>
              <a:t>extract_family_name</a:t>
            </a:r>
            <a:r>
              <a:rPr lang="en-US" dirty="0"/>
              <a:t> function.</a:t>
            </a:r>
          </a:p>
        </p:txBody>
      </p:sp>
      <p:sp>
        <p:nvSpPr>
          <p:cNvPr id="5" name="Text Placeholder 4">
            <a:extLst>
              <a:ext uri="{FF2B5EF4-FFF2-40B4-BE49-F238E27FC236}">
                <a16:creationId xmlns:a16="http://schemas.microsoft.com/office/drawing/2014/main" id="{5FDE8E53-D078-D119-8F5E-5219AEF883CD}"/>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52362D0-A6BD-F739-4650-BDF1D6551F6F}"/>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AFF7C32E-4240-F4CE-0BB3-4D3A48A9A3C8}"/>
              </a:ext>
            </a:extLst>
          </p:cNvPr>
          <p:cNvPicPr>
            <a:picLocks noChangeAspect="1"/>
          </p:cNvPicPr>
          <p:nvPr/>
        </p:nvPicPr>
        <p:blipFill>
          <a:blip r:embed="rId2"/>
          <a:stretch>
            <a:fillRect/>
          </a:stretch>
        </p:blipFill>
        <p:spPr>
          <a:xfrm>
            <a:off x="6173876" y="-3899"/>
            <a:ext cx="6018124" cy="3315135"/>
          </a:xfrm>
          <a:prstGeom prst="rect">
            <a:avLst/>
          </a:prstGeom>
        </p:spPr>
      </p:pic>
    </p:spTree>
    <p:extLst>
      <p:ext uri="{BB962C8B-B14F-4D97-AF65-F5344CB8AC3E}">
        <p14:creationId xmlns:p14="http://schemas.microsoft.com/office/powerpoint/2010/main" val="2363530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4FB7-2DD3-90B7-787B-2C386C5413FD}"/>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E6DB3D40-E285-5070-1217-40C207DD5711}"/>
              </a:ext>
            </a:extLst>
          </p:cNvPr>
          <p:cNvSpPr>
            <a:spLocks noGrp="1"/>
          </p:cNvSpPr>
          <p:nvPr>
            <p:ph type="body" idx="1"/>
          </p:nvPr>
        </p:nvSpPr>
        <p:spPr/>
        <p:txBody>
          <a:bodyPr/>
          <a:lstStyle/>
          <a:p>
            <a:r>
              <a:rPr lang="en-US" dirty="0"/>
              <a:t>Step 5</a:t>
            </a:r>
          </a:p>
        </p:txBody>
      </p:sp>
      <p:sp>
        <p:nvSpPr>
          <p:cNvPr id="4" name="Content Placeholder 3">
            <a:extLst>
              <a:ext uri="{FF2B5EF4-FFF2-40B4-BE49-F238E27FC236}">
                <a16:creationId xmlns:a16="http://schemas.microsoft.com/office/drawing/2014/main" id="{3EE24DB4-A0E1-C5CD-9714-799EC85F923D}"/>
              </a:ext>
            </a:extLst>
          </p:cNvPr>
          <p:cNvSpPr>
            <a:spLocks noGrp="1"/>
          </p:cNvSpPr>
          <p:nvPr>
            <p:ph sz="half" idx="2"/>
          </p:nvPr>
        </p:nvSpPr>
        <p:spPr/>
        <p:txBody>
          <a:bodyPr/>
          <a:lstStyle/>
          <a:p>
            <a:r>
              <a:rPr lang="en-US" dirty="0"/>
              <a:t>In </a:t>
            </a:r>
            <a:r>
              <a:rPr lang="en-US" dirty="0" err="1"/>
              <a:t>test_names.py</a:t>
            </a:r>
            <a:r>
              <a:rPr lang="en-US" dirty="0"/>
              <a:t> write a function named</a:t>
            </a:r>
          </a:p>
          <a:p>
            <a:pPr lvl="1"/>
            <a:r>
              <a:rPr lang="en-US" dirty="0"/>
              <a:t> </a:t>
            </a:r>
            <a:r>
              <a:rPr lang="en-US" dirty="0" err="1"/>
              <a:t>test_extract_given_name</a:t>
            </a:r>
            <a:r>
              <a:rPr lang="en-US" dirty="0"/>
              <a:t> </a:t>
            </a:r>
            <a:br>
              <a:rPr lang="en-US" dirty="0"/>
            </a:br>
            <a:br>
              <a:rPr lang="en-US" dirty="0"/>
            </a:br>
            <a:r>
              <a:rPr lang="en-US" dirty="0"/>
              <a:t>that takes no parameters. </a:t>
            </a:r>
          </a:p>
          <a:p>
            <a:r>
              <a:rPr lang="en-US" dirty="0"/>
              <a:t>Write assert statements inside this function to test the value returned from the </a:t>
            </a:r>
            <a:r>
              <a:rPr lang="en-US" dirty="0" err="1"/>
              <a:t>extract_given_name</a:t>
            </a:r>
            <a:r>
              <a:rPr lang="en-US" dirty="0"/>
              <a:t> function.</a:t>
            </a:r>
          </a:p>
        </p:txBody>
      </p:sp>
      <p:sp>
        <p:nvSpPr>
          <p:cNvPr id="5" name="Text Placeholder 4">
            <a:extLst>
              <a:ext uri="{FF2B5EF4-FFF2-40B4-BE49-F238E27FC236}">
                <a16:creationId xmlns:a16="http://schemas.microsoft.com/office/drawing/2014/main" id="{D8045486-D0E6-EFA6-924D-5B16F35E77FA}"/>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9B4C9A4-341A-893C-D9C5-A2D948B3A9D2}"/>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036CBB80-BA04-4199-6457-A2A07AF1E287}"/>
              </a:ext>
            </a:extLst>
          </p:cNvPr>
          <p:cNvPicPr>
            <a:picLocks noChangeAspect="1"/>
          </p:cNvPicPr>
          <p:nvPr/>
        </p:nvPicPr>
        <p:blipFill>
          <a:blip r:embed="rId2"/>
          <a:stretch>
            <a:fillRect/>
          </a:stretch>
        </p:blipFill>
        <p:spPr>
          <a:xfrm>
            <a:off x="6194426" y="1"/>
            <a:ext cx="5997573" cy="3731646"/>
          </a:xfrm>
          <a:prstGeom prst="rect">
            <a:avLst/>
          </a:prstGeom>
        </p:spPr>
      </p:pic>
    </p:spTree>
    <p:extLst>
      <p:ext uri="{BB962C8B-B14F-4D97-AF65-F5344CB8AC3E}">
        <p14:creationId xmlns:p14="http://schemas.microsoft.com/office/powerpoint/2010/main" val="2832051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DE6C-43E1-6251-98C0-A0807A4E58B5}"/>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DA96B870-5640-17CF-D7A9-4EA2F1ABACF4}"/>
              </a:ext>
            </a:extLst>
          </p:cNvPr>
          <p:cNvSpPr>
            <a:spLocks noGrp="1"/>
          </p:cNvSpPr>
          <p:nvPr>
            <p:ph type="body" idx="1"/>
          </p:nvPr>
        </p:nvSpPr>
        <p:spPr/>
        <p:txBody>
          <a:bodyPr/>
          <a:lstStyle/>
          <a:p>
            <a:r>
              <a:rPr lang="en-US" dirty="0"/>
              <a:t>Step 6</a:t>
            </a:r>
          </a:p>
        </p:txBody>
      </p:sp>
      <p:sp>
        <p:nvSpPr>
          <p:cNvPr id="4" name="Content Placeholder 3">
            <a:extLst>
              <a:ext uri="{FF2B5EF4-FFF2-40B4-BE49-F238E27FC236}">
                <a16:creationId xmlns:a16="http://schemas.microsoft.com/office/drawing/2014/main" id="{228419A1-65D2-A51C-2BA0-B58B9C6A74E4}"/>
              </a:ext>
            </a:extLst>
          </p:cNvPr>
          <p:cNvSpPr>
            <a:spLocks noGrp="1"/>
          </p:cNvSpPr>
          <p:nvPr>
            <p:ph sz="half" idx="2"/>
          </p:nvPr>
        </p:nvSpPr>
        <p:spPr/>
        <p:txBody>
          <a:bodyPr/>
          <a:lstStyle/>
          <a:p>
            <a:r>
              <a:rPr lang="en-US" dirty="0"/>
              <a:t>At the bottom of your </a:t>
            </a:r>
            <a:r>
              <a:rPr lang="en-US" dirty="0" err="1"/>
              <a:t>test_names.py</a:t>
            </a:r>
            <a:r>
              <a:rPr lang="en-US" dirty="0"/>
              <a:t> file, write a call to the </a:t>
            </a:r>
            <a:r>
              <a:rPr lang="en-US" dirty="0" err="1"/>
              <a:t>pytest.main</a:t>
            </a:r>
            <a:r>
              <a:rPr lang="en-US" dirty="0"/>
              <a:t> function like this: </a:t>
            </a:r>
          </a:p>
        </p:txBody>
      </p:sp>
      <p:sp>
        <p:nvSpPr>
          <p:cNvPr id="5" name="Text Placeholder 4">
            <a:extLst>
              <a:ext uri="{FF2B5EF4-FFF2-40B4-BE49-F238E27FC236}">
                <a16:creationId xmlns:a16="http://schemas.microsoft.com/office/drawing/2014/main" id="{C122F4F2-3E0E-98EC-AC75-A2626C695F6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C41A551B-32FB-AAC0-060B-14154A63A650}"/>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35565E1E-684C-7ADF-5AE0-13616DB2F87C}"/>
              </a:ext>
            </a:extLst>
          </p:cNvPr>
          <p:cNvPicPr>
            <a:picLocks noChangeAspect="1"/>
          </p:cNvPicPr>
          <p:nvPr/>
        </p:nvPicPr>
        <p:blipFill>
          <a:blip r:embed="rId2"/>
          <a:stretch>
            <a:fillRect/>
          </a:stretch>
        </p:blipFill>
        <p:spPr>
          <a:xfrm>
            <a:off x="836612" y="4114759"/>
            <a:ext cx="5157787" cy="654232"/>
          </a:xfrm>
          <a:prstGeom prst="rect">
            <a:avLst/>
          </a:prstGeom>
        </p:spPr>
      </p:pic>
      <p:pic>
        <p:nvPicPr>
          <p:cNvPr id="8" name="Picture 7">
            <a:extLst>
              <a:ext uri="{FF2B5EF4-FFF2-40B4-BE49-F238E27FC236}">
                <a16:creationId xmlns:a16="http://schemas.microsoft.com/office/drawing/2014/main" id="{D88B7C7D-8786-14EC-A834-8CC0C43D3DFB}"/>
              </a:ext>
            </a:extLst>
          </p:cNvPr>
          <p:cNvPicPr>
            <a:picLocks noChangeAspect="1"/>
          </p:cNvPicPr>
          <p:nvPr/>
        </p:nvPicPr>
        <p:blipFill>
          <a:blip r:embed="rId3"/>
          <a:stretch>
            <a:fillRect/>
          </a:stretch>
        </p:blipFill>
        <p:spPr>
          <a:xfrm>
            <a:off x="6194427" y="1"/>
            <a:ext cx="5997572" cy="4296413"/>
          </a:xfrm>
          <a:prstGeom prst="rect">
            <a:avLst/>
          </a:prstGeom>
        </p:spPr>
      </p:pic>
    </p:spTree>
    <p:extLst>
      <p:ext uri="{BB962C8B-B14F-4D97-AF65-F5344CB8AC3E}">
        <p14:creationId xmlns:p14="http://schemas.microsoft.com/office/powerpoint/2010/main" val="2827264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353C-7215-34CE-533B-CF41CC908DE9}"/>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758D518B-AE89-9F4B-BDF4-CC98DEFD298F}"/>
              </a:ext>
            </a:extLst>
          </p:cNvPr>
          <p:cNvSpPr>
            <a:spLocks noGrp="1"/>
          </p:cNvSpPr>
          <p:nvPr>
            <p:ph type="body" idx="1"/>
          </p:nvPr>
        </p:nvSpPr>
        <p:spPr/>
        <p:txBody>
          <a:bodyPr/>
          <a:lstStyle/>
          <a:p>
            <a:r>
              <a:rPr lang="en-US" dirty="0"/>
              <a:t>STEPS 7-9</a:t>
            </a:r>
          </a:p>
        </p:txBody>
      </p:sp>
      <p:sp>
        <p:nvSpPr>
          <p:cNvPr id="4" name="Content Placeholder 3">
            <a:extLst>
              <a:ext uri="{FF2B5EF4-FFF2-40B4-BE49-F238E27FC236}">
                <a16:creationId xmlns:a16="http://schemas.microsoft.com/office/drawing/2014/main" id="{D04C8B36-8B98-F17E-2811-FA34D1F0D257}"/>
              </a:ext>
            </a:extLst>
          </p:cNvPr>
          <p:cNvSpPr>
            <a:spLocks noGrp="1"/>
          </p:cNvSpPr>
          <p:nvPr>
            <p:ph sz="half" idx="2"/>
          </p:nvPr>
        </p:nvSpPr>
        <p:spPr/>
        <p:txBody>
          <a:bodyPr>
            <a:normAutofit fontScale="77500" lnSpcReduction="20000"/>
          </a:bodyPr>
          <a:lstStyle/>
          <a:p>
            <a:r>
              <a:rPr lang="en-US" dirty="0"/>
              <a:t>Save your </a:t>
            </a:r>
            <a:r>
              <a:rPr lang="en-US" dirty="0" err="1"/>
              <a:t>test_names.py</a:t>
            </a:r>
            <a:r>
              <a:rPr lang="en-US" dirty="0"/>
              <a:t> file and run it by clicking the green run icon in VS Code.</a:t>
            </a:r>
          </a:p>
          <a:p>
            <a:r>
              <a:rPr lang="en-US" dirty="0"/>
              <a:t>Read the output from </a:t>
            </a:r>
            <a:r>
              <a:rPr lang="en-US" dirty="0" err="1"/>
              <a:t>pytest</a:t>
            </a:r>
            <a:r>
              <a:rPr lang="en-US" dirty="0"/>
              <a:t> and use the output to help you find and fix any errors that are in your test functions or the </a:t>
            </a:r>
          </a:p>
          <a:p>
            <a:pPr lvl="1"/>
            <a:r>
              <a:rPr lang="en-US" dirty="0" err="1"/>
              <a:t>make_full_name</a:t>
            </a:r>
            <a:r>
              <a:rPr lang="en-US" dirty="0"/>
              <a:t>, </a:t>
            </a:r>
          </a:p>
          <a:p>
            <a:pPr lvl="1"/>
            <a:r>
              <a:rPr lang="en-US" dirty="0" err="1"/>
              <a:t>extract_family_name</a:t>
            </a:r>
            <a:r>
              <a:rPr lang="en-US" dirty="0"/>
              <a:t>, and</a:t>
            </a:r>
          </a:p>
          <a:p>
            <a:pPr lvl="1"/>
            <a:r>
              <a:rPr lang="en-US" dirty="0"/>
              <a:t> </a:t>
            </a:r>
            <a:r>
              <a:rPr lang="en-US" dirty="0" err="1"/>
              <a:t>extract_given_name</a:t>
            </a:r>
            <a:r>
              <a:rPr lang="en-US" dirty="0"/>
              <a:t> functions.</a:t>
            </a:r>
          </a:p>
          <a:p>
            <a:r>
              <a:rPr lang="en-US" dirty="0"/>
              <a:t>Repeat steps 7 and 8 until you have found and fixed all the mistakes and your three test functions pass.</a:t>
            </a:r>
          </a:p>
          <a:p>
            <a:endParaRPr lang="en-US" dirty="0"/>
          </a:p>
        </p:txBody>
      </p:sp>
      <p:sp>
        <p:nvSpPr>
          <p:cNvPr id="5" name="Text Placeholder 4">
            <a:extLst>
              <a:ext uri="{FF2B5EF4-FFF2-40B4-BE49-F238E27FC236}">
                <a16:creationId xmlns:a16="http://schemas.microsoft.com/office/drawing/2014/main" id="{F7EA1EAE-A222-8E5C-9DFF-89FB3458E429}"/>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A8D3E011-AC6E-0053-9D33-082C3DE06A20}"/>
              </a:ext>
            </a:extLst>
          </p:cNvPr>
          <p:cNvSpPr>
            <a:spLocks noGrp="1"/>
          </p:cNvSpPr>
          <p:nvPr>
            <p:ph sz="quarter" idx="4"/>
          </p:nvPr>
        </p:nvSpPr>
        <p:spPr/>
        <p:txBody>
          <a:bodyPr>
            <a:normAutofit fontScale="77500" lnSpcReduction="20000"/>
          </a:bodyPr>
          <a:lstStyle/>
          <a:p>
            <a:endParaRPr lang="en-US"/>
          </a:p>
        </p:txBody>
      </p:sp>
      <p:pic>
        <p:nvPicPr>
          <p:cNvPr id="7" name="Picture 6">
            <a:extLst>
              <a:ext uri="{FF2B5EF4-FFF2-40B4-BE49-F238E27FC236}">
                <a16:creationId xmlns:a16="http://schemas.microsoft.com/office/drawing/2014/main" id="{A7969B13-0A99-DD8E-36F8-EF5730A4C958}"/>
              </a:ext>
            </a:extLst>
          </p:cNvPr>
          <p:cNvPicPr>
            <a:picLocks noChangeAspect="1"/>
          </p:cNvPicPr>
          <p:nvPr/>
        </p:nvPicPr>
        <p:blipFill>
          <a:blip r:embed="rId2"/>
          <a:stretch>
            <a:fillRect/>
          </a:stretch>
        </p:blipFill>
        <p:spPr>
          <a:xfrm>
            <a:off x="5907024" y="0"/>
            <a:ext cx="6284975" cy="2505075"/>
          </a:xfrm>
          <a:prstGeom prst="rect">
            <a:avLst/>
          </a:prstGeom>
        </p:spPr>
      </p:pic>
      <p:pic>
        <p:nvPicPr>
          <p:cNvPr id="8" name="Picture 7">
            <a:extLst>
              <a:ext uri="{FF2B5EF4-FFF2-40B4-BE49-F238E27FC236}">
                <a16:creationId xmlns:a16="http://schemas.microsoft.com/office/drawing/2014/main" id="{14C4D608-B794-4EE1-BF91-E99ECCAB2073}"/>
              </a:ext>
            </a:extLst>
          </p:cNvPr>
          <p:cNvPicPr>
            <a:picLocks noChangeAspect="1"/>
          </p:cNvPicPr>
          <p:nvPr/>
        </p:nvPicPr>
        <p:blipFill>
          <a:blip r:embed="rId3"/>
          <a:stretch>
            <a:fillRect/>
          </a:stretch>
        </p:blipFill>
        <p:spPr>
          <a:xfrm>
            <a:off x="6789521" y="2601918"/>
            <a:ext cx="3948545" cy="1862127"/>
          </a:xfrm>
          <a:prstGeom prst="rect">
            <a:avLst/>
          </a:prstGeom>
        </p:spPr>
      </p:pic>
      <p:pic>
        <p:nvPicPr>
          <p:cNvPr id="9" name="Picture 8">
            <a:extLst>
              <a:ext uri="{FF2B5EF4-FFF2-40B4-BE49-F238E27FC236}">
                <a16:creationId xmlns:a16="http://schemas.microsoft.com/office/drawing/2014/main" id="{05072D80-FFAF-E7F9-40BB-4D20DDF6314C}"/>
              </a:ext>
            </a:extLst>
          </p:cNvPr>
          <p:cNvPicPr>
            <a:picLocks noChangeAspect="1"/>
          </p:cNvPicPr>
          <p:nvPr/>
        </p:nvPicPr>
        <p:blipFill>
          <a:blip r:embed="rId4"/>
          <a:stretch>
            <a:fillRect/>
          </a:stretch>
        </p:blipFill>
        <p:spPr>
          <a:xfrm>
            <a:off x="6782468" y="4464046"/>
            <a:ext cx="3955597" cy="1313300"/>
          </a:xfrm>
          <a:prstGeom prst="rect">
            <a:avLst/>
          </a:prstGeom>
        </p:spPr>
      </p:pic>
    </p:spTree>
    <p:extLst>
      <p:ext uri="{BB962C8B-B14F-4D97-AF65-F5344CB8AC3E}">
        <p14:creationId xmlns:p14="http://schemas.microsoft.com/office/powerpoint/2010/main" val="1356714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8209FF1-84B3-40B7-EF33-56132EB142E5}"/>
              </a:ext>
            </a:extLst>
          </p:cNvPr>
          <p:cNvSpPr>
            <a:spLocks noGrp="1"/>
          </p:cNvSpPr>
          <p:nvPr>
            <p:ph type="title"/>
          </p:nvPr>
        </p:nvSpPr>
        <p:spPr/>
        <p:txBody>
          <a:bodyPr/>
          <a:lstStyle/>
          <a:p>
            <a:r>
              <a:rPr lang="en-US" b="1" dirty="0"/>
              <a:t>05 Team Activity: Testing and Fixing Functions</a:t>
            </a:r>
            <a:endParaRPr lang="en-US" dirty="0"/>
          </a:p>
        </p:txBody>
      </p:sp>
      <p:sp>
        <p:nvSpPr>
          <p:cNvPr id="12" name="Rectangle 11">
            <a:extLst>
              <a:ext uri="{FF2B5EF4-FFF2-40B4-BE49-F238E27FC236}">
                <a16:creationId xmlns:a16="http://schemas.microsoft.com/office/drawing/2014/main" id="{8E9DC5BA-F5BA-E3B8-0DC1-B35E8E3B941B}"/>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3" name="Rectangle 12">
            <a:extLst>
              <a:ext uri="{FF2B5EF4-FFF2-40B4-BE49-F238E27FC236}">
                <a16:creationId xmlns:a16="http://schemas.microsoft.com/office/drawing/2014/main" id="{56D57650-498B-63CA-11EB-5ACBD73D29F7}"/>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14" name="Rectangle 13">
            <a:extLst>
              <a:ext uri="{FF2B5EF4-FFF2-40B4-BE49-F238E27FC236}">
                <a16:creationId xmlns:a16="http://schemas.microsoft.com/office/drawing/2014/main" id="{2D4C3CCF-B1F2-E192-D863-96CFED43084D}"/>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6" name="Rectangle 15">
            <a:extLst>
              <a:ext uri="{FF2B5EF4-FFF2-40B4-BE49-F238E27FC236}">
                <a16:creationId xmlns:a16="http://schemas.microsoft.com/office/drawing/2014/main" id="{79B78351-3ADC-3F05-94B3-0D3B532FE409}"/>
              </a:ext>
            </a:extLst>
          </p:cNvPr>
          <p:cNvSpPr/>
          <p:nvPr/>
        </p:nvSpPr>
        <p:spPr>
          <a:xfrm>
            <a:off x="52816" y="5695249"/>
            <a:ext cx="12111880" cy="111899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names.py</a:t>
            </a:r>
            <a:endParaRPr lang="en-US" dirty="0"/>
          </a:p>
        </p:txBody>
      </p:sp>
      <p:sp>
        <p:nvSpPr>
          <p:cNvPr id="17" name="Rectangle 16">
            <a:extLst>
              <a:ext uri="{FF2B5EF4-FFF2-40B4-BE49-F238E27FC236}">
                <a16:creationId xmlns:a16="http://schemas.microsoft.com/office/drawing/2014/main" id="{1DF7951B-A3C0-29DA-6377-C84E25CDDABD}"/>
              </a:ext>
            </a:extLst>
          </p:cNvPr>
          <p:cNvSpPr/>
          <p:nvPr/>
        </p:nvSpPr>
        <p:spPr>
          <a:xfrm>
            <a:off x="416560" y="638127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make_full_name</a:t>
            </a:r>
            <a:r>
              <a:rPr lang="en-US" dirty="0"/>
              <a:t>()</a:t>
            </a:r>
          </a:p>
        </p:txBody>
      </p:sp>
      <p:sp>
        <p:nvSpPr>
          <p:cNvPr id="18" name="Magnetic Disk 17">
            <a:extLst>
              <a:ext uri="{FF2B5EF4-FFF2-40B4-BE49-F238E27FC236}">
                <a16:creationId xmlns:a16="http://schemas.microsoft.com/office/drawing/2014/main" id="{A85F0B07-F3FF-ECCE-342C-71D0FE718138}"/>
              </a:ext>
            </a:extLst>
          </p:cNvPr>
          <p:cNvSpPr/>
          <p:nvPr/>
        </p:nvSpPr>
        <p:spPr>
          <a:xfrm>
            <a:off x="1142390" y="61069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agnetic Disk 18">
            <a:extLst>
              <a:ext uri="{FF2B5EF4-FFF2-40B4-BE49-F238E27FC236}">
                <a16:creationId xmlns:a16="http://schemas.microsoft.com/office/drawing/2014/main" id="{1F1C10B4-AECD-5CA3-9F03-61656040EF0D}"/>
              </a:ext>
            </a:extLst>
          </p:cNvPr>
          <p:cNvSpPr/>
          <p:nvPr/>
        </p:nvSpPr>
        <p:spPr>
          <a:xfrm rot="5400000">
            <a:off x="2442557" y="638173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C959233-325F-D8AC-8AC6-92A661F887C2}"/>
              </a:ext>
            </a:extLst>
          </p:cNvPr>
          <p:cNvSpPr txBox="1"/>
          <p:nvPr/>
        </p:nvSpPr>
        <p:spPr>
          <a:xfrm>
            <a:off x="1376651" y="5781838"/>
            <a:ext cx="2400861" cy="646331"/>
          </a:xfrm>
          <a:prstGeom prst="rect">
            <a:avLst/>
          </a:prstGeom>
          <a:noFill/>
        </p:spPr>
        <p:txBody>
          <a:bodyPr wrap="square">
            <a:spAutoFit/>
          </a:bodyPr>
          <a:lstStyle/>
          <a:p>
            <a:r>
              <a:rPr lang="en-US" dirty="0" err="1"/>
              <a:t>Given_name</a:t>
            </a:r>
            <a:r>
              <a:rPr lang="en-US" dirty="0"/>
              <a:t>, </a:t>
            </a:r>
            <a:r>
              <a:rPr lang="en-US" dirty="0" err="1"/>
              <a:t>family_name</a:t>
            </a:r>
            <a:endParaRPr lang="en-US" dirty="0"/>
          </a:p>
        </p:txBody>
      </p:sp>
      <p:sp>
        <p:nvSpPr>
          <p:cNvPr id="21" name="Rectangle 20">
            <a:extLst>
              <a:ext uri="{FF2B5EF4-FFF2-40B4-BE49-F238E27FC236}">
                <a16:creationId xmlns:a16="http://schemas.microsoft.com/office/drawing/2014/main" id="{67A6F50E-EBCA-0E3C-18D9-652B71EE1A33}"/>
              </a:ext>
            </a:extLst>
          </p:cNvPr>
          <p:cNvSpPr/>
          <p:nvPr/>
        </p:nvSpPr>
        <p:spPr>
          <a:xfrm>
            <a:off x="3780974" y="6350529"/>
            <a:ext cx="2301309" cy="265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extract_family_name</a:t>
            </a:r>
            <a:r>
              <a:rPr lang="en-US" dirty="0"/>
              <a:t>()</a:t>
            </a:r>
          </a:p>
        </p:txBody>
      </p:sp>
      <p:sp>
        <p:nvSpPr>
          <p:cNvPr id="22" name="Magnetic Disk 21">
            <a:extLst>
              <a:ext uri="{FF2B5EF4-FFF2-40B4-BE49-F238E27FC236}">
                <a16:creationId xmlns:a16="http://schemas.microsoft.com/office/drawing/2014/main" id="{0DE07038-ABB9-3C3D-DAD1-6DFC2EA71691}"/>
              </a:ext>
            </a:extLst>
          </p:cNvPr>
          <p:cNvSpPr/>
          <p:nvPr/>
        </p:nvSpPr>
        <p:spPr>
          <a:xfrm>
            <a:off x="4775458" y="60762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BC011901-AEA9-C0A6-755E-70AA53A28139}"/>
              </a:ext>
            </a:extLst>
          </p:cNvPr>
          <p:cNvSpPr/>
          <p:nvPr/>
        </p:nvSpPr>
        <p:spPr>
          <a:xfrm rot="5400000">
            <a:off x="6075625" y="635099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DE687C2-C80A-14F9-08C5-2FC16E2F4FE1}"/>
              </a:ext>
            </a:extLst>
          </p:cNvPr>
          <p:cNvSpPr txBox="1"/>
          <p:nvPr/>
        </p:nvSpPr>
        <p:spPr>
          <a:xfrm>
            <a:off x="4993069" y="6041345"/>
            <a:ext cx="1551931" cy="369332"/>
          </a:xfrm>
          <a:prstGeom prst="rect">
            <a:avLst/>
          </a:prstGeom>
          <a:noFill/>
        </p:spPr>
        <p:txBody>
          <a:bodyPr wrap="square">
            <a:spAutoFit/>
          </a:bodyPr>
          <a:lstStyle/>
          <a:p>
            <a:r>
              <a:rPr lang="en-US" dirty="0" err="1"/>
              <a:t>Family_name</a:t>
            </a:r>
            <a:endParaRPr lang="en-US" dirty="0"/>
          </a:p>
        </p:txBody>
      </p:sp>
      <p:sp>
        <p:nvSpPr>
          <p:cNvPr id="25" name="Rectangle 24">
            <a:extLst>
              <a:ext uri="{FF2B5EF4-FFF2-40B4-BE49-F238E27FC236}">
                <a16:creationId xmlns:a16="http://schemas.microsoft.com/office/drawing/2014/main" id="{22D5FB01-73BD-9999-1506-3A78EA554D1D}"/>
              </a:ext>
            </a:extLst>
          </p:cNvPr>
          <p:cNvSpPr/>
          <p:nvPr/>
        </p:nvSpPr>
        <p:spPr>
          <a:xfrm>
            <a:off x="6799812" y="6353887"/>
            <a:ext cx="2231122" cy="265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extract_given_name</a:t>
            </a:r>
            <a:r>
              <a:rPr lang="en-US" dirty="0"/>
              <a:t>()</a:t>
            </a:r>
          </a:p>
        </p:txBody>
      </p:sp>
      <p:sp>
        <p:nvSpPr>
          <p:cNvPr id="26" name="Magnetic Disk 25">
            <a:extLst>
              <a:ext uri="{FF2B5EF4-FFF2-40B4-BE49-F238E27FC236}">
                <a16:creationId xmlns:a16="http://schemas.microsoft.com/office/drawing/2014/main" id="{E6637BCE-1CCA-8A89-5ED9-2EE2BC92E43C}"/>
              </a:ext>
            </a:extLst>
          </p:cNvPr>
          <p:cNvSpPr/>
          <p:nvPr/>
        </p:nvSpPr>
        <p:spPr>
          <a:xfrm>
            <a:off x="7724108" y="607956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AF68A01-25D9-7AEF-E07A-A396C43240E6}"/>
              </a:ext>
            </a:extLst>
          </p:cNvPr>
          <p:cNvSpPr/>
          <p:nvPr/>
        </p:nvSpPr>
        <p:spPr>
          <a:xfrm rot="5400000">
            <a:off x="9024275" y="635434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5DF96C-DEDB-B8BC-1B47-44C70B8101BF}"/>
              </a:ext>
            </a:extLst>
          </p:cNvPr>
          <p:cNvSpPr txBox="1"/>
          <p:nvPr/>
        </p:nvSpPr>
        <p:spPr>
          <a:xfrm>
            <a:off x="7941719" y="6044703"/>
            <a:ext cx="1721671" cy="369332"/>
          </a:xfrm>
          <a:prstGeom prst="rect">
            <a:avLst/>
          </a:prstGeom>
          <a:noFill/>
        </p:spPr>
        <p:txBody>
          <a:bodyPr wrap="square">
            <a:spAutoFit/>
          </a:bodyPr>
          <a:lstStyle/>
          <a:p>
            <a:r>
              <a:rPr lang="en-US" dirty="0" err="1"/>
              <a:t>Family_name</a:t>
            </a:r>
            <a:endParaRPr lang="en-US" dirty="0"/>
          </a:p>
        </p:txBody>
      </p:sp>
      <p:sp>
        <p:nvSpPr>
          <p:cNvPr id="37" name="Rectangle 36">
            <a:extLst>
              <a:ext uri="{FF2B5EF4-FFF2-40B4-BE49-F238E27FC236}">
                <a16:creationId xmlns:a16="http://schemas.microsoft.com/office/drawing/2014/main" id="{74E706B7-5C2F-92B5-207C-53E851A45ABA}"/>
              </a:ext>
            </a:extLst>
          </p:cNvPr>
          <p:cNvSpPr/>
          <p:nvPr/>
        </p:nvSpPr>
        <p:spPr>
          <a:xfrm>
            <a:off x="2907792" y="2345965"/>
            <a:ext cx="5913649" cy="792651"/>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Test_names.py</a:t>
            </a:r>
            <a:endParaRPr lang="en-US" dirty="0"/>
          </a:p>
          <a:p>
            <a:r>
              <a:rPr lang="en-US" dirty="0" err="1"/>
              <a:t>pytest.main</a:t>
            </a:r>
            <a:r>
              <a:rPr lang="en-US" dirty="0"/>
              <a:t>(["-v", "--tb=line", "-</a:t>
            </a:r>
            <a:r>
              <a:rPr lang="en-US" dirty="0" err="1"/>
              <a:t>rN</a:t>
            </a:r>
            <a:r>
              <a:rPr lang="en-US" dirty="0"/>
              <a:t>", __file__])</a:t>
            </a:r>
          </a:p>
        </p:txBody>
      </p:sp>
      <p:sp>
        <p:nvSpPr>
          <p:cNvPr id="38" name="Rectangle 37">
            <a:extLst>
              <a:ext uri="{FF2B5EF4-FFF2-40B4-BE49-F238E27FC236}">
                <a16:creationId xmlns:a16="http://schemas.microsoft.com/office/drawing/2014/main" id="{C6896AF0-2779-832A-BDEB-FCFBB59FAEF2}"/>
              </a:ext>
            </a:extLst>
          </p:cNvPr>
          <p:cNvSpPr/>
          <p:nvPr/>
        </p:nvSpPr>
        <p:spPr>
          <a:xfrm>
            <a:off x="76067" y="5131240"/>
            <a:ext cx="2528792" cy="25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test_make_full_name</a:t>
            </a:r>
            <a:r>
              <a:rPr lang="en-US" dirty="0"/>
              <a:t>()</a:t>
            </a:r>
          </a:p>
        </p:txBody>
      </p:sp>
      <p:sp>
        <p:nvSpPr>
          <p:cNvPr id="39" name="Magnetic Disk 38">
            <a:extLst>
              <a:ext uri="{FF2B5EF4-FFF2-40B4-BE49-F238E27FC236}">
                <a16:creationId xmlns:a16="http://schemas.microsoft.com/office/drawing/2014/main" id="{20B7E5B6-825B-6396-592C-5FDBCD2FA0D4}"/>
              </a:ext>
            </a:extLst>
          </p:cNvPr>
          <p:cNvSpPr/>
          <p:nvPr/>
        </p:nvSpPr>
        <p:spPr>
          <a:xfrm rot="5400000">
            <a:off x="2598200" y="50783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BB77141-C7E7-CD8B-0403-C07146F64AD1}"/>
              </a:ext>
            </a:extLst>
          </p:cNvPr>
          <p:cNvSpPr/>
          <p:nvPr/>
        </p:nvSpPr>
        <p:spPr>
          <a:xfrm>
            <a:off x="3274828" y="5123917"/>
            <a:ext cx="2772477" cy="28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Test_extract_family_name</a:t>
            </a:r>
            <a:r>
              <a:rPr lang="en-US" dirty="0"/>
              <a:t>()</a:t>
            </a:r>
          </a:p>
        </p:txBody>
      </p:sp>
      <p:sp>
        <p:nvSpPr>
          <p:cNvPr id="41" name="Magnetic Disk 40">
            <a:extLst>
              <a:ext uri="{FF2B5EF4-FFF2-40B4-BE49-F238E27FC236}">
                <a16:creationId xmlns:a16="http://schemas.microsoft.com/office/drawing/2014/main" id="{5CB20C30-E349-02EF-B211-25872888DBFD}"/>
              </a:ext>
            </a:extLst>
          </p:cNvPr>
          <p:cNvSpPr/>
          <p:nvPr/>
        </p:nvSpPr>
        <p:spPr>
          <a:xfrm rot="5400000">
            <a:off x="6014364" y="5069979"/>
            <a:ext cx="271685" cy="31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3A47968-AF42-40D9-B5DC-C3C1E6BF3643}"/>
              </a:ext>
            </a:extLst>
          </p:cNvPr>
          <p:cNvSpPr/>
          <p:nvPr/>
        </p:nvSpPr>
        <p:spPr>
          <a:xfrm>
            <a:off x="6435795" y="5123916"/>
            <a:ext cx="2715071" cy="240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Test_extract_given_name</a:t>
            </a:r>
            <a:r>
              <a:rPr lang="en-US" dirty="0"/>
              <a:t>()</a:t>
            </a:r>
          </a:p>
        </p:txBody>
      </p:sp>
      <p:sp>
        <p:nvSpPr>
          <p:cNvPr id="43" name="Magnetic Disk 42">
            <a:extLst>
              <a:ext uri="{FF2B5EF4-FFF2-40B4-BE49-F238E27FC236}">
                <a16:creationId xmlns:a16="http://schemas.microsoft.com/office/drawing/2014/main" id="{E122DBA7-D167-7101-7F48-08D96FDA8DBB}"/>
              </a:ext>
            </a:extLst>
          </p:cNvPr>
          <p:cNvSpPr/>
          <p:nvPr/>
        </p:nvSpPr>
        <p:spPr>
          <a:xfrm rot="5400000">
            <a:off x="9144208" y="505604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Curved Connector 45">
            <a:extLst>
              <a:ext uri="{FF2B5EF4-FFF2-40B4-BE49-F238E27FC236}">
                <a16:creationId xmlns:a16="http://schemas.microsoft.com/office/drawing/2014/main" id="{5AEA28FB-A8B8-EA61-496D-3785B6CD050A}"/>
              </a:ext>
            </a:extLst>
          </p:cNvPr>
          <p:cNvCxnSpPr>
            <a:cxnSpLocks/>
            <a:stCxn id="37" idx="2"/>
            <a:endCxn id="38" idx="0"/>
          </p:cNvCxnSpPr>
          <p:nvPr/>
        </p:nvCxnSpPr>
        <p:spPr>
          <a:xfrm rot="5400000">
            <a:off x="2606228" y="1872851"/>
            <a:ext cx="1992624" cy="4524154"/>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Curved Connector 46">
            <a:extLst>
              <a:ext uri="{FF2B5EF4-FFF2-40B4-BE49-F238E27FC236}">
                <a16:creationId xmlns:a16="http://schemas.microsoft.com/office/drawing/2014/main" id="{F7966BB2-EE9A-779B-8FB1-90DD93C8586E}"/>
              </a:ext>
            </a:extLst>
          </p:cNvPr>
          <p:cNvCxnSpPr>
            <a:cxnSpLocks/>
            <a:stCxn id="37" idx="2"/>
            <a:endCxn id="40" idx="0"/>
          </p:cNvCxnSpPr>
          <p:nvPr/>
        </p:nvCxnSpPr>
        <p:spPr>
          <a:xfrm rot="5400000">
            <a:off x="4270192" y="3529491"/>
            <a:ext cx="1985301" cy="1203550"/>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 name="Curved Connector 47">
            <a:extLst>
              <a:ext uri="{FF2B5EF4-FFF2-40B4-BE49-F238E27FC236}">
                <a16:creationId xmlns:a16="http://schemas.microsoft.com/office/drawing/2014/main" id="{774F83C2-8B79-D758-247E-FB53E4BAB3A9}"/>
              </a:ext>
            </a:extLst>
          </p:cNvPr>
          <p:cNvCxnSpPr>
            <a:cxnSpLocks/>
            <a:stCxn id="37" idx="2"/>
            <a:endCxn id="42" idx="0"/>
          </p:cNvCxnSpPr>
          <p:nvPr/>
        </p:nvCxnSpPr>
        <p:spPr>
          <a:xfrm rot="16200000" flipH="1">
            <a:off x="5836324" y="3166909"/>
            <a:ext cx="1985300" cy="1928714"/>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0" name="Curved Connector 49">
            <a:extLst>
              <a:ext uri="{FF2B5EF4-FFF2-40B4-BE49-F238E27FC236}">
                <a16:creationId xmlns:a16="http://schemas.microsoft.com/office/drawing/2014/main" id="{9FE7E64D-1CE2-8440-5138-51E768DF90D0}"/>
              </a:ext>
            </a:extLst>
          </p:cNvPr>
          <p:cNvCxnSpPr>
            <a:cxnSpLocks/>
            <a:stCxn id="37" idx="3"/>
            <a:endCxn id="67" idx="1"/>
          </p:cNvCxnSpPr>
          <p:nvPr/>
        </p:nvCxnSpPr>
        <p:spPr>
          <a:xfrm>
            <a:off x="8821441" y="2742291"/>
            <a:ext cx="313537" cy="201524"/>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8" name="Curved Connector 57">
            <a:extLst>
              <a:ext uri="{FF2B5EF4-FFF2-40B4-BE49-F238E27FC236}">
                <a16:creationId xmlns:a16="http://schemas.microsoft.com/office/drawing/2014/main" id="{0F0E88C3-2F07-4A33-0871-C661E8CCD9CE}"/>
              </a:ext>
            </a:extLst>
          </p:cNvPr>
          <p:cNvCxnSpPr>
            <a:cxnSpLocks/>
            <a:stCxn id="38" idx="2"/>
            <a:endCxn id="18" idx="1"/>
          </p:cNvCxnSpPr>
          <p:nvPr/>
        </p:nvCxnSpPr>
        <p:spPr>
          <a:xfrm rot="5400000">
            <a:off x="945467" y="5711956"/>
            <a:ext cx="719850" cy="70142"/>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1" name="Curved Connector 60">
            <a:extLst>
              <a:ext uri="{FF2B5EF4-FFF2-40B4-BE49-F238E27FC236}">
                <a16:creationId xmlns:a16="http://schemas.microsoft.com/office/drawing/2014/main" id="{D4A08E6C-51EF-D132-A86E-F4B11C3E8F69}"/>
              </a:ext>
            </a:extLst>
          </p:cNvPr>
          <p:cNvCxnSpPr>
            <a:cxnSpLocks/>
            <a:stCxn id="40" idx="2"/>
            <a:endCxn id="21" idx="0"/>
          </p:cNvCxnSpPr>
          <p:nvPr/>
        </p:nvCxnSpPr>
        <p:spPr>
          <a:xfrm rot="16200000" flipH="1">
            <a:off x="4323864" y="5742763"/>
            <a:ext cx="944969" cy="270562"/>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4" name="Curved Connector 63">
            <a:extLst>
              <a:ext uri="{FF2B5EF4-FFF2-40B4-BE49-F238E27FC236}">
                <a16:creationId xmlns:a16="http://schemas.microsoft.com/office/drawing/2014/main" id="{AB2DFB31-AFC0-C99C-5219-9FCB4AAB905C}"/>
              </a:ext>
            </a:extLst>
          </p:cNvPr>
          <p:cNvCxnSpPr>
            <a:cxnSpLocks/>
            <a:stCxn id="42" idx="2"/>
            <a:endCxn id="26" idx="0"/>
          </p:cNvCxnSpPr>
          <p:nvPr/>
        </p:nvCxnSpPr>
        <p:spPr>
          <a:xfrm rot="16200000" flipH="1">
            <a:off x="7419565" y="5738533"/>
            <a:ext cx="806240" cy="58708"/>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pic>
        <p:nvPicPr>
          <p:cNvPr id="67" name="Picture 66">
            <a:extLst>
              <a:ext uri="{FF2B5EF4-FFF2-40B4-BE49-F238E27FC236}">
                <a16:creationId xmlns:a16="http://schemas.microsoft.com/office/drawing/2014/main" id="{D6956556-FD17-4447-2AB5-529496A93D2F}"/>
              </a:ext>
            </a:extLst>
          </p:cNvPr>
          <p:cNvPicPr>
            <a:picLocks noChangeAspect="1"/>
          </p:cNvPicPr>
          <p:nvPr/>
        </p:nvPicPr>
        <p:blipFill>
          <a:blip r:embed="rId2"/>
          <a:stretch>
            <a:fillRect/>
          </a:stretch>
        </p:blipFill>
        <p:spPr>
          <a:xfrm>
            <a:off x="9134978" y="2354484"/>
            <a:ext cx="2957139" cy="1178661"/>
          </a:xfrm>
          <a:prstGeom prst="rect">
            <a:avLst/>
          </a:prstGeom>
        </p:spPr>
      </p:pic>
      <p:pic>
        <p:nvPicPr>
          <p:cNvPr id="69" name="Picture 68">
            <a:extLst>
              <a:ext uri="{FF2B5EF4-FFF2-40B4-BE49-F238E27FC236}">
                <a16:creationId xmlns:a16="http://schemas.microsoft.com/office/drawing/2014/main" id="{380F177A-D5FF-B377-C8B6-CE4B414D2585}"/>
              </a:ext>
            </a:extLst>
          </p:cNvPr>
          <p:cNvPicPr>
            <a:picLocks noChangeAspect="1"/>
          </p:cNvPicPr>
          <p:nvPr/>
        </p:nvPicPr>
        <p:blipFill>
          <a:blip r:embed="rId3"/>
          <a:stretch>
            <a:fillRect/>
          </a:stretch>
        </p:blipFill>
        <p:spPr>
          <a:xfrm>
            <a:off x="8838303" y="4389080"/>
            <a:ext cx="3382169" cy="2422846"/>
          </a:xfrm>
          <a:prstGeom prst="rect">
            <a:avLst/>
          </a:prstGeom>
        </p:spPr>
      </p:pic>
      <p:pic>
        <p:nvPicPr>
          <p:cNvPr id="70" name="Picture 69">
            <a:extLst>
              <a:ext uri="{FF2B5EF4-FFF2-40B4-BE49-F238E27FC236}">
                <a16:creationId xmlns:a16="http://schemas.microsoft.com/office/drawing/2014/main" id="{04CC204E-D8A0-287A-7CD4-3A7C0DB92AC6}"/>
              </a:ext>
            </a:extLst>
          </p:cNvPr>
          <p:cNvPicPr>
            <a:picLocks noChangeAspect="1"/>
          </p:cNvPicPr>
          <p:nvPr/>
        </p:nvPicPr>
        <p:blipFill>
          <a:blip r:embed="rId4"/>
          <a:stretch>
            <a:fillRect/>
          </a:stretch>
        </p:blipFill>
        <p:spPr>
          <a:xfrm>
            <a:off x="10127673" y="14218"/>
            <a:ext cx="2064326" cy="973533"/>
          </a:xfrm>
          <a:prstGeom prst="rect">
            <a:avLst/>
          </a:prstGeom>
        </p:spPr>
      </p:pic>
      <p:pic>
        <p:nvPicPr>
          <p:cNvPr id="71" name="Picture 70">
            <a:extLst>
              <a:ext uri="{FF2B5EF4-FFF2-40B4-BE49-F238E27FC236}">
                <a16:creationId xmlns:a16="http://schemas.microsoft.com/office/drawing/2014/main" id="{55C62C00-430E-F3C8-9004-6768BF2898EE}"/>
              </a:ext>
            </a:extLst>
          </p:cNvPr>
          <p:cNvPicPr>
            <a:picLocks noChangeAspect="1"/>
          </p:cNvPicPr>
          <p:nvPr/>
        </p:nvPicPr>
        <p:blipFill>
          <a:blip r:embed="rId5"/>
          <a:stretch>
            <a:fillRect/>
          </a:stretch>
        </p:blipFill>
        <p:spPr>
          <a:xfrm>
            <a:off x="10100370" y="1080215"/>
            <a:ext cx="2064326" cy="685378"/>
          </a:xfrm>
          <a:prstGeom prst="rect">
            <a:avLst/>
          </a:prstGeom>
        </p:spPr>
      </p:pic>
      <p:pic>
        <p:nvPicPr>
          <p:cNvPr id="72" name="Picture 71">
            <a:extLst>
              <a:ext uri="{FF2B5EF4-FFF2-40B4-BE49-F238E27FC236}">
                <a16:creationId xmlns:a16="http://schemas.microsoft.com/office/drawing/2014/main" id="{46923303-293C-1A21-B54F-EADA545EA163}"/>
              </a:ext>
            </a:extLst>
          </p:cNvPr>
          <p:cNvPicPr>
            <a:picLocks noChangeAspect="1"/>
          </p:cNvPicPr>
          <p:nvPr/>
        </p:nvPicPr>
        <p:blipFill>
          <a:blip r:embed="rId6"/>
          <a:stretch>
            <a:fillRect/>
          </a:stretch>
        </p:blipFill>
        <p:spPr>
          <a:xfrm>
            <a:off x="4334890" y="7715"/>
            <a:ext cx="3059451" cy="1744904"/>
          </a:xfrm>
          <a:prstGeom prst="rect">
            <a:avLst/>
          </a:prstGeom>
        </p:spPr>
      </p:pic>
      <p:pic>
        <p:nvPicPr>
          <p:cNvPr id="73" name="Picture 72">
            <a:extLst>
              <a:ext uri="{FF2B5EF4-FFF2-40B4-BE49-F238E27FC236}">
                <a16:creationId xmlns:a16="http://schemas.microsoft.com/office/drawing/2014/main" id="{77D68E27-BB98-704C-B49C-E37E60540661}"/>
              </a:ext>
            </a:extLst>
          </p:cNvPr>
          <p:cNvPicPr>
            <a:picLocks noChangeAspect="1"/>
          </p:cNvPicPr>
          <p:nvPr/>
        </p:nvPicPr>
        <p:blipFill>
          <a:blip r:embed="rId7"/>
          <a:stretch>
            <a:fillRect/>
          </a:stretch>
        </p:blipFill>
        <p:spPr>
          <a:xfrm>
            <a:off x="20930" y="11241"/>
            <a:ext cx="3770510" cy="1595028"/>
          </a:xfrm>
          <a:prstGeom prst="rect">
            <a:avLst/>
          </a:prstGeom>
        </p:spPr>
      </p:pic>
    </p:spTree>
    <p:extLst>
      <p:ext uri="{BB962C8B-B14F-4D97-AF65-F5344CB8AC3E}">
        <p14:creationId xmlns:p14="http://schemas.microsoft.com/office/powerpoint/2010/main" val="152238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EDA3-E5D5-1651-3F69-E0B890F55A0A}"/>
              </a:ext>
            </a:extLst>
          </p:cNvPr>
          <p:cNvSpPr>
            <a:spLocks noGrp="1"/>
          </p:cNvSpPr>
          <p:nvPr>
            <p:ph type="title"/>
          </p:nvPr>
        </p:nvSpPr>
        <p:spPr/>
        <p:txBody>
          <a:bodyPr/>
          <a:lstStyle/>
          <a:p>
            <a:r>
              <a:rPr lang="en-US" dirty="0"/>
              <a:t>Preview of Projects </a:t>
            </a:r>
          </a:p>
        </p:txBody>
      </p:sp>
      <p:pic>
        <p:nvPicPr>
          <p:cNvPr id="4" name="Picture 3">
            <a:extLst>
              <a:ext uri="{FF2B5EF4-FFF2-40B4-BE49-F238E27FC236}">
                <a16:creationId xmlns:a16="http://schemas.microsoft.com/office/drawing/2014/main" id="{22BD46EE-AAA4-C891-69A5-BBF41A5C0F79}"/>
              </a:ext>
            </a:extLst>
          </p:cNvPr>
          <p:cNvPicPr>
            <a:picLocks noChangeAspect="1"/>
          </p:cNvPicPr>
          <p:nvPr/>
        </p:nvPicPr>
        <p:blipFill>
          <a:blip r:embed="rId2"/>
          <a:stretch>
            <a:fillRect/>
          </a:stretch>
        </p:blipFill>
        <p:spPr>
          <a:xfrm>
            <a:off x="120522" y="1679817"/>
            <a:ext cx="4383987" cy="924112"/>
          </a:xfrm>
          <a:prstGeom prst="rect">
            <a:avLst/>
          </a:prstGeom>
        </p:spPr>
      </p:pic>
      <p:pic>
        <p:nvPicPr>
          <p:cNvPr id="6" name="Picture 5">
            <a:extLst>
              <a:ext uri="{FF2B5EF4-FFF2-40B4-BE49-F238E27FC236}">
                <a16:creationId xmlns:a16="http://schemas.microsoft.com/office/drawing/2014/main" id="{20DEB544-27F9-3F5A-32E7-27C1BD652B82}"/>
              </a:ext>
            </a:extLst>
          </p:cNvPr>
          <p:cNvPicPr>
            <a:picLocks noChangeAspect="1"/>
          </p:cNvPicPr>
          <p:nvPr/>
        </p:nvPicPr>
        <p:blipFill>
          <a:blip r:embed="rId3"/>
          <a:stretch>
            <a:fillRect/>
          </a:stretch>
        </p:blipFill>
        <p:spPr>
          <a:xfrm>
            <a:off x="354596" y="3185632"/>
            <a:ext cx="3464969" cy="850009"/>
          </a:xfrm>
          <a:prstGeom prst="rect">
            <a:avLst/>
          </a:prstGeom>
        </p:spPr>
      </p:pic>
      <p:pic>
        <p:nvPicPr>
          <p:cNvPr id="7" name="Picture 6">
            <a:extLst>
              <a:ext uri="{FF2B5EF4-FFF2-40B4-BE49-F238E27FC236}">
                <a16:creationId xmlns:a16="http://schemas.microsoft.com/office/drawing/2014/main" id="{B9BE1337-CF3F-836F-4FBE-A43AF253D337}"/>
              </a:ext>
            </a:extLst>
          </p:cNvPr>
          <p:cNvPicPr>
            <a:picLocks noChangeAspect="1"/>
          </p:cNvPicPr>
          <p:nvPr/>
        </p:nvPicPr>
        <p:blipFill>
          <a:blip r:embed="rId4"/>
          <a:stretch>
            <a:fillRect/>
          </a:stretch>
        </p:blipFill>
        <p:spPr>
          <a:xfrm>
            <a:off x="4700782" y="3000675"/>
            <a:ext cx="3464969" cy="671780"/>
          </a:xfrm>
          <a:prstGeom prst="rect">
            <a:avLst/>
          </a:prstGeom>
        </p:spPr>
      </p:pic>
      <p:pic>
        <p:nvPicPr>
          <p:cNvPr id="8" name="Picture 7">
            <a:extLst>
              <a:ext uri="{FF2B5EF4-FFF2-40B4-BE49-F238E27FC236}">
                <a16:creationId xmlns:a16="http://schemas.microsoft.com/office/drawing/2014/main" id="{CB1F0267-F360-934B-7753-E6B031CCF34B}"/>
              </a:ext>
            </a:extLst>
          </p:cNvPr>
          <p:cNvPicPr>
            <a:picLocks noChangeAspect="1"/>
          </p:cNvPicPr>
          <p:nvPr/>
        </p:nvPicPr>
        <p:blipFill>
          <a:blip r:embed="rId5"/>
          <a:stretch>
            <a:fillRect/>
          </a:stretch>
        </p:blipFill>
        <p:spPr>
          <a:xfrm>
            <a:off x="4700782" y="1675823"/>
            <a:ext cx="3463664" cy="1253066"/>
          </a:xfrm>
          <a:prstGeom prst="rect">
            <a:avLst/>
          </a:prstGeom>
        </p:spPr>
      </p:pic>
      <p:pic>
        <p:nvPicPr>
          <p:cNvPr id="9" name="Picture 8">
            <a:extLst>
              <a:ext uri="{FF2B5EF4-FFF2-40B4-BE49-F238E27FC236}">
                <a16:creationId xmlns:a16="http://schemas.microsoft.com/office/drawing/2014/main" id="{A5ACF5DA-5BC9-0BEC-6F88-352457E81E2C}"/>
              </a:ext>
            </a:extLst>
          </p:cNvPr>
          <p:cNvPicPr>
            <a:picLocks noChangeAspect="1"/>
          </p:cNvPicPr>
          <p:nvPr/>
        </p:nvPicPr>
        <p:blipFill>
          <a:blip r:embed="rId6"/>
          <a:stretch>
            <a:fillRect/>
          </a:stretch>
        </p:blipFill>
        <p:spPr>
          <a:xfrm>
            <a:off x="4578832" y="4219806"/>
            <a:ext cx="3829976" cy="1924742"/>
          </a:xfrm>
          <a:prstGeom prst="rect">
            <a:avLst/>
          </a:prstGeom>
        </p:spPr>
      </p:pic>
      <p:sp>
        <p:nvSpPr>
          <p:cNvPr id="11" name="TextBox 10">
            <a:extLst>
              <a:ext uri="{FF2B5EF4-FFF2-40B4-BE49-F238E27FC236}">
                <a16:creationId xmlns:a16="http://schemas.microsoft.com/office/drawing/2014/main" id="{21E6E5F5-BD71-1F53-E53D-688FABEF2832}"/>
              </a:ext>
            </a:extLst>
          </p:cNvPr>
          <p:cNvSpPr txBox="1"/>
          <p:nvPr/>
        </p:nvSpPr>
        <p:spPr>
          <a:xfrm>
            <a:off x="4822189" y="3792943"/>
            <a:ext cx="1734064" cy="369332"/>
          </a:xfrm>
          <a:prstGeom prst="rect">
            <a:avLst/>
          </a:prstGeom>
          <a:noFill/>
        </p:spPr>
        <p:txBody>
          <a:bodyPr wrap="none" rtlCol="0">
            <a:spAutoFit/>
          </a:bodyPr>
          <a:lstStyle/>
          <a:p>
            <a:r>
              <a:rPr lang="en-US" dirty="0"/>
              <a:t>Receipt Program</a:t>
            </a:r>
          </a:p>
        </p:txBody>
      </p:sp>
      <p:sp>
        <p:nvSpPr>
          <p:cNvPr id="12" name="TextBox 11">
            <a:extLst>
              <a:ext uri="{FF2B5EF4-FFF2-40B4-BE49-F238E27FC236}">
                <a16:creationId xmlns:a16="http://schemas.microsoft.com/office/drawing/2014/main" id="{8D2C4068-A1A9-3021-EBA4-B7A6C4D75F7D}"/>
              </a:ext>
            </a:extLst>
          </p:cNvPr>
          <p:cNvSpPr txBox="1"/>
          <p:nvPr/>
        </p:nvSpPr>
        <p:spPr>
          <a:xfrm>
            <a:off x="158476" y="1327046"/>
            <a:ext cx="1928605" cy="369332"/>
          </a:xfrm>
          <a:prstGeom prst="rect">
            <a:avLst/>
          </a:prstGeom>
          <a:noFill/>
        </p:spPr>
        <p:txBody>
          <a:bodyPr wrap="none" rtlCol="0">
            <a:spAutoFit/>
          </a:bodyPr>
          <a:lstStyle/>
          <a:p>
            <a:r>
              <a:rPr lang="en-US" dirty="0"/>
              <a:t>Inventory Program</a:t>
            </a:r>
          </a:p>
        </p:txBody>
      </p:sp>
      <p:sp>
        <p:nvSpPr>
          <p:cNvPr id="14" name="TextBox 13">
            <a:extLst>
              <a:ext uri="{FF2B5EF4-FFF2-40B4-BE49-F238E27FC236}">
                <a16:creationId xmlns:a16="http://schemas.microsoft.com/office/drawing/2014/main" id="{398147F4-FCEB-B4A0-491F-5E08446E77D8}"/>
              </a:ext>
            </a:extLst>
          </p:cNvPr>
          <p:cNvSpPr txBox="1"/>
          <p:nvPr/>
        </p:nvSpPr>
        <p:spPr>
          <a:xfrm>
            <a:off x="1190177" y="2790082"/>
            <a:ext cx="1899623" cy="369332"/>
          </a:xfrm>
          <a:prstGeom prst="rect">
            <a:avLst/>
          </a:prstGeom>
          <a:noFill/>
        </p:spPr>
        <p:txBody>
          <a:bodyPr wrap="none" rtlCol="0">
            <a:spAutoFit/>
          </a:bodyPr>
          <a:lstStyle/>
          <a:p>
            <a:r>
              <a:rPr lang="en-US" dirty="0"/>
              <a:t>Sentence Program</a:t>
            </a:r>
          </a:p>
        </p:txBody>
      </p:sp>
      <p:sp>
        <p:nvSpPr>
          <p:cNvPr id="15" name="TextBox 14">
            <a:extLst>
              <a:ext uri="{FF2B5EF4-FFF2-40B4-BE49-F238E27FC236}">
                <a16:creationId xmlns:a16="http://schemas.microsoft.com/office/drawing/2014/main" id="{7778780A-2295-CCC4-4D34-9C5B92AD6FD7}"/>
              </a:ext>
            </a:extLst>
          </p:cNvPr>
          <p:cNvSpPr txBox="1"/>
          <p:nvPr/>
        </p:nvSpPr>
        <p:spPr>
          <a:xfrm>
            <a:off x="4776998" y="1247479"/>
            <a:ext cx="1981376" cy="369332"/>
          </a:xfrm>
          <a:prstGeom prst="rect">
            <a:avLst/>
          </a:prstGeom>
          <a:noFill/>
        </p:spPr>
        <p:txBody>
          <a:bodyPr wrap="none" rtlCol="0">
            <a:spAutoFit/>
          </a:bodyPr>
          <a:lstStyle/>
          <a:p>
            <a:r>
              <a:rPr lang="en-US" dirty="0"/>
              <a:t>Chemistry Program</a:t>
            </a:r>
          </a:p>
        </p:txBody>
      </p:sp>
      <p:sp>
        <p:nvSpPr>
          <p:cNvPr id="17" name="TextBox 16">
            <a:extLst>
              <a:ext uri="{FF2B5EF4-FFF2-40B4-BE49-F238E27FC236}">
                <a16:creationId xmlns:a16="http://schemas.microsoft.com/office/drawing/2014/main" id="{CB563610-FDFA-47E7-E4E4-D04F62E6634A}"/>
              </a:ext>
            </a:extLst>
          </p:cNvPr>
          <p:cNvSpPr txBox="1"/>
          <p:nvPr/>
        </p:nvSpPr>
        <p:spPr>
          <a:xfrm>
            <a:off x="8614997" y="3901083"/>
            <a:ext cx="3066719" cy="369332"/>
          </a:xfrm>
          <a:prstGeom prst="rect">
            <a:avLst/>
          </a:prstGeom>
          <a:noFill/>
        </p:spPr>
        <p:txBody>
          <a:bodyPr wrap="square">
            <a:spAutoFit/>
          </a:bodyPr>
          <a:lstStyle/>
          <a:p>
            <a:r>
              <a:rPr lang="en-US" b="1" dirty="0"/>
              <a:t>Student Chosen Program</a:t>
            </a:r>
          </a:p>
        </p:txBody>
      </p:sp>
      <p:sp>
        <p:nvSpPr>
          <p:cNvPr id="19" name="TextBox 18">
            <a:extLst>
              <a:ext uri="{FF2B5EF4-FFF2-40B4-BE49-F238E27FC236}">
                <a16:creationId xmlns:a16="http://schemas.microsoft.com/office/drawing/2014/main" id="{4C4749F1-CA77-F656-C692-98AC0EFBDA7E}"/>
              </a:ext>
            </a:extLst>
          </p:cNvPr>
          <p:cNvSpPr txBox="1"/>
          <p:nvPr/>
        </p:nvSpPr>
        <p:spPr>
          <a:xfrm>
            <a:off x="8536112" y="4185906"/>
            <a:ext cx="2817688" cy="369332"/>
          </a:xfrm>
          <a:prstGeom prst="rect">
            <a:avLst/>
          </a:prstGeom>
          <a:noFill/>
        </p:spPr>
        <p:txBody>
          <a:bodyPr wrap="square">
            <a:spAutoFit/>
          </a:bodyPr>
          <a:lstStyle/>
          <a:p>
            <a:r>
              <a:rPr lang="en-US" dirty="0"/>
              <a:t>solves a real-world problem</a:t>
            </a:r>
          </a:p>
        </p:txBody>
      </p:sp>
      <p:sp>
        <p:nvSpPr>
          <p:cNvPr id="21" name="TextBox 20">
            <a:extLst>
              <a:ext uri="{FF2B5EF4-FFF2-40B4-BE49-F238E27FC236}">
                <a16:creationId xmlns:a16="http://schemas.microsoft.com/office/drawing/2014/main" id="{95F03798-F168-3541-6B48-BEB1866C79B0}"/>
              </a:ext>
            </a:extLst>
          </p:cNvPr>
          <p:cNvSpPr txBox="1"/>
          <p:nvPr/>
        </p:nvSpPr>
        <p:spPr>
          <a:xfrm>
            <a:off x="8488794" y="4446385"/>
            <a:ext cx="3757231" cy="369332"/>
          </a:xfrm>
          <a:prstGeom prst="rect">
            <a:avLst/>
          </a:prstGeom>
          <a:noFill/>
        </p:spPr>
        <p:txBody>
          <a:bodyPr wrap="square">
            <a:spAutoFit/>
          </a:bodyPr>
          <a:lstStyle/>
          <a:p>
            <a:r>
              <a:rPr lang="en-US" dirty="0"/>
              <a:t>useful in your major or hobby.</a:t>
            </a:r>
          </a:p>
        </p:txBody>
      </p:sp>
      <p:sp>
        <p:nvSpPr>
          <p:cNvPr id="23" name="TextBox 22">
            <a:extLst>
              <a:ext uri="{FF2B5EF4-FFF2-40B4-BE49-F238E27FC236}">
                <a16:creationId xmlns:a16="http://schemas.microsoft.com/office/drawing/2014/main" id="{C9074852-C2F8-42B6-DB00-0B01F84DC352}"/>
              </a:ext>
            </a:extLst>
          </p:cNvPr>
          <p:cNvSpPr txBox="1"/>
          <p:nvPr/>
        </p:nvSpPr>
        <p:spPr>
          <a:xfrm>
            <a:off x="8784404" y="5007948"/>
            <a:ext cx="2897312" cy="923330"/>
          </a:xfrm>
          <a:prstGeom prst="rect">
            <a:avLst/>
          </a:prstGeom>
          <a:noFill/>
        </p:spPr>
        <p:txBody>
          <a:bodyPr wrap="square">
            <a:spAutoFit/>
          </a:bodyPr>
          <a:lstStyle/>
          <a:p>
            <a:r>
              <a:rPr lang="en-US" dirty="0">
                <a:hlinkClick r:id="rId7"/>
              </a:rPr>
              <a:t>https://byui-cse.github.io/cse111-course/lesson11/prove.html</a:t>
            </a:r>
            <a:r>
              <a:rPr lang="en-US" dirty="0"/>
              <a:t> </a:t>
            </a:r>
          </a:p>
        </p:txBody>
      </p:sp>
      <p:pic>
        <p:nvPicPr>
          <p:cNvPr id="3" name="Picture 2" descr="A diagram of a city water distribution system that stores&#10;        water in an elevated tank">
            <a:extLst>
              <a:ext uri="{FF2B5EF4-FFF2-40B4-BE49-F238E27FC236}">
                <a16:creationId xmlns:a16="http://schemas.microsoft.com/office/drawing/2014/main" id="{8249F22E-77F6-038F-4908-67EB85E05A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895" y="4944650"/>
            <a:ext cx="2762371" cy="143873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6F85C6D-D16B-9FFD-F026-3FBEAC05AF14}"/>
              </a:ext>
            </a:extLst>
          </p:cNvPr>
          <p:cNvSpPr txBox="1"/>
          <p:nvPr/>
        </p:nvSpPr>
        <p:spPr>
          <a:xfrm>
            <a:off x="892618" y="4488278"/>
            <a:ext cx="2772297" cy="369332"/>
          </a:xfrm>
          <a:prstGeom prst="rect">
            <a:avLst/>
          </a:prstGeom>
          <a:noFill/>
        </p:spPr>
        <p:txBody>
          <a:bodyPr wrap="none" rtlCol="0">
            <a:spAutoFit/>
          </a:bodyPr>
          <a:lstStyle/>
          <a:p>
            <a:r>
              <a:rPr lang="en-US" dirty="0"/>
              <a:t>Water Distribution Program</a:t>
            </a:r>
          </a:p>
        </p:txBody>
      </p:sp>
      <p:sp>
        <p:nvSpPr>
          <p:cNvPr id="16" name="TextBox 15">
            <a:extLst>
              <a:ext uri="{FF2B5EF4-FFF2-40B4-BE49-F238E27FC236}">
                <a16:creationId xmlns:a16="http://schemas.microsoft.com/office/drawing/2014/main" id="{3026A790-64DD-B14E-6869-60E81C3112C2}"/>
              </a:ext>
            </a:extLst>
          </p:cNvPr>
          <p:cNvSpPr txBox="1"/>
          <p:nvPr/>
        </p:nvSpPr>
        <p:spPr>
          <a:xfrm>
            <a:off x="8958933" y="1120294"/>
            <a:ext cx="3007042" cy="369332"/>
          </a:xfrm>
          <a:prstGeom prst="rect">
            <a:avLst/>
          </a:prstGeom>
          <a:noFill/>
        </p:spPr>
        <p:txBody>
          <a:bodyPr wrap="none" rtlCol="0">
            <a:spAutoFit/>
          </a:bodyPr>
          <a:lstStyle/>
          <a:p>
            <a:r>
              <a:rPr lang="en-US" dirty="0"/>
              <a:t>Heart Rate &amp; Physics Equation</a:t>
            </a:r>
          </a:p>
        </p:txBody>
      </p:sp>
      <p:pic>
        <p:nvPicPr>
          <p:cNvPr id="18" name="Picture 17">
            <a:extLst>
              <a:ext uri="{FF2B5EF4-FFF2-40B4-BE49-F238E27FC236}">
                <a16:creationId xmlns:a16="http://schemas.microsoft.com/office/drawing/2014/main" id="{A80675E6-EB97-119A-688D-8AB75F4DC97D}"/>
              </a:ext>
            </a:extLst>
          </p:cNvPr>
          <p:cNvPicPr>
            <a:picLocks noChangeAspect="1"/>
          </p:cNvPicPr>
          <p:nvPr/>
        </p:nvPicPr>
        <p:blipFill>
          <a:blip r:embed="rId9"/>
          <a:stretch>
            <a:fillRect/>
          </a:stretch>
        </p:blipFill>
        <p:spPr>
          <a:xfrm>
            <a:off x="9148868" y="1499124"/>
            <a:ext cx="2238132" cy="803232"/>
          </a:xfrm>
          <a:prstGeom prst="rect">
            <a:avLst/>
          </a:prstGeom>
        </p:spPr>
      </p:pic>
      <p:pic>
        <p:nvPicPr>
          <p:cNvPr id="20" name="Picture 19">
            <a:extLst>
              <a:ext uri="{FF2B5EF4-FFF2-40B4-BE49-F238E27FC236}">
                <a16:creationId xmlns:a16="http://schemas.microsoft.com/office/drawing/2014/main" id="{F538C03E-5F15-32B0-5937-995B8EE5FF6F}"/>
              </a:ext>
            </a:extLst>
          </p:cNvPr>
          <p:cNvPicPr>
            <a:picLocks noChangeAspect="1"/>
          </p:cNvPicPr>
          <p:nvPr/>
        </p:nvPicPr>
        <p:blipFill>
          <a:blip r:embed="rId10"/>
          <a:stretch>
            <a:fillRect/>
          </a:stretch>
        </p:blipFill>
        <p:spPr>
          <a:xfrm>
            <a:off x="9084713" y="2579455"/>
            <a:ext cx="2398278" cy="858023"/>
          </a:xfrm>
          <a:prstGeom prst="rect">
            <a:avLst/>
          </a:prstGeom>
        </p:spPr>
      </p:pic>
    </p:spTree>
    <p:extLst>
      <p:ext uri="{BB962C8B-B14F-4D97-AF65-F5344CB8AC3E}">
        <p14:creationId xmlns:p14="http://schemas.microsoft.com/office/powerpoint/2010/main" val="3509787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4D97-8BC8-A912-A121-C990875B344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445407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05 Prove Milestone: Testing and Fixing Functions</a:t>
            </a:r>
            <a:endParaRPr lang="en-US" dirty="0"/>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111409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05 Prove Milestone: Testing and Fixing Functions</a:t>
            </a:r>
            <a:endParaRPr lang="en-US" dirty="0"/>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r>
              <a:rPr lang="en-US" b="1" dirty="0"/>
              <a:t>Purpose</a:t>
            </a:r>
          </a:p>
          <a:p>
            <a:endParaRPr lang="en-US" dirty="0"/>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lstStyle/>
          <a:p>
            <a:r>
              <a:rPr lang="en-US" dirty="0"/>
              <a:t>Prove that you can write a Python program and write and run test functions to help you find and fix mistakes in your program.</a:t>
            </a:r>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2826427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05 Prove Milestone: Testing and Fixing Functions</a:t>
            </a:r>
            <a:endParaRPr lang="en-US" dirty="0"/>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r>
              <a:rPr lang="en-US" b="1" dirty="0"/>
              <a:t>Purpose</a:t>
            </a:r>
          </a:p>
          <a:p>
            <a:endParaRPr lang="en-US" dirty="0"/>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normAutofit fontScale="77500" lnSpcReduction="20000"/>
          </a:bodyPr>
          <a:lstStyle/>
          <a:p>
            <a:r>
              <a:rPr lang="en-US" dirty="0"/>
              <a:t>Prove that you can write a Python program and write and run test functions to help you find and fix mistakes in your program.</a:t>
            </a:r>
          </a:p>
          <a:p>
            <a:endParaRPr lang="en-US" dirty="0"/>
          </a:p>
          <a:p>
            <a:r>
              <a:rPr lang="en-US" b="1" dirty="0"/>
              <a:t>Assignment</a:t>
            </a:r>
          </a:p>
          <a:p>
            <a:r>
              <a:rPr lang="en-US" dirty="0"/>
              <a:t>Write a Python program that could help an engineer design a water distribution system. During this prove milestone, you will write three program functions and three test functions as described in the Steps section below.</a:t>
            </a:r>
          </a:p>
          <a:p>
            <a:endParaRPr lang="en-US" dirty="0"/>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normAutofit fontScale="77500" lnSpcReduction="20000"/>
          </a:bodyPr>
          <a:lstStyle/>
          <a:p>
            <a:endParaRPr lang="en-US"/>
          </a:p>
        </p:txBody>
      </p:sp>
      <p:pic>
        <p:nvPicPr>
          <p:cNvPr id="8" name="Picture 7">
            <a:extLst>
              <a:ext uri="{FF2B5EF4-FFF2-40B4-BE49-F238E27FC236}">
                <a16:creationId xmlns:a16="http://schemas.microsoft.com/office/drawing/2014/main" id="{F8B346B7-F65E-565F-1036-F56CEA624E3C}"/>
              </a:ext>
            </a:extLst>
          </p:cNvPr>
          <p:cNvPicPr>
            <a:picLocks noChangeAspect="1"/>
          </p:cNvPicPr>
          <p:nvPr/>
        </p:nvPicPr>
        <p:blipFill>
          <a:blip r:embed="rId2"/>
          <a:stretch>
            <a:fillRect/>
          </a:stretch>
        </p:blipFill>
        <p:spPr>
          <a:xfrm>
            <a:off x="6004367" y="1366837"/>
            <a:ext cx="5062583" cy="5219158"/>
          </a:xfrm>
          <a:prstGeom prst="rect">
            <a:avLst/>
          </a:prstGeom>
        </p:spPr>
      </p:pic>
    </p:spTree>
    <p:extLst>
      <p:ext uri="{BB962C8B-B14F-4D97-AF65-F5344CB8AC3E}">
        <p14:creationId xmlns:p14="http://schemas.microsoft.com/office/powerpoint/2010/main" val="2043682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797D-243A-7542-21AE-DD8BEEE419DC}"/>
              </a:ext>
            </a:extLst>
          </p:cNvPr>
          <p:cNvSpPr>
            <a:spLocks noGrp="1"/>
          </p:cNvSpPr>
          <p:nvPr>
            <p:ph type="title"/>
          </p:nvPr>
        </p:nvSpPr>
        <p:spPr>
          <a:xfrm>
            <a:off x="0" y="-374615"/>
            <a:ext cx="10515600" cy="1325563"/>
          </a:xfrm>
        </p:spPr>
        <p:txBody>
          <a:bodyPr/>
          <a:lstStyle/>
          <a:p>
            <a:r>
              <a:rPr lang="en-US" dirty="0"/>
              <a:t>Design</a:t>
            </a:r>
          </a:p>
        </p:txBody>
      </p:sp>
      <p:pic>
        <p:nvPicPr>
          <p:cNvPr id="3" name="Picture 2" descr="A diagram of a city water distribution system that stores&#10;        water in an elevated tank">
            <a:extLst>
              <a:ext uri="{FF2B5EF4-FFF2-40B4-BE49-F238E27FC236}">
                <a16:creationId xmlns:a16="http://schemas.microsoft.com/office/drawing/2014/main" id="{E18E3AEC-29BF-EAD2-3472-4573C6A82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2" y="521981"/>
            <a:ext cx="12165157" cy="63360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DE1AAB-8B53-8980-3056-7C9ABCE814D7}"/>
              </a:ext>
            </a:extLst>
          </p:cNvPr>
          <p:cNvSpPr txBox="1"/>
          <p:nvPr/>
        </p:nvSpPr>
        <p:spPr>
          <a:xfrm>
            <a:off x="2452099" y="2045837"/>
            <a:ext cx="1647290" cy="369332"/>
          </a:xfrm>
          <a:prstGeom prst="rect">
            <a:avLst/>
          </a:prstGeom>
          <a:noFill/>
        </p:spPr>
        <p:txBody>
          <a:bodyPr wrap="square">
            <a:spAutoFit/>
          </a:bodyPr>
          <a:lstStyle/>
          <a:p>
            <a:r>
              <a:rPr lang="en-US" dirty="0" err="1">
                <a:solidFill>
                  <a:schemeClr val="bg1"/>
                </a:solidFill>
              </a:rPr>
              <a:t>tower_height</a:t>
            </a:r>
            <a:endParaRPr lang="en-US" dirty="0">
              <a:solidFill>
                <a:schemeClr val="bg1"/>
              </a:solidFill>
            </a:endParaRPr>
          </a:p>
        </p:txBody>
      </p:sp>
      <p:cxnSp>
        <p:nvCxnSpPr>
          <p:cNvPr id="7" name="Straight Arrow Connector 6">
            <a:extLst>
              <a:ext uri="{FF2B5EF4-FFF2-40B4-BE49-F238E27FC236}">
                <a16:creationId xmlns:a16="http://schemas.microsoft.com/office/drawing/2014/main" id="{522FE8D0-6B35-31E7-2FF4-C84997BFE1D5}"/>
              </a:ext>
            </a:extLst>
          </p:cNvPr>
          <p:cNvCxnSpPr/>
          <p:nvPr/>
        </p:nvCxnSpPr>
        <p:spPr>
          <a:xfrm>
            <a:off x="3606229" y="2404153"/>
            <a:ext cx="0" cy="1767155"/>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816EBEBA-89CD-C5A1-8FD8-5D2C5246846C}"/>
              </a:ext>
            </a:extLst>
          </p:cNvPr>
          <p:cNvSpPr txBox="1"/>
          <p:nvPr/>
        </p:nvSpPr>
        <p:spPr>
          <a:xfrm>
            <a:off x="2452099" y="1124598"/>
            <a:ext cx="1369028" cy="369332"/>
          </a:xfrm>
          <a:prstGeom prst="rect">
            <a:avLst/>
          </a:prstGeom>
          <a:noFill/>
        </p:spPr>
        <p:txBody>
          <a:bodyPr wrap="square">
            <a:spAutoFit/>
          </a:bodyPr>
          <a:lstStyle/>
          <a:p>
            <a:r>
              <a:rPr lang="en-US" dirty="0" err="1">
                <a:solidFill>
                  <a:schemeClr val="bg1"/>
                </a:solidFill>
              </a:rPr>
              <a:t>tank_height</a:t>
            </a:r>
            <a:endParaRPr lang="en-US" dirty="0">
              <a:solidFill>
                <a:schemeClr val="bg1"/>
              </a:solidFill>
            </a:endParaRPr>
          </a:p>
        </p:txBody>
      </p:sp>
      <p:cxnSp>
        <p:nvCxnSpPr>
          <p:cNvPr id="10" name="Straight Arrow Connector 9">
            <a:extLst>
              <a:ext uri="{FF2B5EF4-FFF2-40B4-BE49-F238E27FC236}">
                <a16:creationId xmlns:a16="http://schemas.microsoft.com/office/drawing/2014/main" id="{DAE7440C-2D2A-3D5D-C42B-24D9CC01978C}"/>
              </a:ext>
            </a:extLst>
          </p:cNvPr>
          <p:cNvCxnSpPr>
            <a:cxnSpLocks/>
          </p:cNvCxnSpPr>
          <p:nvPr/>
        </p:nvCxnSpPr>
        <p:spPr>
          <a:xfrm flipH="1">
            <a:off x="3606229" y="1493930"/>
            <a:ext cx="8562" cy="55190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C6AADE1F-3273-E5C2-15D5-61FB2AB74438}"/>
              </a:ext>
            </a:extLst>
          </p:cNvPr>
          <p:cNvSpPr txBox="1"/>
          <p:nvPr/>
        </p:nvSpPr>
        <p:spPr>
          <a:xfrm>
            <a:off x="166255" y="841966"/>
            <a:ext cx="3933134" cy="369332"/>
          </a:xfrm>
          <a:prstGeom prst="rect">
            <a:avLst/>
          </a:prstGeom>
          <a:noFill/>
        </p:spPr>
        <p:txBody>
          <a:bodyPr wrap="square">
            <a:spAutoFit/>
          </a:bodyPr>
          <a:lstStyle/>
          <a:p>
            <a:r>
              <a:rPr lang="en-US" dirty="0" err="1">
                <a:solidFill>
                  <a:schemeClr val="bg1"/>
                </a:solidFill>
              </a:rPr>
              <a:t>water_height</a:t>
            </a:r>
            <a:r>
              <a:rPr lang="en-US" dirty="0">
                <a:solidFill>
                  <a:schemeClr val="bg1"/>
                </a:solidFill>
              </a:rPr>
              <a:t>= </a:t>
            </a:r>
            <a:r>
              <a:rPr lang="en-US" dirty="0" err="1">
                <a:solidFill>
                  <a:schemeClr val="bg1"/>
                </a:solidFill>
              </a:rPr>
              <a:t>water_column_height</a:t>
            </a:r>
            <a:r>
              <a:rPr lang="en-US" dirty="0">
                <a:solidFill>
                  <a:schemeClr val="bg1"/>
                </a:solidFill>
              </a:rPr>
              <a:t>()</a:t>
            </a:r>
          </a:p>
        </p:txBody>
      </p:sp>
      <p:pic>
        <p:nvPicPr>
          <p:cNvPr id="14" name="Picture 13">
            <a:extLst>
              <a:ext uri="{FF2B5EF4-FFF2-40B4-BE49-F238E27FC236}">
                <a16:creationId xmlns:a16="http://schemas.microsoft.com/office/drawing/2014/main" id="{E7D41B84-FAD8-51EC-4E8B-4CE812BC9099}"/>
              </a:ext>
            </a:extLst>
          </p:cNvPr>
          <p:cNvPicPr>
            <a:picLocks noChangeAspect="1"/>
          </p:cNvPicPr>
          <p:nvPr/>
        </p:nvPicPr>
        <p:blipFill>
          <a:blip r:embed="rId3"/>
          <a:stretch>
            <a:fillRect/>
          </a:stretch>
        </p:blipFill>
        <p:spPr>
          <a:xfrm>
            <a:off x="139413" y="1146880"/>
            <a:ext cx="2037854" cy="708068"/>
          </a:xfrm>
          <a:prstGeom prst="rect">
            <a:avLst/>
          </a:prstGeom>
        </p:spPr>
      </p:pic>
      <p:cxnSp>
        <p:nvCxnSpPr>
          <p:cNvPr id="15" name="Straight Arrow Connector 14">
            <a:extLst>
              <a:ext uri="{FF2B5EF4-FFF2-40B4-BE49-F238E27FC236}">
                <a16:creationId xmlns:a16="http://schemas.microsoft.com/office/drawing/2014/main" id="{A4EDB1F5-1575-2649-A39C-F20E60ED71E0}"/>
              </a:ext>
            </a:extLst>
          </p:cNvPr>
          <p:cNvCxnSpPr>
            <a:cxnSpLocks/>
          </p:cNvCxnSpPr>
          <p:nvPr/>
        </p:nvCxnSpPr>
        <p:spPr>
          <a:xfrm>
            <a:off x="2294990" y="1252600"/>
            <a:ext cx="15412" cy="2918708"/>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9EEB2F84-F47B-3A58-787C-65FA06F256CE}"/>
              </a:ext>
            </a:extLst>
          </p:cNvPr>
          <p:cNvSpPr/>
          <p:nvPr/>
        </p:nvSpPr>
        <p:spPr>
          <a:xfrm>
            <a:off x="62001" y="4171308"/>
            <a:ext cx="5195799" cy="82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D076A2-82DD-74F4-7644-36763951B1BB}"/>
              </a:ext>
            </a:extLst>
          </p:cNvPr>
          <p:cNvSpPr txBox="1"/>
          <p:nvPr/>
        </p:nvSpPr>
        <p:spPr>
          <a:xfrm>
            <a:off x="4507786" y="4582542"/>
            <a:ext cx="5283486" cy="369332"/>
          </a:xfrm>
          <a:prstGeom prst="rect">
            <a:avLst/>
          </a:prstGeom>
          <a:noFill/>
        </p:spPr>
        <p:txBody>
          <a:bodyPr wrap="square">
            <a:spAutoFit/>
          </a:bodyPr>
          <a:lstStyle/>
          <a:p>
            <a:r>
              <a:rPr lang="en-US" dirty="0" err="1">
                <a:solidFill>
                  <a:schemeClr val="accent6">
                    <a:lumMod val="50000"/>
                  </a:schemeClr>
                </a:solidFill>
              </a:rPr>
              <a:t>Tank_pressure</a:t>
            </a:r>
            <a:r>
              <a:rPr lang="en-US" dirty="0">
                <a:solidFill>
                  <a:schemeClr val="accent6">
                    <a:lumMod val="50000"/>
                  </a:schemeClr>
                </a:solidFill>
              </a:rPr>
              <a:t> </a:t>
            </a:r>
            <a:r>
              <a:rPr lang="en-US" dirty="0">
                <a:solidFill>
                  <a:schemeClr val="bg1"/>
                </a:solidFill>
              </a:rPr>
              <a:t>= </a:t>
            </a:r>
            <a:r>
              <a:rPr lang="en-US" dirty="0" err="1">
                <a:solidFill>
                  <a:schemeClr val="bg1"/>
                </a:solidFill>
              </a:rPr>
              <a:t>pressure_gain_from_water_height</a:t>
            </a:r>
            <a:r>
              <a:rPr lang="en-US" dirty="0">
                <a:solidFill>
                  <a:schemeClr val="bg1"/>
                </a:solidFill>
              </a:rPr>
              <a:t>()</a:t>
            </a:r>
          </a:p>
        </p:txBody>
      </p:sp>
      <p:pic>
        <p:nvPicPr>
          <p:cNvPr id="20" name="Picture 19">
            <a:extLst>
              <a:ext uri="{FF2B5EF4-FFF2-40B4-BE49-F238E27FC236}">
                <a16:creationId xmlns:a16="http://schemas.microsoft.com/office/drawing/2014/main" id="{BADEC221-AFE7-30EB-DE90-382AD4051D6D}"/>
              </a:ext>
            </a:extLst>
          </p:cNvPr>
          <p:cNvPicPr>
            <a:picLocks noChangeAspect="1"/>
          </p:cNvPicPr>
          <p:nvPr/>
        </p:nvPicPr>
        <p:blipFill>
          <a:blip r:embed="rId4"/>
          <a:stretch>
            <a:fillRect/>
          </a:stretch>
        </p:blipFill>
        <p:spPr>
          <a:xfrm>
            <a:off x="4597614" y="4966660"/>
            <a:ext cx="1864831" cy="689334"/>
          </a:xfrm>
          <a:prstGeom prst="rect">
            <a:avLst/>
          </a:prstGeom>
        </p:spPr>
      </p:pic>
      <p:sp>
        <p:nvSpPr>
          <p:cNvPr id="22" name="TextBox 21">
            <a:extLst>
              <a:ext uri="{FF2B5EF4-FFF2-40B4-BE49-F238E27FC236}">
                <a16:creationId xmlns:a16="http://schemas.microsoft.com/office/drawing/2014/main" id="{8FB1CC23-0F42-9D6C-66D3-DB9BABFB8502}"/>
              </a:ext>
            </a:extLst>
          </p:cNvPr>
          <p:cNvSpPr txBox="1"/>
          <p:nvPr/>
        </p:nvSpPr>
        <p:spPr>
          <a:xfrm>
            <a:off x="5127652" y="1763807"/>
            <a:ext cx="3939283" cy="369332"/>
          </a:xfrm>
          <a:prstGeom prst="rect">
            <a:avLst/>
          </a:prstGeom>
          <a:noFill/>
        </p:spPr>
        <p:txBody>
          <a:bodyPr wrap="square">
            <a:spAutoFit/>
          </a:bodyPr>
          <a:lstStyle/>
          <a:p>
            <a:r>
              <a:rPr lang="en-US" dirty="0" err="1">
                <a:solidFill>
                  <a:srgbClr val="FF0000"/>
                </a:solidFill>
              </a:rPr>
              <a:t>Supply_loss</a:t>
            </a:r>
            <a:r>
              <a:rPr lang="en-US" dirty="0">
                <a:solidFill>
                  <a:srgbClr val="FF0000"/>
                </a:solidFill>
              </a:rPr>
              <a:t> </a:t>
            </a:r>
            <a:r>
              <a:rPr lang="en-US" dirty="0">
                <a:solidFill>
                  <a:schemeClr val="bg1"/>
                </a:solidFill>
              </a:rPr>
              <a:t>= </a:t>
            </a:r>
            <a:r>
              <a:rPr lang="en-US" dirty="0" err="1">
                <a:solidFill>
                  <a:schemeClr val="bg1"/>
                </a:solidFill>
              </a:rPr>
              <a:t>pressure_loss_from_pipe</a:t>
            </a:r>
            <a:endParaRPr lang="en-US" dirty="0">
              <a:solidFill>
                <a:schemeClr val="bg1"/>
              </a:solidFill>
            </a:endParaRPr>
          </a:p>
        </p:txBody>
      </p:sp>
      <p:pic>
        <p:nvPicPr>
          <p:cNvPr id="23" name="Picture 22">
            <a:extLst>
              <a:ext uri="{FF2B5EF4-FFF2-40B4-BE49-F238E27FC236}">
                <a16:creationId xmlns:a16="http://schemas.microsoft.com/office/drawing/2014/main" id="{3F4F1798-8C28-1280-301D-6DC4D086E567}"/>
              </a:ext>
            </a:extLst>
          </p:cNvPr>
          <p:cNvPicPr>
            <a:picLocks noChangeAspect="1"/>
          </p:cNvPicPr>
          <p:nvPr/>
        </p:nvPicPr>
        <p:blipFill>
          <a:blip r:embed="rId5"/>
          <a:stretch>
            <a:fillRect/>
          </a:stretch>
        </p:blipFill>
        <p:spPr>
          <a:xfrm>
            <a:off x="10086263" y="5207822"/>
            <a:ext cx="1601108" cy="583863"/>
          </a:xfrm>
          <a:prstGeom prst="rect">
            <a:avLst/>
          </a:prstGeom>
        </p:spPr>
      </p:pic>
      <p:sp>
        <p:nvSpPr>
          <p:cNvPr id="25" name="TextBox 24">
            <a:extLst>
              <a:ext uri="{FF2B5EF4-FFF2-40B4-BE49-F238E27FC236}">
                <a16:creationId xmlns:a16="http://schemas.microsoft.com/office/drawing/2014/main" id="{8A08FEEF-6B33-4B67-17AF-240C5E51893D}"/>
              </a:ext>
            </a:extLst>
          </p:cNvPr>
          <p:cNvSpPr txBox="1"/>
          <p:nvPr/>
        </p:nvSpPr>
        <p:spPr>
          <a:xfrm>
            <a:off x="7602876" y="4911583"/>
            <a:ext cx="4294598" cy="369332"/>
          </a:xfrm>
          <a:prstGeom prst="rect">
            <a:avLst/>
          </a:prstGeom>
          <a:noFill/>
        </p:spPr>
        <p:txBody>
          <a:bodyPr wrap="square">
            <a:spAutoFit/>
          </a:bodyPr>
          <a:lstStyle/>
          <a:p>
            <a:r>
              <a:rPr lang="en-US" dirty="0" err="1">
                <a:solidFill>
                  <a:srgbClr val="FF0000"/>
                </a:solidFill>
              </a:rPr>
              <a:t>Fitting_loss</a:t>
            </a:r>
            <a:r>
              <a:rPr lang="en-US" dirty="0">
                <a:solidFill>
                  <a:srgbClr val="FF0000"/>
                </a:solidFill>
              </a:rPr>
              <a:t> </a:t>
            </a:r>
            <a:r>
              <a:rPr lang="en-US" dirty="0">
                <a:solidFill>
                  <a:schemeClr val="bg1"/>
                </a:solidFill>
              </a:rPr>
              <a:t>= </a:t>
            </a:r>
            <a:r>
              <a:rPr lang="en-US" dirty="0" err="1">
                <a:solidFill>
                  <a:schemeClr val="bg1"/>
                </a:solidFill>
              </a:rPr>
              <a:t>pressure_loss_from_fittings</a:t>
            </a:r>
            <a:r>
              <a:rPr lang="en-US" dirty="0">
                <a:solidFill>
                  <a:schemeClr val="bg1"/>
                </a:solidFill>
              </a:rPr>
              <a:t>()</a:t>
            </a:r>
          </a:p>
        </p:txBody>
      </p:sp>
      <p:pic>
        <p:nvPicPr>
          <p:cNvPr id="26" name="Picture 25">
            <a:extLst>
              <a:ext uri="{FF2B5EF4-FFF2-40B4-BE49-F238E27FC236}">
                <a16:creationId xmlns:a16="http://schemas.microsoft.com/office/drawing/2014/main" id="{5E796182-4EDF-D9E3-1E06-7777F25BF34D}"/>
              </a:ext>
            </a:extLst>
          </p:cNvPr>
          <p:cNvPicPr>
            <a:picLocks noChangeAspect="1"/>
          </p:cNvPicPr>
          <p:nvPr/>
        </p:nvPicPr>
        <p:blipFill>
          <a:blip r:embed="rId6"/>
          <a:stretch>
            <a:fillRect/>
          </a:stretch>
        </p:blipFill>
        <p:spPr>
          <a:xfrm>
            <a:off x="5253519" y="2162381"/>
            <a:ext cx="1108429" cy="485716"/>
          </a:xfrm>
          <a:prstGeom prst="rect">
            <a:avLst/>
          </a:prstGeom>
        </p:spPr>
      </p:pic>
      <p:cxnSp>
        <p:nvCxnSpPr>
          <p:cNvPr id="27" name="Straight Arrow Connector 26">
            <a:extLst>
              <a:ext uri="{FF2B5EF4-FFF2-40B4-BE49-F238E27FC236}">
                <a16:creationId xmlns:a16="http://schemas.microsoft.com/office/drawing/2014/main" id="{2463C08F-35BB-8F35-08CE-175117FFB885}"/>
              </a:ext>
            </a:extLst>
          </p:cNvPr>
          <p:cNvCxnSpPr>
            <a:cxnSpLocks/>
          </p:cNvCxnSpPr>
          <p:nvPr/>
        </p:nvCxnSpPr>
        <p:spPr>
          <a:xfrm flipH="1">
            <a:off x="5630238" y="2162381"/>
            <a:ext cx="2383605" cy="2008927"/>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17229AFD-740C-A2A5-0E46-34454BA5CEAA}"/>
              </a:ext>
            </a:extLst>
          </p:cNvPr>
          <p:cNvCxnSpPr>
            <a:cxnSpLocks/>
          </p:cNvCxnSpPr>
          <p:nvPr/>
        </p:nvCxnSpPr>
        <p:spPr>
          <a:xfrm flipH="1">
            <a:off x="8116584" y="4400813"/>
            <a:ext cx="71919" cy="654072"/>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62E5DB5F-32B8-790D-3191-FE2FC39DCA40}"/>
              </a:ext>
            </a:extLst>
          </p:cNvPr>
          <p:cNvCxnSpPr>
            <a:cxnSpLocks/>
          </p:cNvCxnSpPr>
          <p:nvPr/>
        </p:nvCxnSpPr>
        <p:spPr>
          <a:xfrm flipH="1">
            <a:off x="8040384" y="4400813"/>
            <a:ext cx="300519" cy="1550619"/>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04B746E8-5870-1566-CF6E-E79FCF4E0207}"/>
              </a:ext>
            </a:extLst>
          </p:cNvPr>
          <p:cNvSpPr txBox="1"/>
          <p:nvPr/>
        </p:nvSpPr>
        <p:spPr>
          <a:xfrm>
            <a:off x="5948738" y="5766766"/>
            <a:ext cx="5194862" cy="369332"/>
          </a:xfrm>
          <a:prstGeom prst="rect">
            <a:avLst/>
          </a:prstGeom>
          <a:noFill/>
        </p:spPr>
        <p:txBody>
          <a:bodyPr wrap="square">
            <a:spAutoFit/>
          </a:bodyPr>
          <a:lstStyle/>
          <a:p>
            <a:r>
              <a:rPr lang="en-US" dirty="0" err="1">
                <a:solidFill>
                  <a:srgbClr val="FF0000"/>
                </a:solidFill>
              </a:rPr>
              <a:t>Reduction_loss</a:t>
            </a:r>
            <a:r>
              <a:rPr lang="en-US" dirty="0">
                <a:solidFill>
                  <a:srgbClr val="FF0000"/>
                </a:solidFill>
              </a:rPr>
              <a:t> </a:t>
            </a:r>
            <a:r>
              <a:rPr lang="en-US" dirty="0">
                <a:solidFill>
                  <a:schemeClr val="bg1"/>
                </a:solidFill>
              </a:rPr>
              <a:t>= </a:t>
            </a:r>
            <a:r>
              <a:rPr lang="en-US" dirty="0" err="1">
                <a:solidFill>
                  <a:schemeClr val="bg1"/>
                </a:solidFill>
              </a:rPr>
              <a:t>pressure_loss_from_pipe_reduction</a:t>
            </a:r>
            <a:endParaRPr lang="en-US" dirty="0">
              <a:solidFill>
                <a:schemeClr val="bg1"/>
              </a:solidFill>
            </a:endParaRPr>
          </a:p>
        </p:txBody>
      </p:sp>
      <p:sp>
        <p:nvSpPr>
          <p:cNvPr id="45" name="TextBox 44">
            <a:extLst>
              <a:ext uri="{FF2B5EF4-FFF2-40B4-BE49-F238E27FC236}">
                <a16:creationId xmlns:a16="http://schemas.microsoft.com/office/drawing/2014/main" id="{5E38C7F5-3096-3464-53F4-B8AF0787EEF5}"/>
              </a:ext>
            </a:extLst>
          </p:cNvPr>
          <p:cNvSpPr txBox="1"/>
          <p:nvPr/>
        </p:nvSpPr>
        <p:spPr>
          <a:xfrm>
            <a:off x="8209698" y="3647655"/>
            <a:ext cx="3886895"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err="1">
                <a:solidFill>
                  <a:srgbClr val="FF0000"/>
                </a:solidFill>
              </a:rPr>
              <a:t>House_loss</a:t>
            </a:r>
            <a:r>
              <a:rPr lang="en-US" dirty="0">
                <a:solidFill>
                  <a:srgbClr val="FF0000"/>
                </a:solidFill>
              </a:rPr>
              <a:t> </a:t>
            </a:r>
            <a:r>
              <a:rPr lang="en-US" dirty="0">
                <a:solidFill>
                  <a:schemeClr val="bg1"/>
                </a:solidFill>
              </a:rPr>
              <a:t>= </a:t>
            </a:r>
            <a:r>
              <a:rPr lang="en-US" dirty="0" err="1">
                <a:solidFill>
                  <a:schemeClr val="bg1"/>
                </a:solidFill>
              </a:rPr>
              <a:t>pressure_loss_from_pipe</a:t>
            </a:r>
            <a:endParaRPr lang="en-US" dirty="0">
              <a:solidFill>
                <a:schemeClr val="bg1"/>
              </a:solidFill>
            </a:endParaRPr>
          </a:p>
        </p:txBody>
      </p:sp>
      <p:cxnSp>
        <p:nvCxnSpPr>
          <p:cNvPr id="46" name="Straight Arrow Connector 45">
            <a:extLst>
              <a:ext uri="{FF2B5EF4-FFF2-40B4-BE49-F238E27FC236}">
                <a16:creationId xmlns:a16="http://schemas.microsoft.com/office/drawing/2014/main" id="{599BA8FA-77BC-4A15-034C-F18BBB6E0CB5}"/>
              </a:ext>
            </a:extLst>
          </p:cNvPr>
          <p:cNvCxnSpPr>
            <a:cxnSpLocks/>
          </p:cNvCxnSpPr>
          <p:nvPr/>
        </p:nvCxnSpPr>
        <p:spPr>
          <a:xfrm flipH="1">
            <a:off x="8264703" y="4253501"/>
            <a:ext cx="1053958" cy="0"/>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pic>
        <p:nvPicPr>
          <p:cNvPr id="50" name="Picture 49">
            <a:extLst>
              <a:ext uri="{FF2B5EF4-FFF2-40B4-BE49-F238E27FC236}">
                <a16:creationId xmlns:a16="http://schemas.microsoft.com/office/drawing/2014/main" id="{C55579B5-1270-8E9C-ED07-BFE34D2A1826}"/>
              </a:ext>
            </a:extLst>
          </p:cNvPr>
          <p:cNvPicPr>
            <a:picLocks noChangeAspect="1"/>
          </p:cNvPicPr>
          <p:nvPr/>
        </p:nvPicPr>
        <p:blipFill>
          <a:blip r:embed="rId6"/>
          <a:stretch>
            <a:fillRect/>
          </a:stretch>
        </p:blipFill>
        <p:spPr>
          <a:xfrm>
            <a:off x="10578942" y="4029514"/>
            <a:ext cx="1108429" cy="485716"/>
          </a:xfrm>
          <a:prstGeom prst="rect">
            <a:avLst/>
          </a:prstGeom>
        </p:spPr>
      </p:pic>
      <p:sp>
        <p:nvSpPr>
          <p:cNvPr id="4" name="TextBox 3">
            <a:extLst>
              <a:ext uri="{FF2B5EF4-FFF2-40B4-BE49-F238E27FC236}">
                <a16:creationId xmlns:a16="http://schemas.microsoft.com/office/drawing/2014/main" id="{EC6BF0B1-C67C-E272-EB9C-0A5C2802283F}"/>
              </a:ext>
            </a:extLst>
          </p:cNvPr>
          <p:cNvSpPr txBox="1"/>
          <p:nvPr/>
        </p:nvSpPr>
        <p:spPr>
          <a:xfrm>
            <a:off x="1684095" y="6417018"/>
            <a:ext cx="8094973" cy="369332"/>
          </a:xfrm>
          <a:prstGeom prst="rect">
            <a:avLst/>
          </a:prstGeom>
          <a:noFill/>
        </p:spPr>
        <p:txBody>
          <a:bodyPr wrap="none" rtlCol="0">
            <a:spAutoFit/>
          </a:bodyPr>
          <a:lstStyle/>
          <a:p>
            <a:r>
              <a:rPr lang="en-US" dirty="0">
                <a:solidFill>
                  <a:schemeClr val="bg1"/>
                </a:solidFill>
              </a:rPr>
              <a:t>Pressure = </a:t>
            </a:r>
            <a:r>
              <a:rPr lang="en-US" dirty="0" err="1">
                <a:solidFill>
                  <a:schemeClr val="bg1"/>
                </a:solidFill>
              </a:rPr>
              <a:t>Tank_pressure</a:t>
            </a:r>
            <a:r>
              <a:rPr lang="en-US" dirty="0">
                <a:solidFill>
                  <a:schemeClr val="bg1"/>
                </a:solidFill>
              </a:rPr>
              <a:t> + </a:t>
            </a:r>
            <a:r>
              <a:rPr lang="en-US" dirty="0" err="1">
                <a:solidFill>
                  <a:schemeClr val="bg1"/>
                </a:solidFill>
              </a:rPr>
              <a:t>Supply_loss</a:t>
            </a:r>
            <a:r>
              <a:rPr lang="en-US" dirty="0">
                <a:solidFill>
                  <a:schemeClr val="bg1"/>
                </a:solidFill>
              </a:rPr>
              <a:t> + </a:t>
            </a:r>
            <a:r>
              <a:rPr lang="en-US" dirty="0" err="1">
                <a:solidFill>
                  <a:schemeClr val="bg1"/>
                </a:solidFill>
              </a:rPr>
              <a:t>Fitting_loss</a:t>
            </a:r>
            <a:r>
              <a:rPr lang="en-US" dirty="0">
                <a:solidFill>
                  <a:schemeClr val="bg1"/>
                </a:solidFill>
              </a:rPr>
              <a:t> + </a:t>
            </a:r>
            <a:r>
              <a:rPr lang="en-US" dirty="0" err="1">
                <a:solidFill>
                  <a:schemeClr val="bg1"/>
                </a:solidFill>
              </a:rPr>
              <a:t>Reduction_loss</a:t>
            </a:r>
            <a:r>
              <a:rPr lang="en-US" dirty="0">
                <a:solidFill>
                  <a:schemeClr val="bg1"/>
                </a:solidFill>
              </a:rPr>
              <a:t> + </a:t>
            </a:r>
            <a:r>
              <a:rPr lang="en-US" dirty="0" err="1">
                <a:solidFill>
                  <a:schemeClr val="bg1"/>
                </a:solidFill>
              </a:rPr>
              <a:t>House_loss</a:t>
            </a:r>
            <a:endParaRPr lang="en-US" dirty="0">
              <a:solidFill>
                <a:schemeClr val="bg1"/>
              </a:solidFill>
            </a:endParaRPr>
          </a:p>
        </p:txBody>
      </p:sp>
      <p:pic>
        <p:nvPicPr>
          <p:cNvPr id="6" name="Picture 5">
            <a:extLst>
              <a:ext uri="{FF2B5EF4-FFF2-40B4-BE49-F238E27FC236}">
                <a16:creationId xmlns:a16="http://schemas.microsoft.com/office/drawing/2014/main" id="{E76B0930-3DED-3BF8-CAA9-AA3BDD4D8795}"/>
              </a:ext>
            </a:extLst>
          </p:cNvPr>
          <p:cNvPicPr>
            <a:picLocks noChangeAspect="1"/>
          </p:cNvPicPr>
          <p:nvPr/>
        </p:nvPicPr>
        <p:blipFill>
          <a:blip r:embed="rId7"/>
          <a:stretch>
            <a:fillRect/>
          </a:stretch>
        </p:blipFill>
        <p:spPr>
          <a:xfrm>
            <a:off x="10886817" y="6069106"/>
            <a:ext cx="1127927" cy="801422"/>
          </a:xfrm>
          <a:prstGeom prst="rect">
            <a:avLst/>
          </a:prstGeom>
        </p:spPr>
      </p:pic>
    </p:spTree>
    <p:extLst>
      <p:ext uri="{BB962C8B-B14F-4D97-AF65-F5344CB8AC3E}">
        <p14:creationId xmlns:p14="http://schemas.microsoft.com/office/powerpoint/2010/main" val="536062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797D-243A-7542-21AE-DD8BEEE419DC}"/>
              </a:ext>
            </a:extLst>
          </p:cNvPr>
          <p:cNvSpPr>
            <a:spLocks noGrp="1"/>
          </p:cNvSpPr>
          <p:nvPr>
            <p:ph type="title"/>
          </p:nvPr>
        </p:nvSpPr>
        <p:spPr>
          <a:xfrm>
            <a:off x="0" y="-374615"/>
            <a:ext cx="10515600" cy="1325563"/>
          </a:xfrm>
        </p:spPr>
        <p:txBody>
          <a:bodyPr/>
          <a:lstStyle/>
          <a:p>
            <a:r>
              <a:rPr lang="en-US" dirty="0"/>
              <a:t>Design – Module 5 </a:t>
            </a:r>
          </a:p>
        </p:txBody>
      </p:sp>
      <p:pic>
        <p:nvPicPr>
          <p:cNvPr id="3" name="Picture 2" descr="A diagram of a city water distribution system that stores&#10;        water in an elevated tank">
            <a:extLst>
              <a:ext uri="{FF2B5EF4-FFF2-40B4-BE49-F238E27FC236}">
                <a16:creationId xmlns:a16="http://schemas.microsoft.com/office/drawing/2014/main" id="{E18E3AEC-29BF-EAD2-3472-4573C6A82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2" y="521981"/>
            <a:ext cx="12165157" cy="63360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DE1AAB-8B53-8980-3056-7C9ABCE814D7}"/>
              </a:ext>
            </a:extLst>
          </p:cNvPr>
          <p:cNvSpPr txBox="1"/>
          <p:nvPr/>
        </p:nvSpPr>
        <p:spPr>
          <a:xfrm>
            <a:off x="2452099" y="2045837"/>
            <a:ext cx="1647290" cy="369332"/>
          </a:xfrm>
          <a:prstGeom prst="rect">
            <a:avLst/>
          </a:prstGeom>
          <a:noFill/>
        </p:spPr>
        <p:txBody>
          <a:bodyPr wrap="square">
            <a:spAutoFit/>
          </a:bodyPr>
          <a:lstStyle/>
          <a:p>
            <a:r>
              <a:rPr lang="en-US" dirty="0" err="1">
                <a:solidFill>
                  <a:schemeClr val="bg1"/>
                </a:solidFill>
              </a:rPr>
              <a:t>tower_height</a:t>
            </a:r>
            <a:endParaRPr lang="en-US" dirty="0">
              <a:solidFill>
                <a:schemeClr val="bg1"/>
              </a:solidFill>
            </a:endParaRPr>
          </a:p>
        </p:txBody>
      </p:sp>
      <p:cxnSp>
        <p:nvCxnSpPr>
          <p:cNvPr id="7" name="Straight Arrow Connector 6">
            <a:extLst>
              <a:ext uri="{FF2B5EF4-FFF2-40B4-BE49-F238E27FC236}">
                <a16:creationId xmlns:a16="http://schemas.microsoft.com/office/drawing/2014/main" id="{522FE8D0-6B35-31E7-2FF4-C84997BFE1D5}"/>
              </a:ext>
            </a:extLst>
          </p:cNvPr>
          <p:cNvCxnSpPr/>
          <p:nvPr/>
        </p:nvCxnSpPr>
        <p:spPr>
          <a:xfrm>
            <a:off x="3606229" y="2404153"/>
            <a:ext cx="0" cy="1767155"/>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816EBEBA-89CD-C5A1-8FD8-5D2C5246846C}"/>
              </a:ext>
            </a:extLst>
          </p:cNvPr>
          <p:cNvSpPr txBox="1"/>
          <p:nvPr/>
        </p:nvSpPr>
        <p:spPr>
          <a:xfrm>
            <a:off x="2452099" y="1124598"/>
            <a:ext cx="1369028" cy="369332"/>
          </a:xfrm>
          <a:prstGeom prst="rect">
            <a:avLst/>
          </a:prstGeom>
          <a:noFill/>
        </p:spPr>
        <p:txBody>
          <a:bodyPr wrap="square">
            <a:spAutoFit/>
          </a:bodyPr>
          <a:lstStyle/>
          <a:p>
            <a:r>
              <a:rPr lang="en-US" dirty="0" err="1">
                <a:solidFill>
                  <a:schemeClr val="bg1"/>
                </a:solidFill>
              </a:rPr>
              <a:t>tank_height</a:t>
            </a:r>
            <a:endParaRPr lang="en-US" dirty="0">
              <a:solidFill>
                <a:schemeClr val="bg1"/>
              </a:solidFill>
            </a:endParaRPr>
          </a:p>
        </p:txBody>
      </p:sp>
      <p:cxnSp>
        <p:nvCxnSpPr>
          <p:cNvPr id="10" name="Straight Arrow Connector 9">
            <a:extLst>
              <a:ext uri="{FF2B5EF4-FFF2-40B4-BE49-F238E27FC236}">
                <a16:creationId xmlns:a16="http://schemas.microsoft.com/office/drawing/2014/main" id="{DAE7440C-2D2A-3D5D-C42B-24D9CC01978C}"/>
              </a:ext>
            </a:extLst>
          </p:cNvPr>
          <p:cNvCxnSpPr>
            <a:cxnSpLocks/>
          </p:cNvCxnSpPr>
          <p:nvPr/>
        </p:nvCxnSpPr>
        <p:spPr>
          <a:xfrm flipH="1">
            <a:off x="3606229" y="1493930"/>
            <a:ext cx="8562" cy="551907"/>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C6AADE1F-3273-E5C2-15D5-61FB2AB74438}"/>
              </a:ext>
            </a:extLst>
          </p:cNvPr>
          <p:cNvSpPr txBox="1"/>
          <p:nvPr/>
        </p:nvSpPr>
        <p:spPr>
          <a:xfrm>
            <a:off x="166255" y="841966"/>
            <a:ext cx="3933134" cy="369332"/>
          </a:xfrm>
          <a:prstGeom prst="rect">
            <a:avLst/>
          </a:prstGeom>
          <a:noFill/>
        </p:spPr>
        <p:txBody>
          <a:bodyPr wrap="square">
            <a:spAutoFit/>
          </a:bodyPr>
          <a:lstStyle/>
          <a:p>
            <a:r>
              <a:rPr lang="en-US" dirty="0" err="1">
                <a:solidFill>
                  <a:schemeClr val="bg1"/>
                </a:solidFill>
              </a:rPr>
              <a:t>water_height</a:t>
            </a:r>
            <a:r>
              <a:rPr lang="en-US" dirty="0">
                <a:solidFill>
                  <a:schemeClr val="bg1"/>
                </a:solidFill>
              </a:rPr>
              <a:t>= </a:t>
            </a:r>
            <a:r>
              <a:rPr lang="en-US" dirty="0" err="1">
                <a:solidFill>
                  <a:schemeClr val="bg1"/>
                </a:solidFill>
              </a:rPr>
              <a:t>water_column_height</a:t>
            </a:r>
            <a:r>
              <a:rPr lang="en-US" dirty="0">
                <a:solidFill>
                  <a:schemeClr val="bg1"/>
                </a:solidFill>
              </a:rPr>
              <a:t>()</a:t>
            </a:r>
          </a:p>
        </p:txBody>
      </p:sp>
      <p:pic>
        <p:nvPicPr>
          <p:cNvPr id="14" name="Picture 13">
            <a:extLst>
              <a:ext uri="{FF2B5EF4-FFF2-40B4-BE49-F238E27FC236}">
                <a16:creationId xmlns:a16="http://schemas.microsoft.com/office/drawing/2014/main" id="{E7D41B84-FAD8-51EC-4E8B-4CE812BC9099}"/>
              </a:ext>
            </a:extLst>
          </p:cNvPr>
          <p:cNvPicPr>
            <a:picLocks noChangeAspect="1"/>
          </p:cNvPicPr>
          <p:nvPr/>
        </p:nvPicPr>
        <p:blipFill>
          <a:blip r:embed="rId3"/>
          <a:stretch>
            <a:fillRect/>
          </a:stretch>
        </p:blipFill>
        <p:spPr>
          <a:xfrm>
            <a:off x="139413" y="1146880"/>
            <a:ext cx="2037854" cy="708068"/>
          </a:xfrm>
          <a:prstGeom prst="rect">
            <a:avLst/>
          </a:prstGeom>
        </p:spPr>
      </p:pic>
      <p:cxnSp>
        <p:nvCxnSpPr>
          <p:cNvPr id="15" name="Straight Arrow Connector 14">
            <a:extLst>
              <a:ext uri="{FF2B5EF4-FFF2-40B4-BE49-F238E27FC236}">
                <a16:creationId xmlns:a16="http://schemas.microsoft.com/office/drawing/2014/main" id="{A4EDB1F5-1575-2649-A39C-F20E60ED71E0}"/>
              </a:ext>
            </a:extLst>
          </p:cNvPr>
          <p:cNvCxnSpPr>
            <a:cxnSpLocks/>
          </p:cNvCxnSpPr>
          <p:nvPr/>
        </p:nvCxnSpPr>
        <p:spPr>
          <a:xfrm>
            <a:off x="2294990" y="1252600"/>
            <a:ext cx="15412" cy="2918708"/>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9EEB2F84-F47B-3A58-787C-65FA06F256CE}"/>
              </a:ext>
            </a:extLst>
          </p:cNvPr>
          <p:cNvSpPr/>
          <p:nvPr/>
        </p:nvSpPr>
        <p:spPr>
          <a:xfrm>
            <a:off x="62001" y="4171308"/>
            <a:ext cx="5195799" cy="82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D076A2-82DD-74F4-7644-36763951B1BB}"/>
              </a:ext>
            </a:extLst>
          </p:cNvPr>
          <p:cNvSpPr txBox="1"/>
          <p:nvPr/>
        </p:nvSpPr>
        <p:spPr>
          <a:xfrm>
            <a:off x="4507786" y="4582542"/>
            <a:ext cx="5283486" cy="369332"/>
          </a:xfrm>
          <a:prstGeom prst="rect">
            <a:avLst/>
          </a:prstGeom>
          <a:noFill/>
        </p:spPr>
        <p:txBody>
          <a:bodyPr wrap="square">
            <a:spAutoFit/>
          </a:bodyPr>
          <a:lstStyle/>
          <a:p>
            <a:r>
              <a:rPr lang="en-US" dirty="0" err="1">
                <a:solidFill>
                  <a:schemeClr val="accent6"/>
                </a:solidFill>
              </a:rPr>
              <a:t>Tank_pressure</a:t>
            </a:r>
            <a:r>
              <a:rPr lang="en-US" dirty="0">
                <a:solidFill>
                  <a:schemeClr val="accent6"/>
                </a:solidFill>
              </a:rPr>
              <a:t> </a:t>
            </a:r>
            <a:r>
              <a:rPr lang="en-US" dirty="0">
                <a:solidFill>
                  <a:schemeClr val="bg1"/>
                </a:solidFill>
              </a:rPr>
              <a:t>= </a:t>
            </a:r>
            <a:r>
              <a:rPr lang="en-US" dirty="0" err="1">
                <a:solidFill>
                  <a:schemeClr val="bg1"/>
                </a:solidFill>
              </a:rPr>
              <a:t>pressure_gain_from_water_height</a:t>
            </a:r>
            <a:r>
              <a:rPr lang="en-US" dirty="0">
                <a:solidFill>
                  <a:schemeClr val="bg1"/>
                </a:solidFill>
              </a:rPr>
              <a:t>()</a:t>
            </a:r>
          </a:p>
        </p:txBody>
      </p:sp>
      <p:pic>
        <p:nvPicPr>
          <p:cNvPr id="20" name="Picture 19">
            <a:extLst>
              <a:ext uri="{FF2B5EF4-FFF2-40B4-BE49-F238E27FC236}">
                <a16:creationId xmlns:a16="http://schemas.microsoft.com/office/drawing/2014/main" id="{BADEC221-AFE7-30EB-DE90-382AD4051D6D}"/>
              </a:ext>
            </a:extLst>
          </p:cNvPr>
          <p:cNvPicPr>
            <a:picLocks noChangeAspect="1"/>
          </p:cNvPicPr>
          <p:nvPr/>
        </p:nvPicPr>
        <p:blipFill>
          <a:blip r:embed="rId4"/>
          <a:stretch>
            <a:fillRect/>
          </a:stretch>
        </p:blipFill>
        <p:spPr>
          <a:xfrm>
            <a:off x="4597614" y="4966660"/>
            <a:ext cx="1864831" cy="689334"/>
          </a:xfrm>
          <a:prstGeom prst="rect">
            <a:avLst/>
          </a:prstGeom>
        </p:spPr>
      </p:pic>
      <p:sp>
        <p:nvSpPr>
          <p:cNvPr id="22" name="TextBox 21">
            <a:extLst>
              <a:ext uri="{FF2B5EF4-FFF2-40B4-BE49-F238E27FC236}">
                <a16:creationId xmlns:a16="http://schemas.microsoft.com/office/drawing/2014/main" id="{8FB1CC23-0F42-9D6C-66D3-DB9BABFB8502}"/>
              </a:ext>
            </a:extLst>
          </p:cNvPr>
          <p:cNvSpPr txBox="1"/>
          <p:nvPr/>
        </p:nvSpPr>
        <p:spPr>
          <a:xfrm>
            <a:off x="5127652" y="1763807"/>
            <a:ext cx="3939283" cy="369332"/>
          </a:xfrm>
          <a:prstGeom prst="rect">
            <a:avLst/>
          </a:prstGeom>
          <a:noFill/>
        </p:spPr>
        <p:txBody>
          <a:bodyPr wrap="square">
            <a:spAutoFit/>
          </a:bodyPr>
          <a:lstStyle/>
          <a:p>
            <a:r>
              <a:rPr lang="en-US" dirty="0" err="1">
                <a:solidFill>
                  <a:srgbClr val="FF0000"/>
                </a:solidFill>
              </a:rPr>
              <a:t>Supply_loss</a:t>
            </a:r>
            <a:r>
              <a:rPr lang="en-US" dirty="0">
                <a:solidFill>
                  <a:srgbClr val="FF0000"/>
                </a:solidFill>
              </a:rPr>
              <a:t> </a:t>
            </a:r>
            <a:r>
              <a:rPr lang="en-US" dirty="0">
                <a:solidFill>
                  <a:schemeClr val="bg1"/>
                </a:solidFill>
              </a:rPr>
              <a:t>= </a:t>
            </a:r>
            <a:r>
              <a:rPr lang="en-US" dirty="0" err="1">
                <a:solidFill>
                  <a:schemeClr val="bg1"/>
                </a:solidFill>
              </a:rPr>
              <a:t>pressure_loss_from_pipe</a:t>
            </a:r>
            <a:endParaRPr lang="en-US" dirty="0">
              <a:solidFill>
                <a:schemeClr val="bg1"/>
              </a:solidFill>
            </a:endParaRPr>
          </a:p>
        </p:txBody>
      </p:sp>
      <p:pic>
        <p:nvPicPr>
          <p:cNvPr id="26" name="Picture 25">
            <a:extLst>
              <a:ext uri="{FF2B5EF4-FFF2-40B4-BE49-F238E27FC236}">
                <a16:creationId xmlns:a16="http://schemas.microsoft.com/office/drawing/2014/main" id="{5E796182-4EDF-D9E3-1E06-7777F25BF34D}"/>
              </a:ext>
            </a:extLst>
          </p:cNvPr>
          <p:cNvPicPr>
            <a:picLocks noChangeAspect="1"/>
          </p:cNvPicPr>
          <p:nvPr/>
        </p:nvPicPr>
        <p:blipFill>
          <a:blip r:embed="rId5"/>
          <a:stretch>
            <a:fillRect/>
          </a:stretch>
        </p:blipFill>
        <p:spPr>
          <a:xfrm>
            <a:off x="5253519" y="2162381"/>
            <a:ext cx="1108429" cy="485716"/>
          </a:xfrm>
          <a:prstGeom prst="rect">
            <a:avLst/>
          </a:prstGeom>
        </p:spPr>
      </p:pic>
      <p:cxnSp>
        <p:nvCxnSpPr>
          <p:cNvPr id="27" name="Straight Arrow Connector 26">
            <a:extLst>
              <a:ext uri="{FF2B5EF4-FFF2-40B4-BE49-F238E27FC236}">
                <a16:creationId xmlns:a16="http://schemas.microsoft.com/office/drawing/2014/main" id="{2463C08F-35BB-8F35-08CE-175117FFB885}"/>
              </a:ext>
            </a:extLst>
          </p:cNvPr>
          <p:cNvCxnSpPr>
            <a:cxnSpLocks/>
          </p:cNvCxnSpPr>
          <p:nvPr/>
        </p:nvCxnSpPr>
        <p:spPr>
          <a:xfrm flipH="1">
            <a:off x="5630238" y="2162381"/>
            <a:ext cx="2383605" cy="2008927"/>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EC6BF0B1-C67C-E272-EB9C-0A5C2802283F}"/>
              </a:ext>
            </a:extLst>
          </p:cNvPr>
          <p:cNvSpPr txBox="1"/>
          <p:nvPr/>
        </p:nvSpPr>
        <p:spPr>
          <a:xfrm>
            <a:off x="1684095" y="6417018"/>
            <a:ext cx="4053097" cy="369332"/>
          </a:xfrm>
          <a:prstGeom prst="rect">
            <a:avLst/>
          </a:prstGeom>
          <a:noFill/>
        </p:spPr>
        <p:txBody>
          <a:bodyPr wrap="none" rtlCol="0">
            <a:spAutoFit/>
          </a:bodyPr>
          <a:lstStyle/>
          <a:p>
            <a:r>
              <a:rPr lang="en-US" dirty="0">
                <a:solidFill>
                  <a:schemeClr val="bg1"/>
                </a:solidFill>
              </a:rPr>
              <a:t>Pressure = </a:t>
            </a:r>
            <a:r>
              <a:rPr lang="en-US" dirty="0" err="1">
                <a:solidFill>
                  <a:schemeClr val="accent6"/>
                </a:solidFill>
              </a:rPr>
              <a:t>Tank_pressure</a:t>
            </a:r>
            <a:r>
              <a:rPr lang="en-US" dirty="0">
                <a:solidFill>
                  <a:schemeClr val="accent6"/>
                </a:solidFill>
              </a:rPr>
              <a:t> </a:t>
            </a:r>
            <a:r>
              <a:rPr lang="en-US" dirty="0">
                <a:solidFill>
                  <a:srgbClr val="FF0000"/>
                </a:solidFill>
              </a:rPr>
              <a:t>+ </a:t>
            </a:r>
            <a:r>
              <a:rPr lang="en-US" dirty="0" err="1">
                <a:solidFill>
                  <a:srgbClr val="FF0000"/>
                </a:solidFill>
              </a:rPr>
              <a:t>Supply_loss</a:t>
            </a:r>
            <a:r>
              <a:rPr lang="en-US" dirty="0">
                <a:solidFill>
                  <a:srgbClr val="FF0000"/>
                </a:solidFill>
              </a:rPr>
              <a:t> </a:t>
            </a:r>
          </a:p>
        </p:txBody>
      </p:sp>
    </p:spTree>
    <p:extLst>
      <p:ext uri="{BB962C8B-B14F-4D97-AF65-F5344CB8AC3E}">
        <p14:creationId xmlns:p14="http://schemas.microsoft.com/office/powerpoint/2010/main" val="2924312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121754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pPr algn="r"/>
            <a:r>
              <a:rPr lang="en-US" dirty="0" err="1"/>
              <a:t>water_flow.py</a:t>
            </a:r>
            <a:r>
              <a:rPr lang="en-US" dirty="0"/>
              <a:t>: main</a:t>
            </a:r>
          </a:p>
        </p:txBody>
      </p:sp>
      <p:sp>
        <p:nvSpPr>
          <p:cNvPr id="16" name="Rectangle 15">
            <a:extLst>
              <a:ext uri="{FF2B5EF4-FFF2-40B4-BE49-F238E27FC236}">
                <a16:creationId xmlns:a16="http://schemas.microsoft.com/office/drawing/2014/main" id="{8AD9E4E5-2C1A-1533-C410-62E0EC5394F5}"/>
              </a:ext>
            </a:extLst>
          </p:cNvPr>
          <p:cNvSpPr/>
          <p:nvPr/>
        </p:nvSpPr>
        <p:spPr>
          <a:xfrm>
            <a:off x="193681" y="5138609"/>
            <a:ext cx="2518920" cy="28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water_column_height</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1394200" y="484775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694367" y="512253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1611811" y="4812886"/>
            <a:ext cx="1448928" cy="369332"/>
          </a:xfrm>
          <a:prstGeom prst="rect">
            <a:avLst/>
          </a:prstGeom>
          <a:noFill/>
        </p:spPr>
        <p:txBody>
          <a:bodyPr wrap="square">
            <a:spAutoFit/>
          </a:bodyPr>
          <a:lstStyle/>
          <a:p>
            <a:r>
              <a:rPr lang="en-US" dirty="0" err="1"/>
              <a:t>Tank_height</a:t>
            </a:r>
            <a:endParaRPr lang="en-US" dirty="0"/>
          </a:p>
        </p:txBody>
      </p:sp>
      <p:sp>
        <p:nvSpPr>
          <p:cNvPr id="20" name="Rectangle 19">
            <a:extLst>
              <a:ext uri="{FF2B5EF4-FFF2-40B4-BE49-F238E27FC236}">
                <a16:creationId xmlns:a16="http://schemas.microsoft.com/office/drawing/2014/main" id="{0E965FA7-38A8-132B-C6A4-447C39C52D5D}"/>
              </a:ext>
            </a:extLst>
          </p:cNvPr>
          <p:cNvSpPr/>
          <p:nvPr/>
        </p:nvSpPr>
        <p:spPr>
          <a:xfrm>
            <a:off x="3060740" y="5105206"/>
            <a:ext cx="36541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pressure_gain_from_water_height</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5408082" y="483088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6708249" y="510566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5625693" y="4796022"/>
            <a:ext cx="1159401" cy="369332"/>
          </a:xfrm>
          <a:prstGeom prst="rect">
            <a:avLst/>
          </a:prstGeom>
          <a:noFill/>
        </p:spPr>
        <p:txBody>
          <a:bodyPr wrap="square">
            <a:spAutoFit/>
          </a:bodyPr>
          <a:lstStyle/>
          <a:p>
            <a:r>
              <a:rPr lang="en-US" dirty="0"/>
              <a:t>height</a:t>
            </a:r>
          </a:p>
        </p:txBody>
      </p:sp>
      <p:sp>
        <p:nvSpPr>
          <p:cNvPr id="24" name="Rectangle 23">
            <a:extLst>
              <a:ext uri="{FF2B5EF4-FFF2-40B4-BE49-F238E27FC236}">
                <a16:creationId xmlns:a16="http://schemas.microsoft.com/office/drawing/2014/main" id="{B33175E3-D320-DCCF-1BF9-684F1C3272B6}"/>
              </a:ext>
            </a:extLst>
          </p:cNvPr>
          <p:cNvSpPr/>
          <p:nvPr/>
        </p:nvSpPr>
        <p:spPr>
          <a:xfrm>
            <a:off x="7788235" y="5105206"/>
            <a:ext cx="3934714" cy="282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pressure_loss_from_pipe</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9073384" y="386542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11716290" y="510566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9290995" y="3830556"/>
            <a:ext cx="1982747" cy="369332"/>
          </a:xfrm>
          <a:prstGeom prst="rect">
            <a:avLst/>
          </a:prstGeom>
          <a:noFill/>
        </p:spPr>
        <p:txBody>
          <a:bodyPr wrap="square">
            <a:spAutoFit/>
          </a:bodyPr>
          <a:lstStyle/>
          <a:p>
            <a:r>
              <a:rPr lang="en-US" dirty="0" err="1"/>
              <a:t>pipe_diameter</a:t>
            </a:r>
            <a:endParaRPr lang="en-US" dirty="0"/>
          </a:p>
        </p:txBody>
      </p:sp>
      <p:sp>
        <p:nvSpPr>
          <p:cNvPr id="10" name="Striped Right Arrow 9">
            <a:extLst>
              <a:ext uri="{FF2B5EF4-FFF2-40B4-BE49-F238E27FC236}">
                <a16:creationId xmlns:a16="http://schemas.microsoft.com/office/drawing/2014/main" id="{4D4CB629-0956-2B30-AA35-0AE3A4FC9B84}"/>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riped Right Arrow 10">
            <a:extLst>
              <a:ext uri="{FF2B5EF4-FFF2-40B4-BE49-F238E27FC236}">
                <a16:creationId xmlns:a16="http://schemas.microsoft.com/office/drawing/2014/main" id="{FFB83EA1-7810-6649-8DD8-E968DCC014D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gnetic Disk 1">
            <a:extLst>
              <a:ext uri="{FF2B5EF4-FFF2-40B4-BE49-F238E27FC236}">
                <a16:creationId xmlns:a16="http://schemas.microsoft.com/office/drawing/2014/main" id="{B9B22550-48D0-97A4-81DF-68BE439EA473}"/>
              </a:ext>
            </a:extLst>
          </p:cNvPr>
          <p:cNvSpPr/>
          <p:nvPr/>
        </p:nvSpPr>
        <p:spPr>
          <a:xfrm>
            <a:off x="1394200" y="45269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E388B4-BA7C-7B38-8476-36B4450E63AB}"/>
              </a:ext>
            </a:extLst>
          </p:cNvPr>
          <p:cNvSpPr txBox="1"/>
          <p:nvPr/>
        </p:nvSpPr>
        <p:spPr>
          <a:xfrm>
            <a:off x="1584541" y="4503647"/>
            <a:ext cx="1653913" cy="369332"/>
          </a:xfrm>
          <a:prstGeom prst="rect">
            <a:avLst/>
          </a:prstGeom>
          <a:noFill/>
        </p:spPr>
        <p:txBody>
          <a:bodyPr wrap="square">
            <a:spAutoFit/>
          </a:bodyPr>
          <a:lstStyle/>
          <a:p>
            <a:r>
              <a:rPr lang="en-US" dirty="0" err="1"/>
              <a:t>Tower_height</a:t>
            </a:r>
            <a:endParaRPr lang="en-US" dirty="0"/>
          </a:p>
        </p:txBody>
      </p:sp>
      <p:pic>
        <p:nvPicPr>
          <p:cNvPr id="5" name="Picture 4">
            <a:extLst>
              <a:ext uri="{FF2B5EF4-FFF2-40B4-BE49-F238E27FC236}">
                <a16:creationId xmlns:a16="http://schemas.microsoft.com/office/drawing/2014/main" id="{F348B125-4E3A-70A7-A6D6-2E0CC18EDF53}"/>
              </a:ext>
            </a:extLst>
          </p:cNvPr>
          <p:cNvPicPr>
            <a:picLocks noChangeAspect="1"/>
          </p:cNvPicPr>
          <p:nvPr/>
        </p:nvPicPr>
        <p:blipFill>
          <a:blip r:embed="rId3"/>
          <a:stretch>
            <a:fillRect/>
          </a:stretch>
        </p:blipFill>
        <p:spPr>
          <a:xfrm>
            <a:off x="193681" y="5519535"/>
            <a:ext cx="2765777" cy="952529"/>
          </a:xfrm>
          <a:prstGeom prst="rect">
            <a:avLst/>
          </a:prstGeom>
        </p:spPr>
      </p:pic>
      <p:pic>
        <p:nvPicPr>
          <p:cNvPr id="9" name="Picture 8">
            <a:extLst>
              <a:ext uri="{FF2B5EF4-FFF2-40B4-BE49-F238E27FC236}">
                <a16:creationId xmlns:a16="http://schemas.microsoft.com/office/drawing/2014/main" id="{D60D8CF4-FFC5-3619-714B-D7465C254846}"/>
              </a:ext>
            </a:extLst>
          </p:cNvPr>
          <p:cNvPicPr>
            <a:picLocks noChangeAspect="1"/>
          </p:cNvPicPr>
          <p:nvPr/>
        </p:nvPicPr>
        <p:blipFill>
          <a:blip r:embed="rId4"/>
          <a:stretch>
            <a:fillRect/>
          </a:stretch>
        </p:blipFill>
        <p:spPr>
          <a:xfrm>
            <a:off x="3187565" y="5519535"/>
            <a:ext cx="2765777" cy="1066324"/>
          </a:xfrm>
          <a:prstGeom prst="rect">
            <a:avLst/>
          </a:prstGeom>
        </p:spPr>
      </p:pic>
      <p:pic>
        <p:nvPicPr>
          <p:cNvPr id="12" name="Picture 11">
            <a:extLst>
              <a:ext uri="{FF2B5EF4-FFF2-40B4-BE49-F238E27FC236}">
                <a16:creationId xmlns:a16="http://schemas.microsoft.com/office/drawing/2014/main" id="{B3994084-7803-1B43-7488-F5349DB5313E}"/>
              </a:ext>
            </a:extLst>
          </p:cNvPr>
          <p:cNvPicPr>
            <a:picLocks noChangeAspect="1"/>
          </p:cNvPicPr>
          <p:nvPr/>
        </p:nvPicPr>
        <p:blipFill>
          <a:blip r:embed="rId5"/>
          <a:stretch>
            <a:fillRect/>
          </a:stretch>
        </p:blipFill>
        <p:spPr>
          <a:xfrm>
            <a:off x="8142147" y="5439674"/>
            <a:ext cx="3015848" cy="1308346"/>
          </a:xfrm>
          <a:prstGeom prst="rect">
            <a:avLst/>
          </a:prstGeom>
        </p:spPr>
      </p:pic>
      <p:sp>
        <p:nvSpPr>
          <p:cNvPr id="13" name="Magnetic Disk 12">
            <a:extLst>
              <a:ext uri="{FF2B5EF4-FFF2-40B4-BE49-F238E27FC236}">
                <a16:creationId xmlns:a16="http://schemas.microsoft.com/office/drawing/2014/main" id="{55FE4DC1-1EF4-A154-E051-C2EAFB6C0BFC}"/>
              </a:ext>
            </a:extLst>
          </p:cNvPr>
          <p:cNvSpPr/>
          <p:nvPr/>
        </p:nvSpPr>
        <p:spPr>
          <a:xfrm>
            <a:off x="9073384" y="41949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18FD995-D53A-8CE9-494C-D89615E530A1}"/>
              </a:ext>
            </a:extLst>
          </p:cNvPr>
          <p:cNvSpPr txBox="1"/>
          <p:nvPr/>
        </p:nvSpPr>
        <p:spPr>
          <a:xfrm>
            <a:off x="9290995" y="4160083"/>
            <a:ext cx="1867000" cy="369332"/>
          </a:xfrm>
          <a:prstGeom prst="rect">
            <a:avLst/>
          </a:prstGeom>
          <a:noFill/>
        </p:spPr>
        <p:txBody>
          <a:bodyPr wrap="square">
            <a:spAutoFit/>
          </a:bodyPr>
          <a:lstStyle/>
          <a:p>
            <a:r>
              <a:rPr lang="en-US" dirty="0" err="1"/>
              <a:t>pipe_length</a:t>
            </a:r>
            <a:endParaRPr lang="en-US" dirty="0"/>
          </a:p>
        </p:txBody>
      </p:sp>
      <p:sp>
        <p:nvSpPr>
          <p:cNvPr id="15" name="Magnetic Disk 14">
            <a:extLst>
              <a:ext uri="{FF2B5EF4-FFF2-40B4-BE49-F238E27FC236}">
                <a16:creationId xmlns:a16="http://schemas.microsoft.com/office/drawing/2014/main" id="{D0ED82A6-F965-3AA0-57C8-1C4866AF94AE}"/>
              </a:ext>
            </a:extLst>
          </p:cNvPr>
          <p:cNvSpPr/>
          <p:nvPr/>
        </p:nvSpPr>
        <p:spPr>
          <a:xfrm>
            <a:off x="9073384" y="451328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61EA30C-A34A-395B-9AA3-5C120A325EF7}"/>
              </a:ext>
            </a:extLst>
          </p:cNvPr>
          <p:cNvSpPr txBox="1"/>
          <p:nvPr/>
        </p:nvSpPr>
        <p:spPr>
          <a:xfrm>
            <a:off x="9290995" y="4478418"/>
            <a:ext cx="1982747" cy="369332"/>
          </a:xfrm>
          <a:prstGeom prst="rect">
            <a:avLst/>
          </a:prstGeom>
          <a:noFill/>
        </p:spPr>
        <p:txBody>
          <a:bodyPr wrap="square">
            <a:spAutoFit/>
          </a:bodyPr>
          <a:lstStyle/>
          <a:p>
            <a:r>
              <a:rPr lang="en-US" dirty="0" err="1"/>
              <a:t>friction_factor</a:t>
            </a:r>
            <a:endParaRPr lang="en-US" dirty="0"/>
          </a:p>
        </p:txBody>
      </p:sp>
      <p:sp>
        <p:nvSpPr>
          <p:cNvPr id="29" name="Magnetic Disk 28">
            <a:extLst>
              <a:ext uri="{FF2B5EF4-FFF2-40B4-BE49-F238E27FC236}">
                <a16:creationId xmlns:a16="http://schemas.microsoft.com/office/drawing/2014/main" id="{BEC8B3C6-DDE3-460A-5EE4-165BE0BE0CC0}"/>
              </a:ext>
            </a:extLst>
          </p:cNvPr>
          <p:cNvSpPr/>
          <p:nvPr/>
        </p:nvSpPr>
        <p:spPr>
          <a:xfrm>
            <a:off x="9084611" y="4803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2E207FF-009E-CBE4-945B-7FB2DF05A185}"/>
              </a:ext>
            </a:extLst>
          </p:cNvPr>
          <p:cNvSpPr txBox="1"/>
          <p:nvPr/>
        </p:nvSpPr>
        <p:spPr>
          <a:xfrm>
            <a:off x="9302222" y="4768140"/>
            <a:ext cx="1971520" cy="369332"/>
          </a:xfrm>
          <a:prstGeom prst="rect">
            <a:avLst/>
          </a:prstGeom>
          <a:noFill/>
        </p:spPr>
        <p:txBody>
          <a:bodyPr wrap="square">
            <a:spAutoFit/>
          </a:bodyPr>
          <a:lstStyle/>
          <a:p>
            <a:r>
              <a:rPr lang="en-US" dirty="0" err="1"/>
              <a:t>fluid_velocity</a:t>
            </a:r>
            <a:endParaRPr lang="en-US" dirty="0"/>
          </a:p>
        </p:txBody>
      </p:sp>
      <p:pic>
        <p:nvPicPr>
          <p:cNvPr id="31" name="Picture 30">
            <a:extLst>
              <a:ext uri="{FF2B5EF4-FFF2-40B4-BE49-F238E27FC236}">
                <a16:creationId xmlns:a16="http://schemas.microsoft.com/office/drawing/2014/main" id="{6456D590-B4C7-42CC-A54C-E1B57CD346AC}"/>
              </a:ext>
            </a:extLst>
          </p:cNvPr>
          <p:cNvPicPr>
            <a:picLocks noChangeAspect="1"/>
          </p:cNvPicPr>
          <p:nvPr/>
        </p:nvPicPr>
        <p:blipFill>
          <a:blip r:embed="rId6"/>
          <a:stretch>
            <a:fillRect/>
          </a:stretch>
        </p:blipFill>
        <p:spPr>
          <a:xfrm>
            <a:off x="3386354" y="2452501"/>
            <a:ext cx="723849" cy="941528"/>
          </a:xfrm>
          <a:prstGeom prst="rect">
            <a:avLst/>
          </a:prstGeom>
        </p:spPr>
      </p:pic>
      <p:sp>
        <p:nvSpPr>
          <p:cNvPr id="32" name="TextBox 31">
            <a:extLst>
              <a:ext uri="{FF2B5EF4-FFF2-40B4-BE49-F238E27FC236}">
                <a16:creationId xmlns:a16="http://schemas.microsoft.com/office/drawing/2014/main" id="{D9CA98D1-E9A6-7C65-998F-971555E17408}"/>
              </a:ext>
            </a:extLst>
          </p:cNvPr>
          <p:cNvSpPr txBox="1"/>
          <p:nvPr/>
        </p:nvSpPr>
        <p:spPr>
          <a:xfrm>
            <a:off x="4827987" y="2575846"/>
            <a:ext cx="3914213" cy="923330"/>
          </a:xfrm>
          <a:prstGeom prst="rect">
            <a:avLst/>
          </a:prstGeom>
          <a:noFill/>
        </p:spPr>
        <p:txBody>
          <a:bodyPr wrap="none" rtlCol="0">
            <a:spAutoFit/>
          </a:bodyPr>
          <a:lstStyle/>
          <a:p>
            <a:r>
              <a:rPr lang="en-US" dirty="0"/>
              <a:t>Given in Module 6, not used right now</a:t>
            </a:r>
          </a:p>
          <a:p>
            <a:r>
              <a:rPr lang="en-US" dirty="0"/>
              <a:t>We are only testing these functions first</a:t>
            </a:r>
          </a:p>
          <a:p>
            <a:r>
              <a:rPr lang="en-US" dirty="0"/>
              <a:t>Using </a:t>
            </a:r>
            <a:r>
              <a:rPr lang="en-US" dirty="0" err="1"/>
              <a:t>pytest</a:t>
            </a:r>
            <a:r>
              <a:rPr lang="en-US" dirty="0"/>
              <a:t>. </a:t>
            </a:r>
          </a:p>
        </p:txBody>
      </p:sp>
      <p:sp>
        <p:nvSpPr>
          <p:cNvPr id="33" name="Oval 32">
            <a:extLst>
              <a:ext uri="{FF2B5EF4-FFF2-40B4-BE49-F238E27FC236}">
                <a16:creationId xmlns:a16="http://schemas.microsoft.com/office/drawing/2014/main" id="{4CA3AD25-6C06-D16D-EE6F-7B08FCBB1483}"/>
              </a:ext>
            </a:extLst>
          </p:cNvPr>
          <p:cNvSpPr/>
          <p:nvPr/>
        </p:nvSpPr>
        <p:spPr>
          <a:xfrm>
            <a:off x="5667136" y="2387345"/>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1</a:t>
            </a:r>
          </a:p>
        </p:txBody>
      </p:sp>
      <p:sp>
        <p:nvSpPr>
          <p:cNvPr id="34" name="Oval 33">
            <a:extLst>
              <a:ext uri="{FF2B5EF4-FFF2-40B4-BE49-F238E27FC236}">
                <a16:creationId xmlns:a16="http://schemas.microsoft.com/office/drawing/2014/main" id="{EB13D8F3-2BD2-8855-1030-6C6D99D322CB}"/>
              </a:ext>
            </a:extLst>
          </p:cNvPr>
          <p:cNvSpPr/>
          <p:nvPr/>
        </p:nvSpPr>
        <p:spPr>
          <a:xfrm>
            <a:off x="193681" y="4682295"/>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2</a:t>
            </a:r>
          </a:p>
        </p:txBody>
      </p:sp>
      <p:sp>
        <p:nvSpPr>
          <p:cNvPr id="35" name="Oval 34">
            <a:extLst>
              <a:ext uri="{FF2B5EF4-FFF2-40B4-BE49-F238E27FC236}">
                <a16:creationId xmlns:a16="http://schemas.microsoft.com/office/drawing/2014/main" id="{A04BA3D3-DF3E-9CA7-B25B-2094688BDFED}"/>
              </a:ext>
            </a:extLst>
          </p:cNvPr>
          <p:cNvSpPr/>
          <p:nvPr/>
        </p:nvSpPr>
        <p:spPr>
          <a:xfrm>
            <a:off x="3045419" y="4706368"/>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5</a:t>
            </a:r>
          </a:p>
        </p:txBody>
      </p:sp>
      <p:sp>
        <p:nvSpPr>
          <p:cNvPr id="36" name="Oval 35">
            <a:extLst>
              <a:ext uri="{FF2B5EF4-FFF2-40B4-BE49-F238E27FC236}">
                <a16:creationId xmlns:a16="http://schemas.microsoft.com/office/drawing/2014/main" id="{12337A4B-B6ED-9901-EBCF-DC929A5CA6F2}"/>
              </a:ext>
            </a:extLst>
          </p:cNvPr>
          <p:cNvSpPr/>
          <p:nvPr/>
        </p:nvSpPr>
        <p:spPr>
          <a:xfrm>
            <a:off x="7069839" y="4768140"/>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7</a:t>
            </a:r>
          </a:p>
        </p:txBody>
      </p:sp>
      <p:pic>
        <p:nvPicPr>
          <p:cNvPr id="37" name="Picture 2" descr="A diagram of a city water distribution system that stores&#10;        water in an elevated tank">
            <a:extLst>
              <a:ext uri="{FF2B5EF4-FFF2-40B4-BE49-F238E27FC236}">
                <a16:creationId xmlns:a16="http://schemas.microsoft.com/office/drawing/2014/main" id="{61F6F1CB-196A-4F5C-52BC-FE6B02F09D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432" y="169943"/>
            <a:ext cx="2847258" cy="148294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1E697940-5110-845F-661E-E6C1FD46D8CC}"/>
              </a:ext>
            </a:extLst>
          </p:cNvPr>
          <p:cNvSpPr txBox="1"/>
          <p:nvPr/>
        </p:nvSpPr>
        <p:spPr>
          <a:xfrm>
            <a:off x="4351978" y="87402"/>
            <a:ext cx="3048856" cy="1754326"/>
          </a:xfrm>
          <a:prstGeom prst="rect">
            <a:avLst/>
          </a:prstGeom>
          <a:noFill/>
        </p:spPr>
        <p:txBody>
          <a:bodyPr wrap="square">
            <a:spAutoFit/>
          </a:bodyPr>
          <a:lstStyle/>
          <a:p>
            <a:r>
              <a:rPr lang="en-US" dirty="0"/>
              <a:t>Pressure = </a:t>
            </a:r>
          </a:p>
          <a:p>
            <a:r>
              <a:rPr lang="en-US" dirty="0"/>
              <a:t>   </a:t>
            </a:r>
            <a:r>
              <a:rPr lang="en-US" dirty="0" err="1"/>
              <a:t>Tank_pressure</a:t>
            </a:r>
            <a:r>
              <a:rPr lang="en-US" dirty="0"/>
              <a:t> + </a:t>
            </a:r>
          </a:p>
          <a:p>
            <a:r>
              <a:rPr lang="en-US" dirty="0"/>
              <a:t>   </a:t>
            </a:r>
            <a:r>
              <a:rPr lang="en-US" dirty="0" err="1"/>
              <a:t>Supply_loss</a:t>
            </a:r>
            <a:r>
              <a:rPr lang="en-US" dirty="0"/>
              <a:t> + </a:t>
            </a:r>
          </a:p>
          <a:p>
            <a:r>
              <a:rPr lang="en-US" dirty="0"/>
              <a:t>   </a:t>
            </a:r>
            <a:r>
              <a:rPr lang="en-US" dirty="0" err="1"/>
              <a:t>Fitting_loss</a:t>
            </a:r>
            <a:r>
              <a:rPr lang="en-US" dirty="0"/>
              <a:t> + </a:t>
            </a:r>
          </a:p>
          <a:p>
            <a:r>
              <a:rPr lang="en-US" dirty="0"/>
              <a:t>   </a:t>
            </a:r>
            <a:r>
              <a:rPr lang="en-US" dirty="0" err="1"/>
              <a:t>Reduction_loss</a:t>
            </a:r>
            <a:r>
              <a:rPr lang="en-US" dirty="0"/>
              <a:t> + </a:t>
            </a:r>
          </a:p>
          <a:p>
            <a:r>
              <a:rPr lang="en-US" dirty="0"/>
              <a:t>   </a:t>
            </a:r>
            <a:r>
              <a:rPr lang="en-US" dirty="0" err="1"/>
              <a:t>House_loss</a:t>
            </a:r>
            <a:endParaRPr lang="en-US" dirty="0"/>
          </a:p>
        </p:txBody>
      </p:sp>
    </p:spTree>
    <p:extLst>
      <p:ext uri="{BB962C8B-B14F-4D97-AF65-F5344CB8AC3E}">
        <p14:creationId xmlns:p14="http://schemas.microsoft.com/office/powerpoint/2010/main" val="3247297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459907"/>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462756"/>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455265"/>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806510" y="1760104"/>
            <a:ext cx="5913649" cy="1384995"/>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pPr algn="r"/>
            <a:r>
              <a:rPr lang="en-US" dirty="0" err="1"/>
              <a:t>water_flow.py</a:t>
            </a:r>
            <a:r>
              <a:rPr lang="en-US" dirty="0"/>
              <a:t>: main</a:t>
            </a:r>
          </a:p>
        </p:txBody>
      </p:sp>
      <p:sp>
        <p:nvSpPr>
          <p:cNvPr id="10" name="Striped Right Arrow 9">
            <a:extLst>
              <a:ext uri="{FF2B5EF4-FFF2-40B4-BE49-F238E27FC236}">
                <a16:creationId xmlns:a16="http://schemas.microsoft.com/office/drawing/2014/main" id="{4D4CB629-0956-2B30-AA35-0AE3A4FC9B84}"/>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riped Right Arrow 10">
            <a:extLst>
              <a:ext uri="{FF2B5EF4-FFF2-40B4-BE49-F238E27FC236}">
                <a16:creationId xmlns:a16="http://schemas.microsoft.com/office/drawing/2014/main" id="{FFB83EA1-7810-6649-8DD8-E968DCC014D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99FF721-2564-B63D-D8A2-C88C98267999}"/>
              </a:ext>
            </a:extLst>
          </p:cNvPr>
          <p:cNvSpPr/>
          <p:nvPr/>
        </p:nvSpPr>
        <p:spPr>
          <a:xfrm>
            <a:off x="52816" y="5695249"/>
            <a:ext cx="12111880" cy="111899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pPr algn="r"/>
            <a:r>
              <a:rPr lang="en-US" dirty="0" err="1"/>
              <a:t>water_flow.py</a:t>
            </a:r>
            <a:r>
              <a:rPr lang="en-US" dirty="0"/>
              <a:t>: main</a:t>
            </a:r>
          </a:p>
        </p:txBody>
      </p:sp>
      <p:sp>
        <p:nvSpPr>
          <p:cNvPr id="35" name="TextBox 34">
            <a:extLst>
              <a:ext uri="{FF2B5EF4-FFF2-40B4-BE49-F238E27FC236}">
                <a16:creationId xmlns:a16="http://schemas.microsoft.com/office/drawing/2014/main" id="{A1CA7B33-EB9B-86C2-E5CE-CE72B87A1774}"/>
              </a:ext>
            </a:extLst>
          </p:cNvPr>
          <p:cNvSpPr txBox="1"/>
          <p:nvPr/>
        </p:nvSpPr>
        <p:spPr>
          <a:xfrm>
            <a:off x="2936308" y="1760104"/>
            <a:ext cx="5971836" cy="1384995"/>
          </a:xfrm>
          <a:prstGeom prst="rect">
            <a:avLst/>
          </a:prstGeom>
          <a:noFill/>
        </p:spPr>
        <p:txBody>
          <a:bodyPr wrap="square">
            <a:spAutoFit/>
          </a:bodyPr>
          <a:lstStyle/>
          <a:p>
            <a:r>
              <a:rPr lang="en-US" sz="1400" dirty="0"/>
              <a:t>from </a:t>
            </a:r>
            <a:r>
              <a:rPr lang="en-US" sz="1400" dirty="0" err="1"/>
              <a:t>pytest</a:t>
            </a:r>
            <a:r>
              <a:rPr lang="en-US" sz="1400" dirty="0"/>
              <a:t> </a:t>
            </a:r>
          </a:p>
          <a:p>
            <a:r>
              <a:rPr lang="en-US" sz="1400" dirty="0"/>
              <a:t>import </a:t>
            </a:r>
            <a:r>
              <a:rPr lang="en-US" sz="1400" dirty="0" err="1"/>
              <a:t>approx</a:t>
            </a:r>
            <a:r>
              <a:rPr lang="en-US" sz="1400" dirty="0"/>
              <a:t> import </a:t>
            </a:r>
            <a:r>
              <a:rPr lang="en-US" sz="1400" dirty="0" err="1"/>
              <a:t>pytest</a:t>
            </a:r>
            <a:endParaRPr lang="en-US" sz="1400" dirty="0"/>
          </a:p>
          <a:p>
            <a:r>
              <a:rPr lang="en-US" sz="1400" dirty="0"/>
              <a:t>…</a:t>
            </a:r>
          </a:p>
          <a:p>
            <a:r>
              <a:rPr lang="en-US" sz="1400" dirty="0"/>
              <a:t># Call the main function that is part of </a:t>
            </a:r>
            <a:r>
              <a:rPr lang="en-US" sz="1400" dirty="0" err="1"/>
              <a:t>pytest</a:t>
            </a:r>
            <a:r>
              <a:rPr lang="en-US" sz="1400" dirty="0"/>
              <a:t> so that the </a:t>
            </a:r>
          </a:p>
          <a:p>
            <a:r>
              <a:rPr lang="en-US" sz="1400" dirty="0"/>
              <a:t># computer will execute the test functions in this file. </a:t>
            </a:r>
          </a:p>
          <a:p>
            <a:r>
              <a:rPr lang="en-US" sz="1400" dirty="0" err="1"/>
              <a:t>pytest.main</a:t>
            </a:r>
            <a:r>
              <a:rPr lang="en-US" sz="1400" dirty="0"/>
              <a:t>(["-v", "--tb=line", "-</a:t>
            </a:r>
            <a:r>
              <a:rPr lang="en-US" sz="1400" dirty="0" err="1"/>
              <a:t>rN</a:t>
            </a:r>
            <a:r>
              <a:rPr lang="en-US" sz="1400" dirty="0"/>
              <a:t>", __file__])</a:t>
            </a:r>
          </a:p>
        </p:txBody>
      </p:sp>
      <p:sp>
        <p:nvSpPr>
          <p:cNvPr id="36" name="Rectangle 35">
            <a:extLst>
              <a:ext uri="{FF2B5EF4-FFF2-40B4-BE49-F238E27FC236}">
                <a16:creationId xmlns:a16="http://schemas.microsoft.com/office/drawing/2014/main" id="{68B42315-2B1F-77E4-22C9-E94E81B801F2}"/>
              </a:ext>
            </a:extLst>
          </p:cNvPr>
          <p:cNvSpPr/>
          <p:nvPr/>
        </p:nvSpPr>
        <p:spPr>
          <a:xfrm>
            <a:off x="170531" y="5815512"/>
            <a:ext cx="2518920" cy="28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water_column_height</a:t>
            </a:r>
            <a:r>
              <a:rPr lang="en-US" dirty="0"/>
              <a:t>()</a:t>
            </a:r>
          </a:p>
        </p:txBody>
      </p:sp>
      <p:sp>
        <p:nvSpPr>
          <p:cNvPr id="37" name="Rectangle 36">
            <a:extLst>
              <a:ext uri="{FF2B5EF4-FFF2-40B4-BE49-F238E27FC236}">
                <a16:creationId xmlns:a16="http://schemas.microsoft.com/office/drawing/2014/main" id="{9DE2727F-B949-A8F0-0C87-E8ABBB2C7AFE}"/>
              </a:ext>
            </a:extLst>
          </p:cNvPr>
          <p:cNvSpPr/>
          <p:nvPr/>
        </p:nvSpPr>
        <p:spPr>
          <a:xfrm>
            <a:off x="170531" y="6151205"/>
            <a:ext cx="36541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pressure_gain_from_water_height</a:t>
            </a:r>
            <a:r>
              <a:rPr lang="en-US" dirty="0"/>
              <a:t>()</a:t>
            </a:r>
          </a:p>
        </p:txBody>
      </p:sp>
      <p:sp>
        <p:nvSpPr>
          <p:cNvPr id="38" name="Rectangle 37">
            <a:extLst>
              <a:ext uri="{FF2B5EF4-FFF2-40B4-BE49-F238E27FC236}">
                <a16:creationId xmlns:a16="http://schemas.microsoft.com/office/drawing/2014/main" id="{E82FC2A7-7136-E47A-C458-21750D36E045}"/>
              </a:ext>
            </a:extLst>
          </p:cNvPr>
          <p:cNvSpPr/>
          <p:nvPr/>
        </p:nvSpPr>
        <p:spPr>
          <a:xfrm>
            <a:off x="175489" y="6473208"/>
            <a:ext cx="3934714" cy="282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pressure_loss_from_pipe</a:t>
            </a:r>
            <a:r>
              <a:rPr lang="en-US" dirty="0"/>
              <a:t>()</a:t>
            </a:r>
          </a:p>
        </p:txBody>
      </p:sp>
      <p:sp>
        <p:nvSpPr>
          <p:cNvPr id="39" name="Rectangle 38">
            <a:extLst>
              <a:ext uri="{FF2B5EF4-FFF2-40B4-BE49-F238E27FC236}">
                <a16:creationId xmlns:a16="http://schemas.microsoft.com/office/drawing/2014/main" id="{7B73F575-9F73-B349-3E84-FC06B7125DE5}"/>
              </a:ext>
            </a:extLst>
          </p:cNvPr>
          <p:cNvSpPr/>
          <p:nvPr/>
        </p:nvSpPr>
        <p:spPr>
          <a:xfrm>
            <a:off x="740867" y="3324737"/>
            <a:ext cx="2932519" cy="28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test_water_column_height</a:t>
            </a:r>
            <a:r>
              <a:rPr lang="en-US" dirty="0"/>
              <a:t>()</a:t>
            </a:r>
          </a:p>
        </p:txBody>
      </p:sp>
      <p:sp>
        <p:nvSpPr>
          <p:cNvPr id="41" name="Magnetic Disk 40">
            <a:extLst>
              <a:ext uri="{FF2B5EF4-FFF2-40B4-BE49-F238E27FC236}">
                <a16:creationId xmlns:a16="http://schemas.microsoft.com/office/drawing/2014/main" id="{E4D00E70-45AB-2D6B-C0BB-A847C48E5604}"/>
              </a:ext>
            </a:extLst>
          </p:cNvPr>
          <p:cNvSpPr/>
          <p:nvPr/>
        </p:nvSpPr>
        <p:spPr>
          <a:xfrm rot="5400000">
            <a:off x="3655152" y="33086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7BA091-6106-9B24-3AD6-4F8B9F54964C}"/>
              </a:ext>
            </a:extLst>
          </p:cNvPr>
          <p:cNvSpPr/>
          <p:nvPr/>
        </p:nvSpPr>
        <p:spPr>
          <a:xfrm>
            <a:off x="4236334" y="3316734"/>
            <a:ext cx="4037968" cy="282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test_pressure_gain_from_water_height</a:t>
            </a:r>
            <a:r>
              <a:rPr lang="en-US" dirty="0"/>
              <a:t>()</a:t>
            </a:r>
          </a:p>
        </p:txBody>
      </p:sp>
      <p:sp>
        <p:nvSpPr>
          <p:cNvPr id="45" name="Magnetic Disk 44">
            <a:extLst>
              <a:ext uri="{FF2B5EF4-FFF2-40B4-BE49-F238E27FC236}">
                <a16:creationId xmlns:a16="http://schemas.microsoft.com/office/drawing/2014/main" id="{9BF22FF3-5E7B-B755-5B0E-A76297864FC2}"/>
              </a:ext>
            </a:extLst>
          </p:cNvPr>
          <p:cNvSpPr/>
          <p:nvPr/>
        </p:nvSpPr>
        <p:spPr>
          <a:xfrm rot="5400000">
            <a:off x="8267643" y="331719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106D76C-DA93-96B7-EF88-CCCE87524B11}"/>
              </a:ext>
            </a:extLst>
          </p:cNvPr>
          <p:cNvSpPr/>
          <p:nvPr/>
        </p:nvSpPr>
        <p:spPr>
          <a:xfrm>
            <a:off x="8606333" y="3307044"/>
            <a:ext cx="3264426" cy="282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test_pressure_loss_from_pipe</a:t>
            </a:r>
            <a:r>
              <a:rPr lang="en-US" dirty="0"/>
              <a:t>()</a:t>
            </a:r>
          </a:p>
        </p:txBody>
      </p:sp>
      <p:sp>
        <p:nvSpPr>
          <p:cNvPr id="48" name="Magnetic Disk 47">
            <a:extLst>
              <a:ext uri="{FF2B5EF4-FFF2-40B4-BE49-F238E27FC236}">
                <a16:creationId xmlns:a16="http://schemas.microsoft.com/office/drawing/2014/main" id="{D167916F-C1C4-2BBA-BE32-FA6B71D873F4}"/>
              </a:ext>
            </a:extLst>
          </p:cNvPr>
          <p:cNvSpPr/>
          <p:nvPr/>
        </p:nvSpPr>
        <p:spPr>
          <a:xfrm rot="5400000">
            <a:off x="11864100" y="330750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922F6E00-3989-67E7-0CB8-16EB4B58B52B}"/>
              </a:ext>
            </a:extLst>
          </p:cNvPr>
          <p:cNvPicPr>
            <a:picLocks noChangeAspect="1"/>
          </p:cNvPicPr>
          <p:nvPr/>
        </p:nvPicPr>
        <p:blipFill>
          <a:blip r:embed="rId3"/>
          <a:stretch>
            <a:fillRect/>
          </a:stretch>
        </p:blipFill>
        <p:spPr>
          <a:xfrm>
            <a:off x="1594776" y="3660430"/>
            <a:ext cx="1638300" cy="927100"/>
          </a:xfrm>
          <a:prstGeom prst="rect">
            <a:avLst/>
          </a:prstGeom>
        </p:spPr>
      </p:pic>
      <p:pic>
        <p:nvPicPr>
          <p:cNvPr id="51" name="Picture 50">
            <a:extLst>
              <a:ext uri="{FF2B5EF4-FFF2-40B4-BE49-F238E27FC236}">
                <a16:creationId xmlns:a16="http://schemas.microsoft.com/office/drawing/2014/main" id="{437EC6AB-374D-4612-C2BC-9E1913A936FD}"/>
              </a:ext>
            </a:extLst>
          </p:cNvPr>
          <p:cNvPicPr>
            <a:picLocks noChangeAspect="1"/>
          </p:cNvPicPr>
          <p:nvPr/>
        </p:nvPicPr>
        <p:blipFill>
          <a:blip r:embed="rId4"/>
          <a:stretch>
            <a:fillRect/>
          </a:stretch>
        </p:blipFill>
        <p:spPr>
          <a:xfrm>
            <a:off x="5963937" y="3711230"/>
            <a:ext cx="1422400" cy="876300"/>
          </a:xfrm>
          <a:prstGeom prst="rect">
            <a:avLst/>
          </a:prstGeom>
        </p:spPr>
      </p:pic>
      <p:pic>
        <p:nvPicPr>
          <p:cNvPr id="52" name="Picture 51">
            <a:extLst>
              <a:ext uri="{FF2B5EF4-FFF2-40B4-BE49-F238E27FC236}">
                <a16:creationId xmlns:a16="http://schemas.microsoft.com/office/drawing/2014/main" id="{8B6B20B2-4A84-F321-0C9E-13768F846FB4}"/>
              </a:ext>
            </a:extLst>
          </p:cNvPr>
          <p:cNvPicPr>
            <a:picLocks noChangeAspect="1"/>
          </p:cNvPicPr>
          <p:nvPr/>
        </p:nvPicPr>
        <p:blipFill>
          <a:blip r:embed="rId5"/>
          <a:stretch>
            <a:fillRect/>
          </a:stretch>
        </p:blipFill>
        <p:spPr>
          <a:xfrm>
            <a:off x="8606333" y="3698593"/>
            <a:ext cx="2844800" cy="1524000"/>
          </a:xfrm>
          <a:prstGeom prst="rect">
            <a:avLst/>
          </a:prstGeom>
        </p:spPr>
      </p:pic>
      <p:cxnSp>
        <p:nvCxnSpPr>
          <p:cNvPr id="53" name="Curved Connector 52">
            <a:extLst>
              <a:ext uri="{FF2B5EF4-FFF2-40B4-BE49-F238E27FC236}">
                <a16:creationId xmlns:a16="http://schemas.microsoft.com/office/drawing/2014/main" id="{C284E161-BC11-3B9D-082F-0D2172466BE0}"/>
              </a:ext>
            </a:extLst>
          </p:cNvPr>
          <p:cNvCxnSpPr>
            <a:cxnSpLocks/>
            <a:stCxn id="39" idx="2"/>
            <a:endCxn id="36" idx="3"/>
          </p:cNvCxnSpPr>
          <p:nvPr/>
        </p:nvCxnSpPr>
        <p:spPr>
          <a:xfrm rot="16200000" flipH="1">
            <a:off x="1274904" y="4544970"/>
            <a:ext cx="2346770" cy="482324"/>
          </a:xfrm>
          <a:prstGeom prst="curvedConnector4">
            <a:avLst>
              <a:gd name="adj1" fmla="val 46932"/>
              <a:gd name="adj2" fmla="val 351394"/>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6" name="Curved Connector 55">
            <a:extLst>
              <a:ext uri="{FF2B5EF4-FFF2-40B4-BE49-F238E27FC236}">
                <a16:creationId xmlns:a16="http://schemas.microsoft.com/office/drawing/2014/main" id="{2B383661-53CE-9736-22BF-F9511BB26A11}"/>
              </a:ext>
            </a:extLst>
          </p:cNvPr>
          <p:cNvCxnSpPr>
            <a:cxnSpLocks/>
            <a:stCxn id="43" idx="2"/>
            <a:endCxn id="37" idx="3"/>
          </p:cNvCxnSpPr>
          <p:nvPr/>
        </p:nvCxnSpPr>
        <p:spPr>
          <a:xfrm rot="5400000">
            <a:off x="3695402" y="3728448"/>
            <a:ext cx="2689215" cy="2430619"/>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9" name="Curved Connector 58">
            <a:extLst>
              <a:ext uri="{FF2B5EF4-FFF2-40B4-BE49-F238E27FC236}">
                <a16:creationId xmlns:a16="http://schemas.microsoft.com/office/drawing/2014/main" id="{46AFCDE3-A15F-135E-453E-1F01A6443D22}"/>
              </a:ext>
            </a:extLst>
          </p:cNvPr>
          <p:cNvCxnSpPr>
            <a:cxnSpLocks/>
            <a:stCxn id="47" idx="2"/>
            <a:endCxn id="38" idx="3"/>
          </p:cNvCxnSpPr>
          <p:nvPr/>
        </p:nvCxnSpPr>
        <p:spPr>
          <a:xfrm rot="5400000">
            <a:off x="5661897" y="2037767"/>
            <a:ext cx="3024956" cy="6128343"/>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pic>
        <p:nvPicPr>
          <p:cNvPr id="63" name="Picture 62">
            <a:extLst>
              <a:ext uri="{FF2B5EF4-FFF2-40B4-BE49-F238E27FC236}">
                <a16:creationId xmlns:a16="http://schemas.microsoft.com/office/drawing/2014/main" id="{99373EF7-6BEC-AC52-5A82-DA922BE03156}"/>
              </a:ext>
            </a:extLst>
          </p:cNvPr>
          <p:cNvPicPr>
            <a:picLocks noChangeAspect="1"/>
          </p:cNvPicPr>
          <p:nvPr/>
        </p:nvPicPr>
        <p:blipFill>
          <a:blip r:embed="rId6"/>
          <a:stretch>
            <a:fillRect/>
          </a:stretch>
        </p:blipFill>
        <p:spPr>
          <a:xfrm>
            <a:off x="8532734" y="41799"/>
            <a:ext cx="3505200" cy="1358900"/>
          </a:xfrm>
          <a:prstGeom prst="rect">
            <a:avLst/>
          </a:prstGeom>
        </p:spPr>
      </p:pic>
      <p:sp>
        <p:nvSpPr>
          <p:cNvPr id="64" name="Oval 63">
            <a:extLst>
              <a:ext uri="{FF2B5EF4-FFF2-40B4-BE49-F238E27FC236}">
                <a16:creationId xmlns:a16="http://schemas.microsoft.com/office/drawing/2014/main" id="{DF2B41D9-FE9D-D202-6D2E-D06577128DA6}"/>
              </a:ext>
            </a:extLst>
          </p:cNvPr>
          <p:cNvSpPr/>
          <p:nvPr/>
        </p:nvSpPr>
        <p:spPr>
          <a:xfrm>
            <a:off x="138866" y="2990286"/>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4</a:t>
            </a:r>
          </a:p>
        </p:txBody>
      </p:sp>
      <p:sp>
        <p:nvSpPr>
          <p:cNvPr id="65" name="Oval 64">
            <a:extLst>
              <a:ext uri="{FF2B5EF4-FFF2-40B4-BE49-F238E27FC236}">
                <a16:creationId xmlns:a16="http://schemas.microsoft.com/office/drawing/2014/main" id="{C148C4FA-80AF-A8CE-8C6C-F0441420EAA1}"/>
              </a:ext>
            </a:extLst>
          </p:cNvPr>
          <p:cNvSpPr/>
          <p:nvPr/>
        </p:nvSpPr>
        <p:spPr>
          <a:xfrm>
            <a:off x="1637467" y="1860363"/>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3</a:t>
            </a:r>
          </a:p>
        </p:txBody>
      </p:sp>
      <p:sp>
        <p:nvSpPr>
          <p:cNvPr id="66" name="Oval 65">
            <a:extLst>
              <a:ext uri="{FF2B5EF4-FFF2-40B4-BE49-F238E27FC236}">
                <a16:creationId xmlns:a16="http://schemas.microsoft.com/office/drawing/2014/main" id="{EFBBD81B-D213-F45E-091A-5CBF9CB10CB1}"/>
              </a:ext>
            </a:extLst>
          </p:cNvPr>
          <p:cNvSpPr/>
          <p:nvPr/>
        </p:nvSpPr>
        <p:spPr>
          <a:xfrm>
            <a:off x="3876019" y="3633100"/>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6</a:t>
            </a:r>
          </a:p>
        </p:txBody>
      </p:sp>
      <p:sp>
        <p:nvSpPr>
          <p:cNvPr id="68" name="Oval 67">
            <a:extLst>
              <a:ext uri="{FF2B5EF4-FFF2-40B4-BE49-F238E27FC236}">
                <a16:creationId xmlns:a16="http://schemas.microsoft.com/office/drawing/2014/main" id="{FC944D87-7A22-EC26-1226-A280E125E420}"/>
              </a:ext>
            </a:extLst>
          </p:cNvPr>
          <p:cNvSpPr/>
          <p:nvPr/>
        </p:nvSpPr>
        <p:spPr>
          <a:xfrm>
            <a:off x="7494433" y="3681454"/>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8</a:t>
            </a:r>
          </a:p>
        </p:txBody>
      </p:sp>
      <p:sp>
        <p:nvSpPr>
          <p:cNvPr id="69" name="Oval 68">
            <a:extLst>
              <a:ext uri="{FF2B5EF4-FFF2-40B4-BE49-F238E27FC236}">
                <a16:creationId xmlns:a16="http://schemas.microsoft.com/office/drawing/2014/main" id="{5BFC9504-9035-192D-676F-EAC419C5B6DA}"/>
              </a:ext>
            </a:extLst>
          </p:cNvPr>
          <p:cNvSpPr/>
          <p:nvPr/>
        </p:nvSpPr>
        <p:spPr>
          <a:xfrm>
            <a:off x="1637467" y="2605850"/>
            <a:ext cx="1169043"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Step 9</a:t>
            </a:r>
          </a:p>
        </p:txBody>
      </p:sp>
      <p:sp>
        <p:nvSpPr>
          <p:cNvPr id="71" name="TextBox 70">
            <a:extLst>
              <a:ext uri="{FF2B5EF4-FFF2-40B4-BE49-F238E27FC236}">
                <a16:creationId xmlns:a16="http://schemas.microsoft.com/office/drawing/2014/main" id="{CF1AAF96-0B73-9EDC-11C9-24C951D0E4C1}"/>
              </a:ext>
            </a:extLst>
          </p:cNvPr>
          <p:cNvSpPr txBox="1"/>
          <p:nvPr/>
        </p:nvSpPr>
        <p:spPr>
          <a:xfrm>
            <a:off x="2751426" y="-6899"/>
            <a:ext cx="6111432" cy="923330"/>
          </a:xfrm>
          <a:prstGeom prst="rect">
            <a:avLst/>
          </a:prstGeom>
          <a:noFill/>
        </p:spPr>
        <p:txBody>
          <a:bodyPr wrap="square">
            <a:spAutoFit/>
          </a:bodyPr>
          <a:lstStyle/>
          <a:p>
            <a:r>
              <a:rPr lang="en-US" dirty="0"/>
              <a:t> Example:</a:t>
            </a:r>
          </a:p>
          <a:p>
            <a:r>
              <a:rPr lang="en-US" dirty="0"/>
              <a:t>assert </a:t>
            </a:r>
            <a:r>
              <a:rPr lang="en-US" dirty="0" err="1"/>
              <a:t>pressure_loss_from_fittings</a:t>
            </a:r>
            <a:r>
              <a:rPr lang="en-US" dirty="0"/>
              <a:t>(1.75, 5) \</a:t>
            </a:r>
          </a:p>
          <a:p>
            <a:r>
              <a:rPr lang="en-US" dirty="0"/>
              <a:t>        == </a:t>
            </a:r>
            <a:r>
              <a:rPr lang="en-US" dirty="0" err="1"/>
              <a:t>approx</a:t>
            </a:r>
            <a:r>
              <a:rPr lang="en-US" dirty="0"/>
              <a:t>(-0.306, abs=0.001)</a:t>
            </a:r>
          </a:p>
        </p:txBody>
      </p:sp>
      <p:cxnSp>
        <p:nvCxnSpPr>
          <p:cNvPr id="72" name="Curved Connector 71">
            <a:extLst>
              <a:ext uri="{FF2B5EF4-FFF2-40B4-BE49-F238E27FC236}">
                <a16:creationId xmlns:a16="http://schemas.microsoft.com/office/drawing/2014/main" id="{B7A1AC2F-DAC9-37D6-A9E9-CBDFC38EA9D4}"/>
              </a:ext>
            </a:extLst>
          </p:cNvPr>
          <p:cNvCxnSpPr>
            <a:cxnSpLocks/>
          </p:cNvCxnSpPr>
          <p:nvPr/>
        </p:nvCxnSpPr>
        <p:spPr>
          <a:xfrm rot="16200000" flipH="1">
            <a:off x="4427189" y="1171049"/>
            <a:ext cx="3008021" cy="2174877"/>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5" name="Curved Connector 74">
            <a:extLst>
              <a:ext uri="{FF2B5EF4-FFF2-40B4-BE49-F238E27FC236}">
                <a16:creationId xmlns:a16="http://schemas.microsoft.com/office/drawing/2014/main" id="{6806254B-06F0-4A79-D0CC-A88B2DA7B5A1}"/>
              </a:ext>
            </a:extLst>
          </p:cNvPr>
          <p:cNvCxnSpPr>
            <a:cxnSpLocks/>
          </p:cNvCxnSpPr>
          <p:nvPr/>
        </p:nvCxnSpPr>
        <p:spPr>
          <a:xfrm>
            <a:off x="4808383" y="785872"/>
            <a:ext cx="6262792" cy="2976626"/>
          </a:xfrm>
          <a:prstGeom prst="curvedConnector3">
            <a:avLst>
              <a:gd name="adj1" fmla="val 100085"/>
            </a:avLst>
          </a:prstGeom>
          <a:ln>
            <a:tailEnd type="triangle"/>
          </a:ln>
        </p:spPr>
        <p:style>
          <a:lnRef idx="3">
            <a:schemeClr val="accent4"/>
          </a:lnRef>
          <a:fillRef idx="0">
            <a:schemeClr val="accent4"/>
          </a:fillRef>
          <a:effectRef idx="2">
            <a:schemeClr val="accent4"/>
          </a:effectRef>
          <a:fontRef idx="minor">
            <a:schemeClr val="tx1"/>
          </a:fontRef>
        </p:style>
      </p:cxnSp>
      <p:pic>
        <p:nvPicPr>
          <p:cNvPr id="79" name="Picture 2" descr="A diagram of a city water distribution system that stores&#10;        water in an elevated tank">
            <a:extLst>
              <a:ext uri="{FF2B5EF4-FFF2-40B4-BE49-F238E27FC236}">
                <a16:creationId xmlns:a16="http://schemas.microsoft.com/office/drawing/2014/main" id="{E0C4D3C1-FB6D-E638-B175-3EE6987DA8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99" y="11170"/>
            <a:ext cx="2847258" cy="148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85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E304-5982-160F-3B89-14EE5858558A}"/>
              </a:ext>
            </a:extLst>
          </p:cNvPr>
          <p:cNvSpPr>
            <a:spLocks noGrp="1"/>
          </p:cNvSpPr>
          <p:nvPr>
            <p:ph type="title"/>
          </p:nvPr>
        </p:nvSpPr>
        <p:spPr/>
        <p:txBody>
          <a:bodyPr/>
          <a:lstStyle/>
          <a:p>
            <a:r>
              <a:rPr lang="en-US" b="1" dirty="0"/>
              <a:t>05 Prepare: Testing Functions</a:t>
            </a:r>
            <a:endParaRPr lang="en-US" dirty="0"/>
          </a:p>
        </p:txBody>
      </p:sp>
      <p:sp>
        <p:nvSpPr>
          <p:cNvPr id="3" name="Content Placeholder 2">
            <a:extLst>
              <a:ext uri="{FF2B5EF4-FFF2-40B4-BE49-F238E27FC236}">
                <a16:creationId xmlns:a16="http://schemas.microsoft.com/office/drawing/2014/main" id="{56D7AFE6-685C-2B53-B213-8525C7B46E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833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304F-80AD-AD51-6B0F-00D4224DE5C7}"/>
              </a:ext>
            </a:extLst>
          </p:cNvPr>
          <p:cNvSpPr>
            <a:spLocks noGrp="1"/>
          </p:cNvSpPr>
          <p:nvPr>
            <p:ph type="title"/>
          </p:nvPr>
        </p:nvSpPr>
        <p:spPr/>
        <p:txBody>
          <a:bodyPr/>
          <a:lstStyle/>
          <a:p>
            <a:r>
              <a:rPr lang="en-US" b="1" dirty="0"/>
              <a:t>05 Prepare: Testing Functions</a:t>
            </a:r>
            <a:endParaRPr lang="en-US" dirty="0"/>
          </a:p>
        </p:txBody>
      </p:sp>
      <p:sp>
        <p:nvSpPr>
          <p:cNvPr id="4" name="Text Placeholder 3">
            <a:extLst>
              <a:ext uri="{FF2B5EF4-FFF2-40B4-BE49-F238E27FC236}">
                <a16:creationId xmlns:a16="http://schemas.microsoft.com/office/drawing/2014/main" id="{BBD4A7A4-5AC8-4885-8EDC-6DF8D12925A2}"/>
              </a:ext>
            </a:extLst>
          </p:cNvPr>
          <p:cNvSpPr>
            <a:spLocks noGrp="1"/>
          </p:cNvSpPr>
          <p:nvPr>
            <p:ph type="body" idx="1"/>
          </p:nvPr>
        </p:nvSpPr>
        <p:spPr/>
        <p:txBody>
          <a:bodyPr/>
          <a:lstStyle/>
          <a:p>
            <a:endParaRPr lang="en-US"/>
          </a:p>
        </p:txBody>
      </p:sp>
      <p:sp>
        <p:nvSpPr>
          <p:cNvPr id="5" name="Content Placeholder 4">
            <a:extLst>
              <a:ext uri="{FF2B5EF4-FFF2-40B4-BE49-F238E27FC236}">
                <a16:creationId xmlns:a16="http://schemas.microsoft.com/office/drawing/2014/main" id="{A1C76F1F-F4CB-73D8-36BB-94F5ABC1391D}"/>
              </a:ext>
            </a:extLst>
          </p:cNvPr>
          <p:cNvSpPr>
            <a:spLocks noGrp="1"/>
          </p:cNvSpPr>
          <p:nvPr>
            <p:ph sz="half" idx="2"/>
          </p:nvPr>
        </p:nvSpPr>
        <p:spPr/>
        <p:txBody>
          <a:bodyPr>
            <a:normAutofit fontScale="70000" lnSpcReduction="20000"/>
          </a:bodyPr>
          <a:lstStyle/>
          <a:p>
            <a:r>
              <a:rPr lang="en-US" dirty="0"/>
              <a:t>During this lesson, you will learn to use a more </a:t>
            </a:r>
            <a:r>
              <a:rPr lang="en-US" b="1" u="sng" dirty="0"/>
              <a:t>systematic approach </a:t>
            </a:r>
            <a:r>
              <a:rPr lang="en-US" dirty="0"/>
              <a:t>to developing code. </a:t>
            </a:r>
          </a:p>
          <a:p>
            <a:r>
              <a:rPr lang="en-US" dirty="0"/>
              <a:t>Specifically, you will </a:t>
            </a:r>
            <a:r>
              <a:rPr lang="en-US" b="1" u="sng" dirty="0"/>
              <a:t>learn how to write test functions</a:t>
            </a:r>
            <a:r>
              <a:rPr lang="en-US" b="1" dirty="0"/>
              <a:t> </a:t>
            </a:r>
            <a:r>
              <a:rPr lang="en-US" dirty="0"/>
              <a:t>that automatically verify that program functions are correct. </a:t>
            </a:r>
          </a:p>
          <a:p>
            <a:r>
              <a:rPr lang="en-US" dirty="0"/>
              <a:t>You will learn how to use a Python module named </a:t>
            </a:r>
            <a:r>
              <a:rPr lang="en-US" b="1" u="sng" dirty="0" err="1"/>
              <a:t>pytest</a:t>
            </a:r>
            <a:r>
              <a:rPr lang="en-US" dirty="0"/>
              <a:t> to run your test functions, and you will learn how to read the output of </a:t>
            </a:r>
            <a:r>
              <a:rPr lang="en-US" dirty="0" err="1"/>
              <a:t>pytest</a:t>
            </a:r>
            <a:r>
              <a:rPr lang="en-US" dirty="0"/>
              <a:t> to help you find and fix mistakes in your code.</a:t>
            </a:r>
          </a:p>
          <a:p>
            <a:endParaRPr lang="en-US" dirty="0"/>
          </a:p>
        </p:txBody>
      </p:sp>
      <p:sp>
        <p:nvSpPr>
          <p:cNvPr id="6" name="Text Placeholder 5">
            <a:extLst>
              <a:ext uri="{FF2B5EF4-FFF2-40B4-BE49-F238E27FC236}">
                <a16:creationId xmlns:a16="http://schemas.microsoft.com/office/drawing/2014/main" id="{73994951-6638-30E4-FE30-4511ADFBE22F}"/>
              </a:ext>
            </a:extLst>
          </p:cNvPr>
          <p:cNvSpPr>
            <a:spLocks noGrp="1"/>
          </p:cNvSpPr>
          <p:nvPr>
            <p:ph type="body" sz="quarter" idx="3"/>
          </p:nvPr>
        </p:nvSpPr>
        <p:spPr/>
        <p:txBody>
          <a:bodyPr/>
          <a:lstStyle/>
          <a:p>
            <a:r>
              <a:rPr lang="en-US" dirty="0"/>
              <a:t>Concepts</a:t>
            </a:r>
          </a:p>
        </p:txBody>
      </p:sp>
      <p:sp>
        <p:nvSpPr>
          <p:cNvPr id="7" name="Content Placeholder 6">
            <a:extLst>
              <a:ext uri="{FF2B5EF4-FFF2-40B4-BE49-F238E27FC236}">
                <a16:creationId xmlns:a16="http://schemas.microsoft.com/office/drawing/2014/main" id="{49C8A344-B91A-8DF6-3A68-EA401BCAF53B}"/>
              </a:ext>
            </a:extLst>
          </p:cNvPr>
          <p:cNvSpPr>
            <a:spLocks noGrp="1"/>
          </p:cNvSpPr>
          <p:nvPr>
            <p:ph sz="quarter" idx="4"/>
          </p:nvPr>
        </p:nvSpPr>
        <p:spPr/>
        <p:txBody>
          <a:bodyPr>
            <a:normAutofit fontScale="70000" lnSpcReduction="20000"/>
          </a:bodyPr>
          <a:lstStyle/>
          <a:p>
            <a:r>
              <a:rPr lang="en-US" b="1" dirty="0"/>
              <a:t>Inefficient Testing¶</a:t>
            </a:r>
          </a:p>
          <a:p>
            <a:r>
              <a:rPr lang="en-US" b="1" dirty="0"/>
              <a:t>Assert Statements¶</a:t>
            </a:r>
          </a:p>
          <a:p>
            <a:r>
              <a:rPr lang="en-US" b="1" dirty="0"/>
              <a:t>The </a:t>
            </a:r>
            <a:r>
              <a:rPr lang="en-US" b="1" dirty="0" err="1"/>
              <a:t>pytest</a:t>
            </a:r>
            <a:r>
              <a:rPr lang="en-US" b="1" dirty="0"/>
              <a:t> Module¶</a:t>
            </a:r>
          </a:p>
          <a:p>
            <a:r>
              <a:rPr lang="en-US" b="1" dirty="0"/>
              <a:t>Comparing Floating Point Numbers¶</a:t>
            </a:r>
          </a:p>
          <a:p>
            <a:r>
              <a:rPr lang="en-US" b="1" dirty="0"/>
              <a:t>How to Test a Function</a:t>
            </a:r>
          </a:p>
          <a:p>
            <a:r>
              <a:rPr lang="en-US" b="1" dirty="0"/>
              <a:t>Separating Program Code from Test Code¶</a:t>
            </a:r>
          </a:p>
          <a:p>
            <a:r>
              <a:rPr lang="en-US" b="1" dirty="0"/>
              <a:t>Which Program Functions Should We Test?¶</a:t>
            </a:r>
          </a:p>
          <a:p>
            <a:r>
              <a:rPr lang="en-US" dirty="0">
                <a:hlinkClick r:id="rId2"/>
              </a:rPr>
              <a:t>Writing a Test Function</a:t>
            </a:r>
            <a:r>
              <a:rPr lang="en-US" dirty="0"/>
              <a:t> (20 minutes)</a:t>
            </a:r>
            <a:endParaRPr lang="en-US" b="1" dirty="0"/>
          </a:p>
          <a:p>
            <a:r>
              <a:rPr lang="en-US" b="1" dirty="0"/>
              <a:t>Documentation</a:t>
            </a:r>
          </a:p>
          <a:p>
            <a:endParaRPr lang="en-US" b="1" dirty="0"/>
          </a:p>
          <a:p>
            <a:endParaRPr lang="en-US" dirty="0"/>
          </a:p>
        </p:txBody>
      </p:sp>
    </p:spTree>
    <p:extLst>
      <p:ext uri="{BB962C8B-B14F-4D97-AF65-F5344CB8AC3E}">
        <p14:creationId xmlns:p14="http://schemas.microsoft.com/office/powerpoint/2010/main" val="5005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80A3-A811-63F2-8285-4D9CF19F6291}"/>
              </a:ext>
            </a:extLst>
          </p:cNvPr>
          <p:cNvSpPr>
            <a:spLocks noGrp="1"/>
          </p:cNvSpPr>
          <p:nvPr>
            <p:ph type="title"/>
          </p:nvPr>
        </p:nvSpPr>
        <p:spPr/>
        <p:txBody>
          <a:bodyPr/>
          <a:lstStyle/>
          <a:p>
            <a:r>
              <a:rPr lang="en-US" b="1" dirty="0"/>
              <a:t>Inefficient Testing¶</a:t>
            </a:r>
            <a:endParaRPr lang="en-US" dirty="0"/>
          </a:p>
        </p:txBody>
      </p:sp>
      <p:sp>
        <p:nvSpPr>
          <p:cNvPr id="3" name="Text Placeholder 2">
            <a:extLst>
              <a:ext uri="{FF2B5EF4-FFF2-40B4-BE49-F238E27FC236}">
                <a16:creationId xmlns:a16="http://schemas.microsoft.com/office/drawing/2014/main" id="{3B8BA645-6D1D-34EA-3A49-A1472A12D17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8069044-9CB7-8B2B-44CE-B2F1021E0140}"/>
              </a:ext>
            </a:extLst>
          </p:cNvPr>
          <p:cNvSpPr>
            <a:spLocks noGrp="1"/>
          </p:cNvSpPr>
          <p:nvPr>
            <p:ph sz="half" idx="2"/>
          </p:nvPr>
        </p:nvSpPr>
        <p:spPr/>
        <p:txBody>
          <a:bodyPr>
            <a:normAutofit lnSpcReduction="10000"/>
          </a:bodyPr>
          <a:lstStyle/>
          <a:p>
            <a:r>
              <a:rPr lang="en-US" dirty="0"/>
              <a:t>During previous lessons, you tested your programs by running them, typing user input, reading the program's output, and verifying that the output was correct.</a:t>
            </a:r>
          </a:p>
          <a:p>
            <a:endParaRPr lang="en-US" dirty="0"/>
          </a:p>
          <a:p>
            <a:r>
              <a:rPr lang="en-US" dirty="0"/>
              <a:t>This is a </a:t>
            </a:r>
            <a:r>
              <a:rPr lang="en-US" b="1" dirty="0"/>
              <a:t>valid way </a:t>
            </a:r>
            <a:r>
              <a:rPr lang="en-US" dirty="0"/>
              <a:t>to test a program.</a:t>
            </a:r>
          </a:p>
        </p:txBody>
      </p:sp>
      <p:sp>
        <p:nvSpPr>
          <p:cNvPr id="5" name="Text Placeholder 4">
            <a:extLst>
              <a:ext uri="{FF2B5EF4-FFF2-40B4-BE49-F238E27FC236}">
                <a16:creationId xmlns:a16="http://schemas.microsoft.com/office/drawing/2014/main" id="{C56A777A-B663-22F7-B1EF-0AAD3042B368}"/>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18A6E35-32EA-8BEE-74FD-6A0AA26D08AE}"/>
              </a:ext>
            </a:extLst>
          </p:cNvPr>
          <p:cNvSpPr>
            <a:spLocks noGrp="1"/>
          </p:cNvSpPr>
          <p:nvPr>
            <p:ph sz="quarter" idx="4"/>
          </p:nvPr>
        </p:nvSpPr>
        <p:spPr/>
        <p:txBody>
          <a:bodyPr>
            <a:normAutofit lnSpcReduction="10000"/>
          </a:bodyPr>
          <a:lstStyle/>
          <a:p>
            <a:r>
              <a:rPr lang="en-US" dirty="0"/>
              <a:t>However, it is </a:t>
            </a:r>
            <a:r>
              <a:rPr lang="en-US" b="1" dirty="0"/>
              <a:t>time-consuming</a:t>
            </a:r>
            <a:r>
              <a:rPr lang="en-US" dirty="0"/>
              <a:t>, tedious, and </a:t>
            </a:r>
            <a:r>
              <a:rPr lang="en-US" b="1" dirty="0"/>
              <a:t>error prone</a:t>
            </a:r>
            <a:r>
              <a:rPr lang="en-US" dirty="0"/>
              <a:t>.</a:t>
            </a:r>
          </a:p>
          <a:p>
            <a:endParaRPr lang="en-US" dirty="0"/>
          </a:p>
          <a:p>
            <a:r>
              <a:rPr lang="en-US" dirty="0"/>
              <a:t>A much better way to test a program is to test its functions individually and to write separate </a:t>
            </a:r>
            <a:r>
              <a:rPr lang="en-US" b="1" i="1" dirty="0"/>
              <a:t>test functions</a:t>
            </a:r>
            <a:r>
              <a:rPr lang="en-US" b="1" dirty="0"/>
              <a:t> </a:t>
            </a:r>
            <a:r>
              <a:rPr lang="en-US" dirty="0"/>
              <a:t>that </a:t>
            </a:r>
            <a:r>
              <a:rPr lang="en-US" b="1" i="1" dirty="0"/>
              <a:t>automatically</a:t>
            </a:r>
            <a:r>
              <a:rPr lang="en-US" dirty="0"/>
              <a:t> verify that the program's functions are correct.</a:t>
            </a:r>
          </a:p>
        </p:txBody>
      </p:sp>
    </p:spTree>
    <p:extLst>
      <p:ext uri="{BB962C8B-B14F-4D97-AF65-F5344CB8AC3E}">
        <p14:creationId xmlns:p14="http://schemas.microsoft.com/office/powerpoint/2010/main" val="40193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6321-FFBD-C77D-5A16-DAECBAE404CC}"/>
              </a:ext>
            </a:extLst>
          </p:cNvPr>
          <p:cNvSpPr>
            <a:spLocks noGrp="1"/>
          </p:cNvSpPr>
          <p:nvPr>
            <p:ph type="title"/>
          </p:nvPr>
        </p:nvSpPr>
        <p:spPr/>
        <p:txBody>
          <a:bodyPr/>
          <a:lstStyle/>
          <a:p>
            <a:r>
              <a:rPr lang="en-US" b="1" dirty="0"/>
              <a:t>Assert Statements¶</a:t>
            </a:r>
            <a:endParaRPr lang="en-US" dirty="0"/>
          </a:p>
        </p:txBody>
      </p:sp>
      <p:sp>
        <p:nvSpPr>
          <p:cNvPr id="3" name="Text Placeholder 2">
            <a:extLst>
              <a:ext uri="{FF2B5EF4-FFF2-40B4-BE49-F238E27FC236}">
                <a16:creationId xmlns:a16="http://schemas.microsoft.com/office/drawing/2014/main" id="{C50E2267-324B-9C7D-4C42-5C6B172A7B62}"/>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F86C909E-25F0-5CB2-60F2-0A4235E7810A}"/>
              </a:ext>
            </a:extLst>
          </p:cNvPr>
          <p:cNvSpPr>
            <a:spLocks noGrp="1"/>
          </p:cNvSpPr>
          <p:nvPr>
            <p:ph sz="half" idx="2"/>
          </p:nvPr>
        </p:nvSpPr>
        <p:spPr/>
        <p:txBody>
          <a:bodyPr/>
          <a:lstStyle/>
          <a:p>
            <a:r>
              <a:rPr lang="en-US" dirty="0"/>
              <a:t>In a computer program, an </a:t>
            </a:r>
            <a:r>
              <a:rPr lang="en-US" i="1" dirty="0"/>
              <a:t>assertion</a:t>
            </a:r>
            <a:r>
              <a:rPr lang="en-US" dirty="0"/>
              <a:t> is a statement that causes the computer to check if a comparison is true.</a:t>
            </a:r>
          </a:p>
          <a:p>
            <a:endParaRPr lang="en-US" dirty="0"/>
          </a:p>
          <a:p>
            <a:r>
              <a:rPr lang="en-US" dirty="0"/>
              <a:t>Takes a Boolean like </a:t>
            </a:r>
          </a:p>
          <a:p>
            <a:pPr lvl="1"/>
            <a:r>
              <a:rPr lang="en-US" dirty="0"/>
              <a:t>Branches (if)</a:t>
            </a:r>
          </a:p>
          <a:p>
            <a:pPr lvl="1"/>
            <a:r>
              <a:rPr lang="en-US" dirty="0"/>
              <a:t>Loops(while and for)</a:t>
            </a:r>
          </a:p>
        </p:txBody>
      </p:sp>
      <p:sp>
        <p:nvSpPr>
          <p:cNvPr id="5" name="Text Placeholder 4">
            <a:extLst>
              <a:ext uri="{FF2B5EF4-FFF2-40B4-BE49-F238E27FC236}">
                <a16:creationId xmlns:a16="http://schemas.microsoft.com/office/drawing/2014/main" id="{0B6EC1B9-393D-9488-F915-4ED30AC4B5D6}"/>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81AC6267-0FF0-31FA-94E4-ABCE5F0A08A3}"/>
              </a:ext>
            </a:extLst>
          </p:cNvPr>
          <p:cNvSpPr>
            <a:spLocks noGrp="1"/>
          </p:cNvSpPr>
          <p:nvPr>
            <p:ph sz="quarter" idx="4"/>
          </p:nvPr>
        </p:nvSpPr>
        <p:spPr/>
        <p:txBody>
          <a:bodyPr/>
          <a:lstStyle/>
          <a:p>
            <a:endParaRPr lang="en-US" dirty="0"/>
          </a:p>
          <a:p>
            <a:r>
              <a:rPr lang="en-US" dirty="0"/>
              <a:t>Except if it is false, it stops executing the function.</a:t>
            </a:r>
          </a:p>
        </p:txBody>
      </p:sp>
      <p:pic>
        <p:nvPicPr>
          <p:cNvPr id="7" name="Picture 6">
            <a:extLst>
              <a:ext uri="{FF2B5EF4-FFF2-40B4-BE49-F238E27FC236}">
                <a16:creationId xmlns:a16="http://schemas.microsoft.com/office/drawing/2014/main" id="{CA729E72-E299-F980-E890-459150AC39BC}"/>
              </a:ext>
            </a:extLst>
          </p:cNvPr>
          <p:cNvPicPr>
            <a:picLocks noChangeAspect="1"/>
          </p:cNvPicPr>
          <p:nvPr/>
        </p:nvPicPr>
        <p:blipFill>
          <a:blip r:embed="rId2"/>
          <a:stretch>
            <a:fillRect/>
          </a:stretch>
        </p:blipFill>
        <p:spPr>
          <a:xfrm>
            <a:off x="6096000" y="79801"/>
            <a:ext cx="6096000" cy="1378226"/>
          </a:xfrm>
          <a:prstGeom prst="rect">
            <a:avLst/>
          </a:prstGeom>
        </p:spPr>
      </p:pic>
      <p:pic>
        <p:nvPicPr>
          <p:cNvPr id="8" name="Picture 7">
            <a:extLst>
              <a:ext uri="{FF2B5EF4-FFF2-40B4-BE49-F238E27FC236}">
                <a16:creationId xmlns:a16="http://schemas.microsoft.com/office/drawing/2014/main" id="{CDDA7150-54D0-35D1-A07A-01DB3062DA64}"/>
              </a:ext>
            </a:extLst>
          </p:cNvPr>
          <p:cNvPicPr>
            <a:picLocks noChangeAspect="1"/>
          </p:cNvPicPr>
          <p:nvPr/>
        </p:nvPicPr>
        <p:blipFill>
          <a:blip r:embed="rId3"/>
          <a:stretch>
            <a:fillRect/>
          </a:stretch>
        </p:blipFill>
        <p:spPr>
          <a:xfrm>
            <a:off x="6172200" y="1434048"/>
            <a:ext cx="3084816" cy="1318141"/>
          </a:xfrm>
          <a:prstGeom prst="rect">
            <a:avLst/>
          </a:prstGeom>
        </p:spPr>
      </p:pic>
    </p:spTree>
    <p:extLst>
      <p:ext uri="{BB962C8B-B14F-4D97-AF65-F5344CB8AC3E}">
        <p14:creationId xmlns:p14="http://schemas.microsoft.com/office/powerpoint/2010/main" val="162032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E032-B81E-71F9-3385-511AE85CFAA0}"/>
              </a:ext>
            </a:extLst>
          </p:cNvPr>
          <p:cNvSpPr>
            <a:spLocks noGrp="1"/>
          </p:cNvSpPr>
          <p:nvPr>
            <p:ph type="title"/>
          </p:nvPr>
        </p:nvSpPr>
        <p:spPr/>
        <p:txBody>
          <a:bodyPr/>
          <a:lstStyle/>
          <a:p>
            <a:r>
              <a:rPr lang="en-US" b="1" dirty="0"/>
              <a:t>The </a:t>
            </a:r>
            <a:r>
              <a:rPr lang="en-US" b="1" dirty="0" err="1"/>
              <a:t>pytest</a:t>
            </a:r>
            <a:r>
              <a:rPr lang="en-US" b="1" dirty="0"/>
              <a:t> Module¶</a:t>
            </a:r>
            <a:endParaRPr lang="en-US" dirty="0"/>
          </a:p>
        </p:txBody>
      </p:sp>
      <p:sp>
        <p:nvSpPr>
          <p:cNvPr id="3" name="Text Placeholder 2">
            <a:extLst>
              <a:ext uri="{FF2B5EF4-FFF2-40B4-BE49-F238E27FC236}">
                <a16:creationId xmlns:a16="http://schemas.microsoft.com/office/drawing/2014/main" id="{7571BD9D-0982-9083-100E-3EBEDEE22D2A}"/>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33FA7F9D-4DC1-50B4-1ADF-D065A81CCB6C}"/>
              </a:ext>
            </a:extLst>
          </p:cNvPr>
          <p:cNvSpPr>
            <a:spLocks noGrp="1"/>
          </p:cNvSpPr>
          <p:nvPr>
            <p:ph sz="half" idx="2"/>
          </p:nvPr>
        </p:nvSpPr>
        <p:spPr/>
        <p:txBody>
          <a:bodyPr/>
          <a:lstStyle/>
          <a:p>
            <a:r>
              <a:rPr lang="en-US" dirty="0"/>
              <a:t>third-party Python module</a:t>
            </a:r>
          </a:p>
          <a:p>
            <a:pPr lvl="1"/>
            <a:r>
              <a:rPr lang="en-US" dirty="0" err="1"/>
              <a:t>pytest</a:t>
            </a:r>
            <a:r>
              <a:rPr lang="en-US" dirty="0"/>
              <a:t> was not already installed</a:t>
            </a:r>
          </a:p>
          <a:p>
            <a:pPr lvl="1"/>
            <a:r>
              <a:rPr lang="en-US" dirty="0"/>
              <a:t>you will need to install </a:t>
            </a:r>
            <a:r>
              <a:rPr lang="en-US" dirty="0" err="1"/>
              <a:t>pytest</a:t>
            </a:r>
            <a:endParaRPr lang="en-US" dirty="0"/>
          </a:p>
          <a:p>
            <a:pPr lvl="1"/>
            <a:endParaRPr lang="en-US" dirty="0"/>
          </a:p>
          <a:p>
            <a:r>
              <a:rPr lang="en-US" dirty="0" err="1"/>
              <a:t>Pytest</a:t>
            </a:r>
            <a:r>
              <a:rPr lang="en-US" dirty="0"/>
              <a:t> will tests all functions that begin with the function name </a:t>
            </a:r>
            <a:r>
              <a:rPr lang="en-US" b="1" dirty="0"/>
              <a:t>test_</a:t>
            </a:r>
          </a:p>
        </p:txBody>
      </p:sp>
      <p:sp>
        <p:nvSpPr>
          <p:cNvPr id="5" name="Text Placeholder 4">
            <a:extLst>
              <a:ext uri="{FF2B5EF4-FFF2-40B4-BE49-F238E27FC236}">
                <a16:creationId xmlns:a16="http://schemas.microsoft.com/office/drawing/2014/main" id="{C527F584-5B91-EBFB-8C2B-843F5DFC2DE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C99D47C4-3012-EB6B-7E38-5DE13A6935EB}"/>
              </a:ext>
            </a:extLst>
          </p:cNvPr>
          <p:cNvSpPr>
            <a:spLocks noGrp="1"/>
          </p:cNvSpPr>
          <p:nvPr>
            <p:ph sz="quarter" idx="4"/>
          </p:nvPr>
        </p:nvSpPr>
        <p:spPr/>
        <p:txBody>
          <a:bodyPr/>
          <a:lstStyle/>
          <a:p>
            <a:r>
              <a:rPr lang="en-US" dirty="0"/>
              <a:t>Example code:</a:t>
            </a:r>
          </a:p>
          <a:p>
            <a:pPr lvl="1"/>
            <a:r>
              <a:rPr lang="en-US" dirty="0"/>
              <a:t>It is in a </a:t>
            </a:r>
            <a:r>
              <a:rPr lang="en-US" dirty="0" err="1"/>
              <a:t>seperate</a:t>
            </a:r>
            <a:r>
              <a:rPr lang="en-US" dirty="0"/>
              <a:t> file than the code</a:t>
            </a:r>
          </a:p>
          <a:p>
            <a:pPr lvl="2"/>
            <a:r>
              <a:rPr lang="en-US" b="1" dirty="0"/>
              <a:t>from</a:t>
            </a:r>
            <a:r>
              <a:rPr lang="en-US" dirty="0"/>
              <a:t> </a:t>
            </a:r>
            <a:r>
              <a:rPr lang="en-US" i="1" dirty="0" err="1"/>
              <a:t>file_name</a:t>
            </a:r>
            <a:r>
              <a:rPr lang="en-US" dirty="0"/>
              <a:t> </a:t>
            </a:r>
            <a:r>
              <a:rPr lang="en-US" b="1" dirty="0"/>
              <a:t>import</a:t>
            </a:r>
            <a:r>
              <a:rPr lang="en-US" dirty="0"/>
              <a:t> </a:t>
            </a:r>
            <a:r>
              <a:rPr lang="en-US" i="1" dirty="0"/>
              <a:t>function_1</a:t>
            </a:r>
            <a:r>
              <a:rPr lang="en-US" dirty="0"/>
              <a:t>, </a:t>
            </a:r>
            <a:r>
              <a:rPr lang="en-US" i="1" dirty="0"/>
              <a:t>function_2</a:t>
            </a:r>
            <a:r>
              <a:rPr lang="en-US" dirty="0"/>
              <a:t>, … </a:t>
            </a:r>
            <a:r>
              <a:rPr lang="en-US" i="1" dirty="0" err="1"/>
              <a:t>function_N</a:t>
            </a:r>
            <a:endParaRPr lang="en-US" dirty="0"/>
          </a:p>
          <a:p>
            <a:pPr lvl="1"/>
            <a:r>
              <a:rPr lang="en-US" dirty="0"/>
              <a:t>Main is call but not defined</a:t>
            </a:r>
          </a:p>
          <a:p>
            <a:pPr lvl="2"/>
            <a:r>
              <a:rPr lang="en-US" dirty="0"/>
              <a:t>Main definition is in </a:t>
            </a:r>
            <a:r>
              <a:rPr lang="en-US" dirty="0" err="1"/>
              <a:t>pytest</a:t>
            </a:r>
            <a:r>
              <a:rPr lang="en-US" dirty="0"/>
              <a:t> module</a:t>
            </a:r>
          </a:p>
        </p:txBody>
      </p:sp>
      <p:pic>
        <p:nvPicPr>
          <p:cNvPr id="7" name="Picture 6">
            <a:extLst>
              <a:ext uri="{FF2B5EF4-FFF2-40B4-BE49-F238E27FC236}">
                <a16:creationId xmlns:a16="http://schemas.microsoft.com/office/drawing/2014/main" id="{BB60FE09-4526-F2DB-8EAD-449E50FCCD5B}"/>
              </a:ext>
            </a:extLst>
          </p:cNvPr>
          <p:cNvPicPr>
            <a:picLocks noChangeAspect="1"/>
          </p:cNvPicPr>
          <p:nvPr/>
        </p:nvPicPr>
        <p:blipFill>
          <a:blip r:embed="rId2"/>
          <a:stretch>
            <a:fillRect/>
          </a:stretch>
        </p:blipFill>
        <p:spPr>
          <a:xfrm>
            <a:off x="5845995" y="0"/>
            <a:ext cx="4148548" cy="2533306"/>
          </a:xfrm>
          <a:prstGeom prst="rect">
            <a:avLst/>
          </a:prstGeom>
        </p:spPr>
      </p:pic>
    </p:spTree>
    <p:extLst>
      <p:ext uri="{BB962C8B-B14F-4D97-AF65-F5344CB8AC3E}">
        <p14:creationId xmlns:p14="http://schemas.microsoft.com/office/powerpoint/2010/main" val="302353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6F922-483B-1514-0C0F-83ACAE2138D4}"/>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E646F576-52BB-6897-AD1A-7DFC6C34D686}"/>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10B2390D-F68B-07E3-23B7-F4C7114A8FB6}"/>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F16CB9A4-31B1-C181-D803-7C41C13B9388}"/>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11D72D9-E514-BA9B-957E-3443214AADCC}"/>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5595669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478</TotalTime>
  <Words>2336</Words>
  <Application>Microsoft Macintosh PowerPoint</Application>
  <PresentationFormat>Widescreen</PresentationFormat>
  <Paragraphs>290</Paragraphs>
  <Slides>37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Testing Functions</vt:lpstr>
      <vt:lpstr>Overview</vt:lpstr>
      <vt:lpstr>Preview of Projects </vt:lpstr>
      <vt:lpstr>05 Prepare: Testing Functions</vt:lpstr>
      <vt:lpstr>05 Prepare: Testing Functions</vt:lpstr>
      <vt:lpstr>Inefficient Testing¶</vt:lpstr>
      <vt:lpstr>Assert Statements¶</vt:lpstr>
      <vt:lpstr>The pytest Module¶</vt:lpstr>
      <vt:lpstr>05 Checkpoint: Testing Functions</vt:lpstr>
      <vt:lpstr>05 Checkpoint: Testing Functions</vt:lpstr>
      <vt:lpstr>05 Checkpoint: Testing Functions</vt:lpstr>
      <vt:lpstr>05 Checkpoint: Testing Functions</vt:lpstr>
      <vt:lpstr>05 Checkpoint: Testing Functions</vt:lpstr>
      <vt:lpstr>05 Checkpoint: Testing Functions</vt:lpstr>
      <vt:lpstr>05 Checkpoint: Testing Functions </vt:lpstr>
      <vt:lpstr>05 Checkpoint: Testing Functions</vt:lpstr>
      <vt:lpstr>05 Checkpoint: Testing Functions</vt:lpstr>
      <vt:lpstr>05 Checkpoint: Testing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PowerPoint Presentation</vt:lpstr>
      <vt:lpstr>05 Prove Milestone: Testing and Fixing Functions</vt:lpstr>
      <vt:lpstr>05 Prove Milestone: Testing and Fixing Functions</vt:lpstr>
      <vt:lpstr>05 Prove Milestone: Testing and Fixing Functions</vt:lpstr>
      <vt:lpstr>Design</vt:lpstr>
      <vt:lpstr>Design – Module 5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3</cp:revision>
  <dcterms:created xsi:type="dcterms:W3CDTF">2022-10-20T20:46:54Z</dcterms:created>
  <dcterms:modified xsi:type="dcterms:W3CDTF">2024-01-22T15:19:23Z</dcterms:modified>
</cp:coreProperties>
</file>