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9"/>
  </p:notesMasterIdLst>
  <p:sldIdLst>
    <p:sldId id="256" r:id="rId2"/>
    <p:sldId id="258" r:id="rId3"/>
    <p:sldId id="465" r:id="rId4"/>
    <p:sldId id="474" r:id="rId5"/>
    <p:sldId id="468" r:id="rId6"/>
    <p:sldId id="467" r:id="rId7"/>
    <p:sldId id="470" r:id="rId8"/>
    <p:sldId id="469" r:id="rId9"/>
    <p:sldId id="466" r:id="rId10"/>
    <p:sldId id="454" r:id="rId11"/>
    <p:sldId id="325" r:id="rId12"/>
    <p:sldId id="326" r:id="rId13"/>
    <p:sldId id="264" r:id="rId14"/>
    <p:sldId id="324" r:id="rId15"/>
    <p:sldId id="475" r:id="rId16"/>
    <p:sldId id="266" r:id="rId17"/>
    <p:sldId id="464" r:id="rId18"/>
    <p:sldId id="268" r:id="rId19"/>
    <p:sldId id="270" r:id="rId20"/>
    <p:sldId id="259" r:id="rId21"/>
    <p:sldId id="260" r:id="rId22"/>
    <p:sldId id="428" r:id="rId23"/>
    <p:sldId id="436" r:id="rId24"/>
    <p:sldId id="430" r:id="rId25"/>
    <p:sldId id="450" r:id="rId26"/>
    <p:sldId id="261" r:id="rId27"/>
    <p:sldId id="429" r:id="rId28"/>
    <p:sldId id="438" r:id="rId29"/>
    <p:sldId id="440" r:id="rId30"/>
    <p:sldId id="442" r:id="rId31"/>
    <p:sldId id="431" r:id="rId32"/>
    <p:sldId id="441" r:id="rId33"/>
    <p:sldId id="446" r:id="rId34"/>
    <p:sldId id="445" r:id="rId35"/>
    <p:sldId id="444" r:id="rId36"/>
    <p:sldId id="448" r:id="rId37"/>
    <p:sldId id="451" r:id="rId38"/>
    <p:sldId id="447" r:id="rId39"/>
    <p:sldId id="262" r:id="rId40"/>
    <p:sldId id="434" r:id="rId41"/>
    <p:sldId id="435" r:id="rId42"/>
    <p:sldId id="452" r:id="rId43"/>
    <p:sldId id="453" r:id="rId44"/>
    <p:sldId id="449" r:id="rId45"/>
    <p:sldId id="327" r:id="rId46"/>
    <p:sldId id="328" r:id="rId47"/>
    <p:sldId id="263"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896F71-7E7B-3244-A284-3E614AB61D8A}" v="26" dt="2024-01-10T17:01:56.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21"/>
    <p:restoredTop sz="95782"/>
  </p:normalViewPr>
  <p:slideViewPr>
    <p:cSldViewPr snapToGrid="0">
      <p:cViewPr varScale="1">
        <p:scale>
          <a:sx n="118" d="100"/>
          <a:sy n="118" d="100"/>
        </p:scale>
        <p:origin x="61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2521D96A-5D8D-604B-8956-635D609C30A2}"/>
    <pc:docChg chg="undo custSel addSld modSld sldOrd">
      <pc:chgData name="Clements, William" userId="cbdb0636-a496-422a-8d40-98c53d494d26" providerId="ADAL" clId="{2521D96A-5D8D-604B-8956-635D609C30A2}" dt="2023-05-03T17:12:17.384" v="5008" actId="20577"/>
      <pc:docMkLst>
        <pc:docMk/>
      </pc:docMkLst>
      <pc:sldChg chg="modSp new mod">
        <pc:chgData name="Clements, William" userId="cbdb0636-a496-422a-8d40-98c53d494d26" providerId="ADAL" clId="{2521D96A-5D8D-604B-8956-635D609C30A2}" dt="2023-05-03T17:04:40.737" v="4003" actId="20577"/>
        <pc:sldMkLst>
          <pc:docMk/>
          <pc:sldMk cId="4044257638" sldId="465"/>
        </pc:sldMkLst>
        <pc:spChg chg="mod">
          <ac:chgData name="Clements, William" userId="cbdb0636-a496-422a-8d40-98c53d494d26" providerId="ADAL" clId="{2521D96A-5D8D-604B-8956-635D609C30A2}" dt="2023-05-03T16:19:49.072" v="8" actId="20577"/>
          <ac:spMkLst>
            <pc:docMk/>
            <pc:sldMk cId="4044257638" sldId="465"/>
            <ac:spMk id="2" creationId="{3604853B-6247-FA3F-3D63-BA8CFF15F153}"/>
          </ac:spMkLst>
        </pc:spChg>
        <pc:spChg chg="mod">
          <ac:chgData name="Clements, William" userId="cbdb0636-a496-422a-8d40-98c53d494d26" providerId="ADAL" clId="{2521D96A-5D8D-604B-8956-635D609C30A2}" dt="2023-05-03T17:04:40.737" v="4003" actId="20577"/>
          <ac:spMkLst>
            <pc:docMk/>
            <pc:sldMk cId="4044257638" sldId="465"/>
            <ac:spMk id="3" creationId="{81677074-6C34-1C36-EA67-9C3598385E5D}"/>
          </ac:spMkLst>
        </pc:spChg>
      </pc:sldChg>
      <pc:sldChg chg="addSp delSp modSp new mod">
        <pc:chgData name="Clements, William" userId="cbdb0636-a496-422a-8d40-98c53d494d26" providerId="ADAL" clId="{2521D96A-5D8D-604B-8956-635D609C30A2}" dt="2023-05-03T16:58:36.196" v="3720" actId="20577"/>
        <pc:sldMkLst>
          <pc:docMk/>
          <pc:sldMk cId="986533934" sldId="466"/>
        </pc:sldMkLst>
        <pc:spChg chg="mod">
          <ac:chgData name="Clements, William" userId="cbdb0636-a496-422a-8d40-98c53d494d26" providerId="ADAL" clId="{2521D96A-5D8D-604B-8956-635D609C30A2}" dt="2023-05-03T16:20:09.414" v="44" actId="20577"/>
          <ac:spMkLst>
            <pc:docMk/>
            <pc:sldMk cId="986533934" sldId="466"/>
            <ac:spMk id="2" creationId="{E50DE074-9919-A0EA-85DE-07AD9C28F46B}"/>
          </ac:spMkLst>
        </pc:spChg>
        <pc:spChg chg="add del mod">
          <ac:chgData name="Clements, William" userId="cbdb0636-a496-422a-8d40-98c53d494d26" providerId="ADAL" clId="{2521D96A-5D8D-604B-8956-635D609C30A2}" dt="2023-05-03T16:58:36.196" v="3720" actId="20577"/>
          <ac:spMkLst>
            <pc:docMk/>
            <pc:sldMk cId="986533934" sldId="466"/>
            <ac:spMk id="3" creationId="{4D7144D6-1291-0EB9-E003-CE6EF405B08F}"/>
          </ac:spMkLst>
        </pc:spChg>
        <pc:picChg chg="add mod">
          <ac:chgData name="Clements, William" userId="cbdb0636-a496-422a-8d40-98c53d494d26" providerId="ADAL" clId="{2521D96A-5D8D-604B-8956-635D609C30A2}" dt="2023-05-03T16:57:17.275" v="3597" actId="1076"/>
          <ac:picMkLst>
            <pc:docMk/>
            <pc:sldMk cId="986533934" sldId="466"/>
            <ac:picMk id="4" creationId="{8D89F45F-F26F-205F-14D0-C172960AF653}"/>
          </ac:picMkLst>
        </pc:picChg>
        <pc:picChg chg="add mod">
          <ac:chgData name="Clements, William" userId="cbdb0636-a496-422a-8d40-98c53d494d26" providerId="ADAL" clId="{2521D96A-5D8D-604B-8956-635D609C30A2}" dt="2023-05-03T16:34:23.521" v="932" actId="1076"/>
          <ac:picMkLst>
            <pc:docMk/>
            <pc:sldMk cId="986533934" sldId="466"/>
            <ac:picMk id="1026" creationId="{3C58CBC6-071C-D1C9-39FD-D4549DF8E40E}"/>
          </ac:picMkLst>
        </pc:picChg>
        <pc:picChg chg="add del mod">
          <ac:chgData name="Clements, William" userId="cbdb0636-a496-422a-8d40-98c53d494d26" providerId="ADAL" clId="{2521D96A-5D8D-604B-8956-635D609C30A2}" dt="2023-05-03T16:32:54.840" v="850" actId="478"/>
          <ac:picMkLst>
            <pc:docMk/>
            <pc:sldMk cId="986533934" sldId="466"/>
            <ac:picMk id="1028" creationId="{8676E0E3-5135-8107-F304-EB39A80FFAB1}"/>
          </ac:picMkLst>
        </pc:picChg>
        <pc:picChg chg="add del mod">
          <ac:chgData name="Clements, William" userId="cbdb0636-a496-422a-8d40-98c53d494d26" providerId="ADAL" clId="{2521D96A-5D8D-604B-8956-635D609C30A2}" dt="2023-05-03T16:32:52.741" v="849" actId="478"/>
          <ac:picMkLst>
            <pc:docMk/>
            <pc:sldMk cId="986533934" sldId="466"/>
            <ac:picMk id="1030" creationId="{67FF22A6-9E88-BE33-5B15-EBC5DFFD3584}"/>
          </ac:picMkLst>
        </pc:picChg>
        <pc:picChg chg="add del mod">
          <ac:chgData name="Clements, William" userId="cbdb0636-a496-422a-8d40-98c53d494d26" providerId="ADAL" clId="{2521D96A-5D8D-604B-8956-635D609C30A2}" dt="2023-05-03T16:25:52.556" v="58" actId="478"/>
          <ac:picMkLst>
            <pc:docMk/>
            <pc:sldMk cId="986533934" sldId="466"/>
            <ac:picMk id="1032" creationId="{7674CA5F-4435-ECE5-4F08-4E10EEC587F5}"/>
          </ac:picMkLst>
        </pc:picChg>
        <pc:picChg chg="add del mod">
          <ac:chgData name="Clements, William" userId="cbdb0636-a496-422a-8d40-98c53d494d26" providerId="ADAL" clId="{2521D96A-5D8D-604B-8956-635D609C30A2}" dt="2023-05-03T16:26:00.093" v="60"/>
          <ac:picMkLst>
            <pc:docMk/>
            <pc:sldMk cId="986533934" sldId="466"/>
            <ac:picMk id="1034" creationId="{04018079-F2B8-9EA5-BA79-B3F682DAF858}"/>
          </ac:picMkLst>
        </pc:picChg>
        <pc:picChg chg="add mod">
          <ac:chgData name="Clements, William" userId="cbdb0636-a496-422a-8d40-98c53d494d26" providerId="ADAL" clId="{2521D96A-5D8D-604B-8956-635D609C30A2}" dt="2023-05-03T16:35:46.588" v="939" actId="1076"/>
          <ac:picMkLst>
            <pc:docMk/>
            <pc:sldMk cId="986533934" sldId="466"/>
            <ac:picMk id="1036" creationId="{83D7A6C2-B67B-BAD9-DDB3-B58C5FBA9FA4}"/>
          </ac:picMkLst>
        </pc:picChg>
      </pc:sldChg>
      <pc:sldChg chg="addSp modSp new mod">
        <pc:chgData name="Clements, William" userId="cbdb0636-a496-422a-8d40-98c53d494d26" providerId="ADAL" clId="{2521D96A-5D8D-604B-8956-635D609C30A2}" dt="2023-05-03T16:49:39.767" v="2803" actId="313"/>
        <pc:sldMkLst>
          <pc:docMk/>
          <pc:sldMk cId="3735655746" sldId="467"/>
        </pc:sldMkLst>
        <pc:spChg chg="mod">
          <ac:chgData name="Clements, William" userId="cbdb0636-a496-422a-8d40-98c53d494d26" providerId="ADAL" clId="{2521D96A-5D8D-604B-8956-635D609C30A2}" dt="2023-05-03T16:37:15.812" v="957" actId="20577"/>
          <ac:spMkLst>
            <pc:docMk/>
            <pc:sldMk cId="3735655746" sldId="467"/>
            <ac:spMk id="2" creationId="{86E970FA-8989-5FA2-4154-6CE92E1F10D4}"/>
          </ac:spMkLst>
        </pc:spChg>
        <pc:spChg chg="mod">
          <ac:chgData name="Clements, William" userId="cbdb0636-a496-422a-8d40-98c53d494d26" providerId="ADAL" clId="{2521D96A-5D8D-604B-8956-635D609C30A2}" dt="2023-05-03T16:49:39.767" v="2803" actId="313"/>
          <ac:spMkLst>
            <pc:docMk/>
            <pc:sldMk cId="3735655746" sldId="467"/>
            <ac:spMk id="3" creationId="{01266B3D-24EC-8D16-7BC3-C27D9D05FDC0}"/>
          </ac:spMkLst>
        </pc:spChg>
        <pc:spChg chg="add mod">
          <ac:chgData name="Clements, William" userId="cbdb0636-a496-422a-8d40-98c53d494d26" providerId="ADAL" clId="{2521D96A-5D8D-604B-8956-635D609C30A2}" dt="2023-05-03T16:37:17.909" v="958"/>
          <ac:spMkLst>
            <pc:docMk/>
            <pc:sldMk cId="3735655746" sldId="467"/>
            <ac:spMk id="4" creationId="{601AE285-CC7F-5706-773A-C958BA6DE053}"/>
          </ac:spMkLst>
        </pc:spChg>
        <pc:spChg chg="add mod">
          <ac:chgData name="Clements, William" userId="cbdb0636-a496-422a-8d40-98c53d494d26" providerId="ADAL" clId="{2521D96A-5D8D-604B-8956-635D609C30A2}" dt="2023-05-03T16:37:17.909" v="958"/>
          <ac:spMkLst>
            <pc:docMk/>
            <pc:sldMk cId="3735655746" sldId="467"/>
            <ac:spMk id="5" creationId="{2F93A0DB-4AD8-95CB-66B5-BA005EC0757F}"/>
          </ac:spMkLst>
        </pc:spChg>
        <pc:spChg chg="add mod">
          <ac:chgData name="Clements, William" userId="cbdb0636-a496-422a-8d40-98c53d494d26" providerId="ADAL" clId="{2521D96A-5D8D-604B-8956-635D609C30A2}" dt="2023-05-03T16:37:17.909" v="958"/>
          <ac:spMkLst>
            <pc:docMk/>
            <pc:sldMk cId="3735655746" sldId="467"/>
            <ac:spMk id="6" creationId="{E9E82E9A-6C83-E199-23E2-31A6638B1076}"/>
          </ac:spMkLst>
        </pc:spChg>
        <pc:spChg chg="add mod">
          <ac:chgData name="Clements, William" userId="cbdb0636-a496-422a-8d40-98c53d494d26" providerId="ADAL" clId="{2521D96A-5D8D-604B-8956-635D609C30A2}" dt="2023-05-03T16:37:17.909" v="958"/>
          <ac:spMkLst>
            <pc:docMk/>
            <pc:sldMk cId="3735655746" sldId="467"/>
            <ac:spMk id="7" creationId="{22DA6E8F-0633-3BEF-DBBC-F3ABF0BFFCE1}"/>
          </ac:spMkLst>
        </pc:spChg>
        <pc:spChg chg="add mod">
          <ac:chgData name="Clements, William" userId="cbdb0636-a496-422a-8d40-98c53d494d26" providerId="ADAL" clId="{2521D96A-5D8D-604B-8956-635D609C30A2}" dt="2023-05-03T16:37:17.909" v="958"/>
          <ac:spMkLst>
            <pc:docMk/>
            <pc:sldMk cId="3735655746" sldId="467"/>
            <ac:spMk id="8" creationId="{B6954F4C-6A11-5424-4A86-8C37AFA6542C}"/>
          </ac:spMkLst>
        </pc:spChg>
        <pc:spChg chg="add mod">
          <ac:chgData name="Clements, William" userId="cbdb0636-a496-422a-8d40-98c53d494d26" providerId="ADAL" clId="{2521D96A-5D8D-604B-8956-635D609C30A2}" dt="2023-05-03T16:37:17.909" v="958"/>
          <ac:spMkLst>
            <pc:docMk/>
            <pc:sldMk cId="3735655746" sldId="467"/>
            <ac:spMk id="9" creationId="{4105A012-5CF0-07B2-C410-765CBE90CE2C}"/>
          </ac:spMkLst>
        </pc:spChg>
        <pc:spChg chg="add mod">
          <ac:chgData name="Clements, William" userId="cbdb0636-a496-422a-8d40-98c53d494d26" providerId="ADAL" clId="{2521D96A-5D8D-604B-8956-635D609C30A2}" dt="2023-05-03T16:37:17.909" v="958"/>
          <ac:spMkLst>
            <pc:docMk/>
            <pc:sldMk cId="3735655746" sldId="467"/>
            <ac:spMk id="10" creationId="{8DB36339-F508-CCAD-7B6F-5184A89A6680}"/>
          </ac:spMkLst>
        </pc:spChg>
        <pc:spChg chg="add mod">
          <ac:chgData name="Clements, William" userId="cbdb0636-a496-422a-8d40-98c53d494d26" providerId="ADAL" clId="{2521D96A-5D8D-604B-8956-635D609C30A2}" dt="2023-05-03T16:37:17.909" v="958"/>
          <ac:spMkLst>
            <pc:docMk/>
            <pc:sldMk cId="3735655746" sldId="467"/>
            <ac:spMk id="11" creationId="{FFB73A3E-A70A-1B93-B575-50E6E334E18E}"/>
          </ac:spMkLst>
        </pc:spChg>
        <pc:spChg chg="add mod">
          <ac:chgData name="Clements, William" userId="cbdb0636-a496-422a-8d40-98c53d494d26" providerId="ADAL" clId="{2521D96A-5D8D-604B-8956-635D609C30A2}" dt="2023-05-03T16:37:17.909" v="958"/>
          <ac:spMkLst>
            <pc:docMk/>
            <pc:sldMk cId="3735655746" sldId="467"/>
            <ac:spMk id="12" creationId="{7EED359C-C1B4-0C2C-155A-CD83C2A53DD6}"/>
          </ac:spMkLst>
        </pc:spChg>
        <pc:spChg chg="add mod">
          <ac:chgData name="Clements, William" userId="cbdb0636-a496-422a-8d40-98c53d494d26" providerId="ADAL" clId="{2521D96A-5D8D-604B-8956-635D609C30A2}" dt="2023-05-03T16:37:17.909" v="958"/>
          <ac:spMkLst>
            <pc:docMk/>
            <pc:sldMk cId="3735655746" sldId="467"/>
            <ac:spMk id="13" creationId="{42E6AF78-81EB-0D7A-25F0-F8CFAE2CF4E9}"/>
          </ac:spMkLst>
        </pc:spChg>
        <pc:spChg chg="add mod">
          <ac:chgData name="Clements, William" userId="cbdb0636-a496-422a-8d40-98c53d494d26" providerId="ADAL" clId="{2521D96A-5D8D-604B-8956-635D609C30A2}" dt="2023-05-03T16:37:17.909" v="958"/>
          <ac:spMkLst>
            <pc:docMk/>
            <pc:sldMk cId="3735655746" sldId="467"/>
            <ac:spMk id="17" creationId="{3C59F37A-6475-1882-9630-7184AEAC2AD3}"/>
          </ac:spMkLst>
        </pc:spChg>
        <pc:spChg chg="add mod">
          <ac:chgData name="Clements, William" userId="cbdb0636-a496-422a-8d40-98c53d494d26" providerId="ADAL" clId="{2521D96A-5D8D-604B-8956-635D609C30A2}" dt="2023-05-03T16:37:17.909" v="958"/>
          <ac:spMkLst>
            <pc:docMk/>
            <pc:sldMk cId="3735655746" sldId="467"/>
            <ac:spMk id="18" creationId="{B91EC6D0-616F-0E4E-6C3C-502069281376}"/>
          </ac:spMkLst>
        </pc:spChg>
        <pc:spChg chg="add mod">
          <ac:chgData name="Clements, William" userId="cbdb0636-a496-422a-8d40-98c53d494d26" providerId="ADAL" clId="{2521D96A-5D8D-604B-8956-635D609C30A2}" dt="2023-05-03T16:37:17.909" v="958"/>
          <ac:spMkLst>
            <pc:docMk/>
            <pc:sldMk cId="3735655746" sldId="467"/>
            <ac:spMk id="19" creationId="{E88A565E-0E8B-4B4D-34C1-B482A6671B3B}"/>
          </ac:spMkLst>
        </pc:spChg>
        <pc:spChg chg="add mod">
          <ac:chgData name="Clements, William" userId="cbdb0636-a496-422a-8d40-98c53d494d26" providerId="ADAL" clId="{2521D96A-5D8D-604B-8956-635D609C30A2}" dt="2023-05-03T16:37:17.909" v="958"/>
          <ac:spMkLst>
            <pc:docMk/>
            <pc:sldMk cId="3735655746" sldId="467"/>
            <ac:spMk id="25" creationId="{1F09C66A-7B7A-6356-9C78-B3B09547097A}"/>
          </ac:spMkLst>
        </pc:spChg>
        <pc:spChg chg="add mod">
          <ac:chgData name="Clements, William" userId="cbdb0636-a496-422a-8d40-98c53d494d26" providerId="ADAL" clId="{2521D96A-5D8D-604B-8956-635D609C30A2}" dt="2023-05-03T16:37:17.909" v="958"/>
          <ac:spMkLst>
            <pc:docMk/>
            <pc:sldMk cId="3735655746" sldId="467"/>
            <ac:spMk id="26" creationId="{49C8FF01-D040-0E30-44B3-673F1EFFE940}"/>
          </ac:spMkLst>
        </pc:spChg>
        <pc:cxnChg chg="add mod">
          <ac:chgData name="Clements, William" userId="cbdb0636-a496-422a-8d40-98c53d494d26" providerId="ADAL" clId="{2521D96A-5D8D-604B-8956-635D609C30A2}" dt="2023-05-03T16:37:17.909" v="958"/>
          <ac:cxnSpMkLst>
            <pc:docMk/>
            <pc:sldMk cId="3735655746" sldId="467"/>
            <ac:cxnSpMk id="14" creationId="{419EA7E0-11A1-B622-19C7-1235E67C409A}"/>
          </ac:cxnSpMkLst>
        </pc:cxnChg>
        <pc:cxnChg chg="add mod">
          <ac:chgData name="Clements, William" userId="cbdb0636-a496-422a-8d40-98c53d494d26" providerId="ADAL" clId="{2521D96A-5D8D-604B-8956-635D609C30A2}" dt="2023-05-03T16:37:17.909" v="958"/>
          <ac:cxnSpMkLst>
            <pc:docMk/>
            <pc:sldMk cId="3735655746" sldId="467"/>
            <ac:cxnSpMk id="15" creationId="{303C52A9-8ED5-A438-50B1-39B5A1DFACB9}"/>
          </ac:cxnSpMkLst>
        </pc:cxnChg>
        <pc:cxnChg chg="add mod">
          <ac:chgData name="Clements, William" userId="cbdb0636-a496-422a-8d40-98c53d494d26" providerId="ADAL" clId="{2521D96A-5D8D-604B-8956-635D609C30A2}" dt="2023-05-03T16:37:17.909" v="958"/>
          <ac:cxnSpMkLst>
            <pc:docMk/>
            <pc:sldMk cId="3735655746" sldId="467"/>
            <ac:cxnSpMk id="16" creationId="{FA05E08E-514E-AE4D-9B63-19020EE30AB4}"/>
          </ac:cxnSpMkLst>
        </pc:cxnChg>
        <pc:cxnChg chg="add mod">
          <ac:chgData name="Clements, William" userId="cbdb0636-a496-422a-8d40-98c53d494d26" providerId="ADAL" clId="{2521D96A-5D8D-604B-8956-635D609C30A2}" dt="2023-05-03T16:37:17.909" v="958"/>
          <ac:cxnSpMkLst>
            <pc:docMk/>
            <pc:sldMk cId="3735655746" sldId="467"/>
            <ac:cxnSpMk id="20" creationId="{1095AF1D-B704-AE50-610B-F8EF95F3A393}"/>
          </ac:cxnSpMkLst>
        </pc:cxnChg>
        <pc:cxnChg chg="add mod">
          <ac:chgData name="Clements, William" userId="cbdb0636-a496-422a-8d40-98c53d494d26" providerId="ADAL" clId="{2521D96A-5D8D-604B-8956-635D609C30A2}" dt="2023-05-03T16:37:17.909" v="958"/>
          <ac:cxnSpMkLst>
            <pc:docMk/>
            <pc:sldMk cId="3735655746" sldId="467"/>
            <ac:cxnSpMk id="21" creationId="{29455092-CF6B-EEE8-45D9-FBDE1C3BEBA0}"/>
          </ac:cxnSpMkLst>
        </pc:cxnChg>
        <pc:cxnChg chg="add mod">
          <ac:chgData name="Clements, William" userId="cbdb0636-a496-422a-8d40-98c53d494d26" providerId="ADAL" clId="{2521D96A-5D8D-604B-8956-635D609C30A2}" dt="2023-05-03T16:37:17.909" v="958"/>
          <ac:cxnSpMkLst>
            <pc:docMk/>
            <pc:sldMk cId="3735655746" sldId="467"/>
            <ac:cxnSpMk id="22" creationId="{13BA66AF-59B8-E835-0C7C-D028BDF2186C}"/>
          </ac:cxnSpMkLst>
        </pc:cxnChg>
        <pc:cxnChg chg="add mod">
          <ac:chgData name="Clements, William" userId="cbdb0636-a496-422a-8d40-98c53d494d26" providerId="ADAL" clId="{2521D96A-5D8D-604B-8956-635D609C30A2}" dt="2023-05-03T16:37:17.909" v="958"/>
          <ac:cxnSpMkLst>
            <pc:docMk/>
            <pc:sldMk cId="3735655746" sldId="467"/>
            <ac:cxnSpMk id="23" creationId="{694022A2-7498-C4DC-E6AF-95432F7B6B03}"/>
          </ac:cxnSpMkLst>
        </pc:cxnChg>
        <pc:cxnChg chg="add mod">
          <ac:chgData name="Clements, William" userId="cbdb0636-a496-422a-8d40-98c53d494d26" providerId="ADAL" clId="{2521D96A-5D8D-604B-8956-635D609C30A2}" dt="2023-05-03T16:37:17.909" v="958"/>
          <ac:cxnSpMkLst>
            <pc:docMk/>
            <pc:sldMk cId="3735655746" sldId="467"/>
            <ac:cxnSpMk id="24" creationId="{5F3C9D6A-6FD6-0F03-FA3E-374756AF6290}"/>
          </ac:cxnSpMkLst>
        </pc:cxnChg>
      </pc:sldChg>
      <pc:sldChg chg="addSp modSp new mod">
        <pc:chgData name="Clements, William" userId="cbdb0636-a496-422a-8d40-98c53d494d26" providerId="ADAL" clId="{2521D96A-5D8D-604B-8956-635D609C30A2}" dt="2023-05-03T16:42:06.338" v="1747" actId="20577"/>
        <pc:sldMkLst>
          <pc:docMk/>
          <pc:sldMk cId="1988741208" sldId="468"/>
        </pc:sldMkLst>
        <pc:spChg chg="mod">
          <ac:chgData name="Clements, William" userId="cbdb0636-a496-422a-8d40-98c53d494d26" providerId="ADAL" clId="{2521D96A-5D8D-604B-8956-635D609C30A2}" dt="2023-05-03T16:38:09.170" v="1093" actId="20577"/>
          <ac:spMkLst>
            <pc:docMk/>
            <pc:sldMk cId="1988741208" sldId="468"/>
            <ac:spMk id="2" creationId="{22BE6BD6-80F7-9D29-9DB8-C6E1087F2481}"/>
          </ac:spMkLst>
        </pc:spChg>
        <pc:spChg chg="mod">
          <ac:chgData name="Clements, William" userId="cbdb0636-a496-422a-8d40-98c53d494d26" providerId="ADAL" clId="{2521D96A-5D8D-604B-8956-635D609C30A2}" dt="2023-05-03T16:42:06.338" v="1747" actId="20577"/>
          <ac:spMkLst>
            <pc:docMk/>
            <pc:sldMk cId="1988741208" sldId="468"/>
            <ac:spMk id="3" creationId="{C3F0D33F-12CB-F9EB-F695-1E7CAFD32CE7}"/>
          </ac:spMkLst>
        </pc:spChg>
        <pc:spChg chg="add mod">
          <ac:chgData name="Clements, William" userId="cbdb0636-a496-422a-8d40-98c53d494d26" providerId="ADAL" clId="{2521D96A-5D8D-604B-8956-635D609C30A2}" dt="2023-05-03T16:39:55.509" v="1359" actId="1076"/>
          <ac:spMkLst>
            <pc:docMk/>
            <pc:sldMk cId="1988741208" sldId="468"/>
            <ac:spMk id="4" creationId="{68D89921-A150-9012-2F7D-A77C8C49AACE}"/>
          </ac:spMkLst>
        </pc:spChg>
        <pc:spChg chg="add mod">
          <ac:chgData name="Clements, William" userId="cbdb0636-a496-422a-8d40-98c53d494d26" providerId="ADAL" clId="{2521D96A-5D8D-604B-8956-635D609C30A2}" dt="2023-05-03T16:39:55.509" v="1359" actId="1076"/>
          <ac:spMkLst>
            <pc:docMk/>
            <pc:sldMk cId="1988741208" sldId="468"/>
            <ac:spMk id="5" creationId="{D5ED2810-5AC1-82A3-8A90-ACD266F83F8B}"/>
          </ac:spMkLst>
        </pc:spChg>
        <pc:spChg chg="add mod">
          <ac:chgData name="Clements, William" userId="cbdb0636-a496-422a-8d40-98c53d494d26" providerId="ADAL" clId="{2521D96A-5D8D-604B-8956-635D609C30A2}" dt="2023-05-03T16:39:55.509" v="1359" actId="1076"/>
          <ac:spMkLst>
            <pc:docMk/>
            <pc:sldMk cId="1988741208" sldId="468"/>
            <ac:spMk id="6" creationId="{F18BB926-1FD6-0CEC-5736-268D550895EA}"/>
          </ac:spMkLst>
        </pc:spChg>
        <pc:spChg chg="add mod">
          <ac:chgData name="Clements, William" userId="cbdb0636-a496-422a-8d40-98c53d494d26" providerId="ADAL" clId="{2521D96A-5D8D-604B-8956-635D609C30A2}" dt="2023-05-03T16:39:55.509" v="1359" actId="1076"/>
          <ac:spMkLst>
            <pc:docMk/>
            <pc:sldMk cId="1988741208" sldId="468"/>
            <ac:spMk id="7" creationId="{A4E4AA81-D844-A101-CFE0-CF050D6AE29B}"/>
          </ac:spMkLst>
        </pc:spChg>
        <pc:spChg chg="add mod">
          <ac:chgData name="Clements, William" userId="cbdb0636-a496-422a-8d40-98c53d494d26" providerId="ADAL" clId="{2521D96A-5D8D-604B-8956-635D609C30A2}" dt="2023-05-03T16:39:55.509" v="1359" actId="1076"/>
          <ac:spMkLst>
            <pc:docMk/>
            <pc:sldMk cId="1988741208" sldId="468"/>
            <ac:spMk id="9" creationId="{28210B03-9F90-1ED3-D464-A1E40D4C241E}"/>
          </ac:spMkLst>
        </pc:spChg>
        <pc:spChg chg="add mod">
          <ac:chgData name="Clements, William" userId="cbdb0636-a496-422a-8d40-98c53d494d26" providerId="ADAL" clId="{2521D96A-5D8D-604B-8956-635D609C30A2}" dt="2023-05-03T16:39:55.509" v="1359" actId="1076"/>
          <ac:spMkLst>
            <pc:docMk/>
            <pc:sldMk cId="1988741208" sldId="468"/>
            <ac:spMk id="11" creationId="{142D74F2-BC35-A886-2EFA-73AFAFDD7C6E}"/>
          </ac:spMkLst>
        </pc:spChg>
        <pc:spChg chg="add mod">
          <ac:chgData name="Clements, William" userId="cbdb0636-a496-422a-8d40-98c53d494d26" providerId="ADAL" clId="{2521D96A-5D8D-604B-8956-635D609C30A2}" dt="2023-05-03T16:39:55.509" v="1359" actId="1076"/>
          <ac:spMkLst>
            <pc:docMk/>
            <pc:sldMk cId="1988741208" sldId="468"/>
            <ac:spMk id="12" creationId="{46CA74EA-4A79-6679-697B-DB95F0761FBC}"/>
          </ac:spMkLst>
        </pc:spChg>
        <pc:spChg chg="add mod">
          <ac:chgData name="Clements, William" userId="cbdb0636-a496-422a-8d40-98c53d494d26" providerId="ADAL" clId="{2521D96A-5D8D-604B-8956-635D609C30A2}" dt="2023-05-03T16:39:55.509" v="1359" actId="1076"/>
          <ac:spMkLst>
            <pc:docMk/>
            <pc:sldMk cId="1988741208" sldId="468"/>
            <ac:spMk id="13" creationId="{869CD5EE-41F6-4BE9-79A8-E0182EC1F469}"/>
          </ac:spMkLst>
        </pc:spChg>
        <pc:spChg chg="add mod">
          <ac:chgData name="Clements, William" userId="cbdb0636-a496-422a-8d40-98c53d494d26" providerId="ADAL" clId="{2521D96A-5D8D-604B-8956-635D609C30A2}" dt="2023-05-03T16:39:55.509" v="1359" actId="1076"/>
          <ac:spMkLst>
            <pc:docMk/>
            <pc:sldMk cId="1988741208" sldId="468"/>
            <ac:spMk id="14" creationId="{9045C3C9-CFE3-B5F3-A500-0C5B349CA6B7}"/>
          </ac:spMkLst>
        </pc:spChg>
        <pc:spChg chg="add mod">
          <ac:chgData name="Clements, William" userId="cbdb0636-a496-422a-8d40-98c53d494d26" providerId="ADAL" clId="{2521D96A-5D8D-604B-8956-635D609C30A2}" dt="2023-05-03T16:39:55.509" v="1359" actId="1076"/>
          <ac:spMkLst>
            <pc:docMk/>
            <pc:sldMk cId="1988741208" sldId="468"/>
            <ac:spMk id="15" creationId="{7142BD66-5E51-67D9-844B-C11F06817D21}"/>
          </ac:spMkLst>
        </pc:spChg>
        <pc:cxnChg chg="add mod">
          <ac:chgData name="Clements, William" userId="cbdb0636-a496-422a-8d40-98c53d494d26" providerId="ADAL" clId="{2521D96A-5D8D-604B-8956-635D609C30A2}" dt="2023-05-03T16:39:55.509" v="1359" actId="1076"/>
          <ac:cxnSpMkLst>
            <pc:docMk/>
            <pc:sldMk cId="1988741208" sldId="468"/>
            <ac:cxnSpMk id="8" creationId="{2B0F44D4-5416-C2D4-3D6B-F93056E7FCCC}"/>
          </ac:cxnSpMkLst>
        </pc:cxnChg>
        <pc:cxnChg chg="add mod">
          <ac:chgData name="Clements, William" userId="cbdb0636-a496-422a-8d40-98c53d494d26" providerId="ADAL" clId="{2521D96A-5D8D-604B-8956-635D609C30A2}" dt="2023-05-03T16:39:55.509" v="1359" actId="1076"/>
          <ac:cxnSpMkLst>
            <pc:docMk/>
            <pc:sldMk cId="1988741208" sldId="468"/>
            <ac:cxnSpMk id="10" creationId="{1AEAA5C8-3D56-0AC3-F35D-CA325A303E88}"/>
          </ac:cxnSpMkLst>
        </pc:cxnChg>
        <pc:cxnChg chg="add mod">
          <ac:chgData name="Clements, William" userId="cbdb0636-a496-422a-8d40-98c53d494d26" providerId="ADAL" clId="{2521D96A-5D8D-604B-8956-635D609C30A2}" dt="2023-05-03T16:39:55.509" v="1359" actId="1076"/>
          <ac:cxnSpMkLst>
            <pc:docMk/>
            <pc:sldMk cId="1988741208" sldId="468"/>
            <ac:cxnSpMk id="16" creationId="{C823BF71-2FC7-2A0A-7C54-DD468CA8D20E}"/>
          </ac:cxnSpMkLst>
        </pc:cxnChg>
        <pc:cxnChg chg="add mod">
          <ac:chgData name="Clements, William" userId="cbdb0636-a496-422a-8d40-98c53d494d26" providerId="ADAL" clId="{2521D96A-5D8D-604B-8956-635D609C30A2}" dt="2023-05-03T16:39:55.509" v="1359" actId="1076"/>
          <ac:cxnSpMkLst>
            <pc:docMk/>
            <pc:sldMk cId="1988741208" sldId="468"/>
            <ac:cxnSpMk id="17" creationId="{63F9DB5B-5132-642D-5B21-6B231A4D567B}"/>
          </ac:cxnSpMkLst>
        </pc:cxnChg>
        <pc:cxnChg chg="add mod">
          <ac:chgData name="Clements, William" userId="cbdb0636-a496-422a-8d40-98c53d494d26" providerId="ADAL" clId="{2521D96A-5D8D-604B-8956-635D609C30A2}" dt="2023-05-03T16:39:55.509" v="1359" actId="1076"/>
          <ac:cxnSpMkLst>
            <pc:docMk/>
            <pc:sldMk cId="1988741208" sldId="468"/>
            <ac:cxnSpMk id="18" creationId="{4380D007-C5EC-B71E-1AE7-6C1E88CE3A6A}"/>
          </ac:cxnSpMkLst>
        </pc:cxnChg>
      </pc:sldChg>
      <pc:sldChg chg="addSp delSp modSp new mod ord modClrScheme chgLayout">
        <pc:chgData name="Clements, William" userId="cbdb0636-a496-422a-8d40-98c53d494d26" providerId="ADAL" clId="{2521D96A-5D8D-604B-8956-635D609C30A2}" dt="2023-05-03T17:04:47.695" v="4005" actId="27636"/>
        <pc:sldMkLst>
          <pc:docMk/>
          <pc:sldMk cId="296645630" sldId="469"/>
        </pc:sldMkLst>
        <pc:spChg chg="mod ord">
          <ac:chgData name="Clements, William" userId="cbdb0636-a496-422a-8d40-98c53d494d26" providerId="ADAL" clId="{2521D96A-5D8D-604B-8956-635D609C30A2}" dt="2023-05-03T17:04:47.612" v="4004" actId="700"/>
          <ac:spMkLst>
            <pc:docMk/>
            <pc:sldMk cId="296645630" sldId="469"/>
            <ac:spMk id="2" creationId="{BEAB9690-92C9-9E77-8992-E1923B7D0B9F}"/>
          </ac:spMkLst>
        </pc:spChg>
        <pc:spChg chg="mod ord">
          <ac:chgData name="Clements, William" userId="cbdb0636-a496-422a-8d40-98c53d494d26" providerId="ADAL" clId="{2521D96A-5D8D-604B-8956-635D609C30A2}" dt="2023-05-03T17:04:47.695" v="4005" actId="27636"/>
          <ac:spMkLst>
            <pc:docMk/>
            <pc:sldMk cId="296645630" sldId="469"/>
            <ac:spMk id="3" creationId="{4ED86966-AA77-CFF0-C139-D5280FDD86EF}"/>
          </ac:spMkLst>
        </pc:spChg>
        <pc:spChg chg="add del mod ord">
          <ac:chgData name="Clements, William" userId="cbdb0636-a496-422a-8d40-98c53d494d26" providerId="ADAL" clId="{2521D96A-5D8D-604B-8956-635D609C30A2}" dt="2023-05-03T17:04:47.612" v="4004" actId="700"/>
          <ac:spMkLst>
            <pc:docMk/>
            <pc:sldMk cId="296645630" sldId="469"/>
            <ac:spMk id="4" creationId="{59B35401-87B8-21E5-EBAC-AFEDB26A76A7}"/>
          </ac:spMkLst>
        </pc:spChg>
      </pc:sldChg>
      <pc:sldChg chg="modSp new mod">
        <pc:chgData name="Clements, William" userId="cbdb0636-a496-422a-8d40-98c53d494d26" providerId="ADAL" clId="{2521D96A-5D8D-604B-8956-635D609C30A2}" dt="2023-05-03T17:12:17.384" v="5008" actId="20577"/>
        <pc:sldMkLst>
          <pc:docMk/>
          <pc:sldMk cId="432376479" sldId="470"/>
        </pc:sldMkLst>
        <pc:spChg chg="mod">
          <ac:chgData name="Clements, William" userId="cbdb0636-a496-422a-8d40-98c53d494d26" providerId="ADAL" clId="{2521D96A-5D8D-604B-8956-635D609C30A2}" dt="2023-05-03T17:05:01.460" v="4023" actId="20577"/>
          <ac:spMkLst>
            <pc:docMk/>
            <pc:sldMk cId="432376479" sldId="470"/>
            <ac:spMk id="2" creationId="{43E19773-8A9F-0FD2-5491-A5F5C26F6B91}"/>
          </ac:spMkLst>
        </pc:spChg>
        <pc:spChg chg="mod">
          <ac:chgData name="Clements, William" userId="cbdb0636-a496-422a-8d40-98c53d494d26" providerId="ADAL" clId="{2521D96A-5D8D-604B-8956-635D609C30A2}" dt="2023-05-03T17:12:17.384" v="5008" actId="20577"/>
          <ac:spMkLst>
            <pc:docMk/>
            <pc:sldMk cId="432376479" sldId="470"/>
            <ac:spMk id="3" creationId="{A0D2CC5B-690C-2521-C551-344ED08DF967}"/>
          </ac:spMkLst>
        </pc:spChg>
      </pc:sldChg>
    </pc:docChg>
  </pc:docChgLst>
  <pc:docChgLst>
    <pc:chgData name="Clements, William" userId="cbdb0636-a496-422a-8d40-98c53d494d26" providerId="ADAL" clId="{33DB7EDB-1B74-1C49-8470-7FF89E512260}"/>
    <pc:docChg chg="undo custSel addSld modSld">
      <pc:chgData name="Clements, William" userId="cbdb0636-a496-422a-8d40-98c53d494d26" providerId="ADAL" clId="{33DB7EDB-1B74-1C49-8470-7FF89E512260}" dt="2023-01-13T16:15:52.110" v="294"/>
      <pc:docMkLst>
        <pc:docMk/>
      </pc:docMkLst>
      <pc:sldChg chg="add">
        <pc:chgData name="Clements, William" userId="cbdb0636-a496-422a-8d40-98c53d494d26" providerId="ADAL" clId="{33DB7EDB-1B74-1C49-8470-7FF89E512260}" dt="2023-01-13T16:15:52.110" v="294"/>
        <pc:sldMkLst>
          <pc:docMk/>
          <pc:sldMk cId="2665479150" sldId="266"/>
        </pc:sldMkLst>
      </pc:sldChg>
      <pc:sldChg chg="add">
        <pc:chgData name="Clements, William" userId="cbdb0636-a496-422a-8d40-98c53d494d26" providerId="ADAL" clId="{33DB7EDB-1B74-1C49-8470-7FF89E512260}" dt="2023-01-13T16:15:52.110" v="294"/>
        <pc:sldMkLst>
          <pc:docMk/>
          <pc:sldMk cId="1531368160" sldId="268"/>
        </pc:sldMkLst>
      </pc:sldChg>
      <pc:sldChg chg="add">
        <pc:chgData name="Clements, William" userId="cbdb0636-a496-422a-8d40-98c53d494d26" providerId="ADAL" clId="{33DB7EDB-1B74-1C49-8470-7FF89E512260}" dt="2023-01-13T16:15:52.110" v="294"/>
        <pc:sldMkLst>
          <pc:docMk/>
          <pc:sldMk cId="2781446940" sldId="270"/>
        </pc:sldMkLst>
      </pc:sldChg>
      <pc:sldChg chg="addSp delSp modSp mod">
        <pc:chgData name="Clements, William" userId="cbdb0636-a496-422a-8d40-98c53d494d26" providerId="ADAL" clId="{33DB7EDB-1B74-1C49-8470-7FF89E512260}" dt="2023-01-13T16:15:24.554" v="293" actId="1076"/>
        <pc:sldMkLst>
          <pc:docMk/>
          <pc:sldMk cId="2567974451" sldId="324"/>
        </pc:sldMkLst>
        <pc:spChg chg="mod">
          <ac:chgData name="Clements, William" userId="cbdb0636-a496-422a-8d40-98c53d494d26" providerId="ADAL" clId="{33DB7EDB-1B74-1C49-8470-7FF89E512260}" dt="2023-01-13T16:12:10.262" v="175" actId="6549"/>
          <ac:spMkLst>
            <pc:docMk/>
            <pc:sldMk cId="2567974451" sldId="324"/>
            <ac:spMk id="20" creationId="{00000000-0000-0000-0000-000000000000}"/>
          </ac:spMkLst>
        </pc:spChg>
        <pc:spChg chg="mod">
          <ac:chgData name="Clements, William" userId="cbdb0636-a496-422a-8d40-98c53d494d26" providerId="ADAL" clId="{33DB7EDB-1B74-1C49-8470-7FF89E512260}" dt="2023-01-13T16:14:04.220" v="242" actId="20577"/>
          <ac:spMkLst>
            <pc:docMk/>
            <pc:sldMk cId="2567974451" sldId="324"/>
            <ac:spMk id="21" creationId="{00000000-0000-0000-0000-000000000000}"/>
          </ac:spMkLst>
        </pc:spChg>
        <pc:spChg chg="mod">
          <ac:chgData name="Clements, William" userId="cbdb0636-a496-422a-8d40-98c53d494d26" providerId="ADAL" clId="{33DB7EDB-1B74-1C49-8470-7FF89E512260}" dt="2023-01-13T16:14:28.804" v="264" actId="6549"/>
          <ac:spMkLst>
            <pc:docMk/>
            <pc:sldMk cId="2567974451" sldId="324"/>
            <ac:spMk id="22" creationId="{00000000-0000-0000-0000-000000000000}"/>
          </ac:spMkLst>
        </pc:spChg>
        <pc:spChg chg="mod">
          <ac:chgData name="Clements, William" userId="cbdb0636-a496-422a-8d40-98c53d494d26" providerId="ADAL" clId="{33DB7EDB-1B74-1C49-8470-7FF89E512260}" dt="2023-01-13T16:14:49.581" v="289" actId="20577"/>
          <ac:spMkLst>
            <pc:docMk/>
            <pc:sldMk cId="2567974451" sldId="324"/>
            <ac:spMk id="23" creationId="{00000000-0000-0000-0000-000000000000}"/>
          </ac:spMkLst>
        </pc:spChg>
        <pc:spChg chg="add mod">
          <ac:chgData name="Clements, William" userId="cbdb0636-a496-422a-8d40-98c53d494d26" providerId="ADAL" clId="{33DB7EDB-1B74-1C49-8470-7FF89E512260}" dt="2023-01-13T16:13:48.745" v="219" actId="1076"/>
          <ac:spMkLst>
            <pc:docMk/>
            <pc:sldMk cId="2567974451" sldId="324"/>
            <ac:spMk id="26" creationId="{7A245A09-C9D0-35AA-86CE-43EAC0C76CA2}"/>
          </ac:spMkLst>
        </pc:spChg>
        <pc:spChg chg="add del mod">
          <ac:chgData name="Clements, William" userId="cbdb0636-a496-422a-8d40-98c53d494d26" providerId="ADAL" clId="{33DB7EDB-1B74-1C49-8470-7FF89E512260}" dt="2023-01-13T16:13:44.620" v="218"/>
          <ac:spMkLst>
            <pc:docMk/>
            <pc:sldMk cId="2567974451" sldId="324"/>
            <ac:spMk id="27" creationId="{216ACBC9-C822-8E1D-7488-5F8772F1F376}"/>
          </ac:spMkLst>
        </pc:spChg>
        <pc:picChg chg="add mod">
          <ac:chgData name="Clements, William" userId="cbdb0636-a496-422a-8d40-98c53d494d26" providerId="ADAL" clId="{33DB7EDB-1B74-1C49-8470-7FF89E512260}" dt="2023-01-13T16:12:07.272" v="174" actId="1076"/>
          <ac:picMkLst>
            <pc:docMk/>
            <pc:sldMk cId="2567974451" sldId="324"/>
            <ac:picMk id="8" creationId="{CA0F69FE-6B92-A80B-6AF6-AE8044C515C9}"/>
          </ac:picMkLst>
        </pc:picChg>
        <pc:picChg chg="add del mod">
          <ac:chgData name="Clements, William" userId="cbdb0636-a496-422a-8d40-98c53d494d26" providerId="ADAL" clId="{33DB7EDB-1B74-1C49-8470-7FF89E512260}" dt="2023-01-13T16:12:04.472" v="173" actId="478"/>
          <ac:picMkLst>
            <pc:docMk/>
            <pc:sldMk cId="2567974451" sldId="324"/>
            <ac:picMk id="15" creationId="{F9072416-5565-616C-97DC-857AB69B3111}"/>
          </ac:picMkLst>
        </pc:picChg>
        <pc:picChg chg="add mod">
          <ac:chgData name="Clements, William" userId="cbdb0636-a496-422a-8d40-98c53d494d26" providerId="ADAL" clId="{33DB7EDB-1B74-1C49-8470-7FF89E512260}" dt="2023-01-13T16:12:01.111" v="171" actId="1076"/>
          <ac:picMkLst>
            <pc:docMk/>
            <pc:sldMk cId="2567974451" sldId="324"/>
            <ac:picMk id="25" creationId="{7A89BCA9-D620-31A5-36DF-4A54116FE38E}"/>
          </ac:picMkLst>
        </pc:picChg>
        <pc:picChg chg="add mod">
          <ac:chgData name="Clements, William" userId="cbdb0636-a496-422a-8d40-98c53d494d26" providerId="ADAL" clId="{33DB7EDB-1B74-1C49-8470-7FF89E512260}" dt="2023-01-13T16:15:10.003" v="291" actId="1076"/>
          <ac:picMkLst>
            <pc:docMk/>
            <pc:sldMk cId="2567974451" sldId="324"/>
            <ac:picMk id="29" creationId="{C439E95C-F6E1-CA2E-DD9F-E3FB1B2ED83B}"/>
          </ac:picMkLst>
        </pc:picChg>
        <pc:picChg chg="add mod">
          <ac:chgData name="Clements, William" userId="cbdb0636-a496-422a-8d40-98c53d494d26" providerId="ADAL" clId="{33DB7EDB-1B74-1C49-8470-7FF89E512260}" dt="2023-01-13T16:15:24.554" v="293" actId="1076"/>
          <ac:picMkLst>
            <pc:docMk/>
            <pc:sldMk cId="2567974451" sldId="324"/>
            <ac:picMk id="31" creationId="{E263DA4A-8947-E287-FB0C-68CFFC643A66}"/>
          </ac:picMkLst>
        </pc:picChg>
      </pc:sldChg>
      <pc:sldChg chg="modSp mod">
        <pc:chgData name="Clements, William" userId="cbdb0636-a496-422a-8d40-98c53d494d26" providerId="ADAL" clId="{33DB7EDB-1B74-1C49-8470-7FF89E512260}" dt="2023-01-04T23:50:08.853" v="9" actId="20577"/>
        <pc:sldMkLst>
          <pc:docMk/>
          <pc:sldMk cId="1968834458" sldId="430"/>
        </pc:sldMkLst>
        <pc:spChg chg="mod">
          <ac:chgData name="Clements, William" userId="cbdb0636-a496-422a-8d40-98c53d494d26" providerId="ADAL" clId="{33DB7EDB-1B74-1C49-8470-7FF89E512260}" dt="2023-01-04T23:49:58.320" v="7" actId="20577"/>
          <ac:spMkLst>
            <pc:docMk/>
            <pc:sldMk cId="1968834458" sldId="430"/>
            <ac:spMk id="14" creationId="{B7124E28-3548-E313-5E0C-73F86ABD60ED}"/>
          </ac:spMkLst>
        </pc:spChg>
        <pc:spChg chg="mod">
          <ac:chgData name="Clements, William" userId="cbdb0636-a496-422a-8d40-98c53d494d26" providerId="ADAL" clId="{33DB7EDB-1B74-1C49-8470-7FF89E512260}" dt="2023-01-04T23:50:05.121" v="8" actId="20577"/>
          <ac:spMkLst>
            <pc:docMk/>
            <pc:sldMk cId="1968834458" sldId="430"/>
            <ac:spMk id="16" creationId="{AC94A691-AAC3-2047-012F-D2CF69E7EE57}"/>
          </ac:spMkLst>
        </pc:spChg>
        <pc:spChg chg="mod">
          <ac:chgData name="Clements, William" userId="cbdb0636-a496-422a-8d40-98c53d494d26" providerId="ADAL" clId="{33DB7EDB-1B74-1C49-8470-7FF89E512260}" dt="2023-01-04T23:50:08.853" v="9" actId="20577"/>
          <ac:spMkLst>
            <pc:docMk/>
            <pc:sldMk cId="1968834458" sldId="430"/>
            <ac:spMk id="21" creationId="{70E8E65E-A9AE-A55C-F0DE-44E7111D1568}"/>
          </ac:spMkLst>
        </pc:spChg>
      </pc:sldChg>
      <pc:sldChg chg="addSp modSp">
        <pc:chgData name="Clements, William" userId="cbdb0636-a496-422a-8d40-98c53d494d26" providerId="ADAL" clId="{33DB7EDB-1B74-1C49-8470-7FF89E512260}" dt="2023-01-04T23:52:24.460" v="62"/>
        <pc:sldMkLst>
          <pc:docMk/>
          <pc:sldMk cId="407674885" sldId="431"/>
        </pc:sldMkLst>
        <pc:spChg chg="add mod">
          <ac:chgData name="Clements, William" userId="cbdb0636-a496-422a-8d40-98c53d494d26" providerId="ADAL" clId="{33DB7EDB-1B74-1C49-8470-7FF89E512260}" dt="2023-01-04T23:52:24.460" v="62"/>
          <ac:spMkLst>
            <pc:docMk/>
            <pc:sldMk cId="407674885" sldId="431"/>
            <ac:spMk id="21" creationId="{9CF7A25B-DF1F-E45F-8827-4F06093C9915}"/>
          </ac:spMkLst>
        </pc:spChg>
        <pc:spChg chg="add mod">
          <ac:chgData name="Clements, William" userId="cbdb0636-a496-422a-8d40-98c53d494d26" providerId="ADAL" clId="{33DB7EDB-1B74-1C49-8470-7FF89E512260}" dt="2023-01-04T23:52:24.460" v="62"/>
          <ac:spMkLst>
            <pc:docMk/>
            <pc:sldMk cId="407674885" sldId="431"/>
            <ac:spMk id="22" creationId="{F8D1F569-19F1-FB95-F5E9-B662F446C2B3}"/>
          </ac:spMkLst>
        </pc:spChg>
        <pc:spChg chg="add mod">
          <ac:chgData name="Clements, William" userId="cbdb0636-a496-422a-8d40-98c53d494d26" providerId="ADAL" clId="{33DB7EDB-1B74-1C49-8470-7FF89E512260}" dt="2023-01-04T23:52:24.460" v="62"/>
          <ac:spMkLst>
            <pc:docMk/>
            <pc:sldMk cId="407674885" sldId="431"/>
            <ac:spMk id="23" creationId="{E5E41D8B-0995-90B0-1250-98C089C74F62}"/>
          </ac:spMkLst>
        </pc:spChg>
        <pc:spChg chg="add mod">
          <ac:chgData name="Clements, William" userId="cbdb0636-a496-422a-8d40-98c53d494d26" providerId="ADAL" clId="{33DB7EDB-1B74-1C49-8470-7FF89E512260}" dt="2023-01-04T23:52:24.460" v="62"/>
          <ac:spMkLst>
            <pc:docMk/>
            <pc:sldMk cId="407674885" sldId="431"/>
            <ac:spMk id="24" creationId="{365A2A53-407C-14C8-4E8E-56EE7D664B0E}"/>
          </ac:spMkLst>
        </pc:spChg>
        <pc:spChg chg="add mod">
          <ac:chgData name="Clements, William" userId="cbdb0636-a496-422a-8d40-98c53d494d26" providerId="ADAL" clId="{33DB7EDB-1B74-1C49-8470-7FF89E512260}" dt="2023-01-04T23:52:24.460" v="62"/>
          <ac:spMkLst>
            <pc:docMk/>
            <pc:sldMk cId="407674885" sldId="431"/>
            <ac:spMk id="25" creationId="{DC99BFFD-DD49-9C1D-382F-7D65FE975A74}"/>
          </ac:spMkLst>
        </pc:spChg>
        <pc:spChg chg="add mod">
          <ac:chgData name="Clements, William" userId="cbdb0636-a496-422a-8d40-98c53d494d26" providerId="ADAL" clId="{33DB7EDB-1B74-1C49-8470-7FF89E512260}" dt="2023-01-04T23:52:24.460" v="62"/>
          <ac:spMkLst>
            <pc:docMk/>
            <pc:sldMk cId="407674885" sldId="431"/>
            <ac:spMk id="26" creationId="{3E197001-BE76-CE8A-A2C7-4F0903F71CF4}"/>
          </ac:spMkLst>
        </pc:spChg>
      </pc:sldChg>
      <pc:sldChg chg="delSp mod">
        <pc:chgData name="Clements, William" userId="cbdb0636-a496-422a-8d40-98c53d494d26" providerId="ADAL" clId="{33DB7EDB-1B74-1C49-8470-7FF89E512260}" dt="2023-01-04T23:54:17.146" v="70" actId="478"/>
        <pc:sldMkLst>
          <pc:docMk/>
          <pc:sldMk cId="432581272" sldId="435"/>
        </pc:sldMkLst>
        <pc:spChg chg="del">
          <ac:chgData name="Clements, William" userId="cbdb0636-a496-422a-8d40-98c53d494d26" providerId="ADAL" clId="{33DB7EDB-1B74-1C49-8470-7FF89E512260}" dt="2023-01-04T23:53:38.964" v="66" actId="478"/>
          <ac:spMkLst>
            <pc:docMk/>
            <pc:sldMk cId="432581272" sldId="435"/>
            <ac:spMk id="2" creationId="{20B6D040-E54E-1B90-4737-02786D78FD3D}"/>
          </ac:spMkLst>
        </pc:spChg>
        <pc:spChg chg="del">
          <ac:chgData name="Clements, William" userId="cbdb0636-a496-422a-8d40-98c53d494d26" providerId="ADAL" clId="{33DB7EDB-1B74-1C49-8470-7FF89E512260}" dt="2023-01-04T23:53:38.964" v="66" actId="478"/>
          <ac:spMkLst>
            <pc:docMk/>
            <pc:sldMk cId="432581272" sldId="435"/>
            <ac:spMk id="19" creationId="{9845A4CB-9BF9-CA92-1136-5478509CF1D3}"/>
          </ac:spMkLst>
        </pc:spChg>
        <pc:spChg chg="del">
          <ac:chgData name="Clements, William" userId="cbdb0636-a496-422a-8d40-98c53d494d26" providerId="ADAL" clId="{33DB7EDB-1B74-1C49-8470-7FF89E512260}" dt="2023-01-04T23:53:38.964" v="66" actId="478"/>
          <ac:spMkLst>
            <pc:docMk/>
            <pc:sldMk cId="432581272" sldId="435"/>
            <ac:spMk id="35" creationId="{24DF7FF6-D6B4-BDED-627F-F4D4595E5A50}"/>
          </ac:spMkLst>
        </pc:spChg>
        <pc:spChg chg="del">
          <ac:chgData name="Clements, William" userId="cbdb0636-a496-422a-8d40-98c53d494d26" providerId="ADAL" clId="{33DB7EDB-1B74-1C49-8470-7FF89E512260}" dt="2023-01-04T23:53:38.964" v="66" actId="478"/>
          <ac:spMkLst>
            <pc:docMk/>
            <pc:sldMk cId="432581272" sldId="435"/>
            <ac:spMk id="36" creationId="{347296DF-29B8-D85D-A543-00A63AB68595}"/>
          </ac:spMkLst>
        </pc:spChg>
        <pc:spChg chg="del">
          <ac:chgData name="Clements, William" userId="cbdb0636-a496-422a-8d40-98c53d494d26" providerId="ADAL" clId="{33DB7EDB-1B74-1C49-8470-7FF89E512260}" dt="2023-01-04T23:53:38.964" v="66" actId="478"/>
          <ac:spMkLst>
            <pc:docMk/>
            <pc:sldMk cId="432581272" sldId="435"/>
            <ac:spMk id="38" creationId="{B566E2A3-336B-572C-DCFF-2206F0A32C6A}"/>
          </ac:spMkLst>
        </pc:spChg>
        <pc:spChg chg="del">
          <ac:chgData name="Clements, William" userId="cbdb0636-a496-422a-8d40-98c53d494d26" providerId="ADAL" clId="{33DB7EDB-1B74-1C49-8470-7FF89E512260}" dt="2023-01-04T23:54:17.146" v="70" actId="478"/>
          <ac:spMkLst>
            <pc:docMk/>
            <pc:sldMk cId="432581272" sldId="435"/>
            <ac:spMk id="41" creationId="{9FD3E32A-2103-FE9A-3A22-A5B4F688B5F4}"/>
          </ac:spMkLst>
        </pc:spChg>
        <pc:spChg chg="del">
          <ac:chgData name="Clements, William" userId="cbdb0636-a496-422a-8d40-98c53d494d26" providerId="ADAL" clId="{33DB7EDB-1B74-1C49-8470-7FF89E512260}" dt="2023-01-04T23:54:17.146" v="70" actId="478"/>
          <ac:spMkLst>
            <pc:docMk/>
            <pc:sldMk cId="432581272" sldId="435"/>
            <ac:spMk id="42" creationId="{FADE1A68-2613-C04C-8C08-5140B773F425}"/>
          </ac:spMkLst>
        </pc:spChg>
        <pc:spChg chg="del">
          <ac:chgData name="Clements, William" userId="cbdb0636-a496-422a-8d40-98c53d494d26" providerId="ADAL" clId="{33DB7EDB-1B74-1C49-8470-7FF89E512260}" dt="2023-01-04T23:54:17.146" v="70" actId="478"/>
          <ac:spMkLst>
            <pc:docMk/>
            <pc:sldMk cId="432581272" sldId="435"/>
            <ac:spMk id="44" creationId="{5AABFDF7-40FE-3822-429D-7D7CB48FAAD1}"/>
          </ac:spMkLst>
        </pc:spChg>
        <pc:spChg chg="del">
          <ac:chgData name="Clements, William" userId="cbdb0636-a496-422a-8d40-98c53d494d26" providerId="ADAL" clId="{33DB7EDB-1B74-1C49-8470-7FF89E512260}" dt="2023-01-04T23:54:17.146" v="70" actId="478"/>
          <ac:spMkLst>
            <pc:docMk/>
            <pc:sldMk cId="432581272" sldId="435"/>
            <ac:spMk id="45" creationId="{C9F30510-25B3-A893-9CC4-41A3B5C02774}"/>
          </ac:spMkLst>
        </pc:spChg>
        <pc:spChg chg="del">
          <ac:chgData name="Clements, William" userId="cbdb0636-a496-422a-8d40-98c53d494d26" providerId="ADAL" clId="{33DB7EDB-1B74-1C49-8470-7FF89E512260}" dt="2023-01-04T23:53:38.964" v="66" actId="478"/>
          <ac:spMkLst>
            <pc:docMk/>
            <pc:sldMk cId="432581272" sldId="435"/>
            <ac:spMk id="47" creationId="{FB984D0C-B97E-3D5F-F1EB-5224B6A7FC42}"/>
          </ac:spMkLst>
        </pc:spChg>
        <pc:spChg chg="del">
          <ac:chgData name="Clements, William" userId="cbdb0636-a496-422a-8d40-98c53d494d26" providerId="ADAL" clId="{33DB7EDB-1B74-1C49-8470-7FF89E512260}" dt="2023-01-04T23:54:17.146" v="70" actId="478"/>
          <ac:spMkLst>
            <pc:docMk/>
            <pc:sldMk cId="432581272" sldId="435"/>
            <ac:spMk id="50" creationId="{8D874347-D4AD-192F-9960-012700FEC4AB}"/>
          </ac:spMkLst>
        </pc:spChg>
        <pc:spChg chg="del">
          <ac:chgData name="Clements, William" userId="cbdb0636-a496-422a-8d40-98c53d494d26" providerId="ADAL" clId="{33DB7EDB-1B74-1C49-8470-7FF89E512260}" dt="2023-01-04T23:53:38.964" v="66" actId="478"/>
          <ac:spMkLst>
            <pc:docMk/>
            <pc:sldMk cId="432581272" sldId="435"/>
            <ac:spMk id="51" creationId="{A10699EC-E96B-482D-15F1-D9329BA5236D}"/>
          </ac:spMkLst>
        </pc:spChg>
        <pc:spChg chg="del">
          <ac:chgData name="Clements, William" userId="cbdb0636-a496-422a-8d40-98c53d494d26" providerId="ADAL" clId="{33DB7EDB-1B74-1C49-8470-7FF89E512260}" dt="2023-01-04T23:53:38.964" v="66" actId="478"/>
          <ac:spMkLst>
            <pc:docMk/>
            <pc:sldMk cId="432581272" sldId="435"/>
            <ac:spMk id="53" creationId="{0D88C551-6656-B166-50A2-8C147AAF9D46}"/>
          </ac:spMkLst>
        </pc:spChg>
        <pc:spChg chg="del">
          <ac:chgData name="Clements, William" userId="cbdb0636-a496-422a-8d40-98c53d494d26" providerId="ADAL" clId="{33DB7EDB-1B74-1C49-8470-7FF89E512260}" dt="2023-01-04T23:53:38.964" v="66" actId="478"/>
          <ac:spMkLst>
            <pc:docMk/>
            <pc:sldMk cId="432581272" sldId="435"/>
            <ac:spMk id="54" creationId="{B256AD2D-5553-6D57-21A9-4CBFD10284C4}"/>
          </ac:spMkLst>
        </pc:spChg>
        <pc:spChg chg="del">
          <ac:chgData name="Clements, William" userId="cbdb0636-a496-422a-8d40-98c53d494d26" providerId="ADAL" clId="{33DB7EDB-1B74-1C49-8470-7FF89E512260}" dt="2023-01-04T23:53:46.070" v="68" actId="478"/>
          <ac:spMkLst>
            <pc:docMk/>
            <pc:sldMk cId="432581272" sldId="435"/>
            <ac:spMk id="66" creationId="{C02E03F5-DDF6-B930-1E9D-A9F7C0C67481}"/>
          </ac:spMkLst>
        </pc:spChg>
        <pc:spChg chg="del">
          <ac:chgData name="Clements, William" userId="cbdb0636-a496-422a-8d40-98c53d494d26" providerId="ADAL" clId="{33DB7EDB-1B74-1C49-8470-7FF89E512260}" dt="2023-01-04T23:53:44.903" v="67" actId="478"/>
          <ac:spMkLst>
            <pc:docMk/>
            <pc:sldMk cId="432581272" sldId="435"/>
            <ac:spMk id="68" creationId="{2D91ACC8-2FED-951D-1C94-1A138201D734}"/>
          </ac:spMkLst>
        </pc:spChg>
        <pc:spChg chg="del">
          <ac:chgData name="Clements, William" userId="cbdb0636-a496-422a-8d40-98c53d494d26" providerId="ADAL" clId="{33DB7EDB-1B74-1C49-8470-7FF89E512260}" dt="2023-01-04T23:53:44.903" v="67" actId="478"/>
          <ac:spMkLst>
            <pc:docMk/>
            <pc:sldMk cId="432581272" sldId="435"/>
            <ac:spMk id="73" creationId="{614C7400-A428-217C-0209-F8E939D21201}"/>
          </ac:spMkLst>
        </pc:spChg>
        <pc:spChg chg="del">
          <ac:chgData name="Clements, William" userId="cbdb0636-a496-422a-8d40-98c53d494d26" providerId="ADAL" clId="{33DB7EDB-1B74-1C49-8470-7FF89E512260}" dt="2023-01-04T23:53:44.903" v="67" actId="478"/>
          <ac:spMkLst>
            <pc:docMk/>
            <pc:sldMk cId="432581272" sldId="435"/>
            <ac:spMk id="74" creationId="{380DD214-EA2F-29D6-9A8E-6319BB47D2EE}"/>
          </ac:spMkLst>
        </pc:spChg>
        <pc:picChg chg="del">
          <ac:chgData name="Clements, William" userId="cbdb0636-a496-422a-8d40-98c53d494d26" providerId="ADAL" clId="{33DB7EDB-1B74-1C49-8470-7FF89E512260}" dt="2023-01-04T23:53:38.964" v="66" actId="478"/>
          <ac:picMkLst>
            <pc:docMk/>
            <pc:sldMk cId="432581272" sldId="435"/>
            <ac:picMk id="76" creationId="{8C441C42-2130-8AE5-32DB-B41C4E444220}"/>
          </ac:picMkLst>
        </pc:picChg>
      </pc:sldChg>
      <pc:sldChg chg="addSp modSp mod">
        <pc:chgData name="Clements, William" userId="cbdb0636-a496-422a-8d40-98c53d494d26" providerId="ADAL" clId="{33DB7EDB-1B74-1C49-8470-7FF89E512260}" dt="2023-01-04T23:51:58.112" v="58" actId="1076"/>
        <pc:sldMkLst>
          <pc:docMk/>
          <pc:sldMk cId="4145837024" sldId="438"/>
        </pc:sldMkLst>
        <pc:spChg chg="mod">
          <ac:chgData name="Clements, William" userId="cbdb0636-a496-422a-8d40-98c53d494d26" providerId="ADAL" clId="{33DB7EDB-1B74-1C49-8470-7FF89E512260}" dt="2023-01-04T23:51:28.435" v="39"/>
          <ac:spMkLst>
            <pc:docMk/>
            <pc:sldMk cId="4145837024" sldId="438"/>
            <ac:spMk id="15" creationId="{E4CD4D9D-2EC6-263F-86AC-8CEB52BDBDCF}"/>
          </ac:spMkLst>
        </pc:spChg>
        <pc:spChg chg="mod">
          <ac:chgData name="Clements, William" userId="cbdb0636-a496-422a-8d40-98c53d494d26" providerId="ADAL" clId="{33DB7EDB-1B74-1C49-8470-7FF89E512260}" dt="2023-01-04T23:51:32.891" v="47" actId="6549"/>
          <ac:spMkLst>
            <pc:docMk/>
            <pc:sldMk cId="4145837024" sldId="438"/>
            <ac:spMk id="16" creationId="{78287A5F-9010-8A98-4CFC-2F70FD0984D8}"/>
          </ac:spMkLst>
        </pc:spChg>
        <pc:spChg chg="mod">
          <ac:chgData name="Clements, William" userId="cbdb0636-a496-422a-8d40-98c53d494d26" providerId="ADAL" clId="{33DB7EDB-1B74-1C49-8470-7FF89E512260}" dt="2023-01-04T23:51:27.957" v="38"/>
          <ac:spMkLst>
            <pc:docMk/>
            <pc:sldMk cId="4145837024" sldId="438"/>
            <ac:spMk id="19" creationId="{9AC64D15-24D4-290B-0345-4D4B21A1A9FA}"/>
          </ac:spMkLst>
        </pc:spChg>
        <pc:spChg chg="add mod">
          <ac:chgData name="Clements, William" userId="cbdb0636-a496-422a-8d40-98c53d494d26" providerId="ADAL" clId="{33DB7EDB-1B74-1C49-8470-7FF89E512260}" dt="2023-01-04T23:51:43.290" v="52" actId="1076"/>
          <ac:spMkLst>
            <pc:docMk/>
            <pc:sldMk cId="4145837024" sldId="438"/>
            <ac:spMk id="22" creationId="{9D8328C8-3B8F-C4AE-84D8-9BF810A0B9A5}"/>
          </ac:spMkLst>
        </pc:spChg>
        <pc:spChg chg="add mod">
          <ac:chgData name="Clements, William" userId="cbdb0636-a496-422a-8d40-98c53d494d26" providerId="ADAL" clId="{33DB7EDB-1B74-1C49-8470-7FF89E512260}" dt="2023-01-04T23:51:47.251" v="54" actId="1076"/>
          <ac:spMkLst>
            <pc:docMk/>
            <pc:sldMk cId="4145837024" sldId="438"/>
            <ac:spMk id="23" creationId="{EE608BAD-ECDB-3897-175F-B57A67990A6A}"/>
          </ac:spMkLst>
        </pc:spChg>
        <pc:spChg chg="mod">
          <ac:chgData name="Clements, William" userId="cbdb0636-a496-422a-8d40-98c53d494d26" providerId="ADAL" clId="{33DB7EDB-1B74-1C49-8470-7FF89E512260}" dt="2023-01-04T23:51:27.375" v="37"/>
          <ac:spMkLst>
            <pc:docMk/>
            <pc:sldMk cId="4145837024" sldId="438"/>
            <ac:spMk id="24" creationId="{E7890AF7-86A2-7AEA-A23B-7D49F107A326}"/>
          </ac:spMkLst>
        </pc:spChg>
        <pc:spChg chg="add mod">
          <ac:chgData name="Clements, William" userId="cbdb0636-a496-422a-8d40-98c53d494d26" providerId="ADAL" clId="{33DB7EDB-1B74-1C49-8470-7FF89E512260}" dt="2023-01-04T23:51:53.124" v="56" actId="1076"/>
          <ac:spMkLst>
            <pc:docMk/>
            <pc:sldMk cId="4145837024" sldId="438"/>
            <ac:spMk id="25" creationId="{57F781D8-AC54-343F-5733-93C0BA36C61F}"/>
          </ac:spMkLst>
        </pc:spChg>
        <pc:spChg chg="add mod">
          <ac:chgData name="Clements, William" userId="cbdb0636-a496-422a-8d40-98c53d494d26" providerId="ADAL" clId="{33DB7EDB-1B74-1C49-8470-7FF89E512260}" dt="2023-01-04T23:51:58.112" v="58" actId="1076"/>
          <ac:spMkLst>
            <pc:docMk/>
            <pc:sldMk cId="4145837024" sldId="438"/>
            <ac:spMk id="27" creationId="{65746B21-4590-4C3C-2D2F-299F69643D79}"/>
          </ac:spMkLst>
        </pc:spChg>
      </pc:sldChg>
      <pc:sldChg chg="addSp delSp modSp mod">
        <pc:chgData name="Clements, William" userId="cbdb0636-a496-422a-8d40-98c53d494d26" providerId="ADAL" clId="{33DB7EDB-1B74-1C49-8470-7FF89E512260}" dt="2023-01-04T23:52:11.984" v="60"/>
        <pc:sldMkLst>
          <pc:docMk/>
          <pc:sldMk cId="347783744" sldId="440"/>
        </pc:sldMkLst>
        <pc:spChg chg="add mod">
          <ac:chgData name="Clements, William" userId="cbdb0636-a496-422a-8d40-98c53d494d26" providerId="ADAL" clId="{33DB7EDB-1B74-1C49-8470-7FF89E512260}" dt="2023-01-04T23:52:11.984" v="60"/>
          <ac:spMkLst>
            <pc:docMk/>
            <pc:sldMk cId="347783744" sldId="440"/>
            <ac:spMk id="13" creationId="{C0BB62FE-C3F6-55B6-923B-E591D075B864}"/>
          </ac:spMkLst>
        </pc:spChg>
        <pc:spChg chg="add mod">
          <ac:chgData name="Clements, William" userId="cbdb0636-a496-422a-8d40-98c53d494d26" providerId="ADAL" clId="{33DB7EDB-1B74-1C49-8470-7FF89E512260}" dt="2023-01-04T23:52:11.984" v="60"/>
          <ac:spMkLst>
            <pc:docMk/>
            <pc:sldMk cId="347783744" sldId="440"/>
            <ac:spMk id="14" creationId="{A6939AA3-D715-5602-74A6-3CD84C05FC8A}"/>
          </ac:spMkLst>
        </pc:spChg>
        <pc:spChg chg="del">
          <ac:chgData name="Clements, William" userId="cbdb0636-a496-422a-8d40-98c53d494d26" providerId="ADAL" clId="{33DB7EDB-1B74-1C49-8470-7FF89E512260}" dt="2023-01-04T23:52:11.714" v="59" actId="478"/>
          <ac:spMkLst>
            <pc:docMk/>
            <pc:sldMk cId="347783744" sldId="440"/>
            <ac:spMk id="15" creationId="{E4CD4D9D-2EC6-263F-86AC-8CEB52BDBDCF}"/>
          </ac:spMkLst>
        </pc:spChg>
        <pc:spChg chg="del">
          <ac:chgData name="Clements, William" userId="cbdb0636-a496-422a-8d40-98c53d494d26" providerId="ADAL" clId="{33DB7EDB-1B74-1C49-8470-7FF89E512260}" dt="2023-01-04T23:52:11.714" v="59" actId="478"/>
          <ac:spMkLst>
            <pc:docMk/>
            <pc:sldMk cId="347783744" sldId="440"/>
            <ac:spMk id="19" creationId="{9AC64D15-24D4-290B-0345-4D4B21A1A9FA}"/>
          </ac:spMkLst>
        </pc:spChg>
        <pc:spChg chg="add mod">
          <ac:chgData name="Clements, William" userId="cbdb0636-a496-422a-8d40-98c53d494d26" providerId="ADAL" clId="{33DB7EDB-1B74-1C49-8470-7FF89E512260}" dt="2023-01-04T23:52:11.984" v="60"/>
          <ac:spMkLst>
            <pc:docMk/>
            <pc:sldMk cId="347783744" sldId="440"/>
            <ac:spMk id="23" creationId="{9107C90B-3E99-54F5-1529-0C61F7C16527}"/>
          </ac:spMkLst>
        </pc:spChg>
        <pc:spChg chg="del">
          <ac:chgData name="Clements, William" userId="cbdb0636-a496-422a-8d40-98c53d494d26" providerId="ADAL" clId="{33DB7EDB-1B74-1C49-8470-7FF89E512260}" dt="2023-01-04T23:52:11.714" v="59" actId="478"/>
          <ac:spMkLst>
            <pc:docMk/>
            <pc:sldMk cId="347783744" sldId="440"/>
            <ac:spMk id="24" creationId="{E7890AF7-86A2-7AEA-A23B-7D49F107A326}"/>
          </ac:spMkLst>
        </pc:spChg>
        <pc:spChg chg="add mod">
          <ac:chgData name="Clements, William" userId="cbdb0636-a496-422a-8d40-98c53d494d26" providerId="ADAL" clId="{33DB7EDB-1B74-1C49-8470-7FF89E512260}" dt="2023-01-04T23:52:11.984" v="60"/>
          <ac:spMkLst>
            <pc:docMk/>
            <pc:sldMk cId="347783744" sldId="440"/>
            <ac:spMk id="25" creationId="{AD500616-C2D6-3777-7890-362ACC459DA3}"/>
          </ac:spMkLst>
        </pc:spChg>
        <pc:spChg chg="add mod">
          <ac:chgData name="Clements, William" userId="cbdb0636-a496-422a-8d40-98c53d494d26" providerId="ADAL" clId="{33DB7EDB-1B74-1C49-8470-7FF89E512260}" dt="2023-01-04T23:52:11.984" v="60"/>
          <ac:spMkLst>
            <pc:docMk/>
            <pc:sldMk cId="347783744" sldId="440"/>
            <ac:spMk id="27" creationId="{03B8D934-E6C1-221F-8A53-1624999F2AF4}"/>
          </ac:spMkLst>
        </pc:spChg>
        <pc:spChg chg="add mod">
          <ac:chgData name="Clements, William" userId="cbdb0636-a496-422a-8d40-98c53d494d26" providerId="ADAL" clId="{33DB7EDB-1B74-1C49-8470-7FF89E512260}" dt="2023-01-04T23:52:11.984" v="60"/>
          <ac:spMkLst>
            <pc:docMk/>
            <pc:sldMk cId="347783744" sldId="440"/>
            <ac:spMk id="28" creationId="{AE220A17-935A-B24F-622F-851A8863D3E7}"/>
          </ac:spMkLst>
        </pc:spChg>
      </pc:sldChg>
      <pc:sldChg chg="addSp modSp">
        <pc:chgData name="Clements, William" userId="cbdb0636-a496-422a-8d40-98c53d494d26" providerId="ADAL" clId="{33DB7EDB-1B74-1C49-8470-7FF89E512260}" dt="2023-01-04T23:52:30.251" v="63"/>
        <pc:sldMkLst>
          <pc:docMk/>
          <pc:sldMk cId="1302823323" sldId="441"/>
        </pc:sldMkLst>
        <pc:spChg chg="add mod">
          <ac:chgData name="Clements, William" userId="cbdb0636-a496-422a-8d40-98c53d494d26" providerId="ADAL" clId="{33DB7EDB-1B74-1C49-8470-7FF89E512260}" dt="2023-01-04T23:52:30.251" v="63"/>
          <ac:spMkLst>
            <pc:docMk/>
            <pc:sldMk cId="1302823323" sldId="441"/>
            <ac:spMk id="15" creationId="{E7749FDC-0A64-2B46-4C3B-5CCE156CEA37}"/>
          </ac:spMkLst>
        </pc:spChg>
        <pc:spChg chg="add mod">
          <ac:chgData name="Clements, William" userId="cbdb0636-a496-422a-8d40-98c53d494d26" providerId="ADAL" clId="{33DB7EDB-1B74-1C49-8470-7FF89E512260}" dt="2023-01-04T23:52:30.251" v="63"/>
          <ac:spMkLst>
            <pc:docMk/>
            <pc:sldMk cId="1302823323" sldId="441"/>
            <ac:spMk id="22" creationId="{84E966B9-3D6E-E2D4-8334-8E3EBE8F191F}"/>
          </ac:spMkLst>
        </pc:spChg>
        <pc:spChg chg="add mod">
          <ac:chgData name="Clements, William" userId="cbdb0636-a496-422a-8d40-98c53d494d26" providerId="ADAL" clId="{33DB7EDB-1B74-1C49-8470-7FF89E512260}" dt="2023-01-04T23:52:30.251" v="63"/>
          <ac:spMkLst>
            <pc:docMk/>
            <pc:sldMk cId="1302823323" sldId="441"/>
            <ac:spMk id="23" creationId="{FEBBE8F1-D5A0-FEB4-4271-682B93455E0D}"/>
          </ac:spMkLst>
        </pc:spChg>
        <pc:spChg chg="add mod">
          <ac:chgData name="Clements, William" userId="cbdb0636-a496-422a-8d40-98c53d494d26" providerId="ADAL" clId="{33DB7EDB-1B74-1C49-8470-7FF89E512260}" dt="2023-01-04T23:52:30.251" v="63"/>
          <ac:spMkLst>
            <pc:docMk/>
            <pc:sldMk cId="1302823323" sldId="441"/>
            <ac:spMk id="24" creationId="{3C675405-AB26-449F-01BB-C3C157EA5106}"/>
          </ac:spMkLst>
        </pc:spChg>
        <pc:spChg chg="add mod">
          <ac:chgData name="Clements, William" userId="cbdb0636-a496-422a-8d40-98c53d494d26" providerId="ADAL" clId="{33DB7EDB-1B74-1C49-8470-7FF89E512260}" dt="2023-01-04T23:52:30.251" v="63"/>
          <ac:spMkLst>
            <pc:docMk/>
            <pc:sldMk cId="1302823323" sldId="441"/>
            <ac:spMk id="25" creationId="{80C9CB97-23FE-F09E-DFF9-7809BBB5E320}"/>
          </ac:spMkLst>
        </pc:spChg>
        <pc:spChg chg="add mod">
          <ac:chgData name="Clements, William" userId="cbdb0636-a496-422a-8d40-98c53d494d26" providerId="ADAL" clId="{33DB7EDB-1B74-1C49-8470-7FF89E512260}" dt="2023-01-04T23:52:30.251" v="63"/>
          <ac:spMkLst>
            <pc:docMk/>
            <pc:sldMk cId="1302823323" sldId="441"/>
            <ac:spMk id="26" creationId="{B544DA11-16C1-E132-90B4-90FDD5CD5085}"/>
          </ac:spMkLst>
        </pc:spChg>
      </pc:sldChg>
      <pc:sldChg chg="addSp modSp">
        <pc:chgData name="Clements, William" userId="cbdb0636-a496-422a-8d40-98c53d494d26" providerId="ADAL" clId="{33DB7EDB-1B74-1C49-8470-7FF89E512260}" dt="2023-01-04T23:52:17.107" v="61"/>
        <pc:sldMkLst>
          <pc:docMk/>
          <pc:sldMk cId="2137096850" sldId="442"/>
        </pc:sldMkLst>
        <pc:spChg chg="add mod">
          <ac:chgData name="Clements, William" userId="cbdb0636-a496-422a-8d40-98c53d494d26" providerId="ADAL" clId="{33DB7EDB-1B74-1C49-8470-7FF89E512260}" dt="2023-01-04T23:52:17.107" v="61"/>
          <ac:spMkLst>
            <pc:docMk/>
            <pc:sldMk cId="2137096850" sldId="442"/>
            <ac:spMk id="24" creationId="{40172852-C2D6-8DCD-985D-EF7D0F2D5583}"/>
          </ac:spMkLst>
        </pc:spChg>
        <pc:spChg chg="add mod">
          <ac:chgData name="Clements, William" userId="cbdb0636-a496-422a-8d40-98c53d494d26" providerId="ADAL" clId="{33DB7EDB-1B74-1C49-8470-7FF89E512260}" dt="2023-01-04T23:52:17.107" v="61"/>
          <ac:spMkLst>
            <pc:docMk/>
            <pc:sldMk cId="2137096850" sldId="442"/>
            <ac:spMk id="25" creationId="{E9E8049B-32B3-5CF9-0485-C7CF5548A116}"/>
          </ac:spMkLst>
        </pc:spChg>
        <pc:spChg chg="add mod">
          <ac:chgData name="Clements, William" userId="cbdb0636-a496-422a-8d40-98c53d494d26" providerId="ADAL" clId="{33DB7EDB-1B74-1C49-8470-7FF89E512260}" dt="2023-01-04T23:52:17.107" v="61"/>
          <ac:spMkLst>
            <pc:docMk/>
            <pc:sldMk cId="2137096850" sldId="442"/>
            <ac:spMk id="26" creationId="{A3C527DF-3383-B45F-D4A4-F8681714E7D2}"/>
          </ac:spMkLst>
        </pc:spChg>
        <pc:spChg chg="add mod">
          <ac:chgData name="Clements, William" userId="cbdb0636-a496-422a-8d40-98c53d494d26" providerId="ADAL" clId="{33DB7EDB-1B74-1C49-8470-7FF89E512260}" dt="2023-01-04T23:52:17.107" v="61"/>
          <ac:spMkLst>
            <pc:docMk/>
            <pc:sldMk cId="2137096850" sldId="442"/>
            <ac:spMk id="27" creationId="{1E162559-8AE2-EE63-181F-5A245F40BB8A}"/>
          </ac:spMkLst>
        </pc:spChg>
        <pc:spChg chg="add mod">
          <ac:chgData name="Clements, William" userId="cbdb0636-a496-422a-8d40-98c53d494d26" providerId="ADAL" clId="{33DB7EDB-1B74-1C49-8470-7FF89E512260}" dt="2023-01-04T23:52:17.107" v="61"/>
          <ac:spMkLst>
            <pc:docMk/>
            <pc:sldMk cId="2137096850" sldId="442"/>
            <ac:spMk id="28" creationId="{06EBE360-4F5F-AD9E-E9B7-C614D7C02698}"/>
          </ac:spMkLst>
        </pc:spChg>
        <pc:spChg chg="add mod">
          <ac:chgData name="Clements, William" userId="cbdb0636-a496-422a-8d40-98c53d494d26" providerId="ADAL" clId="{33DB7EDB-1B74-1C49-8470-7FF89E512260}" dt="2023-01-04T23:52:17.107" v="61"/>
          <ac:spMkLst>
            <pc:docMk/>
            <pc:sldMk cId="2137096850" sldId="442"/>
            <ac:spMk id="29" creationId="{E9E5F5A5-B41C-DB89-4DD4-48E07DC7BD8C}"/>
          </ac:spMkLst>
        </pc:spChg>
      </pc:sldChg>
      <pc:sldChg chg="addSp modSp">
        <pc:chgData name="Clements, William" userId="cbdb0636-a496-422a-8d40-98c53d494d26" providerId="ADAL" clId="{33DB7EDB-1B74-1C49-8470-7FF89E512260}" dt="2023-01-04T23:52:37.546" v="64"/>
        <pc:sldMkLst>
          <pc:docMk/>
          <pc:sldMk cId="888904545" sldId="444"/>
        </pc:sldMkLst>
        <pc:spChg chg="add mod">
          <ac:chgData name="Clements, William" userId="cbdb0636-a496-422a-8d40-98c53d494d26" providerId="ADAL" clId="{33DB7EDB-1B74-1C49-8470-7FF89E512260}" dt="2023-01-04T23:52:37.546" v="64"/>
          <ac:spMkLst>
            <pc:docMk/>
            <pc:sldMk cId="888904545" sldId="444"/>
            <ac:spMk id="21" creationId="{C8B99A58-1709-C76F-6A15-DDFFB3005A38}"/>
          </ac:spMkLst>
        </pc:spChg>
        <pc:spChg chg="add mod">
          <ac:chgData name="Clements, William" userId="cbdb0636-a496-422a-8d40-98c53d494d26" providerId="ADAL" clId="{33DB7EDB-1B74-1C49-8470-7FF89E512260}" dt="2023-01-04T23:52:37.546" v="64"/>
          <ac:spMkLst>
            <pc:docMk/>
            <pc:sldMk cId="888904545" sldId="444"/>
            <ac:spMk id="24" creationId="{B3D1E82B-D435-22B2-2DDD-531F52ED13E7}"/>
          </ac:spMkLst>
        </pc:spChg>
        <pc:spChg chg="add mod">
          <ac:chgData name="Clements, William" userId="cbdb0636-a496-422a-8d40-98c53d494d26" providerId="ADAL" clId="{33DB7EDB-1B74-1C49-8470-7FF89E512260}" dt="2023-01-04T23:52:37.546" v="64"/>
          <ac:spMkLst>
            <pc:docMk/>
            <pc:sldMk cId="888904545" sldId="444"/>
            <ac:spMk id="26" creationId="{17835C11-905F-E9FE-7FC1-D63DE7AFE3DA}"/>
          </ac:spMkLst>
        </pc:spChg>
        <pc:spChg chg="add mod">
          <ac:chgData name="Clements, William" userId="cbdb0636-a496-422a-8d40-98c53d494d26" providerId="ADAL" clId="{33DB7EDB-1B74-1C49-8470-7FF89E512260}" dt="2023-01-04T23:52:37.546" v="64"/>
          <ac:spMkLst>
            <pc:docMk/>
            <pc:sldMk cId="888904545" sldId="444"/>
            <ac:spMk id="28" creationId="{6C080723-F6DE-B829-6D6B-FA40E87842BE}"/>
          </ac:spMkLst>
        </pc:spChg>
        <pc:spChg chg="add mod">
          <ac:chgData name="Clements, William" userId="cbdb0636-a496-422a-8d40-98c53d494d26" providerId="ADAL" clId="{33DB7EDB-1B74-1C49-8470-7FF89E512260}" dt="2023-01-04T23:52:37.546" v="64"/>
          <ac:spMkLst>
            <pc:docMk/>
            <pc:sldMk cId="888904545" sldId="444"/>
            <ac:spMk id="49" creationId="{A8886C31-2F11-E5C4-4E9B-63E3A8F877A2}"/>
          </ac:spMkLst>
        </pc:spChg>
        <pc:spChg chg="add mod">
          <ac:chgData name="Clements, William" userId="cbdb0636-a496-422a-8d40-98c53d494d26" providerId="ADAL" clId="{33DB7EDB-1B74-1C49-8470-7FF89E512260}" dt="2023-01-04T23:52:37.546" v="64"/>
          <ac:spMkLst>
            <pc:docMk/>
            <pc:sldMk cId="888904545" sldId="444"/>
            <ac:spMk id="50" creationId="{AA4347CA-3AE7-EC7B-CF83-4AFD686B6380}"/>
          </ac:spMkLst>
        </pc:spChg>
      </pc:sldChg>
      <pc:sldChg chg="addSp modSp add mod">
        <pc:chgData name="Clements, William" userId="cbdb0636-a496-422a-8d40-98c53d494d26" providerId="ADAL" clId="{33DB7EDB-1B74-1C49-8470-7FF89E512260}" dt="2023-01-04T23:50:25.085" v="11" actId="20577"/>
        <pc:sldMkLst>
          <pc:docMk/>
          <pc:sldMk cId="2881549908" sldId="450"/>
        </pc:sldMkLst>
        <pc:spChg chg="mod">
          <ac:chgData name="Clements, William" userId="cbdb0636-a496-422a-8d40-98c53d494d26" providerId="ADAL" clId="{33DB7EDB-1B74-1C49-8470-7FF89E512260}" dt="2023-01-04T23:50:15.123" v="10" actId="20577"/>
          <ac:spMkLst>
            <pc:docMk/>
            <pc:sldMk cId="2881549908" sldId="450"/>
            <ac:spMk id="14" creationId="{B7124E28-3548-E313-5E0C-73F86ABD60ED}"/>
          </ac:spMkLst>
        </pc:spChg>
        <pc:spChg chg="mod">
          <ac:chgData name="Clements, William" userId="cbdb0636-a496-422a-8d40-98c53d494d26" providerId="ADAL" clId="{33DB7EDB-1B74-1C49-8470-7FF89E512260}" dt="2023-01-04T23:50:25.085" v="11" actId="20577"/>
          <ac:spMkLst>
            <pc:docMk/>
            <pc:sldMk cId="2881549908" sldId="450"/>
            <ac:spMk id="21" creationId="{70E8E65E-A9AE-A55C-F0DE-44E7111D1568}"/>
          </ac:spMkLst>
        </pc:spChg>
        <pc:picChg chg="add mod">
          <ac:chgData name="Clements, William" userId="cbdb0636-a496-422a-8d40-98c53d494d26" providerId="ADAL" clId="{33DB7EDB-1B74-1C49-8470-7FF89E512260}" dt="2023-01-04T17:32:18.996" v="2" actId="1076"/>
          <ac:picMkLst>
            <pc:docMk/>
            <pc:sldMk cId="2881549908" sldId="450"/>
            <ac:picMk id="23" creationId="{408B799F-6D8F-F1C1-6BF8-93B55EBE3322}"/>
          </ac:picMkLst>
        </pc:picChg>
      </pc:sldChg>
      <pc:sldChg chg="addSp modSp add mod">
        <pc:chgData name="Clements, William" userId="cbdb0636-a496-422a-8d40-98c53d494d26" providerId="ADAL" clId="{33DB7EDB-1B74-1C49-8470-7FF89E512260}" dt="2023-01-04T17:33:24.242" v="6" actId="14100"/>
        <pc:sldMkLst>
          <pc:docMk/>
          <pc:sldMk cId="3573391220" sldId="451"/>
        </pc:sldMkLst>
        <pc:picChg chg="add mod">
          <ac:chgData name="Clements, William" userId="cbdb0636-a496-422a-8d40-98c53d494d26" providerId="ADAL" clId="{33DB7EDB-1B74-1C49-8470-7FF89E512260}" dt="2023-01-04T17:33:24.242" v="6" actId="14100"/>
          <ac:picMkLst>
            <pc:docMk/>
            <pc:sldMk cId="3573391220" sldId="451"/>
            <ac:picMk id="28" creationId="{5441E1B1-A87D-DB7A-1F0F-03850D1BA11A}"/>
          </ac:picMkLst>
        </pc:picChg>
      </pc:sldChg>
      <pc:sldChg chg="delSp modSp add mod">
        <pc:chgData name="Clements, William" userId="cbdb0636-a496-422a-8d40-98c53d494d26" providerId="ADAL" clId="{33DB7EDB-1B74-1C49-8470-7FF89E512260}" dt="2023-01-04T23:54:34.720" v="76" actId="478"/>
        <pc:sldMkLst>
          <pc:docMk/>
          <pc:sldMk cId="2825083382" sldId="452"/>
        </pc:sldMkLst>
        <pc:spChg chg="del">
          <ac:chgData name="Clements, William" userId="cbdb0636-a496-422a-8d40-98c53d494d26" providerId="ADAL" clId="{33DB7EDB-1B74-1C49-8470-7FF89E512260}" dt="2023-01-04T23:54:24.647" v="71" actId="478"/>
          <ac:spMkLst>
            <pc:docMk/>
            <pc:sldMk cId="2825083382" sldId="452"/>
            <ac:spMk id="2" creationId="{20B6D040-E54E-1B90-4737-02786D78FD3D}"/>
          </ac:spMkLst>
        </pc:spChg>
        <pc:spChg chg="del">
          <ac:chgData name="Clements, William" userId="cbdb0636-a496-422a-8d40-98c53d494d26" providerId="ADAL" clId="{33DB7EDB-1B74-1C49-8470-7FF89E512260}" dt="2023-01-04T23:54:24.647" v="71" actId="478"/>
          <ac:spMkLst>
            <pc:docMk/>
            <pc:sldMk cId="2825083382" sldId="452"/>
            <ac:spMk id="19" creationId="{9845A4CB-9BF9-CA92-1136-5478509CF1D3}"/>
          </ac:spMkLst>
        </pc:spChg>
        <pc:spChg chg="del">
          <ac:chgData name="Clements, William" userId="cbdb0636-a496-422a-8d40-98c53d494d26" providerId="ADAL" clId="{33DB7EDB-1B74-1C49-8470-7FF89E512260}" dt="2023-01-04T23:54:24.647" v="71" actId="478"/>
          <ac:spMkLst>
            <pc:docMk/>
            <pc:sldMk cId="2825083382" sldId="452"/>
            <ac:spMk id="35" creationId="{24DF7FF6-D6B4-BDED-627F-F4D4595E5A50}"/>
          </ac:spMkLst>
        </pc:spChg>
        <pc:spChg chg="del">
          <ac:chgData name="Clements, William" userId="cbdb0636-a496-422a-8d40-98c53d494d26" providerId="ADAL" clId="{33DB7EDB-1B74-1C49-8470-7FF89E512260}" dt="2023-01-04T23:54:24.647" v="71" actId="478"/>
          <ac:spMkLst>
            <pc:docMk/>
            <pc:sldMk cId="2825083382" sldId="452"/>
            <ac:spMk id="36" creationId="{347296DF-29B8-D85D-A543-00A63AB68595}"/>
          </ac:spMkLst>
        </pc:spChg>
        <pc:spChg chg="del">
          <ac:chgData name="Clements, William" userId="cbdb0636-a496-422a-8d40-98c53d494d26" providerId="ADAL" clId="{33DB7EDB-1B74-1C49-8470-7FF89E512260}" dt="2023-01-04T23:54:24.647" v="71" actId="478"/>
          <ac:spMkLst>
            <pc:docMk/>
            <pc:sldMk cId="2825083382" sldId="452"/>
            <ac:spMk id="38" creationId="{B566E2A3-336B-572C-DCFF-2206F0A32C6A}"/>
          </ac:spMkLst>
        </pc:spChg>
        <pc:spChg chg="del">
          <ac:chgData name="Clements, William" userId="cbdb0636-a496-422a-8d40-98c53d494d26" providerId="ADAL" clId="{33DB7EDB-1B74-1C49-8470-7FF89E512260}" dt="2023-01-04T23:54:25.767" v="72" actId="478"/>
          <ac:spMkLst>
            <pc:docMk/>
            <pc:sldMk cId="2825083382" sldId="452"/>
            <ac:spMk id="41" creationId="{9FD3E32A-2103-FE9A-3A22-A5B4F688B5F4}"/>
          </ac:spMkLst>
        </pc:spChg>
        <pc:spChg chg="del">
          <ac:chgData name="Clements, William" userId="cbdb0636-a496-422a-8d40-98c53d494d26" providerId="ADAL" clId="{33DB7EDB-1B74-1C49-8470-7FF89E512260}" dt="2023-01-04T23:54:24.647" v="71" actId="478"/>
          <ac:spMkLst>
            <pc:docMk/>
            <pc:sldMk cId="2825083382" sldId="452"/>
            <ac:spMk id="42" creationId="{FADE1A68-2613-C04C-8C08-5140B773F425}"/>
          </ac:spMkLst>
        </pc:spChg>
        <pc:spChg chg="del">
          <ac:chgData name="Clements, William" userId="cbdb0636-a496-422a-8d40-98c53d494d26" providerId="ADAL" clId="{33DB7EDB-1B74-1C49-8470-7FF89E512260}" dt="2023-01-04T23:54:24.647" v="71" actId="478"/>
          <ac:spMkLst>
            <pc:docMk/>
            <pc:sldMk cId="2825083382" sldId="452"/>
            <ac:spMk id="44" creationId="{5AABFDF7-40FE-3822-429D-7D7CB48FAAD1}"/>
          </ac:spMkLst>
        </pc:spChg>
        <pc:spChg chg="del">
          <ac:chgData name="Clements, William" userId="cbdb0636-a496-422a-8d40-98c53d494d26" providerId="ADAL" clId="{33DB7EDB-1B74-1C49-8470-7FF89E512260}" dt="2023-01-04T23:54:24.647" v="71" actId="478"/>
          <ac:spMkLst>
            <pc:docMk/>
            <pc:sldMk cId="2825083382" sldId="452"/>
            <ac:spMk id="45" creationId="{C9F30510-25B3-A893-9CC4-41A3B5C02774}"/>
          </ac:spMkLst>
        </pc:spChg>
        <pc:spChg chg="del">
          <ac:chgData name="Clements, William" userId="cbdb0636-a496-422a-8d40-98c53d494d26" providerId="ADAL" clId="{33DB7EDB-1B74-1C49-8470-7FF89E512260}" dt="2023-01-04T23:54:24.647" v="71" actId="478"/>
          <ac:spMkLst>
            <pc:docMk/>
            <pc:sldMk cId="2825083382" sldId="452"/>
            <ac:spMk id="47" creationId="{FB984D0C-B97E-3D5F-F1EB-5224B6A7FC42}"/>
          </ac:spMkLst>
        </pc:spChg>
        <pc:spChg chg="del">
          <ac:chgData name="Clements, William" userId="cbdb0636-a496-422a-8d40-98c53d494d26" providerId="ADAL" clId="{33DB7EDB-1B74-1C49-8470-7FF89E512260}" dt="2023-01-04T23:54:24.647" v="71" actId="478"/>
          <ac:spMkLst>
            <pc:docMk/>
            <pc:sldMk cId="2825083382" sldId="452"/>
            <ac:spMk id="50" creationId="{8D874347-D4AD-192F-9960-012700FEC4AB}"/>
          </ac:spMkLst>
        </pc:spChg>
        <pc:spChg chg="del">
          <ac:chgData name="Clements, William" userId="cbdb0636-a496-422a-8d40-98c53d494d26" providerId="ADAL" clId="{33DB7EDB-1B74-1C49-8470-7FF89E512260}" dt="2023-01-04T23:54:24.647" v="71" actId="478"/>
          <ac:spMkLst>
            <pc:docMk/>
            <pc:sldMk cId="2825083382" sldId="452"/>
            <ac:spMk id="51" creationId="{A10699EC-E96B-482D-15F1-D9329BA5236D}"/>
          </ac:spMkLst>
        </pc:spChg>
        <pc:spChg chg="del">
          <ac:chgData name="Clements, William" userId="cbdb0636-a496-422a-8d40-98c53d494d26" providerId="ADAL" clId="{33DB7EDB-1B74-1C49-8470-7FF89E512260}" dt="2023-01-04T23:54:33.311" v="74" actId="478"/>
          <ac:spMkLst>
            <pc:docMk/>
            <pc:sldMk cId="2825083382" sldId="452"/>
            <ac:spMk id="53" creationId="{0D88C551-6656-B166-50A2-8C147AAF9D46}"/>
          </ac:spMkLst>
        </pc:spChg>
        <pc:spChg chg="del mod">
          <ac:chgData name="Clements, William" userId="cbdb0636-a496-422a-8d40-98c53d494d26" providerId="ADAL" clId="{33DB7EDB-1B74-1C49-8470-7FF89E512260}" dt="2023-01-04T23:54:34.720" v="76" actId="478"/>
          <ac:spMkLst>
            <pc:docMk/>
            <pc:sldMk cId="2825083382" sldId="452"/>
            <ac:spMk id="54" creationId="{B256AD2D-5553-6D57-21A9-4CBFD10284C4}"/>
          </ac:spMkLst>
        </pc:spChg>
        <pc:picChg chg="del">
          <ac:chgData name="Clements, William" userId="cbdb0636-a496-422a-8d40-98c53d494d26" providerId="ADAL" clId="{33DB7EDB-1B74-1C49-8470-7FF89E512260}" dt="2023-01-04T23:54:32.298" v="73" actId="478"/>
          <ac:picMkLst>
            <pc:docMk/>
            <pc:sldMk cId="2825083382" sldId="452"/>
            <ac:picMk id="76" creationId="{8C441C42-2130-8AE5-32DB-B41C4E444220}"/>
          </ac:picMkLst>
        </pc:picChg>
      </pc:sldChg>
      <pc:sldChg chg="add">
        <pc:chgData name="Clements, William" userId="cbdb0636-a496-422a-8d40-98c53d494d26" providerId="ADAL" clId="{33DB7EDB-1B74-1C49-8470-7FF89E512260}" dt="2023-01-04T23:53:53.002" v="69" actId="2890"/>
        <pc:sldMkLst>
          <pc:docMk/>
          <pc:sldMk cId="4181013927" sldId="453"/>
        </pc:sldMkLst>
      </pc:sldChg>
      <pc:sldChg chg="modSp new mod">
        <pc:chgData name="Clements, William" userId="cbdb0636-a496-422a-8d40-98c53d494d26" providerId="ADAL" clId="{33DB7EDB-1B74-1C49-8470-7FF89E512260}" dt="2023-01-05T18:09:22.558" v="166" actId="20577"/>
        <pc:sldMkLst>
          <pc:docMk/>
          <pc:sldMk cId="659227266" sldId="454"/>
        </pc:sldMkLst>
        <pc:spChg chg="mod">
          <ac:chgData name="Clements, William" userId="cbdb0636-a496-422a-8d40-98c53d494d26" providerId="ADAL" clId="{33DB7EDB-1B74-1C49-8470-7FF89E512260}" dt="2023-01-05T18:08:28.455" v="116" actId="20577"/>
          <ac:spMkLst>
            <pc:docMk/>
            <pc:sldMk cId="659227266" sldId="454"/>
            <ac:spMk id="2" creationId="{DCE971AA-8F93-35A6-5835-E57E69B51735}"/>
          </ac:spMkLst>
        </pc:spChg>
        <pc:spChg chg="mod">
          <ac:chgData name="Clements, William" userId="cbdb0636-a496-422a-8d40-98c53d494d26" providerId="ADAL" clId="{33DB7EDB-1B74-1C49-8470-7FF89E512260}" dt="2023-01-05T18:09:22.558" v="166" actId="20577"/>
          <ac:spMkLst>
            <pc:docMk/>
            <pc:sldMk cId="659227266" sldId="454"/>
            <ac:spMk id="3" creationId="{C59943F9-DF6C-54B4-4F53-48745F20D0F5}"/>
          </ac:spMkLst>
        </pc:spChg>
      </pc:sldChg>
      <pc:sldChg chg="add">
        <pc:chgData name="Clements, William" userId="cbdb0636-a496-422a-8d40-98c53d494d26" providerId="ADAL" clId="{33DB7EDB-1B74-1C49-8470-7FF89E512260}" dt="2023-01-13T16:15:52.110" v="294"/>
        <pc:sldMkLst>
          <pc:docMk/>
          <pc:sldMk cId="616201003" sldId="464"/>
        </pc:sldMkLst>
      </pc:sldChg>
    </pc:docChg>
  </pc:docChgLst>
  <pc:docChgLst>
    <pc:chgData name="Clements, William" userId="cbdb0636-a496-422a-8d40-98c53d494d26" providerId="ADAL" clId="{8386C1B8-FE05-4493-B6E6-4C0E4ED3C47D}"/>
    <pc:docChg chg="modSld">
      <pc:chgData name="Clements, William" userId="cbdb0636-a496-422a-8d40-98c53d494d26" providerId="ADAL" clId="{8386C1B8-FE05-4493-B6E6-4C0E4ED3C47D}" dt="2023-01-09T16:42:58.146" v="23" actId="20577"/>
      <pc:docMkLst>
        <pc:docMk/>
      </pc:docMkLst>
      <pc:sldChg chg="modSp mod">
        <pc:chgData name="Clements, William" userId="cbdb0636-a496-422a-8d40-98c53d494d26" providerId="ADAL" clId="{8386C1B8-FE05-4493-B6E6-4C0E4ED3C47D}" dt="2023-01-09T16:42:58.146" v="23" actId="20577"/>
        <pc:sldMkLst>
          <pc:docMk/>
          <pc:sldMk cId="2567974451" sldId="324"/>
        </pc:sldMkLst>
        <pc:spChg chg="mod">
          <ac:chgData name="Clements, William" userId="cbdb0636-a496-422a-8d40-98c53d494d26" providerId="ADAL" clId="{8386C1B8-FE05-4493-B6E6-4C0E4ED3C47D}" dt="2023-01-09T16:42:50.881" v="10" actId="20577"/>
          <ac:spMkLst>
            <pc:docMk/>
            <pc:sldMk cId="2567974451" sldId="324"/>
            <ac:spMk id="16" creationId="{00000000-0000-0000-0000-000000000000}"/>
          </ac:spMkLst>
        </pc:spChg>
        <pc:spChg chg="mod">
          <ac:chgData name="Clements, William" userId="cbdb0636-a496-422a-8d40-98c53d494d26" providerId="ADAL" clId="{8386C1B8-FE05-4493-B6E6-4C0E4ED3C47D}" dt="2023-01-09T16:42:58.146" v="23" actId="20577"/>
          <ac:spMkLst>
            <pc:docMk/>
            <pc:sldMk cId="2567974451" sldId="324"/>
            <ac:spMk id="17" creationId="{00000000-0000-0000-0000-000000000000}"/>
          </ac:spMkLst>
        </pc:spChg>
      </pc:sldChg>
    </pc:docChg>
  </pc:docChgLst>
  <pc:docChgLst>
    <pc:chgData name="Clements, William" userId="cbdb0636-a496-422a-8d40-98c53d494d26" providerId="ADAL" clId="{2CEE2221-1218-1D46-8A0A-5F98BF272895}"/>
    <pc:docChg chg="undo redo custSel addSld delSld modSld sldOrd">
      <pc:chgData name="Clements, William" userId="cbdb0636-a496-422a-8d40-98c53d494d26" providerId="ADAL" clId="{2CEE2221-1218-1D46-8A0A-5F98BF272895}" dt="2022-11-14T18:47:21.805" v="2288" actId="14100"/>
      <pc:docMkLst>
        <pc:docMk/>
      </pc:docMkLst>
      <pc:sldChg chg="modSp">
        <pc:chgData name="Clements, William" userId="cbdb0636-a496-422a-8d40-98c53d494d26" providerId="ADAL" clId="{2CEE2221-1218-1D46-8A0A-5F98BF272895}" dt="2022-10-24T20:41:39.142" v="0"/>
        <pc:sldMkLst>
          <pc:docMk/>
          <pc:sldMk cId="3694611221" sldId="256"/>
        </pc:sldMkLst>
        <pc:spChg chg="mod">
          <ac:chgData name="Clements, William" userId="cbdb0636-a496-422a-8d40-98c53d494d26" providerId="ADAL" clId="{2CEE2221-1218-1D46-8A0A-5F98BF272895}" dt="2022-10-24T20:41:39.142" v="0"/>
          <ac:spMkLst>
            <pc:docMk/>
            <pc:sldMk cId="3694611221" sldId="256"/>
            <ac:spMk id="2" creationId="{8F251D36-1372-87D5-8DAE-D9F6112564C0}"/>
          </ac:spMkLst>
        </pc:spChg>
        <pc:spChg chg="mod">
          <ac:chgData name="Clements, William" userId="cbdb0636-a496-422a-8d40-98c53d494d26" providerId="ADAL" clId="{2CEE2221-1218-1D46-8A0A-5F98BF272895}" dt="2022-10-24T20:41:39.142" v="0"/>
          <ac:spMkLst>
            <pc:docMk/>
            <pc:sldMk cId="3694611221" sldId="256"/>
            <ac:spMk id="3" creationId="{FCDC53A2-7007-E584-5B29-853F99F6110B}"/>
          </ac:spMkLst>
        </pc:spChg>
      </pc:sldChg>
      <pc:sldChg chg="modSp">
        <pc:chgData name="Clements, William" userId="cbdb0636-a496-422a-8d40-98c53d494d26" providerId="ADAL" clId="{2CEE2221-1218-1D46-8A0A-5F98BF272895}" dt="2022-10-24T20:41:39.142" v="0"/>
        <pc:sldMkLst>
          <pc:docMk/>
          <pc:sldMk cId="1165957260" sldId="258"/>
        </pc:sldMkLst>
        <pc:spChg chg="mod">
          <ac:chgData name="Clements, William" userId="cbdb0636-a496-422a-8d40-98c53d494d26" providerId="ADAL" clId="{2CEE2221-1218-1D46-8A0A-5F98BF272895}" dt="2022-10-24T20:41:39.142" v="0"/>
          <ac:spMkLst>
            <pc:docMk/>
            <pc:sldMk cId="1165957260" sldId="258"/>
            <ac:spMk id="2" creationId="{1C2CFE09-C1EB-C345-B0C3-D8396320ADA1}"/>
          </ac:spMkLst>
        </pc:spChg>
        <pc:spChg chg="mod">
          <ac:chgData name="Clements, William" userId="cbdb0636-a496-422a-8d40-98c53d494d26" providerId="ADAL" clId="{2CEE2221-1218-1D46-8A0A-5F98BF272895}" dt="2022-10-24T20:41:39.142" v="0"/>
          <ac:spMkLst>
            <pc:docMk/>
            <pc:sldMk cId="1165957260" sldId="258"/>
            <ac:spMk id="3" creationId="{84F48BEA-78DA-E2C2-5ABA-14C306075BEE}"/>
          </ac:spMkLst>
        </pc:spChg>
      </pc:sldChg>
      <pc:sldChg chg="modSp">
        <pc:chgData name="Clements, William" userId="cbdb0636-a496-422a-8d40-98c53d494d26" providerId="ADAL" clId="{2CEE2221-1218-1D46-8A0A-5F98BF272895}" dt="2022-10-24T20:41:39.142" v="0"/>
        <pc:sldMkLst>
          <pc:docMk/>
          <pc:sldMk cId="779774764" sldId="259"/>
        </pc:sldMkLst>
        <pc:spChg chg="mod">
          <ac:chgData name="Clements, William" userId="cbdb0636-a496-422a-8d40-98c53d494d26" providerId="ADAL" clId="{2CEE2221-1218-1D46-8A0A-5F98BF272895}" dt="2022-10-24T20:41:39.142" v="0"/>
          <ac:spMkLst>
            <pc:docMk/>
            <pc:sldMk cId="779774764" sldId="259"/>
            <ac:spMk id="2" creationId="{4A2C42D1-F683-B4A9-E1D2-5337D57040C5}"/>
          </ac:spMkLst>
        </pc:spChg>
        <pc:spChg chg="mod">
          <ac:chgData name="Clements, William" userId="cbdb0636-a496-422a-8d40-98c53d494d26" providerId="ADAL" clId="{2CEE2221-1218-1D46-8A0A-5F98BF272895}" dt="2022-10-24T20:41:39.142" v="0"/>
          <ac:spMkLst>
            <pc:docMk/>
            <pc:sldMk cId="779774764" sldId="259"/>
            <ac:spMk id="3" creationId="{320B7DE5-446E-9EE0-806B-0DB92EBAAA07}"/>
          </ac:spMkLst>
        </pc:spChg>
        <pc:spChg chg="mod">
          <ac:chgData name="Clements, William" userId="cbdb0636-a496-422a-8d40-98c53d494d26" providerId="ADAL" clId="{2CEE2221-1218-1D46-8A0A-5F98BF272895}" dt="2022-10-24T20:41:39.142" v="0"/>
          <ac:spMkLst>
            <pc:docMk/>
            <pc:sldMk cId="779774764" sldId="259"/>
            <ac:spMk id="9" creationId="{B9A0E8F9-039A-E304-BD80-3B78799AE673}"/>
          </ac:spMkLst>
        </pc:spChg>
      </pc:sldChg>
      <pc:sldChg chg="addSp modSp mod">
        <pc:chgData name="Clements, William" userId="cbdb0636-a496-422a-8d40-98c53d494d26" providerId="ADAL" clId="{2CEE2221-1218-1D46-8A0A-5F98BF272895}" dt="2022-10-27T00:11:14.502" v="1828" actId="1076"/>
        <pc:sldMkLst>
          <pc:docMk/>
          <pc:sldMk cId="2123310170" sldId="260"/>
        </pc:sldMkLst>
        <pc:spChg chg="mod">
          <ac:chgData name="Clements, William" userId="cbdb0636-a496-422a-8d40-98c53d494d26" providerId="ADAL" clId="{2CEE2221-1218-1D46-8A0A-5F98BF272895}" dt="2022-10-24T20:41:39.142" v="0"/>
          <ac:spMkLst>
            <pc:docMk/>
            <pc:sldMk cId="2123310170" sldId="260"/>
            <ac:spMk id="2" creationId="{96A3FFE1-2201-6951-74EC-A4C375D879A1}"/>
          </ac:spMkLst>
        </pc:spChg>
        <pc:spChg chg="mod">
          <ac:chgData name="Clements, William" userId="cbdb0636-a496-422a-8d40-98c53d494d26" providerId="ADAL" clId="{2CEE2221-1218-1D46-8A0A-5F98BF272895}" dt="2022-10-24T20:41:39.142" v="0"/>
          <ac:spMkLst>
            <pc:docMk/>
            <pc:sldMk cId="2123310170" sldId="260"/>
            <ac:spMk id="3" creationId="{9BEEB170-E0F0-E733-F716-ECC2DACBEAA4}"/>
          </ac:spMkLst>
        </pc:spChg>
        <pc:spChg chg="mod">
          <ac:chgData name="Clements, William" userId="cbdb0636-a496-422a-8d40-98c53d494d26" providerId="ADAL" clId="{2CEE2221-1218-1D46-8A0A-5F98BF272895}" dt="2022-10-24T20:41:39.142" v="0"/>
          <ac:spMkLst>
            <pc:docMk/>
            <pc:sldMk cId="2123310170" sldId="260"/>
            <ac:spMk id="4" creationId="{47099EA9-5E50-C366-F90F-416CC4942AFA}"/>
          </ac:spMkLst>
        </pc:spChg>
        <pc:spChg chg="add mod">
          <ac:chgData name="Clements, William" userId="cbdb0636-a496-422a-8d40-98c53d494d26" providerId="ADAL" clId="{2CEE2221-1218-1D46-8A0A-5F98BF272895}" dt="2022-10-24T23:20:38.545" v="919" actId="20577"/>
          <ac:spMkLst>
            <pc:docMk/>
            <pc:sldMk cId="2123310170" sldId="260"/>
            <ac:spMk id="7" creationId="{3FE0672D-0005-8F17-30FF-707510E243CA}"/>
          </ac:spMkLst>
        </pc:spChg>
        <pc:picChg chg="add mod">
          <ac:chgData name="Clements, William" userId="cbdb0636-a496-422a-8d40-98c53d494d26" providerId="ADAL" clId="{2CEE2221-1218-1D46-8A0A-5F98BF272895}" dt="2022-10-27T00:11:14.502" v="1828" actId="1076"/>
          <ac:picMkLst>
            <pc:docMk/>
            <pc:sldMk cId="2123310170" sldId="260"/>
            <ac:picMk id="6" creationId="{A3D993E7-DA5F-0905-485C-A934EB70FA8F}"/>
          </ac:picMkLst>
        </pc:picChg>
      </pc:sldChg>
      <pc:sldChg chg="addSp delSp modSp mod">
        <pc:chgData name="Clements, William" userId="cbdb0636-a496-422a-8d40-98c53d494d26" providerId="ADAL" clId="{2CEE2221-1218-1D46-8A0A-5F98BF272895}" dt="2022-10-26T23:12:50.318" v="1336"/>
        <pc:sldMkLst>
          <pc:docMk/>
          <pc:sldMk cId="1155137551" sldId="261"/>
        </pc:sldMkLst>
        <pc:spChg chg="mod">
          <ac:chgData name="Clements, William" userId="cbdb0636-a496-422a-8d40-98c53d494d26" providerId="ADAL" clId="{2CEE2221-1218-1D46-8A0A-5F98BF272895}" dt="2022-10-24T20:41:39.142" v="0"/>
          <ac:spMkLst>
            <pc:docMk/>
            <pc:sldMk cId="1155137551" sldId="261"/>
            <ac:spMk id="2" creationId="{E7CC2B52-D5B5-FA6D-827A-D1078B706DFE}"/>
          </ac:spMkLst>
        </pc:spChg>
        <pc:spChg chg="mod">
          <ac:chgData name="Clements, William" userId="cbdb0636-a496-422a-8d40-98c53d494d26" providerId="ADAL" clId="{2CEE2221-1218-1D46-8A0A-5F98BF272895}" dt="2022-10-24T20:41:39.142" v="0"/>
          <ac:spMkLst>
            <pc:docMk/>
            <pc:sldMk cId="1155137551" sldId="261"/>
            <ac:spMk id="3" creationId="{5E3FB7AF-B2DD-EC15-0AF4-9FB45BAF138B}"/>
          </ac:spMkLst>
        </pc:spChg>
        <pc:spChg chg="mod">
          <ac:chgData name="Clements, William" userId="cbdb0636-a496-422a-8d40-98c53d494d26" providerId="ADAL" clId="{2CEE2221-1218-1D46-8A0A-5F98BF272895}" dt="2022-10-24T20:41:39.142" v="0"/>
          <ac:spMkLst>
            <pc:docMk/>
            <pc:sldMk cId="1155137551" sldId="261"/>
            <ac:spMk id="4" creationId="{C24B6B36-3F03-C023-9C0A-6CBBA9552FD0}"/>
          </ac:spMkLst>
        </pc:spChg>
        <pc:spChg chg="add mod">
          <ac:chgData name="Clements, William" userId="cbdb0636-a496-422a-8d40-98c53d494d26" providerId="ADAL" clId="{2CEE2221-1218-1D46-8A0A-5F98BF272895}" dt="2022-10-24T23:21:06.155" v="922" actId="1076"/>
          <ac:spMkLst>
            <pc:docMk/>
            <pc:sldMk cId="1155137551" sldId="261"/>
            <ac:spMk id="9" creationId="{591E1FC5-4E54-4D3E-16B8-54C78BFAF69E}"/>
          </ac:spMkLst>
        </pc:spChg>
        <pc:picChg chg="add del mod">
          <ac:chgData name="Clements, William" userId="cbdb0636-a496-422a-8d40-98c53d494d26" providerId="ADAL" clId="{2CEE2221-1218-1D46-8A0A-5F98BF272895}" dt="2022-10-26T23:12:50.318" v="1336"/>
          <ac:picMkLst>
            <pc:docMk/>
            <pc:sldMk cId="1155137551" sldId="261"/>
            <ac:picMk id="8" creationId="{6766C556-239F-C4DF-D5C5-1C865A22F4A0}"/>
          </ac:picMkLst>
        </pc:picChg>
      </pc:sldChg>
      <pc:sldChg chg="addSp delSp modSp mod">
        <pc:chgData name="Clements, William" userId="cbdb0636-a496-422a-8d40-98c53d494d26" providerId="ADAL" clId="{2CEE2221-1218-1D46-8A0A-5F98BF272895}" dt="2022-11-14T18:42:56.615" v="2287" actId="1076"/>
        <pc:sldMkLst>
          <pc:docMk/>
          <pc:sldMk cId="2798279814" sldId="262"/>
        </pc:sldMkLst>
        <pc:spChg chg="mod">
          <ac:chgData name="Clements, William" userId="cbdb0636-a496-422a-8d40-98c53d494d26" providerId="ADAL" clId="{2CEE2221-1218-1D46-8A0A-5F98BF272895}" dt="2022-10-24T20:41:39.142" v="0"/>
          <ac:spMkLst>
            <pc:docMk/>
            <pc:sldMk cId="2798279814" sldId="262"/>
            <ac:spMk id="2" creationId="{4852D4FF-C9BE-37CD-868C-D27A5ED3E0C0}"/>
          </ac:spMkLst>
        </pc:spChg>
        <pc:spChg chg="mod">
          <ac:chgData name="Clements, William" userId="cbdb0636-a496-422a-8d40-98c53d494d26" providerId="ADAL" clId="{2CEE2221-1218-1D46-8A0A-5F98BF272895}" dt="2022-10-24T23:22:30.481" v="942" actId="27636"/>
          <ac:spMkLst>
            <pc:docMk/>
            <pc:sldMk cId="2798279814" sldId="262"/>
            <ac:spMk id="3" creationId="{B912225A-8A85-1811-474C-915AC58D52F0}"/>
          </ac:spMkLst>
        </pc:spChg>
        <pc:spChg chg="del mod">
          <ac:chgData name="Clements, William" userId="cbdb0636-a496-422a-8d40-98c53d494d26" providerId="ADAL" clId="{2CEE2221-1218-1D46-8A0A-5F98BF272895}" dt="2022-10-27T16:08:16.422" v="2198" actId="478"/>
          <ac:spMkLst>
            <pc:docMk/>
            <pc:sldMk cId="2798279814" sldId="262"/>
            <ac:spMk id="4" creationId="{A0547DE7-44F4-305C-E16D-FF8A4E40D161}"/>
          </ac:spMkLst>
        </pc:spChg>
        <pc:spChg chg="add mod">
          <ac:chgData name="Clements, William" userId="cbdb0636-a496-422a-8d40-98c53d494d26" providerId="ADAL" clId="{2CEE2221-1218-1D46-8A0A-5F98BF272895}" dt="2022-10-24T23:21:32.031" v="925" actId="1076"/>
          <ac:spMkLst>
            <pc:docMk/>
            <pc:sldMk cId="2798279814" sldId="262"/>
            <ac:spMk id="8" creationId="{B917E007-66B0-A33F-3AA5-34BD944A934F}"/>
          </ac:spMkLst>
        </pc:spChg>
        <pc:spChg chg="add del mod">
          <ac:chgData name="Clements, William" userId="cbdb0636-a496-422a-8d40-98c53d494d26" providerId="ADAL" clId="{2CEE2221-1218-1D46-8A0A-5F98BF272895}" dt="2022-10-27T16:08:26.876" v="2201" actId="478"/>
          <ac:spMkLst>
            <pc:docMk/>
            <pc:sldMk cId="2798279814" sldId="262"/>
            <ac:spMk id="10" creationId="{FCFC4489-D92B-121D-FB57-56484B8DB83E}"/>
          </ac:spMkLst>
        </pc:spChg>
        <pc:picChg chg="mod">
          <ac:chgData name="Clements, William" userId="cbdb0636-a496-422a-8d40-98c53d494d26" providerId="ADAL" clId="{2CEE2221-1218-1D46-8A0A-5F98BF272895}" dt="2022-11-14T18:42:56.615" v="2287" actId="1076"/>
          <ac:picMkLst>
            <pc:docMk/>
            <pc:sldMk cId="2798279814" sldId="262"/>
            <ac:picMk id="5" creationId="{26B0F642-90FD-7DFC-7C41-F38B2A69447F}"/>
          </ac:picMkLst>
        </pc:picChg>
        <pc:picChg chg="mod">
          <ac:chgData name="Clements, William" userId="cbdb0636-a496-422a-8d40-98c53d494d26" providerId="ADAL" clId="{2CEE2221-1218-1D46-8A0A-5F98BF272895}" dt="2022-10-24T23:22:53.924" v="948" actId="1076"/>
          <ac:picMkLst>
            <pc:docMk/>
            <pc:sldMk cId="2798279814" sldId="262"/>
            <ac:picMk id="6" creationId="{72CB8B4C-B854-BE78-C565-A7C28502B4FB}"/>
          </ac:picMkLst>
        </pc:picChg>
        <pc:picChg chg="add mod">
          <ac:chgData name="Clements, William" userId="cbdb0636-a496-422a-8d40-98c53d494d26" providerId="ADAL" clId="{2CEE2221-1218-1D46-8A0A-5F98BF272895}" dt="2022-10-27T16:08:24.223" v="2200" actId="1076"/>
          <ac:picMkLst>
            <pc:docMk/>
            <pc:sldMk cId="2798279814" sldId="262"/>
            <ac:picMk id="7" creationId="{CB6F388A-B27B-2CA8-774E-557AAAE7D7B8}"/>
          </ac:picMkLst>
        </pc:picChg>
      </pc:sldChg>
      <pc:sldChg chg="modSp">
        <pc:chgData name="Clements, William" userId="cbdb0636-a496-422a-8d40-98c53d494d26" providerId="ADAL" clId="{2CEE2221-1218-1D46-8A0A-5F98BF272895}" dt="2022-10-24T20:41:39.142" v="0"/>
        <pc:sldMkLst>
          <pc:docMk/>
          <pc:sldMk cId="2712485710" sldId="263"/>
        </pc:sldMkLst>
        <pc:spChg chg="mod">
          <ac:chgData name="Clements, William" userId="cbdb0636-a496-422a-8d40-98c53d494d26" providerId="ADAL" clId="{2CEE2221-1218-1D46-8A0A-5F98BF272895}" dt="2022-10-24T20:41:39.142" v="0"/>
          <ac:spMkLst>
            <pc:docMk/>
            <pc:sldMk cId="2712485710" sldId="263"/>
            <ac:spMk id="2" creationId="{53FF6A77-3D90-95D2-1E20-9D36B6B03CA5}"/>
          </ac:spMkLst>
        </pc:spChg>
        <pc:spChg chg="mod">
          <ac:chgData name="Clements, William" userId="cbdb0636-a496-422a-8d40-98c53d494d26" providerId="ADAL" clId="{2CEE2221-1218-1D46-8A0A-5F98BF272895}" dt="2022-10-24T20:41:39.142" v="0"/>
          <ac:spMkLst>
            <pc:docMk/>
            <pc:sldMk cId="2712485710" sldId="263"/>
            <ac:spMk id="3" creationId="{C386973E-0498-A2D2-1B5B-3C34E62FEE38}"/>
          </ac:spMkLst>
        </pc:spChg>
        <pc:spChg chg="mod">
          <ac:chgData name="Clements, William" userId="cbdb0636-a496-422a-8d40-98c53d494d26" providerId="ADAL" clId="{2CEE2221-1218-1D46-8A0A-5F98BF272895}" dt="2022-10-24T20:41:39.142" v="0"/>
          <ac:spMkLst>
            <pc:docMk/>
            <pc:sldMk cId="2712485710" sldId="263"/>
            <ac:spMk id="4" creationId="{DD845F67-3993-28AA-1354-EF54C1E2FAF1}"/>
          </ac:spMkLst>
        </pc:spChg>
      </pc:sldChg>
      <pc:sldChg chg="addSp delSp modSp new mod">
        <pc:chgData name="Clements, William" userId="cbdb0636-a496-422a-8d40-98c53d494d26" providerId="ADAL" clId="{2CEE2221-1218-1D46-8A0A-5F98BF272895}" dt="2022-10-24T23:15:37.992" v="908" actId="1076"/>
        <pc:sldMkLst>
          <pc:docMk/>
          <pc:sldMk cId="2887935644" sldId="264"/>
        </pc:sldMkLst>
        <pc:spChg chg="mod">
          <ac:chgData name="Clements, William" userId="cbdb0636-a496-422a-8d40-98c53d494d26" providerId="ADAL" clId="{2CEE2221-1218-1D46-8A0A-5F98BF272895}" dt="2022-10-24T23:13:40.614" v="747" actId="20577"/>
          <ac:spMkLst>
            <pc:docMk/>
            <pc:sldMk cId="2887935644" sldId="264"/>
            <ac:spMk id="2" creationId="{2CEFCAC8-7426-4504-60A5-3299E95119EF}"/>
          </ac:spMkLst>
        </pc:spChg>
        <pc:spChg chg="mod">
          <ac:chgData name="Clements, William" userId="cbdb0636-a496-422a-8d40-98c53d494d26" providerId="ADAL" clId="{2CEE2221-1218-1D46-8A0A-5F98BF272895}" dt="2022-10-24T23:14:09.814" v="856" actId="20577"/>
          <ac:spMkLst>
            <pc:docMk/>
            <pc:sldMk cId="2887935644" sldId="264"/>
            <ac:spMk id="3" creationId="{36721D88-FB4F-7DB1-B39F-E8DA7ED883E5}"/>
          </ac:spMkLst>
        </pc:spChg>
        <pc:spChg chg="del">
          <ac:chgData name="Clements, William" userId="cbdb0636-a496-422a-8d40-98c53d494d26" providerId="ADAL" clId="{2CEE2221-1218-1D46-8A0A-5F98BF272895}" dt="2022-10-24T23:15:32.202" v="907"/>
          <ac:spMkLst>
            <pc:docMk/>
            <pc:sldMk cId="2887935644" sldId="264"/>
            <ac:spMk id="4" creationId="{8F7BC4F3-FBDE-AAC3-7A8F-97873737C3C5}"/>
          </ac:spMkLst>
        </pc:spChg>
        <pc:spChg chg="add del mod">
          <ac:chgData name="Clements, William" userId="cbdb0636-a496-422a-8d40-98c53d494d26" providerId="ADAL" clId="{2CEE2221-1218-1D46-8A0A-5F98BF272895}" dt="2022-10-24T20:44:09.694" v="31"/>
          <ac:spMkLst>
            <pc:docMk/>
            <pc:sldMk cId="2887935644" sldId="264"/>
            <ac:spMk id="5" creationId="{2050B50A-C56F-81E9-16D6-42A85F3BB7AB}"/>
          </ac:spMkLst>
        </pc:spChg>
        <pc:spChg chg="add del mod">
          <ac:chgData name="Clements, William" userId="cbdb0636-a496-422a-8d40-98c53d494d26" providerId="ADAL" clId="{2CEE2221-1218-1D46-8A0A-5F98BF272895}" dt="2022-10-24T20:44:16.609" v="33"/>
          <ac:spMkLst>
            <pc:docMk/>
            <pc:sldMk cId="2887935644" sldId="264"/>
            <ac:spMk id="6" creationId="{99651CCC-F965-28D2-55C8-95252E03FFC0}"/>
          </ac:spMkLst>
        </pc:spChg>
        <pc:spChg chg="add del mod">
          <ac:chgData name="Clements, William" userId="cbdb0636-a496-422a-8d40-98c53d494d26" providerId="ADAL" clId="{2CEE2221-1218-1D46-8A0A-5F98BF272895}" dt="2022-10-24T20:44:33.452" v="35"/>
          <ac:spMkLst>
            <pc:docMk/>
            <pc:sldMk cId="2887935644" sldId="264"/>
            <ac:spMk id="7" creationId="{543B028D-CE80-B10A-1C1B-1E3F145ED80D}"/>
          </ac:spMkLst>
        </pc:spChg>
        <pc:picChg chg="add mod">
          <ac:chgData name="Clements, William" userId="cbdb0636-a496-422a-8d40-98c53d494d26" providerId="ADAL" clId="{2CEE2221-1218-1D46-8A0A-5F98BF272895}" dt="2022-10-24T23:15:37.992" v="908" actId="1076"/>
          <ac:picMkLst>
            <pc:docMk/>
            <pc:sldMk cId="2887935644" sldId="264"/>
            <ac:picMk id="5" creationId="{81B6A3C3-4047-F58A-8FEC-105597B7B737}"/>
          </ac:picMkLst>
        </pc:picChg>
      </pc:sldChg>
      <pc:sldChg chg="addSp delSp modSp add mod">
        <pc:chgData name="Clements, William" userId="cbdb0636-a496-422a-8d40-98c53d494d26" providerId="ADAL" clId="{2CEE2221-1218-1D46-8A0A-5F98BF272895}" dt="2022-10-31T20:35:09.260" v="2269" actId="20577"/>
        <pc:sldMkLst>
          <pc:docMk/>
          <pc:sldMk cId="2567974451" sldId="324"/>
        </pc:sldMkLst>
        <pc:spChg chg="mod">
          <ac:chgData name="Clements, William" userId="cbdb0636-a496-422a-8d40-98c53d494d26" providerId="ADAL" clId="{2CEE2221-1218-1D46-8A0A-5F98BF272895}" dt="2022-10-24T20:44:48.321" v="37" actId="27636"/>
          <ac:spMkLst>
            <pc:docMk/>
            <pc:sldMk cId="2567974451" sldId="324"/>
            <ac:spMk id="2" creationId="{00000000-0000-0000-0000-000000000000}"/>
          </ac:spMkLst>
        </pc:spChg>
        <pc:spChg chg="add del mod">
          <ac:chgData name="Clements, William" userId="cbdb0636-a496-422a-8d40-98c53d494d26" providerId="ADAL" clId="{2CEE2221-1218-1D46-8A0A-5F98BF272895}" dt="2022-10-31T20:34:24.886" v="2240"/>
          <ac:spMkLst>
            <pc:docMk/>
            <pc:sldMk cId="2567974451" sldId="324"/>
            <ac:spMk id="3" creationId="{F638FBC4-26FC-F8C8-1891-0977C00EEF16}"/>
          </ac:spMkLst>
        </pc:spChg>
        <pc:spChg chg="add del mod">
          <ac:chgData name="Clements, William" userId="cbdb0636-a496-422a-8d40-98c53d494d26" providerId="ADAL" clId="{2CEE2221-1218-1D46-8A0A-5F98BF272895}" dt="2022-10-31T20:34:34.832" v="2244"/>
          <ac:spMkLst>
            <pc:docMk/>
            <pc:sldMk cId="2567974451" sldId="324"/>
            <ac:spMk id="8" creationId="{9C4425D0-8EE3-DC9B-23C9-4309E3F1FCCD}"/>
          </ac:spMkLst>
        </pc:spChg>
        <pc:spChg chg="mod">
          <ac:chgData name="Clements, William" userId="cbdb0636-a496-422a-8d40-98c53d494d26" providerId="ADAL" clId="{2CEE2221-1218-1D46-8A0A-5F98BF272895}" dt="2022-10-31T20:34:17.426" v="2236" actId="21"/>
          <ac:spMkLst>
            <pc:docMk/>
            <pc:sldMk cId="2567974451" sldId="324"/>
            <ac:spMk id="20" creationId="{00000000-0000-0000-0000-000000000000}"/>
          </ac:spMkLst>
        </pc:spChg>
        <pc:spChg chg="mod">
          <ac:chgData name="Clements, William" userId="cbdb0636-a496-422a-8d40-98c53d494d26" providerId="ADAL" clId="{2CEE2221-1218-1D46-8A0A-5F98BF272895}" dt="2022-10-31T20:34:16.611" v="2235" actId="20577"/>
          <ac:spMkLst>
            <pc:docMk/>
            <pc:sldMk cId="2567974451" sldId="324"/>
            <ac:spMk id="21" creationId="{00000000-0000-0000-0000-000000000000}"/>
          </ac:spMkLst>
        </pc:spChg>
        <pc:spChg chg="mod">
          <ac:chgData name="Clements, William" userId="cbdb0636-a496-422a-8d40-98c53d494d26" providerId="ADAL" clId="{2CEE2221-1218-1D46-8A0A-5F98BF272895}" dt="2022-10-24T20:45:39.149" v="47" actId="207"/>
          <ac:spMkLst>
            <pc:docMk/>
            <pc:sldMk cId="2567974451" sldId="324"/>
            <ac:spMk id="22" creationId="{00000000-0000-0000-0000-000000000000}"/>
          </ac:spMkLst>
        </pc:spChg>
        <pc:spChg chg="mod">
          <ac:chgData name="Clements, William" userId="cbdb0636-a496-422a-8d40-98c53d494d26" providerId="ADAL" clId="{2CEE2221-1218-1D46-8A0A-5F98BF272895}" dt="2022-10-31T20:35:09.260" v="2269" actId="20577"/>
          <ac:spMkLst>
            <pc:docMk/>
            <pc:sldMk cId="2567974451" sldId="324"/>
            <ac:spMk id="23" creationId="{00000000-0000-0000-0000-000000000000}"/>
          </ac:spMkLst>
        </pc:spChg>
        <pc:spChg chg="mod">
          <ac:chgData name="Clements, William" userId="cbdb0636-a496-422a-8d40-98c53d494d26" providerId="ADAL" clId="{2CEE2221-1218-1D46-8A0A-5F98BF272895}" dt="2022-10-24T20:45:27.329" v="45" actId="208"/>
          <ac:spMkLst>
            <pc:docMk/>
            <pc:sldMk cId="2567974451" sldId="324"/>
            <ac:spMk id="39" creationId="{00000000-0000-0000-0000-000000000000}"/>
          </ac:spMkLst>
        </pc:spChg>
        <pc:spChg chg="mod">
          <ac:chgData name="Clements, William" userId="cbdb0636-a496-422a-8d40-98c53d494d26" providerId="ADAL" clId="{2CEE2221-1218-1D46-8A0A-5F98BF272895}" dt="2022-10-24T20:45:27.329" v="45" actId="208"/>
          <ac:spMkLst>
            <pc:docMk/>
            <pc:sldMk cId="2567974451" sldId="324"/>
            <ac:spMk id="40" creationId="{00000000-0000-0000-0000-000000000000}"/>
          </ac:spMkLst>
        </pc:spChg>
        <pc:spChg chg="mod">
          <ac:chgData name="Clements, William" userId="cbdb0636-a496-422a-8d40-98c53d494d26" providerId="ADAL" clId="{2CEE2221-1218-1D46-8A0A-5F98BF272895}" dt="2022-10-24T20:45:27.329" v="45" actId="208"/>
          <ac:spMkLst>
            <pc:docMk/>
            <pc:sldMk cId="2567974451" sldId="324"/>
            <ac:spMk id="41" creationId="{00000000-0000-0000-0000-000000000000}"/>
          </ac:spMkLst>
        </pc:spChg>
        <pc:spChg chg="mod">
          <ac:chgData name="Clements, William" userId="cbdb0636-a496-422a-8d40-98c53d494d26" providerId="ADAL" clId="{2CEE2221-1218-1D46-8A0A-5F98BF272895}" dt="2022-10-24T20:45:27.329" v="45" actId="208"/>
          <ac:spMkLst>
            <pc:docMk/>
            <pc:sldMk cId="2567974451" sldId="324"/>
            <ac:spMk id="42" creationId="{00000000-0000-0000-0000-000000000000}"/>
          </ac:spMkLst>
        </pc:spChg>
        <pc:cxnChg chg="mod">
          <ac:chgData name="Clements, William" userId="cbdb0636-a496-422a-8d40-98c53d494d26" providerId="ADAL" clId="{2CEE2221-1218-1D46-8A0A-5F98BF272895}" dt="2022-10-24T20:45:20.456" v="43" actId="208"/>
          <ac:cxnSpMkLst>
            <pc:docMk/>
            <pc:sldMk cId="2567974451" sldId="324"/>
            <ac:cxnSpMk id="9" creationId="{00000000-0000-0000-0000-000000000000}"/>
          </ac:cxnSpMkLst>
        </pc:cxnChg>
        <pc:cxnChg chg="mod">
          <ac:chgData name="Clements, William" userId="cbdb0636-a496-422a-8d40-98c53d494d26" providerId="ADAL" clId="{2CEE2221-1218-1D46-8A0A-5F98BF272895}" dt="2022-10-24T20:45:24.015" v="44" actId="208"/>
          <ac:cxnSpMkLst>
            <pc:docMk/>
            <pc:sldMk cId="2567974451" sldId="324"/>
            <ac:cxnSpMk id="37" creationId="{00000000-0000-0000-0000-000000000000}"/>
          </ac:cxnSpMkLst>
        </pc:cxnChg>
        <pc:cxnChg chg="mod">
          <ac:chgData name="Clements, William" userId="cbdb0636-a496-422a-8d40-98c53d494d26" providerId="ADAL" clId="{2CEE2221-1218-1D46-8A0A-5F98BF272895}" dt="2022-10-24T20:45:27.329" v="45" actId="208"/>
          <ac:cxnSpMkLst>
            <pc:docMk/>
            <pc:sldMk cId="2567974451" sldId="324"/>
            <ac:cxnSpMk id="43" creationId="{00000000-0000-0000-0000-000000000000}"/>
          </ac:cxnSpMkLst>
        </pc:cxnChg>
        <pc:cxnChg chg="mod">
          <ac:chgData name="Clements, William" userId="cbdb0636-a496-422a-8d40-98c53d494d26" providerId="ADAL" clId="{2CEE2221-1218-1D46-8A0A-5F98BF272895}" dt="2022-10-24T20:45:27.329" v="45" actId="208"/>
          <ac:cxnSpMkLst>
            <pc:docMk/>
            <pc:sldMk cId="2567974451" sldId="324"/>
            <ac:cxnSpMk id="44" creationId="{00000000-0000-0000-0000-000000000000}"/>
          </ac:cxnSpMkLst>
        </pc:cxnChg>
        <pc:cxnChg chg="mod">
          <ac:chgData name="Clements, William" userId="cbdb0636-a496-422a-8d40-98c53d494d26" providerId="ADAL" clId="{2CEE2221-1218-1D46-8A0A-5F98BF272895}" dt="2022-10-24T20:45:31.269" v="46" actId="208"/>
          <ac:cxnSpMkLst>
            <pc:docMk/>
            <pc:sldMk cId="2567974451" sldId="324"/>
            <ac:cxnSpMk id="50" creationId="{00000000-0000-0000-0000-000000000000}"/>
          </ac:cxnSpMkLst>
        </pc:cxnChg>
      </pc:sldChg>
      <pc:sldChg chg="addSp delSp modSp new mod ord modClrScheme chgLayout">
        <pc:chgData name="Clements, William" userId="cbdb0636-a496-422a-8d40-98c53d494d26" providerId="ADAL" clId="{2CEE2221-1218-1D46-8A0A-5F98BF272895}" dt="2022-10-24T23:14:58.937" v="906" actId="15"/>
        <pc:sldMkLst>
          <pc:docMk/>
          <pc:sldMk cId="1875372056" sldId="325"/>
        </pc:sldMkLst>
        <pc:spChg chg="mod ord">
          <ac:chgData name="Clements, William" userId="cbdb0636-a496-422a-8d40-98c53d494d26" providerId="ADAL" clId="{2CEE2221-1218-1D46-8A0A-5F98BF272895}" dt="2022-10-24T20:47:15.113" v="69" actId="700"/>
          <ac:spMkLst>
            <pc:docMk/>
            <pc:sldMk cId="1875372056" sldId="325"/>
            <ac:spMk id="2" creationId="{EB95398E-AF49-0CDA-CD7A-BDFFC160C1CD}"/>
          </ac:spMkLst>
        </pc:spChg>
        <pc:spChg chg="del mod ord">
          <ac:chgData name="Clements, William" userId="cbdb0636-a496-422a-8d40-98c53d494d26" providerId="ADAL" clId="{2CEE2221-1218-1D46-8A0A-5F98BF272895}" dt="2022-10-24T20:47:15.113" v="69" actId="700"/>
          <ac:spMkLst>
            <pc:docMk/>
            <pc:sldMk cId="1875372056" sldId="325"/>
            <ac:spMk id="3" creationId="{D23AC0BB-0C30-AFA2-93AC-2F2D79A9FD53}"/>
          </ac:spMkLst>
        </pc:spChg>
        <pc:spChg chg="del mod ord">
          <ac:chgData name="Clements, William" userId="cbdb0636-a496-422a-8d40-98c53d494d26" providerId="ADAL" clId="{2CEE2221-1218-1D46-8A0A-5F98BF272895}" dt="2022-10-24T20:47:15.113" v="69" actId="700"/>
          <ac:spMkLst>
            <pc:docMk/>
            <pc:sldMk cId="1875372056" sldId="325"/>
            <ac:spMk id="4" creationId="{B3EDC085-0780-5F1A-E4E0-16615FF2F8A6}"/>
          </ac:spMkLst>
        </pc:spChg>
        <pc:spChg chg="add mod ord">
          <ac:chgData name="Clements, William" userId="cbdb0636-a496-422a-8d40-98c53d494d26" providerId="ADAL" clId="{2CEE2221-1218-1D46-8A0A-5F98BF272895}" dt="2022-10-24T23:14:58.937" v="906" actId="15"/>
          <ac:spMkLst>
            <pc:docMk/>
            <pc:sldMk cId="1875372056" sldId="325"/>
            <ac:spMk id="5" creationId="{36FF75B2-BE1F-DC84-3266-DDA7EC6D3DD5}"/>
          </ac:spMkLst>
        </pc:spChg>
        <pc:spChg chg="add mod ord">
          <ac:chgData name="Clements, William" userId="cbdb0636-a496-422a-8d40-98c53d494d26" providerId="ADAL" clId="{2CEE2221-1218-1D46-8A0A-5F98BF272895}" dt="2022-10-24T20:49:04.426" v="278" actId="5793"/>
          <ac:spMkLst>
            <pc:docMk/>
            <pc:sldMk cId="1875372056" sldId="325"/>
            <ac:spMk id="6" creationId="{BEEB5248-C06B-7519-3143-52D3D3738218}"/>
          </ac:spMkLst>
        </pc:spChg>
      </pc:sldChg>
      <pc:sldChg chg="addSp delSp modSp new mod ord modClrScheme chgLayout">
        <pc:chgData name="Clements, William" userId="cbdb0636-a496-422a-8d40-98c53d494d26" providerId="ADAL" clId="{2CEE2221-1218-1D46-8A0A-5F98BF272895}" dt="2022-10-24T20:58:47.783" v="628" actId="14100"/>
        <pc:sldMkLst>
          <pc:docMk/>
          <pc:sldMk cId="3938424078" sldId="326"/>
        </pc:sldMkLst>
        <pc:spChg chg="add del mod ord">
          <ac:chgData name="Clements, William" userId="cbdb0636-a496-422a-8d40-98c53d494d26" providerId="ADAL" clId="{2CEE2221-1218-1D46-8A0A-5F98BF272895}" dt="2022-10-24T20:50:36.745" v="423" actId="700"/>
          <ac:spMkLst>
            <pc:docMk/>
            <pc:sldMk cId="3938424078" sldId="326"/>
            <ac:spMk id="2" creationId="{17B1895E-1CEC-458D-E24F-7F88EB829F85}"/>
          </ac:spMkLst>
        </pc:spChg>
        <pc:spChg chg="add del mod ord">
          <ac:chgData name="Clements, William" userId="cbdb0636-a496-422a-8d40-98c53d494d26" providerId="ADAL" clId="{2CEE2221-1218-1D46-8A0A-5F98BF272895}" dt="2022-10-24T20:50:36.745" v="423" actId="700"/>
          <ac:spMkLst>
            <pc:docMk/>
            <pc:sldMk cId="3938424078" sldId="326"/>
            <ac:spMk id="3" creationId="{FDDD7C79-1C65-0467-1389-A05B72EAC164}"/>
          </ac:spMkLst>
        </pc:spChg>
        <pc:spChg chg="add del mod ord">
          <ac:chgData name="Clements, William" userId="cbdb0636-a496-422a-8d40-98c53d494d26" providerId="ADAL" clId="{2CEE2221-1218-1D46-8A0A-5F98BF272895}" dt="2022-10-24T20:49:56.114" v="337" actId="478"/>
          <ac:spMkLst>
            <pc:docMk/>
            <pc:sldMk cId="3938424078" sldId="326"/>
            <ac:spMk id="4" creationId="{4F821361-1DCF-43DC-95B3-7EF1698A2401}"/>
          </ac:spMkLst>
        </pc:spChg>
        <pc:spChg chg="add del mod ord">
          <ac:chgData name="Clements, William" userId="cbdb0636-a496-422a-8d40-98c53d494d26" providerId="ADAL" clId="{2CEE2221-1218-1D46-8A0A-5F98BF272895}" dt="2022-10-24T20:49:39.557" v="311" actId="700"/>
          <ac:spMkLst>
            <pc:docMk/>
            <pc:sldMk cId="3938424078" sldId="326"/>
            <ac:spMk id="5" creationId="{3EBD1439-747A-2FEA-D226-7651978E5DB1}"/>
          </ac:spMkLst>
        </pc:spChg>
        <pc:spChg chg="add del mod ord">
          <ac:chgData name="Clements, William" userId="cbdb0636-a496-422a-8d40-98c53d494d26" providerId="ADAL" clId="{2CEE2221-1218-1D46-8A0A-5F98BF272895}" dt="2022-10-24T20:49:39.557" v="311" actId="700"/>
          <ac:spMkLst>
            <pc:docMk/>
            <pc:sldMk cId="3938424078" sldId="326"/>
            <ac:spMk id="6" creationId="{18285E93-3D57-4AB4-91B8-0E4EA1B15D03}"/>
          </ac:spMkLst>
        </pc:spChg>
        <pc:spChg chg="add del mod ord">
          <ac:chgData name="Clements, William" userId="cbdb0636-a496-422a-8d40-98c53d494d26" providerId="ADAL" clId="{2CEE2221-1218-1D46-8A0A-5F98BF272895}" dt="2022-10-24T20:49:39.557" v="311" actId="700"/>
          <ac:spMkLst>
            <pc:docMk/>
            <pc:sldMk cId="3938424078" sldId="326"/>
            <ac:spMk id="7" creationId="{78976A00-4ED3-A3B9-EFB3-EB158B63E3FD}"/>
          </ac:spMkLst>
        </pc:spChg>
        <pc:spChg chg="add del mod ord">
          <ac:chgData name="Clements, William" userId="cbdb0636-a496-422a-8d40-98c53d494d26" providerId="ADAL" clId="{2CEE2221-1218-1D46-8A0A-5F98BF272895}" dt="2022-10-24T20:49:39.557" v="311" actId="700"/>
          <ac:spMkLst>
            <pc:docMk/>
            <pc:sldMk cId="3938424078" sldId="326"/>
            <ac:spMk id="8" creationId="{77EBFA46-8B5A-BD75-CA2F-5D1BD0A7B4C3}"/>
          </ac:spMkLst>
        </pc:spChg>
        <pc:spChg chg="add del mod ord">
          <ac:chgData name="Clements, William" userId="cbdb0636-a496-422a-8d40-98c53d494d26" providerId="ADAL" clId="{2CEE2221-1218-1D46-8A0A-5F98BF272895}" dt="2022-10-24T20:49:39.557" v="311" actId="700"/>
          <ac:spMkLst>
            <pc:docMk/>
            <pc:sldMk cId="3938424078" sldId="326"/>
            <ac:spMk id="9" creationId="{7A15CC62-29AE-4C26-2C89-26FC7A3D5BE9}"/>
          </ac:spMkLst>
        </pc:spChg>
        <pc:spChg chg="add del mod ord">
          <ac:chgData name="Clements, William" userId="cbdb0636-a496-422a-8d40-98c53d494d26" providerId="ADAL" clId="{2CEE2221-1218-1D46-8A0A-5F98BF272895}" dt="2022-10-24T20:51:13.074" v="424"/>
          <ac:spMkLst>
            <pc:docMk/>
            <pc:sldMk cId="3938424078" sldId="326"/>
            <ac:spMk id="10" creationId="{2172A937-E4A0-A590-B623-C53D37C45F4E}"/>
          </ac:spMkLst>
        </pc:spChg>
        <pc:spChg chg="add mod">
          <ac:chgData name="Clements, William" userId="cbdb0636-a496-422a-8d40-98c53d494d26" providerId="ADAL" clId="{2CEE2221-1218-1D46-8A0A-5F98BF272895}" dt="2022-10-24T20:58:14.287" v="616" actId="1076"/>
          <ac:spMkLst>
            <pc:docMk/>
            <pc:sldMk cId="3938424078" sldId="326"/>
            <ac:spMk id="11" creationId="{ABC05070-3458-83BE-5FC5-39926458C486}"/>
          </ac:spMkLst>
        </pc:spChg>
        <pc:spChg chg="add mod">
          <ac:chgData name="Clements, William" userId="cbdb0636-a496-422a-8d40-98c53d494d26" providerId="ADAL" clId="{2CEE2221-1218-1D46-8A0A-5F98BF272895}" dt="2022-10-24T20:58:14.287" v="616" actId="1076"/>
          <ac:spMkLst>
            <pc:docMk/>
            <pc:sldMk cId="3938424078" sldId="326"/>
            <ac:spMk id="12" creationId="{71C08569-CA1D-7858-B981-1FAC208D9284}"/>
          </ac:spMkLst>
        </pc:spChg>
        <pc:spChg chg="add mod">
          <ac:chgData name="Clements, William" userId="cbdb0636-a496-422a-8d40-98c53d494d26" providerId="ADAL" clId="{2CEE2221-1218-1D46-8A0A-5F98BF272895}" dt="2022-10-24T20:58:14.287" v="616" actId="1076"/>
          <ac:spMkLst>
            <pc:docMk/>
            <pc:sldMk cId="3938424078" sldId="326"/>
            <ac:spMk id="13" creationId="{418D474E-D33A-431E-DBFE-7C511CC3E57A}"/>
          </ac:spMkLst>
        </pc:spChg>
        <pc:spChg chg="add mod">
          <ac:chgData name="Clements, William" userId="cbdb0636-a496-422a-8d40-98c53d494d26" providerId="ADAL" clId="{2CEE2221-1218-1D46-8A0A-5F98BF272895}" dt="2022-10-24T20:58:14.287" v="616" actId="1076"/>
          <ac:spMkLst>
            <pc:docMk/>
            <pc:sldMk cId="3938424078" sldId="326"/>
            <ac:spMk id="14" creationId="{27705E70-7E19-DE55-F6EB-A757B73BE37E}"/>
          </ac:spMkLst>
        </pc:spChg>
        <pc:spChg chg="add mod">
          <ac:chgData name="Clements, William" userId="cbdb0636-a496-422a-8d40-98c53d494d26" providerId="ADAL" clId="{2CEE2221-1218-1D46-8A0A-5F98BF272895}" dt="2022-10-24T20:58:14.287" v="616" actId="1076"/>
          <ac:spMkLst>
            <pc:docMk/>
            <pc:sldMk cId="3938424078" sldId="326"/>
            <ac:spMk id="15" creationId="{C794AEDD-60A6-A989-0C1E-607575323355}"/>
          </ac:spMkLst>
        </pc:spChg>
        <pc:spChg chg="add mod">
          <ac:chgData name="Clements, William" userId="cbdb0636-a496-422a-8d40-98c53d494d26" providerId="ADAL" clId="{2CEE2221-1218-1D46-8A0A-5F98BF272895}" dt="2022-10-24T20:58:14.287" v="616" actId="1076"/>
          <ac:spMkLst>
            <pc:docMk/>
            <pc:sldMk cId="3938424078" sldId="326"/>
            <ac:spMk id="16" creationId="{719DFBF9-6DCC-A628-20A4-51713A88BB63}"/>
          </ac:spMkLst>
        </pc:spChg>
        <pc:spChg chg="add mod">
          <ac:chgData name="Clements, William" userId="cbdb0636-a496-422a-8d40-98c53d494d26" providerId="ADAL" clId="{2CEE2221-1218-1D46-8A0A-5F98BF272895}" dt="2022-10-24T20:58:14.287" v="616" actId="1076"/>
          <ac:spMkLst>
            <pc:docMk/>
            <pc:sldMk cId="3938424078" sldId="326"/>
            <ac:spMk id="17" creationId="{8441F100-63B2-057F-82EE-B3905FFAE6F9}"/>
          </ac:spMkLst>
        </pc:spChg>
        <pc:picChg chg="add mod">
          <ac:chgData name="Clements, William" userId="cbdb0636-a496-422a-8d40-98c53d494d26" providerId="ADAL" clId="{2CEE2221-1218-1D46-8A0A-5F98BF272895}" dt="2022-10-24T20:58:29.597" v="624" actId="14100"/>
          <ac:picMkLst>
            <pc:docMk/>
            <pc:sldMk cId="3938424078" sldId="326"/>
            <ac:picMk id="1026" creationId="{E14E4AB9-E19B-97CC-4F14-D29891CC310F}"/>
          </ac:picMkLst>
        </pc:picChg>
        <pc:picChg chg="add mod">
          <ac:chgData name="Clements, William" userId="cbdb0636-a496-422a-8d40-98c53d494d26" providerId="ADAL" clId="{2CEE2221-1218-1D46-8A0A-5F98BF272895}" dt="2022-10-24T20:58:47.783" v="628" actId="14100"/>
          <ac:picMkLst>
            <pc:docMk/>
            <pc:sldMk cId="3938424078" sldId="326"/>
            <ac:picMk id="1028" creationId="{42B09110-4E62-F1D1-78C5-721B05B5C7A6}"/>
          </ac:picMkLst>
        </pc:picChg>
      </pc:sldChg>
      <pc:sldChg chg="modSp new mod">
        <pc:chgData name="Clements, William" userId="cbdb0636-a496-422a-8d40-98c53d494d26" providerId="ADAL" clId="{2CEE2221-1218-1D46-8A0A-5F98BF272895}" dt="2022-10-24T23:26:56.587" v="987"/>
        <pc:sldMkLst>
          <pc:docMk/>
          <pc:sldMk cId="1384690889" sldId="327"/>
        </pc:sldMkLst>
        <pc:spChg chg="mod">
          <ac:chgData name="Clements, William" userId="cbdb0636-a496-422a-8d40-98c53d494d26" providerId="ADAL" clId="{2CEE2221-1218-1D46-8A0A-5F98BF272895}" dt="2022-10-24T23:25:07.241" v="963" actId="20577"/>
          <ac:spMkLst>
            <pc:docMk/>
            <pc:sldMk cId="1384690889" sldId="327"/>
            <ac:spMk id="2" creationId="{BB2416DD-BBD0-9592-7A75-2B158D5562A2}"/>
          </ac:spMkLst>
        </pc:spChg>
        <pc:spChg chg="mod">
          <ac:chgData name="Clements, William" userId="cbdb0636-a496-422a-8d40-98c53d494d26" providerId="ADAL" clId="{2CEE2221-1218-1D46-8A0A-5F98BF272895}" dt="2022-10-24T23:26:06.334" v="979"/>
          <ac:spMkLst>
            <pc:docMk/>
            <pc:sldMk cId="1384690889" sldId="327"/>
            <ac:spMk id="3" creationId="{E2AEBF9B-9C52-0F5E-B542-3E32BD2B9B54}"/>
          </ac:spMkLst>
        </pc:spChg>
        <pc:spChg chg="mod">
          <ac:chgData name="Clements, William" userId="cbdb0636-a496-422a-8d40-98c53d494d26" providerId="ADAL" clId="{2CEE2221-1218-1D46-8A0A-5F98BF272895}" dt="2022-10-24T23:26:56.587" v="987"/>
          <ac:spMkLst>
            <pc:docMk/>
            <pc:sldMk cId="1384690889" sldId="327"/>
            <ac:spMk id="4" creationId="{5DBF614F-6568-5602-8E67-287E4799DCC4}"/>
          </ac:spMkLst>
        </pc:spChg>
      </pc:sldChg>
      <pc:sldChg chg="addSp delSp modSp new mod modClrScheme modShow chgLayout">
        <pc:chgData name="Clements, William" userId="cbdb0636-a496-422a-8d40-98c53d494d26" providerId="ADAL" clId="{2CEE2221-1218-1D46-8A0A-5F98BF272895}" dt="2022-10-26T23:32:53.982" v="1824" actId="729"/>
        <pc:sldMkLst>
          <pc:docMk/>
          <pc:sldMk cId="2635545733" sldId="328"/>
        </pc:sldMkLst>
        <pc:spChg chg="del mod ord">
          <ac:chgData name="Clements, William" userId="cbdb0636-a496-422a-8d40-98c53d494d26" providerId="ADAL" clId="{2CEE2221-1218-1D46-8A0A-5F98BF272895}" dt="2022-10-24T23:27:23.475" v="989" actId="700"/>
          <ac:spMkLst>
            <pc:docMk/>
            <pc:sldMk cId="2635545733" sldId="328"/>
            <ac:spMk id="2" creationId="{11AAA4C3-D6C8-F305-5342-0B46ABE08680}"/>
          </ac:spMkLst>
        </pc:spChg>
        <pc:spChg chg="del mod ord">
          <ac:chgData name="Clements, William" userId="cbdb0636-a496-422a-8d40-98c53d494d26" providerId="ADAL" clId="{2CEE2221-1218-1D46-8A0A-5F98BF272895}" dt="2022-10-24T23:27:23.475" v="989" actId="700"/>
          <ac:spMkLst>
            <pc:docMk/>
            <pc:sldMk cId="2635545733" sldId="328"/>
            <ac:spMk id="3" creationId="{B3D245F7-C5B3-0816-D60C-5078FBD9652E}"/>
          </ac:spMkLst>
        </pc:spChg>
        <pc:spChg chg="del mod ord">
          <ac:chgData name="Clements, William" userId="cbdb0636-a496-422a-8d40-98c53d494d26" providerId="ADAL" clId="{2CEE2221-1218-1D46-8A0A-5F98BF272895}" dt="2022-10-24T23:27:23.475" v="989" actId="700"/>
          <ac:spMkLst>
            <pc:docMk/>
            <pc:sldMk cId="2635545733" sldId="328"/>
            <ac:spMk id="4" creationId="{D57D8A8E-9C99-81F1-8E54-C47E320C512F}"/>
          </ac:spMkLst>
        </pc:spChg>
        <pc:spChg chg="add mod ord">
          <ac:chgData name="Clements, William" userId="cbdb0636-a496-422a-8d40-98c53d494d26" providerId="ADAL" clId="{2CEE2221-1218-1D46-8A0A-5F98BF272895}" dt="2022-10-24T23:29:50.025" v="1178"/>
          <ac:spMkLst>
            <pc:docMk/>
            <pc:sldMk cId="2635545733" sldId="328"/>
            <ac:spMk id="5" creationId="{E039DE7F-D573-69D3-DF87-B68201FDF849}"/>
          </ac:spMkLst>
        </pc:spChg>
        <pc:spChg chg="add mod ord">
          <ac:chgData name="Clements, William" userId="cbdb0636-a496-422a-8d40-98c53d494d26" providerId="ADAL" clId="{2CEE2221-1218-1D46-8A0A-5F98BF272895}" dt="2022-10-24T23:27:33.731" v="1019" actId="20577"/>
          <ac:spMkLst>
            <pc:docMk/>
            <pc:sldMk cId="2635545733" sldId="328"/>
            <ac:spMk id="6" creationId="{81A8A98B-E0E8-5F14-7D73-BE144408A9E6}"/>
          </ac:spMkLst>
        </pc:spChg>
        <pc:spChg chg="add mod ord">
          <ac:chgData name="Clements, William" userId="cbdb0636-a496-422a-8d40-98c53d494d26" providerId="ADAL" clId="{2CEE2221-1218-1D46-8A0A-5F98BF272895}" dt="2022-10-24T23:29:33.392" v="1177" actId="20577"/>
          <ac:spMkLst>
            <pc:docMk/>
            <pc:sldMk cId="2635545733" sldId="328"/>
            <ac:spMk id="7" creationId="{1B099F86-50B0-6CA3-C4A3-BBD436603F74}"/>
          </ac:spMkLst>
        </pc:spChg>
        <pc:spChg chg="add mod ord">
          <ac:chgData name="Clements, William" userId="cbdb0636-a496-422a-8d40-98c53d494d26" providerId="ADAL" clId="{2CEE2221-1218-1D46-8A0A-5F98BF272895}" dt="2022-10-24T23:27:23.475" v="989" actId="700"/>
          <ac:spMkLst>
            <pc:docMk/>
            <pc:sldMk cId="2635545733" sldId="328"/>
            <ac:spMk id="8" creationId="{8FAD0E50-AC1E-982E-6F54-338D81D9AB29}"/>
          </ac:spMkLst>
        </pc:spChg>
        <pc:spChg chg="add mod ord">
          <ac:chgData name="Clements, William" userId="cbdb0636-a496-422a-8d40-98c53d494d26" providerId="ADAL" clId="{2CEE2221-1218-1D46-8A0A-5F98BF272895}" dt="2022-10-24T23:29:30.413" v="1174" actId="27636"/>
          <ac:spMkLst>
            <pc:docMk/>
            <pc:sldMk cId="2635545733" sldId="328"/>
            <ac:spMk id="9" creationId="{FEDF3184-4809-0FB6-5D3E-5D06B45B605F}"/>
          </ac:spMkLst>
        </pc:spChg>
      </pc:sldChg>
      <pc:sldChg chg="add ord">
        <pc:chgData name="Clements, William" userId="cbdb0636-a496-422a-8d40-98c53d494d26" providerId="ADAL" clId="{2CEE2221-1218-1D46-8A0A-5F98BF272895}" dt="2022-10-26T23:03:35.974" v="1181" actId="20578"/>
        <pc:sldMkLst>
          <pc:docMk/>
          <pc:sldMk cId="1209882147" sldId="428"/>
        </pc:sldMkLst>
      </pc:sldChg>
      <pc:sldChg chg="addSp delSp modSp add mod">
        <pc:chgData name="Clements, William" userId="cbdb0636-a496-422a-8d40-98c53d494d26" providerId="ADAL" clId="{2CEE2221-1218-1D46-8A0A-5F98BF272895}" dt="2022-10-27T15:54:25.365" v="1859" actId="1076"/>
        <pc:sldMkLst>
          <pc:docMk/>
          <pc:sldMk cId="2621017279" sldId="429"/>
        </pc:sldMkLst>
        <pc:spChg chg="add del mod">
          <ac:chgData name="Clements, William" userId="cbdb0636-a496-422a-8d40-98c53d494d26" providerId="ADAL" clId="{2CEE2221-1218-1D46-8A0A-5F98BF272895}" dt="2022-10-27T15:52:10.172" v="1833" actId="478"/>
          <ac:spMkLst>
            <pc:docMk/>
            <pc:sldMk cId="2621017279" sldId="429"/>
            <ac:spMk id="10" creationId="{96D927D2-A5B2-01F0-FEE1-25A3D4CA87BD}"/>
          </ac:spMkLst>
        </pc:spChg>
        <pc:spChg chg="add del mod">
          <ac:chgData name="Clements, William" userId="cbdb0636-a496-422a-8d40-98c53d494d26" providerId="ADAL" clId="{2CEE2221-1218-1D46-8A0A-5F98BF272895}" dt="2022-10-27T15:52:10.172" v="1833" actId="478"/>
          <ac:spMkLst>
            <pc:docMk/>
            <pc:sldMk cId="2621017279" sldId="429"/>
            <ac:spMk id="11" creationId="{E8294FFC-57C0-0F22-18D2-B53D398EEA5B}"/>
          </ac:spMkLst>
        </pc:spChg>
        <pc:spChg chg="add del mod">
          <ac:chgData name="Clements, William" userId="cbdb0636-a496-422a-8d40-98c53d494d26" providerId="ADAL" clId="{2CEE2221-1218-1D46-8A0A-5F98BF272895}" dt="2022-10-27T15:52:10.172" v="1833" actId="478"/>
          <ac:spMkLst>
            <pc:docMk/>
            <pc:sldMk cId="2621017279" sldId="429"/>
            <ac:spMk id="12" creationId="{44E9ADD4-D9AE-2F9C-8475-2A356A0C4B41}"/>
          </ac:spMkLst>
        </pc:spChg>
        <pc:spChg chg="add mod">
          <ac:chgData name="Clements, William" userId="cbdb0636-a496-422a-8d40-98c53d494d26" providerId="ADAL" clId="{2CEE2221-1218-1D46-8A0A-5F98BF272895}" dt="2022-10-27T15:54:22.476" v="1857" actId="1076"/>
          <ac:spMkLst>
            <pc:docMk/>
            <pc:sldMk cId="2621017279" sldId="429"/>
            <ac:spMk id="13" creationId="{6F470157-D436-D063-8669-D8754EFD7D24}"/>
          </ac:spMkLst>
        </pc:spChg>
        <pc:spChg chg="add del mod">
          <ac:chgData name="Clements, William" userId="cbdb0636-a496-422a-8d40-98c53d494d26" providerId="ADAL" clId="{2CEE2221-1218-1D46-8A0A-5F98BF272895}" dt="2022-10-26T23:13:30.840" v="1343" actId="478"/>
          <ac:spMkLst>
            <pc:docMk/>
            <pc:sldMk cId="2621017279" sldId="429"/>
            <ac:spMk id="13" creationId="{7C3EADBD-13A8-45DB-02BD-498D8641D5B8}"/>
          </ac:spMkLst>
        </pc:spChg>
        <pc:spChg chg="add del mod">
          <ac:chgData name="Clements, William" userId="cbdb0636-a496-422a-8d40-98c53d494d26" providerId="ADAL" clId="{2CEE2221-1218-1D46-8A0A-5F98BF272895}" dt="2022-10-26T23:13:30.840" v="1343" actId="478"/>
          <ac:spMkLst>
            <pc:docMk/>
            <pc:sldMk cId="2621017279" sldId="429"/>
            <ac:spMk id="14" creationId="{01969193-ADFC-234B-1B17-3786F1FC46A2}"/>
          </ac:spMkLst>
        </pc:spChg>
        <pc:spChg chg="add mod">
          <ac:chgData name="Clements, William" userId="cbdb0636-a496-422a-8d40-98c53d494d26" providerId="ADAL" clId="{2CEE2221-1218-1D46-8A0A-5F98BF272895}" dt="2022-10-27T15:54:25.365" v="1859" actId="1076"/>
          <ac:spMkLst>
            <pc:docMk/>
            <pc:sldMk cId="2621017279" sldId="429"/>
            <ac:spMk id="14" creationId="{6B850662-80A5-0900-652B-5365B7E7328F}"/>
          </ac:spMkLst>
        </pc:spChg>
        <pc:spChg chg="add del mod">
          <ac:chgData name="Clements, William" userId="cbdb0636-a496-422a-8d40-98c53d494d26" providerId="ADAL" clId="{2CEE2221-1218-1D46-8A0A-5F98BF272895}" dt="2022-10-26T23:13:30.840" v="1343" actId="478"/>
          <ac:spMkLst>
            <pc:docMk/>
            <pc:sldMk cId="2621017279" sldId="429"/>
            <ac:spMk id="15" creationId="{7C3EDBAB-8C04-9808-FAA8-029C21DE64FE}"/>
          </ac:spMkLst>
        </pc:spChg>
        <pc:spChg chg="add del mod">
          <ac:chgData name="Clements, William" userId="cbdb0636-a496-422a-8d40-98c53d494d26" providerId="ADAL" clId="{2CEE2221-1218-1D46-8A0A-5F98BF272895}" dt="2022-10-27T15:52:10.172" v="1833" actId="478"/>
          <ac:spMkLst>
            <pc:docMk/>
            <pc:sldMk cId="2621017279" sldId="429"/>
            <ac:spMk id="16" creationId="{78287A5F-9010-8A98-4CFC-2F70FD0984D8}"/>
          </ac:spMkLst>
        </pc:spChg>
        <pc:spChg chg="add del mod">
          <ac:chgData name="Clements, William" userId="cbdb0636-a496-422a-8d40-98c53d494d26" providerId="ADAL" clId="{2CEE2221-1218-1D46-8A0A-5F98BF272895}" dt="2022-10-27T15:52:10.172" v="1833" actId="478"/>
          <ac:spMkLst>
            <pc:docMk/>
            <pc:sldMk cId="2621017279" sldId="429"/>
            <ac:spMk id="17" creationId="{8E635500-D5D0-8D55-9143-F9498ED5BFBD}"/>
          </ac:spMkLst>
        </pc:spChg>
        <pc:spChg chg="add del mod">
          <ac:chgData name="Clements, William" userId="cbdb0636-a496-422a-8d40-98c53d494d26" providerId="ADAL" clId="{2CEE2221-1218-1D46-8A0A-5F98BF272895}" dt="2022-10-26T23:13:30.840" v="1343" actId="478"/>
          <ac:spMkLst>
            <pc:docMk/>
            <pc:sldMk cId="2621017279" sldId="429"/>
            <ac:spMk id="18" creationId="{505E528A-665E-7650-8857-2AC34D0B788B}"/>
          </ac:spMkLst>
        </pc:spChg>
        <pc:spChg chg="add del mod">
          <ac:chgData name="Clements, William" userId="cbdb0636-a496-422a-8d40-98c53d494d26" providerId="ADAL" clId="{2CEE2221-1218-1D46-8A0A-5F98BF272895}" dt="2022-10-26T23:13:30.840" v="1343" actId="478"/>
          <ac:spMkLst>
            <pc:docMk/>
            <pc:sldMk cId="2621017279" sldId="429"/>
            <ac:spMk id="19" creationId="{9219B52D-71EB-D4A7-B4A2-E60FAE43A2DD}"/>
          </ac:spMkLst>
        </pc:spChg>
        <pc:spChg chg="add del mod">
          <ac:chgData name="Clements, William" userId="cbdb0636-a496-422a-8d40-98c53d494d26" providerId="ADAL" clId="{2CEE2221-1218-1D46-8A0A-5F98BF272895}" dt="2022-10-27T15:52:18.838" v="1835" actId="478"/>
          <ac:spMkLst>
            <pc:docMk/>
            <pc:sldMk cId="2621017279" sldId="429"/>
            <ac:spMk id="22" creationId="{9ADA13CC-511A-657C-D026-8F8CD57A63ED}"/>
          </ac:spMkLst>
        </pc:spChg>
        <pc:spChg chg="add del mod">
          <ac:chgData name="Clements, William" userId="cbdb0636-a496-422a-8d40-98c53d494d26" providerId="ADAL" clId="{2CEE2221-1218-1D46-8A0A-5F98BF272895}" dt="2022-10-27T15:52:18.838" v="1835" actId="478"/>
          <ac:spMkLst>
            <pc:docMk/>
            <pc:sldMk cId="2621017279" sldId="429"/>
            <ac:spMk id="23" creationId="{21D406B0-2FEC-8758-3B8C-3918FCA1FC32}"/>
          </ac:spMkLst>
        </pc:spChg>
        <pc:spChg chg="add del mod">
          <ac:chgData name="Clements, William" userId="cbdb0636-a496-422a-8d40-98c53d494d26" providerId="ADAL" clId="{2CEE2221-1218-1D46-8A0A-5F98BF272895}" dt="2022-10-26T23:14:28.545" v="1381" actId="478"/>
          <ac:spMkLst>
            <pc:docMk/>
            <pc:sldMk cId="2621017279" sldId="429"/>
            <ac:spMk id="24" creationId="{23D8C321-22AC-B229-0A1E-16F7E4C2BB43}"/>
          </ac:spMkLst>
        </pc:spChg>
        <pc:spChg chg="add del mod">
          <ac:chgData name="Clements, William" userId="cbdb0636-a496-422a-8d40-98c53d494d26" providerId="ADAL" clId="{2CEE2221-1218-1D46-8A0A-5F98BF272895}" dt="2022-10-27T15:52:18.838" v="1835" actId="478"/>
          <ac:spMkLst>
            <pc:docMk/>
            <pc:sldMk cId="2621017279" sldId="429"/>
            <ac:spMk id="25" creationId="{CB42C5DE-ED1A-A49A-907D-6C3D0294838F}"/>
          </ac:spMkLst>
        </pc:spChg>
        <pc:spChg chg="add del mod">
          <ac:chgData name="Clements, William" userId="cbdb0636-a496-422a-8d40-98c53d494d26" providerId="ADAL" clId="{2CEE2221-1218-1D46-8A0A-5F98BF272895}" dt="2022-10-26T23:14:28.545" v="1381" actId="478"/>
          <ac:spMkLst>
            <pc:docMk/>
            <pc:sldMk cId="2621017279" sldId="429"/>
            <ac:spMk id="26" creationId="{DAB733B2-047F-96E8-29A0-6E1A726DE5C7}"/>
          </ac:spMkLst>
        </pc:spChg>
        <pc:spChg chg="add del mod">
          <ac:chgData name="Clements, William" userId="cbdb0636-a496-422a-8d40-98c53d494d26" providerId="ADAL" clId="{2CEE2221-1218-1D46-8A0A-5F98BF272895}" dt="2022-10-27T15:52:18.838" v="1835" actId="478"/>
          <ac:spMkLst>
            <pc:docMk/>
            <pc:sldMk cId="2621017279" sldId="429"/>
            <ac:spMk id="27" creationId="{9A8D303F-CD54-E05F-A1BF-F074FB921F1F}"/>
          </ac:spMkLst>
        </pc:spChg>
        <pc:spChg chg="add del mod">
          <ac:chgData name="Clements, William" userId="cbdb0636-a496-422a-8d40-98c53d494d26" providerId="ADAL" clId="{2CEE2221-1218-1D46-8A0A-5F98BF272895}" dt="2022-10-26T23:14:26.372" v="1380" actId="478"/>
          <ac:spMkLst>
            <pc:docMk/>
            <pc:sldMk cId="2621017279" sldId="429"/>
            <ac:spMk id="28" creationId="{2558492E-E479-15CF-2E81-70E514C8EB3D}"/>
          </ac:spMkLst>
        </pc:spChg>
        <pc:spChg chg="add del mod">
          <ac:chgData name="Clements, William" userId="cbdb0636-a496-422a-8d40-98c53d494d26" providerId="ADAL" clId="{2CEE2221-1218-1D46-8A0A-5F98BF272895}" dt="2022-10-27T15:52:18.838" v="1835" actId="478"/>
          <ac:spMkLst>
            <pc:docMk/>
            <pc:sldMk cId="2621017279" sldId="429"/>
            <ac:spMk id="29" creationId="{9ADA2CD7-CCE7-152F-A631-0CA85DC124AD}"/>
          </ac:spMkLst>
        </pc:spChg>
        <pc:spChg chg="add del mod">
          <ac:chgData name="Clements, William" userId="cbdb0636-a496-422a-8d40-98c53d494d26" providerId="ADAL" clId="{2CEE2221-1218-1D46-8A0A-5F98BF272895}" dt="2022-10-27T15:52:18.838" v="1835" actId="478"/>
          <ac:spMkLst>
            <pc:docMk/>
            <pc:sldMk cId="2621017279" sldId="429"/>
            <ac:spMk id="30" creationId="{BA86EB95-A76E-E332-2797-037B307493FD}"/>
          </ac:spMkLst>
        </pc:spChg>
        <pc:spChg chg="add del mod">
          <ac:chgData name="Clements, William" userId="cbdb0636-a496-422a-8d40-98c53d494d26" providerId="ADAL" clId="{2CEE2221-1218-1D46-8A0A-5F98BF272895}" dt="2022-10-27T15:52:18.838" v="1835" actId="478"/>
          <ac:spMkLst>
            <pc:docMk/>
            <pc:sldMk cId="2621017279" sldId="429"/>
            <ac:spMk id="31" creationId="{7C13F73F-23D9-409B-B812-72229CF31B85}"/>
          </ac:spMkLst>
        </pc:spChg>
        <pc:spChg chg="add del mod">
          <ac:chgData name="Clements, William" userId="cbdb0636-a496-422a-8d40-98c53d494d26" providerId="ADAL" clId="{2CEE2221-1218-1D46-8A0A-5F98BF272895}" dt="2022-10-27T15:52:13.468" v="1834" actId="478"/>
          <ac:spMkLst>
            <pc:docMk/>
            <pc:sldMk cId="2621017279" sldId="429"/>
            <ac:spMk id="32" creationId="{33EFF022-263A-93A1-DBBE-6635501CEA49}"/>
          </ac:spMkLst>
        </pc:spChg>
        <pc:spChg chg="add del mod">
          <ac:chgData name="Clements, William" userId="cbdb0636-a496-422a-8d40-98c53d494d26" providerId="ADAL" clId="{2CEE2221-1218-1D46-8A0A-5F98BF272895}" dt="2022-10-27T15:52:13.468" v="1834" actId="478"/>
          <ac:spMkLst>
            <pc:docMk/>
            <pc:sldMk cId="2621017279" sldId="429"/>
            <ac:spMk id="33" creationId="{564C79BA-63BA-0AE3-C4A2-B77AB3D5E070}"/>
          </ac:spMkLst>
        </pc:spChg>
        <pc:spChg chg="add del mod">
          <ac:chgData name="Clements, William" userId="cbdb0636-a496-422a-8d40-98c53d494d26" providerId="ADAL" clId="{2CEE2221-1218-1D46-8A0A-5F98BF272895}" dt="2022-10-27T15:52:13.468" v="1834" actId="478"/>
          <ac:spMkLst>
            <pc:docMk/>
            <pc:sldMk cId="2621017279" sldId="429"/>
            <ac:spMk id="34" creationId="{68C2E835-4AE3-01CB-5F1D-498059CB298B}"/>
          </ac:spMkLst>
        </pc:spChg>
        <pc:spChg chg="add del mod">
          <ac:chgData name="Clements, William" userId="cbdb0636-a496-422a-8d40-98c53d494d26" providerId="ADAL" clId="{2CEE2221-1218-1D46-8A0A-5F98BF272895}" dt="2022-10-27T15:52:13.468" v="1834" actId="478"/>
          <ac:spMkLst>
            <pc:docMk/>
            <pc:sldMk cId="2621017279" sldId="429"/>
            <ac:spMk id="35" creationId="{E0AFDD86-F835-D3C1-E7F0-7202261B98B0}"/>
          </ac:spMkLst>
        </pc:spChg>
        <pc:spChg chg="add del mod">
          <ac:chgData name="Clements, William" userId="cbdb0636-a496-422a-8d40-98c53d494d26" providerId="ADAL" clId="{2CEE2221-1218-1D46-8A0A-5F98BF272895}" dt="2022-10-27T15:52:13.468" v="1834" actId="478"/>
          <ac:spMkLst>
            <pc:docMk/>
            <pc:sldMk cId="2621017279" sldId="429"/>
            <ac:spMk id="36" creationId="{2C28EF27-1011-33DF-46C4-34901569D889}"/>
          </ac:spMkLst>
        </pc:spChg>
        <pc:spChg chg="add del mod">
          <ac:chgData name="Clements, William" userId="cbdb0636-a496-422a-8d40-98c53d494d26" providerId="ADAL" clId="{2CEE2221-1218-1D46-8A0A-5F98BF272895}" dt="2022-10-27T15:52:13.468" v="1834" actId="478"/>
          <ac:spMkLst>
            <pc:docMk/>
            <pc:sldMk cId="2621017279" sldId="429"/>
            <ac:spMk id="37" creationId="{4B922311-6AF0-57CF-7DAB-510379C681EB}"/>
          </ac:spMkLst>
        </pc:spChg>
        <pc:picChg chg="add mod">
          <ac:chgData name="Clements, William" userId="cbdb0636-a496-422a-8d40-98c53d494d26" providerId="ADAL" clId="{2CEE2221-1218-1D46-8A0A-5F98BF272895}" dt="2022-10-26T23:11:38.481" v="1324" actId="1076"/>
          <ac:picMkLst>
            <pc:docMk/>
            <pc:sldMk cId="2621017279" sldId="429"/>
            <ac:picMk id="2" creationId="{CD460322-4AB1-FA07-B88C-45431A329CE7}"/>
          </ac:picMkLst>
        </pc:picChg>
        <pc:picChg chg="add mod">
          <ac:chgData name="Clements, William" userId="cbdb0636-a496-422a-8d40-98c53d494d26" providerId="ADAL" clId="{2CEE2221-1218-1D46-8A0A-5F98BF272895}" dt="2022-10-26T23:11:48.228" v="1326" actId="1076"/>
          <ac:picMkLst>
            <pc:docMk/>
            <pc:sldMk cId="2621017279" sldId="429"/>
            <ac:picMk id="4" creationId="{33BD84FF-DB95-4291-D3F6-25AD5622D1CE}"/>
          </ac:picMkLst>
        </pc:picChg>
        <pc:picChg chg="add mod">
          <ac:chgData name="Clements, William" userId="cbdb0636-a496-422a-8d40-98c53d494d26" providerId="ADAL" clId="{2CEE2221-1218-1D46-8A0A-5F98BF272895}" dt="2022-10-26T23:12:01.105" v="1328" actId="1076"/>
          <ac:picMkLst>
            <pc:docMk/>
            <pc:sldMk cId="2621017279" sldId="429"/>
            <ac:picMk id="5" creationId="{505773DC-9B06-B406-F410-8C42753E166F}"/>
          </ac:picMkLst>
        </pc:picChg>
        <pc:picChg chg="add mod">
          <ac:chgData name="Clements, William" userId="cbdb0636-a496-422a-8d40-98c53d494d26" providerId="ADAL" clId="{2CEE2221-1218-1D46-8A0A-5F98BF272895}" dt="2022-10-26T23:12:58.955" v="1339" actId="14100"/>
          <ac:picMkLst>
            <pc:docMk/>
            <pc:sldMk cId="2621017279" sldId="429"/>
            <ac:picMk id="9" creationId="{FB8982F9-91CF-212F-C647-93522BB3599A}"/>
          </ac:picMkLst>
        </pc:picChg>
        <pc:cxnChg chg="add del mod">
          <ac:chgData name="Clements, William" userId="cbdb0636-a496-422a-8d40-98c53d494d26" providerId="ADAL" clId="{2CEE2221-1218-1D46-8A0A-5F98BF272895}" dt="2022-10-27T15:52:10.172" v="1833" actId="478"/>
          <ac:cxnSpMkLst>
            <pc:docMk/>
            <pc:sldMk cId="2621017279" sldId="429"/>
            <ac:cxnSpMk id="20" creationId="{F68FC045-DD94-8E88-4C71-FDDFC1180364}"/>
          </ac:cxnSpMkLst>
        </pc:cxnChg>
        <pc:cxnChg chg="add del mod">
          <ac:chgData name="Clements, William" userId="cbdb0636-a496-422a-8d40-98c53d494d26" providerId="ADAL" clId="{2CEE2221-1218-1D46-8A0A-5F98BF272895}" dt="2022-10-26T23:13:30.840" v="1343" actId="478"/>
          <ac:cxnSpMkLst>
            <pc:docMk/>
            <pc:sldMk cId="2621017279" sldId="429"/>
            <ac:cxnSpMk id="21" creationId="{FCB70B91-6FBB-B775-D26B-EC2C453A0D40}"/>
          </ac:cxnSpMkLst>
        </pc:cxnChg>
      </pc:sldChg>
      <pc:sldChg chg="addSp delSp modSp add mod">
        <pc:chgData name="Clements, William" userId="cbdb0636-a496-422a-8d40-98c53d494d26" providerId="ADAL" clId="{2CEE2221-1218-1D46-8A0A-5F98BF272895}" dt="2022-10-26T23:13:10.357" v="1341"/>
        <pc:sldMkLst>
          <pc:docMk/>
          <pc:sldMk cId="1968834458" sldId="430"/>
        </pc:sldMkLst>
        <pc:spChg chg="mod">
          <ac:chgData name="Clements, William" userId="cbdb0636-a496-422a-8d40-98c53d494d26" providerId="ADAL" clId="{2CEE2221-1218-1D46-8A0A-5F98BF272895}" dt="2022-10-26T23:10:14.940" v="1305" actId="1076"/>
          <ac:spMkLst>
            <pc:docMk/>
            <pc:sldMk cId="1968834458" sldId="430"/>
            <ac:spMk id="3" creationId="{10D11129-82CA-4E8B-D617-6FB19F24B9FE}"/>
          </ac:spMkLst>
        </pc:spChg>
        <pc:spChg chg="add mod">
          <ac:chgData name="Clements, William" userId="cbdb0636-a496-422a-8d40-98c53d494d26" providerId="ADAL" clId="{2CEE2221-1218-1D46-8A0A-5F98BF272895}" dt="2022-10-26T23:04:53.638" v="1195" actId="20577"/>
          <ac:spMkLst>
            <pc:docMk/>
            <pc:sldMk cId="1968834458" sldId="430"/>
            <ac:spMk id="5" creationId="{DB816182-5DC3-F869-0996-6F2EAB87229A}"/>
          </ac:spMkLst>
        </pc:spChg>
        <pc:spChg chg="add mod">
          <ac:chgData name="Clements, William" userId="cbdb0636-a496-422a-8d40-98c53d494d26" providerId="ADAL" clId="{2CEE2221-1218-1D46-8A0A-5F98BF272895}" dt="2022-10-26T23:04:47.623" v="1190"/>
          <ac:spMkLst>
            <pc:docMk/>
            <pc:sldMk cId="1968834458" sldId="430"/>
            <ac:spMk id="9" creationId="{F3DF94B4-7143-C10A-4A12-36E10E9E18FB}"/>
          </ac:spMkLst>
        </pc:spChg>
        <pc:spChg chg="add mod">
          <ac:chgData name="Clements, William" userId="cbdb0636-a496-422a-8d40-98c53d494d26" providerId="ADAL" clId="{2CEE2221-1218-1D46-8A0A-5F98BF272895}" dt="2022-10-26T23:04:47.623" v="1190"/>
          <ac:spMkLst>
            <pc:docMk/>
            <pc:sldMk cId="1968834458" sldId="430"/>
            <ac:spMk id="10" creationId="{851EC3DB-B68D-8B27-F22F-3206B18AB15E}"/>
          </ac:spMkLst>
        </pc:spChg>
        <pc:spChg chg="add mod">
          <ac:chgData name="Clements, William" userId="cbdb0636-a496-422a-8d40-98c53d494d26" providerId="ADAL" clId="{2CEE2221-1218-1D46-8A0A-5F98BF272895}" dt="2022-10-26T23:05:02.649" v="1208" actId="20577"/>
          <ac:spMkLst>
            <pc:docMk/>
            <pc:sldMk cId="1968834458" sldId="430"/>
            <ac:spMk id="11" creationId="{0814A3F1-55F8-4D92-74B8-DC3C669124FB}"/>
          </ac:spMkLst>
        </pc:spChg>
        <pc:spChg chg="add mod">
          <ac:chgData name="Clements, William" userId="cbdb0636-a496-422a-8d40-98c53d494d26" providerId="ADAL" clId="{2CEE2221-1218-1D46-8A0A-5F98BF272895}" dt="2022-10-26T23:04:47.623" v="1190"/>
          <ac:spMkLst>
            <pc:docMk/>
            <pc:sldMk cId="1968834458" sldId="430"/>
            <ac:spMk id="12" creationId="{C91F3D91-6E27-078E-BF38-AA73647F0382}"/>
          </ac:spMkLst>
        </pc:spChg>
        <pc:spChg chg="add mod">
          <ac:chgData name="Clements, William" userId="cbdb0636-a496-422a-8d40-98c53d494d26" providerId="ADAL" clId="{2CEE2221-1218-1D46-8A0A-5F98BF272895}" dt="2022-10-26T23:04:47.623" v="1190"/>
          <ac:spMkLst>
            <pc:docMk/>
            <pc:sldMk cId="1968834458" sldId="430"/>
            <ac:spMk id="13" creationId="{EAC368CF-8B35-52CF-ECAD-6577D17D93AE}"/>
          </ac:spMkLst>
        </pc:spChg>
        <pc:spChg chg="add mod">
          <ac:chgData name="Clements, William" userId="cbdb0636-a496-422a-8d40-98c53d494d26" providerId="ADAL" clId="{2CEE2221-1218-1D46-8A0A-5F98BF272895}" dt="2022-10-26T23:04:47.623" v="1190"/>
          <ac:spMkLst>
            <pc:docMk/>
            <pc:sldMk cId="1968834458" sldId="430"/>
            <ac:spMk id="14" creationId="{B7124E28-3548-E313-5E0C-73F86ABD60ED}"/>
          </ac:spMkLst>
        </pc:spChg>
        <pc:spChg chg="add mod">
          <ac:chgData name="Clements, William" userId="cbdb0636-a496-422a-8d40-98c53d494d26" providerId="ADAL" clId="{2CEE2221-1218-1D46-8A0A-5F98BF272895}" dt="2022-10-26T23:05:05.713" v="1213" actId="20577"/>
          <ac:spMkLst>
            <pc:docMk/>
            <pc:sldMk cId="1968834458" sldId="430"/>
            <ac:spMk id="15" creationId="{94393A2F-9E71-E680-AC5A-C1DAA4CF2E75}"/>
          </ac:spMkLst>
        </pc:spChg>
        <pc:spChg chg="add mod">
          <ac:chgData name="Clements, William" userId="cbdb0636-a496-422a-8d40-98c53d494d26" providerId="ADAL" clId="{2CEE2221-1218-1D46-8A0A-5F98BF272895}" dt="2022-10-26T23:04:47.623" v="1190"/>
          <ac:spMkLst>
            <pc:docMk/>
            <pc:sldMk cId="1968834458" sldId="430"/>
            <ac:spMk id="16" creationId="{AC94A691-AAC3-2047-012F-D2CF69E7EE57}"/>
          </ac:spMkLst>
        </pc:spChg>
        <pc:spChg chg="add mod">
          <ac:chgData name="Clements, William" userId="cbdb0636-a496-422a-8d40-98c53d494d26" providerId="ADAL" clId="{2CEE2221-1218-1D46-8A0A-5F98BF272895}" dt="2022-10-26T23:05:15.843" v="1231" actId="20577"/>
          <ac:spMkLst>
            <pc:docMk/>
            <pc:sldMk cId="1968834458" sldId="430"/>
            <ac:spMk id="17" creationId="{B0CE22FF-084E-5173-7DE5-A99B361B5930}"/>
          </ac:spMkLst>
        </pc:spChg>
        <pc:spChg chg="add mod">
          <ac:chgData name="Clements, William" userId="cbdb0636-a496-422a-8d40-98c53d494d26" providerId="ADAL" clId="{2CEE2221-1218-1D46-8A0A-5F98BF272895}" dt="2022-10-26T23:05:32.725" v="1236" actId="20577"/>
          <ac:spMkLst>
            <pc:docMk/>
            <pc:sldMk cId="1968834458" sldId="430"/>
            <ac:spMk id="18" creationId="{55A4AB51-B18E-0BE0-246A-A019AA827E3A}"/>
          </ac:spMkLst>
        </pc:spChg>
        <pc:spChg chg="add mod">
          <ac:chgData name="Clements, William" userId="cbdb0636-a496-422a-8d40-98c53d494d26" providerId="ADAL" clId="{2CEE2221-1218-1D46-8A0A-5F98BF272895}" dt="2022-10-26T23:05:23.709" v="1232"/>
          <ac:spMkLst>
            <pc:docMk/>
            <pc:sldMk cId="1968834458" sldId="430"/>
            <ac:spMk id="19" creationId="{2543D656-B5EE-3B64-CE7E-E8AF229AA381}"/>
          </ac:spMkLst>
        </pc:spChg>
        <pc:spChg chg="add mod">
          <ac:chgData name="Clements, William" userId="cbdb0636-a496-422a-8d40-98c53d494d26" providerId="ADAL" clId="{2CEE2221-1218-1D46-8A0A-5F98BF272895}" dt="2022-10-26T23:10:19.784" v="1306" actId="1076"/>
          <ac:spMkLst>
            <pc:docMk/>
            <pc:sldMk cId="1968834458" sldId="430"/>
            <ac:spMk id="20" creationId="{4B26C287-BFBE-F0FC-C9AD-BD784B0784D1}"/>
          </ac:spMkLst>
        </pc:spChg>
        <pc:spChg chg="add mod">
          <ac:chgData name="Clements, William" userId="cbdb0636-a496-422a-8d40-98c53d494d26" providerId="ADAL" clId="{2CEE2221-1218-1D46-8A0A-5F98BF272895}" dt="2022-10-26T23:10:19.784" v="1306" actId="1076"/>
          <ac:spMkLst>
            <pc:docMk/>
            <pc:sldMk cId="1968834458" sldId="430"/>
            <ac:spMk id="21" creationId="{70E8E65E-A9AE-A55C-F0DE-44E7111D1568}"/>
          </ac:spMkLst>
        </pc:spChg>
        <pc:spChg chg="add del mod">
          <ac:chgData name="Clements, William" userId="cbdb0636-a496-422a-8d40-98c53d494d26" providerId="ADAL" clId="{2CEE2221-1218-1D46-8A0A-5F98BF272895}" dt="2022-10-26T23:13:10.357" v="1341"/>
          <ac:spMkLst>
            <pc:docMk/>
            <pc:sldMk cId="1968834458" sldId="430"/>
            <ac:spMk id="37" creationId="{87C446D4-15B7-699C-B58D-0969E73625FA}"/>
          </ac:spMkLst>
        </pc:spChg>
        <pc:spChg chg="add del mod">
          <ac:chgData name="Clements, William" userId="cbdb0636-a496-422a-8d40-98c53d494d26" providerId="ADAL" clId="{2CEE2221-1218-1D46-8A0A-5F98BF272895}" dt="2022-10-26T23:13:10.357" v="1341"/>
          <ac:spMkLst>
            <pc:docMk/>
            <pc:sldMk cId="1968834458" sldId="430"/>
            <ac:spMk id="38" creationId="{36791189-CE6B-DB78-AE58-F5256240B84E}"/>
          </ac:spMkLst>
        </pc:spChg>
        <pc:spChg chg="add del mod">
          <ac:chgData name="Clements, William" userId="cbdb0636-a496-422a-8d40-98c53d494d26" providerId="ADAL" clId="{2CEE2221-1218-1D46-8A0A-5F98BF272895}" dt="2022-10-26T23:13:10.357" v="1341"/>
          <ac:spMkLst>
            <pc:docMk/>
            <pc:sldMk cId="1968834458" sldId="430"/>
            <ac:spMk id="39" creationId="{4FE789AB-E047-3A63-9341-0943937AAC71}"/>
          </ac:spMkLst>
        </pc:spChg>
        <pc:spChg chg="add del mod">
          <ac:chgData name="Clements, William" userId="cbdb0636-a496-422a-8d40-98c53d494d26" providerId="ADAL" clId="{2CEE2221-1218-1D46-8A0A-5F98BF272895}" dt="2022-10-26T23:13:10.357" v="1341"/>
          <ac:spMkLst>
            <pc:docMk/>
            <pc:sldMk cId="1968834458" sldId="430"/>
            <ac:spMk id="40" creationId="{3696ECE4-FD3F-EAD9-96C7-A35136A1DB86}"/>
          </ac:spMkLst>
        </pc:spChg>
        <pc:spChg chg="add del mod">
          <ac:chgData name="Clements, William" userId="cbdb0636-a496-422a-8d40-98c53d494d26" providerId="ADAL" clId="{2CEE2221-1218-1D46-8A0A-5F98BF272895}" dt="2022-10-26T23:13:10.357" v="1341"/>
          <ac:spMkLst>
            <pc:docMk/>
            <pc:sldMk cId="1968834458" sldId="430"/>
            <ac:spMk id="41" creationId="{7E7E542B-DA61-1817-53A2-535DFF136035}"/>
          </ac:spMkLst>
        </pc:spChg>
        <pc:spChg chg="add del mod">
          <ac:chgData name="Clements, William" userId="cbdb0636-a496-422a-8d40-98c53d494d26" providerId="ADAL" clId="{2CEE2221-1218-1D46-8A0A-5F98BF272895}" dt="2022-10-26T23:13:10.357" v="1341"/>
          <ac:spMkLst>
            <pc:docMk/>
            <pc:sldMk cId="1968834458" sldId="430"/>
            <ac:spMk id="42" creationId="{519DDABB-F782-AE19-C69D-CBE5A810AE74}"/>
          </ac:spMkLst>
        </pc:spChg>
        <pc:spChg chg="add del mod">
          <ac:chgData name="Clements, William" userId="cbdb0636-a496-422a-8d40-98c53d494d26" providerId="ADAL" clId="{2CEE2221-1218-1D46-8A0A-5F98BF272895}" dt="2022-10-26T23:13:10.357" v="1341"/>
          <ac:spMkLst>
            <pc:docMk/>
            <pc:sldMk cId="1968834458" sldId="430"/>
            <ac:spMk id="43" creationId="{B928D6B0-10F6-92F6-09BA-F160BFAF88DD}"/>
          </ac:spMkLst>
        </pc:spChg>
        <pc:spChg chg="add del mod">
          <ac:chgData name="Clements, William" userId="cbdb0636-a496-422a-8d40-98c53d494d26" providerId="ADAL" clId="{2CEE2221-1218-1D46-8A0A-5F98BF272895}" dt="2022-10-26T23:13:10.357" v="1341"/>
          <ac:spMkLst>
            <pc:docMk/>
            <pc:sldMk cId="1968834458" sldId="430"/>
            <ac:spMk id="44" creationId="{00845D21-1C32-0467-5412-C8339389116E}"/>
          </ac:spMkLst>
        </pc:spChg>
        <pc:spChg chg="add del mod">
          <ac:chgData name="Clements, William" userId="cbdb0636-a496-422a-8d40-98c53d494d26" providerId="ADAL" clId="{2CEE2221-1218-1D46-8A0A-5F98BF272895}" dt="2022-10-26T23:13:10.357" v="1341"/>
          <ac:spMkLst>
            <pc:docMk/>
            <pc:sldMk cId="1968834458" sldId="430"/>
            <ac:spMk id="45" creationId="{ABBA384D-D207-19A6-CCE7-C9D6BC642CD8}"/>
          </ac:spMkLst>
        </pc:spChg>
        <pc:spChg chg="add del mod">
          <ac:chgData name="Clements, William" userId="cbdb0636-a496-422a-8d40-98c53d494d26" providerId="ADAL" clId="{2CEE2221-1218-1D46-8A0A-5F98BF272895}" dt="2022-10-26T23:13:10.357" v="1341"/>
          <ac:spMkLst>
            <pc:docMk/>
            <pc:sldMk cId="1968834458" sldId="430"/>
            <ac:spMk id="46" creationId="{8853AE0D-4BDC-906C-DC35-27100809ED93}"/>
          </ac:spMkLst>
        </pc:spChg>
        <pc:picChg chg="add mod">
          <ac:chgData name="Clements, William" userId="cbdb0636-a496-422a-8d40-98c53d494d26" providerId="ADAL" clId="{2CEE2221-1218-1D46-8A0A-5F98BF272895}" dt="2022-10-26T23:04:01.280" v="1186" actId="14100"/>
          <ac:picMkLst>
            <pc:docMk/>
            <pc:sldMk cId="1968834458" sldId="430"/>
            <ac:picMk id="2" creationId="{230A78E8-67F9-4ED7-5679-AA5F629A1945}"/>
          </ac:picMkLst>
        </pc:picChg>
        <pc:picChg chg="add mod">
          <ac:chgData name="Clements, William" userId="cbdb0636-a496-422a-8d40-98c53d494d26" providerId="ADAL" clId="{2CEE2221-1218-1D46-8A0A-5F98BF272895}" dt="2022-10-26T23:04:31.505" v="1189" actId="14100"/>
          <ac:picMkLst>
            <pc:docMk/>
            <pc:sldMk cId="1968834458" sldId="430"/>
            <ac:picMk id="4" creationId="{F57EF5C8-81C6-0626-2604-1FFC50CC3166}"/>
          </ac:picMkLst>
        </pc:picChg>
        <pc:cxnChg chg="add mod">
          <ac:chgData name="Clements, William" userId="cbdb0636-a496-422a-8d40-98c53d494d26" providerId="ADAL" clId="{2CEE2221-1218-1D46-8A0A-5F98BF272895}" dt="2022-10-26T23:10:35.171" v="1309" actId="14100"/>
          <ac:cxnSpMkLst>
            <pc:docMk/>
            <pc:sldMk cId="1968834458" sldId="430"/>
            <ac:cxnSpMk id="22" creationId="{1F09CA33-B5E6-0C68-F2E9-AE6704C6190F}"/>
          </ac:cxnSpMkLst>
        </pc:cxnChg>
        <pc:cxnChg chg="add mod">
          <ac:chgData name="Clements, William" userId="cbdb0636-a496-422a-8d40-98c53d494d26" providerId="ADAL" clId="{2CEE2221-1218-1D46-8A0A-5F98BF272895}" dt="2022-10-26T23:10:41.332" v="1312" actId="14100"/>
          <ac:cxnSpMkLst>
            <pc:docMk/>
            <pc:sldMk cId="1968834458" sldId="430"/>
            <ac:cxnSpMk id="25" creationId="{6F78D347-4390-2B4D-BAB6-094CC965750D}"/>
          </ac:cxnSpMkLst>
        </pc:cxnChg>
        <pc:cxnChg chg="add mod">
          <ac:chgData name="Clements, William" userId="cbdb0636-a496-422a-8d40-98c53d494d26" providerId="ADAL" clId="{2CEE2221-1218-1D46-8A0A-5F98BF272895}" dt="2022-10-26T23:10:47.629" v="1315" actId="14100"/>
          <ac:cxnSpMkLst>
            <pc:docMk/>
            <pc:sldMk cId="1968834458" sldId="430"/>
            <ac:cxnSpMk id="28" creationId="{7389B992-6434-7BAB-1FDD-0E35B5AD56F8}"/>
          </ac:cxnSpMkLst>
        </pc:cxnChg>
        <pc:cxnChg chg="add mod">
          <ac:chgData name="Clements, William" userId="cbdb0636-a496-422a-8d40-98c53d494d26" providerId="ADAL" clId="{2CEE2221-1218-1D46-8A0A-5F98BF272895}" dt="2022-10-26T23:10:54.510" v="1318" actId="14100"/>
          <ac:cxnSpMkLst>
            <pc:docMk/>
            <pc:sldMk cId="1968834458" sldId="430"/>
            <ac:cxnSpMk id="31" creationId="{62F14090-552A-91EE-D025-AD1FAABD5B31}"/>
          </ac:cxnSpMkLst>
        </pc:cxnChg>
        <pc:cxnChg chg="add mod">
          <ac:chgData name="Clements, William" userId="cbdb0636-a496-422a-8d40-98c53d494d26" providerId="ADAL" clId="{2CEE2221-1218-1D46-8A0A-5F98BF272895}" dt="2022-10-26T23:11:04.608" v="1321" actId="14100"/>
          <ac:cxnSpMkLst>
            <pc:docMk/>
            <pc:sldMk cId="1968834458" sldId="430"/>
            <ac:cxnSpMk id="34" creationId="{73B1EE64-ADCB-DD77-29A4-9EC226F01954}"/>
          </ac:cxnSpMkLst>
        </pc:cxnChg>
        <pc:cxnChg chg="add del mod">
          <ac:chgData name="Clements, William" userId="cbdb0636-a496-422a-8d40-98c53d494d26" providerId="ADAL" clId="{2CEE2221-1218-1D46-8A0A-5F98BF272895}" dt="2022-10-26T23:13:10.357" v="1341"/>
          <ac:cxnSpMkLst>
            <pc:docMk/>
            <pc:sldMk cId="1968834458" sldId="430"/>
            <ac:cxnSpMk id="47" creationId="{974D4471-6249-A398-A503-765BA4750777}"/>
          </ac:cxnSpMkLst>
        </pc:cxnChg>
        <pc:cxnChg chg="add del mod">
          <ac:chgData name="Clements, William" userId="cbdb0636-a496-422a-8d40-98c53d494d26" providerId="ADAL" clId="{2CEE2221-1218-1D46-8A0A-5F98BF272895}" dt="2022-10-26T23:13:10.357" v="1341"/>
          <ac:cxnSpMkLst>
            <pc:docMk/>
            <pc:sldMk cId="1968834458" sldId="430"/>
            <ac:cxnSpMk id="48" creationId="{EC8856FD-8763-D616-0889-BB5AE11D6463}"/>
          </ac:cxnSpMkLst>
        </pc:cxnChg>
      </pc:sldChg>
      <pc:sldChg chg="addSp delSp modSp add mod">
        <pc:chgData name="Clements, William" userId="cbdb0636-a496-422a-8d40-98c53d494d26" providerId="ADAL" clId="{2CEE2221-1218-1D46-8A0A-5F98BF272895}" dt="2022-10-27T15:58:41.241" v="1897" actId="478"/>
        <pc:sldMkLst>
          <pc:docMk/>
          <pc:sldMk cId="407674885" sldId="431"/>
        </pc:sldMkLst>
        <pc:spChg chg="mod">
          <ac:chgData name="Clements, William" userId="cbdb0636-a496-422a-8d40-98c53d494d26" providerId="ADAL" clId="{2CEE2221-1218-1D46-8A0A-5F98BF272895}" dt="2022-10-26T23:23:17.936" v="1656" actId="1076"/>
          <ac:spMkLst>
            <pc:docMk/>
            <pc:sldMk cId="407674885" sldId="431"/>
            <ac:spMk id="3" creationId="{10D11129-82CA-4E8B-D617-6FB19F24B9FE}"/>
          </ac:spMkLst>
        </pc:spChg>
        <pc:spChg chg="add mod">
          <ac:chgData name="Clements, William" userId="cbdb0636-a496-422a-8d40-98c53d494d26" providerId="ADAL" clId="{2CEE2221-1218-1D46-8A0A-5F98BF272895}" dt="2022-10-26T23:18:53.632" v="1546" actId="1076"/>
          <ac:spMkLst>
            <pc:docMk/>
            <pc:sldMk cId="407674885" sldId="431"/>
            <ac:spMk id="13" creationId="{C211945C-6F2C-4969-CC33-01CB62B28ED3}"/>
          </ac:spMkLst>
        </pc:spChg>
        <pc:spChg chg="add mod">
          <ac:chgData name="Clements, William" userId="cbdb0636-a496-422a-8d40-98c53d494d26" providerId="ADAL" clId="{2CEE2221-1218-1D46-8A0A-5F98BF272895}" dt="2022-10-26T23:18:53.632" v="1546" actId="1076"/>
          <ac:spMkLst>
            <pc:docMk/>
            <pc:sldMk cId="407674885" sldId="431"/>
            <ac:spMk id="14" creationId="{93FD2275-A2F3-1C10-C5C1-39848A5984F2}"/>
          </ac:spMkLst>
        </pc:spChg>
        <pc:spChg chg="add mod">
          <ac:chgData name="Clements, William" userId="cbdb0636-a496-422a-8d40-98c53d494d26" providerId="ADAL" clId="{2CEE2221-1218-1D46-8A0A-5F98BF272895}" dt="2022-10-26T23:18:53.632" v="1546" actId="1076"/>
          <ac:spMkLst>
            <pc:docMk/>
            <pc:sldMk cId="407674885" sldId="431"/>
            <ac:spMk id="18" creationId="{CCEEEA71-13D0-0776-3B3A-DBE0EADBE222}"/>
          </ac:spMkLst>
        </pc:spChg>
        <pc:spChg chg="add mod">
          <ac:chgData name="Clements, William" userId="cbdb0636-a496-422a-8d40-98c53d494d26" providerId="ADAL" clId="{2CEE2221-1218-1D46-8A0A-5F98BF272895}" dt="2022-10-26T23:18:53.632" v="1546" actId="1076"/>
          <ac:spMkLst>
            <pc:docMk/>
            <pc:sldMk cId="407674885" sldId="431"/>
            <ac:spMk id="19" creationId="{64CA467F-580A-E854-2CA5-42FE02ACB2BD}"/>
          </ac:spMkLst>
        </pc:spChg>
        <pc:spChg chg="del">
          <ac:chgData name="Clements, William" userId="cbdb0636-a496-422a-8d40-98c53d494d26" providerId="ADAL" clId="{2CEE2221-1218-1D46-8A0A-5F98BF272895}" dt="2022-10-27T15:58:41.241" v="1897" actId="478"/>
          <ac:spMkLst>
            <pc:docMk/>
            <pc:sldMk cId="407674885" sldId="431"/>
            <ac:spMk id="22" creationId="{9ADA13CC-511A-657C-D026-8F8CD57A63ED}"/>
          </ac:spMkLst>
        </pc:spChg>
        <pc:spChg chg="del">
          <ac:chgData name="Clements, William" userId="cbdb0636-a496-422a-8d40-98c53d494d26" providerId="ADAL" clId="{2CEE2221-1218-1D46-8A0A-5F98BF272895}" dt="2022-10-27T15:58:41.241" v="1897" actId="478"/>
          <ac:spMkLst>
            <pc:docMk/>
            <pc:sldMk cId="407674885" sldId="431"/>
            <ac:spMk id="23" creationId="{21D406B0-2FEC-8758-3B8C-3918FCA1FC32}"/>
          </ac:spMkLst>
        </pc:spChg>
        <pc:spChg chg="add del mod">
          <ac:chgData name="Clements, William" userId="cbdb0636-a496-422a-8d40-98c53d494d26" providerId="ADAL" clId="{2CEE2221-1218-1D46-8A0A-5F98BF272895}" dt="2022-10-26T23:18:21.204" v="1515"/>
          <ac:spMkLst>
            <pc:docMk/>
            <pc:sldMk cId="407674885" sldId="431"/>
            <ac:spMk id="24" creationId="{352F190E-AC6E-D5EA-6116-A4E2AD87B607}"/>
          </ac:spMkLst>
        </pc:spChg>
        <pc:spChg chg="del">
          <ac:chgData name="Clements, William" userId="cbdb0636-a496-422a-8d40-98c53d494d26" providerId="ADAL" clId="{2CEE2221-1218-1D46-8A0A-5F98BF272895}" dt="2022-10-27T15:58:41.241" v="1897" actId="478"/>
          <ac:spMkLst>
            <pc:docMk/>
            <pc:sldMk cId="407674885" sldId="431"/>
            <ac:spMk id="25" creationId="{CB42C5DE-ED1A-A49A-907D-6C3D0294838F}"/>
          </ac:spMkLst>
        </pc:spChg>
        <pc:spChg chg="add del mod">
          <ac:chgData name="Clements, William" userId="cbdb0636-a496-422a-8d40-98c53d494d26" providerId="ADAL" clId="{2CEE2221-1218-1D46-8A0A-5F98BF272895}" dt="2022-10-26T23:18:21.204" v="1515"/>
          <ac:spMkLst>
            <pc:docMk/>
            <pc:sldMk cId="407674885" sldId="431"/>
            <ac:spMk id="26" creationId="{5B8FFCA8-7CC2-E372-BD7B-4FB2E5453283}"/>
          </ac:spMkLst>
        </pc:spChg>
        <pc:spChg chg="del">
          <ac:chgData name="Clements, William" userId="cbdb0636-a496-422a-8d40-98c53d494d26" providerId="ADAL" clId="{2CEE2221-1218-1D46-8A0A-5F98BF272895}" dt="2022-10-27T15:58:41.241" v="1897" actId="478"/>
          <ac:spMkLst>
            <pc:docMk/>
            <pc:sldMk cId="407674885" sldId="431"/>
            <ac:spMk id="27" creationId="{9A8D303F-CD54-E05F-A1BF-F074FB921F1F}"/>
          </ac:spMkLst>
        </pc:spChg>
        <pc:spChg chg="del">
          <ac:chgData name="Clements, William" userId="cbdb0636-a496-422a-8d40-98c53d494d26" providerId="ADAL" clId="{2CEE2221-1218-1D46-8A0A-5F98BF272895}" dt="2022-10-27T15:58:41.241" v="1897" actId="478"/>
          <ac:spMkLst>
            <pc:docMk/>
            <pc:sldMk cId="407674885" sldId="431"/>
            <ac:spMk id="29" creationId="{9ADA2CD7-CCE7-152F-A631-0CA85DC124AD}"/>
          </ac:spMkLst>
        </pc:spChg>
        <pc:spChg chg="del">
          <ac:chgData name="Clements, William" userId="cbdb0636-a496-422a-8d40-98c53d494d26" providerId="ADAL" clId="{2CEE2221-1218-1D46-8A0A-5F98BF272895}" dt="2022-10-27T15:58:41.241" v="1897" actId="478"/>
          <ac:spMkLst>
            <pc:docMk/>
            <pc:sldMk cId="407674885" sldId="431"/>
            <ac:spMk id="30" creationId="{BA86EB95-A76E-E332-2797-037B307493FD}"/>
          </ac:spMkLst>
        </pc:spChg>
        <pc:spChg chg="del">
          <ac:chgData name="Clements, William" userId="cbdb0636-a496-422a-8d40-98c53d494d26" providerId="ADAL" clId="{2CEE2221-1218-1D46-8A0A-5F98BF272895}" dt="2022-10-27T15:58:41.241" v="1897" actId="478"/>
          <ac:spMkLst>
            <pc:docMk/>
            <pc:sldMk cId="407674885" sldId="431"/>
            <ac:spMk id="31" creationId="{7C13F73F-23D9-409B-B812-72229CF31B85}"/>
          </ac:spMkLst>
        </pc:spChg>
        <pc:spChg chg="add mod">
          <ac:chgData name="Clements, William" userId="cbdb0636-a496-422a-8d40-98c53d494d26" providerId="ADAL" clId="{2CEE2221-1218-1D46-8A0A-5F98BF272895}" dt="2022-10-26T23:18:53.632" v="1546" actId="1076"/>
          <ac:spMkLst>
            <pc:docMk/>
            <pc:sldMk cId="407674885" sldId="431"/>
            <ac:spMk id="38" creationId="{533A2B72-0D83-B1A1-6D7D-12E2D3CCC94B}"/>
          </ac:spMkLst>
        </pc:spChg>
        <pc:spChg chg="add mod">
          <ac:chgData name="Clements, William" userId="cbdb0636-a496-422a-8d40-98c53d494d26" providerId="ADAL" clId="{2CEE2221-1218-1D46-8A0A-5F98BF272895}" dt="2022-10-26T23:18:53.632" v="1546" actId="1076"/>
          <ac:spMkLst>
            <pc:docMk/>
            <pc:sldMk cId="407674885" sldId="431"/>
            <ac:spMk id="39" creationId="{35BD00A9-AB80-C81B-3D7C-2B0A5C2BCE1D}"/>
          </ac:spMkLst>
        </pc:spChg>
        <pc:spChg chg="add mod">
          <ac:chgData name="Clements, William" userId="cbdb0636-a496-422a-8d40-98c53d494d26" providerId="ADAL" clId="{2CEE2221-1218-1D46-8A0A-5F98BF272895}" dt="2022-10-26T23:19:10.959" v="1548" actId="1076"/>
          <ac:spMkLst>
            <pc:docMk/>
            <pc:sldMk cId="407674885" sldId="431"/>
            <ac:spMk id="41" creationId="{F91129EE-373E-267E-FF5A-971AD4EAF0BE}"/>
          </ac:spMkLst>
        </pc:spChg>
        <pc:spChg chg="add mod">
          <ac:chgData name="Clements, William" userId="cbdb0636-a496-422a-8d40-98c53d494d26" providerId="ADAL" clId="{2CEE2221-1218-1D46-8A0A-5F98BF272895}" dt="2022-10-26T23:19:16.630" v="1559" actId="20577"/>
          <ac:spMkLst>
            <pc:docMk/>
            <pc:sldMk cId="407674885" sldId="431"/>
            <ac:spMk id="42" creationId="{BEDBAB69-DAB0-7627-DF21-9B8EBF556027}"/>
          </ac:spMkLst>
        </pc:spChg>
        <pc:spChg chg="add mod">
          <ac:chgData name="Clements, William" userId="cbdb0636-a496-422a-8d40-98c53d494d26" providerId="ADAL" clId="{2CEE2221-1218-1D46-8A0A-5F98BF272895}" dt="2022-10-26T23:19:55.203" v="1566" actId="14100"/>
          <ac:spMkLst>
            <pc:docMk/>
            <pc:sldMk cId="407674885" sldId="431"/>
            <ac:spMk id="43" creationId="{B50D8297-2E5E-33B2-7BB9-CB55EA9F2BCF}"/>
          </ac:spMkLst>
        </pc:spChg>
        <pc:spChg chg="add mod">
          <ac:chgData name="Clements, William" userId="cbdb0636-a496-422a-8d40-98c53d494d26" providerId="ADAL" clId="{2CEE2221-1218-1D46-8A0A-5F98BF272895}" dt="2022-10-26T23:22:40.137" v="1629" actId="20577"/>
          <ac:spMkLst>
            <pc:docMk/>
            <pc:sldMk cId="407674885" sldId="431"/>
            <ac:spMk id="44" creationId="{1C126C3A-05C2-5A53-346A-2DECE53DF048}"/>
          </ac:spMkLst>
        </pc:spChg>
        <pc:spChg chg="add mod">
          <ac:chgData name="Clements, William" userId="cbdb0636-a496-422a-8d40-98c53d494d26" providerId="ADAL" clId="{2CEE2221-1218-1D46-8A0A-5F98BF272895}" dt="2022-10-26T23:23:30.416" v="1659" actId="1076"/>
          <ac:spMkLst>
            <pc:docMk/>
            <pc:sldMk cId="407674885" sldId="431"/>
            <ac:spMk id="45" creationId="{03DA52B4-B256-AE2E-FDE6-31DCA57994EB}"/>
          </ac:spMkLst>
        </pc:spChg>
        <pc:spChg chg="add mod">
          <ac:chgData name="Clements, William" userId="cbdb0636-a496-422a-8d40-98c53d494d26" providerId="ADAL" clId="{2CEE2221-1218-1D46-8A0A-5F98BF272895}" dt="2022-10-26T23:23:30.416" v="1659" actId="1076"/>
          <ac:spMkLst>
            <pc:docMk/>
            <pc:sldMk cId="407674885" sldId="431"/>
            <ac:spMk id="46" creationId="{CFF7182B-918A-0261-E239-6A99B45019A7}"/>
          </ac:spMkLst>
        </pc:spChg>
        <pc:spChg chg="add mod">
          <ac:chgData name="Clements, William" userId="cbdb0636-a496-422a-8d40-98c53d494d26" providerId="ADAL" clId="{2CEE2221-1218-1D46-8A0A-5F98BF272895}" dt="2022-10-26T23:23:30.416" v="1659" actId="1076"/>
          <ac:spMkLst>
            <pc:docMk/>
            <pc:sldMk cId="407674885" sldId="431"/>
            <ac:spMk id="47" creationId="{DC3DC4E2-383E-CBF6-7C95-0076FD96DBF8}"/>
          </ac:spMkLst>
        </pc:spChg>
        <pc:spChg chg="add mod">
          <ac:chgData name="Clements, William" userId="cbdb0636-a496-422a-8d40-98c53d494d26" providerId="ADAL" clId="{2CEE2221-1218-1D46-8A0A-5F98BF272895}" dt="2022-10-26T23:23:30.416" v="1659" actId="1076"/>
          <ac:spMkLst>
            <pc:docMk/>
            <pc:sldMk cId="407674885" sldId="431"/>
            <ac:spMk id="48" creationId="{DB770F3C-068E-2842-977A-308F5A62CB3B}"/>
          </ac:spMkLst>
        </pc:spChg>
        <pc:picChg chg="add mod">
          <ac:chgData name="Clements, William" userId="cbdb0636-a496-422a-8d40-98c53d494d26" providerId="ADAL" clId="{2CEE2221-1218-1D46-8A0A-5F98BF272895}" dt="2022-10-27T15:55:48.081" v="1871" actId="14100"/>
          <ac:picMkLst>
            <pc:docMk/>
            <pc:sldMk cId="407674885" sldId="431"/>
            <ac:picMk id="15" creationId="{E2B8E090-48B8-27F1-FA67-EC0A461A2D37}"/>
          </ac:picMkLst>
        </pc:picChg>
        <pc:cxnChg chg="add del mod">
          <ac:chgData name="Clements, William" userId="cbdb0636-a496-422a-8d40-98c53d494d26" providerId="ADAL" clId="{2CEE2221-1218-1D46-8A0A-5F98BF272895}" dt="2022-10-26T23:18:40.246" v="1543" actId="478"/>
          <ac:cxnSpMkLst>
            <pc:docMk/>
            <pc:sldMk cId="407674885" sldId="431"/>
            <ac:cxnSpMk id="15" creationId="{4C8C4014-D24D-9D02-02FE-2A61AA00A557}"/>
          </ac:cxnSpMkLst>
        </pc:cxnChg>
        <pc:cxnChg chg="add del mod">
          <ac:chgData name="Clements, William" userId="cbdb0636-a496-422a-8d40-98c53d494d26" providerId="ADAL" clId="{2CEE2221-1218-1D46-8A0A-5F98BF272895}" dt="2022-10-26T23:18:40.939" v="1544" actId="478"/>
          <ac:cxnSpMkLst>
            <pc:docMk/>
            <pc:sldMk cId="407674885" sldId="431"/>
            <ac:cxnSpMk id="21" creationId="{99307DC1-AC5C-8BA4-549B-8FF72C5A52A8}"/>
          </ac:cxnSpMkLst>
        </pc:cxnChg>
        <pc:cxnChg chg="add del mod">
          <ac:chgData name="Clements, William" userId="cbdb0636-a496-422a-8d40-98c53d494d26" providerId="ADAL" clId="{2CEE2221-1218-1D46-8A0A-5F98BF272895}" dt="2022-10-26T23:18:21.204" v="1515"/>
          <ac:cxnSpMkLst>
            <pc:docMk/>
            <pc:sldMk cId="407674885" sldId="431"/>
            <ac:cxnSpMk id="28" creationId="{BFEDDC1D-A795-FF13-E5D7-FB67F4A39229}"/>
          </ac:cxnSpMkLst>
        </pc:cxnChg>
        <pc:cxnChg chg="add del mod">
          <ac:chgData name="Clements, William" userId="cbdb0636-a496-422a-8d40-98c53d494d26" providerId="ADAL" clId="{2CEE2221-1218-1D46-8A0A-5F98BF272895}" dt="2022-10-26T23:18:41.948" v="1545" actId="478"/>
          <ac:cxnSpMkLst>
            <pc:docMk/>
            <pc:sldMk cId="407674885" sldId="431"/>
            <ac:cxnSpMk id="40" creationId="{BA066677-5BA1-660A-D678-443CC91B5B55}"/>
          </ac:cxnSpMkLst>
        </pc:cxnChg>
      </pc:sldChg>
      <pc:sldChg chg="addSp delSp modSp add mod">
        <pc:chgData name="Clements, William" userId="cbdb0636-a496-422a-8d40-98c53d494d26" providerId="ADAL" clId="{2CEE2221-1218-1D46-8A0A-5F98BF272895}" dt="2022-10-27T16:08:58.798" v="2226" actId="1076"/>
        <pc:sldMkLst>
          <pc:docMk/>
          <pc:sldMk cId="3282661180" sldId="434"/>
        </pc:sldMkLst>
        <pc:spChg chg="add mod">
          <ac:chgData name="Clements, William" userId="cbdb0636-a496-422a-8d40-98c53d494d26" providerId="ADAL" clId="{2CEE2221-1218-1D46-8A0A-5F98BF272895}" dt="2022-10-27T16:08:58.798" v="2226" actId="1076"/>
          <ac:spMkLst>
            <pc:docMk/>
            <pc:sldMk cId="3282661180" sldId="434"/>
            <ac:spMk id="19" creationId="{2D9B6C2C-8A0F-6EB9-D0A3-8AB5D79240A6}"/>
          </ac:spMkLst>
        </pc:spChg>
        <pc:picChg chg="add del mod">
          <ac:chgData name="Clements, William" userId="cbdb0636-a496-422a-8d40-98c53d494d26" providerId="ADAL" clId="{2CEE2221-1218-1D46-8A0A-5F98BF272895}" dt="2022-10-27T16:08:04.974" v="2195" actId="478"/>
          <ac:picMkLst>
            <pc:docMk/>
            <pc:sldMk cId="3282661180" sldId="434"/>
            <ac:picMk id="2" creationId="{AD4CE2BA-D1E5-3F9A-6200-48AFEE20A352}"/>
          </ac:picMkLst>
        </pc:picChg>
        <pc:picChg chg="del">
          <ac:chgData name="Clements, William" userId="cbdb0636-a496-422a-8d40-98c53d494d26" providerId="ADAL" clId="{2CEE2221-1218-1D46-8A0A-5F98BF272895}" dt="2022-10-26T23:25:42.948" v="1662" actId="478"/>
          <ac:picMkLst>
            <pc:docMk/>
            <pc:sldMk cId="3282661180" sldId="434"/>
            <ac:picMk id="2" creationId="{F9885400-E445-7E88-BAD9-32946D2E4DF0}"/>
          </ac:picMkLst>
        </pc:picChg>
        <pc:picChg chg="add mod">
          <ac:chgData name="Clements, William" userId="cbdb0636-a496-422a-8d40-98c53d494d26" providerId="ADAL" clId="{2CEE2221-1218-1D46-8A0A-5F98BF272895}" dt="2022-10-26T23:25:48.044" v="1664" actId="14100"/>
          <ac:picMkLst>
            <pc:docMk/>
            <pc:sldMk cId="3282661180" sldId="434"/>
            <ac:picMk id="17" creationId="{2DA8BD1F-40B7-A548-F7BA-5028BF7C5DA8}"/>
          </ac:picMkLst>
        </pc:picChg>
      </pc:sldChg>
      <pc:sldChg chg="addSp delSp modSp add mod">
        <pc:chgData name="Clements, William" userId="cbdb0636-a496-422a-8d40-98c53d494d26" providerId="ADAL" clId="{2CEE2221-1218-1D46-8A0A-5F98BF272895}" dt="2022-11-14T18:47:21.805" v="2288" actId="14100"/>
        <pc:sldMkLst>
          <pc:docMk/>
          <pc:sldMk cId="432581272" sldId="435"/>
        </pc:sldMkLst>
        <pc:spChg chg="add mod">
          <ac:chgData name="Clements, William" userId="cbdb0636-a496-422a-8d40-98c53d494d26" providerId="ADAL" clId="{2CEE2221-1218-1D46-8A0A-5F98BF272895}" dt="2022-10-26T23:26:58.529" v="1697" actId="1076"/>
          <ac:spMkLst>
            <pc:docMk/>
            <pc:sldMk cId="432581272" sldId="435"/>
            <ac:spMk id="2" creationId="{20B6D040-E54E-1B90-4737-02786D78FD3D}"/>
          </ac:spMkLst>
        </pc:spChg>
        <pc:spChg chg="mod">
          <ac:chgData name="Clements, William" userId="cbdb0636-a496-422a-8d40-98c53d494d26" providerId="ADAL" clId="{2CEE2221-1218-1D46-8A0A-5F98BF272895}" dt="2022-10-26T23:29:55.091" v="1785" actId="14100"/>
          <ac:spMkLst>
            <pc:docMk/>
            <pc:sldMk cId="432581272" sldId="435"/>
            <ac:spMk id="3" creationId="{10D11129-82CA-4E8B-D617-6FB19F24B9FE}"/>
          </ac:spMkLst>
        </pc:spChg>
        <pc:spChg chg="add mod">
          <ac:chgData name="Clements, William" userId="cbdb0636-a496-422a-8d40-98c53d494d26" providerId="ADAL" clId="{2CEE2221-1218-1D46-8A0A-5F98BF272895}" dt="2022-10-26T23:26:20.786" v="1667" actId="1076"/>
          <ac:spMkLst>
            <pc:docMk/>
            <pc:sldMk cId="432581272" sldId="435"/>
            <ac:spMk id="19" creationId="{9845A4CB-9BF9-CA92-1136-5478509CF1D3}"/>
          </ac:spMkLst>
        </pc:spChg>
        <pc:spChg chg="mod">
          <ac:chgData name="Clements, William" userId="cbdb0636-a496-422a-8d40-98c53d494d26" providerId="ADAL" clId="{2CEE2221-1218-1D46-8A0A-5F98BF272895}" dt="2022-10-26T23:27:05.962" v="1698" actId="1076"/>
          <ac:spMkLst>
            <pc:docMk/>
            <pc:sldMk cId="432581272" sldId="435"/>
            <ac:spMk id="32" creationId="{D1A25006-85CF-8574-B28E-57C10B6177CF}"/>
          </ac:spMkLst>
        </pc:spChg>
        <pc:spChg chg="mod">
          <ac:chgData name="Clements, William" userId="cbdb0636-a496-422a-8d40-98c53d494d26" providerId="ADAL" clId="{2CEE2221-1218-1D46-8A0A-5F98BF272895}" dt="2022-10-26T23:27:05.962" v="1698" actId="1076"/>
          <ac:spMkLst>
            <pc:docMk/>
            <pc:sldMk cId="432581272" sldId="435"/>
            <ac:spMk id="33" creationId="{2FE128B8-D5E6-4D5E-A7E8-1659E1475EDF}"/>
          </ac:spMkLst>
        </pc:spChg>
        <pc:spChg chg="add mod">
          <ac:chgData name="Clements, William" userId="cbdb0636-a496-422a-8d40-98c53d494d26" providerId="ADAL" clId="{2CEE2221-1218-1D46-8A0A-5F98BF272895}" dt="2022-10-26T23:27:13.476" v="1700" actId="1076"/>
          <ac:spMkLst>
            <pc:docMk/>
            <pc:sldMk cId="432581272" sldId="435"/>
            <ac:spMk id="35" creationId="{24DF7FF6-D6B4-BDED-627F-F4D4595E5A50}"/>
          </ac:spMkLst>
        </pc:spChg>
        <pc:spChg chg="add mod">
          <ac:chgData name="Clements, William" userId="cbdb0636-a496-422a-8d40-98c53d494d26" providerId="ADAL" clId="{2CEE2221-1218-1D46-8A0A-5F98BF272895}" dt="2022-10-26T23:27:13.476" v="1700" actId="1076"/>
          <ac:spMkLst>
            <pc:docMk/>
            <pc:sldMk cId="432581272" sldId="435"/>
            <ac:spMk id="36" creationId="{347296DF-29B8-D85D-A543-00A63AB68595}"/>
          </ac:spMkLst>
        </pc:spChg>
        <pc:spChg chg="add mod">
          <ac:chgData name="Clements, William" userId="cbdb0636-a496-422a-8d40-98c53d494d26" providerId="ADAL" clId="{2CEE2221-1218-1D46-8A0A-5F98BF272895}" dt="2022-10-26T23:27:13.476" v="1700" actId="1076"/>
          <ac:spMkLst>
            <pc:docMk/>
            <pc:sldMk cId="432581272" sldId="435"/>
            <ac:spMk id="38" creationId="{B566E2A3-336B-572C-DCFF-2206F0A32C6A}"/>
          </ac:spMkLst>
        </pc:spChg>
        <pc:spChg chg="add del mod">
          <ac:chgData name="Clements, William" userId="cbdb0636-a496-422a-8d40-98c53d494d26" providerId="ADAL" clId="{2CEE2221-1218-1D46-8A0A-5F98BF272895}" dt="2022-10-26T23:27:08.561" v="1699" actId="478"/>
          <ac:spMkLst>
            <pc:docMk/>
            <pc:sldMk cId="432581272" sldId="435"/>
            <ac:spMk id="39" creationId="{69A84796-C563-A936-8910-D2B60564A84E}"/>
          </ac:spMkLst>
        </pc:spChg>
        <pc:spChg chg="add mod">
          <ac:chgData name="Clements, William" userId="cbdb0636-a496-422a-8d40-98c53d494d26" providerId="ADAL" clId="{2CEE2221-1218-1D46-8A0A-5F98BF272895}" dt="2022-10-26T23:27:52.253" v="1745" actId="1035"/>
          <ac:spMkLst>
            <pc:docMk/>
            <pc:sldMk cId="432581272" sldId="435"/>
            <ac:spMk id="41" creationId="{9FD3E32A-2103-FE9A-3A22-A5B4F688B5F4}"/>
          </ac:spMkLst>
        </pc:spChg>
        <pc:spChg chg="add mod">
          <ac:chgData name="Clements, William" userId="cbdb0636-a496-422a-8d40-98c53d494d26" providerId="ADAL" clId="{2CEE2221-1218-1D46-8A0A-5F98BF272895}" dt="2022-10-26T23:27:52.253" v="1745" actId="1035"/>
          <ac:spMkLst>
            <pc:docMk/>
            <pc:sldMk cId="432581272" sldId="435"/>
            <ac:spMk id="42" creationId="{FADE1A68-2613-C04C-8C08-5140B773F425}"/>
          </ac:spMkLst>
        </pc:spChg>
        <pc:spChg chg="add mod">
          <ac:chgData name="Clements, William" userId="cbdb0636-a496-422a-8d40-98c53d494d26" providerId="ADAL" clId="{2CEE2221-1218-1D46-8A0A-5F98BF272895}" dt="2022-10-26T23:27:52.253" v="1745" actId="1035"/>
          <ac:spMkLst>
            <pc:docMk/>
            <pc:sldMk cId="432581272" sldId="435"/>
            <ac:spMk id="44" creationId="{5AABFDF7-40FE-3822-429D-7D7CB48FAAD1}"/>
          </ac:spMkLst>
        </pc:spChg>
        <pc:spChg chg="add mod">
          <ac:chgData name="Clements, William" userId="cbdb0636-a496-422a-8d40-98c53d494d26" providerId="ADAL" clId="{2CEE2221-1218-1D46-8A0A-5F98BF272895}" dt="2022-10-26T23:27:52.253" v="1745" actId="1035"/>
          <ac:spMkLst>
            <pc:docMk/>
            <pc:sldMk cId="432581272" sldId="435"/>
            <ac:spMk id="45" creationId="{C9F30510-25B3-A893-9CC4-41A3B5C02774}"/>
          </ac:spMkLst>
        </pc:spChg>
        <pc:spChg chg="add mod">
          <ac:chgData name="Clements, William" userId="cbdb0636-a496-422a-8d40-98c53d494d26" providerId="ADAL" clId="{2CEE2221-1218-1D46-8A0A-5F98BF272895}" dt="2022-10-26T23:27:13.476" v="1700" actId="1076"/>
          <ac:spMkLst>
            <pc:docMk/>
            <pc:sldMk cId="432581272" sldId="435"/>
            <ac:spMk id="47" creationId="{FB984D0C-B97E-3D5F-F1EB-5224B6A7FC42}"/>
          </ac:spMkLst>
        </pc:spChg>
        <pc:spChg chg="add mod">
          <ac:chgData name="Clements, William" userId="cbdb0636-a496-422a-8d40-98c53d494d26" providerId="ADAL" clId="{2CEE2221-1218-1D46-8A0A-5F98BF272895}" dt="2022-10-26T23:28:13.921" v="1758" actId="1076"/>
          <ac:spMkLst>
            <pc:docMk/>
            <pc:sldMk cId="432581272" sldId="435"/>
            <ac:spMk id="50" creationId="{8D874347-D4AD-192F-9960-012700FEC4AB}"/>
          </ac:spMkLst>
        </pc:spChg>
        <pc:spChg chg="add mod">
          <ac:chgData name="Clements, William" userId="cbdb0636-a496-422a-8d40-98c53d494d26" providerId="ADAL" clId="{2CEE2221-1218-1D46-8A0A-5F98BF272895}" dt="2022-10-26T23:28:17.122" v="1759" actId="1076"/>
          <ac:spMkLst>
            <pc:docMk/>
            <pc:sldMk cId="432581272" sldId="435"/>
            <ac:spMk id="51" creationId="{A10699EC-E96B-482D-15F1-D9329BA5236D}"/>
          </ac:spMkLst>
        </pc:spChg>
        <pc:spChg chg="add mod">
          <ac:chgData name="Clements, William" userId="cbdb0636-a496-422a-8d40-98c53d494d26" providerId="ADAL" clId="{2CEE2221-1218-1D46-8A0A-5F98BF272895}" dt="2022-10-26T23:32:29.949" v="1823" actId="1076"/>
          <ac:spMkLst>
            <pc:docMk/>
            <pc:sldMk cId="432581272" sldId="435"/>
            <ac:spMk id="53" creationId="{0D88C551-6656-B166-50A2-8C147AAF9D46}"/>
          </ac:spMkLst>
        </pc:spChg>
        <pc:spChg chg="add mod">
          <ac:chgData name="Clements, William" userId="cbdb0636-a496-422a-8d40-98c53d494d26" providerId="ADAL" clId="{2CEE2221-1218-1D46-8A0A-5F98BF272895}" dt="2022-10-26T23:32:29.949" v="1823" actId="1076"/>
          <ac:spMkLst>
            <pc:docMk/>
            <pc:sldMk cId="432581272" sldId="435"/>
            <ac:spMk id="54" creationId="{B256AD2D-5553-6D57-21A9-4CBFD10284C4}"/>
          </ac:spMkLst>
        </pc:spChg>
        <pc:spChg chg="add mod">
          <ac:chgData name="Clements, William" userId="cbdb0636-a496-422a-8d40-98c53d494d26" providerId="ADAL" clId="{2CEE2221-1218-1D46-8A0A-5F98BF272895}" dt="2022-10-26T23:29:19.753" v="1782"/>
          <ac:spMkLst>
            <pc:docMk/>
            <pc:sldMk cId="432581272" sldId="435"/>
            <ac:spMk id="56" creationId="{C649E3A8-5C61-ED59-CC57-EFA6F0C39D6E}"/>
          </ac:spMkLst>
        </pc:spChg>
        <pc:spChg chg="add mod">
          <ac:chgData name="Clements, William" userId="cbdb0636-a496-422a-8d40-98c53d494d26" providerId="ADAL" clId="{2CEE2221-1218-1D46-8A0A-5F98BF272895}" dt="2022-10-26T23:29:19.753" v="1782"/>
          <ac:spMkLst>
            <pc:docMk/>
            <pc:sldMk cId="432581272" sldId="435"/>
            <ac:spMk id="57" creationId="{292AAE89-D498-3625-20FD-FFE8E817D89B}"/>
          </ac:spMkLst>
        </pc:spChg>
        <pc:spChg chg="add mod">
          <ac:chgData name="Clements, William" userId="cbdb0636-a496-422a-8d40-98c53d494d26" providerId="ADAL" clId="{2CEE2221-1218-1D46-8A0A-5F98BF272895}" dt="2022-10-26T23:29:19.753" v="1782"/>
          <ac:spMkLst>
            <pc:docMk/>
            <pc:sldMk cId="432581272" sldId="435"/>
            <ac:spMk id="59" creationId="{828658F1-944C-CCA9-024D-EAEDEB19713F}"/>
          </ac:spMkLst>
        </pc:spChg>
        <pc:spChg chg="add mod">
          <ac:chgData name="Clements, William" userId="cbdb0636-a496-422a-8d40-98c53d494d26" providerId="ADAL" clId="{2CEE2221-1218-1D46-8A0A-5F98BF272895}" dt="2022-10-26T23:29:19.753" v="1782"/>
          <ac:spMkLst>
            <pc:docMk/>
            <pc:sldMk cId="432581272" sldId="435"/>
            <ac:spMk id="60" creationId="{5BABD026-6B78-6255-A150-9D7397B6C44D}"/>
          </ac:spMkLst>
        </pc:spChg>
        <pc:spChg chg="add mod">
          <ac:chgData name="Clements, William" userId="cbdb0636-a496-422a-8d40-98c53d494d26" providerId="ADAL" clId="{2CEE2221-1218-1D46-8A0A-5F98BF272895}" dt="2022-10-26T23:29:19.753" v="1782"/>
          <ac:spMkLst>
            <pc:docMk/>
            <pc:sldMk cId="432581272" sldId="435"/>
            <ac:spMk id="62" creationId="{171D2FB7-5480-FE54-91BB-DD635327BCAD}"/>
          </ac:spMkLst>
        </pc:spChg>
        <pc:spChg chg="add mod">
          <ac:chgData name="Clements, William" userId="cbdb0636-a496-422a-8d40-98c53d494d26" providerId="ADAL" clId="{2CEE2221-1218-1D46-8A0A-5F98BF272895}" dt="2022-10-26T23:29:19.753" v="1782"/>
          <ac:spMkLst>
            <pc:docMk/>
            <pc:sldMk cId="432581272" sldId="435"/>
            <ac:spMk id="63" creationId="{DF5E8C07-6F04-962D-326F-C61D2AAFE463}"/>
          </ac:spMkLst>
        </pc:spChg>
        <pc:spChg chg="add mod">
          <ac:chgData name="Clements, William" userId="cbdb0636-a496-422a-8d40-98c53d494d26" providerId="ADAL" clId="{2CEE2221-1218-1D46-8A0A-5F98BF272895}" dt="2022-10-26T23:29:19.753" v="1782"/>
          <ac:spMkLst>
            <pc:docMk/>
            <pc:sldMk cId="432581272" sldId="435"/>
            <ac:spMk id="65" creationId="{A9EF6418-B2AC-4258-0D5C-8E9F5C2FC14F}"/>
          </ac:spMkLst>
        </pc:spChg>
        <pc:spChg chg="add mod">
          <ac:chgData name="Clements, William" userId="cbdb0636-a496-422a-8d40-98c53d494d26" providerId="ADAL" clId="{2CEE2221-1218-1D46-8A0A-5F98BF272895}" dt="2022-10-26T23:30:25.984" v="1811" actId="1036"/>
          <ac:spMkLst>
            <pc:docMk/>
            <pc:sldMk cId="432581272" sldId="435"/>
            <ac:spMk id="66" creationId="{C02E03F5-DDF6-B930-1E9D-A9F7C0C67481}"/>
          </ac:spMkLst>
        </pc:spChg>
        <pc:spChg chg="add mod">
          <ac:chgData name="Clements, William" userId="cbdb0636-a496-422a-8d40-98c53d494d26" providerId="ADAL" clId="{2CEE2221-1218-1D46-8A0A-5F98BF272895}" dt="2022-10-26T23:30:25.984" v="1811" actId="1036"/>
          <ac:spMkLst>
            <pc:docMk/>
            <pc:sldMk cId="432581272" sldId="435"/>
            <ac:spMk id="68" creationId="{2D91ACC8-2FED-951D-1C94-1A138201D734}"/>
          </ac:spMkLst>
        </pc:spChg>
        <pc:spChg chg="add del mod">
          <ac:chgData name="Clements, William" userId="cbdb0636-a496-422a-8d40-98c53d494d26" providerId="ADAL" clId="{2CEE2221-1218-1D46-8A0A-5F98BF272895}" dt="2022-10-26T23:30:05.035" v="1796"/>
          <ac:spMkLst>
            <pc:docMk/>
            <pc:sldMk cId="432581272" sldId="435"/>
            <ac:spMk id="69" creationId="{CE28BE2A-ACD5-9E31-889E-DCE592BDA198}"/>
          </ac:spMkLst>
        </pc:spChg>
        <pc:spChg chg="add del mod">
          <ac:chgData name="Clements, William" userId="cbdb0636-a496-422a-8d40-98c53d494d26" providerId="ADAL" clId="{2CEE2221-1218-1D46-8A0A-5F98BF272895}" dt="2022-10-26T23:30:05.035" v="1796"/>
          <ac:spMkLst>
            <pc:docMk/>
            <pc:sldMk cId="432581272" sldId="435"/>
            <ac:spMk id="70" creationId="{CBBB14C8-FD75-6869-AD54-EEDEBAC88B80}"/>
          </ac:spMkLst>
        </pc:spChg>
        <pc:spChg chg="add mod">
          <ac:chgData name="Clements, William" userId="cbdb0636-a496-422a-8d40-98c53d494d26" providerId="ADAL" clId="{2CEE2221-1218-1D46-8A0A-5F98BF272895}" dt="2022-10-26T23:30:44.532" v="1814" actId="1076"/>
          <ac:spMkLst>
            <pc:docMk/>
            <pc:sldMk cId="432581272" sldId="435"/>
            <ac:spMk id="73" creationId="{614C7400-A428-217C-0209-F8E939D21201}"/>
          </ac:spMkLst>
        </pc:spChg>
        <pc:spChg chg="add mod">
          <ac:chgData name="Clements, William" userId="cbdb0636-a496-422a-8d40-98c53d494d26" providerId="ADAL" clId="{2CEE2221-1218-1D46-8A0A-5F98BF272895}" dt="2022-10-26T23:30:51.726" v="1816" actId="1076"/>
          <ac:spMkLst>
            <pc:docMk/>
            <pc:sldMk cId="432581272" sldId="435"/>
            <ac:spMk id="74" creationId="{380DD214-EA2F-29D6-9A8E-6319BB47D2EE}"/>
          </ac:spMkLst>
        </pc:spChg>
        <pc:picChg chg="add mod">
          <ac:chgData name="Clements, William" userId="cbdb0636-a496-422a-8d40-98c53d494d26" providerId="ADAL" clId="{2CEE2221-1218-1D46-8A0A-5F98BF272895}" dt="2022-11-14T18:47:21.805" v="2288" actId="14100"/>
          <ac:picMkLst>
            <pc:docMk/>
            <pc:sldMk cId="432581272" sldId="435"/>
            <ac:picMk id="76" creationId="{8C441C42-2130-8AE5-32DB-B41C4E444220}"/>
          </ac:picMkLst>
        </pc:picChg>
        <pc:cxnChg chg="mod">
          <ac:chgData name="Clements, William" userId="cbdb0636-a496-422a-8d40-98c53d494d26" providerId="ADAL" clId="{2CEE2221-1218-1D46-8A0A-5F98BF272895}" dt="2022-10-26T23:27:05.962" v="1698" actId="1076"/>
          <ac:cxnSpMkLst>
            <pc:docMk/>
            <pc:sldMk cId="432581272" sldId="435"/>
            <ac:cxnSpMk id="72" creationId="{FF0F92B6-5394-D63A-35B2-14276C046883}"/>
          </ac:cxnSpMkLst>
        </pc:cxnChg>
      </pc:sldChg>
      <pc:sldChg chg="addSp modSp add">
        <pc:chgData name="Clements, William" userId="cbdb0636-a496-422a-8d40-98c53d494d26" providerId="ADAL" clId="{2CEE2221-1218-1D46-8A0A-5F98BF272895}" dt="2022-10-27T15:51:47.306" v="1830"/>
        <pc:sldMkLst>
          <pc:docMk/>
          <pc:sldMk cId="3402487510" sldId="436"/>
        </pc:sldMkLst>
        <pc:picChg chg="add mod">
          <ac:chgData name="Clements, William" userId="cbdb0636-a496-422a-8d40-98c53d494d26" providerId="ADAL" clId="{2CEE2221-1218-1D46-8A0A-5F98BF272895}" dt="2022-10-27T15:51:47.306" v="1830"/>
          <ac:picMkLst>
            <pc:docMk/>
            <pc:sldMk cId="3402487510" sldId="436"/>
            <ac:picMk id="2" creationId="{99F2B6CB-70C9-FBB9-EC62-D6A5B8809586}"/>
          </ac:picMkLst>
        </pc:picChg>
        <pc:picChg chg="add mod">
          <ac:chgData name="Clements, William" userId="cbdb0636-a496-422a-8d40-98c53d494d26" providerId="ADAL" clId="{2CEE2221-1218-1D46-8A0A-5F98BF272895}" dt="2022-10-27T15:51:47.306" v="1830"/>
          <ac:picMkLst>
            <pc:docMk/>
            <pc:sldMk cId="3402487510" sldId="436"/>
            <ac:picMk id="4" creationId="{6430CCCE-3E86-F680-60BF-C88F9F402CA1}"/>
          </ac:picMkLst>
        </pc:picChg>
      </pc:sldChg>
      <pc:sldChg chg="addSp delSp modSp add del mod">
        <pc:chgData name="Clements, William" userId="cbdb0636-a496-422a-8d40-98c53d494d26" providerId="ADAL" clId="{2CEE2221-1218-1D46-8A0A-5F98BF272895}" dt="2022-10-27T15:58:30.396" v="1895" actId="2696"/>
        <pc:sldMkLst>
          <pc:docMk/>
          <pc:sldMk cId="3288026633" sldId="437"/>
        </pc:sldMkLst>
        <pc:spChg chg="add mod">
          <ac:chgData name="Clements, William" userId="cbdb0636-a496-422a-8d40-98c53d494d26" providerId="ADAL" clId="{2CEE2221-1218-1D46-8A0A-5F98BF272895}" dt="2022-10-27T15:54:40.832" v="1860"/>
          <ac:spMkLst>
            <pc:docMk/>
            <pc:sldMk cId="3288026633" sldId="437"/>
            <ac:spMk id="13" creationId="{A4C7C841-7C30-8EBA-5F80-BC7F7901D3CD}"/>
          </ac:spMkLst>
        </pc:spChg>
        <pc:spChg chg="add del mod">
          <ac:chgData name="Clements, William" userId="cbdb0636-a496-422a-8d40-98c53d494d26" providerId="ADAL" clId="{2CEE2221-1218-1D46-8A0A-5F98BF272895}" dt="2022-10-27T15:56:33.602" v="1878"/>
          <ac:spMkLst>
            <pc:docMk/>
            <pc:sldMk cId="3288026633" sldId="437"/>
            <ac:spMk id="14" creationId="{E3923147-D524-C01F-F1D2-B34B9125BB87}"/>
          </ac:spMkLst>
        </pc:spChg>
        <pc:spChg chg="add del mod">
          <ac:chgData name="Clements, William" userId="cbdb0636-a496-422a-8d40-98c53d494d26" providerId="ADAL" clId="{2CEE2221-1218-1D46-8A0A-5F98BF272895}" dt="2022-10-27T15:56:33.602" v="1878"/>
          <ac:spMkLst>
            <pc:docMk/>
            <pc:sldMk cId="3288026633" sldId="437"/>
            <ac:spMk id="15" creationId="{A56099BD-9EFD-5358-0667-A4C9EA091146}"/>
          </ac:spMkLst>
        </pc:spChg>
        <pc:spChg chg="add del mod">
          <ac:chgData name="Clements, William" userId="cbdb0636-a496-422a-8d40-98c53d494d26" providerId="ADAL" clId="{2CEE2221-1218-1D46-8A0A-5F98BF272895}" dt="2022-10-27T15:56:33.602" v="1878"/>
          <ac:spMkLst>
            <pc:docMk/>
            <pc:sldMk cId="3288026633" sldId="437"/>
            <ac:spMk id="18" creationId="{A6493670-6404-2893-DF00-2B22E4B0E53A}"/>
          </ac:spMkLst>
        </pc:spChg>
        <pc:spChg chg="add del mod">
          <ac:chgData name="Clements, William" userId="cbdb0636-a496-422a-8d40-98c53d494d26" providerId="ADAL" clId="{2CEE2221-1218-1D46-8A0A-5F98BF272895}" dt="2022-10-27T15:56:33.602" v="1878"/>
          <ac:spMkLst>
            <pc:docMk/>
            <pc:sldMk cId="3288026633" sldId="437"/>
            <ac:spMk id="19" creationId="{F1A34223-ED94-8996-8B5E-A07C6AE6A63A}"/>
          </ac:spMkLst>
        </pc:spChg>
        <pc:spChg chg="add del mod">
          <ac:chgData name="Clements, William" userId="cbdb0636-a496-422a-8d40-98c53d494d26" providerId="ADAL" clId="{2CEE2221-1218-1D46-8A0A-5F98BF272895}" dt="2022-10-27T15:56:33.602" v="1878"/>
          <ac:spMkLst>
            <pc:docMk/>
            <pc:sldMk cId="3288026633" sldId="437"/>
            <ac:spMk id="21" creationId="{3E10ABE0-1768-A222-57BC-4E69134AECFF}"/>
          </ac:spMkLst>
        </pc:spChg>
        <pc:spChg chg="del">
          <ac:chgData name="Clements, William" userId="cbdb0636-a496-422a-8d40-98c53d494d26" providerId="ADAL" clId="{2CEE2221-1218-1D46-8A0A-5F98BF272895}" dt="2022-10-27T15:58:26.319" v="1894" actId="478"/>
          <ac:spMkLst>
            <pc:docMk/>
            <pc:sldMk cId="3288026633" sldId="437"/>
            <ac:spMk id="22" creationId="{9ADA13CC-511A-657C-D026-8F8CD57A63ED}"/>
          </ac:spMkLst>
        </pc:spChg>
        <pc:spChg chg="del">
          <ac:chgData name="Clements, William" userId="cbdb0636-a496-422a-8d40-98c53d494d26" providerId="ADAL" clId="{2CEE2221-1218-1D46-8A0A-5F98BF272895}" dt="2022-10-27T15:58:26.319" v="1894" actId="478"/>
          <ac:spMkLst>
            <pc:docMk/>
            <pc:sldMk cId="3288026633" sldId="437"/>
            <ac:spMk id="23" creationId="{21D406B0-2FEC-8758-3B8C-3918FCA1FC32}"/>
          </ac:spMkLst>
        </pc:spChg>
        <pc:spChg chg="add del mod">
          <ac:chgData name="Clements, William" userId="cbdb0636-a496-422a-8d40-98c53d494d26" providerId="ADAL" clId="{2CEE2221-1218-1D46-8A0A-5F98BF272895}" dt="2022-10-27T15:56:33.602" v="1878"/>
          <ac:spMkLst>
            <pc:docMk/>
            <pc:sldMk cId="3288026633" sldId="437"/>
            <ac:spMk id="24" creationId="{2823AF7E-9667-2DB3-78A6-23E5A71E1EAD}"/>
          </ac:spMkLst>
        </pc:spChg>
        <pc:spChg chg="del">
          <ac:chgData name="Clements, William" userId="cbdb0636-a496-422a-8d40-98c53d494d26" providerId="ADAL" clId="{2CEE2221-1218-1D46-8A0A-5F98BF272895}" dt="2022-10-27T15:58:26.319" v="1894" actId="478"/>
          <ac:spMkLst>
            <pc:docMk/>
            <pc:sldMk cId="3288026633" sldId="437"/>
            <ac:spMk id="25" creationId="{CB42C5DE-ED1A-A49A-907D-6C3D0294838F}"/>
          </ac:spMkLst>
        </pc:spChg>
        <pc:spChg chg="add del mod">
          <ac:chgData name="Clements, William" userId="cbdb0636-a496-422a-8d40-98c53d494d26" providerId="ADAL" clId="{2CEE2221-1218-1D46-8A0A-5F98BF272895}" dt="2022-10-27T15:56:33.602" v="1878"/>
          <ac:spMkLst>
            <pc:docMk/>
            <pc:sldMk cId="3288026633" sldId="437"/>
            <ac:spMk id="26" creationId="{9F0360DB-4BB1-0AD4-0BB2-01CDCF26043E}"/>
          </ac:spMkLst>
        </pc:spChg>
        <pc:spChg chg="del">
          <ac:chgData name="Clements, William" userId="cbdb0636-a496-422a-8d40-98c53d494d26" providerId="ADAL" clId="{2CEE2221-1218-1D46-8A0A-5F98BF272895}" dt="2022-10-27T15:58:26.319" v="1894" actId="478"/>
          <ac:spMkLst>
            <pc:docMk/>
            <pc:sldMk cId="3288026633" sldId="437"/>
            <ac:spMk id="27" creationId="{9A8D303F-CD54-E05F-A1BF-F074FB921F1F}"/>
          </ac:spMkLst>
        </pc:spChg>
        <pc:spChg chg="del">
          <ac:chgData name="Clements, William" userId="cbdb0636-a496-422a-8d40-98c53d494d26" providerId="ADAL" clId="{2CEE2221-1218-1D46-8A0A-5F98BF272895}" dt="2022-10-27T15:58:26.319" v="1894" actId="478"/>
          <ac:spMkLst>
            <pc:docMk/>
            <pc:sldMk cId="3288026633" sldId="437"/>
            <ac:spMk id="29" creationId="{9ADA2CD7-CCE7-152F-A631-0CA85DC124AD}"/>
          </ac:spMkLst>
        </pc:spChg>
        <pc:spChg chg="del">
          <ac:chgData name="Clements, William" userId="cbdb0636-a496-422a-8d40-98c53d494d26" providerId="ADAL" clId="{2CEE2221-1218-1D46-8A0A-5F98BF272895}" dt="2022-10-27T15:58:26.319" v="1894" actId="478"/>
          <ac:spMkLst>
            <pc:docMk/>
            <pc:sldMk cId="3288026633" sldId="437"/>
            <ac:spMk id="30" creationId="{BA86EB95-A76E-E332-2797-037B307493FD}"/>
          </ac:spMkLst>
        </pc:spChg>
        <pc:spChg chg="del">
          <ac:chgData name="Clements, William" userId="cbdb0636-a496-422a-8d40-98c53d494d26" providerId="ADAL" clId="{2CEE2221-1218-1D46-8A0A-5F98BF272895}" dt="2022-10-27T15:58:26.319" v="1894" actId="478"/>
          <ac:spMkLst>
            <pc:docMk/>
            <pc:sldMk cId="3288026633" sldId="437"/>
            <ac:spMk id="31" creationId="{7C13F73F-23D9-409B-B812-72229CF31B85}"/>
          </ac:spMkLst>
        </pc:spChg>
      </pc:sldChg>
      <pc:sldChg chg="addSp delSp modSp add mod">
        <pc:chgData name="Clements, William" userId="cbdb0636-a496-422a-8d40-98c53d494d26" providerId="ADAL" clId="{2CEE2221-1218-1D46-8A0A-5F98BF272895}" dt="2022-10-27T15:53:05.287" v="1843"/>
        <pc:sldMkLst>
          <pc:docMk/>
          <pc:sldMk cId="4145837024" sldId="438"/>
        </pc:sldMkLst>
        <pc:spChg chg="add mod">
          <ac:chgData name="Clements, William" userId="cbdb0636-a496-422a-8d40-98c53d494d26" providerId="ADAL" clId="{2CEE2221-1218-1D46-8A0A-5F98BF272895}" dt="2022-10-27T15:53:05.287" v="1843"/>
          <ac:spMkLst>
            <pc:docMk/>
            <pc:sldMk cId="4145837024" sldId="438"/>
            <ac:spMk id="15" creationId="{E4CD4D9D-2EC6-263F-86AC-8CEB52BDBDCF}"/>
          </ac:spMkLst>
        </pc:spChg>
        <pc:spChg chg="add mod">
          <ac:chgData name="Clements, William" userId="cbdb0636-a496-422a-8d40-98c53d494d26" providerId="ADAL" clId="{2CEE2221-1218-1D46-8A0A-5F98BF272895}" dt="2022-10-27T15:53:05.287" v="1843"/>
          <ac:spMkLst>
            <pc:docMk/>
            <pc:sldMk cId="4145837024" sldId="438"/>
            <ac:spMk id="18" creationId="{940958D4-2254-6626-A1C1-F5EF3BB04143}"/>
          </ac:spMkLst>
        </pc:spChg>
        <pc:spChg chg="add mod">
          <ac:chgData name="Clements, William" userId="cbdb0636-a496-422a-8d40-98c53d494d26" providerId="ADAL" clId="{2CEE2221-1218-1D46-8A0A-5F98BF272895}" dt="2022-10-27T15:53:05.287" v="1843"/>
          <ac:spMkLst>
            <pc:docMk/>
            <pc:sldMk cId="4145837024" sldId="438"/>
            <ac:spMk id="19" creationId="{9AC64D15-24D4-290B-0345-4D4B21A1A9FA}"/>
          </ac:spMkLst>
        </pc:spChg>
        <pc:spChg chg="add mod">
          <ac:chgData name="Clements, William" userId="cbdb0636-a496-422a-8d40-98c53d494d26" providerId="ADAL" clId="{2CEE2221-1218-1D46-8A0A-5F98BF272895}" dt="2022-10-27T15:53:05.287" v="1843"/>
          <ac:spMkLst>
            <pc:docMk/>
            <pc:sldMk cId="4145837024" sldId="438"/>
            <ac:spMk id="21" creationId="{A1573C44-99DF-F40A-372D-4DCFE5A3D31F}"/>
          </ac:spMkLst>
        </pc:spChg>
        <pc:spChg chg="del">
          <ac:chgData name="Clements, William" userId="cbdb0636-a496-422a-8d40-98c53d494d26" providerId="ADAL" clId="{2CEE2221-1218-1D46-8A0A-5F98BF272895}" dt="2022-10-27T15:52:27.048" v="1836" actId="478"/>
          <ac:spMkLst>
            <pc:docMk/>
            <pc:sldMk cId="4145837024" sldId="438"/>
            <ac:spMk id="22" creationId="{9ADA13CC-511A-657C-D026-8F8CD57A63ED}"/>
          </ac:spMkLst>
        </pc:spChg>
        <pc:spChg chg="del">
          <ac:chgData name="Clements, William" userId="cbdb0636-a496-422a-8d40-98c53d494d26" providerId="ADAL" clId="{2CEE2221-1218-1D46-8A0A-5F98BF272895}" dt="2022-10-27T15:52:27.048" v="1836" actId="478"/>
          <ac:spMkLst>
            <pc:docMk/>
            <pc:sldMk cId="4145837024" sldId="438"/>
            <ac:spMk id="23" creationId="{21D406B0-2FEC-8758-3B8C-3918FCA1FC32}"/>
          </ac:spMkLst>
        </pc:spChg>
        <pc:spChg chg="add mod">
          <ac:chgData name="Clements, William" userId="cbdb0636-a496-422a-8d40-98c53d494d26" providerId="ADAL" clId="{2CEE2221-1218-1D46-8A0A-5F98BF272895}" dt="2022-10-27T15:53:05.287" v="1843"/>
          <ac:spMkLst>
            <pc:docMk/>
            <pc:sldMk cId="4145837024" sldId="438"/>
            <ac:spMk id="24" creationId="{E7890AF7-86A2-7AEA-A23B-7D49F107A326}"/>
          </ac:spMkLst>
        </pc:spChg>
        <pc:spChg chg="del">
          <ac:chgData name="Clements, William" userId="cbdb0636-a496-422a-8d40-98c53d494d26" providerId="ADAL" clId="{2CEE2221-1218-1D46-8A0A-5F98BF272895}" dt="2022-10-27T15:52:27.048" v="1836" actId="478"/>
          <ac:spMkLst>
            <pc:docMk/>
            <pc:sldMk cId="4145837024" sldId="438"/>
            <ac:spMk id="25" creationId="{CB42C5DE-ED1A-A49A-907D-6C3D0294838F}"/>
          </ac:spMkLst>
        </pc:spChg>
        <pc:spChg chg="add mod">
          <ac:chgData name="Clements, William" userId="cbdb0636-a496-422a-8d40-98c53d494d26" providerId="ADAL" clId="{2CEE2221-1218-1D46-8A0A-5F98BF272895}" dt="2022-10-27T15:53:05.287" v="1843"/>
          <ac:spMkLst>
            <pc:docMk/>
            <pc:sldMk cId="4145837024" sldId="438"/>
            <ac:spMk id="26" creationId="{480EC44C-05ED-13AA-E2D5-A86056952097}"/>
          </ac:spMkLst>
        </pc:spChg>
        <pc:spChg chg="del">
          <ac:chgData name="Clements, William" userId="cbdb0636-a496-422a-8d40-98c53d494d26" providerId="ADAL" clId="{2CEE2221-1218-1D46-8A0A-5F98BF272895}" dt="2022-10-27T15:52:27.048" v="1836" actId="478"/>
          <ac:spMkLst>
            <pc:docMk/>
            <pc:sldMk cId="4145837024" sldId="438"/>
            <ac:spMk id="27" creationId="{9A8D303F-CD54-E05F-A1BF-F074FB921F1F}"/>
          </ac:spMkLst>
        </pc:spChg>
        <pc:spChg chg="del">
          <ac:chgData name="Clements, William" userId="cbdb0636-a496-422a-8d40-98c53d494d26" providerId="ADAL" clId="{2CEE2221-1218-1D46-8A0A-5F98BF272895}" dt="2022-10-27T15:52:27.048" v="1836" actId="478"/>
          <ac:spMkLst>
            <pc:docMk/>
            <pc:sldMk cId="4145837024" sldId="438"/>
            <ac:spMk id="29" creationId="{9ADA2CD7-CCE7-152F-A631-0CA85DC124AD}"/>
          </ac:spMkLst>
        </pc:spChg>
        <pc:spChg chg="del">
          <ac:chgData name="Clements, William" userId="cbdb0636-a496-422a-8d40-98c53d494d26" providerId="ADAL" clId="{2CEE2221-1218-1D46-8A0A-5F98BF272895}" dt="2022-10-27T15:52:27.048" v="1836" actId="478"/>
          <ac:spMkLst>
            <pc:docMk/>
            <pc:sldMk cId="4145837024" sldId="438"/>
            <ac:spMk id="30" creationId="{BA86EB95-A76E-E332-2797-037B307493FD}"/>
          </ac:spMkLst>
        </pc:spChg>
        <pc:spChg chg="del">
          <ac:chgData name="Clements, William" userId="cbdb0636-a496-422a-8d40-98c53d494d26" providerId="ADAL" clId="{2CEE2221-1218-1D46-8A0A-5F98BF272895}" dt="2022-10-27T15:52:27.048" v="1836" actId="478"/>
          <ac:spMkLst>
            <pc:docMk/>
            <pc:sldMk cId="4145837024" sldId="438"/>
            <ac:spMk id="31" creationId="{7C13F73F-23D9-409B-B812-72229CF31B85}"/>
          </ac:spMkLst>
        </pc:spChg>
        <pc:picChg chg="add mod">
          <ac:chgData name="Clements, William" userId="cbdb0636-a496-422a-8d40-98c53d494d26" providerId="ADAL" clId="{2CEE2221-1218-1D46-8A0A-5F98BF272895}" dt="2022-10-27T15:52:37.443" v="1839" actId="14100"/>
          <ac:picMkLst>
            <pc:docMk/>
            <pc:sldMk cId="4145837024" sldId="438"/>
            <ac:picMk id="13" creationId="{50FF3957-A4F0-D434-BCCC-04DB33B2D301}"/>
          </ac:picMkLst>
        </pc:picChg>
        <pc:picChg chg="add mod">
          <ac:chgData name="Clements, William" userId="cbdb0636-a496-422a-8d40-98c53d494d26" providerId="ADAL" clId="{2CEE2221-1218-1D46-8A0A-5F98BF272895}" dt="2022-10-27T15:52:45.380" v="1842" actId="14100"/>
          <ac:picMkLst>
            <pc:docMk/>
            <pc:sldMk cId="4145837024" sldId="438"/>
            <ac:picMk id="14" creationId="{9497C11C-1E78-A444-4854-5CBBCBA0AB5D}"/>
          </ac:picMkLst>
        </pc:picChg>
      </pc:sldChg>
      <pc:sldChg chg="addSp delSp modSp add del mod ord">
        <pc:chgData name="Clements, William" userId="cbdb0636-a496-422a-8d40-98c53d494d26" providerId="ADAL" clId="{2CEE2221-1218-1D46-8A0A-5F98BF272895}" dt="2022-10-27T15:58:14.259" v="1892" actId="2696"/>
        <pc:sldMkLst>
          <pc:docMk/>
          <pc:sldMk cId="1916347142" sldId="439"/>
        </pc:sldMkLst>
        <pc:spChg chg="add mod">
          <ac:chgData name="Clements, William" userId="cbdb0636-a496-422a-8d40-98c53d494d26" providerId="ADAL" clId="{2CEE2221-1218-1D46-8A0A-5F98BF272895}" dt="2022-10-27T15:56:13.034" v="1874"/>
          <ac:spMkLst>
            <pc:docMk/>
            <pc:sldMk cId="1916347142" sldId="439"/>
            <ac:spMk id="14" creationId="{63C238A2-EECC-E7B0-F37A-09A01E3B1581}"/>
          </ac:spMkLst>
        </pc:spChg>
        <pc:spChg chg="add mod">
          <ac:chgData name="Clements, William" userId="cbdb0636-a496-422a-8d40-98c53d494d26" providerId="ADAL" clId="{2CEE2221-1218-1D46-8A0A-5F98BF272895}" dt="2022-10-27T15:56:13.034" v="1874"/>
          <ac:spMkLst>
            <pc:docMk/>
            <pc:sldMk cId="1916347142" sldId="439"/>
            <ac:spMk id="15" creationId="{B437007D-F8A3-0CDD-955B-0264C7A4EE90}"/>
          </ac:spMkLst>
        </pc:spChg>
        <pc:spChg chg="add mod">
          <ac:chgData name="Clements, William" userId="cbdb0636-a496-422a-8d40-98c53d494d26" providerId="ADAL" clId="{2CEE2221-1218-1D46-8A0A-5F98BF272895}" dt="2022-10-27T15:56:13.034" v="1874"/>
          <ac:spMkLst>
            <pc:docMk/>
            <pc:sldMk cId="1916347142" sldId="439"/>
            <ac:spMk id="18" creationId="{C5988643-B443-D7BD-F87E-91C406FDF3C3}"/>
          </ac:spMkLst>
        </pc:spChg>
        <pc:spChg chg="add mod">
          <ac:chgData name="Clements, William" userId="cbdb0636-a496-422a-8d40-98c53d494d26" providerId="ADAL" clId="{2CEE2221-1218-1D46-8A0A-5F98BF272895}" dt="2022-10-27T15:56:13.034" v="1874"/>
          <ac:spMkLst>
            <pc:docMk/>
            <pc:sldMk cId="1916347142" sldId="439"/>
            <ac:spMk id="19" creationId="{CF57C4A0-4FC2-71F2-9A58-87CB4DE5CBCA}"/>
          </ac:spMkLst>
        </pc:spChg>
        <pc:spChg chg="add mod">
          <ac:chgData name="Clements, William" userId="cbdb0636-a496-422a-8d40-98c53d494d26" providerId="ADAL" clId="{2CEE2221-1218-1D46-8A0A-5F98BF272895}" dt="2022-10-27T15:56:13.034" v="1874"/>
          <ac:spMkLst>
            <pc:docMk/>
            <pc:sldMk cId="1916347142" sldId="439"/>
            <ac:spMk id="21" creationId="{B3B46A3B-3566-AF03-BCB8-A2B7126A4EDB}"/>
          </ac:spMkLst>
        </pc:spChg>
        <pc:spChg chg="del">
          <ac:chgData name="Clements, William" userId="cbdb0636-a496-422a-8d40-98c53d494d26" providerId="ADAL" clId="{2CEE2221-1218-1D46-8A0A-5F98BF272895}" dt="2022-10-27T15:53:41.101" v="1848" actId="478"/>
          <ac:spMkLst>
            <pc:docMk/>
            <pc:sldMk cId="1916347142" sldId="439"/>
            <ac:spMk id="22" creationId="{9ADA13CC-511A-657C-D026-8F8CD57A63ED}"/>
          </ac:spMkLst>
        </pc:spChg>
        <pc:spChg chg="del">
          <ac:chgData name="Clements, William" userId="cbdb0636-a496-422a-8d40-98c53d494d26" providerId="ADAL" clId="{2CEE2221-1218-1D46-8A0A-5F98BF272895}" dt="2022-10-27T15:53:41.101" v="1848" actId="478"/>
          <ac:spMkLst>
            <pc:docMk/>
            <pc:sldMk cId="1916347142" sldId="439"/>
            <ac:spMk id="23" creationId="{21D406B0-2FEC-8758-3B8C-3918FCA1FC32}"/>
          </ac:spMkLst>
        </pc:spChg>
        <pc:spChg chg="add mod">
          <ac:chgData name="Clements, William" userId="cbdb0636-a496-422a-8d40-98c53d494d26" providerId="ADAL" clId="{2CEE2221-1218-1D46-8A0A-5F98BF272895}" dt="2022-10-27T15:56:13.034" v="1874"/>
          <ac:spMkLst>
            <pc:docMk/>
            <pc:sldMk cId="1916347142" sldId="439"/>
            <ac:spMk id="24" creationId="{3E561DD8-BBDC-38C0-1F56-3C8A3F436B00}"/>
          </ac:spMkLst>
        </pc:spChg>
        <pc:spChg chg="del">
          <ac:chgData name="Clements, William" userId="cbdb0636-a496-422a-8d40-98c53d494d26" providerId="ADAL" clId="{2CEE2221-1218-1D46-8A0A-5F98BF272895}" dt="2022-10-27T15:53:41.101" v="1848" actId="478"/>
          <ac:spMkLst>
            <pc:docMk/>
            <pc:sldMk cId="1916347142" sldId="439"/>
            <ac:spMk id="25" creationId="{CB42C5DE-ED1A-A49A-907D-6C3D0294838F}"/>
          </ac:spMkLst>
        </pc:spChg>
        <pc:spChg chg="add mod">
          <ac:chgData name="Clements, William" userId="cbdb0636-a496-422a-8d40-98c53d494d26" providerId="ADAL" clId="{2CEE2221-1218-1D46-8A0A-5F98BF272895}" dt="2022-10-27T15:56:13.034" v="1874"/>
          <ac:spMkLst>
            <pc:docMk/>
            <pc:sldMk cId="1916347142" sldId="439"/>
            <ac:spMk id="26" creationId="{27E156CA-9F80-D48D-0646-D83D5B1C08A7}"/>
          </ac:spMkLst>
        </pc:spChg>
        <pc:spChg chg="del">
          <ac:chgData name="Clements, William" userId="cbdb0636-a496-422a-8d40-98c53d494d26" providerId="ADAL" clId="{2CEE2221-1218-1D46-8A0A-5F98BF272895}" dt="2022-10-27T15:53:41.101" v="1848" actId="478"/>
          <ac:spMkLst>
            <pc:docMk/>
            <pc:sldMk cId="1916347142" sldId="439"/>
            <ac:spMk id="27" creationId="{9A8D303F-CD54-E05F-A1BF-F074FB921F1F}"/>
          </ac:spMkLst>
        </pc:spChg>
        <pc:spChg chg="add mod">
          <ac:chgData name="Clements, William" userId="cbdb0636-a496-422a-8d40-98c53d494d26" providerId="ADAL" clId="{2CEE2221-1218-1D46-8A0A-5F98BF272895}" dt="2022-10-27T15:56:13.034" v="1874"/>
          <ac:spMkLst>
            <pc:docMk/>
            <pc:sldMk cId="1916347142" sldId="439"/>
            <ac:spMk id="28" creationId="{A74838CA-F293-77EB-635E-A44EFCFA4D61}"/>
          </ac:spMkLst>
        </pc:spChg>
        <pc:spChg chg="del">
          <ac:chgData name="Clements, William" userId="cbdb0636-a496-422a-8d40-98c53d494d26" providerId="ADAL" clId="{2CEE2221-1218-1D46-8A0A-5F98BF272895}" dt="2022-10-27T15:53:41.101" v="1848" actId="478"/>
          <ac:spMkLst>
            <pc:docMk/>
            <pc:sldMk cId="1916347142" sldId="439"/>
            <ac:spMk id="29" creationId="{9ADA2CD7-CCE7-152F-A631-0CA85DC124AD}"/>
          </ac:spMkLst>
        </pc:spChg>
        <pc:spChg chg="del">
          <ac:chgData name="Clements, William" userId="cbdb0636-a496-422a-8d40-98c53d494d26" providerId="ADAL" clId="{2CEE2221-1218-1D46-8A0A-5F98BF272895}" dt="2022-10-27T15:53:41.101" v="1848" actId="478"/>
          <ac:spMkLst>
            <pc:docMk/>
            <pc:sldMk cId="1916347142" sldId="439"/>
            <ac:spMk id="30" creationId="{BA86EB95-A76E-E332-2797-037B307493FD}"/>
          </ac:spMkLst>
        </pc:spChg>
        <pc:spChg chg="del">
          <ac:chgData name="Clements, William" userId="cbdb0636-a496-422a-8d40-98c53d494d26" providerId="ADAL" clId="{2CEE2221-1218-1D46-8A0A-5F98BF272895}" dt="2022-10-27T15:53:41.101" v="1848" actId="478"/>
          <ac:spMkLst>
            <pc:docMk/>
            <pc:sldMk cId="1916347142" sldId="439"/>
            <ac:spMk id="31" creationId="{7C13F73F-23D9-409B-B812-72229CF31B85}"/>
          </ac:spMkLst>
        </pc:spChg>
        <pc:spChg chg="add mod">
          <ac:chgData name="Clements, William" userId="cbdb0636-a496-422a-8d40-98c53d494d26" providerId="ADAL" clId="{2CEE2221-1218-1D46-8A0A-5F98BF272895}" dt="2022-10-27T15:56:13.034" v="1874"/>
          <ac:spMkLst>
            <pc:docMk/>
            <pc:sldMk cId="1916347142" sldId="439"/>
            <ac:spMk id="38" creationId="{C88C717C-AE73-1945-E164-86272D7AD8EA}"/>
          </ac:spMkLst>
        </pc:spChg>
        <pc:picChg chg="add mod">
          <ac:chgData name="Clements, William" userId="cbdb0636-a496-422a-8d40-98c53d494d26" providerId="ADAL" clId="{2CEE2221-1218-1D46-8A0A-5F98BF272895}" dt="2022-10-27T15:56:17.150" v="1875" actId="166"/>
          <ac:picMkLst>
            <pc:docMk/>
            <pc:sldMk cId="1916347142" sldId="439"/>
            <ac:picMk id="13" creationId="{580010E8-7174-DD88-3B50-F78999B8CB59}"/>
          </ac:picMkLst>
        </pc:picChg>
      </pc:sldChg>
      <pc:sldChg chg="addSp delSp modSp add mod">
        <pc:chgData name="Clements, William" userId="cbdb0636-a496-422a-8d40-98c53d494d26" providerId="ADAL" clId="{2CEE2221-1218-1D46-8A0A-5F98BF272895}" dt="2022-10-27T15:54:17.317" v="1855" actId="1076"/>
        <pc:sldMkLst>
          <pc:docMk/>
          <pc:sldMk cId="347783744" sldId="440"/>
        </pc:sldMkLst>
        <pc:spChg chg="add mod">
          <ac:chgData name="Clements, William" userId="cbdb0636-a496-422a-8d40-98c53d494d26" providerId="ADAL" clId="{2CEE2221-1218-1D46-8A0A-5F98BF272895}" dt="2022-10-27T15:54:17.317" v="1855" actId="1076"/>
          <ac:spMkLst>
            <pc:docMk/>
            <pc:sldMk cId="347783744" sldId="440"/>
            <ac:spMk id="22" creationId="{284CD46F-05CA-122B-175D-E294F3469FB9}"/>
          </ac:spMkLst>
        </pc:spChg>
        <pc:picChg chg="del">
          <ac:chgData name="Clements, William" userId="cbdb0636-a496-422a-8d40-98c53d494d26" providerId="ADAL" clId="{2CEE2221-1218-1D46-8A0A-5F98BF272895}" dt="2022-10-27T15:53:55.650" v="1851" actId="478"/>
          <ac:picMkLst>
            <pc:docMk/>
            <pc:sldMk cId="347783744" sldId="440"/>
            <ac:picMk id="13" creationId="{50FF3957-A4F0-D434-BCCC-04DB33B2D301}"/>
          </ac:picMkLst>
        </pc:picChg>
        <pc:picChg chg="del">
          <ac:chgData name="Clements, William" userId="cbdb0636-a496-422a-8d40-98c53d494d26" providerId="ADAL" clId="{2CEE2221-1218-1D46-8A0A-5F98BF272895}" dt="2022-10-27T15:53:56.118" v="1852" actId="478"/>
          <ac:picMkLst>
            <pc:docMk/>
            <pc:sldMk cId="347783744" sldId="440"/>
            <ac:picMk id="14" creationId="{9497C11C-1E78-A444-4854-5CBBCBA0AB5D}"/>
          </ac:picMkLst>
        </pc:picChg>
      </pc:sldChg>
      <pc:sldChg chg="addSp delSp modSp add mod">
        <pc:chgData name="Clements, William" userId="cbdb0636-a496-422a-8d40-98c53d494d26" providerId="ADAL" clId="{2CEE2221-1218-1D46-8A0A-5F98BF272895}" dt="2022-10-27T15:58:06.761" v="1891" actId="478"/>
        <pc:sldMkLst>
          <pc:docMk/>
          <pc:sldMk cId="1302823323" sldId="441"/>
        </pc:sldMkLst>
        <pc:spChg chg="add mod">
          <ac:chgData name="Clements, William" userId="cbdb0636-a496-422a-8d40-98c53d494d26" providerId="ADAL" clId="{2CEE2221-1218-1D46-8A0A-5F98BF272895}" dt="2022-10-27T15:58:04.872" v="1890" actId="1076"/>
          <ac:spMkLst>
            <pc:docMk/>
            <pc:sldMk cId="1302823323" sldId="441"/>
            <ac:spMk id="21" creationId="{27E0C008-EA02-C087-DD65-F4851FD9D196}"/>
          </ac:spMkLst>
        </pc:spChg>
        <pc:spChg chg="del">
          <ac:chgData name="Clements, William" userId="cbdb0636-a496-422a-8d40-98c53d494d26" providerId="ADAL" clId="{2CEE2221-1218-1D46-8A0A-5F98BF272895}" dt="2022-10-27T15:58:06.761" v="1891" actId="478"/>
          <ac:spMkLst>
            <pc:docMk/>
            <pc:sldMk cId="1302823323" sldId="441"/>
            <ac:spMk id="22" creationId="{9ADA13CC-511A-657C-D026-8F8CD57A63ED}"/>
          </ac:spMkLst>
        </pc:spChg>
        <pc:spChg chg="del">
          <ac:chgData name="Clements, William" userId="cbdb0636-a496-422a-8d40-98c53d494d26" providerId="ADAL" clId="{2CEE2221-1218-1D46-8A0A-5F98BF272895}" dt="2022-10-27T15:58:06.761" v="1891" actId="478"/>
          <ac:spMkLst>
            <pc:docMk/>
            <pc:sldMk cId="1302823323" sldId="441"/>
            <ac:spMk id="23" creationId="{21D406B0-2FEC-8758-3B8C-3918FCA1FC32}"/>
          </ac:spMkLst>
        </pc:spChg>
        <pc:spChg chg="del">
          <ac:chgData name="Clements, William" userId="cbdb0636-a496-422a-8d40-98c53d494d26" providerId="ADAL" clId="{2CEE2221-1218-1D46-8A0A-5F98BF272895}" dt="2022-10-27T15:58:06.761" v="1891" actId="478"/>
          <ac:spMkLst>
            <pc:docMk/>
            <pc:sldMk cId="1302823323" sldId="441"/>
            <ac:spMk id="25" creationId="{CB42C5DE-ED1A-A49A-907D-6C3D0294838F}"/>
          </ac:spMkLst>
        </pc:spChg>
        <pc:spChg chg="del">
          <ac:chgData name="Clements, William" userId="cbdb0636-a496-422a-8d40-98c53d494d26" providerId="ADAL" clId="{2CEE2221-1218-1D46-8A0A-5F98BF272895}" dt="2022-10-27T15:58:06.761" v="1891" actId="478"/>
          <ac:spMkLst>
            <pc:docMk/>
            <pc:sldMk cId="1302823323" sldId="441"/>
            <ac:spMk id="27" creationId="{9A8D303F-CD54-E05F-A1BF-F074FB921F1F}"/>
          </ac:spMkLst>
        </pc:spChg>
        <pc:spChg chg="del">
          <ac:chgData name="Clements, William" userId="cbdb0636-a496-422a-8d40-98c53d494d26" providerId="ADAL" clId="{2CEE2221-1218-1D46-8A0A-5F98BF272895}" dt="2022-10-27T15:58:06.761" v="1891" actId="478"/>
          <ac:spMkLst>
            <pc:docMk/>
            <pc:sldMk cId="1302823323" sldId="441"/>
            <ac:spMk id="29" creationId="{9ADA2CD7-CCE7-152F-A631-0CA85DC124AD}"/>
          </ac:spMkLst>
        </pc:spChg>
        <pc:spChg chg="del">
          <ac:chgData name="Clements, William" userId="cbdb0636-a496-422a-8d40-98c53d494d26" providerId="ADAL" clId="{2CEE2221-1218-1D46-8A0A-5F98BF272895}" dt="2022-10-27T15:58:06.761" v="1891" actId="478"/>
          <ac:spMkLst>
            <pc:docMk/>
            <pc:sldMk cId="1302823323" sldId="441"/>
            <ac:spMk id="30" creationId="{BA86EB95-A76E-E332-2797-037B307493FD}"/>
          </ac:spMkLst>
        </pc:spChg>
        <pc:spChg chg="del">
          <ac:chgData name="Clements, William" userId="cbdb0636-a496-422a-8d40-98c53d494d26" providerId="ADAL" clId="{2CEE2221-1218-1D46-8A0A-5F98BF272895}" dt="2022-10-27T15:58:06.761" v="1891" actId="478"/>
          <ac:spMkLst>
            <pc:docMk/>
            <pc:sldMk cId="1302823323" sldId="441"/>
            <ac:spMk id="31" creationId="{7C13F73F-23D9-409B-B812-72229CF31B85}"/>
          </ac:spMkLst>
        </pc:spChg>
        <pc:picChg chg="add del mod">
          <ac:chgData name="Clements, William" userId="cbdb0636-a496-422a-8d40-98c53d494d26" providerId="ADAL" clId="{2CEE2221-1218-1D46-8A0A-5F98BF272895}" dt="2022-10-27T15:55:01.142" v="1863"/>
          <ac:picMkLst>
            <pc:docMk/>
            <pc:sldMk cId="1302823323" sldId="441"/>
            <ac:picMk id="15" creationId="{5C0F8176-83B4-8C9D-2ECD-7BB772ACE888}"/>
          </ac:picMkLst>
        </pc:picChg>
      </pc:sldChg>
      <pc:sldChg chg="addSp delSp modSp add mod">
        <pc:chgData name="Clements, William" userId="cbdb0636-a496-422a-8d40-98c53d494d26" providerId="ADAL" clId="{2CEE2221-1218-1D46-8A0A-5F98BF272895}" dt="2022-10-31T20:36:28.397" v="2270"/>
        <pc:sldMkLst>
          <pc:docMk/>
          <pc:sldMk cId="2137096850" sldId="442"/>
        </pc:sldMkLst>
        <pc:spChg chg="add mod">
          <ac:chgData name="Clements, William" userId="cbdb0636-a496-422a-8d40-98c53d494d26" providerId="ADAL" clId="{2CEE2221-1218-1D46-8A0A-5F98BF272895}" dt="2022-10-31T20:36:28.397" v="2270"/>
          <ac:spMkLst>
            <pc:docMk/>
            <pc:sldMk cId="2137096850" sldId="442"/>
            <ac:spMk id="14" creationId="{D2F56939-7C89-F237-C550-CD1885C18462}"/>
          </ac:spMkLst>
        </pc:spChg>
        <pc:spChg chg="add mod">
          <ac:chgData name="Clements, William" userId="cbdb0636-a496-422a-8d40-98c53d494d26" providerId="ADAL" clId="{2CEE2221-1218-1D46-8A0A-5F98BF272895}" dt="2022-10-31T20:36:28.397" v="2270"/>
          <ac:spMkLst>
            <pc:docMk/>
            <pc:sldMk cId="2137096850" sldId="442"/>
            <ac:spMk id="18" creationId="{3B7E8FE0-F48B-93FA-0192-EE7432554360}"/>
          </ac:spMkLst>
        </pc:spChg>
        <pc:spChg chg="add mod">
          <ac:chgData name="Clements, William" userId="cbdb0636-a496-422a-8d40-98c53d494d26" providerId="ADAL" clId="{2CEE2221-1218-1D46-8A0A-5F98BF272895}" dt="2022-10-31T20:36:28.397" v="2270"/>
          <ac:spMkLst>
            <pc:docMk/>
            <pc:sldMk cId="2137096850" sldId="442"/>
            <ac:spMk id="19" creationId="{5D2F47E8-FB33-F852-A2A6-D6272FCFC241}"/>
          </ac:spMkLst>
        </pc:spChg>
        <pc:spChg chg="add mod">
          <ac:chgData name="Clements, William" userId="cbdb0636-a496-422a-8d40-98c53d494d26" providerId="ADAL" clId="{2CEE2221-1218-1D46-8A0A-5F98BF272895}" dt="2022-10-31T20:36:28.397" v="2270"/>
          <ac:spMkLst>
            <pc:docMk/>
            <pc:sldMk cId="2137096850" sldId="442"/>
            <ac:spMk id="21" creationId="{73E305CD-D94E-3249-45BA-93EC2392F06A}"/>
          </ac:spMkLst>
        </pc:spChg>
        <pc:spChg chg="add mod">
          <ac:chgData name="Clements, William" userId="cbdb0636-a496-422a-8d40-98c53d494d26" providerId="ADAL" clId="{2CEE2221-1218-1D46-8A0A-5F98BF272895}" dt="2022-10-31T20:36:28.397" v="2270"/>
          <ac:spMkLst>
            <pc:docMk/>
            <pc:sldMk cId="2137096850" sldId="442"/>
            <ac:spMk id="22" creationId="{330DD88B-A2AE-C643-8596-99169A587E89}"/>
          </ac:spMkLst>
        </pc:spChg>
        <pc:spChg chg="del">
          <ac:chgData name="Clements, William" userId="cbdb0636-a496-422a-8d40-98c53d494d26" providerId="ADAL" clId="{2CEE2221-1218-1D46-8A0A-5F98BF272895}" dt="2022-10-27T15:58:36.729" v="1896" actId="478"/>
          <ac:spMkLst>
            <pc:docMk/>
            <pc:sldMk cId="2137096850" sldId="442"/>
            <ac:spMk id="22" creationId="{9ADA13CC-511A-657C-D026-8F8CD57A63ED}"/>
          </ac:spMkLst>
        </pc:spChg>
        <pc:spChg chg="add mod">
          <ac:chgData name="Clements, William" userId="cbdb0636-a496-422a-8d40-98c53d494d26" providerId="ADAL" clId="{2CEE2221-1218-1D46-8A0A-5F98BF272895}" dt="2022-10-31T20:36:28.397" v="2270"/>
          <ac:spMkLst>
            <pc:docMk/>
            <pc:sldMk cId="2137096850" sldId="442"/>
            <ac:spMk id="23" creationId="{02C5E459-F446-17DF-59A7-6BA35E0559D2}"/>
          </ac:spMkLst>
        </pc:spChg>
        <pc:spChg chg="del">
          <ac:chgData name="Clements, William" userId="cbdb0636-a496-422a-8d40-98c53d494d26" providerId="ADAL" clId="{2CEE2221-1218-1D46-8A0A-5F98BF272895}" dt="2022-10-27T15:58:36.729" v="1896" actId="478"/>
          <ac:spMkLst>
            <pc:docMk/>
            <pc:sldMk cId="2137096850" sldId="442"/>
            <ac:spMk id="23" creationId="{21D406B0-2FEC-8758-3B8C-3918FCA1FC32}"/>
          </ac:spMkLst>
        </pc:spChg>
        <pc:spChg chg="del">
          <ac:chgData name="Clements, William" userId="cbdb0636-a496-422a-8d40-98c53d494d26" providerId="ADAL" clId="{2CEE2221-1218-1D46-8A0A-5F98BF272895}" dt="2022-10-27T15:58:36.729" v="1896" actId="478"/>
          <ac:spMkLst>
            <pc:docMk/>
            <pc:sldMk cId="2137096850" sldId="442"/>
            <ac:spMk id="25" creationId="{CB42C5DE-ED1A-A49A-907D-6C3D0294838F}"/>
          </ac:spMkLst>
        </pc:spChg>
        <pc:spChg chg="del">
          <ac:chgData name="Clements, William" userId="cbdb0636-a496-422a-8d40-98c53d494d26" providerId="ADAL" clId="{2CEE2221-1218-1D46-8A0A-5F98BF272895}" dt="2022-10-27T15:58:36.729" v="1896" actId="478"/>
          <ac:spMkLst>
            <pc:docMk/>
            <pc:sldMk cId="2137096850" sldId="442"/>
            <ac:spMk id="27" creationId="{9A8D303F-CD54-E05F-A1BF-F074FB921F1F}"/>
          </ac:spMkLst>
        </pc:spChg>
        <pc:spChg chg="del">
          <ac:chgData name="Clements, William" userId="cbdb0636-a496-422a-8d40-98c53d494d26" providerId="ADAL" clId="{2CEE2221-1218-1D46-8A0A-5F98BF272895}" dt="2022-10-27T15:58:36.729" v="1896" actId="478"/>
          <ac:spMkLst>
            <pc:docMk/>
            <pc:sldMk cId="2137096850" sldId="442"/>
            <ac:spMk id="29" creationId="{9ADA2CD7-CCE7-152F-A631-0CA85DC124AD}"/>
          </ac:spMkLst>
        </pc:spChg>
        <pc:spChg chg="del">
          <ac:chgData name="Clements, William" userId="cbdb0636-a496-422a-8d40-98c53d494d26" providerId="ADAL" clId="{2CEE2221-1218-1D46-8A0A-5F98BF272895}" dt="2022-10-27T15:58:36.729" v="1896" actId="478"/>
          <ac:spMkLst>
            <pc:docMk/>
            <pc:sldMk cId="2137096850" sldId="442"/>
            <ac:spMk id="30" creationId="{BA86EB95-A76E-E332-2797-037B307493FD}"/>
          </ac:spMkLst>
        </pc:spChg>
        <pc:spChg chg="del">
          <ac:chgData name="Clements, William" userId="cbdb0636-a496-422a-8d40-98c53d494d26" providerId="ADAL" clId="{2CEE2221-1218-1D46-8A0A-5F98BF272895}" dt="2022-10-27T15:58:36.729" v="1896" actId="478"/>
          <ac:spMkLst>
            <pc:docMk/>
            <pc:sldMk cId="2137096850" sldId="442"/>
            <ac:spMk id="31" creationId="{7C13F73F-23D9-409B-B812-72229CF31B85}"/>
          </ac:spMkLst>
        </pc:spChg>
        <pc:picChg chg="add del mod">
          <ac:chgData name="Clements, William" userId="cbdb0636-a496-422a-8d40-98c53d494d26" providerId="ADAL" clId="{2CEE2221-1218-1D46-8A0A-5F98BF272895}" dt="2022-10-27T15:55:53.536" v="1872" actId="478"/>
          <ac:picMkLst>
            <pc:docMk/>
            <pc:sldMk cId="2137096850" sldId="442"/>
            <ac:picMk id="14" creationId="{A8B47731-8D90-0748-0D35-9DBD802C731F}"/>
          </ac:picMkLst>
        </pc:picChg>
        <pc:picChg chg="add mod">
          <ac:chgData name="Clements, William" userId="cbdb0636-a496-422a-8d40-98c53d494d26" providerId="ADAL" clId="{2CEE2221-1218-1D46-8A0A-5F98BF272895}" dt="2022-10-27T15:55:53.931" v="1873"/>
          <ac:picMkLst>
            <pc:docMk/>
            <pc:sldMk cId="2137096850" sldId="442"/>
            <ac:picMk id="15" creationId="{241D67CD-E232-2E79-CAC4-BA77C7572D95}"/>
          </ac:picMkLst>
        </pc:picChg>
      </pc:sldChg>
      <pc:sldChg chg="addSp modSp add del">
        <pc:chgData name="Clements, William" userId="cbdb0636-a496-422a-8d40-98c53d494d26" providerId="ADAL" clId="{2CEE2221-1218-1D46-8A0A-5F98BF272895}" dt="2022-10-27T15:58:18.024" v="1893" actId="2696"/>
        <pc:sldMkLst>
          <pc:docMk/>
          <pc:sldMk cId="1522186987" sldId="443"/>
        </pc:sldMkLst>
        <pc:spChg chg="add mod">
          <ac:chgData name="Clements, William" userId="cbdb0636-a496-422a-8d40-98c53d494d26" providerId="ADAL" clId="{2CEE2221-1218-1D46-8A0A-5F98BF272895}" dt="2022-10-27T15:56:34.894" v="1879"/>
          <ac:spMkLst>
            <pc:docMk/>
            <pc:sldMk cId="1522186987" sldId="443"/>
            <ac:spMk id="22" creationId="{D2F57A34-4CCC-DD5F-2229-1DDC3BFB41AF}"/>
          </ac:spMkLst>
        </pc:spChg>
        <pc:spChg chg="add mod">
          <ac:chgData name="Clements, William" userId="cbdb0636-a496-422a-8d40-98c53d494d26" providerId="ADAL" clId="{2CEE2221-1218-1D46-8A0A-5F98BF272895}" dt="2022-10-27T15:56:34.894" v="1879"/>
          <ac:spMkLst>
            <pc:docMk/>
            <pc:sldMk cId="1522186987" sldId="443"/>
            <ac:spMk id="23" creationId="{83371959-D9F7-568D-A477-1AE2F7486013}"/>
          </ac:spMkLst>
        </pc:spChg>
        <pc:spChg chg="add mod">
          <ac:chgData name="Clements, William" userId="cbdb0636-a496-422a-8d40-98c53d494d26" providerId="ADAL" clId="{2CEE2221-1218-1D46-8A0A-5F98BF272895}" dt="2022-10-27T15:56:34.894" v="1879"/>
          <ac:spMkLst>
            <pc:docMk/>
            <pc:sldMk cId="1522186987" sldId="443"/>
            <ac:spMk id="25" creationId="{D3AD2394-633B-1197-1362-0D69AAA086B2}"/>
          </ac:spMkLst>
        </pc:spChg>
        <pc:spChg chg="add mod">
          <ac:chgData name="Clements, William" userId="cbdb0636-a496-422a-8d40-98c53d494d26" providerId="ADAL" clId="{2CEE2221-1218-1D46-8A0A-5F98BF272895}" dt="2022-10-27T15:56:34.894" v="1879"/>
          <ac:spMkLst>
            <pc:docMk/>
            <pc:sldMk cId="1522186987" sldId="443"/>
            <ac:spMk id="27" creationId="{C871A395-5C4A-20AD-2C7E-EE0703778F26}"/>
          </ac:spMkLst>
        </pc:spChg>
        <pc:spChg chg="add mod">
          <ac:chgData name="Clements, William" userId="cbdb0636-a496-422a-8d40-98c53d494d26" providerId="ADAL" clId="{2CEE2221-1218-1D46-8A0A-5F98BF272895}" dt="2022-10-27T15:56:34.894" v="1879"/>
          <ac:spMkLst>
            <pc:docMk/>
            <pc:sldMk cId="1522186987" sldId="443"/>
            <ac:spMk id="29" creationId="{5BD0ACB0-069F-F90B-C1B4-56D9503BE18D}"/>
          </ac:spMkLst>
        </pc:spChg>
        <pc:spChg chg="add mod">
          <ac:chgData name="Clements, William" userId="cbdb0636-a496-422a-8d40-98c53d494d26" providerId="ADAL" clId="{2CEE2221-1218-1D46-8A0A-5F98BF272895}" dt="2022-10-27T15:56:34.894" v="1879"/>
          <ac:spMkLst>
            <pc:docMk/>
            <pc:sldMk cId="1522186987" sldId="443"/>
            <ac:spMk id="30" creationId="{31DC8F3A-AB1F-F8A1-2E1E-39B8D09DC0B9}"/>
          </ac:spMkLst>
        </pc:spChg>
        <pc:spChg chg="add mod">
          <ac:chgData name="Clements, William" userId="cbdb0636-a496-422a-8d40-98c53d494d26" providerId="ADAL" clId="{2CEE2221-1218-1D46-8A0A-5F98BF272895}" dt="2022-10-27T15:56:34.894" v="1879"/>
          <ac:spMkLst>
            <pc:docMk/>
            <pc:sldMk cId="1522186987" sldId="443"/>
            <ac:spMk id="31" creationId="{4B426E39-A06C-9BB0-A3D0-659462BE4A29}"/>
          </ac:spMkLst>
        </pc:spChg>
      </pc:sldChg>
      <pc:sldChg chg="addSp modSp add mod">
        <pc:chgData name="Clements, William" userId="cbdb0636-a496-422a-8d40-98c53d494d26" providerId="ADAL" clId="{2CEE2221-1218-1D46-8A0A-5F98BF272895}" dt="2022-10-27T15:59:50.687" v="1907" actId="14100"/>
        <pc:sldMkLst>
          <pc:docMk/>
          <pc:sldMk cId="888904545" sldId="444"/>
        </pc:sldMkLst>
        <pc:cxnChg chg="add mod">
          <ac:chgData name="Clements, William" userId="cbdb0636-a496-422a-8d40-98c53d494d26" providerId="ADAL" clId="{2CEE2221-1218-1D46-8A0A-5F98BF272895}" dt="2022-10-27T15:59:41.637" v="1904" actId="14100"/>
          <ac:cxnSpMkLst>
            <pc:docMk/>
            <pc:sldMk cId="888904545" sldId="444"/>
            <ac:cxnSpMk id="15" creationId="{C72217FA-5E6D-F31B-9124-D354EC117532}"/>
          </ac:cxnSpMkLst>
        </pc:cxnChg>
        <pc:cxnChg chg="add mod">
          <ac:chgData name="Clements, William" userId="cbdb0636-a496-422a-8d40-98c53d494d26" providerId="ADAL" clId="{2CEE2221-1218-1D46-8A0A-5F98BF272895}" dt="2022-10-27T15:59:50.687" v="1907" actId="14100"/>
          <ac:cxnSpMkLst>
            <pc:docMk/>
            <pc:sldMk cId="888904545" sldId="444"/>
            <ac:cxnSpMk id="40" creationId="{EC122C77-716C-C301-9F22-BDB9CFEDDEB4}"/>
          </ac:cxnSpMkLst>
        </pc:cxnChg>
      </pc:sldChg>
      <pc:sldChg chg="addSp delSp modSp add mod">
        <pc:chgData name="Clements, William" userId="cbdb0636-a496-422a-8d40-98c53d494d26" providerId="ADAL" clId="{2CEE2221-1218-1D46-8A0A-5F98BF272895}" dt="2022-10-27T15:57:34.991" v="1886" actId="478"/>
        <pc:sldMkLst>
          <pc:docMk/>
          <pc:sldMk cId="110648087" sldId="445"/>
        </pc:sldMkLst>
        <pc:spChg chg="add del">
          <ac:chgData name="Clements, William" userId="cbdb0636-a496-422a-8d40-98c53d494d26" providerId="ADAL" clId="{2CEE2221-1218-1D46-8A0A-5F98BF272895}" dt="2022-10-27T15:57:34.991" v="1886" actId="478"/>
          <ac:spMkLst>
            <pc:docMk/>
            <pc:sldMk cId="110648087" sldId="445"/>
            <ac:spMk id="22" creationId="{9ADA13CC-511A-657C-D026-8F8CD57A63ED}"/>
          </ac:spMkLst>
        </pc:spChg>
        <pc:spChg chg="add del">
          <ac:chgData name="Clements, William" userId="cbdb0636-a496-422a-8d40-98c53d494d26" providerId="ADAL" clId="{2CEE2221-1218-1D46-8A0A-5F98BF272895}" dt="2022-10-27T15:57:34.991" v="1886" actId="478"/>
          <ac:spMkLst>
            <pc:docMk/>
            <pc:sldMk cId="110648087" sldId="445"/>
            <ac:spMk id="23" creationId="{21D406B0-2FEC-8758-3B8C-3918FCA1FC32}"/>
          </ac:spMkLst>
        </pc:spChg>
        <pc:spChg chg="add del">
          <ac:chgData name="Clements, William" userId="cbdb0636-a496-422a-8d40-98c53d494d26" providerId="ADAL" clId="{2CEE2221-1218-1D46-8A0A-5F98BF272895}" dt="2022-10-27T15:57:34.991" v="1886" actId="478"/>
          <ac:spMkLst>
            <pc:docMk/>
            <pc:sldMk cId="110648087" sldId="445"/>
            <ac:spMk id="25" creationId="{CB42C5DE-ED1A-A49A-907D-6C3D0294838F}"/>
          </ac:spMkLst>
        </pc:spChg>
        <pc:spChg chg="add del">
          <ac:chgData name="Clements, William" userId="cbdb0636-a496-422a-8d40-98c53d494d26" providerId="ADAL" clId="{2CEE2221-1218-1D46-8A0A-5F98BF272895}" dt="2022-10-27T15:57:34.991" v="1886" actId="478"/>
          <ac:spMkLst>
            <pc:docMk/>
            <pc:sldMk cId="110648087" sldId="445"/>
            <ac:spMk id="27" creationId="{9A8D303F-CD54-E05F-A1BF-F074FB921F1F}"/>
          </ac:spMkLst>
        </pc:spChg>
        <pc:spChg chg="add del">
          <ac:chgData name="Clements, William" userId="cbdb0636-a496-422a-8d40-98c53d494d26" providerId="ADAL" clId="{2CEE2221-1218-1D46-8A0A-5F98BF272895}" dt="2022-10-27T15:57:34.991" v="1886" actId="478"/>
          <ac:spMkLst>
            <pc:docMk/>
            <pc:sldMk cId="110648087" sldId="445"/>
            <ac:spMk id="29" creationId="{9ADA2CD7-CCE7-152F-A631-0CA85DC124AD}"/>
          </ac:spMkLst>
        </pc:spChg>
        <pc:spChg chg="add del">
          <ac:chgData name="Clements, William" userId="cbdb0636-a496-422a-8d40-98c53d494d26" providerId="ADAL" clId="{2CEE2221-1218-1D46-8A0A-5F98BF272895}" dt="2022-10-27T15:57:34.991" v="1886" actId="478"/>
          <ac:spMkLst>
            <pc:docMk/>
            <pc:sldMk cId="110648087" sldId="445"/>
            <ac:spMk id="30" creationId="{BA86EB95-A76E-E332-2797-037B307493FD}"/>
          </ac:spMkLst>
        </pc:spChg>
        <pc:spChg chg="add del">
          <ac:chgData name="Clements, William" userId="cbdb0636-a496-422a-8d40-98c53d494d26" providerId="ADAL" clId="{2CEE2221-1218-1D46-8A0A-5F98BF272895}" dt="2022-10-27T15:57:34.991" v="1886" actId="478"/>
          <ac:spMkLst>
            <pc:docMk/>
            <pc:sldMk cId="110648087" sldId="445"/>
            <ac:spMk id="31" creationId="{7C13F73F-23D9-409B-B812-72229CF31B85}"/>
          </ac:spMkLst>
        </pc:spChg>
        <pc:picChg chg="add mod">
          <ac:chgData name="Clements, William" userId="cbdb0636-a496-422a-8d40-98c53d494d26" providerId="ADAL" clId="{2CEE2221-1218-1D46-8A0A-5F98BF272895}" dt="2022-10-27T15:57:20.215" v="1884" actId="14100"/>
          <ac:picMkLst>
            <pc:docMk/>
            <pc:sldMk cId="110648087" sldId="445"/>
            <ac:picMk id="15" creationId="{63D7D542-325B-19C3-834D-EC74200DC7DC}"/>
          </ac:picMkLst>
        </pc:picChg>
      </pc:sldChg>
      <pc:sldChg chg="delSp add mod ord">
        <pc:chgData name="Clements, William" userId="cbdb0636-a496-422a-8d40-98c53d494d26" providerId="ADAL" clId="{2CEE2221-1218-1D46-8A0A-5F98BF272895}" dt="2022-10-27T15:58:48.211" v="1898" actId="20578"/>
        <pc:sldMkLst>
          <pc:docMk/>
          <pc:sldMk cId="907677549" sldId="446"/>
        </pc:sldMkLst>
        <pc:spChg chg="del">
          <ac:chgData name="Clements, William" userId="cbdb0636-a496-422a-8d40-98c53d494d26" providerId="ADAL" clId="{2CEE2221-1218-1D46-8A0A-5F98BF272895}" dt="2022-10-27T15:57:46.339" v="1888" actId="478"/>
          <ac:spMkLst>
            <pc:docMk/>
            <pc:sldMk cId="907677549" sldId="446"/>
            <ac:spMk id="22" creationId="{9ADA13CC-511A-657C-D026-8F8CD57A63ED}"/>
          </ac:spMkLst>
        </pc:spChg>
        <pc:spChg chg="del">
          <ac:chgData name="Clements, William" userId="cbdb0636-a496-422a-8d40-98c53d494d26" providerId="ADAL" clId="{2CEE2221-1218-1D46-8A0A-5F98BF272895}" dt="2022-10-27T15:57:46.339" v="1888" actId="478"/>
          <ac:spMkLst>
            <pc:docMk/>
            <pc:sldMk cId="907677549" sldId="446"/>
            <ac:spMk id="23" creationId="{21D406B0-2FEC-8758-3B8C-3918FCA1FC32}"/>
          </ac:spMkLst>
        </pc:spChg>
        <pc:spChg chg="del">
          <ac:chgData name="Clements, William" userId="cbdb0636-a496-422a-8d40-98c53d494d26" providerId="ADAL" clId="{2CEE2221-1218-1D46-8A0A-5F98BF272895}" dt="2022-10-27T15:57:46.339" v="1888" actId="478"/>
          <ac:spMkLst>
            <pc:docMk/>
            <pc:sldMk cId="907677549" sldId="446"/>
            <ac:spMk id="25" creationId="{CB42C5DE-ED1A-A49A-907D-6C3D0294838F}"/>
          </ac:spMkLst>
        </pc:spChg>
        <pc:spChg chg="del">
          <ac:chgData name="Clements, William" userId="cbdb0636-a496-422a-8d40-98c53d494d26" providerId="ADAL" clId="{2CEE2221-1218-1D46-8A0A-5F98BF272895}" dt="2022-10-27T15:57:46.339" v="1888" actId="478"/>
          <ac:spMkLst>
            <pc:docMk/>
            <pc:sldMk cId="907677549" sldId="446"/>
            <ac:spMk id="27" creationId="{9A8D303F-CD54-E05F-A1BF-F074FB921F1F}"/>
          </ac:spMkLst>
        </pc:spChg>
        <pc:spChg chg="del">
          <ac:chgData name="Clements, William" userId="cbdb0636-a496-422a-8d40-98c53d494d26" providerId="ADAL" clId="{2CEE2221-1218-1D46-8A0A-5F98BF272895}" dt="2022-10-27T15:57:46.339" v="1888" actId="478"/>
          <ac:spMkLst>
            <pc:docMk/>
            <pc:sldMk cId="907677549" sldId="446"/>
            <ac:spMk id="29" creationId="{9ADA2CD7-CCE7-152F-A631-0CA85DC124AD}"/>
          </ac:spMkLst>
        </pc:spChg>
        <pc:spChg chg="del">
          <ac:chgData name="Clements, William" userId="cbdb0636-a496-422a-8d40-98c53d494d26" providerId="ADAL" clId="{2CEE2221-1218-1D46-8A0A-5F98BF272895}" dt="2022-10-27T15:57:46.339" v="1888" actId="478"/>
          <ac:spMkLst>
            <pc:docMk/>
            <pc:sldMk cId="907677549" sldId="446"/>
            <ac:spMk id="30" creationId="{BA86EB95-A76E-E332-2797-037B307493FD}"/>
          </ac:spMkLst>
        </pc:spChg>
        <pc:spChg chg="del">
          <ac:chgData name="Clements, William" userId="cbdb0636-a496-422a-8d40-98c53d494d26" providerId="ADAL" clId="{2CEE2221-1218-1D46-8A0A-5F98BF272895}" dt="2022-10-27T15:57:46.339" v="1888" actId="478"/>
          <ac:spMkLst>
            <pc:docMk/>
            <pc:sldMk cId="907677549" sldId="446"/>
            <ac:spMk id="31" creationId="{7C13F73F-23D9-409B-B812-72229CF31B85}"/>
          </ac:spMkLst>
        </pc:spChg>
      </pc:sldChg>
      <pc:sldChg chg="new">
        <pc:chgData name="Clements, William" userId="cbdb0636-a496-422a-8d40-98c53d494d26" providerId="ADAL" clId="{2CEE2221-1218-1D46-8A0A-5F98BF272895}" dt="2022-10-27T15:59:13.857" v="1899" actId="680"/>
        <pc:sldMkLst>
          <pc:docMk/>
          <pc:sldMk cId="696645349" sldId="447"/>
        </pc:sldMkLst>
      </pc:sldChg>
      <pc:sldChg chg="addSp modSp add mod">
        <pc:chgData name="Clements, William" userId="cbdb0636-a496-422a-8d40-98c53d494d26" providerId="ADAL" clId="{2CEE2221-1218-1D46-8A0A-5F98BF272895}" dt="2022-10-31T20:38:34.228" v="2286" actId="14100"/>
        <pc:sldMkLst>
          <pc:docMk/>
          <pc:sldMk cId="3265778856" sldId="448"/>
        </pc:sldMkLst>
        <pc:spChg chg="mod">
          <ac:chgData name="Clements, William" userId="cbdb0636-a496-422a-8d40-98c53d494d26" providerId="ADAL" clId="{2CEE2221-1218-1D46-8A0A-5F98BF272895}" dt="2022-10-27T16:01:27.826" v="1972" actId="1076"/>
          <ac:spMkLst>
            <pc:docMk/>
            <pc:sldMk cId="3265778856" sldId="448"/>
            <ac:spMk id="3" creationId="{10D11129-82CA-4E8B-D617-6FB19F24B9FE}"/>
          </ac:spMkLst>
        </pc:spChg>
        <pc:spChg chg="mod">
          <ac:chgData name="Clements, William" userId="cbdb0636-a496-422a-8d40-98c53d494d26" providerId="ADAL" clId="{2CEE2221-1218-1D46-8A0A-5F98BF272895}" dt="2022-10-27T16:03:12.665" v="2047" actId="1037"/>
          <ac:spMkLst>
            <pc:docMk/>
            <pc:sldMk cId="3265778856" sldId="448"/>
            <ac:spMk id="13" creationId="{C211945C-6F2C-4969-CC33-01CB62B28ED3}"/>
          </ac:spMkLst>
        </pc:spChg>
        <pc:spChg chg="mod">
          <ac:chgData name="Clements, William" userId="cbdb0636-a496-422a-8d40-98c53d494d26" providerId="ADAL" clId="{2CEE2221-1218-1D46-8A0A-5F98BF272895}" dt="2022-10-27T16:06:19.327" v="2190" actId="20577"/>
          <ac:spMkLst>
            <pc:docMk/>
            <pc:sldMk cId="3265778856" sldId="448"/>
            <ac:spMk id="14" creationId="{93FD2275-A2F3-1C10-C5C1-39848A5984F2}"/>
          </ac:spMkLst>
        </pc:spChg>
        <pc:spChg chg="mod">
          <ac:chgData name="Clements, William" userId="cbdb0636-a496-422a-8d40-98c53d494d26" providerId="ADAL" clId="{2CEE2221-1218-1D46-8A0A-5F98BF272895}" dt="2022-10-27T16:03:12.665" v="2047" actId="1037"/>
          <ac:spMkLst>
            <pc:docMk/>
            <pc:sldMk cId="3265778856" sldId="448"/>
            <ac:spMk id="18" creationId="{CCEEEA71-13D0-0776-3B3A-DBE0EADBE222}"/>
          </ac:spMkLst>
        </pc:spChg>
        <pc:spChg chg="mod">
          <ac:chgData name="Clements, William" userId="cbdb0636-a496-422a-8d40-98c53d494d26" providerId="ADAL" clId="{2CEE2221-1218-1D46-8A0A-5F98BF272895}" dt="2022-10-27T16:03:58.004" v="2103" actId="5793"/>
          <ac:spMkLst>
            <pc:docMk/>
            <pc:sldMk cId="3265778856" sldId="448"/>
            <ac:spMk id="19" creationId="{64CA467F-580A-E854-2CA5-42FE02ACB2BD}"/>
          </ac:spMkLst>
        </pc:spChg>
        <pc:spChg chg="add mod">
          <ac:chgData name="Clements, William" userId="cbdb0636-a496-422a-8d40-98c53d494d26" providerId="ADAL" clId="{2CEE2221-1218-1D46-8A0A-5F98BF272895}" dt="2022-10-27T16:03:02.089" v="2021" actId="1076"/>
          <ac:spMkLst>
            <pc:docMk/>
            <pc:sldMk cId="3265778856" sldId="448"/>
            <ac:spMk id="21" creationId="{D4F25907-32FA-9176-F779-2CB5AF5E01E2}"/>
          </ac:spMkLst>
        </pc:spChg>
        <pc:spChg chg="add mod">
          <ac:chgData name="Clements, William" userId="cbdb0636-a496-422a-8d40-98c53d494d26" providerId="ADAL" clId="{2CEE2221-1218-1D46-8A0A-5F98BF272895}" dt="2022-10-27T16:03:02.089" v="2021" actId="1076"/>
          <ac:spMkLst>
            <pc:docMk/>
            <pc:sldMk cId="3265778856" sldId="448"/>
            <ac:spMk id="24" creationId="{A6F03225-5865-2EDC-DA6B-5F88A43A0B2B}"/>
          </ac:spMkLst>
        </pc:spChg>
        <pc:spChg chg="mod">
          <ac:chgData name="Clements, William" userId="cbdb0636-a496-422a-8d40-98c53d494d26" providerId="ADAL" clId="{2CEE2221-1218-1D46-8A0A-5F98BF272895}" dt="2022-10-27T16:02:26.753" v="1974" actId="1076"/>
          <ac:spMkLst>
            <pc:docMk/>
            <pc:sldMk cId="3265778856" sldId="448"/>
            <ac:spMk id="32" creationId="{33EFF022-263A-93A1-DBBE-6635501CEA49}"/>
          </ac:spMkLst>
        </pc:spChg>
        <pc:spChg chg="mod">
          <ac:chgData name="Clements, William" userId="cbdb0636-a496-422a-8d40-98c53d494d26" providerId="ADAL" clId="{2CEE2221-1218-1D46-8A0A-5F98BF272895}" dt="2022-10-27T16:02:26.753" v="1974" actId="1076"/>
          <ac:spMkLst>
            <pc:docMk/>
            <pc:sldMk cId="3265778856" sldId="448"/>
            <ac:spMk id="33" creationId="{564C79BA-63BA-0AE3-C4A2-B77AB3D5E070}"/>
          </ac:spMkLst>
        </pc:spChg>
        <pc:spChg chg="mod">
          <ac:chgData name="Clements, William" userId="cbdb0636-a496-422a-8d40-98c53d494d26" providerId="ADAL" clId="{2CEE2221-1218-1D46-8A0A-5F98BF272895}" dt="2022-10-27T16:02:26.753" v="1974" actId="1076"/>
          <ac:spMkLst>
            <pc:docMk/>
            <pc:sldMk cId="3265778856" sldId="448"/>
            <ac:spMk id="34" creationId="{68C2E835-4AE3-01CB-5F1D-498059CB298B}"/>
          </ac:spMkLst>
        </pc:spChg>
        <pc:spChg chg="mod">
          <ac:chgData name="Clements, William" userId="cbdb0636-a496-422a-8d40-98c53d494d26" providerId="ADAL" clId="{2CEE2221-1218-1D46-8A0A-5F98BF272895}" dt="2022-10-27T16:02:26.753" v="1974" actId="1076"/>
          <ac:spMkLst>
            <pc:docMk/>
            <pc:sldMk cId="3265778856" sldId="448"/>
            <ac:spMk id="35" creationId="{E0AFDD86-F835-D3C1-E7F0-7202261B98B0}"/>
          </ac:spMkLst>
        </pc:spChg>
        <pc:spChg chg="mod">
          <ac:chgData name="Clements, William" userId="cbdb0636-a496-422a-8d40-98c53d494d26" providerId="ADAL" clId="{2CEE2221-1218-1D46-8A0A-5F98BF272895}" dt="2022-10-27T16:02:26.753" v="1974" actId="1076"/>
          <ac:spMkLst>
            <pc:docMk/>
            <pc:sldMk cId="3265778856" sldId="448"/>
            <ac:spMk id="36" creationId="{2C28EF27-1011-33DF-46C4-34901569D889}"/>
          </ac:spMkLst>
        </pc:spChg>
        <pc:spChg chg="mod">
          <ac:chgData name="Clements, William" userId="cbdb0636-a496-422a-8d40-98c53d494d26" providerId="ADAL" clId="{2CEE2221-1218-1D46-8A0A-5F98BF272895}" dt="2022-10-27T16:02:26.753" v="1974" actId="1076"/>
          <ac:spMkLst>
            <pc:docMk/>
            <pc:sldMk cId="3265778856" sldId="448"/>
            <ac:spMk id="37" creationId="{4B922311-6AF0-57CF-7DAB-510379C681EB}"/>
          </ac:spMkLst>
        </pc:spChg>
        <pc:spChg chg="mod">
          <ac:chgData name="Clements, William" userId="cbdb0636-a496-422a-8d40-98c53d494d26" providerId="ADAL" clId="{2CEE2221-1218-1D46-8A0A-5F98BF272895}" dt="2022-10-27T16:03:12.665" v="2047" actId="1037"/>
          <ac:spMkLst>
            <pc:docMk/>
            <pc:sldMk cId="3265778856" sldId="448"/>
            <ac:spMk id="38" creationId="{533A2B72-0D83-B1A1-6D7D-12E2D3CCC94B}"/>
          </ac:spMkLst>
        </pc:spChg>
        <pc:spChg chg="mod">
          <ac:chgData name="Clements, William" userId="cbdb0636-a496-422a-8d40-98c53d494d26" providerId="ADAL" clId="{2CEE2221-1218-1D46-8A0A-5F98BF272895}" dt="2022-10-27T16:04:39.326" v="2167" actId="20577"/>
          <ac:spMkLst>
            <pc:docMk/>
            <pc:sldMk cId="3265778856" sldId="448"/>
            <ac:spMk id="39" creationId="{35BD00A9-AB80-C81B-3D7C-2B0A5C2BCE1D}"/>
          </ac:spMkLst>
        </pc:spChg>
        <pc:cxnChg chg="mod">
          <ac:chgData name="Clements, William" userId="cbdb0636-a496-422a-8d40-98c53d494d26" providerId="ADAL" clId="{2CEE2221-1218-1D46-8A0A-5F98BF272895}" dt="2022-10-31T20:38:34.228" v="2286" actId="14100"/>
          <ac:cxnSpMkLst>
            <pc:docMk/>
            <pc:sldMk cId="3265778856" sldId="448"/>
            <ac:cxnSpMk id="15" creationId="{C72217FA-5E6D-F31B-9124-D354EC117532}"/>
          </ac:cxnSpMkLst>
        </pc:cxnChg>
        <pc:cxnChg chg="add mod">
          <ac:chgData name="Clements, William" userId="cbdb0636-a496-422a-8d40-98c53d494d26" providerId="ADAL" clId="{2CEE2221-1218-1D46-8A0A-5F98BF272895}" dt="2022-10-27T16:03:02.089" v="2021" actId="1076"/>
          <ac:cxnSpMkLst>
            <pc:docMk/>
            <pc:sldMk cId="3265778856" sldId="448"/>
            <ac:cxnSpMk id="26" creationId="{1EEE36E5-0DD9-C14B-BE08-4A61F3A49621}"/>
          </ac:cxnSpMkLst>
        </pc:cxnChg>
        <pc:cxnChg chg="add mod">
          <ac:chgData name="Clements, William" userId="cbdb0636-a496-422a-8d40-98c53d494d26" providerId="ADAL" clId="{2CEE2221-1218-1D46-8A0A-5F98BF272895}" dt="2022-10-27T16:03:02.089" v="2021" actId="1076"/>
          <ac:cxnSpMkLst>
            <pc:docMk/>
            <pc:sldMk cId="3265778856" sldId="448"/>
            <ac:cxnSpMk id="51" creationId="{EA81C588-ED31-9888-A275-D11EC314E7B7}"/>
          </ac:cxnSpMkLst>
        </pc:cxnChg>
        <pc:cxnChg chg="add mod">
          <ac:chgData name="Clements, William" userId="cbdb0636-a496-422a-8d40-98c53d494d26" providerId="ADAL" clId="{2CEE2221-1218-1D46-8A0A-5F98BF272895}" dt="2022-10-27T16:06:19.327" v="2190" actId="20577"/>
          <ac:cxnSpMkLst>
            <pc:docMk/>
            <pc:sldMk cId="3265778856" sldId="448"/>
            <ac:cxnSpMk id="57" creationId="{6C85F002-0A21-50F5-6204-799A6508D163}"/>
          </ac:cxnSpMkLst>
        </pc:cxnChg>
        <pc:cxnChg chg="add mod">
          <ac:chgData name="Clements, William" userId="cbdb0636-a496-422a-8d40-98c53d494d26" providerId="ADAL" clId="{2CEE2221-1218-1D46-8A0A-5F98BF272895}" dt="2022-10-27T16:06:02.279" v="2186" actId="14100"/>
          <ac:cxnSpMkLst>
            <pc:docMk/>
            <pc:sldMk cId="3265778856" sldId="448"/>
            <ac:cxnSpMk id="60" creationId="{170BA140-95E3-B50F-18A4-0ACCA603DD17}"/>
          </ac:cxnSpMkLst>
        </pc:cxnChg>
        <pc:cxnChg chg="add mod">
          <ac:chgData name="Clements, William" userId="cbdb0636-a496-422a-8d40-98c53d494d26" providerId="ADAL" clId="{2CEE2221-1218-1D46-8A0A-5F98BF272895}" dt="2022-10-27T16:06:09.412" v="2189" actId="14100"/>
          <ac:cxnSpMkLst>
            <pc:docMk/>
            <pc:sldMk cId="3265778856" sldId="448"/>
            <ac:cxnSpMk id="63" creationId="{5B5C587E-E5EE-C131-4185-DE0B03C7B503}"/>
          </ac:cxnSpMkLst>
        </pc:cxnChg>
      </pc:sldChg>
      <pc:sldChg chg="addSp modSp add mod">
        <pc:chgData name="Clements, William" userId="cbdb0636-a496-422a-8d40-98c53d494d26" providerId="ADAL" clId="{2CEE2221-1218-1D46-8A0A-5F98BF272895}" dt="2022-10-31T20:38:24.397" v="2285" actId="14100"/>
        <pc:sldMkLst>
          <pc:docMk/>
          <pc:sldMk cId="966077944" sldId="449"/>
        </pc:sldMkLst>
        <pc:spChg chg="mod">
          <ac:chgData name="Clements, William" userId="cbdb0636-a496-422a-8d40-98c53d494d26" providerId="ADAL" clId="{2CEE2221-1218-1D46-8A0A-5F98BF272895}" dt="2022-10-31T20:38:13.841" v="2282" actId="1076"/>
          <ac:spMkLst>
            <pc:docMk/>
            <pc:sldMk cId="966077944" sldId="449"/>
            <ac:spMk id="3" creationId="{10D11129-82CA-4E8B-D617-6FB19F24B9FE}"/>
          </ac:spMkLst>
        </pc:spChg>
        <pc:cxnChg chg="add mod">
          <ac:chgData name="Clements, William" userId="cbdb0636-a496-422a-8d40-98c53d494d26" providerId="ADAL" clId="{2CEE2221-1218-1D46-8A0A-5F98BF272895}" dt="2022-10-31T20:37:54.672" v="2273" actId="14100"/>
          <ac:cxnSpMkLst>
            <pc:docMk/>
            <pc:sldMk cId="966077944" sldId="449"/>
            <ac:cxnSpMk id="39" creationId="{F9117665-CAED-B599-F7BB-9373B0045F09}"/>
          </ac:cxnSpMkLst>
        </pc:cxnChg>
        <pc:cxnChg chg="add mod">
          <ac:chgData name="Clements, William" userId="cbdb0636-a496-422a-8d40-98c53d494d26" providerId="ADAL" clId="{2CEE2221-1218-1D46-8A0A-5F98BF272895}" dt="2022-10-31T20:38:04.318" v="2276" actId="14100"/>
          <ac:cxnSpMkLst>
            <pc:docMk/>
            <pc:sldMk cId="966077944" sldId="449"/>
            <ac:cxnSpMk id="69" creationId="{13931255-2D84-5F7C-10AE-8A6DAB1EF072}"/>
          </ac:cxnSpMkLst>
        </pc:cxnChg>
        <pc:cxnChg chg="add mod">
          <ac:chgData name="Clements, William" userId="cbdb0636-a496-422a-8d40-98c53d494d26" providerId="ADAL" clId="{2CEE2221-1218-1D46-8A0A-5F98BF272895}" dt="2022-10-31T20:38:10.472" v="2279" actId="14100"/>
          <ac:cxnSpMkLst>
            <pc:docMk/>
            <pc:sldMk cId="966077944" sldId="449"/>
            <ac:cxnSpMk id="77" creationId="{44CAC6FB-F8DB-501C-4DDD-01A21AA1B05E}"/>
          </ac:cxnSpMkLst>
        </pc:cxnChg>
        <pc:cxnChg chg="add mod">
          <ac:chgData name="Clements, William" userId="cbdb0636-a496-422a-8d40-98c53d494d26" providerId="ADAL" clId="{2CEE2221-1218-1D46-8A0A-5F98BF272895}" dt="2022-10-31T20:38:24.397" v="2285" actId="14100"/>
          <ac:cxnSpMkLst>
            <pc:docMk/>
            <pc:sldMk cId="966077944" sldId="449"/>
            <ac:cxnSpMk id="80" creationId="{B244A676-E58D-2AA0-7FB2-964392D3356A}"/>
          </ac:cxnSpMkLst>
        </pc:cxnChg>
      </pc:sldChg>
    </pc:docChg>
  </pc:docChgLst>
  <pc:docChgLst>
    <pc:chgData name="Clements, William" userId="cbdb0636-a496-422a-8d40-98c53d494d26" providerId="ADAL" clId="{0A896F71-7E7B-3244-A284-3E614AB61D8A}"/>
    <pc:docChg chg="custSel addSld delSld modSld">
      <pc:chgData name="Clements, William" userId="cbdb0636-a496-422a-8d40-98c53d494d26" providerId="ADAL" clId="{0A896F71-7E7B-3244-A284-3E614AB61D8A}" dt="2024-01-12T18:00:35.597" v="1171" actId="20577"/>
      <pc:docMkLst>
        <pc:docMk/>
      </pc:docMkLst>
      <pc:sldChg chg="del">
        <pc:chgData name="Clements, William" userId="cbdb0636-a496-422a-8d40-98c53d494d26" providerId="ADAL" clId="{0A896F71-7E7B-3244-A284-3E614AB61D8A}" dt="2024-01-10T16:59:41.926" v="983" actId="2696"/>
        <pc:sldMkLst>
          <pc:docMk/>
          <pc:sldMk cId="2887935644" sldId="264"/>
        </pc:sldMkLst>
      </pc:sldChg>
      <pc:sldChg chg="add">
        <pc:chgData name="Clements, William" userId="cbdb0636-a496-422a-8d40-98c53d494d26" providerId="ADAL" clId="{0A896F71-7E7B-3244-A284-3E614AB61D8A}" dt="2024-01-10T16:59:47.886" v="984"/>
        <pc:sldMkLst>
          <pc:docMk/>
          <pc:sldMk cId="3191344456" sldId="264"/>
        </pc:sldMkLst>
      </pc:sldChg>
      <pc:sldChg chg="mod modShow">
        <pc:chgData name="Clements, William" userId="cbdb0636-a496-422a-8d40-98c53d494d26" providerId="ADAL" clId="{0A896F71-7E7B-3244-A284-3E614AB61D8A}" dt="2024-01-10T16:59:19.648" v="982" actId="729"/>
        <pc:sldMkLst>
          <pc:docMk/>
          <pc:sldMk cId="1531368160" sldId="268"/>
        </pc:sldMkLst>
      </pc:sldChg>
      <pc:sldChg chg="mod modShow">
        <pc:chgData name="Clements, William" userId="cbdb0636-a496-422a-8d40-98c53d494d26" providerId="ADAL" clId="{0A896F71-7E7B-3244-A284-3E614AB61D8A}" dt="2024-01-10T16:59:19.648" v="982" actId="729"/>
        <pc:sldMkLst>
          <pc:docMk/>
          <pc:sldMk cId="2781446940" sldId="270"/>
        </pc:sldMkLst>
      </pc:sldChg>
      <pc:sldChg chg="mod modShow">
        <pc:chgData name="Clements, William" userId="cbdb0636-a496-422a-8d40-98c53d494d26" providerId="ADAL" clId="{0A896F71-7E7B-3244-A284-3E614AB61D8A}" dt="2024-01-10T16:58:55.539" v="981" actId="729"/>
        <pc:sldMkLst>
          <pc:docMk/>
          <pc:sldMk cId="2567974451" sldId="324"/>
        </pc:sldMkLst>
      </pc:sldChg>
      <pc:sldChg chg="addSp modSp mod">
        <pc:chgData name="Clements, William" userId="cbdb0636-a496-422a-8d40-98c53d494d26" providerId="ADAL" clId="{0A896F71-7E7B-3244-A284-3E614AB61D8A}" dt="2024-01-10T17:02:24.221" v="1161" actId="14100"/>
        <pc:sldMkLst>
          <pc:docMk/>
          <pc:sldMk cId="2621017279" sldId="429"/>
        </pc:sldMkLst>
        <pc:spChg chg="add mod">
          <ac:chgData name="Clements, William" userId="cbdb0636-a496-422a-8d40-98c53d494d26" providerId="ADAL" clId="{0A896F71-7E7B-3244-A284-3E614AB61D8A}" dt="2024-01-10T17:01:21.223" v="1096" actId="20577"/>
          <ac:spMkLst>
            <pc:docMk/>
            <pc:sldMk cId="2621017279" sldId="429"/>
            <ac:spMk id="10" creationId="{25BFE1AE-5147-03F6-E3FD-E229EEF6C4E1}"/>
          </ac:spMkLst>
        </pc:spChg>
        <pc:spChg chg="add mod">
          <ac:chgData name="Clements, William" userId="cbdb0636-a496-422a-8d40-98c53d494d26" providerId="ADAL" clId="{0A896F71-7E7B-3244-A284-3E614AB61D8A}" dt="2024-01-10T17:01:53.854" v="1108" actId="14100"/>
          <ac:spMkLst>
            <pc:docMk/>
            <pc:sldMk cId="2621017279" sldId="429"/>
            <ac:spMk id="11" creationId="{D6A68B5E-9A98-1C17-7B97-3F348D7C0029}"/>
          </ac:spMkLst>
        </pc:spChg>
        <pc:spChg chg="add mod">
          <ac:chgData name="Clements, William" userId="cbdb0636-a496-422a-8d40-98c53d494d26" providerId="ADAL" clId="{0A896F71-7E7B-3244-A284-3E614AB61D8A}" dt="2024-01-10T17:02:01.833" v="1120" actId="20577"/>
          <ac:spMkLst>
            <pc:docMk/>
            <pc:sldMk cId="2621017279" sldId="429"/>
            <ac:spMk id="12" creationId="{29ACBCB6-223D-FA1F-9B4A-7CAD5FA7E95E}"/>
          </ac:spMkLst>
        </pc:spChg>
        <pc:spChg chg="mod">
          <ac:chgData name="Clements, William" userId="cbdb0636-a496-422a-8d40-98c53d494d26" providerId="ADAL" clId="{0A896F71-7E7B-3244-A284-3E614AB61D8A}" dt="2024-01-10T17:02:10.884" v="1136" actId="14100"/>
          <ac:spMkLst>
            <pc:docMk/>
            <pc:sldMk cId="2621017279" sldId="429"/>
            <ac:spMk id="13" creationId="{6F470157-D436-D063-8669-D8754EFD7D24}"/>
          </ac:spMkLst>
        </pc:spChg>
        <pc:spChg chg="mod">
          <ac:chgData name="Clements, William" userId="cbdb0636-a496-422a-8d40-98c53d494d26" providerId="ADAL" clId="{0A896F71-7E7B-3244-A284-3E614AB61D8A}" dt="2024-01-10T17:02:24.221" v="1161" actId="14100"/>
          <ac:spMkLst>
            <pc:docMk/>
            <pc:sldMk cId="2621017279" sldId="429"/>
            <ac:spMk id="14" creationId="{6B850662-80A5-0900-652B-5365B7E7328F}"/>
          </ac:spMkLst>
        </pc:spChg>
      </pc:sldChg>
      <pc:sldChg chg="modSp mod">
        <pc:chgData name="Clements, William" userId="cbdb0636-a496-422a-8d40-98c53d494d26" providerId="ADAL" clId="{0A896F71-7E7B-3244-A284-3E614AB61D8A}" dt="2024-01-12T18:00:18.800" v="1163" actId="20577"/>
        <pc:sldMkLst>
          <pc:docMk/>
          <pc:sldMk cId="3282661180" sldId="434"/>
        </pc:sldMkLst>
        <pc:spChg chg="mod">
          <ac:chgData name="Clements, William" userId="cbdb0636-a496-422a-8d40-98c53d494d26" providerId="ADAL" clId="{0A896F71-7E7B-3244-A284-3E614AB61D8A}" dt="2024-01-12T18:00:18.800" v="1163" actId="20577"/>
          <ac:spMkLst>
            <pc:docMk/>
            <pc:sldMk cId="3282661180" sldId="434"/>
            <ac:spMk id="20" creationId="{4858FD69-EF47-C406-79A4-CE5E984BB661}"/>
          </ac:spMkLst>
        </pc:spChg>
      </pc:sldChg>
      <pc:sldChg chg="modSp mod">
        <pc:chgData name="Clements, William" userId="cbdb0636-a496-422a-8d40-98c53d494d26" providerId="ADAL" clId="{0A896F71-7E7B-3244-A284-3E614AB61D8A}" dt="2024-01-12T18:00:22.729" v="1165" actId="20577"/>
        <pc:sldMkLst>
          <pc:docMk/>
          <pc:sldMk cId="432581272" sldId="435"/>
        </pc:sldMkLst>
        <pc:spChg chg="mod">
          <ac:chgData name="Clements, William" userId="cbdb0636-a496-422a-8d40-98c53d494d26" providerId="ADAL" clId="{0A896F71-7E7B-3244-A284-3E614AB61D8A}" dt="2024-01-12T18:00:22.729" v="1165" actId="20577"/>
          <ac:spMkLst>
            <pc:docMk/>
            <pc:sldMk cId="432581272" sldId="435"/>
            <ac:spMk id="20" creationId="{4858FD69-EF47-C406-79A4-CE5E984BB661}"/>
          </ac:spMkLst>
        </pc:spChg>
      </pc:sldChg>
      <pc:sldChg chg="modSp mod">
        <pc:chgData name="Clements, William" userId="cbdb0636-a496-422a-8d40-98c53d494d26" providerId="ADAL" clId="{0A896F71-7E7B-3244-A284-3E614AB61D8A}" dt="2024-01-12T18:00:35.597" v="1171" actId="20577"/>
        <pc:sldMkLst>
          <pc:docMk/>
          <pc:sldMk cId="966077944" sldId="449"/>
        </pc:sldMkLst>
        <pc:spChg chg="mod">
          <ac:chgData name="Clements, William" userId="cbdb0636-a496-422a-8d40-98c53d494d26" providerId="ADAL" clId="{0A896F71-7E7B-3244-A284-3E614AB61D8A}" dt="2024-01-12T18:00:35.597" v="1171" actId="20577"/>
          <ac:spMkLst>
            <pc:docMk/>
            <pc:sldMk cId="966077944" sldId="449"/>
            <ac:spMk id="20" creationId="{4858FD69-EF47-C406-79A4-CE5E984BB661}"/>
          </ac:spMkLst>
        </pc:spChg>
      </pc:sldChg>
      <pc:sldChg chg="modSp mod">
        <pc:chgData name="Clements, William" userId="cbdb0636-a496-422a-8d40-98c53d494d26" providerId="ADAL" clId="{0A896F71-7E7B-3244-A284-3E614AB61D8A}" dt="2024-01-12T18:00:26.689" v="1167" actId="20577"/>
        <pc:sldMkLst>
          <pc:docMk/>
          <pc:sldMk cId="2825083382" sldId="452"/>
        </pc:sldMkLst>
        <pc:spChg chg="mod">
          <ac:chgData name="Clements, William" userId="cbdb0636-a496-422a-8d40-98c53d494d26" providerId="ADAL" clId="{0A896F71-7E7B-3244-A284-3E614AB61D8A}" dt="2024-01-12T18:00:26.689" v="1167" actId="20577"/>
          <ac:spMkLst>
            <pc:docMk/>
            <pc:sldMk cId="2825083382" sldId="452"/>
            <ac:spMk id="20" creationId="{4858FD69-EF47-C406-79A4-CE5E984BB661}"/>
          </ac:spMkLst>
        </pc:spChg>
      </pc:sldChg>
      <pc:sldChg chg="modSp mod">
        <pc:chgData name="Clements, William" userId="cbdb0636-a496-422a-8d40-98c53d494d26" providerId="ADAL" clId="{0A896F71-7E7B-3244-A284-3E614AB61D8A}" dt="2024-01-12T18:00:31.025" v="1169" actId="20577"/>
        <pc:sldMkLst>
          <pc:docMk/>
          <pc:sldMk cId="4181013927" sldId="453"/>
        </pc:sldMkLst>
        <pc:spChg chg="mod">
          <ac:chgData name="Clements, William" userId="cbdb0636-a496-422a-8d40-98c53d494d26" providerId="ADAL" clId="{0A896F71-7E7B-3244-A284-3E614AB61D8A}" dt="2024-01-12T18:00:31.025" v="1169" actId="20577"/>
          <ac:spMkLst>
            <pc:docMk/>
            <pc:sldMk cId="4181013927" sldId="453"/>
            <ac:spMk id="20" creationId="{4858FD69-EF47-C406-79A4-CE5E984BB661}"/>
          </ac:spMkLst>
        </pc:spChg>
      </pc:sldChg>
      <pc:sldChg chg="modSp mod modAnim">
        <pc:chgData name="Clements, William" userId="cbdb0636-a496-422a-8d40-98c53d494d26" providerId="ADAL" clId="{0A896F71-7E7B-3244-A284-3E614AB61D8A}" dt="2024-01-10T16:57:00.569" v="979"/>
        <pc:sldMkLst>
          <pc:docMk/>
          <pc:sldMk cId="659227266" sldId="454"/>
        </pc:sldMkLst>
        <pc:spChg chg="mod">
          <ac:chgData name="Clements, William" userId="cbdb0636-a496-422a-8d40-98c53d494d26" providerId="ADAL" clId="{0A896F71-7E7B-3244-A284-3E614AB61D8A}" dt="2024-01-10T16:56:27.713" v="974" actId="15"/>
          <ac:spMkLst>
            <pc:docMk/>
            <pc:sldMk cId="659227266" sldId="454"/>
            <ac:spMk id="3" creationId="{C59943F9-DF6C-54B4-4F53-48745F20D0F5}"/>
          </ac:spMkLst>
        </pc:spChg>
      </pc:sldChg>
      <pc:sldChg chg="mod modShow">
        <pc:chgData name="Clements, William" userId="cbdb0636-a496-422a-8d40-98c53d494d26" providerId="ADAL" clId="{0A896F71-7E7B-3244-A284-3E614AB61D8A}" dt="2024-01-10T16:59:19.648" v="982" actId="729"/>
        <pc:sldMkLst>
          <pc:docMk/>
          <pc:sldMk cId="616201003" sldId="464"/>
        </pc:sldMkLst>
      </pc:sldChg>
      <pc:sldChg chg="addSp delSp modSp mod">
        <pc:chgData name="Clements, William" userId="cbdb0636-a496-422a-8d40-98c53d494d26" providerId="ADAL" clId="{0A896F71-7E7B-3244-A284-3E614AB61D8A}" dt="2024-01-10T16:55:35.620" v="965" actId="14100"/>
        <pc:sldMkLst>
          <pc:docMk/>
          <pc:sldMk cId="986533934" sldId="466"/>
        </pc:sldMkLst>
        <pc:spChg chg="mod">
          <ac:chgData name="Clements, William" userId="cbdb0636-a496-422a-8d40-98c53d494d26" providerId="ADAL" clId="{0A896F71-7E7B-3244-A284-3E614AB61D8A}" dt="2024-01-10T16:55:21.135" v="963" actId="27636"/>
          <ac:spMkLst>
            <pc:docMk/>
            <pc:sldMk cId="986533934" sldId="466"/>
            <ac:spMk id="3" creationId="{4D7144D6-1291-0EB9-E003-CE6EF405B08F}"/>
          </ac:spMkLst>
        </pc:spChg>
        <pc:spChg chg="add mod">
          <ac:chgData name="Clements, William" userId="cbdb0636-a496-422a-8d40-98c53d494d26" providerId="ADAL" clId="{0A896F71-7E7B-3244-A284-3E614AB61D8A}" dt="2024-01-10T16:50:19.137" v="940" actId="20577"/>
          <ac:spMkLst>
            <pc:docMk/>
            <pc:sldMk cId="986533934" sldId="466"/>
            <ac:spMk id="5" creationId="{5C12818B-FB52-095F-A77E-8ECF65455F80}"/>
          </ac:spMkLst>
        </pc:spChg>
        <pc:spChg chg="add mod">
          <ac:chgData name="Clements, William" userId="cbdb0636-a496-422a-8d40-98c53d494d26" providerId="ADAL" clId="{0A896F71-7E7B-3244-A284-3E614AB61D8A}" dt="2024-01-10T16:55:35.620" v="965" actId="14100"/>
          <ac:spMkLst>
            <pc:docMk/>
            <pc:sldMk cId="986533934" sldId="466"/>
            <ac:spMk id="7" creationId="{8B5CD0A7-73DF-FC92-4393-E14233C1B266}"/>
          </ac:spMkLst>
        </pc:spChg>
        <pc:picChg chg="del">
          <ac:chgData name="Clements, William" userId="cbdb0636-a496-422a-8d40-98c53d494d26" providerId="ADAL" clId="{0A896F71-7E7B-3244-A284-3E614AB61D8A}" dt="2024-01-10T16:54:52.620" v="957" actId="478"/>
          <ac:picMkLst>
            <pc:docMk/>
            <pc:sldMk cId="986533934" sldId="466"/>
            <ac:picMk id="4" creationId="{8D89F45F-F26F-205F-14D0-C172960AF653}"/>
          </ac:picMkLst>
        </pc:picChg>
        <pc:picChg chg="add mod">
          <ac:chgData name="Clements, William" userId="cbdb0636-a496-422a-8d40-98c53d494d26" providerId="ADAL" clId="{0A896F71-7E7B-3244-A284-3E614AB61D8A}" dt="2024-01-10T16:55:32.369" v="964" actId="1076"/>
          <ac:picMkLst>
            <pc:docMk/>
            <pc:sldMk cId="986533934" sldId="466"/>
            <ac:picMk id="8" creationId="{1FA53C44-CAF7-A931-F9E5-6DF03F6E24FB}"/>
          </ac:picMkLst>
        </pc:picChg>
      </pc:sldChg>
      <pc:sldChg chg="addSp modSp mod">
        <pc:chgData name="Clements, William" userId="cbdb0636-a496-422a-8d40-98c53d494d26" providerId="ADAL" clId="{0A896F71-7E7B-3244-A284-3E614AB61D8A}" dt="2024-01-10T16:41:57.004" v="166" actId="20577"/>
        <pc:sldMkLst>
          <pc:docMk/>
          <pc:sldMk cId="3735655746" sldId="467"/>
        </pc:sldMkLst>
        <pc:spChg chg="add mod">
          <ac:chgData name="Clements, William" userId="cbdb0636-a496-422a-8d40-98c53d494d26" providerId="ADAL" clId="{0A896F71-7E7B-3244-A284-3E614AB61D8A}" dt="2024-01-10T16:41:57.004" v="166" actId="20577"/>
          <ac:spMkLst>
            <pc:docMk/>
            <pc:sldMk cId="3735655746" sldId="467"/>
            <ac:spMk id="27" creationId="{D1886707-161B-73F5-AAB0-9FD08FDC93C5}"/>
          </ac:spMkLst>
        </pc:spChg>
      </pc:sldChg>
      <pc:sldChg chg="addSp modSp mod">
        <pc:chgData name="Clements, William" userId="cbdb0636-a496-422a-8d40-98c53d494d26" providerId="ADAL" clId="{0A896F71-7E7B-3244-A284-3E614AB61D8A}" dt="2024-01-10T16:41:22.661" v="111" actId="207"/>
        <pc:sldMkLst>
          <pc:docMk/>
          <pc:sldMk cId="1988741208" sldId="468"/>
        </pc:sldMkLst>
        <pc:spChg chg="add mod">
          <ac:chgData name="Clements, William" userId="cbdb0636-a496-422a-8d40-98c53d494d26" providerId="ADAL" clId="{0A896F71-7E7B-3244-A284-3E614AB61D8A}" dt="2024-01-10T16:41:22.661" v="111" actId="207"/>
          <ac:spMkLst>
            <pc:docMk/>
            <pc:sldMk cId="1988741208" sldId="468"/>
            <ac:spMk id="19" creationId="{189C03E0-99B8-DCB2-2704-C489B4A78831}"/>
          </ac:spMkLst>
        </pc:spChg>
      </pc:sldChg>
      <pc:sldChg chg="addSp modSp mod">
        <pc:chgData name="Clements, William" userId="cbdb0636-a496-422a-8d40-98c53d494d26" providerId="ADAL" clId="{0A896F71-7E7B-3244-A284-3E614AB61D8A}" dt="2024-01-10T16:52:43.514" v="951" actId="6549"/>
        <pc:sldMkLst>
          <pc:docMk/>
          <pc:sldMk cId="296645630" sldId="469"/>
        </pc:sldMkLst>
        <pc:spChg chg="add mod">
          <ac:chgData name="Clements, William" userId="cbdb0636-a496-422a-8d40-98c53d494d26" providerId="ADAL" clId="{0A896F71-7E7B-3244-A284-3E614AB61D8A}" dt="2024-01-10T16:47:41.116" v="645" actId="1076"/>
          <ac:spMkLst>
            <pc:docMk/>
            <pc:sldMk cId="296645630" sldId="469"/>
            <ac:spMk id="4" creationId="{F7770CFD-D060-5883-21EC-A8479C1877EB}"/>
          </ac:spMkLst>
        </pc:spChg>
        <pc:spChg chg="add mod">
          <ac:chgData name="Clements, William" userId="cbdb0636-a496-422a-8d40-98c53d494d26" providerId="ADAL" clId="{0A896F71-7E7B-3244-A284-3E614AB61D8A}" dt="2024-01-10T16:52:43.514" v="951" actId="6549"/>
          <ac:spMkLst>
            <pc:docMk/>
            <pc:sldMk cId="296645630" sldId="469"/>
            <ac:spMk id="5" creationId="{A7B83663-BBE6-7A7C-B772-EEAD7A18CEA9}"/>
          </ac:spMkLst>
        </pc:spChg>
      </pc:sldChg>
      <pc:sldChg chg="addSp modSp mod">
        <pc:chgData name="Clements, William" userId="cbdb0636-a496-422a-8d40-98c53d494d26" providerId="ADAL" clId="{0A896F71-7E7B-3244-A284-3E614AB61D8A}" dt="2024-01-10T16:45:06.169" v="258" actId="20577"/>
        <pc:sldMkLst>
          <pc:docMk/>
          <pc:sldMk cId="432376479" sldId="470"/>
        </pc:sldMkLst>
        <pc:spChg chg="add mod">
          <ac:chgData name="Clements, William" userId="cbdb0636-a496-422a-8d40-98c53d494d26" providerId="ADAL" clId="{0A896F71-7E7B-3244-A284-3E614AB61D8A}" dt="2024-01-10T16:45:06.169" v="258" actId="20577"/>
          <ac:spMkLst>
            <pc:docMk/>
            <pc:sldMk cId="432376479" sldId="470"/>
            <ac:spMk id="4" creationId="{7DAD02E8-009C-7D1C-B611-1F0FA7A889EA}"/>
          </ac:spMkLst>
        </pc:spChg>
      </pc:sldChg>
      <pc:sldChg chg="addSp modSp add mod">
        <pc:chgData name="Clements, William" userId="cbdb0636-a496-422a-8d40-98c53d494d26" providerId="ADAL" clId="{0A896F71-7E7B-3244-A284-3E614AB61D8A}" dt="2024-01-10T16:44:12.826" v="185" actId="167"/>
        <pc:sldMkLst>
          <pc:docMk/>
          <pc:sldMk cId="1754762869" sldId="474"/>
        </pc:sldMkLst>
        <pc:spChg chg="add mod">
          <ac:chgData name="Clements, William" userId="cbdb0636-a496-422a-8d40-98c53d494d26" providerId="ADAL" clId="{0A896F71-7E7B-3244-A284-3E614AB61D8A}" dt="2024-01-10T16:43:05.706" v="170" actId="13822"/>
          <ac:spMkLst>
            <pc:docMk/>
            <pc:sldMk cId="1754762869" sldId="474"/>
            <ac:spMk id="39" creationId="{B0D4FB96-CE55-6193-854C-07FF36874505}"/>
          </ac:spMkLst>
        </pc:spChg>
        <pc:spChg chg="add mod">
          <ac:chgData name="Clements, William" userId="cbdb0636-a496-422a-8d40-98c53d494d26" providerId="ADAL" clId="{0A896F71-7E7B-3244-A284-3E614AB61D8A}" dt="2024-01-10T16:43:21.402" v="174" actId="167"/>
          <ac:spMkLst>
            <pc:docMk/>
            <pc:sldMk cId="1754762869" sldId="474"/>
            <ac:spMk id="40" creationId="{E92E04A1-8E36-B225-F03D-6B7D028FEAB4}"/>
          </ac:spMkLst>
        </pc:spChg>
        <pc:spChg chg="add mod">
          <ac:chgData name="Clements, William" userId="cbdb0636-a496-422a-8d40-98c53d494d26" providerId="ADAL" clId="{0A896F71-7E7B-3244-A284-3E614AB61D8A}" dt="2024-01-10T16:44:04.823" v="184" actId="167"/>
          <ac:spMkLst>
            <pc:docMk/>
            <pc:sldMk cId="1754762869" sldId="474"/>
            <ac:spMk id="41" creationId="{3E73A7DA-A4A0-C21F-E70D-0E4E18FDFC60}"/>
          </ac:spMkLst>
        </pc:spChg>
        <pc:spChg chg="add mod">
          <ac:chgData name="Clements, William" userId="cbdb0636-a496-422a-8d40-98c53d494d26" providerId="ADAL" clId="{0A896F71-7E7B-3244-A284-3E614AB61D8A}" dt="2024-01-10T16:44:12.826" v="185" actId="167"/>
          <ac:spMkLst>
            <pc:docMk/>
            <pc:sldMk cId="1754762869" sldId="474"/>
            <ac:spMk id="42" creationId="{5078A567-F1D1-6A11-9494-5BB29262CA07}"/>
          </ac:spMkLst>
        </pc:spChg>
      </pc:sldChg>
      <pc:sldChg chg="add">
        <pc:chgData name="Clements, William" userId="cbdb0636-a496-422a-8d40-98c53d494d26" providerId="ADAL" clId="{0A896F71-7E7B-3244-A284-3E614AB61D8A}" dt="2024-01-10T16:58:49.242" v="980"/>
        <pc:sldMkLst>
          <pc:docMk/>
          <pc:sldMk cId="891282451" sldId="475"/>
        </pc:sldMkLst>
      </pc:sldChg>
      <pc:sldChg chg="add del">
        <pc:chgData name="Clements, William" userId="cbdb0636-a496-422a-8d40-98c53d494d26" providerId="ADAL" clId="{0A896F71-7E7B-3244-A284-3E614AB61D8A}" dt="2024-01-10T17:00:34.114" v="986"/>
        <pc:sldMkLst>
          <pc:docMk/>
          <pc:sldMk cId="3036889185" sldId="4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74967-8870-7C45-9AD0-6E308866FA20}" type="datetimeFigureOut">
              <a:rPr lang="en-US" smtClean="0"/>
              <a:t>1/12/24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A4E4C-6090-2E4D-936C-9AC9C56DCA91}" type="slidenum">
              <a:rPr lang="en-US" smtClean="0"/>
              <a:t>‹#›</a:t>
            </a:fld>
            <a:endParaRPr lang="en-US"/>
          </a:p>
        </p:txBody>
      </p:sp>
    </p:spTree>
    <p:extLst>
      <p:ext uri="{BB962C8B-B14F-4D97-AF65-F5344CB8AC3E}">
        <p14:creationId xmlns:p14="http://schemas.microsoft.com/office/powerpoint/2010/main" val="1994945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15</a:t>
            </a:fld>
            <a:endParaRPr lang="en-US"/>
          </a:p>
        </p:txBody>
      </p:sp>
    </p:spTree>
    <p:extLst>
      <p:ext uri="{BB962C8B-B14F-4D97-AF65-F5344CB8AC3E}">
        <p14:creationId xmlns:p14="http://schemas.microsoft.com/office/powerpoint/2010/main" val="2012460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31</a:t>
            </a:fld>
            <a:endParaRPr lang="en-US"/>
          </a:p>
        </p:txBody>
      </p:sp>
    </p:spTree>
    <p:extLst>
      <p:ext uri="{BB962C8B-B14F-4D97-AF65-F5344CB8AC3E}">
        <p14:creationId xmlns:p14="http://schemas.microsoft.com/office/powerpoint/2010/main" val="575669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32</a:t>
            </a:fld>
            <a:endParaRPr lang="en-US"/>
          </a:p>
        </p:txBody>
      </p:sp>
    </p:spTree>
    <p:extLst>
      <p:ext uri="{BB962C8B-B14F-4D97-AF65-F5344CB8AC3E}">
        <p14:creationId xmlns:p14="http://schemas.microsoft.com/office/powerpoint/2010/main" val="707871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33</a:t>
            </a:fld>
            <a:endParaRPr lang="en-US"/>
          </a:p>
        </p:txBody>
      </p:sp>
    </p:spTree>
    <p:extLst>
      <p:ext uri="{BB962C8B-B14F-4D97-AF65-F5344CB8AC3E}">
        <p14:creationId xmlns:p14="http://schemas.microsoft.com/office/powerpoint/2010/main" val="422029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34</a:t>
            </a:fld>
            <a:endParaRPr lang="en-US"/>
          </a:p>
        </p:txBody>
      </p:sp>
    </p:spTree>
    <p:extLst>
      <p:ext uri="{BB962C8B-B14F-4D97-AF65-F5344CB8AC3E}">
        <p14:creationId xmlns:p14="http://schemas.microsoft.com/office/powerpoint/2010/main" val="3341881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35</a:t>
            </a:fld>
            <a:endParaRPr lang="en-US"/>
          </a:p>
        </p:txBody>
      </p:sp>
    </p:spTree>
    <p:extLst>
      <p:ext uri="{BB962C8B-B14F-4D97-AF65-F5344CB8AC3E}">
        <p14:creationId xmlns:p14="http://schemas.microsoft.com/office/powerpoint/2010/main" val="819936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36</a:t>
            </a:fld>
            <a:endParaRPr lang="en-US"/>
          </a:p>
        </p:txBody>
      </p:sp>
    </p:spTree>
    <p:extLst>
      <p:ext uri="{BB962C8B-B14F-4D97-AF65-F5344CB8AC3E}">
        <p14:creationId xmlns:p14="http://schemas.microsoft.com/office/powerpoint/2010/main" val="2230781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37</a:t>
            </a:fld>
            <a:endParaRPr lang="en-US"/>
          </a:p>
        </p:txBody>
      </p:sp>
    </p:spTree>
    <p:extLst>
      <p:ext uri="{BB962C8B-B14F-4D97-AF65-F5344CB8AC3E}">
        <p14:creationId xmlns:p14="http://schemas.microsoft.com/office/powerpoint/2010/main" val="2865772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40</a:t>
            </a:fld>
            <a:endParaRPr lang="en-US"/>
          </a:p>
        </p:txBody>
      </p:sp>
    </p:spTree>
    <p:extLst>
      <p:ext uri="{BB962C8B-B14F-4D97-AF65-F5344CB8AC3E}">
        <p14:creationId xmlns:p14="http://schemas.microsoft.com/office/powerpoint/2010/main" val="478022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41</a:t>
            </a:fld>
            <a:endParaRPr lang="en-US"/>
          </a:p>
        </p:txBody>
      </p:sp>
    </p:spTree>
    <p:extLst>
      <p:ext uri="{BB962C8B-B14F-4D97-AF65-F5344CB8AC3E}">
        <p14:creationId xmlns:p14="http://schemas.microsoft.com/office/powerpoint/2010/main" val="1419504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42</a:t>
            </a:fld>
            <a:endParaRPr lang="en-US"/>
          </a:p>
        </p:txBody>
      </p:sp>
    </p:spTree>
    <p:extLst>
      <p:ext uri="{BB962C8B-B14F-4D97-AF65-F5344CB8AC3E}">
        <p14:creationId xmlns:p14="http://schemas.microsoft.com/office/powerpoint/2010/main" val="380624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22</a:t>
            </a:fld>
            <a:endParaRPr lang="en-US"/>
          </a:p>
        </p:txBody>
      </p:sp>
    </p:spTree>
    <p:extLst>
      <p:ext uri="{BB962C8B-B14F-4D97-AF65-F5344CB8AC3E}">
        <p14:creationId xmlns:p14="http://schemas.microsoft.com/office/powerpoint/2010/main" val="3885061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43</a:t>
            </a:fld>
            <a:endParaRPr lang="en-US"/>
          </a:p>
        </p:txBody>
      </p:sp>
    </p:spTree>
    <p:extLst>
      <p:ext uri="{BB962C8B-B14F-4D97-AF65-F5344CB8AC3E}">
        <p14:creationId xmlns:p14="http://schemas.microsoft.com/office/powerpoint/2010/main" val="2597524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44</a:t>
            </a:fld>
            <a:endParaRPr lang="en-US"/>
          </a:p>
        </p:txBody>
      </p:sp>
    </p:spTree>
    <p:extLst>
      <p:ext uri="{BB962C8B-B14F-4D97-AF65-F5344CB8AC3E}">
        <p14:creationId xmlns:p14="http://schemas.microsoft.com/office/powerpoint/2010/main" val="4040255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23</a:t>
            </a:fld>
            <a:endParaRPr lang="en-US"/>
          </a:p>
        </p:txBody>
      </p:sp>
    </p:spTree>
    <p:extLst>
      <p:ext uri="{BB962C8B-B14F-4D97-AF65-F5344CB8AC3E}">
        <p14:creationId xmlns:p14="http://schemas.microsoft.com/office/powerpoint/2010/main" val="1983171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24</a:t>
            </a:fld>
            <a:endParaRPr lang="en-US"/>
          </a:p>
        </p:txBody>
      </p:sp>
    </p:spTree>
    <p:extLst>
      <p:ext uri="{BB962C8B-B14F-4D97-AF65-F5344CB8AC3E}">
        <p14:creationId xmlns:p14="http://schemas.microsoft.com/office/powerpoint/2010/main" val="3839777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25</a:t>
            </a:fld>
            <a:endParaRPr lang="en-US"/>
          </a:p>
        </p:txBody>
      </p:sp>
    </p:spTree>
    <p:extLst>
      <p:ext uri="{BB962C8B-B14F-4D97-AF65-F5344CB8AC3E}">
        <p14:creationId xmlns:p14="http://schemas.microsoft.com/office/powerpoint/2010/main" val="1866451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27</a:t>
            </a:fld>
            <a:endParaRPr lang="en-US"/>
          </a:p>
        </p:txBody>
      </p:sp>
    </p:spTree>
    <p:extLst>
      <p:ext uri="{BB962C8B-B14F-4D97-AF65-F5344CB8AC3E}">
        <p14:creationId xmlns:p14="http://schemas.microsoft.com/office/powerpoint/2010/main" val="3467049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28</a:t>
            </a:fld>
            <a:endParaRPr lang="en-US"/>
          </a:p>
        </p:txBody>
      </p:sp>
    </p:spTree>
    <p:extLst>
      <p:ext uri="{BB962C8B-B14F-4D97-AF65-F5344CB8AC3E}">
        <p14:creationId xmlns:p14="http://schemas.microsoft.com/office/powerpoint/2010/main" val="261273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29</a:t>
            </a:fld>
            <a:endParaRPr lang="en-US"/>
          </a:p>
        </p:txBody>
      </p:sp>
    </p:spTree>
    <p:extLst>
      <p:ext uri="{BB962C8B-B14F-4D97-AF65-F5344CB8AC3E}">
        <p14:creationId xmlns:p14="http://schemas.microsoft.com/office/powerpoint/2010/main" val="3408636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30</a:t>
            </a:fld>
            <a:endParaRPr lang="en-US"/>
          </a:p>
        </p:txBody>
      </p:sp>
    </p:spTree>
    <p:extLst>
      <p:ext uri="{BB962C8B-B14F-4D97-AF65-F5344CB8AC3E}">
        <p14:creationId xmlns:p14="http://schemas.microsoft.com/office/powerpoint/2010/main" val="3084867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951397-242C-504E-AB27-D15F5D229A5E}" type="datetimeFigureOut">
              <a:rPr lang="en-US" smtClean="0"/>
              <a:t>1/12/24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0EA5E-CC42-0746-A3EA-D9EE8E9D7569}" type="slidenum">
              <a:rPr lang="en-US" smtClean="0"/>
              <a:t>‹#›</a:t>
            </a:fld>
            <a:endParaRPr lang="en-US"/>
          </a:p>
        </p:txBody>
      </p:sp>
    </p:spTree>
    <p:extLst>
      <p:ext uri="{BB962C8B-B14F-4D97-AF65-F5344CB8AC3E}">
        <p14:creationId xmlns:p14="http://schemas.microsoft.com/office/powerpoint/2010/main" val="1323205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51397-242C-504E-AB27-D15F5D229A5E}" type="datetimeFigureOut">
              <a:rPr lang="en-US" smtClean="0"/>
              <a:t>1/12/24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0EA5E-CC42-0746-A3EA-D9EE8E9D7569}" type="slidenum">
              <a:rPr lang="en-US" smtClean="0"/>
              <a:t>‹#›</a:t>
            </a:fld>
            <a:endParaRPr lang="en-US"/>
          </a:p>
        </p:txBody>
      </p:sp>
    </p:spTree>
    <p:extLst>
      <p:ext uri="{BB962C8B-B14F-4D97-AF65-F5344CB8AC3E}">
        <p14:creationId xmlns:p14="http://schemas.microsoft.com/office/powerpoint/2010/main" val="3810602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51397-242C-504E-AB27-D15F5D229A5E}" type="datetimeFigureOut">
              <a:rPr lang="en-US" smtClean="0"/>
              <a:t>1/12/24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0EA5E-CC42-0746-A3EA-D9EE8E9D7569}" type="slidenum">
              <a:rPr lang="en-US" smtClean="0"/>
              <a:t>‹#›</a:t>
            </a:fld>
            <a:endParaRPr lang="en-US"/>
          </a:p>
        </p:txBody>
      </p:sp>
    </p:spTree>
    <p:extLst>
      <p:ext uri="{BB962C8B-B14F-4D97-AF65-F5344CB8AC3E}">
        <p14:creationId xmlns:p14="http://schemas.microsoft.com/office/powerpoint/2010/main" val="2640083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ster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p:cNvSpPr>
            <a:spLocks noGrp="1"/>
          </p:cNvSpPr>
          <p:nvPr>
            <p:ph type="body" sz="quarter" idx="10"/>
          </p:nvPr>
        </p:nvSpPr>
        <p:spPr>
          <a:xfrm>
            <a:off x="203200" y="6400800"/>
            <a:ext cx="11785600" cy="457200"/>
          </a:xfrm>
        </p:spPr>
        <p:txBody>
          <a:bodyPr>
            <a:noAutofit/>
          </a:bodyPr>
          <a:lstStyle>
            <a:lvl1pPr>
              <a:buNone/>
              <a:defRPr sz="1200">
                <a:effectLst>
                  <a:outerShdw blurRad="38100" dist="38100" dir="2700000" algn="tl">
                    <a:srgbClr val="000000">
                      <a:alpha val="43137"/>
                    </a:srgbClr>
                  </a:outerShdw>
                </a:effectLst>
              </a:defRPr>
            </a:lvl1pPr>
            <a:lvl2pPr>
              <a:defRPr sz="1200">
                <a:effectLst>
                  <a:outerShdw blurRad="38100" dist="38100" dir="2700000" algn="tl">
                    <a:srgbClr val="000000">
                      <a:alpha val="43137"/>
                    </a:srgbClr>
                  </a:outerShdw>
                </a:effectLst>
              </a:defRPr>
            </a:lvl2pPr>
            <a:lvl3pPr>
              <a:defRPr sz="1200">
                <a:effectLst>
                  <a:outerShdw blurRad="38100" dist="38100" dir="2700000" algn="tl">
                    <a:srgbClr val="000000">
                      <a:alpha val="43137"/>
                    </a:srgbClr>
                  </a:outerShdw>
                </a:effectLst>
              </a:defRPr>
            </a:lvl3pPr>
            <a:lvl4pPr>
              <a:defRPr sz="1200">
                <a:effectLst>
                  <a:outerShdw blurRad="38100" dist="38100" dir="2700000" algn="tl">
                    <a:srgbClr val="000000">
                      <a:alpha val="43137"/>
                    </a:srgbClr>
                  </a:outerShdw>
                </a:effectLst>
              </a:defRPr>
            </a:lvl4pPr>
            <a:lvl5pPr>
              <a:defRPr sz="1200">
                <a:effectLst>
                  <a:outerShdw blurRad="38100" dist="38100" dir="2700000" algn="tl">
                    <a:srgbClr val="000000">
                      <a:alpha val="43137"/>
                    </a:srgbClr>
                  </a:outerShdw>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9242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51397-242C-504E-AB27-D15F5D229A5E}" type="datetimeFigureOut">
              <a:rPr lang="en-US" smtClean="0"/>
              <a:t>1/12/24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0EA5E-CC42-0746-A3EA-D9EE8E9D7569}" type="slidenum">
              <a:rPr lang="en-US" smtClean="0"/>
              <a:t>‹#›</a:t>
            </a:fld>
            <a:endParaRPr lang="en-US"/>
          </a:p>
        </p:txBody>
      </p:sp>
    </p:spTree>
    <p:extLst>
      <p:ext uri="{BB962C8B-B14F-4D97-AF65-F5344CB8AC3E}">
        <p14:creationId xmlns:p14="http://schemas.microsoft.com/office/powerpoint/2010/main" val="2568964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51397-242C-504E-AB27-D15F5D229A5E}" type="datetimeFigureOut">
              <a:rPr lang="en-US" smtClean="0"/>
              <a:t>1/12/24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0EA5E-CC42-0746-A3EA-D9EE8E9D7569}" type="slidenum">
              <a:rPr lang="en-US" smtClean="0"/>
              <a:t>‹#›</a:t>
            </a:fld>
            <a:endParaRPr lang="en-US"/>
          </a:p>
        </p:txBody>
      </p:sp>
    </p:spTree>
    <p:extLst>
      <p:ext uri="{BB962C8B-B14F-4D97-AF65-F5344CB8AC3E}">
        <p14:creationId xmlns:p14="http://schemas.microsoft.com/office/powerpoint/2010/main" val="3066654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951397-242C-504E-AB27-D15F5D229A5E}" type="datetimeFigureOut">
              <a:rPr lang="en-US" smtClean="0"/>
              <a:t>1/12/24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50EA5E-CC42-0746-A3EA-D9EE8E9D7569}" type="slidenum">
              <a:rPr lang="en-US" smtClean="0"/>
              <a:t>‹#›</a:t>
            </a:fld>
            <a:endParaRPr lang="en-US"/>
          </a:p>
        </p:txBody>
      </p:sp>
    </p:spTree>
    <p:extLst>
      <p:ext uri="{BB962C8B-B14F-4D97-AF65-F5344CB8AC3E}">
        <p14:creationId xmlns:p14="http://schemas.microsoft.com/office/powerpoint/2010/main" val="10602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951397-242C-504E-AB27-D15F5D229A5E}" type="datetimeFigureOut">
              <a:rPr lang="en-US" smtClean="0"/>
              <a:t>1/12/24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50EA5E-CC42-0746-A3EA-D9EE8E9D7569}" type="slidenum">
              <a:rPr lang="en-US" smtClean="0"/>
              <a:t>‹#›</a:t>
            </a:fld>
            <a:endParaRPr lang="en-US"/>
          </a:p>
        </p:txBody>
      </p:sp>
    </p:spTree>
    <p:extLst>
      <p:ext uri="{BB962C8B-B14F-4D97-AF65-F5344CB8AC3E}">
        <p14:creationId xmlns:p14="http://schemas.microsoft.com/office/powerpoint/2010/main" val="1436192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951397-242C-504E-AB27-D15F5D229A5E}" type="datetimeFigureOut">
              <a:rPr lang="en-US" smtClean="0"/>
              <a:t>1/12/24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50EA5E-CC42-0746-A3EA-D9EE8E9D7569}" type="slidenum">
              <a:rPr lang="en-US" smtClean="0"/>
              <a:t>‹#›</a:t>
            </a:fld>
            <a:endParaRPr lang="en-US"/>
          </a:p>
        </p:txBody>
      </p:sp>
    </p:spTree>
    <p:extLst>
      <p:ext uri="{BB962C8B-B14F-4D97-AF65-F5344CB8AC3E}">
        <p14:creationId xmlns:p14="http://schemas.microsoft.com/office/powerpoint/2010/main" val="3401541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51397-242C-504E-AB27-D15F5D229A5E}" type="datetimeFigureOut">
              <a:rPr lang="en-US" smtClean="0"/>
              <a:t>1/12/24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50EA5E-CC42-0746-A3EA-D9EE8E9D7569}" type="slidenum">
              <a:rPr lang="en-US" smtClean="0"/>
              <a:t>‹#›</a:t>
            </a:fld>
            <a:endParaRPr lang="en-US"/>
          </a:p>
        </p:txBody>
      </p:sp>
    </p:spTree>
    <p:extLst>
      <p:ext uri="{BB962C8B-B14F-4D97-AF65-F5344CB8AC3E}">
        <p14:creationId xmlns:p14="http://schemas.microsoft.com/office/powerpoint/2010/main" val="1692827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951397-242C-504E-AB27-D15F5D229A5E}" type="datetimeFigureOut">
              <a:rPr lang="en-US" smtClean="0"/>
              <a:t>1/12/24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50EA5E-CC42-0746-A3EA-D9EE8E9D7569}" type="slidenum">
              <a:rPr lang="en-US" smtClean="0"/>
              <a:t>‹#›</a:t>
            </a:fld>
            <a:endParaRPr lang="en-US"/>
          </a:p>
        </p:txBody>
      </p:sp>
    </p:spTree>
    <p:extLst>
      <p:ext uri="{BB962C8B-B14F-4D97-AF65-F5344CB8AC3E}">
        <p14:creationId xmlns:p14="http://schemas.microsoft.com/office/powerpoint/2010/main" val="2400525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951397-242C-504E-AB27-D15F5D229A5E}" type="datetimeFigureOut">
              <a:rPr lang="en-US" smtClean="0"/>
              <a:t>1/12/24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50EA5E-CC42-0746-A3EA-D9EE8E9D7569}" type="slidenum">
              <a:rPr lang="en-US" smtClean="0"/>
              <a:t>‹#›</a:t>
            </a:fld>
            <a:endParaRPr lang="en-US"/>
          </a:p>
        </p:txBody>
      </p:sp>
    </p:spTree>
    <p:extLst>
      <p:ext uri="{BB962C8B-B14F-4D97-AF65-F5344CB8AC3E}">
        <p14:creationId xmlns:p14="http://schemas.microsoft.com/office/powerpoint/2010/main" val="30800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951397-242C-504E-AB27-D15F5D229A5E}" type="datetimeFigureOut">
              <a:rPr lang="en-US" smtClean="0"/>
              <a:t>1/12/24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50EA5E-CC42-0746-A3EA-D9EE8E9D7569}" type="slidenum">
              <a:rPr lang="en-US" smtClean="0"/>
              <a:t>‹#›</a:t>
            </a:fld>
            <a:endParaRPr lang="en-US"/>
          </a:p>
        </p:txBody>
      </p:sp>
    </p:spTree>
    <p:extLst>
      <p:ext uri="{BB962C8B-B14F-4D97-AF65-F5344CB8AC3E}">
        <p14:creationId xmlns:p14="http://schemas.microsoft.com/office/powerpoint/2010/main" val="1941762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1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yui-cse.github.io/cse111-course/lesson02/prepare.html" TargetMode="External"/><Relationship Id="rId2" Type="http://schemas.openxmlformats.org/officeDocument/2006/relationships/hyperlink" Target="https://docs.python.org/3/library/functions.html" TargetMode="External"/><Relationship Id="rId1" Type="http://schemas.openxmlformats.org/officeDocument/2006/relationships/slideLayout" Target="../slideLayouts/slideLayout4.xml"/><Relationship Id="rId4" Type="http://schemas.openxmlformats.org/officeDocument/2006/relationships/hyperlink" Target="https://www.w3schools.com/python/python_functions.asp"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byui-cse.github.io/cse111-course/lesson02/check.html" TargetMode="External"/><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hyperlink" Target="https://byui-cse.github.io/cse111-course/lesson02/teach.html" TargetMode="Externa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hyperlink" Target="https://byui-cse.github.io/cse111-course/lesson02/prove.html" TargetMode="External"/><Relationship Id="rId2" Type="http://schemas.openxmlformats.org/officeDocument/2006/relationships/image" Target="../media/image31.png"/><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hyperlink" Target="https://docs.python.org/3/library/functions.html#open" TargetMode="External"/><Relationship Id="rId2" Type="http://schemas.openxmlformats.org/officeDocument/2006/relationships/hyperlink" Target="https://docs.python.org/3/library/datetime.html#datetime.datetime.now" TargetMode="External"/><Relationship Id="rId1" Type="http://schemas.openxmlformats.org/officeDocument/2006/relationships/slideLayout" Target="../slideLayouts/slideLayout4.xml"/><Relationship Id="rId5" Type="http://schemas.openxmlformats.org/officeDocument/2006/relationships/hyperlink" Target="https://byui-cse.github.io/cse110-course/lesson11/prepare.html" TargetMode="External"/><Relationship Id="rId4" Type="http://schemas.openxmlformats.org/officeDocument/2006/relationships/hyperlink" Target="https://docs.python.org/3/library/functions.html#print"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51D36-1372-87D5-8DAE-D9F6112564C0}"/>
              </a:ext>
            </a:extLst>
          </p:cNvPr>
          <p:cNvSpPr>
            <a:spLocks noGrp="1"/>
          </p:cNvSpPr>
          <p:nvPr>
            <p:ph type="ctrTitle"/>
          </p:nvPr>
        </p:nvSpPr>
        <p:spPr/>
        <p:txBody>
          <a:bodyPr/>
          <a:lstStyle/>
          <a:p>
            <a:r>
              <a:rPr lang="en-US" dirty="0"/>
              <a:t>CSE 111</a:t>
            </a:r>
          </a:p>
        </p:txBody>
      </p:sp>
      <p:sp>
        <p:nvSpPr>
          <p:cNvPr id="3" name="Subtitle 2">
            <a:extLst>
              <a:ext uri="{FF2B5EF4-FFF2-40B4-BE49-F238E27FC236}">
                <a16:creationId xmlns:a16="http://schemas.microsoft.com/office/drawing/2014/main" id="{FCDC53A2-7007-E584-5B29-853F99F6110B}"/>
              </a:ext>
            </a:extLst>
          </p:cNvPr>
          <p:cNvSpPr>
            <a:spLocks noGrp="1"/>
          </p:cNvSpPr>
          <p:nvPr>
            <p:ph type="subTitle" idx="1"/>
          </p:nvPr>
        </p:nvSpPr>
        <p:spPr/>
        <p:txBody>
          <a:bodyPr/>
          <a:lstStyle/>
          <a:p>
            <a:r>
              <a:rPr lang="en-US" dirty="0"/>
              <a:t>Week 02: Calling Functions</a:t>
            </a:r>
          </a:p>
          <a:p>
            <a:r>
              <a:rPr lang="en-US" dirty="0"/>
              <a:t>W. Clements</a:t>
            </a:r>
          </a:p>
        </p:txBody>
      </p:sp>
    </p:spTree>
    <p:extLst>
      <p:ext uri="{BB962C8B-B14F-4D97-AF65-F5344CB8AC3E}">
        <p14:creationId xmlns:p14="http://schemas.microsoft.com/office/powerpoint/2010/main" val="3694611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971AA-8F93-35A6-5835-E57E69B51735}"/>
              </a:ext>
            </a:extLst>
          </p:cNvPr>
          <p:cNvSpPr>
            <a:spLocks noGrp="1"/>
          </p:cNvSpPr>
          <p:nvPr>
            <p:ph type="title"/>
          </p:nvPr>
        </p:nvSpPr>
        <p:spPr/>
        <p:txBody>
          <a:bodyPr/>
          <a:lstStyle/>
          <a:p>
            <a:r>
              <a:rPr lang="en-US" dirty="0"/>
              <a:t>Check your Understanding from last week</a:t>
            </a:r>
          </a:p>
        </p:txBody>
      </p:sp>
      <p:sp>
        <p:nvSpPr>
          <p:cNvPr id="3" name="Content Placeholder 2">
            <a:extLst>
              <a:ext uri="{FF2B5EF4-FFF2-40B4-BE49-F238E27FC236}">
                <a16:creationId xmlns:a16="http://schemas.microsoft.com/office/drawing/2014/main" id="{C59943F9-DF6C-54B4-4F53-48745F20D0F5}"/>
              </a:ext>
            </a:extLst>
          </p:cNvPr>
          <p:cNvSpPr>
            <a:spLocks noGrp="1"/>
          </p:cNvSpPr>
          <p:nvPr>
            <p:ph idx="1"/>
          </p:nvPr>
        </p:nvSpPr>
        <p:spPr/>
        <p: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Translate the following algebraic expression into Python.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 = 3n −  (17c</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 + 5))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Which of the following is correct?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 = 3n - 17(c*c) / (r + 5)</a:t>
            </a:r>
          </a:p>
          <a:p>
            <a:pPr marL="571500" lvl="1" indent="-342900">
              <a:spcBef>
                <a:spcPts val="0"/>
              </a:spcBef>
              <a:buFont typeface="+mj-lt"/>
              <a:buAutoNum type="arabi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missing * between 17 and (</a:t>
            </a:r>
          </a:p>
          <a:p>
            <a:pPr marL="114300" marR="0" indent="-342900">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 = 3 * n - 17 * c * c / (r + 5)</a:t>
            </a:r>
          </a:p>
          <a:p>
            <a:pPr marL="571500" lvl="1" indent="-342900">
              <a:spcBef>
                <a:spcPts val="0"/>
              </a:spcBef>
              <a:buFont typeface="+mj-lt"/>
              <a:buAutoNum type="arabicPeriod"/>
            </a:pPr>
            <a:r>
              <a:rPr lang="en-US" sz="1400" b="1" dirty="0">
                <a:effectLst/>
                <a:latin typeface="Calibri" panose="020F0502020204030204" pitchFamily="34" charset="0"/>
                <a:ea typeface="Calibri" panose="020F0502020204030204" pitchFamily="34" charset="0"/>
                <a:cs typeface="Times New Roman" panose="02020603050405020304" pitchFamily="18" charset="0"/>
              </a:rPr>
              <a:t>order of operation </a:t>
            </a:r>
          </a:p>
          <a:p>
            <a:pPr marL="114300" marR="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 = 3 * n - (17 * 2 ** c) / (r + 5)</a:t>
            </a:r>
          </a:p>
          <a:p>
            <a:pPr marL="571500" lvl="1" indent="-342900">
              <a:spcBef>
                <a:spcPts val="0"/>
              </a:spcBef>
              <a:buFont typeface="+mj-lt"/>
              <a:buAutoNum type="arabi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it is c**2 not 2**c</a:t>
            </a:r>
          </a:p>
          <a:p>
            <a:pPr marL="114300" marR="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 = 3 * n - (17 * c * c) / r + 5</a:t>
            </a:r>
          </a:p>
          <a:p>
            <a:pPr marL="571500" lvl="1" indent="-342900">
              <a:spcBef>
                <a:spcPts val="0"/>
              </a:spcBef>
              <a:buFont typeface="+mj-lt"/>
              <a:buAutoNum type="arabi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+5 is not included in the denominator</a:t>
            </a:r>
          </a:p>
          <a:p>
            <a:pPr marL="0" marR="0">
              <a:spcBef>
                <a:spcPts val="0"/>
              </a:spcBef>
              <a:spcAft>
                <a:spcPts val="0"/>
              </a:spcAf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Better</a:t>
            </a:r>
          </a:p>
          <a:p>
            <a:pPr marL="0" marR="0">
              <a:spcBef>
                <a:spcPts val="0"/>
              </a:spcBef>
              <a:spcAft>
                <a:spcPts val="0"/>
              </a:spcAft>
            </a:pPr>
            <a:r>
              <a:rPr lang="en-US" sz="1800" dirty="0">
                <a:latin typeface="Calibri" panose="020F0502020204030204" pitchFamily="34" charset="0"/>
                <a:ea typeface="Calibri" panose="020F0502020204030204" pitchFamily="34" charset="0"/>
                <a:cs typeface="Times New Roman" panose="02020603050405020304" pitchFamily="18" charset="0"/>
              </a:rPr>
              <a:t> (3-n) – ((17*c**2)/(r+5))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5922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5398E-AF49-0CDA-CD7A-BDFFC160C1CD}"/>
              </a:ext>
            </a:extLst>
          </p:cNvPr>
          <p:cNvSpPr>
            <a:spLocks noGrp="1"/>
          </p:cNvSpPr>
          <p:nvPr>
            <p:ph type="title"/>
          </p:nvPr>
        </p:nvSpPr>
        <p:spPr/>
        <p:txBody>
          <a:bodyPr/>
          <a:lstStyle/>
          <a:p>
            <a:r>
              <a:rPr lang="en-US" dirty="0"/>
              <a:t>What is a function?</a:t>
            </a:r>
          </a:p>
        </p:txBody>
      </p:sp>
      <p:sp>
        <p:nvSpPr>
          <p:cNvPr id="5" name="Content Placeholder 4">
            <a:extLst>
              <a:ext uri="{FF2B5EF4-FFF2-40B4-BE49-F238E27FC236}">
                <a16:creationId xmlns:a16="http://schemas.microsoft.com/office/drawing/2014/main" id="{36FF75B2-BE1F-DC84-3266-DDA7EC6D3DD5}"/>
              </a:ext>
            </a:extLst>
          </p:cNvPr>
          <p:cNvSpPr>
            <a:spLocks noGrp="1"/>
          </p:cNvSpPr>
          <p:nvPr>
            <p:ph sz="half" idx="1"/>
          </p:nvPr>
        </p:nvSpPr>
        <p:spPr/>
        <p:txBody>
          <a:bodyPr/>
          <a:lstStyle/>
          <a:p>
            <a:r>
              <a:rPr lang="en-US" dirty="0"/>
              <a:t>A small set of instructions</a:t>
            </a:r>
          </a:p>
          <a:p>
            <a:endParaRPr lang="en-US" dirty="0"/>
          </a:p>
          <a:p>
            <a:r>
              <a:rPr lang="en-US" dirty="0"/>
              <a:t>Need to know</a:t>
            </a:r>
          </a:p>
          <a:p>
            <a:pPr lvl="1"/>
            <a:r>
              <a:rPr lang="en-US" dirty="0"/>
              <a:t>Arguments, parameters, signature</a:t>
            </a:r>
          </a:p>
          <a:p>
            <a:pPr lvl="1"/>
            <a:r>
              <a:rPr lang="en-US" dirty="0"/>
              <a:t>Optional arguments</a:t>
            </a:r>
          </a:p>
          <a:p>
            <a:pPr lvl="1"/>
            <a:r>
              <a:rPr lang="en-US" dirty="0"/>
              <a:t>Named arguments</a:t>
            </a:r>
          </a:p>
          <a:p>
            <a:pPr lvl="1"/>
            <a:r>
              <a:rPr lang="en-US" dirty="0"/>
              <a:t>Calling a function</a:t>
            </a:r>
          </a:p>
          <a:p>
            <a:pPr lvl="2"/>
            <a:r>
              <a:rPr lang="en-US" dirty="0"/>
              <a:t>Storing the results of a call</a:t>
            </a:r>
          </a:p>
          <a:p>
            <a:pPr lvl="1"/>
            <a:endParaRPr lang="en-US" dirty="0"/>
          </a:p>
          <a:p>
            <a:pPr lvl="1"/>
            <a:endParaRPr lang="en-US" dirty="0"/>
          </a:p>
          <a:p>
            <a:endParaRPr lang="en-US" dirty="0"/>
          </a:p>
        </p:txBody>
      </p:sp>
      <p:sp>
        <p:nvSpPr>
          <p:cNvPr id="6" name="Content Placeholder 5">
            <a:extLst>
              <a:ext uri="{FF2B5EF4-FFF2-40B4-BE49-F238E27FC236}">
                <a16:creationId xmlns:a16="http://schemas.microsoft.com/office/drawing/2014/main" id="{BEEB5248-C06B-7519-3143-52D3D3738218}"/>
              </a:ext>
            </a:extLst>
          </p:cNvPr>
          <p:cNvSpPr>
            <a:spLocks noGrp="1"/>
          </p:cNvSpPr>
          <p:nvPr>
            <p:ph sz="half" idx="2"/>
          </p:nvPr>
        </p:nvSpPr>
        <p:spPr/>
        <p:txBody>
          <a:bodyPr/>
          <a:lstStyle/>
          <a:p>
            <a:r>
              <a:rPr lang="en-US" dirty="0"/>
              <a:t>def </a:t>
            </a:r>
            <a:r>
              <a:rPr lang="en-US" dirty="0" err="1"/>
              <a:t>functionName</a:t>
            </a:r>
            <a:r>
              <a:rPr lang="en-US" dirty="0"/>
              <a:t> (params, …)</a:t>
            </a:r>
          </a:p>
          <a:p>
            <a:pPr lvl="1"/>
            <a:r>
              <a:rPr lang="en-US" dirty="0"/>
              <a:t>Instructions</a:t>
            </a:r>
          </a:p>
          <a:p>
            <a:pPr lvl="1"/>
            <a:r>
              <a:rPr lang="en-US" dirty="0"/>
              <a:t>return </a:t>
            </a:r>
            <a:r>
              <a:rPr lang="en-US" dirty="0" err="1"/>
              <a:t>optional_value</a:t>
            </a:r>
            <a:endParaRPr lang="en-US" dirty="0"/>
          </a:p>
          <a:p>
            <a:pPr lvl="1"/>
            <a:endParaRPr lang="en-US" dirty="0"/>
          </a:p>
          <a:p>
            <a:r>
              <a:rPr lang="en-US" dirty="0"/>
              <a:t>Calling a function</a:t>
            </a:r>
          </a:p>
          <a:p>
            <a:pPr lvl="1"/>
            <a:r>
              <a:rPr lang="en-US" dirty="0" err="1"/>
              <a:t>rvalue</a:t>
            </a:r>
            <a:r>
              <a:rPr lang="en-US" dirty="0"/>
              <a:t> = </a:t>
            </a:r>
            <a:r>
              <a:rPr lang="en-US" dirty="0" err="1"/>
              <a:t>functionName</a:t>
            </a:r>
            <a:r>
              <a:rPr lang="en-US" dirty="0"/>
              <a:t>(value, …)</a:t>
            </a:r>
          </a:p>
        </p:txBody>
      </p:sp>
    </p:spTree>
    <p:extLst>
      <p:ext uri="{BB962C8B-B14F-4D97-AF65-F5344CB8AC3E}">
        <p14:creationId xmlns:p14="http://schemas.microsoft.com/office/powerpoint/2010/main" val="1875372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895E-1CEC-458D-E24F-7F88EB829F85}"/>
              </a:ext>
            </a:extLst>
          </p:cNvPr>
          <p:cNvSpPr>
            <a:spLocks noGrp="1"/>
          </p:cNvSpPr>
          <p:nvPr>
            <p:ph type="title"/>
          </p:nvPr>
        </p:nvSpPr>
        <p:spPr/>
        <p:txBody>
          <a:bodyPr/>
          <a:lstStyle/>
          <a:p>
            <a:r>
              <a:rPr lang="en-US" dirty="0"/>
              <a:t>Types of Functions</a:t>
            </a:r>
          </a:p>
        </p:txBody>
      </p:sp>
      <p:sp>
        <p:nvSpPr>
          <p:cNvPr id="3" name="Content Placeholder 2">
            <a:extLst>
              <a:ext uri="{FF2B5EF4-FFF2-40B4-BE49-F238E27FC236}">
                <a16:creationId xmlns:a16="http://schemas.microsoft.com/office/drawing/2014/main" id="{FDDD7C79-1C65-0467-1389-A05B72EAC164}"/>
              </a:ext>
            </a:extLst>
          </p:cNvPr>
          <p:cNvSpPr>
            <a:spLocks noGrp="1"/>
          </p:cNvSpPr>
          <p:nvPr>
            <p:ph sz="half" idx="1"/>
          </p:nvPr>
        </p:nvSpPr>
        <p:spPr/>
        <p:txBody>
          <a:bodyPr/>
          <a:lstStyle/>
          <a:p>
            <a:r>
              <a:rPr lang="en-US" dirty="0"/>
              <a:t>Built-in</a:t>
            </a:r>
          </a:p>
          <a:p>
            <a:r>
              <a:rPr lang="en-US" dirty="0"/>
              <a:t>Standard library Functions</a:t>
            </a:r>
          </a:p>
          <a:p>
            <a:r>
              <a:rPr lang="en-US" dirty="0"/>
              <a:t>Third-party Functions</a:t>
            </a:r>
          </a:p>
          <a:p>
            <a:r>
              <a:rPr lang="en-US" dirty="0"/>
              <a:t>User-defined functions </a:t>
            </a:r>
          </a:p>
        </p:txBody>
      </p:sp>
      <p:pic>
        <p:nvPicPr>
          <p:cNvPr id="1026" name="Picture 2" descr="What are Python Libraries - Ajay Tech">
            <a:extLst>
              <a:ext uri="{FF2B5EF4-FFF2-40B4-BE49-F238E27FC236}">
                <a16:creationId xmlns:a16="http://schemas.microsoft.com/office/drawing/2014/main" id="{E14E4AB9-E19B-97CC-4F14-D29891CC310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104620" y="4754740"/>
            <a:ext cx="2982074" cy="167741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BC05070-3458-83BE-5FC5-39926458C486}"/>
              </a:ext>
            </a:extLst>
          </p:cNvPr>
          <p:cNvSpPr/>
          <p:nvPr/>
        </p:nvSpPr>
        <p:spPr>
          <a:xfrm>
            <a:off x="7086694" y="5669140"/>
            <a:ext cx="2542502" cy="914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Python built-in functions</a:t>
            </a:r>
          </a:p>
        </p:txBody>
      </p:sp>
      <p:sp>
        <p:nvSpPr>
          <p:cNvPr id="12" name="Rectangle 11">
            <a:extLst>
              <a:ext uri="{FF2B5EF4-FFF2-40B4-BE49-F238E27FC236}">
                <a16:creationId xmlns:a16="http://schemas.microsoft.com/office/drawing/2014/main" id="{71C08569-CA1D-7858-B981-1FAC208D9284}"/>
              </a:ext>
            </a:extLst>
          </p:cNvPr>
          <p:cNvSpPr/>
          <p:nvPr/>
        </p:nvSpPr>
        <p:spPr>
          <a:xfrm>
            <a:off x="7086694" y="4754740"/>
            <a:ext cx="2542502" cy="914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Standard Library Functions</a:t>
            </a:r>
          </a:p>
        </p:txBody>
      </p:sp>
      <p:sp>
        <p:nvSpPr>
          <p:cNvPr id="13" name="Rectangle 12">
            <a:extLst>
              <a:ext uri="{FF2B5EF4-FFF2-40B4-BE49-F238E27FC236}">
                <a16:creationId xmlns:a16="http://schemas.microsoft.com/office/drawing/2014/main" id="{418D474E-D33A-431E-DBFE-7C511CC3E57A}"/>
              </a:ext>
            </a:extLst>
          </p:cNvPr>
          <p:cNvSpPr/>
          <p:nvPr/>
        </p:nvSpPr>
        <p:spPr>
          <a:xfrm>
            <a:off x="7086694" y="3840340"/>
            <a:ext cx="2542502"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Third-Party Functions</a:t>
            </a:r>
          </a:p>
        </p:txBody>
      </p:sp>
      <p:sp>
        <p:nvSpPr>
          <p:cNvPr id="14" name="Rectangle 13">
            <a:extLst>
              <a:ext uri="{FF2B5EF4-FFF2-40B4-BE49-F238E27FC236}">
                <a16:creationId xmlns:a16="http://schemas.microsoft.com/office/drawing/2014/main" id="{27705E70-7E19-DE55-F6EB-A757B73BE37E}"/>
              </a:ext>
            </a:extLst>
          </p:cNvPr>
          <p:cNvSpPr/>
          <p:nvPr/>
        </p:nvSpPr>
        <p:spPr>
          <a:xfrm>
            <a:off x="7086694" y="2925940"/>
            <a:ext cx="2542502"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Second-Party Functions</a:t>
            </a:r>
          </a:p>
          <a:p>
            <a:pPr algn="ctr"/>
            <a:r>
              <a:rPr lang="en-US" dirty="0"/>
              <a:t>(Company Library)</a:t>
            </a:r>
          </a:p>
        </p:txBody>
      </p:sp>
      <p:sp>
        <p:nvSpPr>
          <p:cNvPr id="15" name="Rectangle 14">
            <a:extLst>
              <a:ext uri="{FF2B5EF4-FFF2-40B4-BE49-F238E27FC236}">
                <a16:creationId xmlns:a16="http://schemas.microsoft.com/office/drawing/2014/main" id="{C794AEDD-60A6-A989-0C1E-607575323355}"/>
              </a:ext>
            </a:extLst>
          </p:cNvPr>
          <p:cNvSpPr/>
          <p:nvPr/>
        </p:nvSpPr>
        <p:spPr>
          <a:xfrm>
            <a:off x="7086694" y="2021066"/>
            <a:ext cx="2542502"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Second-Party Functions</a:t>
            </a:r>
          </a:p>
          <a:p>
            <a:pPr algn="ctr"/>
            <a:r>
              <a:rPr lang="en-US" dirty="0"/>
              <a:t>(Project Library)</a:t>
            </a:r>
          </a:p>
        </p:txBody>
      </p:sp>
      <p:sp>
        <p:nvSpPr>
          <p:cNvPr id="16" name="Rectangle 15">
            <a:extLst>
              <a:ext uri="{FF2B5EF4-FFF2-40B4-BE49-F238E27FC236}">
                <a16:creationId xmlns:a16="http://schemas.microsoft.com/office/drawing/2014/main" id="{719DFBF9-6DCC-A628-20A4-51713A88BB63}"/>
              </a:ext>
            </a:extLst>
          </p:cNvPr>
          <p:cNvSpPr/>
          <p:nvPr/>
        </p:nvSpPr>
        <p:spPr>
          <a:xfrm>
            <a:off x="7086694" y="1114317"/>
            <a:ext cx="2542502"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User-defined functions</a:t>
            </a:r>
          </a:p>
        </p:txBody>
      </p:sp>
      <p:sp>
        <p:nvSpPr>
          <p:cNvPr id="17" name="Rectangle 16">
            <a:extLst>
              <a:ext uri="{FF2B5EF4-FFF2-40B4-BE49-F238E27FC236}">
                <a16:creationId xmlns:a16="http://schemas.microsoft.com/office/drawing/2014/main" id="{8441F100-63B2-057F-82EE-B3905FFAE6F9}"/>
              </a:ext>
            </a:extLst>
          </p:cNvPr>
          <p:cNvSpPr/>
          <p:nvPr/>
        </p:nvSpPr>
        <p:spPr>
          <a:xfrm>
            <a:off x="7086694" y="189091"/>
            <a:ext cx="2542502"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a:t>
            </a:r>
          </a:p>
        </p:txBody>
      </p:sp>
      <p:pic>
        <p:nvPicPr>
          <p:cNvPr id="1028" name="Picture 4" descr="Schematic view of the Python scientific software ecosystem. Figure... |  Download Scientific Diagram">
            <a:extLst>
              <a:ext uri="{FF2B5EF4-FFF2-40B4-BE49-F238E27FC236}">
                <a16:creationId xmlns:a16="http://schemas.microsoft.com/office/drawing/2014/main" id="{42B09110-4E62-F1D1-78C5-721B05B5C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9196" y="3830494"/>
            <a:ext cx="1323056" cy="936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424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FCAC8-7426-4504-60A5-3299E95119EF}"/>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36721D88-FB4F-7DB1-B39F-E8DA7ED883E5}"/>
              </a:ext>
            </a:extLst>
          </p:cNvPr>
          <p:cNvSpPr>
            <a:spLocks noGrp="1"/>
          </p:cNvSpPr>
          <p:nvPr>
            <p:ph sz="half" idx="1"/>
          </p:nvPr>
        </p:nvSpPr>
        <p:spPr/>
        <p:txBody>
          <a:bodyPr/>
          <a:lstStyle/>
          <a:p>
            <a:r>
              <a:rPr lang="en-US" dirty="0"/>
              <a:t>Another Python file that contains functions</a:t>
            </a:r>
          </a:p>
          <a:p>
            <a:endParaRPr lang="en-US" dirty="0"/>
          </a:p>
          <a:p>
            <a:r>
              <a:rPr lang="en-US" dirty="0"/>
              <a:t>You can call those functions after you have import the file.</a:t>
            </a:r>
          </a:p>
        </p:txBody>
      </p:sp>
      <p:pic>
        <p:nvPicPr>
          <p:cNvPr id="5" name="Content Placeholder 4">
            <a:extLst>
              <a:ext uri="{FF2B5EF4-FFF2-40B4-BE49-F238E27FC236}">
                <a16:creationId xmlns:a16="http://schemas.microsoft.com/office/drawing/2014/main" id="{81B6A3C3-4047-F58A-8FEC-105597B7B737}"/>
              </a:ext>
            </a:extLst>
          </p:cNvPr>
          <p:cNvPicPr>
            <a:picLocks noGrp="1" noChangeAspect="1"/>
          </p:cNvPicPr>
          <p:nvPr>
            <p:ph sz="half" idx="2"/>
          </p:nvPr>
        </p:nvPicPr>
        <p:blipFill>
          <a:blip r:embed="rId2"/>
          <a:stretch>
            <a:fillRect/>
          </a:stretch>
        </p:blipFill>
        <p:spPr>
          <a:xfrm>
            <a:off x="6799806" y="549416"/>
            <a:ext cx="4076700" cy="1968500"/>
          </a:xfrm>
          <a:prstGeom prst="rect">
            <a:avLst/>
          </a:prstGeom>
        </p:spPr>
      </p:pic>
    </p:spTree>
    <p:extLst>
      <p:ext uri="{BB962C8B-B14F-4D97-AF65-F5344CB8AC3E}">
        <p14:creationId xmlns:p14="http://schemas.microsoft.com/office/powerpoint/2010/main" val="3191344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Rounded Rectangle 10"/>
          <p:cNvSpPr/>
          <p:nvPr/>
        </p:nvSpPr>
        <p:spPr>
          <a:xfrm>
            <a:off x="1752600" y="1219200"/>
            <a:ext cx="2057400" cy="5181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2" name="Rounded Rectangle 11"/>
          <p:cNvSpPr/>
          <p:nvPr/>
        </p:nvSpPr>
        <p:spPr>
          <a:xfrm>
            <a:off x="3962400" y="1219200"/>
            <a:ext cx="2057400" cy="5181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 name="Rounded Rectangle 12"/>
          <p:cNvSpPr/>
          <p:nvPr/>
        </p:nvSpPr>
        <p:spPr>
          <a:xfrm>
            <a:off x="6172200" y="1219200"/>
            <a:ext cx="2057400" cy="5181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4" name="Rounded Rectangle 13"/>
          <p:cNvSpPr/>
          <p:nvPr/>
        </p:nvSpPr>
        <p:spPr>
          <a:xfrm>
            <a:off x="8382000" y="1219200"/>
            <a:ext cx="2057400" cy="5181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Four ways to pass parameters</a:t>
            </a:r>
          </a:p>
        </p:txBody>
      </p:sp>
      <p:sp>
        <p:nvSpPr>
          <p:cNvPr id="36" name="Text Placeholder 35"/>
          <p:cNvSpPr>
            <a:spLocks noGrp="1"/>
          </p:cNvSpPr>
          <p:nvPr>
            <p:ph type="body" sz="quarter" idx="10"/>
          </p:nvPr>
        </p:nvSpPr>
        <p:spPr/>
        <p:txBody>
          <a:bodyPr/>
          <a:lstStyle/>
          <a:p>
            <a:endParaRPr lang="en-US"/>
          </a:p>
        </p:txBody>
      </p:sp>
      <p:sp>
        <p:nvSpPr>
          <p:cNvPr id="5" name="Cube 4"/>
          <p:cNvSpPr/>
          <p:nvPr/>
        </p:nvSpPr>
        <p:spPr>
          <a:xfrm>
            <a:off x="2286000" y="3570383"/>
            <a:ext cx="957550" cy="762000"/>
          </a:xfrm>
          <a:prstGeom prst="cub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Magnetic Disk 3"/>
          <p:cNvSpPr/>
          <p:nvPr/>
        </p:nvSpPr>
        <p:spPr>
          <a:xfrm>
            <a:off x="2557749" y="3189383"/>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57749" y="3189383"/>
            <a:ext cx="381000" cy="174434"/>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rot="5400000">
            <a:off x="2552700" y="2933700"/>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526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Output-only</a:t>
            </a:r>
          </a:p>
        </p:txBody>
      </p:sp>
      <p:sp>
        <p:nvSpPr>
          <p:cNvPr id="17" name="TextBox 16"/>
          <p:cNvSpPr txBox="1"/>
          <p:nvPr/>
        </p:nvSpPr>
        <p:spPr>
          <a:xfrm>
            <a:off x="38862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Input-only</a:t>
            </a:r>
          </a:p>
        </p:txBody>
      </p:sp>
      <p:sp>
        <p:nvSpPr>
          <p:cNvPr id="18" name="TextBox 17"/>
          <p:cNvSpPr txBox="1"/>
          <p:nvPr/>
        </p:nvSpPr>
        <p:spPr>
          <a:xfrm>
            <a:off x="60960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Processing</a:t>
            </a:r>
          </a:p>
        </p:txBody>
      </p:sp>
      <p:sp>
        <p:nvSpPr>
          <p:cNvPr id="19" name="TextBox 18"/>
          <p:cNvSpPr txBox="1"/>
          <p:nvPr/>
        </p:nvSpPr>
        <p:spPr>
          <a:xfrm>
            <a:off x="83058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Update</a:t>
            </a:r>
          </a:p>
        </p:txBody>
      </p:sp>
      <p:sp>
        <p:nvSpPr>
          <p:cNvPr id="20" name="Text Box 4"/>
          <p:cNvSpPr txBox="1">
            <a:spLocks noChangeArrowheads="1"/>
          </p:cNvSpPr>
          <p:nvPr/>
        </p:nvSpPr>
        <p:spPr bwMode="auto">
          <a:xfrm>
            <a:off x="1828800" y="1752600"/>
            <a:ext cx="18288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display(</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   int value)</a:t>
            </a:r>
          </a:p>
        </p:txBody>
      </p:sp>
      <p:sp>
        <p:nvSpPr>
          <p:cNvPr id="21" name="Text Box 4"/>
          <p:cNvSpPr txBox="1">
            <a:spLocks noChangeArrowheads="1"/>
          </p:cNvSpPr>
          <p:nvPr/>
        </p:nvSpPr>
        <p:spPr bwMode="auto">
          <a:xfrm>
            <a:off x="4038600" y="1752600"/>
            <a:ext cx="18288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err="1">
                <a:solidFill>
                  <a:schemeClr val="bg1"/>
                </a:solidFill>
                <a:latin typeface="Consolas" pitchFamily="49" charset="0"/>
                <a:cs typeface="Consolas" pitchFamily="49" charset="0"/>
              </a:rPr>
              <a:t>getvaluetwo</a:t>
            </a:r>
            <a:r>
              <a:rPr lang="en-US" sz="1400" dirty="0">
                <a:solidFill>
                  <a:schemeClr val="bg1"/>
                </a:solidFill>
                <a:latin typeface="Consolas" pitchFamily="49" charset="0"/>
                <a:cs typeface="Consolas" pitchFamily="49" charset="0"/>
              </a:rPr>
              <a:t>():</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 return 2</a:t>
            </a:r>
          </a:p>
        </p:txBody>
      </p:sp>
      <p:sp>
        <p:nvSpPr>
          <p:cNvPr id="22" name="Text Box 4"/>
          <p:cNvSpPr txBox="1">
            <a:spLocks noChangeArrowheads="1"/>
          </p:cNvSpPr>
          <p:nvPr/>
        </p:nvSpPr>
        <p:spPr bwMode="auto">
          <a:xfrm>
            <a:off x="6248400" y="1752600"/>
            <a:ext cx="18288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err="1">
                <a:solidFill>
                  <a:schemeClr val="bg1"/>
                </a:solidFill>
                <a:latin typeface="Consolas" pitchFamily="49" charset="0"/>
                <a:cs typeface="Consolas" pitchFamily="49" charset="0"/>
              </a:rPr>
              <a:t>isLeap</a:t>
            </a:r>
            <a:r>
              <a:rPr lang="en-US" sz="1400" dirty="0">
                <a:solidFill>
                  <a:schemeClr val="bg1"/>
                </a:solidFill>
                <a:latin typeface="Consolas" pitchFamily="49" charset="0"/>
                <a:cs typeface="Consolas" pitchFamily="49" charset="0"/>
              </a:rPr>
              <a:t>(year):</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  return !year%4</a:t>
            </a:r>
          </a:p>
        </p:txBody>
      </p:sp>
      <p:sp>
        <p:nvSpPr>
          <p:cNvPr id="23" name="Text Box 4"/>
          <p:cNvSpPr txBox="1">
            <a:spLocks noChangeArrowheads="1"/>
          </p:cNvSpPr>
          <p:nvPr/>
        </p:nvSpPr>
        <p:spPr bwMode="auto">
          <a:xfrm>
            <a:off x="8458200" y="1752600"/>
            <a:ext cx="18288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update(list):</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list.append</a:t>
            </a:r>
            <a:r>
              <a:rPr lang="en-US" sz="1400" dirty="0">
                <a:solidFill>
                  <a:schemeClr val="bg1"/>
                </a:solidFill>
                <a:latin typeface="Consolas" pitchFamily="49" charset="0"/>
                <a:cs typeface="Consolas" pitchFamily="49" charset="0"/>
              </a:rPr>
              <a:t>(3)</a:t>
            </a:r>
          </a:p>
        </p:txBody>
      </p:sp>
      <p:sp>
        <p:nvSpPr>
          <p:cNvPr id="32" name="Flowchart: Magnetic Disk 31"/>
          <p:cNvSpPr/>
          <p:nvPr/>
        </p:nvSpPr>
        <p:spPr>
          <a:xfrm>
            <a:off x="4767549" y="4102989"/>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ube 32"/>
          <p:cNvSpPr/>
          <p:nvPr/>
        </p:nvSpPr>
        <p:spPr>
          <a:xfrm>
            <a:off x="4495800" y="3569589"/>
            <a:ext cx="957550" cy="762000"/>
          </a:xfrm>
          <a:prstGeom prst="cub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rot="5400000">
            <a:off x="4763294" y="4913312"/>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6" name="Group 37"/>
          <p:cNvGrpSpPr/>
          <p:nvPr/>
        </p:nvGrpSpPr>
        <p:grpSpPr>
          <a:xfrm>
            <a:off x="6705600" y="2743200"/>
            <a:ext cx="957550" cy="2361406"/>
            <a:chOff x="762000" y="2743994"/>
            <a:chExt cx="957550" cy="2361406"/>
          </a:xfrm>
        </p:grpSpPr>
        <p:sp>
          <p:nvSpPr>
            <p:cNvPr id="39" name="Flowchart: Magnetic Disk 38"/>
            <p:cNvSpPr/>
            <p:nvPr/>
          </p:nvSpPr>
          <p:spPr>
            <a:xfrm>
              <a:off x="1033749" y="4103783"/>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ube 39"/>
            <p:cNvSpPr/>
            <p:nvPr/>
          </p:nvSpPr>
          <p:spPr>
            <a:xfrm>
              <a:off x="762000" y="3570383"/>
              <a:ext cx="957550" cy="762000"/>
            </a:xfrm>
            <a:prstGeom prst="cube">
              <a:avLst/>
            </a:prstGeom>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Magnetic Disk 40"/>
            <p:cNvSpPr/>
            <p:nvPr/>
          </p:nvSpPr>
          <p:spPr>
            <a:xfrm>
              <a:off x="1033749" y="3189383"/>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033749" y="3189383"/>
              <a:ext cx="381000" cy="174434"/>
            </a:xfrm>
            <a:prstGeom prst="ellipse">
              <a:avLst/>
            </a:prstGeom>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p:cNvCxnSpPr/>
            <p:nvPr/>
          </p:nvCxnSpPr>
          <p:spPr>
            <a:xfrm rot="5400000">
              <a:off x="1028700" y="2933700"/>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a:off x="1029494" y="4914106"/>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grpSp>
      <p:sp>
        <p:nvSpPr>
          <p:cNvPr id="46" name="Flowchart: Magnetic Disk 45"/>
          <p:cNvSpPr/>
          <p:nvPr/>
        </p:nvSpPr>
        <p:spPr>
          <a:xfrm>
            <a:off x="9187149" y="4026789"/>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ube 46"/>
          <p:cNvSpPr/>
          <p:nvPr/>
        </p:nvSpPr>
        <p:spPr>
          <a:xfrm>
            <a:off x="8915400" y="3493389"/>
            <a:ext cx="957550" cy="762000"/>
          </a:xfrm>
          <a:prstGeom prst="cub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Magnetic Disk 47"/>
          <p:cNvSpPr/>
          <p:nvPr/>
        </p:nvSpPr>
        <p:spPr>
          <a:xfrm>
            <a:off x="9187149" y="3112389"/>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9187149" y="3112389"/>
            <a:ext cx="381000" cy="174434"/>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p:nvPr/>
        </p:nvCxnSpPr>
        <p:spPr>
          <a:xfrm rot="5400000">
            <a:off x="8153797" y="3885803"/>
            <a:ext cx="2438400" cy="794"/>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8" name="Graphic 7" descr="Television with solid fill">
            <a:extLst>
              <a:ext uri="{FF2B5EF4-FFF2-40B4-BE49-F238E27FC236}">
                <a16:creationId xmlns:a16="http://schemas.microsoft.com/office/drawing/2014/main" id="{CA0F69FE-6B92-A80B-6AF6-AE8044C515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88178" y="4950481"/>
            <a:ext cx="914400" cy="914400"/>
          </a:xfrm>
          <a:prstGeom prst="rect">
            <a:avLst/>
          </a:prstGeom>
        </p:spPr>
      </p:pic>
      <p:pic>
        <p:nvPicPr>
          <p:cNvPr id="25" name="Graphic 24" descr="Document with solid fill">
            <a:extLst>
              <a:ext uri="{FF2B5EF4-FFF2-40B4-BE49-F238E27FC236}">
                <a16:creationId xmlns:a16="http://schemas.microsoft.com/office/drawing/2014/main" id="{7A89BCA9-D620-31A5-36DF-4A54116FE3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52600" y="4838303"/>
            <a:ext cx="914400" cy="914400"/>
          </a:xfrm>
          <a:prstGeom prst="rect">
            <a:avLst/>
          </a:prstGeom>
        </p:spPr>
      </p:pic>
      <p:sp>
        <p:nvSpPr>
          <p:cNvPr id="26" name="Magnetic Disk 25">
            <a:extLst>
              <a:ext uri="{FF2B5EF4-FFF2-40B4-BE49-F238E27FC236}">
                <a16:creationId xmlns:a16="http://schemas.microsoft.com/office/drawing/2014/main" id="{7A245A09-C9D0-35AA-86CE-43EAC0C76CA2}"/>
              </a:ext>
            </a:extLst>
          </p:cNvPr>
          <p:cNvSpPr/>
          <p:nvPr/>
        </p:nvSpPr>
        <p:spPr>
          <a:xfrm>
            <a:off x="4523049" y="5515878"/>
            <a:ext cx="859902" cy="52321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a:t>
            </a:r>
          </a:p>
        </p:txBody>
      </p:sp>
      <p:pic>
        <p:nvPicPr>
          <p:cNvPr id="29" name="Graphic 28" descr="Keyboard with solid fill">
            <a:extLst>
              <a:ext uri="{FF2B5EF4-FFF2-40B4-BE49-F238E27FC236}">
                <a16:creationId xmlns:a16="http://schemas.microsoft.com/office/drawing/2014/main" id="{C439E95C-F6E1-CA2E-DD9F-E3FB1B2ED8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95451" y="2428372"/>
            <a:ext cx="914400" cy="914400"/>
          </a:xfrm>
          <a:prstGeom prst="rect">
            <a:avLst/>
          </a:prstGeom>
        </p:spPr>
      </p:pic>
      <p:pic>
        <p:nvPicPr>
          <p:cNvPr id="31" name="Graphic 30" descr="Database with solid fill">
            <a:extLst>
              <a:ext uri="{FF2B5EF4-FFF2-40B4-BE49-F238E27FC236}">
                <a16:creationId xmlns:a16="http://schemas.microsoft.com/office/drawing/2014/main" id="{E263DA4A-8947-E287-FB0C-68CFFC643A6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76191" y="2444848"/>
            <a:ext cx="914400" cy="914400"/>
          </a:xfrm>
          <a:prstGeom prst="rect">
            <a:avLst/>
          </a:prstGeom>
        </p:spPr>
      </p:pic>
    </p:spTree>
    <p:extLst>
      <p:ext uri="{BB962C8B-B14F-4D97-AF65-F5344CB8AC3E}">
        <p14:creationId xmlns:p14="http://schemas.microsoft.com/office/powerpoint/2010/main" val="2567974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sp>
        <p:nvSpPr>
          <p:cNvPr id="2" name="Striped Right Arrow 1">
            <a:extLst>
              <a:ext uri="{FF2B5EF4-FFF2-40B4-BE49-F238E27FC236}">
                <a16:creationId xmlns:a16="http://schemas.microsoft.com/office/drawing/2014/main" id="{1146FDA9-A96A-6788-6E98-40520488B817}"/>
              </a:ext>
            </a:extLst>
          </p:cNvPr>
          <p:cNvSpPr/>
          <p:nvPr/>
        </p:nvSpPr>
        <p:spPr>
          <a:xfrm>
            <a:off x="3233038" y="841818"/>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riped Right Arrow 8">
            <a:extLst>
              <a:ext uri="{FF2B5EF4-FFF2-40B4-BE49-F238E27FC236}">
                <a16:creationId xmlns:a16="http://schemas.microsoft.com/office/drawing/2014/main" id="{AAB3E9E3-813F-DC54-AFD1-C1C26D2B2610}"/>
              </a:ext>
            </a:extLst>
          </p:cNvPr>
          <p:cNvSpPr/>
          <p:nvPr/>
        </p:nvSpPr>
        <p:spPr>
          <a:xfrm>
            <a:off x="7569853" y="830637"/>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8176C5D0-F714-03DF-0A39-A6651C0201D2}"/>
              </a:ext>
            </a:extLst>
          </p:cNvPr>
          <p:cNvGrpSpPr/>
          <p:nvPr/>
        </p:nvGrpSpPr>
        <p:grpSpPr>
          <a:xfrm>
            <a:off x="3449893" y="2679488"/>
            <a:ext cx="2133600" cy="4141940"/>
            <a:chOff x="6096000" y="1219200"/>
            <a:chExt cx="2133600" cy="4141940"/>
          </a:xfrm>
        </p:grpSpPr>
        <p:sp>
          <p:nvSpPr>
            <p:cNvPr id="21" name="Rounded Rectangle 20">
              <a:extLst>
                <a:ext uri="{FF2B5EF4-FFF2-40B4-BE49-F238E27FC236}">
                  <a16:creationId xmlns:a16="http://schemas.microsoft.com/office/drawing/2014/main" id="{87A683CC-4E39-A9F3-6B2A-0F562C9629D5}"/>
                </a:ext>
              </a:extLst>
            </p:cNvPr>
            <p:cNvSpPr/>
            <p:nvPr/>
          </p:nvSpPr>
          <p:spPr>
            <a:xfrm>
              <a:off x="6172200" y="1219200"/>
              <a:ext cx="2057400" cy="414194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6DCB756A-93C1-F89D-0DAB-9DDEAFA75681}"/>
                </a:ext>
              </a:extLst>
            </p:cNvPr>
            <p:cNvSpPr txBox="1"/>
            <p:nvPr/>
          </p:nvSpPr>
          <p:spPr>
            <a:xfrm>
              <a:off x="60960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Processing</a:t>
              </a:r>
            </a:p>
          </p:txBody>
        </p:sp>
        <p:sp>
          <p:nvSpPr>
            <p:cNvPr id="33" name="Text Box 4">
              <a:extLst>
                <a:ext uri="{FF2B5EF4-FFF2-40B4-BE49-F238E27FC236}">
                  <a16:creationId xmlns:a16="http://schemas.microsoft.com/office/drawing/2014/main" id="{E69A29D1-1370-DEA9-A642-82104B61B765}"/>
                </a:ext>
              </a:extLst>
            </p:cNvPr>
            <p:cNvSpPr txBox="1">
              <a:spLocks noChangeArrowheads="1"/>
            </p:cNvSpPr>
            <p:nvPr/>
          </p:nvSpPr>
          <p:spPr bwMode="auto">
            <a:xfrm>
              <a:off x="6248400" y="1752600"/>
              <a:ext cx="1828800" cy="95410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Filter</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Map</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Reduce</a:t>
              </a:r>
            </a:p>
            <a:p>
              <a:pPr>
                <a:tabLst>
                  <a:tab pos="463550" algn="l"/>
                  <a:tab pos="914400" algn="l"/>
                  <a:tab pos="1377950" algn="l"/>
                  <a:tab pos="1828800" algn="l"/>
                </a:tabLst>
              </a:pPr>
              <a:r>
                <a:rPr lang="en-US" sz="1400" b="1" dirty="0">
                  <a:solidFill>
                    <a:schemeClr val="bg1"/>
                  </a:solidFill>
                  <a:latin typeface="Consolas" pitchFamily="49" charset="0"/>
                  <a:cs typeface="Consolas" pitchFamily="49" charset="0"/>
                </a:rPr>
                <a:t>Test/assert</a:t>
              </a:r>
            </a:p>
          </p:txBody>
        </p:sp>
        <p:grpSp>
          <p:nvGrpSpPr>
            <p:cNvPr id="38" name="Group 37">
              <a:extLst>
                <a:ext uri="{FF2B5EF4-FFF2-40B4-BE49-F238E27FC236}">
                  <a16:creationId xmlns:a16="http://schemas.microsoft.com/office/drawing/2014/main" id="{D9C60E20-A442-3582-99CA-A6B52CA38291}"/>
                </a:ext>
              </a:extLst>
            </p:cNvPr>
            <p:cNvGrpSpPr/>
            <p:nvPr/>
          </p:nvGrpSpPr>
          <p:grpSpPr>
            <a:xfrm>
              <a:off x="6705600" y="2743200"/>
              <a:ext cx="957550" cy="2361406"/>
              <a:chOff x="762000" y="2743994"/>
              <a:chExt cx="957550" cy="2361406"/>
            </a:xfrm>
          </p:grpSpPr>
          <p:sp>
            <p:nvSpPr>
              <p:cNvPr id="39" name="Flowchart: Magnetic Disk 38">
                <a:extLst>
                  <a:ext uri="{FF2B5EF4-FFF2-40B4-BE49-F238E27FC236}">
                    <a16:creationId xmlns:a16="http://schemas.microsoft.com/office/drawing/2014/main" id="{61E86100-5573-C9C3-303D-45150A09192A}"/>
                  </a:ext>
                </a:extLst>
              </p:cNvPr>
              <p:cNvSpPr/>
              <p:nvPr/>
            </p:nvSpPr>
            <p:spPr>
              <a:xfrm>
                <a:off x="1033749" y="4103783"/>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ube 39">
                <a:extLst>
                  <a:ext uri="{FF2B5EF4-FFF2-40B4-BE49-F238E27FC236}">
                    <a16:creationId xmlns:a16="http://schemas.microsoft.com/office/drawing/2014/main" id="{7702A684-A4E1-E123-EDF8-A5E6CBC936CD}"/>
                  </a:ext>
                </a:extLst>
              </p:cNvPr>
              <p:cNvSpPr/>
              <p:nvPr/>
            </p:nvSpPr>
            <p:spPr>
              <a:xfrm>
                <a:off x="762000" y="3570383"/>
                <a:ext cx="957550" cy="762000"/>
              </a:xfrm>
              <a:prstGeom prst="cube">
                <a:avLst/>
              </a:prstGeom>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Magnetic Disk 40">
                <a:extLst>
                  <a:ext uri="{FF2B5EF4-FFF2-40B4-BE49-F238E27FC236}">
                    <a16:creationId xmlns:a16="http://schemas.microsoft.com/office/drawing/2014/main" id="{5131FC62-9E9E-E083-7921-C38E4E37EF85}"/>
                  </a:ext>
                </a:extLst>
              </p:cNvPr>
              <p:cNvSpPr/>
              <p:nvPr/>
            </p:nvSpPr>
            <p:spPr>
              <a:xfrm>
                <a:off x="1033749" y="3189383"/>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5AAAB12-CB7F-1A30-A75E-BD30AE21431D}"/>
                  </a:ext>
                </a:extLst>
              </p:cNvPr>
              <p:cNvSpPr/>
              <p:nvPr/>
            </p:nvSpPr>
            <p:spPr>
              <a:xfrm>
                <a:off x="1033749" y="3189383"/>
                <a:ext cx="381000" cy="174434"/>
              </a:xfrm>
              <a:prstGeom prst="ellipse">
                <a:avLst/>
              </a:prstGeom>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652404DA-AE70-DDB5-58D5-30F08A663CF3}"/>
                  </a:ext>
                </a:extLst>
              </p:cNvPr>
              <p:cNvCxnSpPr/>
              <p:nvPr/>
            </p:nvCxnSpPr>
            <p:spPr>
              <a:xfrm rot="5400000">
                <a:off x="1028700" y="2933700"/>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4187EC2-8F74-4A2A-13C0-EA18F0042966}"/>
                  </a:ext>
                </a:extLst>
              </p:cNvPr>
              <p:cNvCxnSpPr/>
              <p:nvPr/>
            </p:nvCxnSpPr>
            <p:spPr>
              <a:xfrm rot="5400000">
                <a:off x="1029494" y="4914106"/>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grpSp>
        <p:nvGrpSpPr>
          <p:cNvPr id="58" name="Group 57">
            <a:extLst>
              <a:ext uri="{FF2B5EF4-FFF2-40B4-BE49-F238E27FC236}">
                <a16:creationId xmlns:a16="http://schemas.microsoft.com/office/drawing/2014/main" id="{97C2D6DF-5F2E-739C-94E4-F8459C82CF29}"/>
              </a:ext>
            </a:extLst>
          </p:cNvPr>
          <p:cNvGrpSpPr/>
          <p:nvPr/>
        </p:nvGrpSpPr>
        <p:grpSpPr>
          <a:xfrm>
            <a:off x="5765527" y="2674629"/>
            <a:ext cx="2133600" cy="4141940"/>
            <a:chOff x="8305800" y="1219200"/>
            <a:chExt cx="2133600" cy="4141940"/>
          </a:xfrm>
        </p:grpSpPr>
        <p:sp>
          <p:nvSpPr>
            <p:cNvPr id="22" name="Rounded Rectangle 21">
              <a:extLst>
                <a:ext uri="{FF2B5EF4-FFF2-40B4-BE49-F238E27FC236}">
                  <a16:creationId xmlns:a16="http://schemas.microsoft.com/office/drawing/2014/main" id="{8F340196-EE3C-EBB0-332F-D4BCDDF29689}"/>
                </a:ext>
              </a:extLst>
            </p:cNvPr>
            <p:cNvSpPr/>
            <p:nvPr/>
          </p:nvSpPr>
          <p:spPr>
            <a:xfrm>
              <a:off x="8382000" y="1219200"/>
              <a:ext cx="2057400" cy="414194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6EBC6FEC-C4D6-AA11-FC4B-243733A9B8D1}"/>
                </a:ext>
              </a:extLst>
            </p:cNvPr>
            <p:cNvSpPr txBox="1"/>
            <p:nvPr/>
          </p:nvSpPr>
          <p:spPr>
            <a:xfrm>
              <a:off x="83058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Update</a:t>
              </a:r>
            </a:p>
          </p:txBody>
        </p:sp>
        <p:sp>
          <p:nvSpPr>
            <p:cNvPr id="34" name="Text Box 4">
              <a:extLst>
                <a:ext uri="{FF2B5EF4-FFF2-40B4-BE49-F238E27FC236}">
                  <a16:creationId xmlns:a16="http://schemas.microsoft.com/office/drawing/2014/main" id="{18967EEC-4906-8018-54E8-9EE475443BBD}"/>
                </a:ext>
              </a:extLst>
            </p:cNvPr>
            <p:cNvSpPr txBox="1">
              <a:spLocks noChangeArrowheads="1"/>
            </p:cNvSpPr>
            <p:nvPr/>
          </p:nvSpPr>
          <p:spPr bwMode="auto">
            <a:xfrm>
              <a:off x="8458200" y="1752600"/>
              <a:ext cx="18288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List </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Dictionary</a:t>
              </a:r>
            </a:p>
          </p:txBody>
        </p:sp>
        <p:sp>
          <p:nvSpPr>
            <p:cNvPr id="45" name="Flowchart: Magnetic Disk 45">
              <a:extLst>
                <a:ext uri="{FF2B5EF4-FFF2-40B4-BE49-F238E27FC236}">
                  <a16:creationId xmlns:a16="http://schemas.microsoft.com/office/drawing/2014/main" id="{C0A7D907-7E22-7D17-AE2C-46A740AE306A}"/>
                </a:ext>
              </a:extLst>
            </p:cNvPr>
            <p:cNvSpPr/>
            <p:nvPr/>
          </p:nvSpPr>
          <p:spPr>
            <a:xfrm>
              <a:off x="9187149" y="4026789"/>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ube 45">
              <a:extLst>
                <a:ext uri="{FF2B5EF4-FFF2-40B4-BE49-F238E27FC236}">
                  <a16:creationId xmlns:a16="http://schemas.microsoft.com/office/drawing/2014/main" id="{D6C01852-4FA5-54D9-7082-BFF90CB436AB}"/>
                </a:ext>
              </a:extLst>
            </p:cNvPr>
            <p:cNvSpPr/>
            <p:nvPr/>
          </p:nvSpPr>
          <p:spPr>
            <a:xfrm>
              <a:off x="8915400" y="3493389"/>
              <a:ext cx="957550" cy="762000"/>
            </a:xfrm>
            <a:prstGeom prst="cub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Magnetic Disk 47">
              <a:extLst>
                <a:ext uri="{FF2B5EF4-FFF2-40B4-BE49-F238E27FC236}">
                  <a16:creationId xmlns:a16="http://schemas.microsoft.com/office/drawing/2014/main" id="{C57EBFC8-40ED-9C8E-EC4B-2F46A7A07925}"/>
                </a:ext>
              </a:extLst>
            </p:cNvPr>
            <p:cNvSpPr/>
            <p:nvPr/>
          </p:nvSpPr>
          <p:spPr>
            <a:xfrm>
              <a:off x="9187149" y="3112389"/>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62CF17C-0B34-B2EF-D336-5DEF9008B51A}"/>
                </a:ext>
              </a:extLst>
            </p:cNvPr>
            <p:cNvSpPr/>
            <p:nvPr/>
          </p:nvSpPr>
          <p:spPr>
            <a:xfrm>
              <a:off x="9187149" y="3112389"/>
              <a:ext cx="381000" cy="174434"/>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487C72EA-FA1A-4AAE-55FA-D71A4DEC4E57}"/>
                </a:ext>
              </a:extLst>
            </p:cNvPr>
            <p:cNvCxnSpPr/>
            <p:nvPr/>
          </p:nvCxnSpPr>
          <p:spPr>
            <a:xfrm rot="5400000">
              <a:off x="8153797" y="3885803"/>
              <a:ext cx="2438400" cy="794"/>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3BD5C460-404A-6672-4DE4-188B84716ADE}"/>
              </a:ext>
            </a:extLst>
          </p:cNvPr>
          <p:cNvGrpSpPr/>
          <p:nvPr/>
        </p:nvGrpSpPr>
        <p:grpSpPr>
          <a:xfrm>
            <a:off x="9545576" y="2659867"/>
            <a:ext cx="2133600" cy="4141940"/>
            <a:chOff x="1752600" y="1219200"/>
            <a:chExt cx="2133600" cy="4141940"/>
          </a:xfrm>
        </p:grpSpPr>
        <p:sp>
          <p:nvSpPr>
            <p:cNvPr id="19" name="Rounded Rectangle 18">
              <a:extLst>
                <a:ext uri="{FF2B5EF4-FFF2-40B4-BE49-F238E27FC236}">
                  <a16:creationId xmlns:a16="http://schemas.microsoft.com/office/drawing/2014/main" id="{F9BBD278-3A3A-C1BA-3371-5D5465F512A4}"/>
                </a:ext>
              </a:extLst>
            </p:cNvPr>
            <p:cNvSpPr/>
            <p:nvPr/>
          </p:nvSpPr>
          <p:spPr>
            <a:xfrm>
              <a:off x="1752600" y="1219200"/>
              <a:ext cx="2057400" cy="414194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3" name="Cube 22">
              <a:extLst>
                <a:ext uri="{FF2B5EF4-FFF2-40B4-BE49-F238E27FC236}">
                  <a16:creationId xmlns:a16="http://schemas.microsoft.com/office/drawing/2014/main" id="{86D09B95-C94F-0312-37A7-48DBC668A302}"/>
                </a:ext>
              </a:extLst>
            </p:cNvPr>
            <p:cNvSpPr/>
            <p:nvPr/>
          </p:nvSpPr>
          <p:spPr>
            <a:xfrm>
              <a:off x="2286000" y="3570383"/>
              <a:ext cx="957550" cy="762000"/>
            </a:xfrm>
            <a:prstGeom prst="cub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Magnetic Disk 3">
              <a:extLst>
                <a:ext uri="{FF2B5EF4-FFF2-40B4-BE49-F238E27FC236}">
                  <a16:creationId xmlns:a16="http://schemas.microsoft.com/office/drawing/2014/main" id="{5C0E80A4-0D53-613A-30AE-E97C5752E91F}"/>
                </a:ext>
              </a:extLst>
            </p:cNvPr>
            <p:cNvSpPr/>
            <p:nvPr/>
          </p:nvSpPr>
          <p:spPr>
            <a:xfrm>
              <a:off x="2557749" y="3189383"/>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AF2633D-90DB-6F64-78DC-167834B95B9B}"/>
                </a:ext>
              </a:extLst>
            </p:cNvPr>
            <p:cNvSpPr/>
            <p:nvPr/>
          </p:nvSpPr>
          <p:spPr>
            <a:xfrm>
              <a:off x="2557749" y="3189383"/>
              <a:ext cx="381000" cy="174434"/>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6DD932FE-8D11-1E37-0B07-9823EF944861}"/>
                </a:ext>
              </a:extLst>
            </p:cNvPr>
            <p:cNvCxnSpPr/>
            <p:nvPr/>
          </p:nvCxnSpPr>
          <p:spPr>
            <a:xfrm rot="5400000">
              <a:off x="2552700" y="2933700"/>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EA3D9A8-001E-806A-7EC8-AF24F81C7B8E}"/>
                </a:ext>
              </a:extLst>
            </p:cNvPr>
            <p:cNvSpPr txBox="1"/>
            <p:nvPr/>
          </p:nvSpPr>
          <p:spPr>
            <a:xfrm>
              <a:off x="17526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Output-only</a:t>
              </a:r>
            </a:p>
          </p:txBody>
        </p:sp>
        <p:sp>
          <p:nvSpPr>
            <p:cNvPr id="31" name="Text Box 4">
              <a:extLst>
                <a:ext uri="{FF2B5EF4-FFF2-40B4-BE49-F238E27FC236}">
                  <a16:creationId xmlns:a16="http://schemas.microsoft.com/office/drawing/2014/main" id="{41E6091A-67D4-2DDA-C860-BC0BA61E74E3}"/>
                </a:ext>
              </a:extLst>
            </p:cNvPr>
            <p:cNvSpPr txBox="1">
              <a:spLocks noChangeArrowheads="1"/>
            </p:cNvSpPr>
            <p:nvPr/>
          </p:nvSpPr>
          <p:spPr bwMode="auto">
            <a:xfrm>
              <a:off x="1828800" y="1752600"/>
              <a:ext cx="1828800" cy="95410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Display</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File</a:t>
              </a:r>
            </a:p>
            <a:p>
              <a:pPr>
                <a:tabLst>
                  <a:tab pos="463550" algn="l"/>
                  <a:tab pos="914400" algn="l"/>
                  <a:tab pos="1377950" algn="l"/>
                  <a:tab pos="1828800" algn="l"/>
                </a:tabLst>
              </a:pPr>
              <a:r>
                <a:rPr lang="en-US" sz="1400" dirty="0" err="1">
                  <a:solidFill>
                    <a:schemeClr val="bg1"/>
                  </a:solidFill>
                  <a:latin typeface="Consolas" pitchFamily="49" charset="0"/>
                  <a:cs typeface="Consolas" pitchFamily="49" charset="0"/>
                </a:rPr>
                <a:t>Gui</a:t>
              </a:r>
              <a:endParaRPr lang="en-US" sz="1400" dirty="0">
                <a:solidFill>
                  <a:schemeClr val="bg1"/>
                </a:solidFill>
                <a:latin typeface="Consolas" pitchFamily="49" charset="0"/>
                <a:cs typeface="Consolas" pitchFamily="49" charset="0"/>
              </a:endParaRPr>
            </a:p>
            <a:p>
              <a:pPr>
                <a:tabLst>
                  <a:tab pos="463550" algn="l"/>
                  <a:tab pos="914400" algn="l"/>
                  <a:tab pos="1377950" algn="l"/>
                  <a:tab pos="1828800" algn="l"/>
                </a:tabLst>
              </a:pPr>
              <a:r>
                <a:rPr lang="en-US" sz="1400" b="1" dirty="0">
                  <a:solidFill>
                    <a:schemeClr val="bg1"/>
                  </a:solidFill>
                  <a:latin typeface="Consolas" pitchFamily="49" charset="0"/>
                  <a:cs typeface="Consolas" pitchFamily="49" charset="0"/>
                </a:rPr>
                <a:t>Debug</a:t>
              </a:r>
            </a:p>
          </p:txBody>
        </p:sp>
        <p:pic>
          <p:nvPicPr>
            <p:cNvPr id="50" name="Graphic 49" descr="Television with solid fill">
              <a:extLst>
                <a:ext uri="{FF2B5EF4-FFF2-40B4-BE49-F238E27FC236}">
                  <a16:creationId xmlns:a16="http://schemas.microsoft.com/office/drawing/2014/main" id="{DAD1D4CB-ECB1-06C4-F9D4-BCF11783C4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13037" y="4293489"/>
              <a:ext cx="914400" cy="914400"/>
            </a:xfrm>
            <a:prstGeom prst="rect">
              <a:avLst/>
            </a:prstGeom>
          </p:spPr>
        </p:pic>
        <p:pic>
          <p:nvPicPr>
            <p:cNvPr id="51" name="Graphic 50" descr="Document with solid fill">
              <a:extLst>
                <a:ext uri="{FF2B5EF4-FFF2-40B4-BE49-F238E27FC236}">
                  <a16:creationId xmlns:a16="http://schemas.microsoft.com/office/drawing/2014/main" id="{B476C30F-F032-3AAA-DF71-36769B4242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65422" y="4318541"/>
              <a:ext cx="914400" cy="914400"/>
            </a:xfrm>
            <a:prstGeom prst="rect">
              <a:avLst/>
            </a:prstGeom>
          </p:spPr>
        </p:pic>
      </p:grpSp>
      <p:grpSp>
        <p:nvGrpSpPr>
          <p:cNvPr id="56" name="Group 55">
            <a:extLst>
              <a:ext uri="{FF2B5EF4-FFF2-40B4-BE49-F238E27FC236}">
                <a16:creationId xmlns:a16="http://schemas.microsoft.com/office/drawing/2014/main" id="{CB7938C0-3ADD-EC83-2EC8-796274E0C694}"/>
              </a:ext>
            </a:extLst>
          </p:cNvPr>
          <p:cNvGrpSpPr/>
          <p:nvPr/>
        </p:nvGrpSpPr>
        <p:grpSpPr>
          <a:xfrm>
            <a:off x="156768" y="2665124"/>
            <a:ext cx="2133600" cy="4141940"/>
            <a:chOff x="3886200" y="1219200"/>
            <a:chExt cx="2133600" cy="4141940"/>
          </a:xfrm>
        </p:grpSpPr>
        <p:sp>
          <p:nvSpPr>
            <p:cNvPr id="20" name="Rounded Rectangle 19">
              <a:extLst>
                <a:ext uri="{FF2B5EF4-FFF2-40B4-BE49-F238E27FC236}">
                  <a16:creationId xmlns:a16="http://schemas.microsoft.com/office/drawing/2014/main" id="{BFD261CA-98F9-F040-1329-AD030821E671}"/>
                </a:ext>
              </a:extLst>
            </p:cNvPr>
            <p:cNvSpPr/>
            <p:nvPr/>
          </p:nvSpPr>
          <p:spPr>
            <a:xfrm>
              <a:off x="3962400" y="1219200"/>
              <a:ext cx="2057400" cy="414194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91D4DA1-C9CC-0AAC-6924-3F7B27CDBFCE}"/>
                </a:ext>
              </a:extLst>
            </p:cNvPr>
            <p:cNvSpPr txBox="1"/>
            <p:nvPr/>
          </p:nvSpPr>
          <p:spPr>
            <a:xfrm>
              <a:off x="38862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Input-only</a:t>
              </a:r>
            </a:p>
          </p:txBody>
        </p:sp>
        <p:sp>
          <p:nvSpPr>
            <p:cNvPr id="32" name="Text Box 4">
              <a:extLst>
                <a:ext uri="{FF2B5EF4-FFF2-40B4-BE49-F238E27FC236}">
                  <a16:creationId xmlns:a16="http://schemas.microsoft.com/office/drawing/2014/main" id="{6B2C9754-E059-FA87-101C-9F140B169BD1}"/>
                </a:ext>
              </a:extLst>
            </p:cNvPr>
            <p:cNvSpPr txBox="1">
              <a:spLocks noChangeArrowheads="1"/>
            </p:cNvSpPr>
            <p:nvPr/>
          </p:nvSpPr>
          <p:spPr bwMode="auto">
            <a:xfrm>
              <a:off x="4038600" y="1752600"/>
              <a:ext cx="1828800" cy="73866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Keyboard</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File</a:t>
              </a:r>
            </a:p>
            <a:p>
              <a:pPr>
                <a:tabLst>
                  <a:tab pos="463550" algn="l"/>
                  <a:tab pos="914400" algn="l"/>
                  <a:tab pos="1377950" algn="l"/>
                  <a:tab pos="1828800" algn="l"/>
                </a:tabLst>
              </a:pPr>
              <a:r>
                <a:rPr lang="en-US" sz="1400" b="1" dirty="0">
                  <a:solidFill>
                    <a:schemeClr val="bg1"/>
                  </a:solidFill>
                  <a:latin typeface="Consolas" pitchFamily="49" charset="0"/>
                  <a:cs typeface="Consolas" pitchFamily="49" charset="0"/>
                </a:rPr>
                <a:t>Try/accept</a:t>
              </a:r>
            </a:p>
          </p:txBody>
        </p:sp>
        <p:sp>
          <p:nvSpPr>
            <p:cNvPr id="35" name="Flowchart: Magnetic Disk 31">
              <a:extLst>
                <a:ext uri="{FF2B5EF4-FFF2-40B4-BE49-F238E27FC236}">
                  <a16:creationId xmlns:a16="http://schemas.microsoft.com/office/drawing/2014/main" id="{B8F7E53E-DB80-A08E-863D-4FEEE78FB82D}"/>
                </a:ext>
              </a:extLst>
            </p:cNvPr>
            <p:cNvSpPr/>
            <p:nvPr/>
          </p:nvSpPr>
          <p:spPr>
            <a:xfrm>
              <a:off x="4767549" y="4102989"/>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ube 35">
              <a:extLst>
                <a:ext uri="{FF2B5EF4-FFF2-40B4-BE49-F238E27FC236}">
                  <a16:creationId xmlns:a16="http://schemas.microsoft.com/office/drawing/2014/main" id="{BD65039A-9802-5EE4-8B01-606DD86049E7}"/>
                </a:ext>
              </a:extLst>
            </p:cNvPr>
            <p:cNvSpPr/>
            <p:nvPr/>
          </p:nvSpPr>
          <p:spPr>
            <a:xfrm>
              <a:off x="4495800" y="3569589"/>
              <a:ext cx="957550" cy="762000"/>
            </a:xfrm>
            <a:prstGeom prst="cub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854CB978-5ABB-66EF-4842-5D8894299231}"/>
                </a:ext>
              </a:extLst>
            </p:cNvPr>
            <p:cNvCxnSpPr/>
            <p:nvPr/>
          </p:nvCxnSpPr>
          <p:spPr>
            <a:xfrm rot="5400000">
              <a:off x="4763294" y="4913312"/>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2" name="Magnetic Disk 51">
              <a:extLst>
                <a:ext uri="{FF2B5EF4-FFF2-40B4-BE49-F238E27FC236}">
                  <a16:creationId xmlns:a16="http://schemas.microsoft.com/office/drawing/2014/main" id="{72DA10C7-4FE7-1D11-5CEC-1C84D6AB498A}"/>
                </a:ext>
              </a:extLst>
            </p:cNvPr>
            <p:cNvSpPr/>
            <p:nvPr/>
          </p:nvSpPr>
          <p:spPr>
            <a:xfrm>
              <a:off x="5148549" y="4652496"/>
              <a:ext cx="859902" cy="52321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a:t>
              </a:r>
            </a:p>
          </p:txBody>
        </p:sp>
        <p:pic>
          <p:nvPicPr>
            <p:cNvPr id="53" name="Graphic 52" descr="Keyboard with solid fill">
              <a:extLst>
                <a:ext uri="{FF2B5EF4-FFF2-40B4-BE49-F238E27FC236}">
                  <a16:creationId xmlns:a16="http://schemas.microsoft.com/office/drawing/2014/main" id="{259FCF55-E9D7-5D2A-97F4-7115DFA757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95451" y="2428372"/>
              <a:ext cx="914400" cy="914400"/>
            </a:xfrm>
            <a:prstGeom prst="rect">
              <a:avLst/>
            </a:prstGeom>
          </p:spPr>
        </p:pic>
        <p:pic>
          <p:nvPicPr>
            <p:cNvPr id="54" name="Graphic 53" descr="Database with solid fill">
              <a:extLst>
                <a:ext uri="{FF2B5EF4-FFF2-40B4-BE49-F238E27FC236}">
                  <a16:creationId xmlns:a16="http://schemas.microsoft.com/office/drawing/2014/main" id="{B56C777D-08B9-4649-42EE-4863E3152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76191" y="2444848"/>
              <a:ext cx="914400" cy="914400"/>
            </a:xfrm>
            <a:prstGeom prst="rect">
              <a:avLst/>
            </a:prstGeom>
          </p:spPr>
        </p:pic>
      </p:grpSp>
      <p:sp>
        <p:nvSpPr>
          <p:cNvPr id="5" name="TextBox 4">
            <a:extLst>
              <a:ext uri="{FF2B5EF4-FFF2-40B4-BE49-F238E27FC236}">
                <a16:creationId xmlns:a16="http://schemas.microsoft.com/office/drawing/2014/main" id="{A357C631-1CA6-8C77-5C78-5A73178266C6}"/>
              </a:ext>
            </a:extLst>
          </p:cNvPr>
          <p:cNvSpPr txBox="1"/>
          <p:nvPr/>
        </p:nvSpPr>
        <p:spPr>
          <a:xfrm>
            <a:off x="1419117" y="-41142"/>
            <a:ext cx="8274715" cy="1077218"/>
          </a:xfrm>
          <a:prstGeom prst="rect">
            <a:avLst/>
          </a:prstGeom>
          <a:noFill/>
        </p:spPr>
        <p:txBody>
          <a:bodyPr wrap="square">
            <a:spAutoFit/>
          </a:bodyPr>
          <a:lstStyle/>
          <a:p>
            <a:r>
              <a:rPr lang="en-US" sz="2800" dirty="0"/>
              <a:t>Understand the Problem (Data Transformation)</a:t>
            </a:r>
          </a:p>
          <a:p>
            <a:r>
              <a:rPr lang="en-US" dirty="0"/>
              <a:t>Have I read the entire assignment?</a:t>
            </a:r>
          </a:p>
          <a:p>
            <a:endParaRPr lang="en-US" dirty="0"/>
          </a:p>
        </p:txBody>
      </p:sp>
      <p:sp>
        <p:nvSpPr>
          <p:cNvPr id="11" name="TextBox 10">
            <a:extLst>
              <a:ext uri="{FF2B5EF4-FFF2-40B4-BE49-F238E27FC236}">
                <a16:creationId xmlns:a16="http://schemas.microsoft.com/office/drawing/2014/main" id="{77EE3F40-E783-DB1F-4945-BA30A78353A5}"/>
              </a:ext>
            </a:extLst>
          </p:cNvPr>
          <p:cNvSpPr txBox="1"/>
          <p:nvPr/>
        </p:nvSpPr>
        <p:spPr>
          <a:xfrm>
            <a:off x="-258111" y="746432"/>
            <a:ext cx="3236177" cy="1200329"/>
          </a:xfrm>
          <a:prstGeom prst="rect">
            <a:avLst/>
          </a:prstGeom>
          <a:noFill/>
        </p:spPr>
        <p:txBody>
          <a:bodyPr wrap="square">
            <a:spAutoFit/>
          </a:bodyPr>
          <a:lstStyle/>
          <a:p>
            <a:pPr lvl="1"/>
            <a:r>
              <a:rPr lang="en-US" dirty="0"/>
              <a:t>What are the inputs?</a:t>
            </a:r>
          </a:p>
          <a:p>
            <a:pPr lvl="2"/>
            <a:r>
              <a:rPr lang="en-US" dirty="0"/>
              <a:t>Looking at the examples, what test data is being used?</a:t>
            </a:r>
          </a:p>
        </p:txBody>
      </p:sp>
      <p:sp>
        <p:nvSpPr>
          <p:cNvPr id="13" name="TextBox 12">
            <a:extLst>
              <a:ext uri="{FF2B5EF4-FFF2-40B4-BE49-F238E27FC236}">
                <a16:creationId xmlns:a16="http://schemas.microsoft.com/office/drawing/2014/main" id="{15A94803-C1D5-478B-B334-0929D8552F86}"/>
              </a:ext>
            </a:extLst>
          </p:cNvPr>
          <p:cNvSpPr txBox="1"/>
          <p:nvPr/>
        </p:nvSpPr>
        <p:spPr>
          <a:xfrm>
            <a:off x="8078190" y="666522"/>
            <a:ext cx="3760939" cy="923330"/>
          </a:xfrm>
          <a:prstGeom prst="rect">
            <a:avLst/>
          </a:prstGeom>
          <a:noFill/>
        </p:spPr>
        <p:txBody>
          <a:bodyPr wrap="square">
            <a:spAutoFit/>
          </a:bodyPr>
          <a:lstStyle/>
          <a:p>
            <a:pPr lvl="1"/>
            <a:r>
              <a:rPr lang="en-US" dirty="0"/>
              <a:t>What are the outputs?</a:t>
            </a:r>
          </a:p>
          <a:p>
            <a:pPr lvl="2"/>
            <a:r>
              <a:rPr lang="en-US" dirty="0"/>
              <a:t>What is the output from the program producing?</a:t>
            </a:r>
          </a:p>
        </p:txBody>
      </p:sp>
      <p:sp>
        <p:nvSpPr>
          <p:cNvPr id="15" name="TextBox 14">
            <a:extLst>
              <a:ext uri="{FF2B5EF4-FFF2-40B4-BE49-F238E27FC236}">
                <a16:creationId xmlns:a16="http://schemas.microsoft.com/office/drawing/2014/main" id="{DC12A739-53C3-5DA6-E678-AF014AE27F91}"/>
              </a:ext>
            </a:extLst>
          </p:cNvPr>
          <p:cNvSpPr txBox="1"/>
          <p:nvPr/>
        </p:nvSpPr>
        <p:spPr>
          <a:xfrm>
            <a:off x="3526093" y="685295"/>
            <a:ext cx="3993147" cy="1200329"/>
          </a:xfrm>
          <a:prstGeom prst="rect">
            <a:avLst/>
          </a:prstGeom>
          <a:noFill/>
        </p:spPr>
        <p:txBody>
          <a:bodyPr wrap="square">
            <a:spAutoFit/>
          </a:bodyPr>
          <a:lstStyle/>
          <a:p>
            <a:pPr lvl="1"/>
            <a:r>
              <a:rPr lang="en-US" dirty="0"/>
              <a:t>How do inputs become outputs?</a:t>
            </a:r>
          </a:p>
          <a:p>
            <a:pPr lvl="2"/>
            <a:r>
              <a:rPr lang="en-US" dirty="0"/>
              <a:t>Do I understand the path of transformation that is occurring?</a:t>
            </a:r>
          </a:p>
        </p:txBody>
      </p:sp>
    </p:spTree>
    <p:extLst>
      <p:ext uri="{BB962C8B-B14F-4D97-AF65-F5344CB8AC3E}">
        <p14:creationId xmlns:p14="http://schemas.microsoft.com/office/powerpoint/2010/main" val="89128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91BB7-F69B-FD37-344A-EFD07DE97D6C}"/>
              </a:ext>
            </a:extLst>
          </p:cNvPr>
          <p:cNvSpPr>
            <a:spLocks noGrp="1"/>
          </p:cNvSpPr>
          <p:nvPr>
            <p:ph type="title"/>
          </p:nvPr>
        </p:nvSpPr>
        <p:spPr/>
        <p:txBody>
          <a:bodyPr/>
          <a:lstStyle/>
          <a:p>
            <a:r>
              <a:rPr lang="en-US" dirty="0"/>
              <a:t>Writing Functions</a:t>
            </a:r>
          </a:p>
        </p:txBody>
      </p:sp>
      <p:pic>
        <p:nvPicPr>
          <p:cNvPr id="5" name="Picture 4">
            <a:extLst>
              <a:ext uri="{FF2B5EF4-FFF2-40B4-BE49-F238E27FC236}">
                <a16:creationId xmlns:a16="http://schemas.microsoft.com/office/drawing/2014/main" id="{982E94CE-8C46-CDB4-5FA5-60C2F4F6045F}"/>
              </a:ext>
            </a:extLst>
          </p:cNvPr>
          <p:cNvPicPr>
            <a:picLocks noChangeAspect="1"/>
          </p:cNvPicPr>
          <p:nvPr/>
        </p:nvPicPr>
        <p:blipFill>
          <a:blip r:embed="rId2"/>
          <a:stretch>
            <a:fillRect/>
          </a:stretch>
        </p:blipFill>
        <p:spPr>
          <a:xfrm>
            <a:off x="3431692" y="4480124"/>
            <a:ext cx="5486400" cy="1879600"/>
          </a:xfrm>
          <a:prstGeom prst="rect">
            <a:avLst/>
          </a:prstGeom>
        </p:spPr>
      </p:pic>
      <p:sp>
        <p:nvSpPr>
          <p:cNvPr id="9" name="TextBox 8">
            <a:extLst>
              <a:ext uri="{FF2B5EF4-FFF2-40B4-BE49-F238E27FC236}">
                <a16:creationId xmlns:a16="http://schemas.microsoft.com/office/drawing/2014/main" id="{013152F1-39A4-4917-9D5B-2F24588B18C8}"/>
              </a:ext>
            </a:extLst>
          </p:cNvPr>
          <p:cNvSpPr txBox="1"/>
          <p:nvPr/>
        </p:nvSpPr>
        <p:spPr>
          <a:xfrm>
            <a:off x="5195496" y="3628263"/>
            <a:ext cx="2016162" cy="369332"/>
          </a:xfrm>
          <a:prstGeom prst="rect">
            <a:avLst/>
          </a:prstGeom>
          <a:noFill/>
        </p:spPr>
        <p:txBody>
          <a:bodyPr wrap="square">
            <a:spAutoFit/>
          </a:bodyPr>
          <a:lstStyle/>
          <a:p>
            <a:r>
              <a:rPr lang="en-US" i="1" dirty="0"/>
              <a:t>header</a:t>
            </a:r>
            <a:r>
              <a:rPr lang="en-US" dirty="0"/>
              <a:t> or </a:t>
            </a:r>
            <a:r>
              <a:rPr lang="en-US" i="1" dirty="0"/>
              <a:t>signature</a:t>
            </a:r>
            <a:endParaRPr lang="en-US" dirty="0"/>
          </a:p>
        </p:txBody>
      </p:sp>
      <p:sp>
        <p:nvSpPr>
          <p:cNvPr id="10" name="Right Brace 9">
            <a:extLst>
              <a:ext uri="{FF2B5EF4-FFF2-40B4-BE49-F238E27FC236}">
                <a16:creationId xmlns:a16="http://schemas.microsoft.com/office/drawing/2014/main" id="{45DC2675-6722-F768-5A39-ACB2A0AB2F4B}"/>
              </a:ext>
            </a:extLst>
          </p:cNvPr>
          <p:cNvSpPr/>
          <p:nvPr/>
        </p:nvSpPr>
        <p:spPr>
          <a:xfrm rot="16200000">
            <a:off x="5857812" y="1808144"/>
            <a:ext cx="634161" cy="5013064"/>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1E15AF4C-971F-1555-232E-20DF19023EA2}"/>
              </a:ext>
            </a:extLst>
          </p:cNvPr>
          <p:cNvSpPr txBox="1"/>
          <p:nvPr/>
        </p:nvSpPr>
        <p:spPr>
          <a:xfrm>
            <a:off x="1379670" y="2761719"/>
            <a:ext cx="2600660" cy="646331"/>
          </a:xfrm>
          <a:prstGeom prst="rect">
            <a:avLst/>
          </a:prstGeom>
          <a:noFill/>
        </p:spPr>
        <p:txBody>
          <a:bodyPr wrap="square">
            <a:spAutoFit/>
          </a:bodyPr>
          <a:lstStyle/>
          <a:p>
            <a:r>
              <a:rPr lang="en-US" dirty="0"/>
              <a:t>keyword def (which is an abbreviation for "define")</a:t>
            </a:r>
          </a:p>
        </p:txBody>
      </p:sp>
      <p:cxnSp>
        <p:nvCxnSpPr>
          <p:cNvPr id="14" name="Straight Arrow Connector 13">
            <a:extLst>
              <a:ext uri="{FF2B5EF4-FFF2-40B4-BE49-F238E27FC236}">
                <a16:creationId xmlns:a16="http://schemas.microsoft.com/office/drawing/2014/main" id="{FD05994D-1793-72FE-A517-A1CBF8E65FEA}"/>
              </a:ext>
            </a:extLst>
          </p:cNvPr>
          <p:cNvCxnSpPr>
            <a:stCxn id="12" idx="2"/>
          </p:cNvCxnSpPr>
          <p:nvPr/>
        </p:nvCxnSpPr>
        <p:spPr>
          <a:xfrm>
            <a:off x="2680000" y="3408050"/>
            <a:ext cx="1106692" cy="122370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TextBox 15">
            <a:extLst>
              <a:ext uri="{FF2B5EF4-FFF2-40B4-BE49-F238E27FC236}">
                <a16:creationId xmlns:a16="http://schemas.microsoft.com/office/drawing/2014/main" id="{92677EAB-DFB2-FF6C-A316-940503A9567F}"/>
              </a:ext>
            </a:extLst>
          </p:cNvPr>
          <p:cNvSpPr txBox="1"/>
          <p:nvPr/>
        </p:nvSpPr>
        <p:spPr>
          <a:xfrm>
            <a:off x="4188313" y="2054442"/>
            <a:ext cx="2016162" cy="1200329"/>
          </a:xfrm>
          <a:prstGeom prst="rect">
            <a:avLst/>
          </a:prstGeom>
          <a:noFill/>
        </p:spPr>
        <p:txBody>
          <a:bodyPr wrap="square">
            <a:spAutoFit/>
          </a:bodyPr>
          <a:lstStyle/>
          <a:p>
            <a:r>
              <a:rPr lang="en-US" dirty="0"/>
              <a:t>the function name</a:t>
            </a:r>
          </a:p>
          <a:p>
            <a:r>
              <a:rPr lang="en-US" dirty="0"/>
              <a:t>Start with letter/_, can have a-Z0-9</a:t>
            </a:r>
          </a:p>
          <a:p>
            <a:r>
              <a:rPr lang="en-US" dirty="0"/>
              <a:t>meaningful</a:t>
            </a:r>
          </a:p>
        </p:txBody>
      </p:sp>
      <p:cxnSp>
        <p:nvCxnSpPr>
          <p:cNvPr id="17" name="Straight Arrow Connector 16">
            <a:extLst>
              <a:ext uri="{FF2B5EF4-FFF2-40B4-BE49-F238E27FC236}">
                <a16:creationId xmlns:a16="http://schemas.microsoft.com/office/drawing/2014/main" id="{776BF7F4-F879-D451-1216-61953D8AC47E}"/>
              </a:ext>
            </a:extLst>
          </p:cNvPr>
          <p:cNvCxnSpPr>
            <a:cxnSpLocks/>
            <a:stCxn id="16" idx="2"/>
          </p:cNvCxnSpPr>
          <p:nvPr/>
        </p:nvCxnSpPr>
        <p:spPr>
          <a:xfrm flipH="1">
            <a:off x="4612791" y="3254771"/>
            <a:ext cx="583603" cy="13769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8F7B5AD5-CB75-D25C-60DF-083E69E0EB5E}"/>
              </a:ext>
            </a:extLst>
          </p:cNvPr>
          <p:cNvSpPr txBox="1"/>
          <p:nvPr/>
        </p:nvSpPr>
        <p:spPr>
          <a:xfrm>
            <a:off x="7940041" y="2813970"/>
            <a:ext cx="3087443" cy="1477328"/>
          </a:xfrm>
          <a:prstGeom prst="rect">
            <a:avLst/>
          </a:prstGeom>
          <a:noFill/>
        </p:spPr>
        <p:txBody>
          <a:bodyPr wrap="square">
            <a:spAutoFit/>
          </a:bodyPr>
          <a:lstStyle/>
          <a:p>
            <a:r>
              <a:rPr lang="en-US" dirty="0"/>
              <a:t>the parameter list (with the parameters separated by commas)</a:t>
            </a:r>
          </a:p>
          <a:p>
            <a:r>
              <a:rPr lang="en-US" dirty="0"/>
              <a:t>Values are passed in an assigned to variable names.</a:t>
            </a:r>
          </a:p>
        </p:txBody>
      </p:sp>
      <p:cxnSp>
        <p:nvCxnSpPr>
          <p:cNvPr id="22" name="Straight Arrow Connector 21">
            <a:extLst>
              <a:ext uri="{FF2B5EF4-FFF2-40B4-BE49-F238E27FC236}">
                <a16:creationId xmlns:a16="http://schemas.microsoft.com/office/drawing/2014/main" id="{7B3DD0E8-D512-1735-602D-E91080C92078}"/>
              </a:ext>
            </a:extLst>
          </p:cNvPr>
          <p:cNvCxnSpPr>
            <a:cxnSpLocks/>
            <a:stCxn id="21" idx="2"/>
          </p:cNvCxnSpPr>
          <p:nvPr/>
        </p:nvCxnSpPr>
        <p:spPr>
          <a:xfrm flipH="1">
            <a:off x="7506148" y="4291298"/>
            <a:ext cx="1977615" cy="4160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Right Brace 27">
            <a:extLst>
              <a:ext uri="{FF2B5EF4-FFF2-40B4-BE49-F238E27FC236}">
                <a16:creationId xmlns:a16="http://schemas.microsoft.com/office/drawing/2014/main" id="{77AE1C20-E2BE-8E9E-EDB4-0F91F261E777}"/>
              </a:ext>
            </a:extLst>
          </p:cNvPr>
          <p:cNvSpPr/>
          <p:nvPr/>
        </p:nvSpPr>
        <p:spPr>
          <a:xfrm>
            <a:off x="8849601" y="4848941"/>
            <a:ext cx="634161" cy="1369228"/>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9AE520D1-BE03-1D21-8089-6764710A8EF1}"/>
              </a:ext>
            </a:extLst>
          </p:cNvPr>
          <p:cNvSpPr txBox="1"/>
          <p:nvPr/>
        </p:nvSpPr>
        <p:spPr>
          <a:xfrm>
            <a:off x="9499502" y="5353503"/>
            <a:ext cx="1527982" cy="369332"/>
          </a:xfrm>
          <a:prstGeom prst="rect">
            <a:avLst/>
          </a:prstGeom>
          <a:noFill/>
        </p:spPr>
        <p:txBody>
          <a:bodyPr wrap="none" rtlCol="0">
            <a:spAutoFit/>
          </a:bodyPr>
          <a:lstStyle/>
          <a:p>
            <a:r>
              <a:rPr lang="en-US" dirty="0"/>
              <a:t>Function body</a:t>
            </a:r>
          </a:p>
        </p:txBody>
      </p:sp>
      <p:sp>
        <p:nvSpPr>
          <p:cNvPr id="32" name="TextBox 31">
            <a:extLst>
              <a:ext uri="{FF2B5EF4-FFF2-40B4-BE49-F238E27FC236}">
                <a16:creationId xmlns:a16="http://schemas.microsoft.com/office/drawing/2014/main" id="{9B2A75EF-D3A4-9778-8EB1-4F37B709B8BC}"/>
              </a:ext>
            </a:extLst>
          </p:cNvPr>
          <p:cNvSpPr txBox="1"/>
          <p:nvPr/>
        </p:nvSpPr>
        <p:spPr>
          <a:xfrm>
            <a:off x="765216" y="5093422"/>
            <a:ext cx="2397313" cy="646331"/>
          </a:xfrm>
          <a:prstGeom prst="rect">
            <a:avLst/>
          </a:prstGeom>
          <a:noFill/>
        </p:spPr>
        <p:txBody>
          <a:bodyPr wrap="square">
            <a:spAutoFit/>
          </a:bodyPr>
          <a:lstStyle/>
          <a:p>
            <a:r>
              <a:rPr lang="en-US" dirty="0"/>
              <a:t>a result value is from a function</a:t>
            </a:r>
          </a:p>
        </p:txBody>
      </p:sp>
      <p:cxnSp>
        <p:nvCxnSpPr>
          <p:cNvPr id="33" name="Straight Arrow Connector 32">
            <a:extLst>
              <a:ext uri="{FF2B5EF4-FFF2-40B4-BE49-F238E27FC236}">
                <a16:creationId xmlns:a16="http://schemas.microsoft.com/office/drawing/2014/main" id="{6D7B7E71-438F-C65C-BCE2-42B7D20F9A80}"/>
              </a:ext>
            </a:extLst>
          </p:cNvPr>
          <p:cNvCxnSpPr>
            <a:cxnSpLocks/>
          </p:cNvCxnSpPr>
          <p:nvPr/>
        </p:nvCxnSpPr>
        <p:spPr>
          <a:xfrm>
            <a:off x="2140551" y="5462754"/>
            <a:ext cx="1773670" cy="65834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6" name="Magnetic Disk 35">
            <a:extLst>
              <a:ext uri="{FF2B5EF4-FFF2-40B4-BE49-F238E27FC236}">
                <a16:creationId xmlns:a16="http://schemas.microsoft.com/office/drawing/2014/main" id="{8C5BF5D2-3F77-3596-B3E0-03B23E9130FC}"/>
              </a:ext>
            </a:extLst>
          </p:cNvPr>
          <p:cNvSpPr/>
          <p:nvPr/>
        </p:nvSpPr>
        <p:spPr>
          <a:xfrm>
            <a:off x="7670202" y="1151068"/>
            <a:ext cx="914400" cy="46257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a:t>
            </a:r>
          </a:p>
        </p:txBody>
      </p:sp>
      <p:sp>
        <p:nvSpPr>
          <p:cNvPr id="37" name="TextBox 36">
            <a:extLst>
              <a:ext uri="{FF2B5EF4-FFF2-40B4-BE49-F238E27FC236}">
                <a16:creationId xmlns:a16="http://schemas.microsoft.com/office/drawing/2014/main" id="{8A9AAF2A-7462-DE1E-926D-65787F851CF6}"/>
              </a:ext>
            </a:extLst>
          </p:cNvPr>
          <p:cNvSpPr txBox="1"/>
          <p:nvPr/>
        </p:nvSpPr>
        <p:spPr>
          <a:xfrm>
            <a:off x="6917167" y="573431"/>
            <a:ext cx="929870" cy="369332"/>
          </a:xfrm>
          <a:prstGeom prst="rect">
            <a:avLst/>
          </a:prstGeom>
          <a:noFill/>
        </p:spPr>
        <p:txBody>
          <a:bodyPr wrap="none" rtlCol="0">
            <a:spAutoFit/>
          </a:bodyPr>
          <a:lstStyle/>
          <a:p>
            <a:r>
              <a:rPr lang="en-US" dirty="0"/>
              <a:t>variable</a:t>
            </a:r>
          </a:p>
        </p:txBody>
      </p:sp>
      <p:cxnSp>
        <p:nvCxnSpPr>
          <p:cNvPr id="38" name="Straight Arrow Connector 37">
            <a:extLst>
              <a:ext uri="{FF2B5EF4-FFF2-40B4-BE49-F238E27FC236}">
                <a16:creationId xmlns:a16="http://schemas.microsoft.com/office/drawing/2014/main" id="{98FED4D8-AEC9-915C-20D6-F0E2B1AEB401}"/>
              </a:ext>
            </a:extLst>
          </p:cNvPr>
          <p:cNvCxnSpPr>
            <a:cxnSpLocks/>
            <a:stCxn id="37" idx="2"/>
            <a:endCxn id="36" idx="1"/>
          </p:cNvCxnSpPr>
          <p:nvPr/>
        </p:nvCxnSpPr>
        <p:spPr>
          <a:xfrm>
            <a:off x="7382102" y="942763"/>
            <a:ext cx="745300" cy="2083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5479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A6267F-19E1-E6CA-D562-4509521ECC20}"/>
              </a:ext>
            </a:extLst>
          </p:cNvPr>
          <p:cNvSpPr>
            <a:spLocks noGrp="1"/>
          </p:cNvSpPr>
          <p:nvPr>
            <p:ph type="title"/>
          </p:nvPr>
        </p:nvSpPr>
        <p:spPr/>
        <p:txBody>
          <a:bodyPr/>
          <a:lstStyle/>
          <a:p>
            <a:r>
              <a:rPr lang="en-US" dirty="0"/>
              <a:t>Example</a:t>
            </a:r>
          </a:p>
        </p:txBody>
      </p:sp>
      <p:pic>
        <p:nvPicPr>
          <p:cNvPr id="1026" name="Picture 2" descr="Diagram of a right circular cylinder with radius r and height h">
            <a:extLst>
              <a:ext uri="{FF2B5EF4-FFF2-40B4-BE49-F238E27FC236}">
                <a16:creationId xmlns:a16="http://schemas.microsoft.com/office/drawing/2014/main" id="{387DF3EC-EAA6-C8DF-9AD2-F6A7C570B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7537" y="2282042"/>
            <a:ext cx="2573551" cy="400206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A85F75A-4A0E-ACBB-2D17-B8911A5F01CD}"/>
              </a:ext>
            </a:extLst>
          </p:cNvPr>
          <p:cNvPicPr>
            <a:picLocks noChangeAspect="1"/>
          </p:cNvPicPr>
          <p:nvPr/>
        </p:nvPicPr>
        <p:blipFill>
          <a:blip r:embed="rId3"/>
          <a:stretch>
            <a:fillRect/>
          </a:stretch>
        </p:blipFill>
        <p:spPr>
          <a:xfrm>
            <a:off x="838200" y="2282042"/>
            <a:ext cx="6299200" cy="4013200"/>
          </a:xfrm>
          <a:prstGeom prst="rect">
            <a:avLst/>
          </a:prstGeom>
        </p:spPr>
      </p:pic>
      <p:pic>
        <p:nvPicPr>
          <p:cNvPr id="8" name="Picture 7">
            <a:extLst>
              <a:ext uri="{FF2B5EF4-FFF2-40B4-BE49-F238E27FC236}">
                <a16:creationId xmlns:a16="http://schemas.microsoft.com/office/drawing/2014/main" id="{B0B4EA97-1235-C297-45AD-9BD498610981}"/>
              </a:ext>
            </a:extLst>
          </p:cNvPr>
          <p:cNvPicPr>
            <a:picLocks noChangeAspect="1"/>
          </p:cNvPicPr>
          <p:nvPr/>
        </p:nvPicPr>
        <p:blipFill>
          <a:blip r:embed="rId4"/>
          <a:stretch>
            <a:fillRect/>
          </a:stretch>
        </p:blipFill>
        <p:spPr>
          <a:xfrm>
            <a:off x="713414" y="2174875"/>
            <a:ext cx="6642100" cy="4216400"/>
          </a:xfrm>
          <a:prstGeom prst="rect">
            <a:avLst/>
          </a:prstGeom>
        </p:spPr>
      </p:pic>
    </p:spTree>
    <p:extLst>
      <p:ext uri="{BB962C8B-B14F-4D97-AF65-F5344CB8AC3E}">
        <p14:creationId xmlns:p14="http://schemas.microsoft.com/office/powerpoint/2010/main" val="616201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E3AE7-0510-AD00-16B0-2BDAA93BC98F}"/>
              </a:ext>
            </a:extLst>
          </p:cNvPr>
          <p:cNvSpPr>
            <a:spLocks noGrp="1"/>
          </p:cNvSpPr>
          <p:nvPr>
            <p:ph type="title"/>
          </p:nvPr>
        </p:nvSpPr>
        <p:spPr/>
        <p:txBody>
          <a:bodyPr/>
          <a:lstStyle/>
          <a:p>
            <a:r>
              <a:rPr lang="en-US" dirty="0"/>
              <a:t>main</a:t>
            </a:r>
          </a:p>
        </p:txBody>
      </p:sp>
      <p:sp>
        <p:nvSpPr>
          <p:cNvPr id="4" name="Content Placeholder 3">
            <a:extLst>
              <a:ext uri="{FF2B5EF4-FFF2-40B4-BE49-F238E27FC236}">
                <a16:creationId xmlns:a16="http://schemas.microsoft.com/office/drawing/2014/main" id="{F890B8B2-7409-521E-2303-765A15AEB24C}"/>
              </a:ext>
            </a:extLst>
          </p:cNvPr>
          <p:cNvSpPr>
            <a:spLocks noGrp="1"/>
          </p:cNvSpPr>
          <p:nvPr>
            <p:ph sz="half" idx="1"/>
          </p:nvPr>
        </p:nvSpPr>
        <p:spPr/>
        <p:txBody>
          <a:bodyPr/>
          <a:lstStyle/>
          <a:p>
            <a:r>
              <a:rPr lang="en-US" dirty="0"/>
              <a:t>Why use main function?</a:t>
            </a:r>
          </a:p>
          <a:p>
            <a:pPr lvl="1"/>
            <a:r>
              <a:rPr lang="en-US" dirty="0"/>
              <a:t>Organization</a:t>
            </a:r>
          </a:p>
          <a:p>
            <a:pPr lvl="2"/>
            <a:r>
              <a:rPr lang="en-US" dirty="0"/>
              <a:t>Writing statements outside a function can lead to poor organization within a large program.</a:t>
            </a:r>
          </a:p>
          <a:p>
            <a:pPr lvl="1"/>
            <a:r>
              <a:rPr lang="en-US" dirty="0"/>
              <a:t>Best Practices</a:t>
            </a:r>
          </a:p>
          <a:p>
            <a:pPr lvl="2"/>
            <a:r>
              <a:rPr lang="en-US" dirty="0"/>
              <a:t>Professional software developers write statements inside a function whenever possible. </a:t>
            </a:r>
          </a:p>
        </p:txBody>
      </p:sp>
      <p:pic>
        <p:nvPicPr>
          <p:cNvPr id="6" name="Content Placeholder 5">
            <a:extLst>
              <a:ext uri="{FF2B5EF4-FFF2-40B4-BE49-F238E27FC236}">
                <a16:creationId xmlns:a16="http://schemas.microsoft.com/office/drawing/2014/main" id="{761A7705-491B-57A2-8288-CD574025B4C8}"/>
              </a:ext>
            </a:extLst>
          </p:cNvPr>
          <p:cNvPicPr>
            <a:picLocks noGrp="1" noChangeAspect="1"/>
          </p:cNvPicPr>
          <p:nvPr>
            <p:ph sz="half" idx="2"/>
          </p:nvPr>
        </p:nvPicPr>
        <p:blipFill>
          <a:blip r:embed="rId2"/>
          <a:stretch>
            <a:fillRect/>
          </a:stretch>
        </p:blipFill>
        <p:spPr>
          <a:xfrm>
            <a:off x="6096000" y="3628914"/>
            <a:ext cx="5181600" cy="2939319"/>
          </a:xfrm>
          <a:prstGeom prst="rect">
            <a:avLst/>
          </a:prstGeom>
        </p:spPr>
      </p:pic>
      <p:pic>
        <p:nvPicPr>
          <p:cNvPr id="7" name="Picture 6">
            <a:extLst>
              <a:ext uri="{FF2B5EF4-FFF2-40B4-BE49-F238E27FC236}">
                <a16:creationId xmlns:a16="http://schemas.microsoft.com/office/drawing/2014/main" id="{519D6C99-C433-B36A-53DC-94A4F85C15FC}"/>
              </a:ext>
            </a:extLst>
          </p:cNvPr>
          <p:cNvPicPr>
            <a:picLocks noChangeAspect="1"/>
          </p:cNvPicPr>
          <p:nvPr/>
        </p:nvPicPr>
        <p:blipFill>
          <a:blip r:embed="rId3"/>
          <a:stretch>
            <a:fillRect/>
          </a:stretch>
        </p:blipFill>
        <p:spPr>
          <a:xfrm>
            <a:off x="6096000" y="250409"/>
            <a:ext cx="5215506" cy="3068988"/>
          </a:xfrm>
          <a:prstGeom prst="rect">
            <a:avLst/>
          </a:prstGeom>
        </p:spPr>
      </p:pic>
      <p:sp>
        <p:nvSpPr>
          <p:cNvPr id="8" name="Striped Right Arrow 7">
            <a:extLst>
              <a:ext uri="{FF2B5EF4-FFF2-40B4-BE49-F238E27FC236}">
                <a16:creationId xmlns:a16="http://schemas.microsoft.com/office/drawing/2014/main" id="{39A73F8B-96E4-5891-CA0E-473AFC64E57B}"/>
              </a:ext>
            </a:extLst>
          </p:cNvPr>
          <p:cNvSpPr/>
          <p:nvPr/>
        </p:nvSpPr>
        <p:spPr>
          <a:xfrm rot="5400000">
            <a:off x="5989411" y="2760377"/>
            <a:ext cx="1570064" cy="91177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77FC837-336C-8479-EAC3-2177DAD1B990}"/>
              </a:ext>
            </a:extLst>
          </p:cNvPr>
          <p:cNvSpPr txBox="1"/>
          <p:nvPr/>
        </p:nvSpPr>
        <p:spPr>
          <a:xfrm>
            <a:off x="6019800" y="3270051"/>
            <a:ext cx="6165214" cy="369332"/>
          </a:xfrm>
          <a:prstGeom prst="rect">
            <a:avLst/>
          </a:prstGeom>
          <a:noFill/>
        </p:spPr>
        <p:txBody>
          <a:bodyPr wrap="none" rtlCol="0">
            <a:spAutoFit/>
          </a:bodyPr>
          <a:lstStyle/>
          <a:p>
            <a:r>
              <a:rPr lang="en-US" dirty="0"/>
              <a:t>No more calling code from the first indentation, except for main</a:t>
            </a:r>
          </a:p>
        </p:txBody>
      </p:sp>
      <p:sp>
        <p:nvSpPr>
          <p:cNvPr id="10" name="Rounded Rectangle 9">
            <a:extLst>
              <a:ext uri="{FF2B5EF4-FFF2-40B4-BE49-F238E27FC236}">
                <a16:creationId xmlns:a16="http://schemas.microsoft.com/office/drawing/2014/main" id="{87DCB9FA-B003-B779-0C6C-FC851D188EFA}"/>
              </a:ext>
            </a:extLst>
          </p:cNvPr>
          <p:cNvSpPr/>
          <p:nvPr/>
        </p:nvSpPr>
        <p:spPr>
          <a:xfrm>
            <a:off x="6486861" y="946673"/>
            <a:ext cx="4790739" cy="1484557"/>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FE4C9626-FDD0-D0BB-3BF3-86046F5159DB}"/>
              </a:ext>
            </a:extLst>
          </p:cNvPr>
          <p:cNvSpPr/>
          <p:nvPr/>
        </p:nvSpPr>
        <p:spPr>
          <a:xfrm>
            <a:off x="6707037" y="4568652"/>
            <a:ext cx="4453653" cy="1484557"/>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riped Right Arrow 11">
            <a:extLst>
              <a:ext uri="{FF2B5EF4-FFF2-40B4-BE49-F238E27FC236}">
                <a16:creationId xmlns:a16="http://schemas.microsoft.com/office/drawing/2014/main" id="{287DC08A-5ECF-C7B9-1ABB-3CD11673D287}"/>
              </a:ext>
            </a:extLst>
          </p:cNvPr>
          <p:cNvSpPr/>
          <p:nvPr/>
        </p:nvSpPr>
        <p:spPr>
          <a:xfrm>
            <a:off x="6486862" y="5082987"/>
            <a:ext cx="220176" cy="45588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1368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DD08FC-5060-0C3C-7A9F-189E5FDB69DB}"/>
              </a:ext>
            </a:extLst>
          </p:cNvPr>
          <p:cNvPicPr>
            <a:picLocks noChangeAspect="1"/>
          </p:cNvPicPr>
          <p:nvPr/>
        </p:nvPicPr>
        <p:blipFill>
          <a:blip r:embed="rId2"/>
          <a:stretch>
            <a:fillRect/>
          </a:stretch>
        </p:blipFill>
        <p:spPr>
          <a:xfrm>
            <a:off x="3425628" y="0"/>
            <a:ext cx="5340743" cy="6858000"/>
          </a:xfrm>
          <a:prstGeom prst="rect">
            <a:avLst/>
          </a:prstGeom>
        </p:spPr>
      </p:pic>
      <p:sp>
        <p:nvSpPr>
          <p:cNvPr id="6" name="Oval 5">
            <a:extLst>
              <a:ext uri="{FF2B5EF4-FFF2-40B4-BE49-F238E27FC236}">
                <a16:creationId xmlns:a16="http://schemas.microsoft.com/office/drawing/2014/main" id="{739903E1-7474-6DB4-5E7B-777980853393}"/>
              </a:ext>
            </a:extLst>
          </p:cNvPr>
          <p:cNvSpPr/>
          <p:nvPr/>
        </p:nvSpPr>
        <p:spPr>
          <a:xfrm>
            <a:off x="3319908" y="6093411"/>
            <a:ext cx="211439" cy="20680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7" name="Oval 6">
            <a:extLst>
              <a:ext uri="{FF2B5EF4-FFF2-40B4-BE49-F238E27FC236}">
                <a16:creationId xmlns:a16="http://schemas.microsoft.com/office/drawing/2014/main" id="{C3C1A60A-DE82-F182-1C39-E4847E154ED2}"/>
              </a:ext>
            </a:extLst>
          </p:cNvPr>
          <p:cNvSpPr/>
          <p:nvPr/>
        </p:nvSpPr>
        <p:spPr>
          <a:xfrm>
            <a:off x="3569437" y="5638800"/>
            <a:ext cx="338202" cy="300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9" name="Straight Arrow Connector 8">
            <a:extLst>
              <a:ext uri="{FF2B5EF4-FFF2-40B4-BE49-F238E27FC236}">
                <a16:creationId xmlns:a16="http://schemas.microsoft.com/office/drawing/2014/main" id="{273E088D-0714-24C0-D595-2B590F1AE424}"/>
              </a:ext>
            </a:extLst>
          </p:cNvPr>
          <p:cNvCxnSpPr>
            <a:cxnSpLocks/>
            <a:stCxn id="15" idx="4"/>
            <a:endCxn id="7" idx="0"/>
          </p:cNvCxnSpPr>
          <p:nvPr/>
        </p:nvCxnSpPr>
        <p:spPr>
          <a:xfrm>
            <a:off x="3726493" y="206805"/>
            <a:ext cx="12045" cy="543199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Oval 10">
            <a:extLst>
              <a:ext uri="{FF2B5EF4-FFF2-40B4-BE49-F238E27FC236}">
                <a16:creationId xmlns:a16="http://schemas.microsoft.com/office/drawing/2014/main" id="{A99B2FF7-0D98-86EB-6448-99DCC166C9F2}"/>
              </a:ext>
            </a:extLst>
          </p:cNvPr>
          <p:cNvSpPr/>
          <p:nvPr/>
        </p:nvSpPr>
        <p:spPr>
          <a:xfrm>
            <a:off x="3319908" y="6300216"/>
            <a:ext cx="205786" cy="20793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2" name="Oval 11">
            <a:extLst>
              <a:ext uri="{FF2B5EF4-FFF2-40B4-BE49-F238E27FC236}">
                <a16:creationId xmlns:a16="http://schemas.microsoft.com/office/drawing/2014/main" id="{A8B003E3-A968-1C90-5A88-28FA5B90A7C6}"/>
              </a:ext>
            </a:extLst>
          </p:cNvPr>
          <p:cNvSpPr/>
          <p:nvPr/>
        </p:nvSpPr>
        <p:spPr>
          <a:xfrm>
            <a:off x="3320876" y="6475142"/>
            <a:ext cx="205786" cy="20793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3" name="Oval 12">
            <a:extLst>
              <a:ext uri="{FF2B5EF4-FFF2-40B4-BE49-F238E27FC236}">
                <a16:creationId xmlns:a16="http://schemas.microsoft.com/office/drawing/2014/main" id="{2BC9E50F-6345-C39A-B4DD-3DA680D56B87}"/>
              </a:ext>
            </a:extLst>
          </p:cNvPr>
          <p:cNvSpPr/>
          <p:nvPr/>
        </p:nvSpPr>
        <p:spPr>
          <a:xfrm>
            <a:off x="3319382" y="6650068"/>
            <a:ext cx="205786" cy="20793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15" name="Oval 14">
            <a:extLst>
              <a:ext uri="{FF2B5EF4-FFF2-40B4-BE49-F238E27FC236}">
                <a16:creationId xmlns:a16="http://schemas.microsoft.com/office/drawing/2014/main" id="{7EBCD698-606C-18DA-E3EC-78D675B2803B}"/>
              </a:ext>
            </a:extLst>
          </p:cNvPr>
          <p:cNvSpPr/>
          <p:nvPr/>
        </p:nvSpPr>
        <p:spPr>
          <a:xfrm>
            <a:off x="3620773" y="0"/>
            <a:ext cx="211439" cy="2068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 name="Oval 1">
            <a:extLst>
              <a:ext uri="{FF2B5EF4-FFF2-40B4-BE49-F238E27FC236}">
                <a16:creationId xmlns:a16="http://schemas.microsoft.com/office/drawing/2014/main" id="{71190C14-F29D-37B2-7E28-59ABD7DF8A45}"/>
              </a:ext>
            </a:extLst>
          </p:cNvPr>
          <p:cNvSpPr/>
          <p:nvPr/>
        </p:nvSpPr>
        <p:spPr>
          <a:xfrm>
            <a:off x="3738538" y="768262"/>
            <a:ext cx="338202" cy="300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 name="Oval 9">
            <a:extLst>
              <a:ext uri="{FF2B5EF4-FFF2-40B4-BE49-F238E27FC236}">
                <a16:creationId xmlns:a16="http://schemas.microsoft.com/office/drawing/2014/main" id="{6C591A6C-E840-8211-4C96-ADE71D8AE0FA}"/>
              </a:ext>
            </a:extLst>
          </p:cNvPr>
          <p:cNvSpPr/>
          <p:nvPr/>
        </p:nvSpPr>
        <p:spPr>
          <a:xfrm>
            <a:off x="4848710" y="1626837"/>
            <a:ext cx="338202" cy="300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Oval 13">
            <a:extLst>
              <a:ext uri="{FF2B5EF4-FFF2-40B4-BE49-F238E27FC236}">
                <a16:creationId xmlns:a16="http://schemas.microsoft.com/office/drawing/2014/main" id="{74D4F59E-50B7-45F6-7FAD-6A5B7285E4F9}"/>
              </a:ext>
            </a:extLst>
          </p:cNvPr>
          <p:cNvSpPr/>
          <p:nvPr/>
        </p:nvSpPr>
        <p:spPr>
          <a:xfrm>
            <a:off x="3786321" y="2922802"/>
            <a:ext cx="338202" cy="300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6" name="Rectangle 15">
            <a:extLst>
              <a:ext uri="{FF2B5EF4-FFF2-40B4-BE49-F238E27FC236}">
                <a16:creationId xmlns:a16="http://schemas.microsoft.com/office/drawing/2014/main" id="{39FEB007-95DD-1D30-EA41-1F1729C07855}"/>
              </a:ext>
            </a:extLst>
          </p:cNvPr>
          <p:cNvSpPr/>
          <p:nvPr/>
        </p:nvSpPr>
        <p:spPr>
          <a:xfrm>
            <a:off x="6729984" y="1856232"/>
            <a:ext cx="585216" cy="210312"/>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2AEEC11-A2C0-EA24-C067-4653C91B94B7}"/>
              </a:ext>
            </a:extLst>
          </p:cNvPr>
          <p:cNvSpPr/>
          <p:nvPr/>
        </p:nvSpPr>
        <p:spPr>
          <a:xfrm>
            <a:off x="7419952" y="1856232"/>
            <a:ext cx="585216" cy="210312"/>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A318D07-8D50-E850-0118-C56BB602D4AB}"/>
              </a:ext>
            </a:extLst>
          </p:cNvPr>
          <p:cNvSpPr/>
          <p:nvPr/>
        </p:nvSpPr>
        <p:spPr>
          <a:xfrm>
            <a:off x="5959846" y="2922802"/>
            <a:ext cx="585216" cy="210312"/>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01A4C1-256D-FE5D-D0BF-ED226C7931A9}"/>
              </a:ext>
            </a:extLst>
          </p:cNvPr>
          <p:cNvSpPr/>
          <p:nvPr/>
        </p:nvSpPr>
        <p:spPr>
          <a:xfrm>
            <a:off x="6684348" y="2922802"/>
            <a:ext cx="585216" cy="210312"/>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Curved Connector 20">
            <a:extLst>
              <a:ext uri="{FF2B5EF4-FFF2-40B4-BE49-F238E27FC236}">
                <a16:creationId xmlns:a16="http://schemas.microsoft.com/office/drawing/2014/main" id="{8F8E9DC1-B5EF-F020-EED3-670CB78459A5}"/>
              </a:ext>
            </a:extLst>
          </p:cNvPr>
          <p:cNvCxnSpPr>
            <a:stCxn id="16" idx="2"/>
            <a:endCxn id="18" idx="0"/>
          </p:cNvCxnSpPr>
          <p:nvPr/>
        </p:nvCxnSpPr>
        <p:spPr>
          <a:xfrm rot="5400000">
            <a:off x="6209394" y="2109604"/>
            <a:ext cx="856258" cy="77013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06737A00-28F0-EA34-67BE-5F9DE45CD7F6}"/>
              </a:ext>
            </a:extLst>
          </p:cNvPr>
          <p:cNvCxnSpPr>
            <a:cxnSpLocks/>
            <a:stCxn id="17" idx="2"/>
            <a:endCxn id="19" idx="0"/>
          </p:cNvCxnSpPr>
          <p:nvPr/>
        </p:nvCxnSpPr>
        <p:spPr>
          <a:xfrm rot="5400000">
            <a:off x="6916629" y="2126871"/>
            <a:ext cx="856258" cy="73560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85451C9-1FE0-AD07-5E7C-CF886D8D0476}"/>
              </a:ext>
            </a:extLst>
          </p:cNvPr>
          <p:cNvSpPr/>
          <p:nvPr/>
        </p:nvSpPr>
        <p:spPr>
          <a:xfrm>
            <a:off x="4139576" y="1152143"/>
            <a:ext cx="585216" cy="136199"/>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4C20FA7-1826-61AF-4F99-1AC605EFAF60}"/>
              </a:ext>
            </a:extLst>
          </p:cNvPr>
          <p:cNvSpPr/>
          <p:nvPr/>
        </p:nvSpPr>
        <p:spPr>
          <a:xfrm>
            <a:off x="4154816" y="1304543"/>
            <a:ext cx="585216" cy="136199"/>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Curved Connector 26">
            <a:extLst>
              <a:ext uri="{FF2B5EF4-FFF2-40B4-BE49-F238E27FC236}">
                <a16:creationId xmlns:a16="http://schemas.microsoft.com/office/drawing/2014/main" id="{6E58DA86-D830-15D8-A744-ED40B6CF7B79}"/>
              </a:ext>
            </a:extLst>
          </p:cNvPr>
          <p:cNvCxnSpPr>
            <a:cxnSpLocks/>
            <a:stCxn id="25" idx="3"/>
            <a:endCxn id="16" idx="0"/>
          </p:cNvCxnSpPr>
          <p:nvPr/>
        </p:nvCxnSpPr>
        <p:spPr>
          <a:xfrm>
            <a:off x="4724792" y="1220243"/>
            <a:ext cx="2297800" cy="63598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a:extLst>
              <a:ext uri="{FF2B5EF4-FFF2-40B4-BE49-F238E27FC236}">
                <a16:creationId xmlns:a16="http://schemas.microsoft.com/office/drawing/2014/main" id="{6A1289E9-A183-93BE-62C8-2A46BEFA42AC}"/>
              </a:ext>
            </a:extLst>
          </p:cNvPr>
          <p:cNvCxnSpPr>
            <a:cxnSpLocks/>
            <a:stCxn id="26" idx="3"/>
            <a:endCxn id="17" idx="0"/>
          </p:cNvCxnSpPr>
          <p:nvPr/>
        </p:nvCxnSpPr>
        <p:spPr>
          <a:xfrm>
            <a:off x="4740032" y="1372643"/>
            <a:ext cx="2972528" cy="48358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BE19DA7-4E71-CFCE-7EC5-D525C0A195B3}"/>
              </a:ext>
            </a:extLst>
          </p:cNvPr>
          <p:cNvSpPr txBox="1"/>
          <p:nvPr/>
        </p:nvSpPr>
        <p:spPr>
          <a:xfrm>
            <a:off x="6733712" y="2204851"/>
            <a:ext cx="1452642" cy="369332"/>
          </a:xfrm>
          <a:prstGeom prst="rect">
            <a:avLst/>
          </a:prstGeom>
          <a:noFill/>
        </p:spPr>
        <p:txBody>
          <a:bodyPr wrap="none" rtlCol="0">
            <a:spAutoFit/>
          </a:bodyPr>
          <a:lstStyle/>
          <a:p>
            <a:r>
              <a:rPr lang="en-US" dirty="0">
                <a:solidFill>
                  <a:schemeClr val="bg1"/>
                </a:solidFill>
              </a:rPr>
              <a:t>Value passing</a:t>
            </a:r>
          </a:p>
        </p:txBody>
      </p:sp>
      <p:sp>
        <p:nvSpPr>
          <p:cNvPr id="36" name="Rectangle 35">
            <a:extLst>
              <a:ext uri="{FF2B5EF4-FFF2-40B4-BE49-F238E27FC236}">
                <a16:creationId xmlns:a16="http://schemas.microsoft.com/office/drawing/2014/main" id="{8925E14A-165E-66F9-0D3F-30EC378BA6E1}"/>
              </a:ext>
            </a:extLst>
          </p:cNvPr>
          <p:cNvSpPr/>
          <p:nvPr/>
        </p:nvSpPr>
        <p:spPr>
          <a:xfrm>
            <a:off x="4733913" y="5020851"/>
            <a:ext cx="585216" cy="210312"/>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8AD1B63-B090-E623-423C-E61F68BDD3DC}"/>
              </a:ext>
            </a:extLst>
          </p:cNvPr>
          <p:cNvSpPr/>
          <p:nvPr/>
        </p:nvSpPr>
        <p:spPr>
          <a:xfrm>
            <a:off x="4136308" y="1872433"/>
            <a:ext cx="585216" cy="210312"/>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Curved Connector 37">
            <a:extLst>
              <a:ext uri="{FF2B5EF4-FFF2-40B4-BE49-F238E27FC236}">
                <a16:creationId xmlns:a16="http://schemas.microsoft.com/office/drawing/2014/main" id="{24FBDE5F-50BF-6FF1-1BD0-1140DA0193E7}"/>
              </a:ext>
            </a:extLst>
          </p:cNvPr>
          <p:cNvCxnSpPr>
            <a:cxnSpLocks/>
            <a:stCxn id="36" idx="0"/>
            <a:endCxn id="37" idx="3"/>
          </p:cNvCxnSpPr>
          <p:nvPr/>
        </p:nvCxnSpPr>
        <p:spPr>
          <a:xfrm rot="16200000" flipV="1">
            <a:off x="3352392" y="3346721"/>
            <a:ext cx="3043262" cy="30499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62AAC1D-CC2E-E8CA-4F22-972B557ECC94}"/>
              </a:ext>
            </a:extLst>
          </p:cNvPr>
          <p:cNvSpPr txBox="1"/>
          <p:nvPr/>
        </p:nvSpPr>
        <p:spPr>
          <a:xfrm>
            <a:off x="4387584" y="5142207"/>
            <a:ext cx="1452642" cy="369332"/>
          </a:xfrm>
          <a:prstGeom prst="rect">
            <a:avLst/>
          </a:prstGeom>
          <a:noFill/>
        </p:spPr>
        <p:txBody>
          <a:bodyPr wrap="none" rtlCol="0">
            <a:spAutoFit/>
          </a:bodyPr>
          <a:lstStyle/>
          <a:p>
            <a:r>
              <a:rPr lang="en-US" dirty="0">
                <a:solidFill>
                  <a:schemeClr val="bg1"/>
                </a:solidFill>
              </a:rPr>
              <a:t>Value passing</a:t>
            </a:r>
          </a:p>
        </p:txBody>
      </p:sp>
      <p:sp>
        <p:nvSpPr>
          <p:cNvPr id="43" name="Oval 42">
            <a:extLst>
              <a:ext uri="{FF2B5EF4-FFF2-40B4-BE49-F238E27FC236}">
                <a16:creationId xmlns:a16="http://schemas.microsoft.com/office/drawing/2014/main" id="{38964C83-C048-E49D-694F-0F2094EF8D87}"/>
              </a:ext>
            </a:extLst>
          </p:cNvPr>
          <p:cNvSpPr/>
          <p:nvPr/>
        </p:nvSpPr>
        <p:spPr>
          <a:xfrm>
            <a:off x="5327256" y="4931217"/>
            <a:ext cx="338202" cy="300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44" name="Oval 43">
            <a:extLst>
              <a:ext uri="{FF2B5EF4-FFF2-40B4-BE49-F238E27FC236}">
                <a16:creationId xmlns:a16="http://schemas.microsoft.com/office/drawing/2014/main" id="{766343B0-87C8-B4CC-5972-CF1CC7B425EC}"/>
              </a:ext>
            </a:extLst>
          </p:cNvPr>
          <p:cNvSpPr/>
          <p:nvPr/>
        </p:nvSpPr>
        <p:spPr>
          <a:xfrm>
            <a:off x="3827369" y="1811075"/>
            <a:ext cx="338202" cy="300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45" name="Oval 44">
            <a:extLst>
              <a:ext uri="{FF2B5EF4-FFF2-40B4-BE49-F238E27FC236}">
                <a16:creationId xmlns:a16="http://schemas.microsoft.com/office/drawing/2014/main" id="{7063A92B-2CD0-54CA-5450-877B8E57404C}"/>
              </a:ext>
            </a:extLst>
          </p:cNvPr>
          <p:cNvSpPr/>
          <p:nvPr/>
        </p:nvSpPr>
        <p:spPr>
          <a:xfrm>
            <a:off x="5726286" y="1130661"/>
            <a:ext cx="205786" cy="20793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46" name="Oval 45">
            <a:extLst>
              <a:ext uri="{FF2B5EF4-FFF2-40B4-BE49-F238E27FC236}">
                <a16:creationId xmlns:a16="http://schemas.microsoft.com/office/drawing/2014/main" id="{C6D599F7-E720-302E-4FAA-FC653285D865}"/>
              </a:ext>
            </a:extLst>
          </p:cNvPr>
          <p:cNvSpPr/>
          <p:nvPr/>
        </p:nvSpPr>
        <p:spPr>
          <a:xfrm>
            <a:off x="5726286" y="1314457"/>
            <a:ext cx="205786" cy="20793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47" name="Oval 46">
            <a:extLst>
              <a:ext uri="{FF2B5EF4-FFF2-40B4-BE49-F238E27FC236}">
                <a16:creationId xmlns:a16="http://schemas.microsoft.com/office/drawing/2014/main" id="{60F6AA42-0C60-DCBE-E082-3A7E483A3BC2}"/>
              </a:ext>
            </a:extLst>
          </p:cNvPr>
          <p:cNvSpPr/>
          <p:nvPr/>
        </p:nvSpPr>
        <p:spPr>
          <a:xfrm>
            <a:off x="4642924" y="2300653"/>
            <a:ext cx="205786" cy="20793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48" name="Oval 47">
            <a:extLst>
              <a:ext uri="{FF2B5EF4-FFF2-40B4-BE49-F238E27FC236}">
                <a16:creationId xmlns:a16="http://schemas.microsoft.com/office/drawing/2014/main" id="{557FC777-4A51-2EDA-F443-D2A7A4BDAC23}"/>
              </a:ext>
            </a:extLst>
          </p:cNvPr>
          <p:cNvSpPr/>
          <p:nvPr/>
        </p:nvSpPr>
        <p:spPr>
          <a:xfrm>
            <a:off x="4190172" y="2430379"/>
            <a:ext cx="338202" cy="300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49" name="Oval 48">
            <a:extLst>
              <a:ext uri="{FF2B5EF4-FFF2-40B4-BE49-F238E27FC236}">
                <a16:creationId xmlns:a16="http://schemas.microsoft.com/office/drawing/2014/main" id="{8270C821-9836-5232-DAB1-E6DF4AB85210}"/>
              </a:ext>
            </a:extLst>
          </p:cNvPr>
          <p:cNvSpPr/>
          <p:nvPr/>
        </p:nvSpPr>
        <p:spPr>
          <a:xfrm>
            <a:off x="3569437" y="5936772"/>
            <a:ext cx="338202" cy="300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50" name="TextBox 49">
            <a:extLst>
              <a:ext uri="{FF2B5EF4-FFF2-40B4-BE49-F238E27FC236}">
                <a16:creationId xmlns:a16="http://schemas.microsoft.com/office/drawing/2014/main" id="{20847457-C232-9946-2C3A-3BB8A0D3A107}"/>
              </a:ext>
            </a:extLst>
          </p:cNvPr>
          <p:cNvSpPr txBox="1"/>
          <p:nvPr/>
        </p:nvSpPr>
        <p:spPr>
          <a:xfrm>
            <a:off x="160306" y="206805"/>
            <a:ext cx="3044189" cy="6740307"/>
          </a:xfrm>
          <a:prstGeom prst="rect">
            <a:avLst/>
          </a:prstGeom>
          <a:noFill/>
        </p:spPr>
        <p:txBody>
          <a:bodyPr wrap="square" rtlCol="0">
            <a:spAutoFit/>
          </a:bodyPr>
          <a:lstStyle/>
          <a:p>
            <a:r>
              <a:rPr lang="en-US" dirty="0"/>
              <a:t>1. (A)Python read and compiles the entire file.</a:t>
            </a:r>
          </a:p>
          <a:p>
            <a:r>
              <a:rPr lang="en-US" dirty="0"/>
              <a:t>Then runs the 1</a:t>
            </a:r>
            <a:r>
              <a:rPr lang="en-US" baseline="30000" dirty="0"/>
              <a:t>st</a:t>
            </a:r>
            <a:r>
              <a:rPr lang="en-US" dirty="0"/>
              <a:t> line of code with zero indentation</a:t>
            </a:r>
          </a:p>
          <a:p>
            <a:r>
              <a:rPr lang="en-US" dirty="0"/>
              <a:t>	i.e. main()</a:t>
            </a:r>
          </a:p>
          <a:p>
            <a:r>
              <a:rPr lang="en-US" dirty="0"/>
              <a:t>2. Main is called. </a:t>
            </a:r>
          </a:p>
          <a:p>
            <a:r>
              <a:rPr lang="en-US" dirty="0"/>
              <a:t>Process of input is retrieved and converted (B, C)</a:t>
            </a:r>
          </a:p>
          <a:p>
            <a:r>
              <a:rPr lang="en-US" dirty="0"/>
              <a:t>3. Within main, </a:t>
            </a:r>
            <a:r>
              <a:rPr lang="en-US" dirty="0" err="1"/>
              <a:t>compute_cylinder_volume</a:t>
            </a:r>
            <a:r>
              <a:rPr lang="en-US" dirty="0"/>
              <a:t>() is called with two parameters.</a:t>
            </a:r>
          </a:p>
          <a:p>
            <a:r>
              <a:rPr lang="en-US" dirty="0"/>
              <a:t>The variables used pass in the the values they hold.</a:t>
            </a:r>
          </a:p>
          <a:p>
            <a:r>
              <a:rPr lang="en-US" dirty="0"/>
              <a:t>4. Those values are re-assigned to a new set of variables.</a:t>
            </a:r>
          </a:p>
          <a:p>
            <a:r>
              <a:rPr lang="en-US" dirty="0"/>
              <a:t>The new variables are used to process the value of volume.</a:t>
            </a:r>
          </a:p>
          <a:p>
            <a:r>
              <a:rPr lang="en-US" dirty="0"/>
              <a:t>5. The value from volume is return, and stored in main’s volume variable.</a:t>
            </a:r>
          </a:p>
          <a:p>
            <a:r>
              <a:rPr lang="en-US" dirty="0"/>
              <a:t>6. Main is finished</a:t>
            </a:r>
          </a:p>
          <a:p>
            <a:r>
              <a:rPr lang="en-US" dirty="0"/>
              <a:t>7. Control flow is return to the next line with no indentation.</a:t>
            </a:r>
          </a:p>
        </p:txBody>
      </p:sp>
      <p:pic>
        <p:nvPicPr>
          <p:cNvPr id="52" name="Picture 51">
            <a:extLst>
              <a:ext uri="{FF2B5EF4-FFF2-40B4-BE49-F238E27FC236}">
                <a16:creationId xmlns:a16="http://schemas.microsoft.com/office/drawing/2014/main" id="{920D8596-DDBE-4C05-7753-0D7D8AB0CB74}"/>
              </a:ext>
            </a:extLst>
          </p:cNvPr>
          <p:cNvPicPr>
            <a:picLocks noChangeAspect="1"/>
          </p:cNvPicPr>
          <p:nvPr/>
        </p:nvPicPr>
        <p:blipFill>
          <a:blip r:embed="rId3"/>
          <a:stretch>
            <a:fillRect/>
          </a:stretch>
        </p:blipFill>
        <p:spPr>
          <a:xfrm>
            <a:off x="9018662" y="762814"/>
            <a:ext cx="2721803" cy="1980051"/>
          </a:xfrm>
          <a:prstGeom prst="rect">
            <a:avLst/>
          </a:prstGeom>
        </p:spPr>
      </p:pic>
      <p:sp>
        <p:nvSpPr>
          <p:cNvPr id="53" name="Oval 52">
            <a:extLst>
              <a:ext uri="{FF2B5EF4-FFF2-40B4-BE49-F238E27FC236}">
                <a16:creationId xmlns:a16="http://schemas.microsoft.com/office/drawing/2014/main" id="{D2DC162D-133D-A058-B30B-C66A3684E6B8}"/>
              </a:ext>
            </a:extLst>
          </p:cNvPr>
          <p:cNvSpPr/>
          <p:nvPr/>
        </p:nvSpPr>
        <p:spPr>
          <a:xfrm>
            <a:off x="10520393" y="1332689"/>
            <a:ext cx="205786" cy="20793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54" name="Oval 53">
            <a:extLst>
              <a:ext uri="{FF2B5EF4-FFF2-40B4-BE49-F238E27FC236}">
                <a16:creationId xmlns:a16="http://schemas.microsoft.com/office/drawing/2014/main" id="{CD88FB9E-D48C-5F12-D6EE-87BD3FB01E88}"/>
              </a:ext>
            </a:extLst>
          </p:cNvPr>
          <p:cNvSpPr/>
          <p:nvPr/>
        </p:nvSpPr>
        <p:spPr>
          <a:xfrm>
            <a:off x="10679534" y="1338593"/>
            <a:ext cx="205786" cy="20793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55" name="Oval 54">
            <a:extLst>
              <a:ext uri="{FF2B5EF4-FFF2-40B4-BE49-F238E27FC236}">
                <a16:creationId xmlns:a16="http://schemas.microsoft.com/office/drawing/2014/main" id="{4940592C-422E-6935-56E5-3A983E26C6A2}"/>
              </a:ext>
            </a:extLst>
          </p:cNvPr>
          <p:cNvSpPr/>
          <p:nvPr/>
        </p:nvSpPr>
        <p:spPr>
          <a:xfrm>
            <a:off x="10679534" y="1676963"/>
            <a:ext cx="338202" cy="300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6" name="Oval 55">
            <a:extLst>
              <a:ext uri="{FF2B5EF4-FFF2-40B4-BE49-F238E27FC236}">
                <a16:creationId xmlns:a16="http://schemas.microsoft.com/office/drawing/2014/main" id="{D2CDE1FC-A79B-6194-55BD-87D694A1D9A2}"/>
              </a:ext>
            </a:extLst>
          </p:cNvPr>
          <p:cNvSpPr/>
          <p:nvPr/>
        </p:nvSpPr>
        <p:spPr>
          <a:xfrm>
            <a:off x="9811410" y="1971678"/>
            <a:ext cx="338202" cy="300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8" name="Oval 57">
            <a:extLst>
              <a:ext uri="{FF2B5EF4-FFF2-40B4-BE49-F238E27FC236}">
                <a16:creationId xmlns:a16="http://schemas.microsoft.com/office/drawing/2014/main" id="{71B418ED-9736-7B77-A949-4A2D2D38B86D}"/>
              </a:ext>
            </a:extLst>
          </p:cNvPr>
          <p:cNvSpPr/>
          <p:nvPr/>
        </p:nvSpPr>
        <p:spPr>
          <a:xfrm>
            <a:off x="10640146" y="2435098"/>
            <a:ext cx="205786" cy="20793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
            </a:r>
          </a:p>
        </p:txBody>
      </p:sp>
      <p:sp>
        <p:nvSpPr>
          <p:cNvPr id="3" name="Rectangle 2">
            <a:extLst>
              <a:ext uri="{FF2B5EF4-FFF2-40B4-BE49-F238E27FC236}">
                <a16:creationId xmlns:a16="http://schemas.microsoft.com/office/drawing/2014/main" id="{FD5FE3D8-2D9B-99FB-DE41-3E00B8A0E8C9}"/>
              </a:ext>
            </a:extLst>
          </p:cNvPr>
          <p:cNvSpPr/>
          <p:nvPr/>
        </p:nvSpPr>
        <p:spPr>
          <a:xfrm>
            <a:off x="9917206" y="438212"/>
            <a:ext cx="1139355" cy="2743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Process</a:t>
            </a:r>
          </a:p>
        </p:txBody>
      </p:sp>
      <p:sp>
        <p:nvSpPr>
          <p:cNvPr id="4" name="Rectangle 3">
            <a:extLst>
              <a:ext uri="{FF2B5EF4-FFF2-40B4-BE49-F238E27FC236}">
                <a16:creationId xmlns:a16="http://schemas.microsoft.com/office/drawing/2014/main" id="{6E67EE02-A13E-BD94-51FF-6FA7AE9430A7}"/>
              </a:ext>
            </a:extLst>
          </p:cNvPr>
          <p:cNvSpPr/>
          <p:nvPr/>
        </p:nvSpPr>
        <p:spPr>
          <a:xfrm>
            <a:off x="8774678" y="438212"/>
            <a:ext cx="1055713" cy="2743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3991F7D7-C2A0-D89F-7758-72F47D1B1580}"/>
              </a:ext>
            </a:extLst>
          </p:cNvPr>
          <p:cNvSpPr/>
          <p:nvPr/>
        </p:nvSpPr>
        <p:spPr>
          <a:xfrm>
            <a:off x="11143377" y="438212"/>
            <a:ext cx="917643" cy="2743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Output</a:t>
            </a:r>
          </a:p>
        </p:txBody>
      </p:sp>
    </p:spTree>
    <p:extLst>
      <p:ext uri="{BB962C8B-B14F-4D97-AF65-F5344CB8AC3E}">
        <p14:creationId xmlns:p14="http://schemas.microsoft.com/office/powerpoint/2010/main" val="2781446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FE09-C1EB-C345-B0C3-D8396320ADA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4F48BEA-78DA-E2C2-5ABA-14C306075BEE}"/>
              </a:ext>
            </a:extLst>
          </p:cNvPr>
          <p:cNvSpPr>
            <a:spLocks noGrp="1"/>
          </p:cNvSpPr>
          <p:nvPr>
            <p:ph idx="1"/>
          </p:nvPr>
        </p:nvSpPr>
        <p:spPr/>
        <p:txBody>
          <a:bodyPr/>
          <a:lstStyle/>
          <a:p>
            <a:r>
              <a:rPr lang="en-US" dirty="0"/>
              <a:t>Prepare: 		Reading, Video</a:t>
            </a:r>
          </a:p>
          <a:p>
            <a:r>
              <a:rPr lang="en-US" dirty="0"/>
              <a:t>Checkpoint</a:t>
            </a:r>
          </a:p>
          <a:p>
            <a:r>
              <a:rPr lang="en-US" dirty="0"/>
              <a:t>Icebreaker</a:t>
            </a:r>
          </a:p>
          <a:p>
            <a:r>
              <a:rPr lang="en-US" dirty="0"/>
              <a:t>Teach: Class Activity</a:t>
            </a:r>
          </a:p>
          <a:p>
            <a:r>
              <a:rPr lang="en-US" dirty="0"/>
              <a:t>Prove: Milestone</a:t>
            </a:r>
          </a:p>
          <a:p>
            <a:r>
              <a:rPr lang="en-US" dirty="0"/>
              <a:t>Ponder: Check your understanding</a:t>
            </a:r>
          </a:p>
        </p:txBody>
      </p:sp>
    </p:spTree>
    <p:extLst>
      <p:ext uri="{BB962C8B-B14F-4D97-AF65-F5344CB8AC3E}">
        <p14:creationId xmlns:p14="http://schemas.microsoft.com/office/powerpoint/2010/main" val="1165957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42D1-F683-B4A9-E1D2-5337D57040C5}"/>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320B7DE5-446E-9EE0-806B-0DB92EBAAA07}"/>
              </a:ext>
            </a:extLst>
          </p:cNvPr>
          <p:cNvSpPr>
            <a:spLocks noGrp="1"/>
          </p:cNvSpPr>
          <p:nvPr>
            <p:ph sz="half" idx="1"/>
          </p:nvPr>
        </p:nvSpPr>
        <p:spPr/>
        <p:txBody>
          <a:bodyPr>
            <a:normAutofit/>
          </a:bodyPr>
          <a:lstStyle/>
          <a:p>
            <a:r>
              <a:rPr lang="en-US" b="1" dirty="0"/>
              <a:t>What Is a Function?¶</a:t>
            </a:r>
          </a:p>
          <a:p>
            <a:pPr lvl="1"/>
            <a:r>
              <a:rPr lang="en-US" dirty="0"/>
              <a:t>A </a:t>
            </a:r>
            <a:r>
              <a:rPr lang="en-US" i="1" dirty="0"/>
              <a:t>function</a:t>
            </a:r>
            <a:r>
              <a:rPr lang="en-US" dirty="0"/>
              <a:t> is a group of statements (computer commands) that together perform one task.</a:t>
            </a:r>
          </a:p>
          <a:p>
            <a:r>
              <a:rPr lang="en-US" dirty="0"/>
              <a:t>Types:</a:t>
            </a:r>
          </a:p>
          <a:p>
            <a:pPr lvl="1"/>
            <a:r>
              <a:rPr lang="en-US" dirty="0"/>
              <a:t>Built-in functions</a:t>
            </a:r>
          </a:p>
          <a:p>
            <a:pPr lvl="1"/>
            <a:r>
              <a:rPr lang="en-US" dirty="0"/>
              <a:t>Standard library functions</a:t>
            </a:r>
          </a:p>
          <a:p>
            <a:pPr lvl="1"/>
            <a:r>
              <a:rPr lang="en-US" dirty="0"/>
              <a:t>Third-party functions</a:t>
            </a:r>
          </a:p>
          <a:p>
            <a:pPr lvl="1"/>
            <a:r>
              <a:rPr lang="en-US" dirty="0"/>
              <a:t>User-defined functions</a:t>
            </a:r>
          </a:p>
        </p:txBody>
      </p:sp>
      <p:sp>
        <p:nvSpPr>
          <p:cNvPr id="9" name="Content Placeholder 8">
            <a:extLst>
              <a:ext uri="{FF2B5EF4-FFF2-40B4-BE49-F238E27FC236}">
                <a16:creationId xmlns:a16="http://schemas.microsoft.com/office/drawing/2014/main" id="{B9A0E8F9-039A-E304-BD80-3B78799AE673}"/>
              </a:ext>
            </a:extLst>
          </p:cNvPr>
          <p:cNvSpPr>
            <a:spLocks noGrp="1"/>
          </p:cNvSpPr>
          <p:nvPr>
            <p:ph sz="half" idx="2"/>
          </p:nvPr>
        </p:nvSpPr>
        <p:spPr/>
        <p:txBody>
          <a:bodyPr/>
          <a:lstStyle/>
          <a:p>
            <a:r>
              <a:rPr lang="en-US" b="1" dirty="0"/>
              <a:t>How to Call a Function¶</a:t>
            </a:r>
          </a:p>
          <a:p>
            <a:r>
              <a:rPr lang="en-US" b="1" dirty="0"/>
              <a:t>Optional Arguments¶</a:t>
            </a:r>
          </a:p>
          <a:p>
            <a:r>
              <a:rPr lang="en-US" b="1" dirty="0"/>
              <a:t>Named Arguments</a:t>
            </a:r>
          </a:p>
          <a:p>
            <a:r>
              <a:rPr lang="en-US" b="1" dirty="0"/>
              <a:t>How to Call a Function that Is inside a Module</a:t>
            </a:r>
          </a:p>
          <a:p>
            <a:r>
              <a:rPr lang="en-US" b="1" dirty="0"/>
              <a:t>How to Call a Method</a:t>
            </a:r>
          </a:p>
          <a:p>
            <a:r>
              <a:rPr lang="en-US" b="1" dirty="0"/>
              <a:t>How to Store a Returned Value</a:t>
            </a:r>
          </a:p>
          <a:p>
            <a:endParaRPr lang="en-US" dirty="0"/>
          </a:p>
        </p:txBody>
      </p:sp>
      <p:sp>
        <p:nvSpPr>
          <p:cNvPr id="4" name="TextBox 3">
            <a:extLst>
              <a:ext uri="{FF2B5EF4-FFF2-40B4-BE49-F238E27FC236}">
                <a16:creationId xmlns:a16="http://schemas.microsoft.com/office/drawing/2014/main" id="{3FEE1DD9-A46A-D2A4-E966-9965F6F6DC9D}"/>
              </a:ext>
            </a:extLst>
          </p:cNvPr>
          <p:cNvSpPr txBox="1"/>
          <p:nvPr/>
        </p:nvSpPr>
        <p:spPr>
          <a:xfrm>
            <a:off x="0" y="6494343"/>
            <a:ext cx="4843827" cy="369332"/>
          </a:xfrm>
          <a:prstGeom prst="rect">
            <a:avLst/>
          </a:prstGeom>
          <a:noFill/>
        </p:spPr>
        <p:txBody>
          <a:bodyPr wrap="none" rtlCol="0">
            <a:spAutoFit/>
          </a:bodyPr>
          <a:lstStyle/>
          <a:p>
            <a:r>
              <a:rPr lang="en-US" dirty="0">
                <a:hlinkClick r:id="rId2"/>
              </a:rPr>
              <a:t>https://docs.python.org/3/library/functions.html</a:t>
            </a:r>
            <a:r>
              <a:rPr lang="en-US" dirty="0"/>
              <a:t> </a:t>
            </a:r>
          </a:p>
        </p:txBody>
      </p:sp>
      <p:sp>
        <p:nvSpPr>
          <p:cNvPr id="6" name="TextBox 5">
            <a:extLst>
              <a:ext uri="{FF2B5EF4-FFF2-40B4-BE49-F238E27FC236}">
                <a16:creationId xmlns:a16="http://schemas.microsoft.com/office/drawing/2014/main" id="{EF174B91-7179-D235-76B4-9296B2253F10}"/>
              </a:ext>
            </a:extLst>
          </p:cNvPr>
          <p:cNvSpPr txBox="1"/>
          <p:nvPr/>
        </p:nvSpPr>
        <p:spPr>
          <a:xfrm>
            <a:off x="0" y="-4207"/>
            <a:ext cx="7492429" cy="369332"/>
          </a:xfrm>
          <a:prstGeom prst="rect">
            <a:avLst/>
          </a:prstGeom>
          <a:noFill/>
        </p:spPr>
        <p:txBody>
          <a:bodyPr wrap="square">
            <a:spAutoFit/>
          </a:bodyPr>
          <a:lstStyle/>
          <a:p>
            <a:r>
              <a:rPr lang="en-US" dirty="0">
                <a:hlinkClick r:id="rId3"/>
              </a:rPr>
              <a:t>https://byui-cse.github.io/cse111-course/lesson02/prepare.html</a:t>
            </a:r>
            <a:r>
              <a:rPr lang="en-US" dirty="0"/>
              <a:t> </a:t>
            </a:r>
          </a:p>
        </p:txBody>
      </p:sp>
      <p:sp>
        <p:nvSpPr>
          <p:cNvPr id="8" name="TextBox 7">
            <a:extLst>
              <a:ext uri="{FF2B5EF4-FFF2-40B4-BE49-F238E27FC236}">
                <a16:creationId xmlns:a16="http://schemas.microsoft.com/office/drawing/2014/main" id="{BE45042A-B4C9-CEC3-91D4-6A67F9E005DC}"/>
              </a:ext>
            </a:extLst>
          </p:cNvPr>
          <p:cNvSpPr txBox="1"/>
          <p:nvPr/>
        </p:nvSpPr>
        <p:spPr>
          <a:xfrm>
            <a:off x="6503541" y="6488668"/>
            <a:ext cx="6123398" cy="369332"/>
          </a:xfrm>
          <a:prstGeom prst="rect">
            <a:avLst/>
          </a:prstGeom>
          <a:noFill/>
        </p:spPr>
        <p:txBody>
          <a:bodyPr wrap="square">
            <a:spAutoFit/>
          </a:bodyPr>
          <a:lstStyle/>
          <a:p>
            <a:r>
              <a:rPr lang="en-US" dirty="0">
                <a:hlinkClick r:id="rId4"/>
              </a:rPr>
              <a:t>https://www.w3schools.com/python/python_functions.asp</a:t>
            </a:r>
            <a:r>
              <a:rPr lang="en-US" dirty="0"/>
              <a:t> </a:t>
            </a:r>
          </a:p>
        </p:txBody>
      </p:sp>
    </p:spTree>
    <p:extLst>
      <p:ext uri="{BB962C8B-B14F-4D97-AF65-F5344CB8AC3E}">
        <p14:creationId xmlns:p14="http://schemas.microsoft.com/office/powerpoint/2010/main" val="779774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3FFE1-2201-6951-74EC-A4C375D879A1}"/>
              </a:ext>
            </a:extLst>
          </p:cNvPr>
          <p:cNvSpPr>
            <a:spLocks noGrp="1"/>
          </p:cNvSpPr>
          <p:nvPr>
            <p:ph type="title"/>
          </p:nvPr>
        </p:nvSpPr>
        <p:spPr/>
        <p:txBody>
          <a:bodyPr>
            <a:normAutofit/>
          </a:bodyPr>
          <a:lstStyle/>
          <a:p>
            <a:r>
              <a:rPr lang="en-US" b="1" dirty="0"/>
              <a:t>Prepare: Checkpoint</a:t>
            </a:r>
            <a:br>
              <a:rPr lang="en-US" b="1" dirty="0"/>
            </a:br>
            <a:r>
              <a:rPr lang="en-US" b="1" dirty="0"/>
              <a:t>02 Checkpoint: Calling Functions</a:t>
            </a:r>
            <a:endParaRPr lang="en-US" dirty="0"/>
          </a:p>
        </p:txBody>
      </p:sp>
      <p:sp>
        <p:nvSpPr>
          <p:cNvPr id="3" name="Content Placeholder 2">
            <a:extLst>
              <a:ext uri="{FF2B5EF4-FFF2-40B4-BE49-F238E27FC236}">
                <a16:creationId xmlns:a16="http://schemas.microsoft.com/office/drawing/2014/main" id="{9BEEB170-E0F0-E733-F716-ECC2DACBEAA4}"/>
              </a:ext>
            </a:extLst>
          </p:cNvPr>
          <p:cNvSpPr>
            <a:spLocks noGrp="1"/>
          </p:cNvSpPr>
          <p:nvPr>
            <p:ph sz="half" idx="1"/>
          </p:nvPr>
        </p:nvSpPr>
        <p:spPr/>
        <p:txBody>
          <a:bodyPr>
            <a:normAutofit fontScale="92500" lnSpcReduction="10000"/>
          </a:bodyPr>
          <a:lstStyle/>
          <a:p>
            <a:r>
              <a:rPr lang="en-US" dirty="0"/>
              <a:t>Purpose: </a:t>
            </a:r>
          </a:p>
          <a:p>
            <a:pPr lvl="1"/>
            <a:r>
              <a:rPr lang="en-US" dirty="0"/>
              <a:t>Check your understanding of calling built-in Python functions and functions that are in a standard Python module.</a:t>
            </a:r>
          </a:p>
          <a:p>
            <a:r>
              <a:rPr lang="en-US" dirty="0"/>
              <a:t>In our modern world economy, many items are manufactured in large factories, then packed in boxes and shipped to distribution centers and retail stores. A common question for employees who pack items is "How many boxes do we need?"</a:t>
            </a:r>
          </a:p>
        </p:txBody>
      </p:sp>
      <p:sp>
        <p:nvSpPr>
          <p:cNvPr id="4" name="Content Placeholder 3">
            <a:extLst>
              <a:ext uri="{FF2B5EF4-FFF2-40B4-BE49-F238E27FC236}">
                <a16:creationId xmlns:a16="http://schemas.microsoft.com/office/drawing/2014/main" id="{47099EA9-5E50-C366-F90F-416CC4942AFA}"/>
              </a:ext>
            </a:extLst>
          </p:cNvPr>
          <p:cNvSpPr>
            <a:spLocks noGrp="1"/>
          </p:cNvSpPr>
          <p:nvPr>
            <p:ph sz="half" idx="2"/>
          </p:nvPr>
        </p:nvSpPr>
        <p:spPr/>
        <p:txBody>
          <a:bodyPr>
            <a:normAutofit fontScale="92500" lnSpcReduction="10000"/>
          </a:bodyPr>
          <a:lstStyle/>
          <a:p>
            <a:endParaRPr lang="en-US"/>
          </a:p>
        </p:txBody>
      </p:sp>
      <p:pic>
        <p:nvPicPr>
          <p:cNvPr id="5" name="Picture 4">
            <a:extLst>
              <a:ext uri="{FF2B5EF4-FFF2-40B4-BE49-F238E27FC236}">
                <a16:creationId xmlns:a16="http://schemas.microsoft.com/office/drawing/2014/main" id="{7A9B7A1A-AE19-7140-8A20-49790BDFDEFE}"/>
              </a:ext>
            </a:extLst>
          </p:cNvPr>
          <p:cNvPicPr>
            <a:picLocks noChangeAspect="1"/>
          </p:cNvPicPr>
          <p:nvPr/>
        </p:nvPicPr>
        <p:blipFill>
          <a:blip r:embed="rId2"/>
          <a:stretch>
            <a:fillRect/>
          </a:stretch>
        </p:blipFill>
        <p:spPr>
          <a:xfrm>
            <a:off x="6019800" y="4783090"/>
            <a:ext cx="6172200" cy="2074910"/>
          </a:xfrm>
          <a:prstGeom prst="rect">
            <a:avLst/>
          </a:prstGeom>
        </p:spPr>
      </p:pic>
      <p:sp>
        <p:nvSpPr>
          <p:cNvPr id="7" name="TextBox 6">
            <a:extLst>
              <a:ext uri="{FF2B5EF4-FFF2-40B4-BE49-F238E27FC236}">
                <a16:creationId xmlns:a16="http://schemas.microsoft.com/office/drawing/2014/main" id="{3FE0672D-0005-8F17-30FF-707510E243CA}"/>
              </a:ext>
            </a:extLst>
          </p:cNvPr>
          <p:cNvSpPr txBox="1"/>
          <p:nvPr/>
        </p:nvSpPr>
        <p:spPr>
          <a:xfrm>
            <a:off x="0" y="6492875"/>
            <a:ext cx="6093912" cy="369332"/>
          </a:xfrm>
          <a:prstGeom prst="rect">
            <a:avLst/>
          </a:prstGeom>
          <a:noFill/>
        </p:spPr>
        <p:txBody>
          <a:bodyPr wrap="square">
            <a:spAutoFit/>
          </a:bodyPr>
          <a:lstStyle/>
          <a:p>
            <a:r>
              <a:rPr lang="en-US" dirty="0">
                <a:hlinkClick r:id="rId3"/>
              </a:rPr>
              <a:t>https://byui-cse.github.io/cse111-course/lesson02/check.html</a:t>
            </a:r>
            <a:r>
              <a:rPr lang="en-US" dirty="0"/>
              <a:t> </a:t>
            </a:r>
          </a:p>
        </p:txBody>
      </p:sp>
      <p:pic>
        <p:nvPicPr>
          <p:cNvPr id="6" name="Picture 5">
            <a:extLst>
              <a:ext uri="{FF2B5EF4-FFF2-40B4-BE49-F238E27FC236}">
                <a16:creationId xmlns:a16="http://schemas.microsoft.com/office/drawing/2014/main" id="{A3D993E7-DA5F-0905-485C-A934EB70FA8F}"/>
              </a:ext>
            </a:extLst>
          </p:cNvPr>
          <p:cNvPicPr>
            <a:picLocks noChangeAspect="1"/>
          </p:cNvPicPr>
          <p:nvPr/>
        </p:nvPicPr>
        <p:blipFill>
          <a:blip r:embed="rId4"/>
          <a:stretch>
            <a:fillRect/>
          </a:stretch>
        </p:blipFill>
        <p:spPr>
          <a:xfrm>
            <a:off x="5870539" y="1793828"/>
            <a:ext cx="6321461" cy="2673350"/>
          </a:xfrm>
          <a:prstGeom prst="rect">
            <a:avLst/>
          </a:prstGeom>
        </p:spPr>
      </p:pic>
    </p:spTree>
    <p:extLst>
      <p:ext uri="{BB962C8B-B14F-4D97-AF65-F5344CB8AC3E}">
        <p14:creationId xmlns:p14="http://schemas.microsoft.com/office/powerpoint/2010/main" val="2123310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spTree>
    <p:extLst>
      <p:ext uri="{BB962C8B-B14F-4D97-AF65-F5344CB8AC3E}">
        <p14:creationId xmlns:p14="http://schemas.microsoft.com/office/powerpoint/2010/main" val="1209882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99F2B6CB-70C9-FBB9-EC62-D6A5B8809586}"/>
              </a:ext>
            </a:extLst>
          </p:cNvPr>
          <p:cNvPicPr>
            <a:picLocks noChangeAspect="1"/>
          </p:cNvPicPr>
          <p:nvPr/>
        </p:nvPicPr>
        <p:blipFill>
          <a:blip r:embed="rId3"/>
          <a:stretch>
            <a:fillRect/>
          </a:stretch>
        </p:blipFill>
        <p:spPr>
          <a:xfrm>
            <a:off x="6369866" y="0"/>
            <a:ext cx="5794830" cy="1948049"/>
          </a:xfrm>
          <a:prstGeom prst="rect">
            <a:avLst/>
          </a:prstGeom>
        </p:spPr>
      </p:pic>
      <p:pic>
        <p:nvPicPr>
          <p:cNvPr id="4" name="Picture 3">
            <a:extLst>
              <a:ext uri="{FF2B5EF4-FFF2-40B4-BE49-F238E27FC236}">
                <a16:creationId xmlns:a16="http://schemas.microsoft.com/office/drawing/2014/main" id="{6430CCCE-3E86-F680-60BF-C88F9F402CA1}"/>
              </a:ext>
            </a:extLst>
          </p:cNvPr>
          <p:cNvPicPr>
            <a:picLocks noChangeAspect="1"/>
          </p:cNvPicPr>
          <p:nvPr/>
        </p:nvPicPr>
        <p:blipFill>
          <a:blip r:embed="rId4"/>
          <a:stretch>
            <a:fillRect/>
          </a:stretch>
        </p:blipFill>
        <p:spPr>
          <a:xfrm>
            <a:off x="391275" y="1"/>
            <a:ext cx="4447853" cy="1881000"/>
          </a:xfrm>
          <a:prstGeom prst="rect">
            <a:avLst/>
          </a:prstGeom>
        </p:spPr>
      </p:pic>
    </p:spTree>
    <p:extLst>
      <p:ext uri="{BB962C8B-B14F-4D97-AF65-F5344CB8AC3E}">
        <p14:creationId xmlns:p14="http://schemas.microsoft.com/office/powerpoint/2010/main" val="3402487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230A78E8-67F9-4ED7-5679-AA5F629A1945}"/>
              </a:ext>
            </a:extLst>
          </p:cNvPr>
          <p:cNvPicPr>
            <a:picLocks noChangeAspect="1"/>
          </p:cNvPicPr>
          <p:nvPr/>
        </p:nvPicPr>
        <p:blipFill>
          <a:blip r:embed="rId3"/>
          <a:stretch>
            <a:fillRect/>
          </a:stretch>
        </p:blipFill>
        <p:spPr>
          <a:xfrm>
            <a:off x="6369866" y="0"/>
            <a:ext cx="5794830" cy="1948049"/>
          </a:xfrm>
          <a:prstGeom prst="rect">
            <a:avLst/>
          </a:prstGeom>
        </p:spPr>
      </p:pic>
      <p:pic>
        <p:nvPicPr>
          <p:cNvPr id="4" name="Picture 3">
            <a:extLst>
              <a:ext uri="{FF2B5EF4-FFF2-40B4-BE49-F238E27FC236}">
                <a16:creationId xmlns:a16="http://schemas.microsoft.com/office/drawing/2014/main" id="{F57EF5C8-81C6-0626-2604-1FFC50CC3166}"/>
              </a:ext>
            </a:extLst>
          </p:cNvPr>
          <p:cNvPicPr>
            <a:picLocks noChangeAspect="1"/>
          </p:cNvPicPr>
          <p:nvPr/>
        </p:nvPicPr>
        <p:blipFill>
          <a:blip r:embed="rId4"/>
          <a:stretch>
            <a:fillRect/>
          </a:stretch>
        </p:blipFill>
        <p:spPr>
          <a:xfrm>
            <a:off x="391275" y="1"/>
            <a:ext cx="4447853" cy="1881000"/>
          </a:xfrm>
          <a:prstGeom prst="rect">
            <a:avLst/>
          </a:prstGeom>
        </p:spPr>
      </p:pic>
      <p:sp>
        <p:nvSpPr>
          <p:cNvPr id="5" name="Rectangle 4">
            <a:extLst>
              <a:ext uri="{FF2B5EF4-FFF2-40B4-BE49-F238E27FC236}">
                <a16:creationId xmlns:a16="http://schemas.microsoft.com/office/drawing/2014/main" id="{DB816182-5DC3-F869-0996-6F2EAB87229A}"/>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Get_items</a:t>
            </a:r>
            <a:r>
              <a:rPr lang="en-US" dirty="0"/>
              <a:t>()</a:t>
            </a:r>
          </a:p>
        </p:txBody>
      </p:sp>
      <p:sp>
        <p:nvSpPr>
          <p:cNvPr id="9" name="Magnetic Disk 8">
            <a:extLst>
              <a:ext uri="{FF2B5EF4-FFF2-40B4-BE49-F238E27FC236}">
                <a16:creationId xmlns:a16="http://schemas.microsoft.com/office/drawing/2014/main" id="{F3DF94B4-7143-C10A-4A12-36E10E9E18FB}"/>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851EC3DB-B68D-8B27-F22F-3206B18AB15E}"/>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1" name="Rectangle 10">
            <a:extLst>
              <a:ext uri="{FF2B5EF4-FFF2-40B4-BE49-F238E27FC236}">
                <a16:creationId xmlns:a16="http://schemas.microsoft.com/office/drawing/2014/main" id="{0814A3F1-55F8-4D92-74B8-DC3C669124FB}"/>
              </a:ext>
            </a:extLst>
          </p:cNvPr>
          <p:cNvSpPr/>
          <p:nvPr/>
        </p:nvSpPr>
        <p:spPr>
          <a:xfrm>
            <a:off x="38190" y="3291840"/>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Get_items_per_box</a:t>
            </a:r>
            <a:r>
              <a:rPr lang="en-US" dirty="0"/>
              <a:t>()</a:t>
            </a:r>
          </a:p>
        </p:txBody>
      </p:sp>
      <p:sp>
        <p:nvSpPr>
          <p:cNvPr id="12" name="Magnetic Disk 11">
            <a:extLst>
              <a:ext uri="{FF2B5EF4-FFF2-40B4-BE49-F238E27FC236}">
                <a16:creationId xmlns:a16="http://schemas.microsoft.com/office/drawing/2014/main" id="{C91F3D91-6E27-078E-BF38-AA73647F0382}"/>
              </a:ext>
            </a:extLst>
          </p:cNvPr>
          <p:cNvSpPr/>
          <p:nvPr/>
        </p:nvSpPr>
        <p:spPr>
          <a:xfrm rot="5595791">
            <a:off x="2287939" y="329021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EAC368CF-8B35-52CF-ECAD-6577D17D93AE}"/>
              </a:ext>
            </a:extLst>
          </p:cNvPr>
          <p:cNvSpPr txBox="1"/>
          <p:nvPr/>
        </p:nvSpPr>
        <p:spPr>
          <a:xfrm>
            <a:off x="2193006" y="3463652"/>
            <a:ext cx="686213" cy="369332"/>
          </a:xfrm>
          <a:prstGeom prst="rect">
            <a:avLst/>
          </a:prstGeom>
          <a:noFill/>
        </p:spPr>
        <p:txBody>
          <a:bodyPr wrap="none" rtlCol="0">
            <a:spAutoFit/>
          </a:bodyPr>
          <a:lstStyle/>
          <a:p>
            <a:r>
              <a:rPr lang="en-US" dirty="0"/>
              <a:t>value</a:t>
            </a:r>
          </a:p>
        </p:txBody>
      </p:sp>
      <p:sp>
        <p:nvSpPr>
          <p:cNvPr id="14" name="Magnetic Disk 13">
            <a:extLst>
              <a:ext uri="{FF2B5EF4-FFF2-40B4-BE49-F238E27FC236}">
                <a16:creationId xmlns:a16="http://schemas.microsoft.com/office/drawing/2014/main" id="{B7124E28-3548-E313-5E0C-73F86ABD60ED}"/>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5" name="TextBox 14">
            <a:extLst>
              <a:ext uri="{FF2B5EF4-FFF2-40B4-BE49-F238E27FC236}">
                <a16:creationId xmlns:a16="http://schemas.microsoft.com/office/drawing/2014/main" id="{94393A2F-9E71-E680-AC5A-C1DAA4CF2E75}"/>
              </a:ext>
            </a:extLst>
          </p:cNvPr>
          <p:cNvSpPr txBox="1"/>
          <p:nvPr/>
        </p:nvSpPr>
        <p:spPr>
          <a:xfrm>
            <a:off x="3274285" y="2623514"/>
            <a:ext cx="701539" cy="369332"/>
          </a:xfrm>
          <a:prstGeom prst="rect">
            <a:avLst/>
          </a:prstGeom>
          <a:noFill/>
        </p:spPr>
        <p:txBody>
          <a:bodyPr wrap="none" rtlCol="0">
            <a:spAutoFit/>
          </a:bodyPr>
          <a:lstStyle/>
          <a:p>
            <a:r>
              <a:rPr lang="en-US" dirty="0"/>
              <a:t>items</a:t>
            </a:r>
          </a:p>
        </p:txBody>
      </p:sp>
      <p:sp>
        <p:nvSpPr>
          <p:cNvPr id="16" name="Magnetic Disk 15">
            <a:extLst>
              <a:ext uri="{FF2B5EF4-FFF2-40B4-BE49-F238E27FC236}">
                <a16:creationId xmlns:a16="http://schemas.microsoft.com/office/drawing/2014/main" id="{AC94A691-AAC3-2047-012F-D2CF69E7EE57}"/>
              </a:ext>
            </a:extLst>
          </p:cNvPr>
          <p:cNvSpPr/>
          <p:nvPr/>
        </p:nvSpPr>
        <p:spPr>
          <a:xfrm>
            <a:off x="3051884" y="329947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7" name="TextBox 16">
            <a:extLst>
              <a:ext uri="{FF2B5EF4-FFF2-40B4-BE49-F238E27FC236}">
                <a16:creationId xmlns:a16="http://schemas.microsoft.com/office/drawing/2014/main" id="{B0CE22FF-084E-5173-7DE5-A99B361B5930}"/>
              </a:ext>
            </a:extLst>
          </p:cNvPr>
          <p:cNvSpPr txBox="1"/>
          <p:nvPr/>
        </p:nvSpPr>
        <p:spPr>
          <a:xfrm>
            <a:off x="3274285" y="3238094"/>
            <a:ext cx="1593128" cy="369332"/>
          </a:xfrm>
          <a:prstGeom prst="rect">
            <a:avLst/>
          </a:prstGeom>
          <a:noFill/>
        </p:spPr>
        <p:txBody>
          <a:bodyPr wrap="none" rtlCol="0">
            <a:spAutoFit/>
          </a:bodyPr>
          <a:lstStyle/>
          <a:p>
            <a:r>
              <a:rPr lang="en-US" dirty="0" err="1"/>
              <a:t>Items_per_box</a:t>
            </a:r>
            <a:endParaRPr lang="en-US" dirty="0"/>
          </a:p>
        </p:txBody>
      </p:sp>
      <p:sp>
        <p:nvSpPr>
          <p:cNvPr id="18" name="Rectangle 17">
            <a:extLst>
              <a:ext uri="{FF2B5EF4-FFF2-40B4-BE49-F238E27FC236}">
                <a16:creationId xmlns:a16="http://schemas.microsoft.com/office/drawing/2014/main" id="{55A4AB51-B18E-0BE0-246A-A019AA827E3A}"/>
              </a:ext>
            </a:extLst>
          </p:cNvPr>
          <p:cNvSpPr/>
          <p:nvPr/>
        </p:nvSpPr>
        <p:spPr>
          <a:xfrm>
            <a:off x="9290862" y="3731415"/>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Display_boxs</a:t>
            </a:r>
            <a:r>
              <a:rPr lang="en-US" dirty="0"/>
              <a:t>()</a:t>
            </a:r>
          </a:p>
        </p:txBody>
      </p:sp>
      <p:sp>
        <p:nvSpPr>
          <p:cNvPr id="19" name="Magnetic Disk 18">
            <a:extLst>
              <a:ext uri="{FF2B5EF4-FFF2-40B4-BE49-F238E27FC236}">
                <a16:creationId xmlns:a16="http://schemas.microsoft.com/office/drawing/2014/main" id="{2543D656-B5EE-3B64-CE7E-E8AF229AA381}"/>
              </a:ext>
            </a:extLst>
          </p:cNvPr>
          <p:cNvSpPr/>
          <p:nvPr/>
        </p:nvSpPr>
        <p:spPr>
          <a:xfrm rot="16200000">
            <a:off x="9099988" y="372264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B26C287-BFBE-F0FC-C9AD-BD784B0784D1}"/>
              </a:ext>
            </a:extLst>
          </p:cNvPr>
          <p:cNvSpPr txBox="1"/>
          <p:nvPr/>
        </p:nvSpPr>
        <p:spPr>
          <a:xfrm>
            <a:off x="4930750" y="4168421"/>
            <a:ext cx="4019764" cy="369332"/>
          </a:xfrm>
          <a:prstGeom prst="rect">
            <a:avLst/>
          </a:prstGeom>
          <a:noFill/>
        </p:spPr>
        <p:txBody>
          <a:bodyPr wrap="square">
            <a:spAutoFit/>
          </a:bodyPr>
          <a:lstStyle/>
          <a:p>
            <a:r>
              <a:rPr lang="en-US" dirty="0" err="1"/>
              <a:t>boxes_needed</a:t>
            </a:r>
            <a:r>
              <a:rPr lang="en-US" dirty="0"/>
              <a:t> = items/ </a:t>
            </a:r>
            <a:r>
              <a:rPr lang="en-US" dirty="0" err="1"/>
              <a:t>items_per_box</a:t>
            </a:r>
            <a:endParaRPr lang="en-US" dirty="0"/>
          </a:p>
        </p:txBody>
      </p:sp>
      <p:sp>
        <p:nvSpPr>
          <p:cNvPr id="21" name="Magnetic Disk 20">
            <a:extLst>
              <a:ext uri="{FF2B5EF4-FFF2-40B4-BE49-F238E27FC236}">
                <a16:creationId xmlns:a16="http://schemas.microsoft.com/office/drawing/2014/main" id="{70E8E65E-A9AE-A55C-F0DE-44E7111D1568}"/>
              </a:ext>
            </a:extLst>
          </p:cNvPr>
          <p:cNvSpPr/>
          <p:nvPr/>
        </p:nvSpPr>
        <p:spPr>
          <a:xfrm>
            <a:off x="4719475" y="421077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22" name="Curved Connector 21">
            <a:extLst>
              <a:ext uri="{FF2B5EF4-FFF2-40B4-BE49-F238E27FC236}">
                <a16:creationId xmlns:a16="http://schemas.microsoft.com/office/drawing/2014/main" id="{1F09CA33-B5E6-0C68-F2E9-AE6704C6190F}"/>
              </a:ext>
            </a:extLst>
          </p:cNvPr>
          <p:cNvCxnSpPr>
            <a:cxnSpLocks/>
            <a:stCxn id="17" idx="3"/>
            <a:endCxn id="20" idx="0"/>
          </p:cNvCxnSpPr>
          <p:nvPr/>
        </p:nvCxnSpPr>
        <p:spPr>
          <a:xfrm>
            <a:off x="4867413" y="3422760"/>
            <a:ext cx="2073219" cy="745661"/>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5" name="Curved Connector 24">
            <a:extLst>
              <a:ext uri="{FF2B5EF4-FFF2-40B4-BE49-F238E27FC236}">
                <a16:creationId xmlns:a16="http://schemas.microsoft.com/office/drawing/2014/main" id="{6F78D347-4390-2B4D-BAB6-094CC965750D}"/>
              </a:ext>
            </a:extLst>
          </p:cNvPr>
          <p:cNvCxnSpPr>
            <a:cxnSpLocks/>
            <a:stCxn id="15" idx="3"/>
            <a:endCxn id="20" idx="0"/>
          </p:cNvCxnSpPr>
          <p:nvPr/>
        </p:nvCxnSpPr>
        <p:spPr>
          <a:xfrm>
            <a:off x="3975824" y="2808180"/>
            <a:ext cx="2964808" cy="1360241"/>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Curved Connector 27">
            <a:extLst>
              <a:ext uri="{FF2B5EF4-FFF2-40B4-BE49-F238E27FC236}">
                <a16:creationId xmlns:a16="http://schemas.microsoft.com/office/drawing/2014/main" id="{7389B992-6434-7BAB-1FDD-0E35B5AD56F8}"/>
              </a:ext>
            </a:extLst>
          </p:cNvPr>
          <p:cNvCxnSpPr>
            <a:cxnSpLocks/>
            <a:stCxn id="9" idx="1"/>
            <a:endCxn id="14"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1" name="Curved Connector 30">
            <a:extLst>
              <a:ext uri="{FF2B5EF4-FFF2-40B4-BE49-F238E27FC236}">
                <a16:creationId xmlns:a16="http://schemas.microsoft.com/office/drawing/2014/main" id="{62F14090-552A-91EE-D025-AD1FAABD5B31}"/>
              </a:ext>
            </a:extLst>
          </p:cNvPr>
          <p:cNvCxnSpPr>
            <a:cxnSpLocks/>
            <a:stCxn id="12" idx="1"/>
            <a:endCxn id="16" idx="2"/>
          </p:cNvCxnSpPr>
          <p:nvPr/>
        </p:nvCxnSpPr>
        <p:spPr>
          <a:xfrm>
            <a:off x="2552807" y="3435178"/>
            <a:ext cx="499077" cy="1460"/>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Curved Connector 33">
            <a:extLst>
              <a:ext uri="{FF2B5EF4-FFF2-40B4-BE49-F238E27FC236}">
                <a16:creationId xmlns:a16="http://schemas.microsoft.com/office/drawing/2014/main" id="{73B1EE64-ADCB-DD77-29A4-9EC226F01954}"/>
              </a:ext>
            </a:extLst>
          </p:cNvPr>
          <p:cNvCxnSpPr>
            <a:cxnSpLocks/>
            <a:stCxn id="20" idx="3"/>
            <a:endCxn id="19" idx="1"/>
          </p:cNvCxnSpPr>
          <p:nvPr/>
        </p:nvCxnSpPr>
        <p:spPr>
          <a:xfrm flipV="1">
            <a:off x="8950514" y="3859807"/>
            <a:ext cx="140245" cy="493280"/>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968834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230A78E8-67F9-4ED7-5679-AA5F629A1945}"/>
              </a:ext>
            </a:extLst>
          </p:cNvPr>
          <p:cNvPicPr>
            <a:picLocks noChangeAspect="1"/>
          </p:cNvPicPr>
          <p:nvPr/>
        </p:nvPicPr>
        <p:blipFill>
          <a:blip r:embed="rId3"/>
          <a:stretch>
            <a:fillRect/>
          </a:stretch>
        </p:blipFill>
        <p:spPr>
          <a:xfrm>
            <a:off x="6369866" y="0"/>
            <a:ext cx="5794830" cy="1948049"/>
          </a:xfrm>
          <a:prstGeom prst="rect">
            <a:avLst/>
          </a:prstGeom>
        </p:spPr>
      </p:pic>
      <p:pic>
        <p:nvPicPr>
          <p:cNvPr id="4" name="Picture 3">
            <a:extLst>
              <a:ext uri="{FF2B5EF4-FFF2-40B4-BE49-F238E27FC236}">
                <a16:creationId xmlns:a16="http://schemas.microsoft.com/office/drawing/2014/main" id="{F57EF5C8-81C6-0626-2604-1FFC50CC3166}"/>
              </a:ext>
            </a:extLst>
          </p:cNvPr>
          <p:cNvPicPr>
            <a:picLocks noChangeAspect="1"/>
          </p:cNvPicPr>
          <p:nvPr/>
        </p:nvPicPr>
        <p:blipFill>
          <a:blip r:embed="rId4"/>
          <a:stretch>
            <a:fillRect/>
          </a:stretch>
        </p:blipFill>
        <p:spPr>
          <a:xfrm>
            <a:off x="391275" y="1"/>
            <a:ext cx="4447853" cy="1881000"/>
          </a:xfrm>
          <a:prstGeom prst="rect">
            <a:avLst/>
          </a:prstGeom>
        </p:spPr>
      </p:pic>
      <p:sp>
        <p:nvSpPr>
          <p:cNvPr id="5" name="Rectangle 4">
            <a:extLst>
              <a:ext uri="{FF2B5EF4-FFF2-40B4-BE49-F238E27FC236}">
                <a16:creationId xmlns:a16="http://schemas.microsoft.com/office/drawing/2014/main" id="{DB816182-5DC3-F869-0996-6F2EAB87229A}"/>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Get_items</a:t>
            </a:r>
            <a:r>
              <a:rPr lang="en-US" dirty="0"/>
              <a:t>()</a:t>
            </a:r>
          </a:p>
        </p:txBody>
      </p:sp>
      <p:sp>
        <p:nvSpPr>
          <p:cNvPr id="9" name="Magnetic Disk 8">
            <a:extLst>
              <a:ext uri="{FF2B5EF4-FFF2-40B4-BE49-F238E27FC236}">
                <a16:creationId xmlns:a16="http://schemas.microsoft.com/office/drawing/2014/main" id="{F3DF94B4-7143-C10A-4A12-36E10E9E18FB}"/>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851EC3DB-B68D-8B27-F22F-3206B18AB15E}"/>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1" name="Rectangle 10">
            <a:extLst>
              <a:ext uri="{FF2B5EF4-FFF2-40B4-BE49-F238E27FC236}">
                <a16:creationId xmlns:a16="http://schemas.microsoft.com/office/drawing/2014/main" id="{0814A3F1-55F8-4D92-74B8-DC3C669124FB}"/>
              </a:ext>
            </a:extLst>
          </p:cNvPr>
          <p:cNvSpPr/>
          <p:nvPr/>
        </p:nvSpPr>
        <p:spPr>
          <a:xfrm>
            <a:off x="38190" y="3291840"/>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Get_items_per_box</a:t>
            </a:r>
            <a:r>
              <a:rPr lang="en-US" dirty="0"/>
              <a:t>()</a:t>
            </a:r>
          </a:p>
        </p:txBody>
      </p:sp>
      <p:sp>
        <p:nvSpPr>
          <p:cNvPr id="12" name="Magnetic Disk 11">
            <a:extLst>
              <a:ext uri="{FF2B5EF4-FFF2-40B4-BE49-F238E27FC236}">
                <a16:creationId xmlns:a16="http://schemas.microsoft.com/office/drawing/2014/main" id="{C91F3D91-6E27-078E-BF38-AA73647F0382}"/>
              </a:ext>
            </a:extLst>
          </p:cNvPr>
          <p:cNvSpPr/>
          <p:nvPr/>
        </p:nvSpPr>
        <p:spPr>
          <a:xfrm rot="5595791">
            <a:off x="2287939" y="329021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EAC368CF-8B35-52CF-ECAD-6577D17D93AE}"/>
              </a:ext>
            </a:extLst>
          </p:cNvPr>
          <p:cNvSpPr txBox="1"/>
          <p:nvPr/>
        </p:nvSpPr>
        <p:spPr>
          <a:xfrm>
            <a:off x="2193006" y="3463652"/>
            <a:ext cx="686213" cy="369332"/>
          </a:xfrm>
          <a:prstGeom prst="rect">
            <a:avLst/>
          </a:prstGeom>
          <a:noFill/>
        </p:spPr>
        <p:txBody>
          <a:bodyPr wrap="none" rtlCol="0">
            <a:spAutoFit/>
          </a:bodyPr>
          <a:lstStyle/>
          <a:p>
            <a:r>
              <a:rPr lang="en-US" dirty="0"/>
              <a:t>value</a:t>
            </a:r>
          </a:p>
        </p:txBody>
      </p:sp>
      <p:sp>
        <p:nvSpPr>
          <p:cNvPr id="14" name="Magnetic Disk 13">
            <a:extLst>
              <a:ext uri="{FF2B5EF4-FFF2-40B4-BE49-F238E27FC236}">
                <a16:creationId xmlns:a16="http://schemas.microsoft.com/office/drawing/2014/main" id="{B7124E28-3548-E313-5E0C-73F86ABD60ED}"/>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5" name="TextBox 14">
            <a:extLst>
              <a:ext uri="{FF2B5EF4-FFF2-40B4-BE49-F238E27FC236}">
                <a16:creationId xmlns:a16="http://schemas.microsoft.com/office/drawing/2014/main" id="{94393A2F-9E71-E680-AC5A-C1DAA4CF2E75}"/>
              </a:ext>
            </a:extLst>
          </p:cNvPr>
          <p:cNvSpPr txBox="1"/>
          <p:nvPr/>
        </p:nvSpPr>
        <p:spPr>
          <a:xfrm>
            <a:off x="3274285" y="2623514"/>
            <a:ext cx="701539" cy="369332"/>
          </a:xfrm>
          <a:prstGeom prst="rect">
            <a:avLst/>
          </a:prstGeom>
          <a:noFill/>
        </p:spPr>
        <p:txBody>
          <a:bodyPr wrap="none" rtlCol="0">
            <a:spAutoFit/>
          </a:bodyPr>
          <a:lstStyle/>
          <a:p>
            <a:r>
              <a:rPr lang="en-US" dirty="0"/>
              <a:t>items</a:t>
            </a:r>
          </a:p>
        </p:txBody>
      </p:sp>
      <p:sp>
        <p:nvSpPr>
          <p:cNvPr id="16" name="Magnetic Disk 15">
            <a:extLst>
              <a:ext uri="{FF2B5EF4-FFF2-40B4-BE49-F238E27FC236}">
                <a16:creationId xmlns:a16="http://schemas.microsoft.com/office/drawing/2014/main" id="{AC94A691-AAC3-2047-012F-D2CF69E7EE57}"/>
              </a:ext>
            </a:extLst>
          </p:cNvPr>
          <p:cNvSpPr/>
          <p:nvPr/>
        </p:nvSpPr>
        <p:spPr>
          <a:xfrm>
            <a:off x="3051884" y="329947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B0CE22FF-084E-5173-7DE5-A99B361B5930}"/>
              </a:ext>
            </a:extLst>
          </p:cNvPr>
          <p:cNvSpPr txBox="1"/>
          <p:nvPr/>
        </p:nvSpPr>
        <p:spPr>
          <a:xfrm>
            <a:off x="3274285" y="3238094"/>
            <a:ext cx="1593128" cy="369332"/>
          </a:xfrm>
          <a:prstGeom prst="rect">
            <a:avLst/>
          </a:prstGeom>
          <a:noFill/>
        </p:spPr>
        <p:txBody>
          <a:bodyPr wrap="none" rtlCol="0">
            <a:spAutoFit/>
          </a:bodyPr>
          <a:lstStyle/>
          <a:p>
            <a:r>
              <a:rPr lang="en-US" dirty="0" err="1"/>
              <a:t>Items_per_box</a:t>
            </a:r>
            <a:endParaRPr lang="en-US" dirty="0"/>
          </a:p>
        </p:txBody>
      </p:sp>
      <p:sp>
        <p:nvSpPr>
          <p:cNvPr id="18" name="Rectangle 17">
            <a:extLst>
              <a:ext uri="{FF2B5EF4-FFF2-40B4-BE49-F238E27FC236}">
                <a16:creationId xmlns:a16="http://schemas.microsoft.com/office/drawing/2014/main" id="{55A4AB51-B18E-0BE0-246A-A019AA827E3A}"/>
              </a:ext>
            </a:extLst>
          </p:cNvPr>
          <p:cNvSpPr/>
          <p:nvPr/>
        </p:nvSpPr>
        <p:spPr>
          <a:xfrm>
            <a:off x="9290862" y="3731415"/>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Display_boxs</a:t>
            </a:r>
            <a:r>
              <a:rPr lang="en-US" dirty="0"/>
              <a:t>()</a:t>
            </a:r>
          </a:p>
        </p:txBody>
      </p:sp>
      <p:sp>
        <p:nvSpPr>
          <p:cNvPr id="19" name="Magnetic Disk 18">
            <a:extLst>
              <a:ext uri="{FF2B5EF4-FFF2-40B4-BE49-F238E27FC236}">
                <a16:creationId xmlns:a16="http://schemas.microsoft.com/office/drawing/2014/main" id="{2543D656-B5EE-3B64-CE7E-E8AF229AA381}"/>
              </a:ext>
            </a:extLst>
          </p:cNvPr>
          <p:cNvSpPr/>
          <p:nvPr/>
        </p:nvSpPr>
        <p:spPr>
          <a:xfrm rot="16200000">
            <a:off x="9099988" y="372264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B26C287-BFBE-F0FC-C9AD-BD784B0784D1}"/>
              </a:ext>
            </a:extLst>
          </p:cNvPr>
          <p:cNvSpPr txBox="1"/>
          <p:nvPr/>
        </p:nvSpPr>
        <p:spPr>
          <a:xfrm>
            <a:off x="4930750" y="4168421"/>
            <a:ext cx="4019764" cy="369332"/>
          </a:xfrm>
          <a:prstGeom prst="rect">
            <a:avLst/>
          </a:prstGeom>
          <a:noFill/>
        </p:spPr>
        <p:txBody>
          <a:bodyPr wrap="square">
            <a:spAutoFit/>
          </a:bodyPr>
          <a:lstStyle/>
          <a:p>
            <a:r>
              <a:rPr lang="en-US" dirty="0" err="1"/>
              <a:t>boxes_needed</a:t>
            </a:r>
            <a:r>
              <a:rPr lang="en-US" dirty="0"/>
              <a:t> = items/ </a:t>
            </a:r>
            <a:r>
              <a:rPr lang="en-US" dirty="0" err="1"/>
              <a:t>items_per_box</a:t>
            </a:r>
            <a:endParaRPr lang="en-US" dirty="0"/>
          </a:p>
        </p:txBody>
      </p:sp>
      <p:sp>
        <p:nvSpPr>
          <p:cNvPr id="21" name="Magnetic Disk 20">
            <a:extLst>
              <a:ext uri="{FF2B5EF4-FFF2-40B4-BE49-F238E27FC236}">
                <a16:creationId xmlns:a16="http://schemas.microsoft.com/office/drawing/2014/main" id="{70E8E65E-A9AE-A55C-F0DE-44E7111D1568}"/>
              </a:ext>
            </a:extLst>
          </p:cNvPr>
          <p:cNvSpPr/>
          <p:nvPr/>
        </p:nvSpPr>
        <p:spPr>
          <a:xfrm>
            <a:off x="4719475" y="421077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22" name="Curved Connector 21">
            <a:extLst>
              <a:ext uri="{FF2B5EF4-FFF2-40B4-BE49-F238E27FC236}">
                <a16:creationId xmlns:a16="http://schemas.microsoft.com/office/drawing/2014/main" id="{1F09CA33-B5E6-0C68-F2E9-AE6704C6190F}"/>
              </a:ext>
            </a:extLst>
          </p:cNvPr>
          <p:cNvCxnSpPr>
            <a:cxnSpLocks/>
            <a:stCxn id="17" idx="3"/>
            <a:endCxn id="20" idx="0"/>
          </p:cNvCxnSpPr>
          <p:nvPr/>
        </p:nvCxnSpPr>
        <p:spPr>
          <a:xfrm>
            <a:off x="4867413" y="3422760"/>
            <a:ext cx="2073219" cy="745661"/>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5" name="Curved Connector 24">
            <a:extLst>
              <a:ext uri="{FF2B5EF4-FFF2-40B4-BE49-F238E27FC236}">
                <a16:creationId xmlns:a16="http://schemas.microsoft.com/office/drawing/2014/main" id="{6F78D347-4390-2B4D-BAB6-094CC965750D}"/>
              </a:ext>
            </a:extLst>
          </p:cNvPr>
          <p:cNvCxnSpPr>
            <a:cxnSpLocks/>
            <a:stCxn id="15" idx="3"/>
            <a:endCxn id="20" idx="0"/>
          </p:cNvCxnSpPr>
          <p:nvPr/>
        </p:nvCxnSpPr>
        <p:spPr>
          <a:xfrm>
            <a:off x="3975824" y="2808180"/>
            <a:ext cx="2964808" cy="1360241"/>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Curved Connector 27">
            <a:extLst>
              <a:ext uri="{FF2B5EF4-FFF2-40B4-BE49-F238E27FC236}">
                <a16:creationId xmlns:a16="http://schemas.microsoft.com/office/drawing/2014/main" id="{7389B992-6434-7BAB-1FDD-0E35B5AD56F8}"/>
              </a:ext>
            </a:extLst>
          </p:cNvPr>
          <p:cNvCxnSpPr>
            <a:cxnSpLocks/>
            <a:stCxn id="9" idx="1"/>
            <a:endCxn id="14"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1" name="Curved Connector 30">
            <a:extLst>
              <a:ext uri="{FF2B5EF4-FFF2-40B4-BE49-F238E27FC236}">
                <a16:creationId xmlns:a16="http://schemas.microsoft.com/office/drawing/2014/main" id="{62F14090-552A-91EE-D025-AD1FAABD5B31}"/>
              </a:ext>
            </a:extLst>
          </p:cNvPr>
          <p:cNvCxnSpPr>
            <a:cxnSpLocks/>
            <a:stCxn id="12" idx="1"/>
            <a:endCxn id="16" idx="2"/>
          </p:cNvCxnSpPr>
          <p:nvPr/>
        </p:nvCxnSpPr>
        <p:spPr>
          <a:xfrm>
            <a:off x="2552807" y="3435178"/>
            <a:ext cx="499077" cy="1460"/>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Curved Connector 33">
            <a:extLst>
              <a:ext uri="{FF2B5EF4-FFF2-40B4-BE49-F238E27FC236}">
                <a16:creationId xmlns:a16="http://schemas.microsoft.com/office/drawing/2014/main" id="{73B1EE64-ADCB-DD77-29A4-9EC226F01954}"/>
              </a:ext>
            </a:extLst>
          </p:cNvPr>
          <p:cNvCxnSpPr>
            <a:cxnSpLocks/>
            <a:stCxn id="20" idx="3"/>
            <a:endCxn id="19" idx="1"/>
          </p:cNvCxnSpPr>
          <p:nvPr/>
        </p:nvCxnSpPr>
        <p:spPr>
          <a:xfrm flipV="1">
            <a:off x="8950514" y="3859807"/>
            <a:ext cx="140245" cy="493280"/>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pic>
        <p:nvPicPr>
          <p:cNvPr id="23" name="Picture 22">
            <a:extLst>
              <a:ext uri="{FF2B5EF4-FFF2-40B4-BE49-F238E27FC236}">
                <a16:creationId xmlns:a16="http://schemas.microsoft.com/office/drawing/2014/main" id="{408B799F-6D8F-F1C1-6BF8-93B55EBE3322}"/>
              </a:ext>
            </a:extLst>
          </p:cNvPr>
          <p:cNvPicPr>
            <a:picLocks noChangeAspect="1"/>
          </p:cNvPicPr>
          <p:nvPr/>
        </p:nvPicPr>
        <p:blipFill>
          <a:blip r:embed="rId5"/>
          <a:stretch>
            <a:fillRect/>
          </a:stretch>
        </p:blipFill>
        <p:spPr>
          <a:xfrm>
            <a:off x="723" y="3801854"/>
            <a:ext cx="3975100" cy="3086100"/>
          </a:xfrm>
          <a:prstGeom prst="rect">
            <a:avLst/>
          </a:prstGeom>
        </p:spPr>
      </p:pic>
    </p:spTree>
    <p:extLst>
      <p:ext uri="{BB962C8B-B14F-4D97-AF65-F5344CB8AC3E}">
        <p14:creationId xmlns:p14="http://schemas.microsoft.com/office/powerpoint/2010/main" val="2881549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C2B52-D5B5-FA6D-827A-D1078B706DFE}"/>
              </a:ext>
            </a:extLst>
          </p:cNvPr>
          <p:cNvSpPr>
            <a:spLocks noGrp="1"/>
          </p:cNvSpPr>
          <p:nvPr>
            <p:ph type="title"/>
          </p:nvPr>
        </p:nvSpPr>
        <p:spPr/>
        <p:txBody>
          <a:bodyPr/>
          <a:lstStyle/>
          <a:p>
            <a:r>
              <a:rPr lang="en-US" b="1" dirty="0"/>
              <a:t>02 Team Activity: Calling Functions</a:t>
            </a:r>
            <a:br>
              <a:rPr lang="en-US" b="1" dirty="0"/>
            </a:br>
            <a:endParaRPr lang="en-US" dirty="0"/>
          </a:p>
        </p:txBody>
      </p:sp>
      <p:sp>
        <p:nvSpPr>
          <p:cNvPr id="3" name="Content Placeholder 2">
            <a:extLst>
              <a:ext uri="{FF2B5EF4-FFF2-40B4-BE49-F238E27FC236}">
                <a16:creationId xmlns:a16="http://schemas.microsoft.com/office/drawing/2014/main" id="{5E3FB7AF-B2DD-EC15-0AF4-9FB45BAF138B}"/>
              </a:ext>
            </a:extLst>
          </p:cNvPr>
          <p:cNvSpPr>
            <a:spLocks noGrp="1"/>
          </p:cNvSpPr>
          <p:nvPr>
            <p:ph sz="half" idx="1"/>
          </p:nvPr>
        </p:nvSpPr>
        <p:spPr/>
        <p:txBody>
          <a:bodyPr>
            <a:normAutofit fontScale="55000" lnSpcReduction="20000"/>
          </a:bodyPr>
          <a:lstStyle/>
          <a:p>
            <a:r>
              <a:rPr lang="en-US" dirty="0"/>
              <a:t>Purpose: </a:t>
            </a:r>
          </a:p>
          <a:p>
            <a:pPr lvl="1"/>
            <a:r>
              <a:rPr lang="en-US" dirty="0"/>
              <a:t>Improve your understanding of calling built-in Python functions and calling functions and methods that are in a standard Python module.</a:t>
            </a:r>
          </a:p>
          <a:p>
            <a:r>
              <a:rPr lang="en-US" dirty="0"/>
              <a:t>You work for a retail store that wants to increase sales on Tuesday and Wednesday, which are the store's slowest sales days. </a:t>
            </a:r>
          </a:p>
          <a:p>
            <a:r>
              <a:rPr lang="en-US" dirty="0"/>
              <a:t>On Tuesday and Wednesday, if a customer's subtotal is $50 or greater, the store will discount the customer's subtotal by 10%.</a:t>
            </a:r>
          </a:p>
        </p:txBody>
      </p:sp>
      <p:sp>
        <p:nvSpPr>
          <p:cNvPr id="4" name="Content Placeholder 3">
            <a:extLst>
              <a:ext uri="{FF2B5EF4-FFF2-40B4-BE49-F238E27FC236}">
                <a16:creationId xmlns:a16="http://schemas.microsoft.com/office/drawing/2014/main" id="{C24B6B36-3F03-C023-9C0A-6CBBA9552FD0}"/>
              </a:ext>
            </a:extLst>
          </p:cNvPr>
          <p:cNvSpPr>
            <a:spLocks noGrp="1"/>
          </p:cNvSpPr>
          <p:nvPr>
            <p:ph sz="half" idx="2"/>
          </p:nvPr>
        </p:nvSpPr>
        <p:spPr/>
        <p:txBody>
          <a:bodyPr>
            <a:normAutofit fontScale="55000" lnSpcReduction="20000"/>
          </a:bodyPr>
          <a:lstStyle/>
          <a:p>
            <a:r>
              <a:rPr lang="en-US" b="1" dirty="0"/>
              <a:t>Core Requirements¶</a:t>
            </a:r>
          </a:p>
          <a:p>
            <a:pPr lvl="1">
              <a:buFont typeface="+mj-lt"/>
              <a:buAutoNum type="arabicPeriod"/>
            </a:pPr>
            <a:r>
              <a:rPr lang="en-US" dirty="0"/>
              <a:t>Your program asks the user for the subtotal but does </a:t>
            </a:r>
            <a:r>
              <a:rPr lang="en-US" b="1" dirty="0"/>
              <a:t>not</a:t>
            </a:r>
            <a:r>
              <a:rPr lang="en-US" dirty="0"/>
              <a:t> ask the user for the day of the week. Your program gets the day of the week from your computer's operating system.</a:t>
            </a:r>
          </a:p>
          <a:p>
            <a:pPr lvl="1">
              <a:buFont typeface="+mj-lt"/>
              <a:buAutoNum type="arabicPeriod"/>
            </a:pPr>
            <a:r>
              <a:rPr lang="en-US" dirty="0"/>
              <a:t>Your program correctly computes and prints the discount amount if applicable.</a:t>
            </a:r>
          </a:p>
          <a:p>
            <a:pPr lvl="1">
              <a:buFont typeface="+mj-lt"/>
              <a:buAutoNum type="arabicPeriod"/>
            </a:pPr>
            <a:r>
              <a:rPr lang="en-US" dirty="0"/>
              <a:t>Your program correctly computes and prints the sales tax amount and the total amount due.</a:t>
            </a:r>
          </a:p>
          <a:p>
            <a:r>
              <a:rPr lang="en-US" b="1" dirty="0"/>
              <a:t>Stretch Challenges</a:t>
            </a:r>
          </a:p>
          <a:p>
            <a:pPr marL="457200" lvl="1" indent="0">
              <a:buNone/>
            </a:pPr>
            <a:r>
              <a:rPr lang="en-US" dirty="0"/>
              <a:t>If your team finishes the core requirements in less than an hour, complete one or more of these stretch challenges. Note that the stretch challenges are optional.</a:t>
            </a:r>
          </a:p>
          <a:p>
            <a:pPr lvl="1">
              <a:buFont typeface="+mj-lt"/>
              <a:buAutoNum type="arabicPeriod"/>
            </a:pPr>
            <a:r>
              <a:rPr lang="en-US" dirty="0"/>
              <a:t>Add code to your program that the computer will execute if today is Tuesday or Wednesday and the customer is not purchasing enough to receive the discount. This added code should compute and print the difference between $50 and the subtotal which is the additional amount the customer would need to purchase in order to receive the discount.</a:t>
            </a:r>
          </a:p>
          <a:p>
            <a:pPr lvl="1">
              <a:buFont typeface="+mj-lt"/>
              <a:buAutoNum type="arabicPeriod"/>
            </a:pPr>
            <a:r>
              <a:rPr lang="en-US" dirty="0"/>
              <a:t>Near the beginning of your program replace the code that asks the user for the subtotal with a loop that repeatedly asks the user for a price and a quantity and computes the subtotal. This loop should repeat until the user enters "0" for the price.</a:t>
            </a:r>
          </a:p>
          <a:p>
            <a:pPr>
              <a:buFont typeface="+mj-lt"/>
              <a:buAutoNum type="arabicPeriod"/>
            </a:pPr>
            <a:endParaRPr lang="en-US" dirty="0"/>
          </a:p>
          <a:p>
            <a:endParaRPr lang="en-US" dirty="0"/>
          </a:p>
        </p:txBody>
      </p:sp>
      <p:pic>
        <p:nvPicPr>
          <p:cNvPr id="5" name="Picture 4">
            <a:extLst>
              <a:ext uri="{FF2B5EF4-FFF2-40B4-BE49-F238E27FC236}">
                <a16:creationId xmlns:a16="http://schemas.microsoft.com/office/drawing/2014/main" id="{AA7EE564-080C-E1D6-78CD-0639EB23A236}"/>
              </a:ext>
            </a:extLst>
          </p:cNvPr>
          <p:cNvPicPr>
            <a:picLocks noChangeAspect="1"/>
          </p:cNvPicPr>
          <p:nvPr/>
        </p:nvPicPr>
        <p:blipFill>
          <a:blip r:embed="rId2"/>
          <a:stretch>
            <a:fillRect/>
          </a:stretch>
        </p:blipFill>
        <p:spPr>
          <a:xfrm>
            <a:off x="0" y="4074736"/>
            <a:ext cx="4109663" cy="2783264"/>
          </a:xfrm>
          <a:prstGeom prst="rect">
            <a:avLst/>
          </a:prstGeom>
        </p:spPr>
      </p:pic>
      <p:pic>
        <p:nvPicPr>
          <p:cNvPr id="6" name="Picture 5">
            <a:extLst>
              <a:ext uri="{FF2B5EF4-FFF2-40B4-BE49-F238E27FC236}">
                <a16:creationId xmlns:a16="http://schemas.microsoft.com/office/drawing/2014/main" id="{63D7BB50-CCB2-D152-FB35-93DBF82BE0C9}"/>
              </a:ext>
            </a:extLst>
          </p:cNvPr>
          <p:cNvPicPr>
            <a:picLocks noChangeAspect="1"/>
          </p:cNvPicPr>
          <p:nvPr/>
        </p:nvPicPr>
        <p:blipFill>
          <a:blip r:embed="rId3"/>
          <a:stretch>
            <a:fillRect/>
          </a:stretch>
        </p:blipFill>
        <p:spPr>
          <a:xfrm>
            <a:off x="4262063" y="5965432"/>
            <a:ext cx="2975225" cy="892568"/>
          </a:xfrm>
          <a:prstGeom prst="rect">
            <a:avLst/>
          </a:prstGeom>
        </p:spPr>
      </p:pic>
      <p:pic>
        <p:nvPicPr>
          <p:cNvPr id="7" name="Picture 6">
            <a:extLst>
              <a:ext uri="{FF2B5EF4-FFF2-40B4-BE49-F238E27FC236}">
                <a16:creationId xmlns:a16="http://schemas.microsoft.com/office/drawing/2014/main" id="{2C82F21E-44C8-EADD-66D3-84FFEB39E470}"/>
              </a:ext>
            </a:extLst>
          </p:cNvPr>
          <p:cNvPicPr>
            <a:picLocks noChangeAspect="1"/>
          </p:cNvPicPr>
          <p:nvPr/>
        </p:nvPicPr>
        <p:blipFill>
          <a:blip r:embed="rId4"/>
          <a:stretch>
            <a:fillRect/>
          </a:stretch>
        </p:blipFill>
        <p:spPr>
          <a:xfrm>
            <a:off x="7237288" y="5965432"/>
            <a:ext cx="2673630" cy="892568"/>
          </a:xfrm>
          <a:prstGeom prst="rect">
            <a:avLst/>
          </a:prstGeom>
        </p:spPr>
      </p:pic>
      <p:sp>
        <p:nvSpPr>
          <p:cNvPr id="9" name="TextBox 8">
            <a:extLst>
              <a:ext uri="{FF2B5EF4-FFF2-40B4-BE49-F238E27FC236}">
                <a16:creationId xmlns:a16="http://schemas.microsoft.com/office/drawing/2014/main" id="{591E1FC5-4E54-4D3E-16B8-54C78BFAF69E}"/>
              </a:ext>
            </a:extLst>
          </p:cNvPr>
          <p:cNvSpPr txBox="1"/>
          <p:nvPr/>
        </p:nvSpPr>
        <p:spPr>
          <a:xfrm>
            <a:off x="6244119" y="-4207"/>
            <a:ext cx="6097712" cy="369332"/>
          </a:xfrm>
          <a:prstGeom prst="rect">
            <a:avLst/>
          </a:prstGeom>
          <a:noFill/>
        </p:spPr>
        <p:txBody>
          <a:bodyPr wrap="square">
            <a:spAutoFit/>
          </a:bodyPr>
          <a:lstStyle/>
          <a:p>
            <a:r>
              <a:rPr lang="en-US" dirty="0">
                <a:hlinkClick r:id="rId5"/>
              </a:rPr>
              <a:t>https://byui-cse.github.io/cse111-course/lesson02/teach.html</a:t>
            </a:r>
            <a:r>
              <a:rPr lang="en-US" dirty="0"/>
              <a:t> </a:t>
            </a:r>
          </a:p>
        </p:txBody>
      </p:sp>
    </p:spTree>
    <p:extLst>
      <p:ext uri="{BB962C8B-B14F-4D97-AF65-F5344CB8AC3E}">
        <p14:creationId xmlns:p14="http://schemas.microsoft.com/office/powerpoint/2010/main" val="1155137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CD460322-4AB1-FA07-B88C-45431A329CE7}"/>
              </a:ext>
            </a:extLst>
          </p:cNvPr>
          <p:cNvPicPr>
            <a:picLocks noChangeAspect="1"/>
          </p:cNvPicPr>
          <p:nvPr/>
        </p:nvPicPr>
        <p:blipFill>
          <a:blip r:embed="rId3"/>
          <a:stretch>
            <a:fillRect/>
          </a:stretch>
        </p:blipFill>
        <p:spPr>
          <a:xfrm>
            <a:off x="4345970" y="133563"/>
            <a:ext cx="2480366" cy="1679825"/>
          </a:xfrm>
          <a:prstGeom prst="rect">
            <a:avLst/>
          </a:prstGeom>
        </p:spPr>
      </p:pic>
      <p:pic>
        <p:nvPicPr>
          <p:cNvPr id="4" name="Picture 3">
            <a:extLst>
              <a:ext uri="{FF2B5EF4-FFF2-40B4-BE49-F238E27FC236}">
                <a16:creationId xmlns:a16="http://schemas.microsoft.com/office/drawing/2014/main" id="{33BD84FF-DB95-4291-D3F6-25AD5622D1CE}"/>
              </a:ext>
            </a:extLst>
          </p:cNvPr>
          <p:cNvPicPr>
            <a:picLocks noChangeAspect="1"/>
          </p:cNvPicPr>
          <p:nvPr/>
        </p:nvPicPr>
        <p:blipFill>
          <a:blip r:embed="rId4"/>
          <a:stretch>
            <a:fillRect/>
          </a:stretch>
        </p:blipFill>
        <p:spPr>
          <a:xfrm>
            <a:off x="9189471" y="0"/>
            <a:ext cx="2975225" cy="892568"/>
          </a:xfrm>
          <a:prstGeom prst="rect">
            <a:avLst/>
          </a:prstGeom>
        </p:spPr>
      </p:pic>
      <p:pic>
        <p:nvPicPr>
          <p:cNvPr id="5" name="Picture 4">
            <a:extLst>
              <a:ext uri="{FF2B5EF4-FFF2-40B4-BE49-F238E27FC236}">
                <a16:creationId xmlns:a16="http://schemas.microsoft.com/office/drawing/2014/main" id="{505773DC-9B06-B406-F410-8C42753E166F}"/>
              </a:ext>
            </a:extLst>
          </p:cNvPr>
          <p:cNvPicPr>
            <a:picLocks noChangeAspect="1"/>
          </p:cNvPicPr>
          <p:nvPr/>
        </p:nvPicPr>
        <p:blipFill>
          <a:blip r:embed="rId5"/>
          <a:stretch>
            <a:fillRect/>
          </a:stretch>
        </p:blipFill>
        <p:spPr>
          <a:xfrm>
            <a:off x="9189471" y="920820"/>
            <a:ext cx="2673630" cy="892568"/>
          </a:xfrm>
          <a:prstGeom prst="rect">
            <a:avLst/>
          </a:prstGeom>
        </p:spPr>
      </p:pic>
      <p:pic>
        <p:nvPicPr>
          <p:cNvPr id="9" name="Picture 8">
            <a:extLst>
              <a:ext uri="{FF2B5EF4-FFF2-40B4-BE49-F238E27FC236}">
                <a16:creationId xmlns:a16="http://schemas.microsoft.com/office/drawing/2014/main" id="{FB8982F9-91CF-212F-C647-93522BB3599A}"/>
              </a:ext>
            </a:extLst>
          </p:cNvPr>
          <p:cNvPicPr>
            <a:picLocks noChangeAspect="1"/>
          </p:cNvPicPr>
          <p:nvPr/>
        </p:nvPicPr>
        <p:blipFill>
          <a:blip r:embed="rId6"/>
          <a:stretch>
            <a:fillRect/>
          </a:stretch>
        </p:blipFill>
        <p:spPr>
          <a:xfrm>
            <a:off x="235504" y="0"/>
            <a:ext cx="2369354" cy="1890403"/>
          </a:xfrm>
          <a:prstGeom prst="rect">
            <a:avLst/>
          </a:prstGeom>
        </p:spPr>
      </p:pic>
      <p:sp>
        <p:nvSpPr>
          <p:cNvPr id="13" name="Explosion 1 12">
            <a:extLst>
              <a:ext uri="{FF2B5EF4-FFF2-40B4-BE49-F238E27FC236}">
                <a16:creationId xmlns:a16="http://schemas.microsoft.com/office/drawing/2014/main" id="{6F470157-D436-D063-8669-D8754EFD7D24}"/>
              </a:ext>
            </a:extLst>
          </p:cNvPr>
          <p:cNvSpPr/>
          <p:nvPr/>
        </p:nvSpPr>
        <p:spPr>
          <a:xfrm>
            <a:off x="686893" y="2800191"/>
            <a:ext cx="2023649" cy="102350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Functions?</a:t>
            </a:r>
          </a:p>
        </p:txBody>
      </p:sp>
      <p:sp>
        <p:nvSpPr>
          <p:cNvPr id="14" name="Explosion 1 13">
            <a:extLst>
              <a:ext uri="{FF2B5EF4-FFF2-40B4-BE49-F238E27FC236}">
                <a16:creationId xmlns:a16="http://schemas.microsoft.com/office/drawing/2014/main" id="{6B850662-80A5-0900-652B-5365B7E7328F}"/>
              </a:ext>
            </a:extLst>
          </p:cNvPr>
          <p:cNvSpPr/>
          <p:nvPr/>
        </p:nvSpPr>
        <p:spPr>
          <a:xfrm>
            <a:off x="9991352" y="2884672"/>
            <a:ext cx="2200648" cy="102350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Functions?</a:t>
            </a:r>
          </a:p>
        </p:txBody>
      </p:sp>
      <p:sp>
        <p:nvSpPr>
          <p:cNvPr id="10" name="Snip Diagonal Corner Rectangle 9">
            <a:extLst>
              <a:ext uri="{FF2B5EF4-FFF2-40B4-BE49-F238E27FC236}">
                <a16:creationId xmlns:a16="http://schemas.microsoft.com/office/drawing/2014/main" id="{25BFE1AE-5147-03F6-E3FD-E229EEF6C4E1}"/>
              </a:ext>
            </a:extLst>
          </p:cNvPr>
          <p:cNvSpPr/>
          <p:nvPr/>
        </p:nvSpPr>
        <p:spPr>
          <a:xfrm>
            <a:off x="2405743" y="4767943"/>
            <a:ext cx="6654296" cy="1992086"/>
          </a:xfrm>
          <a:prstGeom prst="snip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As a team I want you to use the white board and determine the function you need to solve this problem. </a:t>
            </a:r>
          </a:p>
        </p:txBody>
      </p:sp>
      <p:sp>
        <p:nvSpPr>
          <p:cNvPr id="11" name="Explosion 1 10">
            <a:extLst>
              <a:ext uri="{FF2B5EF4-FFF2-40B4-BE49-F238E27FC236}">
                <a16:creationId xmlns:a16="http://schemas.microsoft.com/office/drawing/2014/main" id="{D6A68B5E-9A98-1C17-7B97-3F348D7C0029}"/>
              </a:ext>
            </a:extLst>
          </p:cNvPr>
          <p:cNvSpPr/>
          <p:nvPr/>
        </p:nvSpPr>
        <p:spPr>
          <a:xfrm>
            <a:off x="3963494" y="2800190"/>
            <a:ext cx="2371992" cy="102350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Variables?</a:t>
            </a:r>
          </a:p>
        </p:txBody>
      </p:sp>
      <p:sp>
        <p:nvSpPr>
          <p:cNvPr id="12" name="Explosion 1 11">
            <a:extLst>
              <a:ext uri="{FF2B5EF4-FFF2-40B4-BE49-F238E27FC236}">
                <a16:creationId xmlns:a16="http://schemas.microsoft.com/office/drawing/2014/main" id="{29ACBCB6-223D-FA1F-9B4A-7CAD5FA7E95E}"/>
              </a:ext>
            </a:extLst>
          </p:cNvPr>
          <p:cNvSpPr/>
          <p:nvPr/>
        </p:nvSpPr>
        <p:spPr>
          <a:xfrm>
            <a:off x="5640340" y="3488545"/>
            <a:ext cx="2371992" cy="102350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Processing?</a:t>
            </a:r>
          </a:p>
        </p:txBody>
      </p:sp>
    </p:spTree>
    <p:extLst>
      <p:ext uri="{BB962C8B-B14F-4D97-AF65-F5344CB8AC3E}">
        <p14:creationId xmlns:p14="http://schemas.microsoft.com/office/powerpoint/2010/main" val="2621017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CD460322-4AB1-FA07-B88C-45431A329CE7}"/>
              </a:ext>
            </a:extLst>
          </p:cNvPr>
          <p:cNvPicPr>
            <a:picLocks noChangeAspect="1"/>
          </p:cNvPicPr>
          <p:nvPr/>
        </p:nvPicPr>
        <p:blipFill>
          <a:blip r:embed="rId3"/>
          <a:stretch>
            <a:fillRect/>
          </a:stretch>
        </p:blipFill>
        <p:spPr>
          <a:xfrm>
            <a:off x="4345970" y="133563"/>
            <a:ext cx="2480366" cy="1679825"/>
          </a:xfrm>
          <a:prstGeom prst="rect">
            <a:avLst/>
          </a:prstGeom>
        </p:spPr>
      </p:pic>
      <p:pic>
        <p:nvPicPr>
          <p:cNvPr id="4" name="Picture 3">
            <a:extLst>
              <a:ext uri="{FF2B5EF4-FFF2-40B4-BE49-F238E27FC236}">
                <a16:creationId xmlns:a16="http://schemas.microsoft.com/office/drawing/2014/main" id="{33BD84FF-DB95-4291-D3F6-25AD5622D1CE}"/>
              </a:ext>
            </a:extLst>
          </p:cNvPr>
          <p:cNvPicPr>
            <a:picLocks noChangeAspect="1"/>
          </p:cNvPicPr>
          <p:nvPr/>
        </p:nvPicPr>
        <p:blipFill>
          <a:blip r:embed="rId4"/>
          <a:stretch>
            <a:fillRect/>
          </a:stretch>
        </p:blipFill>
        <p:spPr>
          <a:xfrm>
            <a:off x="9189471" y="0"/>
            <a:ext cx="2975225" cy="892568"/>
          </a:xfrm>
          <a:prstGeom prst="rect">
            <a:avLst/>
          </a:prstGeom>
        </p:spPr>
      </p:pic>
      <p:pic>
        <p:nvPicPr>
          <p:cNvPr id="5" name="Picture 4">
            <a:extLst>
              <a:ext uri="{FF2B5EF4-FFF2-40B4-BE49-F238E27FC236}">
                <a16:creationId xmlns:a16="http://schemas.microsoft.com/office/drawing/2014/main" id="{505773DC-9B06-B406-F410-8C42753E166F}"/>
              </a:ext>
            </a:extLst>
          </p:cNvPr>
          <p:cNvPicPr>
            <a:picLocks noChangeAspect="1"/>
          </p:cNvPicPr>
          <p:nvPr/>
        </p:nvPicPr>
        <p:blipFill>
          <a:blip r:embed="rId5"/>
          <a:stretch>
            <a:fillRect/>
          </a:stretch>
        </p:blipFill>
        <p:spPr>
          <a:xfrm>
            <a:off x="9189471" y="920820"/>
            <a:ext cx="2673630" cy="892568"/>
          </a:xfrm>
          <a:prstGeom prst="rect">
            <a:avLst/>
          </a:prstGeom>
        </p:spPr>
      </p:pic>
      <p:pic>
        <p:nvPicPr>
          <p:cNvPr id="9" name="Picture 8">
            <a:extLst>
              <a:ext uri="{FF2B5EF4-FFF2-40B4-BE49-F238E27FC236}">
                <a16:creationId xmlns:a16="http://schemas.microsoft.com/office/drawing/2014/main" id="{FB8982F9-91CF-212F-C647-93522BB3599A}"/>
              </a:ext>
            </a:extLst>
          </p:cNvPr>
          <p:cNvPicPr>
            <a:picLocks noChangeAspect="1"/>
          </p:cNvPicPr>
          <p:nvPr/>
        </p:nvPicPr>
        <p:blipFill>
          <a:blip r:embed="rId6"/>
          <a:stretch>
            <a:fillRect/>
          </a:stretch>
        </p:blipFill>
        <p:spPr>
          <a:xfrm>
            <a:off x="235504" y="0"/>
            <a:ext cx="2369354" cy="1890403"/>
          </a:xfrm>
          <a:prstGeom prst="rect">
            <a:avLst/>
          </a:prstGeom>
        </p:spPr>
      </p:pic>
      <p:sp>
        <p:nvSpPr>
          <p:cNvPr id="10" name="Rectangle 9">
            <a:extLst>
              <a:ext uri="{FF2B5EF4-FFF2-40B4-BE49-F238E27FC236}">
                <a16:creationId xmlns:a16="http://schemas.microsoft.com/office/drawing/2014/main" id="{96D927D2-A5B2-01F0-FEE1-25A3D4CA87BD}"/>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Get_subtotal</a:t>
            </a:r>
            <a:r>
              <a:rPr lang="en-US" dirty="0"/>
              <a:t>()</a:t>
            </a:r>
          </a:p>
        </p:txBody>
      </p:sp>
      <p:sp>
        <p:nvSpPr>
          <p:cNvPr id="11" name="Magnetic Disk 10">
            <a:extLst>
              <a:ext uri="{FF2B5EF4-FFF2-40B4-BE49-F238E27FC236}">
                <a16:creationId xmlns:a16="http://schemas.microsoft.com/office/drawing/2014/main" id="{E8294FFC-57C0-0F22-18D2-B53D398EEA5B}"/>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4E9ADD4-D9AE-2F9C-8475-2A356A0C4B41}"/>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6" name="Magnetic Disk 15">
            <a:extLst>
              <a:ext uri="{FF2B5EF4-FFF2-40B4-BE49-F238E27FC236}">
                <a16:creationId xmlns:a16="http://schemas.microsoft.com/office/drawing/2014/main" id="{78287A5F-9010-8A98-4CFC-2F70FD0984D8}"/>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17" name="TextBox 16">
            <a:extLst>
              <a:ext uri="{FF2B5EF4-FFF2-40B4-BE49-F238E27FC236}">
                <a16:creationId xmlns:a16="http://schemas.microsoft.com/office/drawing/2014/main" id="{8E635500-D5D0-8D55-9143-F9498ED5BFBD}"/>
              </a:ext>
            </a:extLst>
          </p:cNvPr>
          <p:cNvSpPr txBox="1"/>
          <p:nvPr/>
        </p:nvSpPr>
        <p:spPr>
          <a:xfrm>
            <a:off x="3274285" y="2623514"/>
            <a:ext cx="951222" cy="369332"/>
          </a:xfrm>
          <a:prstGeom prst="rect">
            <a:avLst/>
          </a:prstGeom>
          <a:noFill/>
        </p:spPr>
        <p:txBody>
          <a:bodyPr wrap="none" rtlCol="0">
            <a:spAutoFit/>
          </a:bodyPr>
          <a:lstStyle/>
          <a:p>
            <a:r>
              <a:rPr lang="en-US" dirty="0"/>
              <a:t>subtotal</a:t>
            </a:r>
          </a:p>
        </p:txBody>
      </p:sp>
      <p:cxnSp>
        <p:nvCxnSpPr>
          <p:cNvPr id="20" name="Curved Connector 19">
            <a:extLst>
              <a:ext uri="{FF2B5EF4-FFF2-40B4-BE49-F238E27FC236}">
                <a16:creationId xmlns:a16="http://schemas.microsoft.com/office/drawing/2014/main" id="{F68FC045-DD94-8E88-4C71-FDDFC1180364}"/>
              </a:ext>
            </a:extLst>
          </p:cNvPr>
          <p:cNvCxnSpPr>
            <a:cxnSpLocks/>
            <a:stCxn id="11" idx="1"/>
            <a:endCxn id="16"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32" name="Rectangle 31">
            <a:extLst>
              <a:ext uri="{FF2B5EF4-FFF2-40B4-BE49-F238E27FC236}">
                <a16:creationId xmlns:a16="http://schemas.microsoft.com/office/drawing/2014/main" id="{33EFF022-263A-93A1-DBBE-6635501CEA49}"/>
              </a:ext>
            </a:extLst>
          </p:cNvPr>
          <p:cNvSpPr/>
          <p:nvPr/>
        </p:nvSpPr>
        <p:spPr>
          <a:xfrm>
            <a:off x="9260143" y="351891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display_discount_amount</a:t>
            </a:r>
            <a:r>
              <a:rPr lang="en-US" dirty="0"/>
              <a:t>()</a:t>
            </a:r>
          </a:p>
        </p:txBody>
      </p:sp>
      <p:sp>
        <p:nvSpPr>
          <p:cNvPr id="33" name="Magnetic Disk 32">
            <a:extLst>
              <a:ext uri="{FF2B5EF4-FFF2-40B4-BE49-F238E27FC236}">
                <a16:creationId xmlns:a16="http://schemas.microsoft.com/office/drawing/2014/main" id="{564C79BA-63BA-0AE3-C4A2-B77AB3D5E070}"/>
              </a:ext>
            </a:extLst>
          </p:cNvPr>
          <p:cNvSpPr/>
          <p:nvPr/>
        </p:nvSpPr>
        <p:spPr>
          <a:xfrm rot="16200000">
            <a:off x="9069269" y="351014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8C2E835-4AE3-01CB-5F1D-498059CB298B}"/>
              </a:ext>
            </a:extLst>
          </p:cNvPr>
          <p:cNvSpPr/>
          <p:nvPr/>
        </p:nvSpPr>
        <p:spPr>
          <a:xfrm>
            <a:off x="9260142" y="391789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display_sales_tax</a:t>
            </a:r>
            <a:r>
              <a:rPr lang="en-US" dirty="0"/>
              <a:t>()</a:t>
            </a:r>
          </a:p>
        </p:txBody>
      </p:sp>
      <p:sp>
        <p:nvSpPr>
          <p:cNvPr id="35" name="Magnetic Disk 34">
            <a:extLst>
              <a:ext uri="{FF2B5EF4-FFF2-40B4-BE49-F238E27FC236}">
                <a16:creationId xmlns:a16="http://schemas.microsoft.com/office/drawing/2014/main" id="{E0AFDD86-F835-D3C1-E7F0-7202261B98B0}"/>
              </a:ext>
            </a:extLst>
          </p:cNvPr>
          <p:cNvSpPr/>
          <p:nvPr/>
        </p:nvSpPr>
        <p:spPr>
          <a:xfrm rot="16200000">
            <a:off x="9069268" y="390912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C28EF27-1011-33DF-46C4-34901569D889}"/>
              </a:ext>
            </a:extLst>
          </p:cNvPr>
          <p:cNvSpPr/>
          <p:nvPr/>
        </p:nvSpPr>
        <p:spPr>
          <a:xfrm>
            <a:off x="9260142" y="4295261"/>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display_total</a:t>
            </a:r>
            <a:r>
              <a:rPr lang="en-US" dirty="0"/>
              <a:t>()</a:t>
            </a:r>
          </a:p>
        </p:txBody>
      </p:sp>
      <p:sp>
        <p:nvSpPr>
          <p:cNvPr id="37" name="Magnetic Disk 36">
            <a:extLst>
              <a:ext uri="{FF2B5EF4-FFF2-40B4-BE49-F238E27FC236}">
                <a16:creationId xmlns:a16="http://schemas.microsoft.com/office/drawing/2014/main" id="{4B922311-6AF0-57CF-7DAB-510379C681EB}"/>
              </a:ext>
            </a:extLst>
          </p:cNvPr>
          <p:cNvSpPr/>
          <p:nvPr/>
        </p:nvSpPr>
        <p:spPr>
          <a:xfrm rot="16200000">
            <a:off x="9069268" y="428649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0FF3957-A4F0-D434-BCCC-04DB33B2D301}"/>
              </a:ext>
            </a:extLst>
          </p:cNvPr>
          <p:cNvPicPr>
            <a:picLocks noChangeAspect="1"/>
          </p:cNvPicPr>
          <p:nvPr/>
        </p:nvPicPr>
        <p:blipFill>
          <a:blip r:embed="rId4"/>
          <a:stretch>
            <a:fillRect/>
          </a:stretch>
        </p:blipFill>
        <p:spPr>
          <a:xfrm>
            <a:off x="540771" y="4525788"/>
            <a:ext cx="6927366" cy="2078211"/>
          </a:xfrm>
          <a:prstGeom prst="rect">
            <a:avLst/>
          </a:prstGeom>
        </p:spPr>
      </p:pic>
      <p:pic>
        <p:nvPicPr>
          <p:cNvPr id="14" name="Picture 13">
            <a:extLst>
              <a:ext uri="{FF2B5EF4-FFF2-40B4-BE49-F238E27FC236}">
                <a16:creationId xmlns:a16="http://schemas.microsoft.com/office/drawing/2014/main" id="{9497C11C-1E78-A444-4854-5CBBCBA0AB5D}"/>
              </a:ext>
            </a:extLst>
          </p:cNvPr>
          <p:cNvPicPr>
            <a:picLocks noChangeAspect="1"/>
          </p:cNvPicPr>
          <p:nvPr/>
        </p:nvPicPr>
        <p:blipFill>
          <a:blip r:embed="rId5"/>
          <a:stretch>
            <a:fillRect/>
          </a:stretch>
        </p:blipFill>
        <p:spPr>
          <a:xfrm>
            <a:off x="6660728" y="4603815"/>
            <a:ext cx="6373065" cy="2127592"/>
          </a:xfrm>
          <a:prstGeom prst="rect">
            <a:avLst/>
          </a:prstGeom>
        </p:spPr>
      </p:pic>
      <p:sp>
        <p:nvSpPr>
          <p:cNvPr id="15" name="Magnetic Disk 14">
            <a:extLst>
              <a:ext uri="{FF2B5EF4-FFF2-40B4-BE49-F238E27FC236}">
                <a16:creationId xmlns:a16="http://schemas.microsoft.com/office/drawing/2014/main" id="{E4CD4D9D-2EC6-263F-86AC-8CEB52BDBDCF}"/>
              </a:ext>
            </a:extLst>
          </p:cNvPr>
          <p:cNvSpPr/>
          <p:nvPr/>
        </p:nvSpPr>
        <p:spPr>
          <a:xfrm>
            <a:off x="7670798" y="35382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940958D4-2254-6626-A1C1-F5EF3BB04143}"/>
              </a:ext>
            </a:extLst>
          </p:cNvPr>
          <p:cNvSpPr txBox="1"/>
          <p:nvPr/>
        </p:nvSpPr>
        <p:spPr>
          <a:xfrm>
            <a:off x="7893199" y="3476896"/>
            <a:ext cx="985334" cy="369332"/>
          </a:xfrm>
          <a:prstGeom prst="rect">
            <a:avLst/>
          </a:prstGeom>
          <a:noFill/>
        </p:spPr>
        <p:txBody>
          <a:bodyPr wrap="none" rtlCol="0">
            <a:spAutoFit/>
          </a:bodyPr>
          <a:lstStyle/>
          <a:p>
            <a:r>
              <a:rPr lang="en-US" dirty="0"/>
              <a:t>discount</a:t>
            </a:r>
          </a:p>
        </p:txBody>
      </p:sp>
      <p:sp>
        <p:nvSpPr>
          <p:cNvPr id="19" name="Magnetic Disk 18">
            <a:extLst>
              <a:ext uri="{FF2B5EF4-FFF2-40B4-BE49-F238E27FC236}">
                <a16:creationId xmlns:a16="http://schemas.microsoft.com/office/drawing/2014/main" id="{9AC64D15-24D4-290B-0345-4D4B21A1A9FA}"/>
              </a:ext>
            </a:extLst>
          </p:cNvPr>
          <p:cNvSpPr/>
          <p:nvPr/>
        </p:nvSpPr>
        <p:spPr>
          <a:xfrm>
            <a:off x="7670798" y="391679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A1573C44-99DF-F40A-372D-4DCFE5A3D31F}"/>
              </a:ext>
            </a:extLst>
          </p:cNvPr>
          <p:cNvSpPr txBox="1"/>
          <p:nvPr/>
        </p:nvSpPr>
        <p:spPr>
          <a:xfrm>
            <a:off x="7893199" y="3855413"/>
            <a:ext cx="922560" cy="369332"/>
          </a:xfrm>
          <a:prstGeom prst="rect">
            <a:avLst/>
          </a:prstGeom>
          <a:noFill/>
        </p:spPr>
        <p:txBody>
          <a:bodyPr wrap="none" rtlCol="0">
            <a:spAutoFit/>
          </a:bodyPr>
          <a:lstStyle/>
          <a:p>
            <a:r>
              <a:rPr lang="en-US" dirty="0" err="1"/>
              <a:t>salestax</a:t>
            </a:r>
            <a:endParaRPr lang="en-US" dirty="0"/>
          </a:p>
        </p:txBody>
      </p:sp>
      <p:sp>
        <p:nvSpPr>
          <p:cNvPr id="24" name="Magnetic Disk 23">
            <a:extLst>
              <a:ext uri="{FF2B5EF4-FFF2-40B4-BE49-F238E27FC236}">
                <a16:creationId xmlns:a16="http://schemas.microsoft.com/office/drawing/2014/main" id="{E7890AF7-86A2-7AEA-A23B-7D49F107A326}"/>
              </a:ext>
            </a:extLst>
          </p:cNvPr>
          <p:cNvSpPr/>
          <p:nvPr/>
        </p:nvSpPr>
        <p:spPr>
          <a:xfrm>
            <a:off x="7670798" y="430500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480EC44C-05ED-13AA-E2D5-A86056952097}"/>
              </a:ext>
            </a:extLst>
          </p:cNvPr>
          <p:cNvSpPr txBox="1"/>
          <p:nvPr/>
        </p:nvSpPr>
        <p:spPr>
          <a:xfrm>
            <a:off x="7893199" y="4243620"/>
            <a:ext cx="618824" cy="369332"/>
          </a:xfrm>
          <a:prstGeom prst="rect">
            <a:avLst/>
          </a:prstGeom>
          <a:noFill/>
        </p:spPr>
        <p:txBody>
          <a:bodyPr wrap="none" rtlCol="0">
            <a:spAutoFit/>
          </a:bodyPr>
          <a:lstStyle/>
          <a:p>
            <a:r>
              <a:rPr lang="en-US" dirty="0"/>
              <a:t>total</a:t>
            </a:r>
          </a:p>
        </p:txBody>
      </p:sp>
      <p:sp>
        <p:nvSpPr>
          <p:cNvPr id="22" name="TextBox 21">
            <a:extLst>
              <a:ext uri="{FF2B5EF4-FFF2-40B4-BE49-F238E27FC236}">
                <a16:creationId xmlns:a16="http://schemas.microsoft.com/office/drawing/2014/main" id="{9D8328C8-3B8F-C4AE-84D8-9BF810A0B9A5}"/>
              </a:ext>
            </a:extLst>
          </p:cNvPr>
          <p:cNvSpPr txBox="1"/>
          <p:nvPr/>
        </p:nvSpPr>
        <p:spPr>
          <a:xfrm>
            <a:off x="2945171" y="2643225"/>
            <a:ext cx="473206" cy="369332"/>
          </a:xfrm>
          <a:prstGeom prst="rect">
            <a:avLst/>
          </a:prstGeom>
          <a:noFill/>
        </p:spPr>
        <p:txBody>
          <a:bodyPr wrap="none" rtlCol="0">
            <a:spAutoFit/>
          </a:bodyPr>
          <a:lstStyle/>
          <a:p>
            <a:r>
              <a:rPr lang="en-US" dirty="0"/>
              <a:t>#.#</a:t>
            </a:r>
          </a:p>
        </p:txBody>
      </p:sp>
      <p:sp>
        <p:nvSpPr>
          <p:cNvPr id="23" name="TextBox 22">
            <a:extLst>
              <a:ext uri="{FF2B5EF4-FFF2-40B4-BE49-F238E27FC236}">
                <a16:creationId xmlns:a16="http://schemas.microsoft.com/office/drawing/2014/main" id="{EE608BAD-ECDB-3897-175F-B57A67990A6A}"/>
              </a:ext>
            </a:extLst>
          </p:cNvPr>
          <p:cNvSpPr txBox="1"/>
          <p:nvPr/>
        </p:nvSpPr>
        <p:spPr>
          <a:xfrm>
            <a:off x="7569876" y="3490522"/>
            <a:ext cx="473206" cy="369332"/>
          </a:xfrm>
          <a:prstGeom prst="rect">
            <a:avLst/>
          </a:prstGeom>
          <a:noFill/>
        </p:spPr>
        <p:txBody>
          <a:bodyPr wrap="none" rtlCol="0">
            <a:spAutoFit/>
          </a:bodyPr>
          <a:lstStyle/>
          <a:p>
            <a:r>
              <a:rPr lang="en-US" dirty="0"/>
              <a:t>#.#</a:t>
            </a:r>
          </a:p>
        </p:txBody>
      </p:sp>
      <p:sp>
        <p:nvSpPr>
          <p:cNvPr id="25" name="TextBox 24">
            <a:extLst>
              <a:ext uri="{FF2B5EF4-FFF2-40B4-BE49-F238E27FC236}">
                <a16:creationId xmlns:a16="http://schemas.microsoft.com/office/drawing/2014/main" id="{57F781D8-AC54-343F-5733-93C0BA36C61F}"/>
              </a:ext>
            </a:extLst>
          </p:cNvPr>
          <p:cNvSpPr txBox="1"/>
          <p:nvPr/>
        </p:nvSpPr>
        <p:spPr>
          <a:xfrm>
            <a:off x="7562125" y="3871468"/>
            <a:ext cx="473206" cy="369332"/>
          </a:xfrm>
          <a:prstGeom prst="rect">
            <a:avLst/>
          </a:prstGeom>
          <a:noFill/>
        </p:spPr>
        <p:txBody>
          <a:bodyPr wrap="none" rtlCol="0">
            <a:spAutoFit/>
          </a:bodyPr>
          <a:lstStyle/>
          <a:p>
            <a:r>
              <a:rPr lang="en-US" dirty="0"/>
              <a:t>#.#</a:t>
            </a:r>
          </a:p>
        </p:txBody>
      </p:sp>
      <p:sp>
        <p:nvSpPr>
          <p:cNvPr id="27" name="TextBox 26">
            <a:extLst>
              <a:ext uri="{FF2B5EF4-FFF2-40B4-BE49-F238E27FC236}">
                <a16:creationId xmlns:a16="http://schemas.microsoft.com/office/drawing/2014/main" id="{65746B21-4590-4C3C-2D2F-299F69643D79}"/>
              </a:ext>
            </a:extLst>
          </p:cNvPr>
          <p:cNvSpPr txBox="1"/>
          <p:nvPr/>
        </p:nvSpPr>
        <p:spPr>
          <a:xfrm>
            <a:off x="7569876" y="4222182"/>
            <a:ext cx="473206"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4145837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CD460322-4AB1-FA07-B88C-45431A329CE7}"/>
              </a:ext>
            </a:extLst>
          </p:cNvPr>
          <p:cNvPicPr>
            <a:picLocks noChangeAspect="1"/>
          </p:cNvPicPr>
          <p:nvPr/>
        </p:nvPicPr>
        <p:blipFill>
          <a:blip r:embed="rId3"/>
          <a:stretch>
            <a:fillRect/>
          </a:stretch>
        </p:blipFill>
        <p:spPr>
          <a:xfrm>
            <a:off x="4345970" y="133563"/>
            <a:ext cx="2480366" cy="1679825"/>
          </a:xfrm>
          <a:prstGeom prst="rect">
            <a:avLst/>
          </a:prstGeom>
        </p:spPr>
      </p:pic>
      <p:pic>
        <p:nvPicPr>
          <p:cNvPr id="4" name="Picture 3">
            <a:extLst>
              <a:ext uri="{FF2B5EF4-FFF2-40B4-BE49-F238E27FC236}">
                <a16:creationId xmlns:a16="http://schemas.microsoft.com/office/drawing/2014/main" id="{33BD84FF-DB95-4291-D3F6-25AD5622D1CE}"/>
              </a:ext>
            </a:extLst>
          </p:cNvPr>
          <p:cNvPicPr>
            <a:picLocks noChangeAspect="1"/>
          </p:cNvPicPr>
          <p:nvPr/>
        </p:nvPicPr>
        <p:blipFill>
          <a:blip r:embed="rId4"/>
          <a:stretch>
            <a:fillRect/>
          </a:stretch>
        </p:blipFill>
        <p:spPr>
          <a:xfrm>
            <a:off x="9189471" y="0"/>
            <a:ext cx="2975225" cy="892568"/>
          </a:xfrm>
          <a:prstGeom prst="rect">
            <a:avLst/>
          </a:prstGeom>
        </p:spPr>
      </p:pic>
      <p:pic>
        <p:nvPicPr>
          <p:cNvPr id="5" name="Picture 4">
            <a:extLst>
              <a:ext uri="{FF2B5EF4-FFF2-40B4-BE49-F238E27FC236}">
                <a16:creationId xmlns:a16="http://schemas.microsoft.com/office/drawing/2014/main" id="{505773DC-9B06-B406-F410-8C42753E166F}"/>
              </a:ext>
            </a:extLst>
          </p:cNvPr>
          <p:cNvPicPr>
            <a:picLocks noChangeAspect="1"/>
          </p:cNvPicPr>
          <p:nvPr/>
        </p:nvPicPr>
        <p:blipFill>
          <a:blip r:embed="rId5"/>
          <a:stretch>
            <a:fillRect/>
          </a:stretch>
        </p:blipFill>
        <p:spPr>
          <a:xfrm>
            <a:off x="9189471" y="920820"/>
            <a:ext cx="2673630" cy="892568"/>
          </a:xfrm>
          <a:prstGeom prst="rect">
            <a:avLst/>
          </a:prstGeom>
        </p:spPr>
      </p:pic>
      <p:pic>
        <p:nvPicPr>
          <p:cNvPr id="9" name="Picture 8">
            <a:extLst>
              <a:ext uri="{FF2B5EF4-FFF2-40B4-BE49-F238E27FC236}">
                <a16:creationId xmlns:a16="http://schemas.microsoft.com/office/drawing/2014/main" id="{FB8982F9-91CF-212F-C647-93522BB3599A}"/>
              </a:ext>
            </a:extLst>
          </p:cNvPr>
          <p:cNvPicPr>
            <a:picLocks noChangeAspect="1"/>
          </p:cNvPicPr>
          <p:nvPr/>
        </p:nvPicPr>
        <p:blipFill>
          <a:blip r:embed="rId6"/>
          <a:stretch>
            <a:fillRect/>
          </a:stretch>
        </p:blipFill>
        <p:spPr>
          <a:xfrm>
            <a:off x="235504" y="0"/>
            <a:ext cx="2369354" cy="1890403"/>
          </a:xfrm>
          <a:prstGeom prst="rect">
            <a:avLst/>
          </a:prstGeom>
        </p:spPr>
      </p:pic>
      <p:sp>
        <p:nvSpPr>
          <p:cNvPr id="10" name="Rectangle 9">
            <a:extLst>
              <a:ext uri="{FF2B5EF4-FFF2-40B4-BE49-F238E27FC236}">
                <a16:creationId xmlns:a16="http://schemas.microsoft.com/office/drawing/2014/main" id="{96D927D2-A5B2-01F0-FEE1-25A3D4CA87BD}"/>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Get_subtotal</a:t>
            </a:r>
            <a:r>
              <a:rPr lang="en-US" dirty="0"/>
              <a:t>()</a:t>
            </a:r>
          </a:p>
        </p:txBody>
      </p:sp>
      <p:sp>
        <p:nvSpPr>
          <p:cNvPr id="11" name="Magnetic Disk 10">
            <a:extLst>
              <a:ext uri="{FF2B5EF4-FFF2-40B4-BE49-F238E27FC236}">
                <a16:creationId xmlns:a16="http://schemas.microsoft.com/office/drawing/2014/main" id="{E8294FFC-57C0-0F22-18D2-B53D398EEA5B}"/>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4E9ADD4-D9AE-2F9C-8475-2A356A0C4B41}"/>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6" name="Magnetic Disk 15">
            <a:extLst>
              <a:ext uri="{FF2B5EF4-FFF2-40B4-BE49-F238E27FC236}">
                <a16:creationId xmlns:a16="http://schemas.microsoft.com/office/drawing/2014/main" id="{78287A5F-9010-8A98-4CFC-2F70FD0984D8}"/>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E635500-D5D0-8D55-9143-F9498ED5BFBD}"/>
              </a:ext>
            </a:extLst>
          </p:cNvPr>
          <p:cNvSpPr txBox="1"/>
          <p:nvPr/>
        </p:nvSpPr>
        <p:spPr>
          <a:xfrm>
            <a:off x="3274285" y="2623514"/>
            <a:ext cx="951222" cy="369332"/>
          </a:xfrm>
          <a:prstGeom prst="rect">
            <a:avLst/>
          </a:prstGeom>
          <a:noFill/>
        </p:spPr>
        <p:txBody>
          <a:bodyPr wrap="none" rtlCol="0">
            <a:spAutoFit/>
          </a:bodyPr>
          <a:lstStyle/>
          <a:p>
            <a:r>
              <a:rPr lang="en-US" dirty="0"/>
              <a:t>subtotal</a:t>
            </a:r>
          </a:p>
        </p:txBody>
      </p:sp>
      <p:cxnSp>
        <p:nvCxnSpPr>
          <p:cNvPr id="20" name="Curved Connector 19">
            <a:extLst>
              <a:ext uri="{FF2B5EF4-FFF2-40B4-BE49-F238E27FC236}">
                <a16:creationId xmlns:a16="http://schemas.microsoft.com/office/drawing/2014/main" id="{F68FC045-DD94-8E88-4C71-FDDFC1180364}"/>
              </a:ext>
            </a:extLst>
          </p:cNvPr>
          <p:cNvCxnSpPr>
            <a:cxnSpLocks/>
            <a:stCxn id="11" idx="1"/>
            <a:endCxn id="16"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32" name="Rectangle 31">
            <a:extLst>
              <a:ext uri="{FF2B5EF4-FFF2-40B4-BE49-F238E27FC236}">
                <a16:creationId xmlns:a16="http://schemas.microsoft.com/office/drawing/2014/main" id="{33EFF022-263A-93A1-DBBE-6635501CEA49}"/>
              </a:ext>
            </a:extLst>
          </p:cNvPr>
          <p:cNvSpPr/>
          <p:nvPr/>
        </p:nvSpPr>
        <p:spPr>
          <a:xfrm>
            <a:off x="9260143" y="351891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display_discount_amount</a:t>
            </a:r>
            <a:r>
              <a:rPr lang="en-US" dirty="0"/>
              <a:t>()</a:t>
            </a:r>
          </a:p>
        </p:txBody>
      </p:sp>
      <p:sp>
        <p:nvSpPr>
          <p:cNvPr id="33" name="Magnetic Disk 32">
            <a:extLst>
              <a:ext uri="{FF2B5EF4-FFF2-40B4-BE49-F238E27FC236}">
                <a16:creationId xmlns:a16="http://schemas.microsoft.com/office/drawing/2014/main" id="{564C79BA-63BA-0AE3-C4A2-B77AB3D5E070}"/>
              </a:ext>
            </a:extLst>
          </p:cNvPr>
          <p:cNvSpPr/>
          <p:nvPr/>
        </p:nvSpPr>
        <p:spPr>
          <a:xfrm rot="16200000">
            <a:off x="9069269" y="351014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8C2E835-4AE3-01CB-5F1D-498059CB298B}"/>
              </a:ext>
            </a:extLst>
          </p:cNvPr>
          <p:cNvSpPr/>
          <p:nvPr/>
        </p:nvSpPr>
        <p:spPr>
          <a:xfrm>
            <a:off x="9260142" y="391789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display_sales_tax</a:t>
            </a:r>
            <a:r>
              <a:rPr lang="en-US" dirty="0"/>
              <a:t>()</a:t>
            </a:r>
          </a:p>
        </p:txBody>
      </p:sp>
      <p:sp>
        <p:nvSpPr>
          <p:cNvPr id="35" name="Magnetic Disk 34">
            <a:extLst>
              <a:ext uri="{FF2B5EF4-FFF2-40B4-BE49-F238E27FC236}">
                <a16:creationId xmlns:a16="http://schemas.microsoft.com/office/drawing/2014/main" id="{E0AFDD86-F835-D3C1-E7F0-7202261B98B0}"/>
              </a:ext>
            </a:extLst>
          </p:cNvPr>
          <p:cNvSpPr/>
          <p:nvPr/>
        </p:nvSpPr>
        <p:spPr>
          <a:xfrm rot="16200000">
            <a:off x="9069268" y="390912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C28EF27-1011-33DF-46C4-34901569D889}"/>
              </a:ext>
            </a:extLst>
          </p:cNvPr>
          <p:cNvSpPr/>
          <p:nvPr/>
        </p:nvSpPr>
        <p:spPr>
          <a:xfrm>
            <a:off x="9260142" y="4295261"/>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display_total</a:t>
            </a:r>
            <a:r>
              <a:rPr lang="en-US" dirty="0"/>
              <a:t>()</a:t>
            </a:r>
          </a:p>
        </p:txBody>
      </p:sp>
      <p:sp>
        <p:nvSpPr>
          <p:cNvPr id="37" name="Magnetic Disk 36">
            <a:extLst>
              <a:ext uri="{FF2B5EF4-FFF2-40B4-BE49-F238E27FC236}">
                <a16:creationId xmlns:a16="http://schemas.microsoft.com/office/drawing/2014/main" id="{4B922311-6AF0-57CF-7DAB-510379C681EB}"/>
              </a:ext>
            </a:extLst>
          </p:cNvPr>
          <p:cNvSpPr/>
          <p:nvPr/>
        </p:nvSpPr>
        <p:spPr>
          <a:xfrm rot="16200000">
            <a:off x="9069268" y="428649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40958D4-2254-6626-A1C1-F5EF3BB04143}"/>
              </a:ext>
            </a:extLst>
          </p:cNvPr>
          <p:cNvSpPr txBox="1"/>
          <p:nvPr/>
        </p:nvSpPr>
        <p:spPr>
          <a:xfrm>
            <a:off x="7893199" y="3476896"/>
            <a:ext cx="985334" cy="369332"/>
          </a:xfrm>
          <a:prstGeom prst="rect">
            <a:avLst/>
          </a:prstGeom>
          <a:noFill/>
        </p:spPr>
        <p:txBody>
          <a:bodyPr wrap="none" rtlCol="0">
            <a:spAutoFit/>
          </a:bodyPr>
          <a:lstStyle/>
          <a:p>
            <a:r>
              <a:rPr lang="en-US" dirty="0"/>
              <a:t>discount</a:t>
            </a:r>
          </a:p>
        </p:txBody>
      </p:sp>
      <p:sp>
        <p:nvSpPr>
          <p:cNvPr id="21" name="TextBox 20">
            <a:extLst>
              <a:ext uri="{FF2B5EF4-FFF2-40B4-BE49-F238E27FC236}">
                <a16:creationId xmlns:a16="http://schemas.microsoft.com/office/drawing/2014/main" id="{A1573C44-99DF-F40A-372D-4DCFE5A3D31F}"/>
              </a:ext>
            </a:extLst>
          </p:cNvPr>
          <p:cNvSpPr txBox="1"/>
          <p:nvPr/>
        </p:nvSpPr>
        <p:spPr>
          <a:xfrm>
            <a:off x="7893199" y="3855413"/>
            <a:ext cx="922560" cy="369332"/>
          </a:xfrm>
          <a:prstGeom prst="rect">
            <a:avLst/>
          </a:prstGeom>
          <a:noFill/>
        </p:spPr>
        <p:txBody>
          <a:bodyPr wrap="none" rtlCol="0">
            <a:spAutoFit/>
          </a:bodyPr>
          <a:lstStyle/>
          <a:p>
            <a:r>
              <a:rPr lang="en-US" dirty="0" err="1"/>
              <a:t>salestax</a:t>
            </a:r>
            <a:endParaRPr lang="en-US" dirty="0"/>
          </a:p>
        </p:txBody>
      </p:sp>
      <p:sp>
        <p:nvSpPr>
          <p:cNvPr id="26" name="TextBox 25">
            <a:extLst>
              <a:ext uri="{FF2B5EF4-FFF2-40B4-BE49-F238E27FC236}">
                <a16:creationId xmlns:a16="http://schemas.microsoft.com/office/drawing/2014/main" id="{480EC44C-05ED-13AA-E2D5-A86056952097}"/>
              </a:ext>
            </a:extLst>
          </p:cNvPr>
          <p:cNvSpPr txBox="1"/>
          <p:nvPr/>
        </p:nvSpPr>
        <p:spPr>
          <a:xfrm>
            <a:off x="7893199" y="4243620"/>
            <a:ext cx="618824" cy="369332"/>
          </a:xfrm>
          <a:prstGeom prst="rect">
            <a:avLst/>
          </a:prstGeom>
          <a:noFill/>
        </p:spPr>
        <p:txBody>
          <a:bodyPr wrap="none" rtlCol="0">
            <a:spAutoFit/>
          </a:bodyPr>
          <a:lstStyle/>
          <a:p>
            <a:r>
              <a:rPr lang="en-US" dirty="0"/>
              <a:t>total</a:t>
            </a:r>
          </a:p>
        </p:txBody>
      </p:sp>
      <p:sp>
        <p:nvSpPr>
          <p:cNvPr id="22" name="Explosion 1 21">
            <a:extLst>
              <a:ext uri="{FF2B5EF4-FFF2-40B4-BE49-F238E27FC236}">
                <a16:creationId xmlns:a16="http://schemas.microsoft.com/office/drawing/2014/main" id="{284CD46F-05CA-122B-175D-E294F3469FB9}"/>
              </a:ext>
            </a:extLst>
          </p:cNvPr>
          <p:cNvSpPr/>
          <p:nvPr/>
        </p:nvSpPr>
        <p:spPr>
          <a:xfrm>
            <a:off x="5100678" y="3066891"/>
            <a:ext cx="1242030" cy="102350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3" name="Magnetic Disk 12">
            <a:extLst>
              <a:ext uri="{FF2B5EF4-FFF2-40B4-BE49-F238E27FC236}">
                <a16:creationId xmlns:a16="http://schemas.microsoft.com/office/drawing/2014/main" id="{C0BB62FE-C3F6-55B6-923B-E591D075B864}"/>
              </a:ext>
            </a:extLst>
          </p:cNvPr>
          <p:cNvSpPr/>
          <p:nvPr/>
        </p:nvSpPr>
        <p:spPr>
          <a:xfrm>
            <a:off x="7670798" y="35382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Magnetic Disk 13">
            <a:extLst>
              <a:ext uri="{FF2B5EF4-FFF2-40B4-BE49-F238E27FC236}">
                <a16:creationId xmlns:a16="http://schemas.microsoft.com/office/drawing/2014/main" id="{A6939AA3-D715-5602-74A6-3CD84C05FC8A}"/>
              </a:ext>
            </a:extLst>
          </p:cNvPr>
          <p:cNvSpPr/>
          <p:nvPr/>
        </p:nvSpPr>
        <p:spPr>
          <a:xfrm>
            <a:off x="7670798" y="391679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Magnetic Disk 22">
            <a:extLst>
              <a:ext uri="{FF2B5EF4-FFF2-40B4-BE49-F238E27FC236}">
                <a16:creationId xmlns:a16="http://schemas.microsoft.com/office/drawing/2014/main" id="{9107C90B-3E99-54F5-1529-0C61F7C16527}"/>
              </a:ext>
            </a:extLst>
          </p:cNvPr>
          <p:cNvSpPr/>
          <p:nvPr/>
        </p:nvSpPr>
        <p:spPr>
          <a:xfrm>
            <a:off x="7670798" y="430500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AD500616-C2D6-3777-7890-362ACC459DA3}"/>
              </a:ext>
            </a:extLst>
          </p:cNvPr>
          <p:cNvSpPr txBox="1"/>
          <p:nvPr/>
        </p:nvSpPr>
        <p:spPr>
          <a:xfrm>
            <a:off x="7569876" y="3490522"/>
            <a:ext cx="473206" cy="369332"/>
          </a:xfrm>
          <a:prstGeom prst="rect">
            <a:avLst/>
          </a:prstGeom>
          <a:noFill/>
        </p:spPr>
        <p:txBody>
          <a:bodyPr wrap="none" rtlCol="0">
            <a:spAutoFit/>
          </a:bodyPr>
          <a:lstStyle/>
          <a:p>
            <a:r>
              <a:rPr lang="en-US" dirty="0"/>
              <a:t>#.#</a:t>
            </a:r>
          </a:p>
        </p:txBody>
      </p:sp>
      <p:sp>
        <p:nvSpPr>
          <p:cNvPr id="27" name="TextBox 26">
            <a:extLst>
              <a:ext uri="{FF2B5EF4-FFF2-40B4-BE49-F238E27FC236}">
                <a16:creationId xmlns:a16="http://schemas.microsoft.com/office/drawing/2014/main" id="{03B8D934-E6C1-221F-8A53-1624999F2AF4}"/>
              </a:ext>
            </a:extLst>
          </p:cNvPr>
          <p:cNvSpPr txBox="1"/>
          <p:nvPr/>
        </p:nvSpPr>
        <p:spPr>
          <a:xfrm>
            <a:off x="7562125" y="3871468"/>
            <a:ext cx="473206" cy="369332"/>
          </a:xfrm>
          <a:prstGeom prst="rect">
            <a:avLst/>
          </a:prstGeom>
          <a:noFill/>
        </p:spPr>
        <p:txBody>
          <a:bodyPr wrap="none" rtlCol="0">
            <a:spAutoFit/>
          </a:bodyPr>
          <a:lstStyle/>
          <a:p>
            <a:r>
              <a:rPr lang="en-US" dirty="0"/>
              <a:t>#.#</a:t>
            </a:r>
          </a:p>
        </p:txBody>
      </p:sp>
      <p:sp>
        <p:nvSpPr>
          <p:cNvPr id="28" name="TextBox 27">
            <a:extLst>
              <a:ext uri="{FF2B5EF4-FFF2-40B4-BE49-F238E27FC236}">
                <a16:creationId xmlns:a16="http://schemas.microsoft.com/office/drawing/2014/main" id="{AE220A17-935A-B24F-622F-851A8863D3E7}"/>
              </a:ext>
            </a:extLst>
          </p:cNvPr>
          <p:cNvSpPr txBox="1"/>
          <p:nvPr/>
        </p:nvSpPr>
        <p:spPr>
          <a:xfrm>
            <a:off x="7569876" y="4222182"/>
            <a:ext cx="473206"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47783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4853B-6247-FA3F-3D63-BA8CFF15F153}"/>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81677074-6C34-1C36-EA67-9C3598385E5D}"/>
              </a:ext>
            </a:extLst>
          </p:cNvPr>
          <p:cNvSpPr>
            <a:spLocks noGrp="1"/>
          </p:cNvSpPr>
          <p:nvPr>
            <p:ph idx="1"/>
          </p:nvPr>
        </p:nvSpPr>
        <p:spPr/>
        <p:txBody>
          <a:bodyPr/>
          <a:lstStyle/>
          <a:p>
            <a:r>
              <a:rPr lang="en-US" dirty="0"/>
              <a:t>Input – getting information from the user</a:t>
            </a:r>
          </a:p>
          <a:p>
            <a:r>
              <a:rPr lang="en-US" dirty="0"/>
              <a:t>Print – displaying information to the user</a:t>
            </a:r>
          </a:p>
          <a:p>
            <a:r>
              <a:rPr lang="en-US" dirty="0"/>
              <a:t>Booleans and Logic Operators.</a:t>
            </a:r>
          </a:p>
          <a:p>
            <a:r>
              <a:rPr lang="en-US" dirty="0"/>
              <a:t>Flow control</a:t>
            </a:r>
          </a:p>
          <a:p>
            <a:r>
              <a:rPr lang="en-US" dirty="0"/>
              <a:t>Files</a:t>
            </a:r>
          </a:p>
          <a:p>
            <a:endParaRPr lang="en-US" dirty="0"/>
          </a:p>
        </p:txBody>
      </p:sp>
    </p:spTree>
    <p:extLst>
      <p:ext uri="{BB962C8B-B14F-4D97-AF65-F5344CB8AC3E}">
        <p14:creationId xmlns:p14="http://schemas.microsoft.com/office/powerpoint/2010/main" val="4044257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CD460322-4AB1-FA07-B88C-45431A329CE7}"/>
              </a:ext>
            </a:extLst>
          </p:cNvPr>
          <p:cNvPicPr>
            <a:picLocks noChangeAspect="1"/>
          </p:cNvPicPr>
          <p:nvPr/>
        </p:nvPicPr>
        <p:blipFill>
          <a:blip r:embed="rId3"/>
          <a:stretch>
            <a:fillRect/>
          </a:stretch>
        </p:blipFill>
        <p:spPr>
          <a:xfrm>
            <a:off x="4345970" y="133563"/>
            <a:ext cx="2480366" cy="1679825"/>
          </a:xfrm>
          <a:prstGeom prst="rect">
            <a:avLst/>
          </a:prstGeom>
        </p:spPr>
      </p:pic>
      <p:pic>
        <p:nvPicPr>
          <p:cNvPr id="4" name="Picture 3">
            <a:extLst>
              <a:ext uri="{FF2B5EF4-FFF2-40B4-BE49-F238E27FC236}">
                <a16:creationId xmlns:a16="http://schemas.microsoft.com/office/drawing/2014/main" id="{33BD84FF-DB95-4291-D3F6-25AD5622D1CE}"/>
              </a:ext>
            </a:extLst>
          </p:cNvPr>
          <p:cNvPicPr>
            <a:picLocks noChangeAspect="1"/>
          </p:cNvPicPr>
          <p:nvPr/>
        </p:nvPicPr>
        <p:blipFill>
          <a:blip r:embed="rId4"/>
          <a:stretch>
            <a:fillRect/>
          </a:stretch>
        </p:blipFill>
        <p:spPr>
          <a:xfrm>
            <a:off x="9189471" y="0"/>
            <a:ext cx="2975225" cy="892568"/>
          </a:xfrm>
          <a:prstGeom prst="rect">
            <a:avLst/>
          </a:prstGeom>
        </p:spPr>
      </p:pic>
      <p:pic>
        <p:nvPicPr>
          <p:cNvPr id="5" name="Picture 4">
            <a:extLst>
              <a:ext uri="{FF2B5EF4-FFF2-40B4-BE49-F238E27FC236}">
                <a16:creationId xmlns:a16="http://schemas.microsoft.com/office/drawing/2014/main" id="{505773DC-9B06-B406-F410-8C42753E166F}"/>
              </a:ext>
            </a:extLst>
          </p:cNvPr>
          <p:cNvPicPr>
            <a:picLocks noChangeAspect="1"/>
          </p:cNvPicPr>
          <p:nvPr/>
        </p:nvPicPr>
        <p:blipFill>
          <a:blip r:embed="rId5"/>
          <a:stretch>
            <a:fillRect/>
          </a:stretch>
        </p:blipFill>
        <p:spPr>
          <a:xfrm>
            <a:off x="9189471" y="920820"/>
            <a:ext cx="2673630" cy="892568"/>
          </a:xfrm>
          <a:prstGeom prst="rect">
            <a:avLst/>
          </a:prstGeom>
        </p:spPr>
      </p:pic>
      <p:pic>
        <p:nvPicPr>
          <p:cNvPr id="9" name="Picture 8">
            <a:extLst>
              <a:ext uri="{FF2B5EF4-FFF2-40B4-BE49-F238E27FC236}">
                <a16:creationId xmlns:a16="http://schemas.microsoft.com/office/drawing/2014/main" id="{FB8982F9-91CF-212F-C647-93522BB3599A}"/>
              </a:ext>
            </a:extLst>
          </p:cNvPr>
          <p:cNvPicPr>
            <a:picLocks noChangeAspect="1"/>
          </p:cNvPicPr>
          <p:nvPr/>
        </p:nvPicPr>
        <p:blipFill>
          <a:blip r:embed="rId6"/>
          <a:stretch>
            <a:fillRect/>
          </a:stretch>
        </p:blipFill>
        <p:spPr>
          <a:xfrm>
            <a:off x="235504" y="0"/>
            <a:ext cx="2369354" cy="1890403"/>
          </a:xfrm>
          <a:prstGeom prst="rect">
            <a:avLst/>
          </a:prstGeom>
        </p:spPr>
      </p:pic>
      <p:sp>
        <p:nvSpPr>
          <p:cNvPr id="10" name="Rectangle 9">
            <a:extLst>
              <a:ext uri="{FF2B5EF4-FFF2-40B4-BE49-F238E27FC236}">
                <a16:creationId xmlns:a16="http://schemas.microsoft.com/office/drawing/2014/main" id="{96D927D2-A5B2-01F0-FEE1-25A3D4CA87BD}"/>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Get_subtotal</a:t>
            </a:r>
            <a:r>
              <a:rPr lang="en-US" dirty="0"/>
              <a:t>()</a:t>
            </a:r>
          </a:p>
        </p:txBody>
      </p:sp>
      <p:sp>
        <p:nvSpPr>
          <p:cNvPr id="11" name="Magnetic Disk 10">
            <a:extLst>
              <a:ext uri="{FF2B5EF4-FFF2-40B4-BE49-F238E27FC236}">
                <a16:creationId xmlns:a16="http://schemas.microsoft.com/office/drawing/2014/main" id="{E8294FFC-57C0-0F22-18D2-B53D398EEA5B}"/>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4E9ADD4-D9AE-2F9C-8475-2A356A0C4B41}"/>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6" name="Magnetic Disk 15">
            <a:extLst>
              <a:ext uri="{FF2B5EF4-FFF2-40B4-BE49-F238E27FC236}">
                <a16:creationId xmlns:a16="http://schemas.microsoft.com/office/drawing/2014/main" id="{78287A5F-9010-8A98-4CFC-2F70FD0984D8}"/>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E635500-D5D0-8D55-9143-F9498ED5BFBD}"/>
              </a:ext>
            </a:extLst>
          </p:cNvPr>
          <p:cNvSpPr txBox="1"/>
          <p:nvPr/>
        </p:nvSpPr>
        <p:spPr>
          <a:xfrm>
            <a:off x="3274285" y="2623514"/>
            <a:ext cx="951222" cy="369332"/>
          </a:xfrm>
          <a:prstGeom prst="rect">
            <a:avLst/>
          </a:prstGeom>
          <a:noFill/>
        </p:spPr>
        <p:txBody>
          <a:bodyPr wrap="none" rtlCol="0">
            <a:spAutoFit/>
          </a:bodyPr>
          <a:lstStyle/>
          <a:p>
            <a:r>
              <a:rPr lang="en-US" dirty="0"/>
              <a:t>subtotal</a:t>
            </a:r>
          </a:p>
        </p:txBody>
      </p:sp>
      <p:cxnSp>
        <p:nvCxnSpPr>
          <p:cNvPr id="20" name="Curved Connector 19">
            <a:extLst>
              <a:ext uri="{FF2B5EF4-FFF2-40B4-BE49-F238E27FC236}">
                <a16:creationId xmlns:a16="http://schemas.microsoft.com/office/drawing/2014/main" id="{F68FC045-DD94-8E88-4C71-FDDFC1180364}"/>
              </a:ext>
            </a:extLst>
          </p:cNvPr>
          <p:cNvCxnSpPr>
            <a:cxnSpLocks/>
            <a:stCxn id="11" idx="1"/>
            <a:endCxn id="16"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32" name="Rectangle 31">
            <a:extLst>
              <a:ext uri="{FF2B5EF4-FFF2-40B4-BE49-F238E27FC236}">
                <a16:creationId xmlns:a16="http://schemas.microsoft.com/office/drawing/2014/main" id="{33EFF022-263A-93A1-DBBE-6635501CEA49}"/>
              </a:ext>
            </a:extLst>
          </p:cNvPr>
          <p:cNvSpPr/>
          <p:nvPr/>
        </p:nvSpPr>
        <p:spPr>
          <a:xfrm>
            <a:off x="9260143" y="351891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display_discount_amount</a:t>
            </a:r>
            <a:r>
              <a:rPr lang="en-US" dirty="0"/>
              <a:t>()</a:t>
            </a:r>
          </a:p>
        </p:txBody>
      </p:sp>
      <p:sp>
        <p:nvSpPr>
          <p:cNvPr id="33" name="Magnetic Disk 32">
            <a:extLst>
              <a:ext uri="{FF2B5EF4-FFF2-40B4-BE49-F238E27FC236}">
                <a16:creationId xmlns:a16="http://schemas.microsoft.com/office/drawing/2014/main" id="{564C79BA-63BA-0AE3-C4A2-B77AB3D5E070}"/>
              </a:ext>
            </a:extLst>
          </p:cNvPr>
          <p:cNvSpPr/>
          <p:nvPr/>
        </p:nvSpPr>
        <p:spPr>
          <a:xfrm rot="16200000">
            <a:off x="9069269" y="351014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8C2E835-4AE3-01CB-5F1D-498059CB298B}"/>
              </a:ext>
            </a:extLst>
          </p:cNvPr>
          <p:cNvSpPr/>
          <p:nvPr/>
        </p:nvSpPr>
        <p:spPr>
          <a:xfrm>
            <a:off x="9260142" y="391789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display_sales_tax</a:t>
            </a:r>
            <a:r>
              <a:rPr lang="en-US" dirty="0"/>
              <a:t>()</a:t>
            </a:r>
          </a:p>
        </p:txBody>
      </p:sp>
      <p:sp>
        <p:nvSpPr>
          <p:cNvPr id="35" name="Magnetic Disk 34">
            <a:extLst>
              <a:ext uri="{FF2B5EF4-FFF2-40B4-BE49-F238E27FC236}">
                <a16:creationId xmlns:a16="http://schemas.microsoft.com/office/drawing/2014/main" id="{E0AFDD86-F835-D3C1-E7F0-7202261B98B0}"/>
              </a:ext>
            </a:extLst>
          </p:cNvPr>
          <p:cNvSpPr/>
          <p:nvPr/>
        </p:nvSpPr>
        <p:spPr>
          <a:xfrm rot="16200000">
            <a:off x="9069268" y="390912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C28EF27-1011-33DF-46C4-34901569D889}"/>
              </a:ext>
            </a:extLst>
          </p:cNvPr>
          <p:cNvSpPr/>
          <p:nvPr/>
        </p:nvSpPr>
        <p:spPr>
          <a:xfrm>
            <a:off x="9260142" y="4295261"/>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display_total</a:t>
            </a:r>
            <a:r>
              <a:rPr lang="en-US" dirty="0"/>
              <a:t>()</a:t>
            </a:r>
          </a:p>
        </p:txBody>
      </p:sp>
      <p:sp>
        <p:nvSpPr>
          <p:cNvPr id="37" name="Magnetic Disk 36">
            <a:extLst>
              <a:ext uri="{FF2B5EF4-FFF2-40B4-BE49-F238E27FC236}">
                <a16:creationId xmlns:a16="http://schemas.microsoft.com/office/drawing/2014/main" id="{4B922311-6AF0-57CF-7DAB-510379C681EB}"/>
              </a:ext>
            </a:extLst>
          </p:cNvPr>
          <p:cNvSpPr/>
          <p:nvPr/>
        </p:nvSpPr>
        <p:spPr>
          <a:xfrm rot="16200000">
            <a:off x="9069268" y="428649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xplosion 1 12">
            <a:extLst>
              <a:ext uri="{FF2B5EF4-FFF2-40B4-BE49-F238E27FC236}">
                <a16:creationId xmlns:a16="http://schemas.microsoft.com/office/drawing/2014/main" id="{A4C7C841-7C30-8EBA-5F80-BC7F7901D3CD}"/>
              </a:ext>
            </a:extLst>
          </p:cNvPr>
          <p:cNvSpPr/>
          <p:nvPr/>
        </p:nvSpPr>
        <p:spPr>
          <a:xfrm>
            <a:off x="5100678" y="3066891"/>
            <a:ext cx="1242030" cy="102350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pic>
        <p:nvPicPr>
          <p:cNvPr id="15" name="Picture 14">
            <a:extLst>
              <a:ext uri="{FF2B5EF4-FFF2-40B4-BE49-F238E27FC236}">
                <a16:creationId xmlns:a16="http://schemas.microsoft.com/office/drawing/2014/main" id="{241D67CD-E232-2E79-CAC4-BA77C7572D95}"/>
              </a:ext>
            </a:extLst>
          </p:cNvPr>
          <p:cNvPicPr>
            <a:picLocks noChangeAspect="1"/>
          </p:cNvPicPr>
          <p:nvPr/>
        </p:nvPicPr>
        <p:blipFill>
          <a:blip r:embed="rId6"/>
          <a:stretch>
            <a:fillRect/>
          </a:stretch>
        </p:blipFill>
        <p:spPr>
          <a:xfrm>
            <a:off x="32507" y="2334342"/>
            <a:ext cx="4592061" cy="3663803"/>
          </a:xfrm>
          <a:prstGeom prst="rect">
            <a:avLst/>
          </a:prstGeom>
        </p:spPr>
      </p:pic>
      <p:sp>
        <p:nvSpPr>
          <p:cNvPr id="14" name="Magnetic Disk 13">
            <a:extLst>
              <a:ext uri="{FF2B5EF4-FFF2-40B4-BE49-F238E27FC236}">
                <a16:creationId xmlns:a16="http://schemas.microsoft.com/office/drawing/2014/main" id="{D2F56939-7C89-F237-C550-CD1885C18462}"/>
              </a:ext>
            </a:extLst>
          </p:cNvPr>
          <p:cNvSpPr/>
          <p:nvPr/>
        </p:nvSpPr>
        <p:spPr>
          <a:xfrm>
            <a:off x="7670798" y="35382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3B7E8FE0-F48B-93FA-0192-EE7432554360}"/>
              </a:ext>
            </a:extLst>
          </p:cNvPr>
          <p:cNvSpPr txBox="1"/>
          <p:nvPr/>
        </p:nvSpPr>
        <p:spPr>
          <a:xfrm>
            <a:off x="7893199" y="3476896"/>
            <a:ext cx="985334" cy="369332"/>
          </a:xfrm>
          <a:prstGeom prst="rect">
            <a:avLst/>
          </a:prstGeom>
          <a:noFill/>
        </p:spPr>
        <p:txBody>
          <a:bodyPr wrap="none" rtlCol="0">
            <a:spAutoFit/>
          </a:bodyPr>
          <a:lstStyle/>
          <a:p>
            <a:r>
              <a:rPr lang="en-US" dirty="0"/>
              <a:t>discount</a:t>
            </a:r>
          </a:p>
        </p:txBody>
      </p:sp>
      <p:sp>
        <p:nvSpPr>
          <p:cNvPr id="19" name="Magnetic Disk 18">
            <a:extLst>
              <a:ext uri="{FF2B5EF4-FFF2-40B4-BE49-F238E27FC236}">
                <a16:creationId xmlns:a16="http://schemas.microsoft.com/office/drawing/2014/main" id="{5D2F47E8-FB33-F852-A2A6-D6272FCFC241}"/>
              </a:ext>
            </a:extLst>
          </p:cNvPr>
          <p:cNvSpPr/>
          <p:nvPr/>
        </p:nvSpPr>
        <p:spPr>
          <a:xfrm>
            <a:off x="7670798" y="391679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73E305CD-D94E-3249-45BA-93EC2392F06A}"/>
              </a:ext>
            </a:extLst>
          </p:cNvPr>
          <p:cNvSpPr txBox="1"/>
          <p:nvPr/>
        </p:nvSpPr>
        <p:spPr>
          <a:xfrm>
            <a:off x="7893199" y="3855413"/>
            <a:ext cx="922560" cy="369332"/>
          </a:xfrm>
          <a:prstGeom prst="rect">
            <a:avLst/>
          </a:prstGeom>
          <a:noFill/>
        </p:spPr>
        <p:txBody>
          <a:bodyPr wrap="none" rtlCol="0">
            <a:spAutoFit/>
          </a:bodyPr>
          <a:lstStyle/>
          <a:p>
            <a:r>
              <a:rPr lang="en-US" dirty="0" err="1"/>
              <a:t>salestax</a:t>
            </a:r>
            <a:endParaRPr lang="en-US" dirty="0"/>
          </a:p>
        </p:txBody>
      </p:sp>
      <p:sp>
        <p:nvSpPr>
          <p:cNvPr id="22" name="Magnetic Disk 21">
            <a:extLst>
              <a:ext uri="{FF2B5EF4-FFF2-40B4-BE49-F238E27FC236}">
                <a16:creationId xmlns:a16="http://schemas.microsoft.com/office/drawing/2014/main" id="{330DD88B-A2AE-C643-8596-99169A587E89}"/>
              </a:ext>
            </a:extLst>
          </p:cNvPr>
          <p:cNvSpPr/>
          <p:nvPr/>
        </p:nvSpPr>
        <p:spPr>
          <a:xfrm>
            <a:off x="7670798" y="430500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02C5E459-F446-17DF-59A7-6BA35E0559D2}"/>
              </a:ext>
            </a:extLst>
          </p:cNvPr>
          <p:cNvSpPr txBox="1"/>
          <p:nvPr/>
        </p:nvSpPr>
        <p:spPr>
          <a:xfrm>
            <a:off x="7893199" y="4243620"/>
            <a:ext cx="618824" cy="369332"/>
          </a:xfrm>
          <a:prstGeom prst="rect">
            <a:avLst/>
          </a:prstGeom>
          <a:noFill/>
        </p:spPr>
        <p:txBody>
          <a:bodyPr wrap="none" rtlCol="0">
            <a:spAutoFit/>
          </a:bodyPr>
          <a:lstStyle/>
          <a:p>
            <a:r>
              <a:rPr lang="en-US" dirty="0"/>
              <a:t>total</a:t>
            </a:r>
          </a:p>
        </p:txBody>
      </p:sp>
      <p:sp>
        <p:nvSpPr>
          <p:cNvPr id="24" name="Magnetic Disk 23">
            <a:extLst>
              <a:ext uri="{FF2B5EF4-FFF2-40B4-BE49-F238E27FC236}">
                <a16:creationId xmlns:a16="http://schemas.microsoft.com/office/drawing/2014/main" id="{40172852-C2D6-8DCD-985D-EF7D0F2D5583}"/>
              </a:ext>
            </a:extLst>
          </p:cNvPr>
          <p:cNvSpPr/>
          <p:nvPr/>
        </p:nvSpPr>
        <p:spPr>
          <a:xfrm>
            <a:off x="7670798" y="35382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Magnetic Disk 24">
            <a:extLst>
              <a:ext uri="{FF2B5EF4-FFF2-40B4-BE49-F238E27FC236}">
                <a16:creationId xmlns:a16="http://schemas.microsoft.com/office/drawing/2014/main" id="{E9E8049B-32B3-5CF9-0485-C7CF5548A116}"/>
              </a:ext>
            </a:extLst>
          </p:cNvPr>
          <p:cNvSpPr/>
          <p:nvPr/>
        </p:nvSpPr>
        <p:spPr>
          <a:xfrm>
            <a:off x="7670798" y="391679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Magnetic Disk 25">
            <a:extLst>
              <a:ext uri="{FF2B5EF4-FFF2-40B4-BE49-F238E27FC236}">
                <a16:creationId xmlns:a16="http://schemas.microsoft.com/office/drawing/2014/main" id="{A3C527DF-3383-B45F-D4A4-F8681714E7D2}"/>
              </a:ext>
            </a:extLst>
          </p:cNvPr>
          <p:cNvSpPr/>
          <p:nvPr/>
        </p:nvSpPr>
        <p:spPr>
          <a:xfrm>
            <a:off x="7670798" y="430500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1E162559-8AE2-EE63-181F-5A245F40BB8A}"/>
              </a:ext>
            </a:extLst>
          </p:cNvPr>
          <p:cNvSpPr txBox="1"/>
          <p:nvPr/>
        </p:nvSpPr>
        <p:spPr>
          <a:xfrm>
            <a:off x="7569876" y="3490522"/>
            <a:ext cx="473206" cy="369332"/>
          </a:xfrm>
          <a:prstGeom prst="rect">
            <a:avLst/>
          </a:prstGeom>
          <a:noFill/>
        </p:spPr>
        <p:txBody>
          <a:bodyPr wrap="none" rtlCol="0">
            <a:spAutoFit/>
          </a:bodyPr>
          <a:lstStyle/>
          <a:p>
            <a:r>
              <a:rPr lang="en-US" dirty="0"/>
              <a:t>#.#</a:t>
            </a:r>
          </a:p>
        </p:txBody>
      </p:sp>
      <p:sp>
        <p:nvSpPr>
          <p:cNvPr id="28" name="TextBox 27">
            <a:extLst>
              <a:ext uri="{FF2B5EF4-FFF2-40B4-BE49-F238E27FC236}">
                <a16:creationId xmlns:a16="http://schemas.microsoft.com/office/drawing/2014/main" id="{06EBE360-4F5F-AD9E-E9B7-C614D7C02698}"/>
              </a:ext>
            </a:extLst>
          </p:cNvPr>
          <p:cNvSpPr txBox="1"/>
          <p:nvPr/>
        </p:nvSpPr>
        <p:spPr>
          <a:xfrm>
            <a:off x="7562125" y="3871468"/>
            <a:ext cx="473206" cy="369332"/>
          </a:xfrm>
          <a:prstGeom prst="rect">
            <a:avLst/>
          </a:prstGeom>
          <a:noFill/>
        </p:spPr>
        <p:txBody>
          <a:bodyPr wrap="none" rtlCol="0">
            <a:spAutoFit/>
          </a:bodyPr>
          <a:lstStyle/>
          <a:p>
            <a:r>
              <a:rPr lang="en-US" dirty="0"/>
              <a:t>#.#</a:t>
            </a:r>
          </a:p>
        </p:txBody>
      </p:sp>
      <p:sp>
        <p:nvSpPr>
          <p:cNvPr id="29" name="TextBox 28">
            <a:extLst>
              <a:ext uri="{FF2B5EF4-FFF2-40B4-BE49-F238E27FC236}">
                <a16:creationId xmlns:a16="http://schemas.microsoft.com/office/drawing/2014/main" id="{E9E5F5A5-B41C-DB89-4DD4-48E07DC7BD8C}"/>
              </a:ext>
            </a:extLst>
          </p:cNvPr>
          <p:cNvSpPr txBox="1"/>
          <p:nvPr/>
        </p:nvSpPr>
        <p:spPr>
          <a:xfrm>
            <a:off x="7569876" y="4222182"/>
            <a:ext cx="473206"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137096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CD460322-4AB1-FA07-B88C-45431A329CE7}"/>
              </a:ext>
            </a:extLst>
          </p:cNvPr>
          <p:cNvPicPr>
            <a:picLocks noChangeAspect="1"/>
          </p:cNvPicPr>
          <p:nvPr/>
        </p:nvPicPr>
        <p:blipFill>
          <a:blip r:embed="rId3"/>
          <a:stretch>
            <a:fillRect/>
          </a:stretch>
        </p:blipFill>
        <p:spPr>
          <a:xfrm>
            <a:off x="4345970" y="133563"/>
            <a:ext cx="2480366" cy="1679825"/>
          </a:xfrm>
          <a:prstGeom prst="rect">
            <a:avLst/>
          </a:prstGeom>
        </p:spPr>
      </p:pic>
      <p:pic>
        <p:nvPicPr>
          <p:cNvPr id="4" name="Picture 3">
            <a:extLst>
              <a:ext uri="{FF2B5EF4-FFF2-40B4-BE49-F238E27FC236}">
                <a16:creationId xmlns:a16="http://schemas.microsoft.com/office/drawing/2014/main" id="{33BD84FF-DB95-4291-D3F6-25AD5622D1CE}"/>
              </a:ext>
            </a:extLst>
          </p:cNvPr>
          <p:cNvPicPr>
            <a:picLocks noChangeAspect="1"/>
          </p:cNvPicPr>
          <p:nvPr/>
        </p:nvPicPr>
        <p:blipFill>
          <a:blip r:embed="rId4"/>
          <a:stretch>
            <a:fillRect/>
          </a:stretch>
        </p:blipFill>
        <p:spPr>
          <a:xfrm>
            <a:off x="9189471" y="0"/>
            <a:ext cx="2975225" cy="892568"/>
          </a:xfrm>
          <a:prstGeom prst="rect">
            <a:avLst/>
          </a:prstGeom>
        </p:spPr>
      </p:pic>
      <p:pic>
        <p:nvPicPr>
          <p:cNvPr id="5" name="Picture 4">
            <a:extLst>
              <a:ext uri="{FF2B5EF4-FFF2-40B4-BE49-F238E27FC236}">
                <a16:creationId xmlns:a16="http://schemas.microsoft.com/office/drawing/2014/main" id="{505773DC-9B06-B406-F410-8C42753E166F}"/>
              </a:ext>
            </a:extLst>
          </p:cNvPr>
          <p:cNvPicPr>
            <a:picLocks noChangeAspect="1"/>
          </p:cNvPicPr>
          <p:nvPr/>
        </p:nvPicPr>
        <p:blipFill>
          <a:blip r:embed="rId5"/>
          <a:stretch>
            <a:fillRect/>
          </a:stretch>
        </p:blipFill>
        <p:spPr>
          <a:xfrm>
            <a:off x="9189471" y="920820"/>
            <a:ext cx="2673630" cy="892568"/>
          </a:xfrm>
          <a:prstGeom prst="rect">
            <a:avLst/>
          </a:prstGeom>
        </p:spPr>
      </p:pic>
      <p:pic>
        <p:nvPicPr>
          <p:cNvPr id="9" name="Picture 8">
            <a:extLst>
              <a:ext uri="{FF2B5EF4-FFF2-40B4-BE49-F238E27FC236}">
                <a16:creationId xmlns:a16="http://schemas.microsoft.com/office/drawing/2014/main" id="{FB8982F9-91CF-212F-C647-93522BB3599A}"/>
              </a:ext>
            </a:extLst>
          </p:cNvPr>
          <p:cNvPicPr>
            <a:picLocks noChangeAspect="1"/>
          </p:cNvPicPr>
          <p:nvPr/>
        </p:nvPicPr>
        <p:blipFill>
          <a:blip r:embed="rId6"/>
          <a:stretch>
            <a:fillRect/>
          </a:stretch>
        </p:blipFill>
        <p:spPr>
          <a:xfrm>
            <a:off x="235504" y="0"/>
            <a:ext cx="2369354" cy="1890403"/>
          </a:xfrm>
          <a:prstGeom prst="rect">
            <a:avLst/>
          </a:prstGeom>
        </p:spPr>
      </p:pic>
      <p:sp>
        <p:nvSpPr>
          <p:cNvPr id="10" name="Rectangle 9">
            <a:extLst>
              <a:ext uri="{FF2B5EF4-FFF2-40B4-BE49-F238E27FC236}">
                <a16:creationId xmlns:a16="http://schemas.microsoft.com/office/drawing/2014/main" id="{96D927D2-A5B2-01F0-FEE1-25A3D4CA87BD}"/>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Get_subtotal</a:t>
            </a:r>
            <a:r>
              <a:rPr lang="en-US" dirty="0"/>
              <a:t>()</a:t>
            </a:r>
          </a:p>
        </p:txBody>
      </p:sp>
      <p:sp>
        <p:nvSpPr>
          <p:cNvPr id="11" name="Magnetic Disk 10">
            <a:extLst>
              <a:ext uri="{FF2B5EF4-FFF2-40B4-BE49-F238E27FC236}">
                <a16:creationId xmlns:a16="http://schemas.microsoft.com/office/drawing/2014/main" id="{E8294FFC-57C0-0F22-18D2-B53D398EEA5B}"/>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4E9ADD4-D9AE-2F9C-8475-2A356A0C4B41}"/>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6" name="Magnetic Disk 15">
            <a:extLst>
              <a:ext uri="{FF2B5EF4-FFF2-40B4-BE49-F238E27FC236}">
                <a16:creationId xmlns:a16="http://schemas.microsoft.com/office/drawing/2014/main" id="{78287A5F-9010-8A98-4CFC-2F70FD0984D8}"/>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E635500-D5D0-8D55-9143-F9498ED5BFBD}"/>
              </a:ext>
            </a:extLst>
          </p:cNvPr>
          <p:cNvSpPr txBox="1"/>
          <p:nvPr/>
        </p:nvSpPr>
        <p:spPr>
          <a:xfrm>
            <a:off x="3274285" y="2623514"/>
            <a:ext cx="951222" cy="369332"/>
          </a:xfrm>
          <a:prstGeom prst="rect">
            <a:avLst/>
          </a:prstGeom>
          <a:noFill/>
        </p:spPr>
        <p:txBody>
          <a:bodyPr wrap="none" rtlCol="0">
            <a:spAutoFit/>
          </a:bodyPr>
          <a:lstStyle/>
          <a:p>
            <a:r>
              <a:rPr lang="en-US" dirty="0"/>
              <a:t>subtotal</a:t>
            </a:r>
          </a:p>
        </p:txBody>
      </p:sp>
      <p:cxnSp>
        <p:nvCxnSpPr>
          <p:cNvPr id="20" name="Curved Connector 19">
            <a:extLst>
              <a:ext uri="{FF2B5EF4-FFF2-40B4-BE49-F238E27FC236}">
                <a16:creationId xmlns:a16="http://schemas.microsoft.com/office/drawing/2014/main" id="{F68FC045-DD94-8E88-4C71-FDDFC1180364}"/>
              </a:ext>
            </a:extLst>
          </p:cNvPr>
          <p:cNvCxnSpPr>
            <a:cxnSpLocks/>
            <a:stCxn id="11" idx="1"/>
            <a:endCxn id="16"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32" name="Rectangle 31">
            <a:extLst>
              <a:ext uri="{FF2B5EF4-FFF2-40B4-BE49-F238E27FC236}">
                <a16:creationId xmlns:a16="http://schemas.microsoft.com/office/drawing/2014/main" id="{33EFF022-263A-93A1-DBBE-6635501CEA49}"/>
              </a:ext>
            </a:extLst>
          </p:cNvPr>
          <p:cNvSpPr/>
          <p:nvPr/>
        </p:nvSpPr>
        <p:spPr>
          <a:xfrm>
            <a:off x="9260143" y="351891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display_discount_amount</a:t>
            </a:r>
            <a:r>
              <a:rPr lang="en-US" dirty="0"/>
              <a:t>()</a:t>
            </a:r>
          </a:p>
        </p:txBody>
      </p:sp>
      <p:sp>
        <p:nvSpPr>
          <p:cNvPr id="33" name="Magnetic Disk 32">
            <a:extLst>
              <a:ext uri="{FF2B5EF4-FFF2-40B4-BE49-F238E27FC236}">
                <a16:creationId xmlns:a16="http://schemas.microsoft.com/office/drawing/2014/main" id="{564C79BA-63BA-0AE3-C4A2-B77AB3D5E070}"/>
              </a:ext>
            </a:extLst>
          </p:cNvPr>
          <p:cNvSpPr/>
          <p:nvPr/>
        </p:nvSpPr>
        <p:spPr>
          <a:xfrm rot="16200000">
            <a:off x="9069269" y="351014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8C2E835-4AE3-01CB-5F1D-498059CB298B}"/>
              </a:ext>
            </a:extLst>
          </p:cNvPr>
          <p:cNvSpPr/>
          <p:nvPr/>
        </p:nvSpPr>
        <p:spPr>
          <a:xfrm>
            <a:off x="9260142" y="391789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display_sales_tax</a:t>
            </a:r>
            <a:r>
              <a:rPr lang="en-US" dirty="0"/>
              <a:t>()</a:t>
            </a:r>
          </a:p>
        </p:txBody>
      </p:sp>
      <p:sp>
        <p:nvSpPr>
          <p:cNvPr id="35" name="Magnetic Disk 34">
            <a:extLst>
              <a:ext uri="{FF2B5EF4-FFF2-40B4-BE49-F238E27FC236}">
                <a16:creationId xmlns:a16="http://schemas.microsoft.com/office/drawing/2014/main" id="{E0AFDD86-F835-D3C1-E7F0-7202261B98B0}"/>
              </a:ext>
            </a:extLst>
          </p:cNvPr>
          <p:cNvSpPr/>
          <p:nvPr/>
        </p:nvSpPr>
        <p:spPr>
          <a:xfrm rot="16200000">
            <a:off x="9069268" y="390912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C28EF27-1011-33DF-46C4-34901569D889}"/>
              </a:ext>
            </a:extLst>
          </p:cNvPr>
          <p:cNvSpPr/>
          <p:nvPr/>
        </p:nvSpPr>
        <p:spPr>
          <a:xfrm>
            <a:off x="9260142" y="4295261"/>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display_total</a:t>
            </a:r>
            <a:r>
              <a:rPr lang="en-US" dirty="0"/>
              <a:t>()</a:t>
            </a:r>
          </a:p>
        </p:txBody>
      </p:sp>
      <p:sp>
        <p:nvSpPr>
          <p:cNvPr id="37" name="Magnetic Disk 36">
            <a:extLst>
              <a:ext uri="{FF2B5EF4-FFF2-40B4-BE49-F238E27FC236}">
                <a16:creationId xmlns:a16="http://schemas.microsoft.com/office/drawing/2014/main" id="{4B922311-6AF0-57CF-7DAB-510379C681EB}"/>
              </a:ext>
            </a:extLst>
          </p:cNvPr>
          <p:cNvSpPr/>
          <p:nvPr/>
        </p:nvSpPr>
        <p:spPr>
          <a:xfrm rot="16200000">
            <a:off x="9069268" y="428649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agnetic Disk 12">
            <a:extLst>
              <a:ext uri="{FF2B5EF4-FFF2-40B4-BE49-F238E27FC236}">
                <a16:creationId xmlns:a16="http://schemas.microsoft.com/office/drawing/2014/main" id="{C211945C-6F2C-4969-CC33-01CB62B28ED3}"/>
              </a:ext>
            </a:extLst>
          </p:cNvPr>
          <p:cNvSpPr/>
          <p:nvPr/>
        </p:nvSpPr>
        <p:spPr>
          <a:xfrm>
            <a:off x="7670798" y="35382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93FD2275-A2F3-1C10-C5C1-39848A5984F2}"/>
              </a:ext>
            </a:extLst>
          </p:cNvPr>
          <p:cNvSpPr txBox="1"/>
          <p:nvPr/>
        </p:nvSpPr>
        <p:spPr>
          <a:xfrm>
            <a:off x="7893199" y="3476896"/>
            <a:ext cx="985334" cy="369332"/>
          </a:xfrm>
          <a:prstGeom prst="rect">
            <a:avLst/>
          </a:prstGeom>
          <a:noFill/>
        </p:spPr>
        <p:txBody>
          <a:bodyPr wrap="none" rtlCol="0">
            <a:spAutoFit/>
          </a:bodyPr>
          <a:lstStyle/>
          <a:p>
            <a:r>
              <a:rPr lang="en-US" dirty="0"/>
              <a:t>discount</a:t>
            </a:r>
          </a:p>
        </p:txBody>
      </p:sp>
      <p:sp>
        <p:nvSpPr>
          <p:cNvPr id="18" name="Magnetic Disk 17">
            <a:extLst>
              <a:ext uri="{FF2B5EF4-FFF2-40B4-BE49-F238E27FC236}">
                <a16:creationId xmlns:a16="http://schemas.microsoft.com/office/drawing/2014/main" id="{CCEEEA71-13D0-0776-3B3A-DBE0EADBE222}"/>
              </a:ext>
            </a:extLst>
          </p:cNvPr>
          <p:cNvSpPr/>
          <p:nvPr/>
        </p:nvSpPr>
        <p:spPr>
          <a:xfrm>
            <a:off x="7670798" y="391679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64CA467F-580A-E854-2CA5-42FE02ACB2BD}"/>
              </a:ext>
            </a:extLst>
          </p:cNvPr>
          <p:cNvSpPr txBox="1"/>
          <p:nvPr/>
        </p:nvSpPr>
        <p:spPr>
          <a:xfrm>
            <a:off x="7893199" y="3855413"/>
            <a:ext cx="922560" cy="369332"/>
          </a:xfrm>
          <a:prstGeom prst="rect">
            <a:avLst/>
          </a:prstGeom>
          <a:noFill/>
        </p:spPr>
        <p:txBody>
          <a:bodyPr wrap="none" rtlCol="0">
            <a:spAutoFit/>
          </a:bodyPr>
          <a:lstStyle/>
          <a:p>
            <a:r>
              <a:rPr lang="en-US" dirty="0" err="1"/>
              <a:t>salestax</a:t>
            </a:r>
            <a:endParaRPr lang="en-US" dirty="0"/>
          </a:p>
        </p:txBody>
      </p:sp>
      <p:sp>
        <p:nvSpPr>
          <p:cNvPr id="38" name="Magnetic Disk 37">
            <a:extLst>
              <a:ext uri="{FF2B5EF4-FFF2-40B4-BE49-F238E27FC236}">
                <a16:creationId xmlns:a16="http://schemas.microsoft.com/office/drawing/2014/main" id="{533A2B72-0D83-B1A1-6D7D-12E2D3CCC94B}"/>
              </a:ext>
            </a:extLst>
          </p:cNvPr>
          <p:cNvSpPr/>
          <p:nvPr/>
        </p:nvSpPr>
        <p:spPr>
          <a:xfrm>
            <a:off x="7670798" y="430500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35BD00A9-AB80-C81B-3D7C-2B0A5C2BCE1D}"/>
              </a:ext>
            </a:extLst>
          </p:cNvPr>
          <p:cNvSpPr txBox="1"/>
          <p:nvPr/>
        </p:nvSpPr>
        <p:spPr>
          <a:xfrm>
            <a:off x="7893199" y="4243620"/>
            <a:ext cx="618824" cy="369332"/>
          </a:xfrm>
          <a:prstGeom prst="rect">
            <a:avLst/>
          </a:prstGeom>
          <a:noFill/>
        </p:spPr>
        <p:txBody>
          <a:bodyPr wrap="none" rtlCol="0">
            <a:spAutoFit/>
          </a:bodyPr>
          <a:lstStyle/>
          <a:p>
            <a:r>
              <a:rPr lang="en-US" dirty="0"/>
              <a:t>total</a:t>
            </a:r>
          </a:p>
        </p:txBody>
      </p:sp>
      <p:sp>
        <p:nvSpPr>
          <p:cNvPr id="41" name="Magnetic Disk 40">
            <a:extLst>
              <a:ext uri="{FF2B5EF4-FFF2-40B4-BE49-F238E27FC236}">
                <a16:creationId xmlns:a16="http://schemas.microsoft.com/office/drawing/2014/main" id="{F91129EE-373E-267E-FF5A-971AD4EAF0BE}"/>
              </a:ext>
            </a:extLst>
          </p:cNvPr>
          <p:cNvSpPr/>
          <p:nvPr/>
        </p:nvSpPr>
        <p:spPr>
          <a:xfrm>
            <a:off x="3169361" y="417197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BEDBAB69-DAB0-7627-DF21-9B8EBF556027}"/>
              </a:ext>
            </a:extLst>
          </p:cNvPr>
          <p:cNvSpPr txBox="1"/>
          <p:nvPr/>
        </p:nvSpPr>
        <p:spPr>
          <a:xfrm>
            <a:off x="3391762" y="4110595"/>
            <a:ext cx="1205458" cy="369332"/>
          </a:xfrm>
          <a:prstGeom prst="rect">
            <a:avLst/>
          </a:prstGeom>
          <a:noFill/>
        </p:spPr>
        <p:txBody>
          <a:bodyPr wrap="none" rtlCol="0">
            <a:spAutoFit/>
          </a:bodyPr>
          <a:lstStyle/>
          <a:p>
            <a:r>
              <a:rPr lang="en-US" dirty="0" err="1"/>
              <a:t>dayofweek</a:t>
            </a:r>
            <a:endParaRPr lang="en-US" dirty="0"/>
          </a:p>
        </p:txBody>
      </p:sp>
      <p:sp>
        <p:nvSpPr>
          <p:cNvPr id="43" name="Diamond 42">
            <a:extLst>
              <a:ext uri="{FF2B5EF4-FFF2-40B4-BE49-F238E27FC236}">
                <a16:creationId xmlns:a16="http://schemas.microsoft.com/office/drawing/2014/main" id="{B50D8297-2E5E-33B2-7BB9-CB55EA9F2BCF}"/>
              </a:ext>
            </a:extLst>
          </p:cNvPr>
          <p:cNvSpPr/>
          <p:nvPr/>
        </p:nvSpPr>
        <p:spPr>
          <a:xfrm>
            <a:off x="4699966" y="2793584"/>
            <a:ext cx="622047" cy="39780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44" name="TextBox 43">
            <a:extLst>
              <a:ext uri="{FF2B5EF4-FFF2-40B4-BE49-F238E27FC236}">
                <a16:creationId xmlns:a16="http://schemas.microsoft.com/office/drawing/2014/main" id="{1C126C3A-05C2-5A53-346A-2DECE53DF048}"/>
              </a:ext>
            </a:extLst>
          </p:cNvPr>
          <p:cNvSpPr txBox="1"/>
          <p:nvPr/>
        </p:nvSpPr>
        <p:spPr>
          <a:xfrm>
            <a:off x="5311000" y="2793584"/>
            <a:ext cx="2486258" cy="646331"/>
          </a:xfrm>
          <a:prstGeom prst="rect">
            <a:avLst/>
          </a:prstGeom>
          <a:noFill/>
        </p:spPr>
        <p:txBody>
          <a:bodyPr wrap="none" rtlCol="0">
            <a:spAutoFit/>
          </a:bodyPr>
          <a:lstStyle/>
          <a:p>
            <a:r>
              <a:rPr lang="en-US" dirty="0" err="1"/>
              <a:t>Dayofweek</a:t>
            </a:r>
            <a:r>
              <a:rPr lang="en-US" dirty="0"/>
              <a:t> == T(2)/W(3)</a:t>
            </a:r>
          </a:p>
          <a:p>
            <a:r>
              <a:rPr lang="en-US" dirty="0"/>
              <a:t>Or subtotal &gt; 50</a:t>
            </a:r>
          </a:p>
        </p:txBody>
      </p:sp>
      <p:sp>
        <p:nvSpPr>
          <p:cNvPr id="45" name="Magnetic Disk 44">
            <a:extLst>
              <a:ext uri="{FF2B5EF4-FFF2-40B4-BE49-F238E27FC236}">
                <a16:creationId xmlns:a16="http://schemas.microsoft.com/office/drawing/2014/main" id="{03DA52B4-B256-AE2E-FDE6-31DCA57994EB}"/>
              </a:ext>
            </a:extLst>
          </p:cNvPr>
          <p:cNvSpPr/>
          <p:nvPr/>
        </p:nvSpPr>
        <p:spPr>
          <a:xfrm>
            <a:off x="5322198" y="337550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FF7182B-918A-0261-E239-6A99B45019A7}"/>
              </a:ext>
            </a:extLst>
          </p:cNvPr>
          <p:cNvSpPr txBox="1"/>
          <p:nvPr/>
        </p:nvSpPr>
        <p:spPr>
          <a:xfrm>
            <a:off x="5544599" y="3314125"/>
            <a:ext cx="1953099" cy="369332"/>
          </a:xfrm>
          <a:prstGeom prst="rect">
            <a:avLst/>
          </a:prstGeom>
          <a:noFill/>
        </p:spPr>
        <p:txBody>
          <a:bodyPr wrap="none" rtlCol="0">
            <a:spAutoFit/>
          </a:bodyPr>
          <a:lstStyle/>
          <a:p>
            <a:r>
              <a:rPr lang="en-US" dirty="0" err="1"/>
              <a:t>Discount_ratio</a:t>
            </a:r>
            <a:r>
              <a:rPr lang="en-US" dirty="0"/>
              <a:t> = .1</a:t>
            </a:r>
          </a:p>
        </p:txBody>
      </p:sp>
      <p:sp>
        <p:nvSpPr>
          <p:cNvPr id="47" name="Magnetic Disk 46">
            <a:extLst>
              <a:ext uri="{FF2B5EF4-FFF2-40B4-BE49-F238E27FC236}">
                <a16:creationId xmlns:a16="http://schemas.microsoft.com/office/drawing/2014/main" id="{DC3DC4E2-383E-CBF6-7C95-0076FD96DBF8}"/>
              </a:ext>
            </a:extLst>
          </p:cNvPr>
          <p:cNvSpPr/>
          <p:nvPr/>
        </p:nvSpPr>
        <p:spPr>
          <a:xfrm>
            <a:off x="5322198" y="36882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DB770F3C-068E-2842-977A-308F5A62CB3B}"/>
              </a:ext>
            </a:extLst>
          </p:cNvPr>
          <p:cNvSpPr txBox="1"/>
          <p:nvPr/>
        </p:nvSpPr>
        <p:spPr>
          <a:xfrm>
            <a:off x="5544599" y="3626872"/>
            <a:ext cx="1895391" cy="369332"/>
          </a:xfrm>
          <a:prstGeom prst="rect">
            <a:avLst/>
          </a:prstGeom>
          <a:noFill/>
        </p:spPr>
        <p:txBody>
          <a:bodyPr wrap="none" rtlCol="0">
            <a:spAutoFit/>
          </a:bodyPr>
          <a:lstStyle/>
          <a:p>
            <a:r>
              <a:rPr lang="en-US" dirty="0" err="1"/>
              <a:t>Discount_ratio</a:t>
            </a:r>
            <a:r>
              <a:rPr lang="en-US" dirty="0"/>
              <a:t> = 0</a:t>
            </a:r>
          </a:p>
        </p:txBody>
      </p:sp>
      <p:pic>
        <p:nvPicPr>
          <p:cNvPr id="15" name="Picture 14">
            <a:extLst>
              <a:ext uri="{FF2B5EF4-FFF2-40B4-BE49-F238E27FC236}">
                <a16:creationId xmlns:a16="http://schemas.microsoft.com/office/drawing/2014/main" id="{E2B8E090-48B8-27F1-FA67-EC0A461A2D37}"/>
              </a:ext>
            </a:extLst>
          </p:cNvPr>
          <p:cNvPicPr>
            <a:picLocks noChangeAspect="1"/>
          </p:cNvPicPr>
          <p:nvPr/>
        </p:nvPicPr>
        <p:blipFill>
          <a:blip r:embed="rId6"/>
          <a:stretch>
            <a:fillRect/>
          </a:stretch>
        </p:blipFill>
        <p:spPr>
          <a:xfrm>
            <a:off x="32507" y="2334342"/>
            <a:ext cx="4592061" cy="3663803"/>
          </a:xfrm>
          <a:prstGeom prst="rect">
            <a:avLst/>
          </a:prstGeom>
        </p:spPr>
      </p:pic>
      <p:sp>
        <p:nvSpPr>
          <p:cNvPr id="21" name="Magnetic Disk 20">
            <a:extLst>
              <a:ext uri="{FF2B5EF4-FFF2-40B4-BE49-F238E27FC236}">
                <a16:creationId xmlns:a16="http://schemas.microsoft.com/office/drawing/2014/main" id="{9CF7A25B-DF1F-E45F-8827-4F06093C9915}"/>
              </a:ext>
            </a:extLst>
          </p:cNvPr>
          <p:cNvSpPr/>
          <p:nvPr/>
        </p:nvSpPr>
        <p:spPr>
          <a:xfrm>
            <a:off x="7670798" y="35382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Magnetic Disk 21">
            <a:extLst>
              <a:ext uri="{FF2B5EF4-FFF2-40B4-BE49-F238E27FC236}">
                <a16:creationId xmlns:a16="http://schemas.microsoft.com/office/drawing/2014/main" id="{F8D1F569-19F1-FB95-F5E9-B662F446C2B3}"/>
              </a:ext>
            </a:extLst>
          </p:cNvPr>
          <p:cNvSpPr/>
          <p:nvPr/>
        </p:nvSpPr>
        <p:spPr>
          <a:xfrm>
            <a:off x="7670798" y="391679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Magnetic Disk 22">
            <a:extLst>
              <a:ext uri="{FF2B5EF4-FFF2-40B4-BE49-F238E27FC236}">
                <a16:creationId xmlns:a16="http://schemas.microsoft.com/office/drawing/2014/main" id="{E5E41D8B-0995-90B0-1250-98C089C74F62}"/>
              </a:ext>
            </a:extLst>
          </p:cNvPr>
          <p:cNvSpPr/>
          <p:nvPr/>
        </p:nvSpPr>
        <p:spPr>
          <a:xfrm>
            <a:off x="7670798" y="430500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365A2A53-407C-14C8-4E8E-56EE7D664B0E}"/>
              </a:ext>
            </a:extLst>
          </p:cNvPr>
          <p:cNvSpPr txBox="1"/>
          <p:nvPr/>
        </p:nvSpPr>
        <p:spPr>
          <a:xfrm>
            <a:off x="7569876" y="3490522"/>
            <a:ext cx="473206" cy="369332"/>
          </a:xfrm>
          <a:prstGeom prst="rect">
            <a:avLst/>
          </a:prstGeom>
          <a:noFill/>
        </p:spPr>
        <p:txBody>
          <a:bodyPr wrap="none" rtlCol="0">
            <a:spAutoFit/>
          </a:bodyPr>
          <a:lstStyle/>
          <a:p>
            <a:r>
              <a:rPr lang="en-US" dirty="0"/>
              <a:t>#.#</a:t>
            </a:r>
          </a:p>
        </p:txBody>
      </p:sp>
      <p:sp>
        <p:nvSpPr>
          <p:cNvPr id="25" name="TextBox 24">
            <a:extLst>
              <a:ext uri="{FF2B5EF4-FFF2-40B4-BE49-F238E27FC236}">
                <a16:creationId xmlns:a16="http://schemas.microsoft.com/office/drawing/2014/main" id="{DC99BFFD-DD49-9C1D-382F-7D65FE975A74}"/>
              </a:ext>
            </a:extLst>
          </p:cNvPr>
          <p:cNvSpPr txBox="1"/>
          <p:nvPr/>
        </p:nvSpPr>
        <p:spPr>
          <a:xfrm>
            <a:off x="7562125" y="3871468"/>
            <a:ext cx="473206" cy="369332"/>
          </a:xfrm>
          <a:prstGeom prst="rect">
            <a:avLst/>
          </a:prstGeom>
          <a:noFill/>
        </p:spPr>
        <p:txBody>
          <a:bodyPr wrap="none" rtlCol="0">
            <a:spAutoFit/>
          </a:bodyPr>
          <a:lstStyle/>
          <a:p>
            <a:r>
              <a:rPr lang="en-US" dirty="0"/>
              <a:t>#.#</a:t>
            </a:r>
          </a:p>
        </p:txBody>
      </p:sp>
      <p:sp>
        <p:nvSpPr>
          <p:cNvPr id="26" name="TextBox 25">
            <a:extLst>
              <a:ext uri="{FF2B5EF4-FFF2-40B4-BE49-F238E27FC236}">
                <a16:creationId xmlns:a16="http://schemas.microsoft.com/office/drawing/2014/main" id="{3E197001-BE76-CE8A-A2C7-4F0903F71CF4}"/>
              </a:ext>
            </a:extLst>
          </p:cNvPr>
          <p:cNvSpPr txBox="1"/>
          <p:nvPr/>
        </p:nvSpPr>
        <p:spPr>
          <a:xfrm>
            <a:off x="7569876" y="4222182"/>
            <a:ext cx="473206"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4076748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CD460322-4AB1-FA07-B88C-45431A329CE7}"/>
              </a:ext>
            </a:extLst>
          </p:cNvPr>
          <p:cNvPicPr>
            <a:picLocks noChangeAspect="1"/>
          </p:cNvPicPr>
          <p:nvPr/>
        </p:nvPicPr>
        <p:blipFill>
          <a:blip r:embed="rId3"/>
          <a:stretch>
            <a:fillRect/>
          </a:stretch>
        </p:blipFill>
        <p:spPr>
          <a:xfrm>
            <a:off x="4345970" y="133563"/>
            <a:ext cx="2480366" cy="1679825"/>
          </a:xfrm>
          <a:prstGeom prst="rect">
            <a:avLst/>
          </a:prstGeom>
        </p:spPr>
      </p:pic>
      <p:pic>
        <p:nvPicPr>
          <p:cNvPr id="4" name="Picture 3">
            <a:extLst>
              <a:ext uri="{FF2B5EF4-FFF2-40B4-BE49-F238E27FC236}">
                <a16:creationId xmlns:a16="http://schemas.microsoft.com/office/drawing/2014/main" id="{33BD84FF-DB95-4291-D3F6-25AD5622D1CE}"/>
              </a:ext>
            </a:extLst>
          </p:cNvPr>
          <p:cNvPicPr>
            <a:picLocks noChangeAspect="1"/>
          </p:cNvPicPr>
          <p:nvPr/>
        </p:nvPicPr>
        <p:blipFill>
          <a:blip r:embed="rId4"/>
          <a:stretch>
            <a:fillRect/>
          </a:stretch>
        </p:blipFill>
        <p:spPr>
          <a:xfrm>
            <a:off x="9189471" y="0"/>
            <a:ext cx="2975225" cy="892568"/>
          </a:xfrm>
          <a:prstGeom prst="rect">
            <a:avLst/>
          </a:prstGeom>
        </p:spPr>
      </p:pic>
      <p:pic>
        <p:nvPicPr>
          <p:cNvPr id="5" name="Picture 4">
            <a:extLst>
              <a:ext uri="{FF2B5EF4-FFF2-40B4-BE49-F238E27FC236}">
                <a16:creationId xmlns:a16="http://schemas.microsoft.com/office/drawing/2014/main" id="{505773DC-9B06-B406-F410-8C42753E166F}"/>
              </a:ext>
            </a:extLst>
          </p:cNvPr>
          <p:cNvPicPr>
            <a:picLocks noChangeAspect="1"/>
          </p:cNvPicPr>
          <p:nvPr/>
        </p:nvPicPr>
        <p:blipFill>
          <a:blip r:embed="rId5"/>
          <a:stretch>
            <a:fillRect/>
          </a:stretch>
        </p:blipFill>
        <p:spPr>
          <a:xfrm>
            <a:off x="9189471" y="920820"/>
            <a:ext cx="2673630" cy="892568"/>
          </a:xfrm>
          <a:prstGeom prst="rect">
            <a:avLst/>
          </a:prstGeom>
        </p:spPr>
      </p:pic>
      <p:pic>
        <p:nvPicPr>
          <p:cNvPr id="9" name="Picture 8">
            <a:extLst>
              <a:ext uri="{FF2B5EF4-FFF2-40B4-BE49-F238E27FC236}">
                <a16:creationId xmlns:a16="http://schemas.microsoft.com/office/drawing/2014/main" id="{FB8982F9-91CF-212F-C647-93522BB3599A}"/>
              </a:ext>
            </a:extLst>
          </p:cNvPr>
          <p:cNvPicPr>
            <a:picLocks noChangeAspect="1"/>
          </p:cNvPicPr>
          <p:nvPr/>
        </p:nvPicPr>
        <p:blipFill>
          <a:blip r:embed="rId6"/>
          <a:stretch>
            <a:fillRect/>
          </a:stretch>
        </p:blipFill>
        <p:spPr>
          <a:xfrm>
            <a:off x="235504" y="0"/>
            <a:ext cx="2369354" cy="1890403"/>
          </a:xfrm>
          <a:prstGeom prst="rect">
            <a:avLst/>
          </a:prstGeom>
        </p:spPr>
      </p:pic>
      <p:sp>
        <p:nvSpPr>
          <p:cNvPr id="10" name="Rectangle 9">
            <a:extLst>
              <a:ext uri="{FF2B5EF4-FFF2-40B4-BE49-F238E27FC236}">
                <a16:creationId xmlns:a16="http://schemas.microsoft.com/office/drawing/2014/main" id="{96D927D2-A5B2-01F0-FEE1-25A3D4CA87BD}"/>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Get_subtotal</a:t>
            </a:r>
            <a:r>
              <a:rPr lang="en-US" dirty="0"/>
              <a:t>()</a:t>
            </a:r>
          </a:p>
        </p:txBody>
      </p:sp>
      <p:sp>
        <p:nvSpPr>
          <p:cNvPr id="11" name="Magnetic Disk 10">
            <a:extLst>
              <a:ext uri="{FF2B5EF4-FFF2-40B4-BE49-F238E27FC236}">
                <a16:creationId xmlns:a16="http://schemas.microsoft.com/office/drawing/2014/main" id="{E8294FFC-57C0-0F22-18D2-B53D398EEA5B}"/>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4E9ADD4-D9AE-2F9C-8475-2A356A0C4B41}"/>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6" name="Magnetic Disk 15">
            <a:extLst>
              <a:ext uri="{FF2B5EF4-FFF2-40B4-BE49-F238E27FC236}">
                <a16:creationId xmlns:a16="http://schemas.microsoft.com/office/drawing/2014/main" id="{78287A5F-9010-8A98-4CFC-2F70FD0984D8}"/>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E635500-D5D0-8D55-9143-F9498ED5BFBD}"/>
              </a:ext>
            </a:extLst>
          </p:cNvPr>
          <p:cNvSpPr txBox="1"/>
          <p:nvPr/>
        </p:nvSpPr>
        <p:spPr>
          <a:xfrm>
            <a:off x="3274285" y="2623514"/>
            <a:ext cx="951222" cy="369332"/>
          </a:xfrm>
          <a:prstGeom prst="rect">
            <a:avLst/>
          </a:prstGeom>
          <a:noFill/>
        </p:spPr>
        <p:txBody>
          <a:bodyPr wrap="none" rtlCol="0">
            <a:spAutoFit/>
          </a:bodyPr>
          <a:lstStyle/>
          <a:p>
            <a:r>
              <a:rPr lang="en-US" dirty="0"/>
              <a:t>subtotal</a:t>
            </a:r>
          </a:p>
        </p:txBody>
      </p:sp>
      <p:cxnSp>
        <p:nvCxnSpPr>
          <p:cNvPr id="20" name="Curved Connector 19">
            <a:extLst>
              <a:ext uri="{FF2B5EF4-FFF2-40B4-BE49-F238E27FC236}">
                <a16:creationId xmlns:a16="http://schemas.microsoft.com/office/drawing/2014/main" id="{F68FC045-DD94-8E88-4C71-FDDFC1180364}"/>
              </a:ext>
            </a:extLst>
          </p:cNvPr>
          <p:cNvCxnSpPr>
            <a:cxnSpLocks/>
            <a:stCxn id="11" idx="1"/>
            <a:endCxn id="16"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32" name="Rectangle 31">
            <a:extLst>
              <a:ext uri="{FF2B5EF4-FFF2-40B4-BE49-F238E27FC236}">
                <a16:creationId xmlns:a16="http://schemas.microsoft.com/office/drawing/2014/main" id="{33EFF022-263A-93A1-DBBE-6635501CEA49}"/>
              </a:ext>
            </a:extLst>
          </p:cNvPr>
          <p:cNvSpPr/>
          <p:nvPr/>
        </p:nvSpPr>
        <p:spPr>
          <a:xfrm>
            <a:off x="9260143" y="351891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display_discount_amount</a:t>
            </a:r>
            <a:r>
              <a:rPr lang="en-US" dirty="0"/>
              <a:t>()</a:t>
            </a:r>
          </a:p>
        </p:txBody>
      </p:sp>
      <p:sp>
        <p:nvSpPr>
          <p:cNvPr id="33" name="Magnetic Disk 32">
            <a:extLst>
              <a:ext uri="{FF2B5EF4-FFF2-40B4-BE49-F238E27FC236}">
                <a16:creationId xmlns:a16="http://schemas.microsoft.com/office/drawing/2014/main" id="{564C79BA-63BA-0AE3-C4A2-B77AB3D5E070}"/>
              </a:ext>
            </a:extLst>
          </p:cNvPr>
          <p:cNvSpPr/>
          <p:nvPr/>
        </p:nvSpPr>
        <p:spPr>
          <a:xfrm rot="16200000">
            <a:off x="9069269" y="351014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8C2E835-4AE3-01CB-5F1D-498059CB298B}"/>
              </a:ext>
            </a:extLst>
          </p:cNvPr>
          <p:cNvSpPr/>
          <p:nvPr/>
        </p:nvSpPr>
        <p:spPr>
          <a:xfrm>
            <a:off x="9260142" y="391789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display_sales_tax</a:t>
            </a:r>
            <a:r>
              <a:rPr lang="en-US" dirty="0"/>
              <a:t>()</a:t>
            </a:r>
          </a:p>
        </p:txBody>
      </p:sp>
      <p:sp>
        <p:nvSpPr>
          <p:cNvPr id="35" name="Magnetic Disk 34">
            <a:extLst>
              <a:ext uri="{FF2B5EF4-FFF2-40B4-BE49-F238E27FC236}">
                <a16:creationId xmlns:a16="http://schemas.microsoft.com/office/drawing/2014/main" id="{E0AFDD86-F835-D3C1-E7F0-7202261B98B0}"/>
              </a:ext>
            </a:extLst>
          </p:cNvPr>
          <p:cNvSpPr/>
          <p:nvPr/>
        </p:nvSpPr>
        <p:spPr>
          <a:xfrm rot="16200000">
            <a:off x="9069268" y="390912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C28EF27-1011-33DF-46C4-34901569D889}"/>
              </a:ext>
            </a:extLst>
          </p:cNvPr>
          <p:cNvSpPr/>
          <p:nvPr/>
        </p:nvSpPr>
        <p:spPr>
          <a:xfrm>
            <a:off x="9260142" y="4295261"/>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display_total</a:t>
            </a:r>
            <a:r>
              <a:rPr lang="en-US" dirty="0"/>
              <a:t>()</a:t>
            </a:r>
          </a:p>
        </p:txBody>
      </p:sp>
      <p:sp>
        <p:nvSpPr>
          <p:cNvPr id="37" name="Magnetic Disk 36">
            <a:extLst>
              <a:ext uri="{FF2B5EF4-FFF2-40B4-BE49-F238E27FC236}">
                <a16:creationId xmlns:a16="http://schemas.microsoft.com/office/drawing/2014/main" id="{4B922311-6AF0-57CF-7DAB-510379C681EB}"/>
              </a:ext>
            </a:extLst>
          </p:cNvPr>
          <p:cNvSpPr/>
          <p:nvPr/>
        </p:nvSpPr>
        <p:spPr>
          <a:xfrm rot="16200000">
            <a:off x="9069268" y="428649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agnetic Disk 12">
            <a:extLst>
              <a:ext uri="{FF2B5EF4-FFF2-40B4-BE49-F238E27FC236}">
                <a16:creationId xmlns:a16="http://schemas.microsoft.com/office/drawing/2014/main" id="{C211945C-6F2C-4969-CC33-01CB62B28ED3}"/>
              </a:ext>
            </a:extLst>
          </p:cNvPr>
          <p:cNvSpPr/>
          <p:nvPr/>
        </p:nvSpPr>
        <p:spPr>
          <a:xfrm>
            <a:off x="7670798" y="35382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93FD2275-A2F3-1C10-C5C1-39848A5984F2}"/>
              </a:ext>
            </a:extLst>
          </p:cNvPr>
          <p:cNvSpPr txBox="1"/>
          <p:nvPr/>
        </p:nvSpPr>
        <p:spPr>
          <a:xfrm>
            <a:off x="7893199" y="3476896"/>
            <a:ext cx="985334" cy="369332"/>
          </a:xfrm>
          <a:prstGeom prst="rect">
            <a:avLst/>
          </a:prstGeom>
          <a:noFill/>
        </p:spPr>
        <p:txBody>
          <a:bodyPr wrap="none" rtlCol="0">
            <a:spAutoFit/>
          </a:bodyPr>
          <a:lstStyle/>
          <a:p>
            <a:r>
              <a:rPr lang="en-US" dirty="0"/>
              <a:t>discount</a:t>
            </a:r>
          </a:p>
        </p:txBody>
      </p:sp>
      <p:sp>
        <p:nvSpPr>
          <p:cNvPr id="18" name="Magnetic Disk 17">
            <a:extLst>
              <a:ext uri="{FF2B5EF4-FFF2-40B4-BE49-F238E27FC236}">
                <a16:creationId xmlns:a16="http://schemas.microsoft.com/office/drawing/2014/main" id="{CCEEEA71-13D0-0776-3B3A-DBE0EADBE222}"/>
              </a:ext>
            </a:extLst>
          </p:cNvPr>
          <p:cNvSpPr/>
          <p:nvPr/>
        </p:nvSpPr>
        <p:spPr>
          <a:xfrm>
            <a:off x="7670798" y="391679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64CA467F-580A-E854-2CA5-42FE02ACB2BD}"/>
              </a:ext>
            </a:extLst>
          </p:cNvPr>
          <p:cNvSpPr txBox="1"/>
          <p:nvPr/>
        </p:nvSpPr>
        <p:spPr>
          <a:xfrm>
            <a:off x="7893199" y="3855413"/>
            <a:ext cx="922560" cy="369332"/>
          </a:xfrm>
          <a:prstGeom prst="rect">
            <a:avLst/>
          </a:prstGeom>
          <a:noFill/>
        </p:spPr>
        <p:txBody>
          <a:bodyPr wrap="none" rtlCol="0">
            <a:spAutoFit/>
          </a:bodyPr>
          <a:lstStyle/>
          <a:p>
            <a:r>
              <a:rPr lang="en-US" dirty="0" err="1"/>
              <a:t>salestax</a:t>
            </a:r>
            <a:endParaRPr lang="en-US" dirty="0"/>
          </a:p>
        </p:txBody>
      </p:sp>
      <p:sp>
        <p:nvSpPr>
          <p:cNvPr id="38" name="Magnetic Disk 37">
            <a:extLst>
              <a:ext uri="{FF2B5EF4-FFF2-40B4-BE49-F238E27FC236}">
                <a16:creationId xmlns:a16="http://schemas.microsoft.com/office/drawing/2014/main" id="{533A2B72-0D83-B1A1-6D7D-12E2D3CCC94B}"/>
              </a:ext>
            </a:extLst>
          </p:cNvPr>
          <p:cNvSpPr/>
          <p:nvPr/>
        </p:nvSpPr>
        <p:spPr>
          <a:xfrm>
            <a:off x="7670798" y="430500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35BD00A9-AB80-C81B-3D7C-2B0A5C2BCE1D}"/>
              </a:ext>
            </a:extLst>
          </p:cNvPr>
          <p:cNvSpPr txBox="1"/>
          <p:nvPr/>
        </p:nvSpPr>
        <p:spPr>
          <a:xfrm>
            <a:off x="7893199" y="4243620"/>
            <a:ext cx="618824" cy="369332"/>
          </a:xfrm>
          <a:prstGeom prst="rect">
            <a:avLst/>
          </a:prstGeom>
          <a:noFill/>
        </p:spPr>
        <p:txBody>
          <a:bodyPr wrap="none" rtlCol="0">
            <a:spAutoFit/>
          </a:bodyPr>
          <a:lstStyle/>
          <a:p>
            <a:r>
              <a:rPr lang="en-US" dirty="0"/>
              <a:t>total</a:t>
            </a:r>
          </a:p>
        </p:txBody>
      </p:sp>
      <p:sp>
        <p:nvSpPr>
          <p:cNvPr id="41" name="Magnetic Disk 40">
            <a:extLst>
              <a:ext uri="{FF2B5EF4-FFF2-40B4-BE49-F238E27FC236}">
                <a16:creationId xmlns:a16="http://schemas.microsoft.com/office/drawing/2014/main" id="{F91129EE-373E-267E-FF5A-971AD4EAF0BE}"/>
              </a:ext>
            </a:extLst>
          </p:cNvPr>
          <p:cNvSpPr/>
          <p:nvPr/>
        </p:nvSpPr>
        <p:spPr>
          <a:xfrm>
            <a:off x="3169361" y="417197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BEDBAB69-DAB0-7627-DF21-9B8EBF556027}"/>
              </a:ext>
            </a:extLst>
          </p:cNvPr>
          <p:cNvSpPr txBox="1"/>
          <p:nvPr/>
        </p:nvSpPr>
        <p:spPr>
          <a:xfrm>
            <a:off x="3391762" y="4110595"/>
            <a:ext cx="1205458" cy="369332"/>
          </a:xfrm>
          <a:prstGeom prst="rect">
            <a:avLst/>
          </a:prstGeom>
          <a:noFill/>
        </p:spPr>
        <p:txBody>
          <a:bodyPr wrap="none" rtlCol="0">
            <a:spAutoFit/>
          </a:bodyPr>
          <a:lstStyle/>
          <a:p>
            <a:r>
              <a:rPr lang="en-US" dirty="0" err="1"/>
              <a:t>dayofweek</a:t>
            </a:r>
            <a:endParaRPr lang="en-US" dirty="0"/>
          </a:p>
        </p:txBody>
      </p:sp>
      <p:sp>
        <p:nvSpPr>
          <p:cNvPr id="43" name="Diamond 42">
            <a:extLst>
              <a:ext uri="{FF2B5EF4-FFF2-40B4-BE49-F238E27FC236}">
                <a16:creationId xmlns:a16="http://schemas.microsoft.com/office/drawing/2014/main" id="{B50D8297-2E5E-33B2-7BB9-CB55EA9F2BCF}"/>
              </a:ext>
            </a:extLst>
          </p:cNvPr>
          <p:cNvSpPr/>
          <p:nvPr/>
        </p:nvSpPr>
        <p:spPr>
          <a:xfrm>
            <a:off x="4699966" y="2793584"/>
            <a:ext cx="622047" cy="39780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44" name="TextBox 43">
            <a:extLst>
              <a:ext uri="{FF2B5EF4-FFF2-40B4-BE49-F238E27FC236}">
                <a16:creationId xmlns:a16="http://schemas.microsoft.com/office/drawing/2014/main" id="{1C126C3A-05C2-5A53-346A-2DECE53DF048}"/>
              </a:ext>
            </a:extLst>
          </p:cNvPr>
          <p:cNvSpPr txBox="1"/>
          <p:nvPr/>
        </p:nvSpPr>
        <p:spPr>
          <a:xfrm>
            <a:off x="5311000" y="2793584"/>
            <a:ext cx="2486258" cy="646331"/>
          </a:xfrm>
          <a:prstGeom prst="rect">
            <a:avLst/>
          </a:prstGeom>
          <a:noFill/>
        </p:spPr>
        <p:txBody>
          <a:bodyPr wrap="none" rtlCol="0">
            <a:spAutoFit/>
          </a:bodyPr>
          <a:lstStyle/>
          <a:p>
            <a:r>
              <a:rPr lang="en-US" dirty="0" err="1"/>
              <a:t>Dayofweek</a:t>
            </a:r>
            <a:r>
              <a:rPr lang="en-US" dirty="0"/>
              <a:t> == T(2)/W(3)</a:t>
            </a:r>
          </a:p>
          <a:p>
            <a:r>
              <a:rPr lang="en-US" dirty="0"/>
              <a:t>And subtotal &gt; 50</a:t>
            </a:r>
          </a:p>
        </p:txBody>
      </p:sp>
      <p:sp>
        <p:nvSpPr>
          <p:cNvPr id="45" name="Magnetic Disk 44">
            <a:extLst>
              <a:ext uri="{FF2B5EF4-FFF2-40B4-BE49-F238E27FC236}">
                <a16:creationId xmlns:a16="http://schemas.microsoft.com/office/drawing/2014/main" id="{03DA52B4-B256-AE2E-FDE6-31DCA57994EB}"/>
              </a:ext>
            </a:extLst>
          </p:cNvPr>
          <p:cNvSpPr/>
          <p:nvPr/>
        </p:nvSpPr>
        <p:spPr>
          <a:xfrm>
            <a:off x="5322198" y="337550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FF7182B-918A-0261-E239-6A99B45019A7}"/>
              </a:ext>
            </a:extLst>
          </p:cNvPr>
          <p:cNvSpPr txBox="1"/>
          <p:nvPr/>
        </p:nvSpPr>
        <p:spPr>
          <a:xfrm>
            <a:off x="5544599" y="3314125"/>
            <a:ext cx="1953099" cy="369332"/>
          </a:xfrm>
          <a:prstGeom prst="rect">
            <a:avLst/>
          </a:prstGeom>
          <a:noFill/>
        </p:spPr>
        <p:txBody>
          <a:bodyPr wrap="none" rtlCol="0">
            <a:spAutoFit/>
          </a:bodyPr>
          <a:lstStyle/>
          <a:p>
            <a:r>
              <a:rPr lang="en-US" dirty="0" err="1"/>
              <a:t>Discount_ratio</a:t>
            </a:r>
            <a:r>
              <a:rPr lang="en-US" dirty="0"/>
              <a:t> = .1</a:t>
            </a:r>
          </a:p>
        </p:txBody>
      </p:sp>
      <p:sp>
        <p:nvSpPr>
          <p:cNvPr id="47" name="Magnetic Disk 46">
            <a:extLst>
              <a:ext uri="{FF2B5EF4-FFF2-40B4-BE49-F238E27FC236}">
                <a16:creationId xmlns:a16="http://schemas.microsoft.com/office/drawing/2014/main" id="{DC3DC4E2-383E-CBF6-7C95-0076FD96DBF8}"/>
              </a:ext>
            </a:extLst>
          </p:cNvPr>
          <p:cNvSpPr/>
          <p:nvPr/>
        </p:nvSpPr>
        <p:spPr>
          <a:xfrm>
            <a:off x="5322198" y="36882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DB770F3C-068E-2842-977A-308F5A62CB3B}"/>
              </a:ext>
            </a:extLst>
          </p:cNvPr>
          <p:cNvSpPr txBox="1"/>
          <p:nvPr/>
        </p:nvSpPr>
        <p:spPr>
          <a:xfrm>
            <a:off x="5544599" y="3626872"/>
            <a:ext cx="1895391" cy="369332"/>
          </a:xfrm>
          <a:prstGeom prst="rect">
            <a:avLst/>
          </a:prstGeom>
          <a:noFill/>
        </p:spPr>
        <p:txBody>
          <a:bodyPr wrap="none" rtlCol="0">
            <a:spAutoFit/>
          </a:bodyPr>
          <a:lstStyle/>
          <a:p>
            <a:r>
              <a:rPr lang="en-US" dirty="0" err="1"/>
              <a:t>Discount_ratio</a:t>
            </a:r>
            <a:r>
              <a:rPr lang="en-US" dirty="0"/>
              <a:t> = 0</a:t>
            </a:r>
          </a:p>
        </p:txBody>
      </p:sp>
      <p:sp>
        <p:nvSpPr>
          <p:cNvPr id="21" name="Explosion 1 20">
            <a:extLst>
              <a:ext uri="{FF2B5EF4-FFF2-40B4-BE49-F238E27FC236}">
                <a16:creationId xmlns:a16="http://schemas.microsoft.com/office/drawing/2014/main" id="{27E0C008-EA02-C087-DD65-F4851FD9D196}"/>
              </a:ext>
            </a:extLst>
          </p:cNvPr>
          <p:cNvSpPr/>
          <p:nvPr/>
        </p:nvSpPr>
        <p:spPr>
          <a:xfrm>
            <a:off x="3248065" y="4398831"/>
            <a:ext cx="1242030" cy="102350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5" name="Magnetic Disk 14">
            <a:extLst>
              <a:ext uri="{FF2B5EF4-FFF2-40B4-BE49-F238E27FC236}">
                <a16:creationId xmlns:a16="http://schemas.microsoft.com/office/drawing/2014/main" id="{E7749FDC-0A64-2B46-4C3B-5CCE156CEA37}"/>
              </a:ext>
            </a:extLst>
          </p:cNvPr>
          <p:cNvSpPr/>
          <p:nvPr/>
        </p:nvSpPr>
        <p:spPr>
          <a:xfrm>
            <a:off x="7670798" y="35382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Magnetic Disk 21">
            <a:extLst>
              <a:ext uri="{FF2B5EF4-FFF2-40B4-BE49-F238E27FC236}">
                <a16:creationId xmlns:a16="http://schemas.microsoft.com/office/drawing/2014/main" id="{84E966B9-3D6E-E2D4-8334-8E3EBE8F191F}"/>
              </a:ext>
            </a:extLst>
          </p:cNvPr>
          <p:cNvSpPr/>
          <p:nvPr/>
        </p:nvSpPr>
        <p:spPr>
          <a:xfrm>
            <a:off x="7670798" y="391679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Magnetic Disk 22">
            <a:extLst>
              <a:ext uri="{FF2B5EF4-FFF2-40B4-BE49-F238E27FC236}">
                <a16:creationId xmlns:a16="http://schemas.microsoft.com/office/drawing/2014/main" id="{FEBBE8F1-D5A0-FEB4-4271-682B93455E0D}"/>
              </a:ext>
            </a:extLst>
          </p:cNvPr>
          <p:cNvSpPr/>
          <p:nvPr/>
        </p:nvSpPr>
        <p:spPr>
          <a:xfrm>
            <a:off x="7670798" y="430500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3C675405-AB26-449F-01BB-C3C157EA5106}"/>
              </a:ext>
            </a:extLst>
          </p:cNvPr>
          <p:cNvSpPr txBox="1"/>
          <p:nvPr/>
        </p:nvSpPr>
        <p:spPr>
          <a:xfrm>
            <a:off x="7569876" y="3490522"/>
            <a:ext cx="473206" cy="369332"/>
          </a:xfrm>
          <a:prstGeom prst="rect">
            <a:avLst/>
          </a:prstGeom>
          <a:noFill/>
        </p:spPr>
        <p:txBody>
          <a:bodyPr wrap="none" rtlCol="0">
            <a:spAutoFit/>
          </a:bodyPr>
          <a:lstStyle/>
          <a:p>
            <a:r>
              <a:rPr lang="en-US" dirty="0"/>
              <a:t>#.#</a:t>
            </a:r>
          </a:p>
        </p:txBody>
      </p:sp>
      <p:sp>
        <p:nvSpPr>
          <p:cNvPr id="25" name="TextBox 24">
            <a:extLst>
              <a:ext uri="{FF2B5EF4-FFF2-40B4-BE49-F238E27FC236}">
                <a16:creationId xmlns:a16="http://schemas.microsoft.com/office/drawing/2014/main" id="{80C9CB97-23FE-F09E-DFF9-7809BBB5E320}"/>
              </a:ext>
            </a:extLst>
          </p:cNvPr>
          <p:cNvSpPr txBox="1"/>
          <p:nvPr/>
        </p:nvSpPr>
        <p:spPr>
          <a:xfrm>
            <a:off x="7562125" y="3871468"/>
            <a:ext cx="473206" cy="369332"/>
          </a:xfrm>
          <a:prstGeom prst="rect">
            <a:avLst/>
          </a:prstGeom>
          <a:noFill/>
        </p:spPr>
        <p:txBody>
          <a:bodyPr wrap="none" rtlCol="0">
            <a:spAutoFit/>
          </a:bodyPr>
          <a:lstStyle/>
          <a:p>
            <a:r>
              <a:rPr lang="en-US" dirty="0"/>
              <a:t>#.#</a:t>
            </a:r>
          </a:p>
        </p:txBody>
      </p:sp>
      <p:sp>
        <p:nvSpPr>
          <p:cNvPr id="26" name="TextBox 25">
            <a:extLst>
              <a:ext uri="{FF2B5EF4-FFF2-40B4-BE49-F238E27FC236}">
                <a16:creationId xmlns:a16="http://schemas.microsoft.com/office/drawing/2014/main" id="{B544DA11-16C1-E132-90B4-90FDD5CD5085}"/>
              </a:ext>
            </a:extLst>
          </p:cNvPr>
          <p:cNvSpPr txBox="1"/>
          <p:nvPr/>
        </p:nvSpPr>
        <p:spPr>
          <a:xfrm>
            <a:off x="7569876" y="4222182"/>
            <a:ext cx="473206"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1302823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CD460322-4AB1-FA07-B88C-45431A329CE7}"/>
              </a:ext>
            </a:extLst>
          </p:cNvPr>
          <p:cNvPicPr>
            <a:picLocks noChangeAspect="1"/>
          </p:cNvPicPr>
          <p:nvPr/>
        </p:nvPicPr>
        <p:blipFill>
          <a:blip r:embed="rId3"/>
          <a:stretch>
            <a:fillRect/>
          </a:stretch>
        </p:blipFill>
        <p:spPr>
          <a:xfrm>
            <a:off x="4345970" y="133563"/>
            <a:ext cx="2480366" cy="1679825"/>
          </a:xfrm>
          <a:prstGeom prst="rect">
            <a:avLst/>
          </a:prstGeom>
        </p:spPr>
      </p:pic>
      <p:pic>
        <p:nvPicPr>
          <p:cNvPr id="4" name="Picture 3">
            <a:extLst>
              <a:ext uri="{FF2B5EF4-FFF2-40B4-BE49-F238E27FC236}">
                <a16:creationId xmlns:a16="http://schemas.microsoft.com/office/drawing/2014/main" id="{33BD84FF-DB95-4291-D3F6-25AD5622D1CE}"/>
              </a:ext>
            </a:extLst>
          </p:cNvPr>
          <p:cNvPicPr>
            <a:picLocks noChangeAspect="1"/>
          </p:cNvPicPr>
          <p:nvPr/>
        </p:nvPicPr>
        <p:blipFill>
          <a:blip r:embed="rId4"/>
          <a:stretch>
            <a:fillRect/>
          </a:stretch>
        </p:blipFill>
        <p:spPr>
          <a:xfrm>
            <a:off x="9189471" y="0"/>
            <a:ext cx="2975225" cy="892568"/>
          </a:xfrm>
          <a:prstGeom prst="rect">
            <a:avLst/>
          </a:prstGeom>
        </p:spPr>
      </p:pic>
      <p:pic>
        <p:nvPicPr>
          <p:cNvPr id="5" name="Picture 4">
            <a:extLst>
              <a:ext uri="{FF2B5EF4-FFF2-40B4-BE49-F238E27FC236}">
                <a16:creationId xmlns:a16="http://schemas.microsoft.com/office/drawing/2014/main" id="{505773DC-9B06-B406-F410-8C42753E166F}"/>
              </a:ext>
            </a:extLst>
          </p:cNvPr>
          <p:cNvPicPr>
            <a:picLocks noChangeAspect="1"/>
          </p:cNvPicPr>
          <p:nvPr/>
        </p:nvPicPr>
        <p:blipFill>
          <a:blip r:embed="rId5"/>
          <a:stretch>
            <a:fillRect/>
          </a:stretch>
        </p:blipFill>
        <p:spPr>
          <a:xfrm>
            <a:off x="9189471" y="920820"/>
            <a:ext cx="2673630" cy="892568"/>
          </a:xfrm>
          <a:prstGeom prst="rect">
            <a:avLst/>
          </a:prstGeom>
        </p:spPr>
      </p:pic>
      <p:pic>
        <p:nvPicPr>
          <p:cNvPr id="9" name="Picture 8">
            <a:extLst>
              <a:ext uri="{FF2B5EF4-FFF2-40B4-BE49-F238E27FC236}">
                <a16:creationId xmlns:a16="http://schemas.microsoft.com/office/drawing/2014/main" id="{FB8982F9-91CF-212F-C647-93522BB3599A}"/>
              </a:ext>
            </a:extLst>
          </p:cNvPr>
          <p:cNvPicPr>
            <a:picLocks noChangeAspect="1"/>
          </p:cNvPicPr>
          <p:nvPr/>
        </p:nvPicPr>
        <p:blipFill>
          <a:blip r:embed="rId6"/>
          <a:stretch>
            <a:fillRect/>
          </a:stretch>
        </p:blipFill>
        <p:spPr>
          <a:xfrm>
            <a:off x="235504" y="0"/>
            <a:ext cx="2369354" cy="1890403"/>
          </a:xfrm>
          <a:prstGeom prst="rect">
            <a:avLst/>
          </a:prstGeom>
        </p:spPr>
      </p:pic>
      <p:sp>
        <p:nvSpPr>
          <p:cNvPr id="10" name="Rectangle 9">
            <a:extLst>
              <a:ext uri="{FF2B5EF4-FFF2-40B4-BE49-F238E27FC236}">
                <a16:creationId xmlns:a16="http://schemas.microsoft.com/office/drawing/2014/main" id="{96D927D2-A5B2-01F0-FEE1-25A3D4CA87BD}"/>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Get_subtotal</a:t>
            </a:r>
            <a:r>
              <a:rPr lang="en-US" dirty="0"/>
              <a:t>()</a:t>
            </a:r>
          </a:p>
        </p:txBody>
      </p:sp>
      <p:sp>
        <p:nvSpPr>
          <p:cNvPr id="11" name="Magnetic Disk 10">
            <a:extLst>
              <a:ext uri="{FF2B5EF4-FFF2-40B4-BE49-F238E27FC236}">
                <a16:creationId xmlns:a16="http://schemas.microsoft.com/office/drawing/2014/main" id="{E8294FFC-57C0-0F22-18D2-B53D398EEA5B}"/>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4E9ADD4-D9AE-2F9C-8475-2A356A0C4B41}"/>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6" name="Magnetic Disk 15">
            <a:extLst>
              <a:ext uri="{FF2B5EF4-FFF2-40B4-BE49-F238E27FC236}">
                <a16:creationId xmlns:a16="http://schemas.microsoft.com/office/drawing/2014/main" id="{78287A5F-9010-8A98-4CFC-2F70FD0984D8}"/>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E635500-D5D0-8D55-9143-F9498ED5BFBD}"/>
              </a:ext>
            </a:extLst>
          </p:cNvPr>
          <p:cNvSpPr txBox="1"/>
          <p:nvPr/>
        </p:nvSpPr>
        <p:spPr>
          <a:xfrm>
            <a:off x="3274285" y="2623514"/>
            <a:ext cx="951222" cy="369332"/>
          </a:xfrm>
          <a:prstGeom prst="rect">
            <a:avLst/>
          </a:prstGeom>
          <a:noFill/>
        </p:spPr>
        <p:txBody>
          <a:bodyPr wrap="none" rtlCol="0">
            <a:spAutoFit/>
          </a:bodyPr>
          <a:lstStyle/>
          <a:p>
            <a:r>
              <a:rPr lang="en-US" dirty="0"/>
              <a:t>subtotal</a:t>
            </a:r>
          </a:p>
        </p:txBody>
      </p:sp>
      <p:cxnSp>
        <p:nvCxnSpPr>
          <p:cNvPr id="20" name="Curved Connector 19">
            <a:extLst>
              <a:ext uri="{FF2B5EF4-FFF2-40B4-BE49-F238E27FC236}">
                <a16:creationId xmlns:a16="http://schemas.microsoft.com/office/drawing/2014/main" id="{F68FC045-DD94-8E88-4C71-FDDFC1180364}"/>
              </a:ext>
            </a:extLst>
          </p:cNvPr>
          <p:cNvCxnSpPr>
            <a:cxnSpLocks/>
            <a:stCxn id="11" idx="1"/>
            <a:endCxn id="16"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32" name="Rectangle 31">
            <a:extLst>
              <a:ext uri="{FF2B5EF4-FFF2-40B4-BE49-F238E27FC236}">
                <a16:creationId xmlns:a16="http://schemas.microsoft.com/office/drawing/2014/main" id="{33EFF022-263A-93A1-DBBE-6635501CEA49}"/>
              </a:ext>
            </a:extLst>
          </p:cNvPr>
          <p:cNvSpPr/>
          <p:nvPr/>
        </p:nvSpPr>
        <p:spPr>
          <a:xfrm>
            <a:off x="9260143" y="351891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display_discount_amount</a:t>
            </a:r>
            <a:r>
              <a:rPr lang="en-US" dirty="0"/>
              <a:t>()</a:t>
            </a:r>
          </a:p>
        </p:txBody>
      </p:sp>
      <p:sp>
        <p:nvSpPr>
          <p:cNvPr id="33" name="Magnetic Disk 32">
            <a:extLst>
              <a:ext uri="{FF2B5EF4-FFF2-40B4-BE49-F238E27FC236}">
                <a16:creationId xmlns:a16="http://schemas.microsoft.com/office/drawing/2014/main" id="{564C79BA-63BA-0AE3-C4A2-B77AB3D5E070}"/>
              </a:ext>
            </a:extLst>
          </p:cNvPr>
          <p:cNvSpPr/>
          <p:nvPr/>
        </p:nvSpPr>
        <p:spPr>
          <a:xfrm rot="16200000">
            <a:off x="9069269" y="351014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8C2E835-4AE3-01CB-5F1D-498059CB298B}"/>
              </a:ext>
            </a:extLst>
          </p:cNvPr>
          <p:cNvSpPr/>
          <p:nvPr/>
        </p:nvSpPr>
        <p:spPr>
          <a:xfrm>
            <a:off x="9260142" y="391789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display_sales_tax</a:t>
            </a:r>
            <a:r>
              <a:rPr lang="en-US" dirty="0"/>
              <a:t>()</a:t>
            </a:r>
          </a:p>
        </p:txBody>
      </p:sp>
      <p:sp>
        <p:nvSpPr>
          <p:cNvPr id="35" name="Magnetic Disk 34">
            <a:extLst>
              <a:ext uri="{FF2B5EF4-FFF2-40B4-BE49-F238E27FC236}">
                <a16:creationId xmlns:a16="http://schemas.microsoft.com/office/drawing/2014/main" id="{E0AFDD86-F835-D3C1-E7F0-7202261B98B0}"/>
              </a:ext>
            </a:extLst>
          </p:cNvPr>
          <p:cNvSpPr/>
          <p:nvPr/>
        </p:nvSpPr>
        <p:spPr>
          <a:xfrm rot="16200000">
            <a:off x="9069268" y="390912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C28EF27-1011-33DF-46C4-34901569D889}"/>
              </a:ext>
            </a:extLst>
          </p:cNvPr>
          <p:cNvSpPr/>
          <p:nvPr/>
        </p:nvSpPr>
        <p:spPr>
          <a:xfrm>
            <a:off x="9260142" y="4295261"/>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display_total</a:t>
            </a:r>
            <a:r>
              <a:rPr lang="en-US" dirty="0"/>
              <a:t>()</a:t>
            </a:r>
          </a:p>
        </p:txBody>
      </p:sp>
      <p:sp>
        <p:nvSpPr>
          <p:cNvPr id="37" name="Magnetic Disk 36">
            <a:extLst>
              <a:ext uri="{FF2B5EF4-FFF2-40B4-BE49-F238E27FC236}">
                <a16:creationId xmlns:a16="http://schemas.microsoft.com/office/drawing/2014/main" id="{4B922311-6AF0-57CF-7DAB-510379C681EB}"/>
              </a:ext>
            </a:extLst>
          </p:cNvPr>
          <p:cNvSpPr/>
          <p:nvPr/>
        </p:nvSpPr>
        <p:spPr>
          <a:xfrm rot="16200000">
            <a:off x="9069268" y="428649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agnetic Disk 12">
            <a:extLst>
              <a:ext uri="{FF2B5EF4-FFF2-40B4-BE49-F238E27FC236}">
                <a16:creationId xmlns:a16="http://schemas.microsoft.com/office/drawing/2014/main" id="{C211945C-6F2C-4969-CC33-01CB62B28ED3}"/>
              </a:ext>
            </a:extLst>
          </p:cNvPr>
          <p:cNvSpPr/>
          <p:nvPr/>
        </p:nvSpPr>
        <p:spPr>
          <a:xfrm>
            <a:off x="7670798" y="35382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93FD2275-A2F3-1C10-C5C1-39848A5984F2}"/>
              </a:ext>
            </a:extLst>
          </p:cNvPr>
          <p:cNvSpPr txBox="1"/>
          <p:nvPr/>
        </p:nvSpPr>
        <p:spPr>
          <a:xfrm>
            <a:off x="7893199" y="3476896"/>
            <a:ext cx="985334" cy="369332"/>
          </a:xfrm>
          <a:prstGeom prst="rect">
            <a:avLst/>
          </a:prstGeom>
          <a:noFill/>
        </p:spPr>
        <p:txBody>
          <a:bodyPr wrap="none" rtlCol="0">
            <a:spAutoFit/>
          </a:bodyPr>
          <a:lstStyle/>
          <a:p>
            <a:r>
              <a:rPr lang="en-US" dirty="0"/>
              <a:t>discount</a:t>
            </a:r>
          </a:p>
        </p:txBody>
      </p:sp>
      <p:sp>
        <p:nvSpPr>
          <p:cNvPr id="18" name="Magnetic Disk 17">
            <a:extLst>
              <a:ext uri="{FF2B5EF4-FFF2-40B4-BE49-F238E27FC236}">
                <a16:creationId xmlns:a16="http://schemas.microsoft.com/office/drawing/2014/main" id="{CCEEEA71-13D0-0776-3B3A-DBE0EADBE222}"/>
              </a:ext>
            </a:extLst>
          </p:cNvPr>
          <p:cNvSpPr/>
          <p:nvPr/>
        </p:nvSpPr>
        <p:spPr>
          <a:xfrm>
            <a:off x="7670798" y="391679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64CA467F-580A-E854-2CA5-42FE02ACB2BD}"/>
              </a:ext>
            </a:extLst>
          </p:cNvPr>
          <p:cNvSpPr txBox="1"/>
          <p:nvPr/>
        </p:nvSpPr>
        <p:spPr>
          <a:xfrm>
            <a:off x="7893199" y="3855413"/>
            <a:ext cx="922560" cy="369332"/>
          </a:xfrm>
          <a:prstGeom prst="rect">
            <a:avLst/>
          </a:prstGeom>
          <a:noFill/>
        </p:spPr>
        <p:txBody>
          <a:bodyPr wrap="none" rtlCol="0">
            <a:spAutoFit/>
          </a:bodyPr>
          <a:lstStyle/>
          <a:p>
            <a:r>
              <a:rPr lang="en-US" dirty="0" err="1"/>
              <a:t>salestax</a:t>
            </a:r>
            <a:endParaRPr lang="en-US" dirty="0"/>
          </a:p>
        </p:txBody>
      </p:sp>
      <p:sp>
        <p:nvSpPr>
          <p:cNvPr id="38" name="Magnetic Disk 37">
            <a:extLst>
              <a:ext uri="{FF2B5EF4-FFF2-40B4-BE49-F238E27FC236}">
                <a16:creationId xmlns:a16="http://schemas.microsoft.com/office/drawing/2014/main" id="{533A2B72-0D83-B1A1-6D7D-12E2D3CCC94B}"/>
              </a:ext>
            </a:extLst>
          </p:cNvPr>
          <p:cNvSpPr/>
          <p:nvPr/>
        </p:nvSpPr>
        <p:spPr>
          <a:xfrm>
            <a:off x="7670798" y="430500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35BD00A9-AB80-C81B-3D7C-2B0A5C2BCE1D}"/>
              </a:ext>
            </a:extLst>
          </p:cNvPr>
          <p:cNvSpPr txBox="1"/>
          <p:nvPr/>
        </p:nvSpPr>
        <p:spPr>
          <a:xfrm>
            <a:off x="7893199" y="4243620"/>
            <a:ext cx="618824" cy="369332"/>
          </a:xfrm>
          <a:prstGeom prst="rect">
            <a:avLst/>
          </a:prstGeom>
          <a:noFill/>
        </p:spPr>
        <p:txBody>
          <a:bodyPr wrap="none" rtlCol="0">
            <a:spAutoFit/>
          </a:bodyPr>
          <a:lstStyle/>
          <a:p>
            <a:r>
              <a:rPr lang="en-US" dirty="0"/>
              <a:t>total</a:t>
            </a:r>
          </a:p>
        </p:txBody>
      </p:sp>
      <p:sp>
        <p:nvSpPr>
          <p:cNvPr id="41" name="Magnetic Disk 40">
            <a:extLst>
              <a:ext uri="{FF2B5EF4-FFF2-40B4-BE49-F238E27FC236}">
                <a16:creationId xmlns:a16="http://schemas.microsoft.com/office/drawing/2014/main" id="{F91129EE-373E-267E-FF5A-971AD4EAF0BE}"/>
              </a:ext>
            </a:extLst>
          </p:cNvPr>
          <p:cNvSpPr/>
          <p:nvPr/>
        </p:nvSpPr>
        <p:spPr>
          <a:xfrm>
            <a:off x="3169361" y="417197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BEDBAB69-DAB0-7627-DF21-9B8EBF556027}"/>
              </a:ext>
            </a:extLst>
          </p:cNvPr>
          <p:cNvSpPr txBox="1"/>
          <p:nvPr/>
        </p:nvSpPr>
        <p:spPr>
          <a:xfrm>
            <a:off x="3391762" y="4110595"/>
            <a:ext cx="1205458" cy="369332"/>
          </a:xfrm>
          <a:prstGeom prst="rect">
            <a:avLst/>
          </a:prstGeom>
          <a:noFill/>
        </p:spPr>
        <p:txBody>
          <a:bodyPr wrap="none" rtlCol="0">
            <a:spAutoFit/>
          </a:bodyPr>
          <a:lstStyle/>
          <a:p>
            <a:r>
              <a:rPr lang="en-US" dirty="0" err="1"/>
              <a:t>dayofweek</a:t>
            </a:r>
            <a:endParaRPr lang="en-US" dirty="0"/>
          </a:p>
        </p:txBody>
      </p:sp>
      <p:sp>
        <p:nvSpPr>
          <p:cNvPr id="43" name="Diamond 42">
            <a:extLst>
              <a:ext uri="{FF2B5EF4-FFF2-40B4-BE49-F238E27FC236}">
                <a16:creationId xmlns:a16="http://schemas.microsoft.com/office/drawing/2014/main" id="{B50D8297-2E5E-33B2-7BB9-CB55EA9F2BCF}"/>
              </a:ext>
            </a:extLst>
          </p:cNvPr>
          <p:cNvSpPr/>
          <p:nvPr/>
        </p:nvSpPr>
        <p:spPr>
          <a:xfrm>
            <a:off x="4699966" y="2793584"/>
            <a:ext cx="622047" cy="39780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44" name="TextBox 43">
            <a:extLst>
              <a:ext uri="{FF2B5EF4-FFF2-40B4-BE49-F238E27FC236}">
                <a16:creationId xmlns:a16="http://schemas.microsoft.com/office/drawing/2014/main" id="{1C126C3A-05C2-5A53-346A-2DECE53DF048}"/>
              </a:ext>
            </a:extLst>
          </p:cNvPr>
          <p:cNvSpPr txBox="1"/>
          <p:nvPr/>
        </p:nvSpPr>
        <p:spPr>
          <a:xfrm>
            <a:off x="5311000" y="2793584"/>
            <a:ext cx="2486258" cy="646331"/>
          </a:xfrm>
          <a:prstGeom prst="rect">
            <a:avLst/>
          </a:prstGeom>
          <a:noFill/>
        </p:spPr>
        <p:txBody>
          <a:bodyPr wrap="none" rtlCol="0">
            <a:spAutoFit/>
          </a:bodyPr>
          <a:lstStyle/>
          <a:p>
            <a:r>
              <a:rPr lang="en-US" dirty="0" err="1"/>
              <a:t>Dayofweek</a:t>
            </a:r>
            <a:r>
              <a:rPr lang="en-US" dirty="0"/>
              <a:t> == T(2)/W(3)</a:t>
            </a:r>
          </a:p>
          <a:p>
            <a:r>
              <a:rPr lang="en-US" dirty="0"/>
              <a:t>Or subtotal &gt; 50</a:t>
            </a:r>
          </a:p>
        </p:txBody>
      </p:sp>
      <p:sp>
        <p:nvSpPr>
          <p:cNvPr id="45" name="Magnetic Disk 44">
            <a:extLst>
              <a:ext uri="{FF2B5EF4-FFF2-40B4-BE49-F238E27FC236}">
                <a16:creationId xmlns:a16="http://schemas.microsoft.com/office/drawing/2014/main" id="{03DA52B4-B256-AE2E-FDE6-31DCA57994EB}"/>
              </a:ext>
            </a:extLst>
          </p:cNvPr>
          <p:cNvSpPr/>
          <p:nvPr/>
        </p:nvSpPr>
        <p:spPr>
          <a:xfrm>
            <a:off x="5322198" y="337550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FF7182B-918A-0261-E239-6A99B45019A7}"/>
              </a:ext>
            </a:extLst>
          </p:cNvPr>
          <p:cNvSpPr txBox="1"/>
          <p:nvPr/>
        </p:nvSpPr>
        <p:spPr>
          <a:xfrm>
            <a:off x="5544599" y="3314125"/>
            <a:ext cx="1953099" cy="369332"/>
          </a:xfrm>
          <a:prstGeom prst="rect">
            <a:avLst/>
          </a:prstGeom>
          <a:noFill/>
        </p:spPr>
        <p:txBody>
          <a:bodyPr wrap="none" rtlCol="0">
            <a:spAutoFit/>
          </a:bodyPr>
          <a:lstStyle/>
          <a:p>
            <a:r>
              <a:rPr lang="en-US" dirty="0" err="1"/>
              <a:t>Discount_ratio</a:t>
            </a:r>
            <a:r>
              <a:rPr lang="en-US" dirty="0"/>
              <a:t> = .1</a:t>
            </a:r>
          </a:p>
        </p:txBody>
      </p:sp>
      <p:sp>
        <p:nvSpPr>
          <p:cNvPr id="47" name="Magnetic Disk 46">
            <a:extLst>
              <a:ext uri="{FF2B5EF4-FFF2-40B4-BE49-F238E27FC236}">
                <a16:creationId xmlns:a16="http://schemas.microsoft.com/office/drawing/2014/main" id="{DC3DC4E2-383E-CBF6-7C95-0076FD96DBF8}"/>
              </a:ext>
            </a:extLst>
          </p:cNvPr>
          <p:cNvSpPr/>
          <p:nvPr/>
        </p:nvSpPr>
        <p:spPr>
          <a:xfrm>
            <a:off x="5322198" y="36882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DB770F3C-068E-2842-977A-308F5A62CB3B}"/>
              </a:ext>
            </a:extLst>
          </p:cNvPr>
          <p:cNvSpPr txBox="1"/>
          <p:nvPr/>
        </p:nvSpPr>
        <p:spPr>
          <a:xfrm>
            <a:off x="5544599" y="3626872"/>
            <a:ext cx="1895391" cy="369332"/>
          </a:xfrm>
          <a:prstGeom prst="rect">
            <a:avLst/>
          </a:prstGeom>
          <a:noFill/>
        </p:spPr>
        <p:txBody>
          <a:bodyPr wrap="none" rtlCol="0">
            <a:spAutoFit/>
          </a:bodyPr>
          <a:lstStyle/>
          <a:p>
            <a:r>
              <a:rPr lang="en-US" dirty="0" err="1"/>
              <a:t>Discount_ratio</a:t>
            </a:r>
            <a:r>
              <a:rPr lang="en-US" dirty="0"/>
              <a:t> = 0</a:t>
            </a:r>
          </a:p>
        </p:txBody>
      </p:sp>
      <p:pic>
        <p:nvPicPr>
          <p:cNvPr id="15" name="Picture 14">
            <a:extLst>
              <a:ext uri="{FF2B5EF4-FFF2-40B4-BE49-F238E27FC236}">
                <a16:creationId xmlns:a16="http://schemas.microsoft.com/office/drawing/2014/main" id="{63D7D542-325B-19C3-834D-EC74200DC7DC}"/>
              </a:ext>
            </a:extLst>
          </p:cNvPr>
          <p:cNvPicPr>
            <a:picLocks noChangeAspect="1"/>
          </p:cNvPicPr>
          <p:nvPr/>
        </p:nvPicPr>
        <p:blipFill>
          <a:blip r:embed="rId3"/>
          <a:stretch>
            <a:fillRect/>
          </a:stretch>
        </p:blipFill>
        <p:spPr>
          <a:xfrm>
            <a:off x="2632312" y="2091224"/>
            <a:ext cx="5673488" cy="3842363"/>
          </a:xfrm>
          <a:prstGeom prst="rect">
            <a:avLst/>
          </a:prstGeom>
        </p:spPr>
      </p:pic>
    </p:spTree>
    <p:extLst>
      <p:ext uri="{BB962C8B-B14F-4D97-AF65-F5344CB8AC3E}">
        <p14:creationId xmlns:p14="http://schemas.microsoft.com/office/powerpoint/2010/main" val="907677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CD460322-4AB1-FA07-B88C-45431A329CE7}"/>
              </a:ext>
            </a:extLst>
          </p:cNvPr>
          <p:cNvPicPr>
            <a:picLocks noChangeAspect="1"/>
          </p:cNvPicPr>
          <p:nvPr/>
        </p:nvPicPr>
        <p:blipFill>
          <a:blip r:embed="rId3"/>
          <a:stretch>
            <a:fillRect/>
          </a:stretch>
        </p:blipFill>
        <p:spPr>
          <a:xfrm>
            <a:off x="4345970" y="133563"/>
            <a:ext cx="2480366" cy="1679825"/>
          </a:xfrm>
          <a:prstGeom prst="rect">
            <a:avLst/>
          </a:prstGeom>
        </p:spPr>
      </p:pic>
      <p:pic>
        <p:nvPicPr>
          <p:cNvPr id="4" name="Picture 3">
            <a:extLst>
              <a:ext uri="{FF2B5EF4-FFF2-40B4-BE49-F238E27FC236}">
                <a16:creationId xmlns:a16="http://schemas.microsoft.com/office/drawing/2014/main" id="{33BD84FF-DB95-4291-D3F6-25AD5622D1CE}"/>
              </a:ext>
            </a:extLst>
          </p:cNvPr>
          <p:cNvPicPr>
            <a:picLocks noChangeAspect="1"/>
          </p:cNvPicPr>
          <p:nvPr/>
        </p:nvPicPr>
        <p:blipFill>
          <a:blip r:embed="rId4"/>
          <a:stretch>
            <a:fillRect/>
          </a:stretch>
        </p:blipFill>
        <p:spPr>
          <a:xfrm>
            <a:off x="9189471" y="0"/>
            <a:ext cx="2975225" cy="892568"/>
          </a:xfrm>
          <a:prstGeom prst="rect">
            <a:avLst/>
          </a:prstGeom>
        </p:spPr>
      </p:pic>
      <p:pic>
        <p:nvPicPr>
          <p:cNvPr id="5" name="Picture 4">
            <a:extLst>
              <a:ext uri="{FF2B5EF4-FFF2-40B4-BE49-F238E27FC236}">
                <a16:creationId xmlns:a16="http://schemas.microsoft.com/office/drawing/2014/main" id="{505773DC-9B06-B406-F410-8C42753E166F}"/>
              </a:ext>
            </a:extLst>
          </p:cNvPr>
          <p:cNvPicPr>
            <a:picLocks noChangeAspect="1"/>
          </p:cNvPicPr>
          <p:nvPr/>
        </p:nvPicPr>
        <p:blipFill>
          <a:blip r:embed="rId5"/>
          <a:stretch>
            <a:fillRect/>
          </a:stretch>
        </p:blipFill>
        <p:spPr>
          <a:xfrm>
            <a:off x="9189471" y="920820"/>
            <a:ext cx="2673630" cy="892568"/>
          </a:xfrm>
          <a:prstGeom prst="rect">
            <a:avLst/>
          </a:prstGeom>
        </p:spPr>
      </p:pic>
      <p:pic>
        <p:nvPicPr>
          <p:cNvPr id="9" name="Picture 8">
            <a:extLst>
              <a:ext uri="{FF2B5EF4-FFF2-40B4-BE49-F238E27FC236}">
                <a16:creationId xmlns:a16="http://schemas.microsoft.com/office/drawing/2014/main" id="{FB8982F9-91CF-212F-C647-93522BB3599A}"/>
              </a:ext>
            </a:extLst>
          </p:cNvPr>
          <p:cNvPicPr>
            <a:picLocks noChangeAspect="1"/>
          </p:cNvPicPr>
          <p:nvPr/>
        </p:nvPicPr>
        <p:blipFill>
          <a:blip r:embed="rId6"/>
          <a:stretch>
            <a:fillRect/>
          </a:stretch>
        </p:blipFill>
        <p:spPr>
          <a:xfrm>
            <a:off x="235504" y="0"/>
            <a:ext cx="2369354" cy="1890403"/>
          </a:xfrm>
          <a:prstGeom prst="rect">
            <a:avLst/>
          </a:prstGeom>
        </p:spPr>
      </p:pic>
      <p:sp>
        <p:nvSpPr>
          <p:cNvPr id="10" name="Rectangle 9">
            <a:extLst>
              <a:ext uri="{FF2B5EF4-FFF2-40B4-BE49-F238E27FC236}">
                <a16:creationId xmlns:a16="http://schemas.microsoft.com/office/drawing/2014/main" id="{96D927D2-A5B2-01F0-FEE1-25A3D4CA87BD}"/>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Get_subtotal</a:t>
            </a:r>
            <a:r>
              <a:rPr lang="en-US" dirty="0"/>
              <a:t>()</a:t>
            </a:r>
          </a:p>
        </p:txBody>
      </p:sp>
      <p:sp>
        <p:nvSpPr>
          <p:cNvPr id="11" name="Magnetic Disk 10">
            <a:extLst>
              <a:ext uri="{FF2B5EF4-FFF2-40B4-BE49-F238E27FC236}">
                <a16:creationId xmlns:a16="http://schemas.microsoft.com/office/drawing/2014/main" id="{E8294FFC-57C0-0F22-18D2-B53D398EEA5B}"/>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4E9ADD4-D9AE-2F9C-8475-2A356A0C4B41}"/>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6" name="Magnetic Disk 15">
            <a:extLst>
              <a:ext uri="{FF2B5EF4-FFF2-40B4-BE49-F238E27FC236}">
                <a16:creationId xmlns:a16="http://schemas.microsoft.com/office/drawing/2014/main" id="{78287A5F-9010-8A98-4CFC-2F70FD0984D8}"/>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E635500-D5D0-8D55-9143-F9498ED5BFBD}"/>
              </a:ext>
            </a:extLst>
          </p:cNvPr>
          <p:cNvSpPr txBox="1"/>
          <p:nvPr/>
        </p:nvSpPr>
        <p:spPr>
          <a:xfrm>
            <a:off x="3274285" y="2623514"/>
            <a:ext cx="951222" cy="369332"/>
          </a:xfrm>
          <a:prstGeom prst="rect">
            <a:avLst/>
          </a:prstGeom>
          <a:noFill/>
        </p:spPr>
        <p:txBody>
          <a:bodyPr wrap="none" rtlCol="0">
            <a:spAutoFit/>
          </a:bodyPr>
          <a:lstStyle/>
          <a:p>
            <a:r>
              <a:rPr lang="en-US" dirty="0"/>
              <a:t>subtotal</a:t>
            </a:r>
          </a:p>
        </p:txBody>
      </p:sp>
      <p:cxnSp>
        <p:nvCxnSpPr>
          <p:cNvPr id="20" name="Curved Connector 19">
            <a:extLst>
              <a:ext uri="{FF2B5EF4-FFF2-40B4-BE49-F238E27FC236}">
                <a16:creationId xmlns:a16="http://schemas.microsoft.com/office/drawing/2014/main" id="{F68FC045-DD94-8E88-4C71-FDDFC1180364}"/>
              </a:ext>
            </a:extLst>
          </p:cNvPr>
          <p:cNvCxnSpPr>
            <a:cxnSpLocks/>
            <a:stCxn id="11" idx="1"/>
            <a:endCxn id="16"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22" name="Rectangle 21">
            <a:extLst>
              <a:ext uri="{FF2B5EF4-FFF2-40B4-BE49-F238E27FC236}">
                <a16:creationId xmlns:a16="http://schemas.microsoft.com/office/drawing/2014/main" id="{9ADA13CC-511A-657C-D026-8F8CD57A63ED}"/>
              </a:ext>
            </a:extLst>
          </p:cNvPr>
          <p:cNvSpPr/>
          <p:nvPr/>
        </p:nvSpPr>
        <p:spPr>
          <a:xfrm>
            <a:off x="2850317" y="6231717"/>
            <a:ext cx="5913649" cy="62628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datetime</a:t>
            </a:r>
          </a:p>
        </p:txBody>
      </p:sp>
      <p:sp>
        <p:nvSpPr>
          <p:cNvPr id="23" name="Rectangle 22">
            <a:extLst>
              <a:ext uri="{FF2B5EF4-FFF2-40B4-BE49-F238E27FC236}">
                <a16:creationId xmlns:a16="http://schemas.microsoft.com/office/drawing/2014/main" id="{21D406B0-2FEC-8758-3B8C-3918FCA1FC32}"/>
              </a:ext>
            </a:extLst>
          </p:cNvPr>
          <p:cNvSpPr/>
          <p:nvPr/>
        </p:nvSpPr>
        <p:spPr>
          <a:xfrm>
            <a:off x="4325420" y="6350108"/>
            <a:ext cx="88195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a:t>
            </a:r>
          </a:p>
        </p:txBody>
      </p:sp>
      <p:sp>
        <p:nvSpPr>
          <p:cNvPr id="25" name="Magnetic Disk 24">
            <a:extLst>
              <a:ext uri="{FF2B5EF4-FFF2-40B4-BE49-F238E27FC236}">
                <a16:creationId xmlns:a16="http://schemas.microsoft.com/office/drawing/2014/main" id="{CB42C5DE-ED1A-A49A-907D-6C3D0294838F}"/>
              </a:ext>
            </a:extLst>
          </p:cNvPr>
          <p:cNvSpPr/>
          <p:nvPr/>
        </p:nvSpPr>
        <p:spPr>
          <a:xfrm rot="5400000">
            <a:off x="5200713" y="63505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A8D303F-CD54-E05F-A1BF-F074FB921F1F}"/>
              </a:ext>
            </a:extLst>
          </p:cNvPr>
          <p:cNvSpPr txBox="1"/>
          <p:nvPr/>
        </p:nvSpPr>
        <p:spPr>
          <a:xfrm>
            <a:off x="3996647" y="6539771"/>
            <a:ext cx="1890445" cy="369332"/>
          </a:xfrm>
          <a:prstGeom prst="rect">
            <a:avLst/>
          </a:prstGeom>
          <a:noFill/>
        </p:spPr>
        <p:txBody>
          <a:bodyPr wrap="square">
            <a:spAutoFit/>
          </a:bodyPr>
          <a:lstStyle/>
          <a:p>
            <a:r>
              <a:rPr lang="en-US" dirty="0" err="1"/>
              <a:t>Date_time_value</a:t>
            </a:r>
            <a:endParaRPr lang="en-US" dirty="0"/>
          </a:p>
        </p:txBody>
      </p:sp>
      <p:sp>
        <p:nvSpPr>
          <p:cNvPr id="29" name="Rectangle 28">
            <a:extLst>
              <a:ext uri="{FF2B5EF4-FFF2-40B4-BE49-F238E27FC236}">
                <a16:creationId xmlns:a16="http://schemas.microsoft.com/office/drawing/2014/main" id="{9ADA2CD7-CCE7-152F-A631-0CA85DC124AD}"/>
              </a:ext>
            </a:extLst>
          </p:cNvPr>
          <p:cNvSpPr/>
          <p:nvPr/>
        </p:nvSpPr>
        <p:spPr>
          <a:xfrm>
            <a:off x="6660641" y="6350108"/>
            <a:ext cx="123255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weekday()</a:t>
            </a:r>
          </a:p>
        </p:txBody>
      </p:sp>
      <p:sp>
        <p:nvSpPr>
          <p:cNvPr id="30" name="Magnetic Disk 29">
            <a:extLst>
              <a:ext uri="{FF2B5EF4-FFF2-40B4-BE49-F238E27FC236}">
                <a16:creationId xmlns:a16="http://schemas.microsoft.com/office/drawing/2014/main" id="{BA86EB95-A76E-E332-2797-037B307493FD}"/>
              </a:ext>
            </a:extLst>
          </p:cNvPr>
          <p:cNvSpPr/>
          <p:nvPr/>
        </p:nvSpPr>
        <p:spPr>
          <a:xfrm rot="5400000">
            <a:off x="7886540" y="63505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C13F73F-23D9-409B-B812-72229CF31B85}"/>
              </a:ext>
            </a:extLst>
          </p:cNvPr>
          <p:cNvSpPr txBox="1"/>
          <p:nvPr/>
        </p:nvSpPr>
        <p:spPr>
          <a:xfrm>
            <a:off x="6682474" y="6539771"/>
            <a:ext cx="1890445" cy="369332"/>
          </a:xfrm>
          <a:prstGeom prst="rect">
            <a:avLst/>
          </a:prstGeom>
          <a:noFill/>
        </p:spPr>
        <p:txBody>
          <a:bodyPr wrap="square">
            <a:spAutoFit/>
          </a:bodyPr>
          <a:lstStyle/>
          <a:p>
            <a:r>
              <a:rPr lang="en-US" dirty="0" err="1"/>
              <a:t>Day_ofweek</a:t>
            </a:r>
            <a:endParaRPr lang="en-US" dirty="0"/>
          </a:p>
        </p:txBody>
      </p:sp>
      <p:sp>
        <p:nvSpPr>
          <p:cNvPr id="32" name="Rectangle 31">
            <a:extLst>
              <a:ext uri="{FF2B5EF4-FFF2-40B4-BE49-F238E27FC236}">
                <a16:creationId xmlns:a16="http://schemas.microsoft.com/office/drawing/2014/main" id="{33EFF022-263A-93A1-DBBE-6635501CEA49}"/>
              </a:ext>
            </a:extLst>
          </p:cNvPr>
          <p:cNvSpPr/>
          <p:nvPr/>
        </p:nvSpPr>
        <p:spPr>
          <a:xfrm>
            <a:off x="9260143" y="351891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display_discount_amount</a:t>
            </a:r>
            <a:r>
              <a:rPr lang="en-US" dirty="0"/>
              <a:t>()</a:t>
            </a:r>
          </a:p>
        </p:txBody>
      </p:sp>
      <p:sp>
        <p:nvSpPr>
          <p:cNvPr id="33" name="Magnetic Disk 32">
            <a:extLst>
              <a:ext uri="{FF2B5EF4-FFF2-40B4-BE49-F238E27FC236}">
                <a16:creationId xmlns:a16="http://schemas.microsoft.com/office/drawing/2014/main" id="{564C79BA-63BA-0AE3-C4A2-B77AB3D5E070}"/>
              </a:ext>
            </a:extLst>
          </p:cNvPr>
          <p:cNvSpPr/>
          <p:nvPr/>
        </p:nvSpPr>
        <p:spPr>
          <a:xfrm rot="16200000">
            <a:off x="9069269" y="351014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8C2E835-4AE3-01CB-5F1D-498059CB298B}"/>
              </a:ext>
            </a:extLst>
          </p:cNvPr>
          <p:cNvSpPr/>
          <p:nvPr/>
        </p:nvSpPr>
        <p:spPr>
          <a:xfrm>
            <a:off x="9260142" y="391789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display_sales_tax</a:t>
            </a:r>
            <a:r>
              <a:rPr lang="en-US" dirty="0"/>
              <a:t>()</a:t>
            </a:r>
          </a:p>
        </p:txBody>
      </p:sp>
      <p:sp>
        <p:nvSpPr>
          <p:cNvPr id="35" name="Magnetic Disk 34">
            <a:extLst>
              <a:ext uri="{FF2B5EF4-FFF2-40B4-BE49-F238E27FC236}">
                <a16:creationId xmlns:a16="http://schemas.microsoft.com/office/drawing/2014/main" id="{E0AFDD86-F835-D3C1-E7F0-7202261B98B0}"/>
              </a:ext>
            </a:extLst>
          </p:cNvPr>
          <p:cNvSpPr/>
          <p:nvPr/>
        </p:nvSpPr>
        <p:spPr>
          <a:xfrm rot="16200000">
            <a:off x="9069268" y="390912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C28EF27-1011-33DF-46C4-34901569D889}"/>
              </a:ext>
            </a:extLst>
          </p:cNvPr>
          <p:cNvSpPr/>
          <p:nvPr/>
        </p:nvSpPr>
        <p:spPr>
          <a:xfrm>
            <a:off x="9260142" y="4295261"/>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display_total</a:t>
            </a:r>
            <a:r>
              <a:rPr lang="en-US" dirty="0"/>
              <a:t>()</a:t>
            </a:r>
          </a:p>
        </p:txBody>
      </p:sp>
      <p:sp>
        <p:nvSpPr>
          <p:cNvPr id="37" name="Magnetic Disk 36">
            <a:extLst>
              <a:ext uri="{FF2B5EF4-FFF2-40B4-BE49-F238E27FC236}">
                <a16:creationId xmlns:a16="http://schemas.microsoft.com/office/drawing/2014/main" id="{4B922311-6AF0-57CF-7DAB-510379C681EB}"/>
              </a:ext>
            </a:extLst>
          </p:cNvPr>
          <p:cNvSpPr/>
          <p:nvPr/>
        </p:nvSpPr>
        <p:spPr>
          <a:xfrm rot="16200000">
            <a:off x="9069268" y="428649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agnetic Disk 12">
            <a:extLst>
              <a:ext uri="{FF2B5EF4-FFF2-40B4-BE49-F238E27FC236}">
                <a16:creationId xmlns:a16="http://schemas.microsoft.com/office/drawing/2014/main" id="{C211945C-6F2C-4969-CC33-01CB62B28ED3}"/>
              </a:ext>
            </a:extLst>
          </p:cNvPr>
          <p:cNvSpPr/>
          <p:nvPr/>
        </p:nvSpPr>
        <p:spPr>
          <a:xfrm>
            <a:off x="7670798" y="35382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93FD2275-A2F3-1C10-C5C1-39848A5984F2}"/>
              </a:ext>
            </a:extLst>
          </p:cNvPr>
          <p:cNvSpPr txBox="1"/>
          <p:nvPr/>
        </p:nvSpPr>
        <p:spPr>
          <a:xfrm>
            <a:off x="7893199" y="3476896"/>
            <a:ext cx="985334" cy="369332"/>
          </a:xfrm>
          <a:prstGeom prst="rect">
            <a:avLst/>
          </a:prstGeom>
          <a:noFill/>
        </p:spPr>
        <p:txBody>
          <a:bodyPr wrap="none" rtlCol="0">
            <a:spAutoFit/>
          </a:bodyPr>
          <a:lstStyle/>
          <a:p>
            <a:r>
              <a:rPr lang="en-US" dirty="0"/>
              <a:t>discount</a:t>
            </a:r>
          </a:p>
        </p:txBody>
      </p:sp>
      <p:sp>
        <p:nvSpPr>
          <p:cNvPr id="18" name="Magnetic Disk 17">
            <a:extLst>
              <a:ext uri="{FF2B5EF4-FFF2-40B4-BE49-F238E27FC236}">
                <a16:creationId xmlns:a16="http://schemas.microsoft.com/office/drawing/2014/main" id="{CCEEEA71-13D0-0776-3B3A-DBE0EADBE222}"/>
              </a:ext>
            </a:extLst>
          </p:cNvPr>
          <p:cNvSpPr/>
          <p:nvPr/>
        </p:nvSpPr>
        <p:spPr>
          <a:xfrm>
            <a:off x="7670798" y="391679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64CA467F-580A-E854-2CA5-42FE02ACB2BD}"/>
              </a:ext>
            </a:extLst>
          </p:cNvPr>
          <p:cNvSpPr txBox="1"/>
          <p:nvPr/>
        </p:nvSpPr>
        <p:spPr>
          <a:xfrm>
            <a:off x="7893199" y="3855413"/>
            <a:ext cx="922560" cy="369332"/>
          </a:xfrm>
          <a:prstGeom prst="rect">
            <a:avLst/>
          </a:prstGeom>
          <a:noFill/>
        </p:spPr>
        <p:txBody>
          <a:bodyPr wrap="none" rtlCol="0">
            <a:spAutoFit/>
          </a:bodyPr>
          <a:lstStyle/>
          <a:p>
            <a:r>
              <a:rPr lang="en-US" dirty="0" err="1"/>
              <a:t>salestax</a:t>
            </a:r>
            <a:endParaRPr lang="en-US" dirty="0"/>
          </a:p>
        </p:txBody>
      </p:sp>
      <p:sp>
        <p:nvSpPr>
          <p:cNvPr id="38" name="Magnetic Disk 37">
            <a:extLst>
              <a:ext uri="{FF2B5EF4-FFF2-40B4-BE49-F238E27FC236}">
                <a16:creationId xmlns:a16="http://schemas.microsoft.com/office/drawing/2014/main" id="{533A2B72-0D83-B1A1-6D7D-12E2D3CCC94B}"/>
              </a:ext>
            </a:extLst>
          </p:cNvPr>
          <p:cNvSpPr/>
          <p:nvPr/>
        </p:nvSpPr>
        <p:spPr>
          <a:xfrm>
            <a:off x="7670798" y="430500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35BD00A9-AB80-C81B-3D7C-2B0A5C2BCE1D}"/>
              </a:ext>
            </a:extLst>
          </p:cNvPr>
          <p:cNvSpPr txBox="1"/>
          <p:nvPr/>
        </p:nvSpPr>
        <p:spPr>
          <a:xfrm>
            <a:off x="7893199" y="4243620"/>
            <a:ext cx="618824" cy="369332"/>
          </a:xfrm>
          <a:prstGeom prst="rect">
            <a:avLst/>
          </a:prstGeom>
          <a:noFill/>
        </p:spPr>
        <p:txBody>
          <a:bodyPr wrap="none" rtlCol="0">
            <a:spAutoFit/>
          </a:bodyPr>
          <a:lstStyle/>
          <a:p>
            <a:r>
              <a:rPr lang="en-US" dirty="0"/>
              <a:t>total</a:t>
            </a:r>
          </a:p>
        </p:txBody>
      </p:sp>
      <p:sp>
        <p:nvSpPr>
          <p:cNvPr id="41" name="Magnetic Disk 40">
            <a:extLst>
              <a:ext uri="{FF2B5EF4-FFF2-40B4-BE49-F238E27FC236}">
                <a16:creationId xmlns:a16="http://schemas.microsoft.com/office/drawing/2014/main" id="{F91129EE-373E-267E-FF5A-971AD4EAF0BE}"/>
              </a:ext>
            </a:extLst>
          </p:cNvPr>
          <p:cNvSpPr/>
          <p:nvPr/>
        </p:nvSpPr>
        <p:spPr>
          <a:xfrm>
            <a:off x="3169361" y="417197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BEDBAB69-DAB0-7627-DF21-9B8EBF556027}"/>
              </a:ext>
            </a:extLst>
          </p:cNvPr>
          <p:cNvSpPr txBox="1"/>
          <p:nvPr/>
        </p:nvSpPr>
        <p:spPr>
          <a:xfrm>
            <a:off x="3391762" y="4110595"/>
            <a:ext cx="1205458" cy="369332"/>
          </a:xfrm>
          <a:prstGeom prst="rect">
            <a:avLst/>
          </a:prstGeom>
          <a:noFill/>
        </p:spPr>
        <p:txBody>
          <a:bodyPr wrap="none" rtlCol="0">
            <a:spAutoFit/>
          </a:bodyPr>
          <a:lstStyle/>
          <a:p>
            <a:r>
              <a:rPr lang="en-US" dirty="0" err="1"/>
              <a:t>dayofweek</a:t>
            </a:r>
            <a:endParaRPr lang="en-US" dirty="0"/>
          </a:p>
        </p:txBody>
      </p:sp>
      <p:sp>
        <p:nvSpPr>
          <p:cNvPr id="43" name="Diamond 42">
            <a:extLst>
              <a:ext uri="{FF2B5EF4-FFF2-40B4-BE49-F238E27FC236}">
                <a16:creationId xmlns:a16="http://schemas.microsoft.com/office/drawing/2014/main" id="{B50D8297-2E5E-33B2-7BB9-CB55EA9F2BCF}"/>
              </a:ext>
            </a:extLst>
          </p:cNvPr>
          <p:cNvSpPr/>
          <p:nvPr/>
        </p:nvSpPr>
        <p:spPr>
          <a:xfrm>
            <a:off x="4699966" y="2793584"/>
            <a:ext cx="622047" cy="39780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44" name="TextBox 43">
            <a:extLst>
              <a:ext uri="{FF2B5EF4-FFF2-40B4-BE49-F238E27FC236}">
                <a16:creationId xmlns:a16="http://schemas.microsoft.com/office/drawing/2014/main" id="{1C126C3A-05C2-5A53-346A-2DECE53DF048}"/>
              </a:ext>
            </a:extLst>
          </p:cNvPr>
          <p:cNvSpPr txBox="1"/>
          <p:nvPr/>
        </p:nvSpPr>
        <p:spPr>
          <a:xfrm>
            <a:off x="5311000" y="2793584"/>
            <a:ext cx="2486258" cy="646331"/>
          </a:xfrm>
          <a:prstGeom prst="rect">
            <a:avLst/>
          </a:prstGeom>
          <a:noFill/>
        </p:spPr>
        <p:txBody>
          <a:bodyPr wrap="none" rtlCol="0">
            <a:spAutoFit/>
          </a:bodyPr>
          <a:lstStyle/>
          <a:p>
            <a:r>
              <a:rPr lang="en-US" dirty="0" err="1"/>
              <a:t>Dayofweek</a:t>
            </a:r>
            <a:r>
              <a:rPr lang="en-US" dirty="0"/>
              <a:t> == T(2)/W(3)</a:t>
            </a:r>
          </a:p>
          <a:p>
            <a:r>
              <a:rPr lang="en-US" dirty="0"/>
              <a:t>Or subtotal &gt; 50</a:t>
            </a:r>
          </a:p>
        </p:txBody>
      </p:sp>
      <p:sp>
        <p:nvSpPr>
          <p:cNvPr id="45" name="Magnetic Disk 44">
            <a:extLst>
              <a:ext uri="{FF2B5EF4-FFF2-40B4-BE49-F238E27FC236}">
                <a16:creationId xmlns:a16="http://schemas.microsoft.com/office/drawing/2014/main" id="{03DA52B4-B256-AE2E-FDE6-31DCA57994EB}"/>
              </a:ext>
            </a:extLst>
          </p:cNvPr>
          <p:cNvSpPr/>
          <p:nvPr/>
        </p:nvSpPr>
        <p:spPr>
          <a:xfrm>
            <a:off x="5322198" y="337550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FF7182B-918A-0261-E239-6A99B45019A7}"/>
              </a:ext>
            </a:extLst>
          </p:cNvPr>
          <p:cNvSpPr txBox="1"/>
          <p:nvPr/>
        </p:nvSpPr>
        <p:spPr>
          <a:xfrm>
            <a:off x="5544599" y="3314125"/>
            <a:ext cx="1953099" cy="369332"/>
          </a:xfrm>
          <a:prstGeom prst="rect">
            <a:avLst/>
          </a:prstGeom>
          <a:noFill/>
        </p:spPr>
        <p:txBody>
          <a:bodyPr wrap="none" rtlCol="0">
            <a:spAutoFit/>
          </a:bodyPr>
          <a:lstStyle/>
          <a:p>
            <a:r>
              <a:rPr lang="en-US" dirty="0" err="1"/>
              <a:t>Discount_ratio</a:t>
            </a:r>
            <a:r>
              <a:rPr lang="en-US" dirty="0"/>
              <a:t> = .1</a:t>
            </a:r>
          </a:p>
        </p:txBody>
      </p:sp>
      <p:sp>
        <p:nvSpPr>
          <p:cNvPr id="47" name="Magnetic Disk 46">
            <a:extLst>
              <a:ext uri="{FF2B5EF4-FFF2-40B4-BE49-F238E27FC236}">
                <a16:creationId xmlns:a16="http://schemas.microsoft.com/office/drawing/2014/main" id="{DC3DC4E2-383E-CBF6-7C95-0076FD96DBF8}"/>
              </a:ext>
            </a:extLst>
          </p:cNvPr>
          <p:cNvSpPr/>
          <p:nvPr/>
        </p:nvSpPr>
        <p:spPr>
          <a:xfrm>
            <a:off x="5322198" y="36882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DB770F3C-068E-2842-977A-308F5A62CB3B}"/>
              </a:ext>
            </a:extLst>
          </p:cNvPr>
          <p:cNvSpPr txBox="1"/>
          <p:nvPr/>
        </p:nvSpPr>
        <p:spPr>
          <a:xfrm>
            <a:off x="5544599" y="3626872"/>
            <a:ext cx="1895391" cy="369332"/>
          </a:xfrm>
          <a:prstGeom prst="rect">
            <a:avLst/>
          </a:prstGeom>
          <a:noFill/>
        </p:spPr>
        <p:txBody>
          <a:bodyPr wrap="none" rtlCol="0">
            <a:spAutoFit/>
          </a:bodyPr>
          <a:lstStyle/>
          <a:p>
            <a:r>
              <a:rPr lang="en-US" dirty="0" err="1"/>
              <a:t>Discount_ratio</a:t>
            </a:r>
            <a:r>
              <a:rPr lang="en-US" dirty="0"/>
              <a:t> = 0</a:t>
            </a:r>
          </a:p>
        </p:txBody>
      </p:sp>
      <p:pic>
        <p:nvPicPr>
          <p:cNvPr id="15" name="Picture 14">
            <a:extLst>
              <a:ext uri="{FF2B5EF4-FFF2-40B4-BE49-F238E27FC236}">
                <a16:creationId xmlns:a16="http://schemas.microsoft.com/office/drawing/2014/main" id="{63D7D542-325B-19C3-834D-EC74200DC7DC}"/>
              </a:ext>
            </a:extLst>
          </p:cNvPr>
          <p:cNvPicPr>
            <a:picLocks noChangeAspect="1"/>
          </p:cNvPicPr>
          <p:nvPr/>
        </p:nvPicPr>
        <p:blipFill>
          <a:blip r:embed="rId3"/>
          <a:stretch>
            <a:fillRect/>
          </a:stretch>
        </p:blipFill>
        <p:spPr>
          <a:xfrm>
            <a:off x="2632312" y="2091224"/>
            <a:ext cx="5673488" cy="3842363"/>
          </a:xfrm>
          <a:prstGeom prst="rect">
            <a:avLst/>
          </a:prstGeom>
        </p:spPr>
      </p:pic>
    </p:spTree>
    <p:extLst>
      <p:ext uri="{BB962C8B-B14F-4D97-AF65-F5344CB8AC3E}">
        <p14:creationId xmlns:p14="http://schemas.microsoft.com/office/powerpoint/2010/main" val="110648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CD460322-4AB1-FA07-B88C-45431A329CE7}"/>
              </a:ext>
            </a:extLst>
          </p:cNvPr>
          <p:cNvPicPr>
            <a:picLocks noChangeAspect="1"/>
          </p:cNvPicPr>
          <p:nvPr/>
        </p:nvPicPr>
        <p:blipFill>
          <a:blip r:embed="rId3"/>
          <a:stretch>
            <a:fillRect/>
          </a:stretch>
        </p:blipFill>
        <p:spPr>
          <a:xfrm>
            <a:off x="4345970" y="133563"/>
            <a:ext cx="2480366" cy="1679825"/>
          </a:xfrm>
          <a:prstGeom prst="rect">
            <a:avLst/>
          </a:prstGeom>
        </p:spPr>
      </p:pic>
      <p:pic>
        <p:nvPicPr>
          <p:cNvPr id="4" name="Picture 3">
            <a:extLst>
              <a:ext uri="{FF2B5EF4-FFF2-40B4-BE49-F238E27FC236}">
                <a16:creationId xmlns:a16="http://schemas.microsoft.com/office/drawing/2014/main" id="{33BD84FF-DB95-4291-D3F6-25AD5622D1CE}"/>
              </a:ext>
            </a:extLst>
          </p:cNvPr>
          <p:cNvPicPr>
            <a:picLocks noChangeAspect="1"/>
          </p:cNvPicPr>
          <p:nvPr/>
        </p:nvPicPr>
        <p:blipFill>
          <a:blip r:embed="rId4"/>
          <a:stretch>
            <a:fillRect/>
          </a:stretch>
        </p:blipFill>
        <p:spPr>
          <a:xfrm>
            <a:off x="9189471" y="0"/>
            <a:ext cx="2975225" cy="892568"/>
          </a:xfrm>
          <a:prstGeom prst="rect">
            <a:avLst/>
          </a:prstGeom>
        </p:spPr>
      </p:pic>
      <p:pic>
        <p:nvPicPr>
          <p:cNvPr id="5" name="Picture 4">
            <a:extLst>
              <a:ext uri="{FF2B5EF4-FFF2-40B4-BE49-F238E27FC236}">
                <a16:creationId xmlns:a16="http://schemas.microsoft.com/office/drawing/2014/main" id="{505773DC-9B06-B406-F410-8C42753E166F}"/>
              </a:ext>
            </a:extLst>
          </p:cNvPr>
          <p:cNvPicPr>
            <a:picLocks noChangeAspect="1"/>
          </p:cNvPicPr>
          <p:nvPr/>
        </p:nvPicPr>
        <p:blipFill>
          <a:blip r:embed="rId5"/>
          <a:stretch>
            <a:fillRect/>
          </a:stretch>
        </p:blipFill>
        <p:spPr>
          <a:xfrm>
            <a:off x="9189471" y="920820"/>
            <a:ext cx="2673630" cy="892568"/>
          </a:xfrm>
          <a:prstGeom prst="rect">
            <a:avLst/>
          </a:prstGeom>
        </p:spPr>
      </p:pic>
      <p:pic>
        <p:nvPicPr>
          <p:cNvPr id="9" name="Picture 8">
            <a:extLst>
              <a:ext uri="{FF2B5EF4-FFF2-40B4-BE49-F238E27FC236}">
                <a16:creationId xmlns:a16="http://schemas.microsoft.com/office/drawing/2014/main" id="{FB8982F9-91CF-212F-C647-93522BB3599A}"/>
              </a:ext>
            </a:extLst>
          </p:cNvPr>
          <p:cNvPicPr>
            <a:picLocks noChangeAspect="1"/>
          </p:cNvPicPr>
          <p:nvPr/>
        </p:nvPicPr>
        <p:blipFill>
          <a:blip r:embed="rId6"/>
          <a:stretch>
            <a:fillRect/>
          </a:stretch>
        </p:blipFill>
        <p:spPr>
          <a:xfrm>
            <a:off x="235504" y="0"/>
            <a:ext cx="2369354" cy="1890403"/>
          </a:xfrm>
          <a:prstGeom prst="rect">
            <a:avLst/>
          </a:prstGeom>
        </p:spPr>
      </p:pic>
      <p:sp>
        <p:nvSpPr>
          <p:cNvPr id="10" name="Rectangle 9">
            <a:extLst>
              <a:ext uri="{FF2B5EF4-FFF2-40B4-BE49-F238E27FC236}">
                <a16:creationId xmlns:a16="http://schemas.microsoft.com/office/drawing/2014/main" id="{96D927D2-A5B2-01F0-FEE1-25A3D4CA87BD}"/>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Get_subtotal</a:t>
            </a:r>
            <a:r>
              <a:rPr lang="en-US" dirty="0"/>
              <a:t>()</a:t>
            </a:r>
          </a:p>
        </p:txBody>
      </p:sp>
      <p:sp>
        <p:nvSpPr>
          <p:cNvPr id="11" name="Magnetic Disk 10">
            <a:extLst>
              <a:ext uri="{FF2B5EF4-FFF2-40B4-BE49-F238E27FC236}">
                <a16:creationId xmlns:a16="http://schemas.microsoft.com/office/drawing/2014/main" id="{E8294FFC-57C0-0F22-18D2-B53D398EEA5B}"/>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4E9ADD4-D9AE-2F9C-8475-2A356A0C4B41}"/>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6" name="Magnetic Disk 15">
            <a:extLst>
              <a:ext uri="{FF2B5EF4-FFF2-40B4-BE49-F238E27FC236}">
                <a16:creationId xmlns:a16="http://schemas.microsoft.com/office/drawing/2014/main" id="{78287A5F-9010-8A98-4CFC-2F70FD0984D8}"/>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E635500-D5D0-8D55-9143-F9498ED5BFBD}"/>
              </a:ext>
            </a:extLst>
          </p:cNvPr>
          <p:cNvSpPr txBox="1"/>
          <p:nvPr/>
        </p:nvSpPr>
        <p:spPr>
          <a:xfrm>
            <a:off x="3274285" y="2623514"/>
            <a:ext cx="951222" cy="369332"/>
          </a:xfrm>
          <a:prstGeom prst="rect">
            <a:avLst/>
          </a:prstGeom>
          <a:noFill/>
        </p:spPr>
        <p:txBody>
          <a:bodyPr wrap="none" rtlCol="0">
            <a:spAutoFit/>
          </a:bodyPr>
          <a:lstStyle/>
          <a:p>
            <a:r>
              <a:rPr lang="en-US" dirty="0"/>
              <a:t>subtotal</a:t>
            </a:r>
          </a:p>
        </p:txBody>
      </p:sp>
      <p:cxnSp>
        <p:nvCxnSpPr>
          <p:cNvPr id="20" name="Curved Connector 19">
            <a:extLst>
              <a:ext uri="{FF2B5EF4-FFF2-40B4-BE49-F238E27FC236}">
                <a16:creationId xmlns:a16="http://schemas.microsoft.com/office/drawing/2014/main" id="{F68FC045-DD94-8E88-4C71-FDDFC1180364}"/>
              </a:ext>
            </a:extLst>
          </p:cNvPr>
          <p:cNvCxnSpPr>
            <a:cxnSpLocks/>
            <a:stCxn id="11" idx="1"/>
            <a:endCxn id="16"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22" name="Rectangle 21">
            <a:extLst>
              <a:ext uri="{FF2B5EF4-FFF2-40B4-BE49-F238E27FC236}">
                <a16:creationId xmlns:a16="http://schemas.microsoft.com/office/drawing/2014/main" id="{9ADA13CC-511A-657C-D026-8F8CD57A63ED}"/>
              </a:ext>
            </a:extLst>
          </p:cNvPr>
          <p:cNvSpPr/>
          <p:nvPr/>
        </p:nvSpPr>
        <p:spPr>
          <a:xfrm>
            <a:off x="2850317" y="6231717"/>
            <a:ext cx="5913649" cy="62628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datetime</a:t>
            </a:r>
          </a:p>
        </p:txBody>
      </p:sp>
      <p:sp>
        <p:nvSpPr>
          <p:cNvPr id="23" name="Rectangle 22">
            <a:extLst>
              <a:ext uri="{FF2B5EF4-FFF2-40B4-BE49-F238E27FC236}">
                <a16:creationId xmlns:a16="http://schemas.microsoft.com/office/drawing/2014/main" id="{21D406B0-2FEC-8758-3B8C-3918FCA1FC32}"/>
              </a:ext>
            </a:extLst>
          </p:cNvPr>
          <p:cNvSpPr/>
          <p:nvPr/>
        </p:nvSpPr>
        <p:spPr>
          <a:xfrm>
            <a:off x="4325420" y="6350108"/>
            <a:ext cx="88195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a:t>
            </a:r>
          </a:p>
        </p:txBody>
      </p:sp>
      <p:sp>
        <p:nvSpPr>
          <p:cNvPr id="25" name="Magnetic Disk 24">
            <a:extLst>
              <a:ext uri="{FF2B5EF4-FFF2-40B4-BE49-F238E27FC236}">
                <a16:creationId xmlns:a16="http://schemas.microsoft.com/office/drawing/2014/main" id="{CB42C5DE-ED1A-A49A-907D-6C3D0294838F}"/>
              </a:ext>
            </a:extLst>
          </p:cNvPr>
          <p:cNvSpPr/>
          <p:nvPr/>
        </p:nvSpPr>
        <p:spPr>
          <a:xfrm rot="5400000">
            <a:off x="5200713" y="63505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A8D303F-CD54-E05F-A1BF-F074FB921F1F}"/>
              </a:ext>
            </a:extLst>
          </p:cNvPr>
          <p:cNvSpPr txBox="1"/>
          <p:nvPr/>
        </p:nvSpPr>
        <p:spPr>
          <a:xfrm>
            <a:off x="3996647" y="6539771"/>
            <a:ext cx="1890445" cy="369332"/>
          </a:xfrm>
          <a:prstGeom prst="rect">
            <a:avLst/>
          </a:prstGeom>
          <a:noFill/>
        </p:spPr>
        <p:txBody>
          <a:bodyPr wrap="square">
            <a:spAutoFit/>
          </a:bodyPr>
          <a:lstStyle/>
          <a:p>
            <a:r>
              <a:rPr lang="en-US" dirty="0" err="1"/>
              <a:t>Date_time_value</a:t>
            </a:r>
            <a:endParaRPr lang="en-US" dirty="0"/>
          </a:p>
        </p:txBody>
      </p:sp>
      <p:sp>
        <p:nvSpPr>
          <p:cNvPr id="29" name="Rectangle 28">
            <a:extLst>
              <a:ext uri="{FF2B5EF4-FFF2-40B4-BE49-F238E27FC236}">
                <a16:creationId xmlns:a16="http://schemas.microsoft.com/office/drawing/2014/main" id="{9ADA2CD7-CCE7-152F-A631-0CA85DC124AD}"/>
              </a:ext>
            </a:extLst>
          </p:cNvPr>
          <p:cNvSpPr/>
          <p:nvPr/>
        </p:nvSpPr>
        <p:spPr>
          <a:xfrm>
            <a:off x="6660641" y="6350108"/>
            <a:ext cx="123255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weekday()</a:t>
            </a:r>
          </a:p>
        </p:txBody>
      </p:sp>
      <p:sp>
        <p:nvSpPr>
          <p:cNvPr id="30" name="Magnetic Disk 29">
            <a:extLst>
              <a:ext uri="{FF2B5EF4-FFF2-40B4-BE49-F238E27FC236}">
                <a16:creationId xmlns:a16="http://schemas.microsoft.com/office/drawing/2014/main" id="{BA86EB95-A76E-E332-2797-037B307493FD}"/>
              </a:ext>
            </a:extLst>
          </p:cNvPr>
          <p:cNvSpPr/>
          <p:nvPr/>
        </p:nvSpPr>
        <p:spPr>
          <a:xfrm rot="5400000">
            <a:off x="7886540" y="63505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C13F73F-23D9-409B-B812-72229CF31B85}"/>
              </a:ext>
            </a:extLst>
          </p:cNvPr>
          <p:cNvSpPr txBox="1"/>
          <p:nvPr/>
        </p:nvSpPr>
        <p:spPr>
          <a:xfrm>
            <a:off x="6682474" y="6539771"/>
            <a:ext cx="1890445" cy="369332"/>
          </a:xfrm>
          <a:prstGeom prst="rect">
            <a:avLst/>
          </a:prstGeom>
          <a:noFill/>
        </p:spPr>
        <p:txBody>
          <a:bodyPr wrap="square">
            <a:spAutoFit/>
          </a:bodyPr>
          <a:lstStyle/>
          <a:p>
            <a:r>
              <a:rPr lang="en-US" dirty="0" err="1"/>
              <a:t>Day_ofweek</a:t>
            </a:r>
            <a:endParaRPr lang="en-US" dirty="0"/>
          </a:p>
        </p:txBody>
      </p:sp>
      <p:sp>
        <p:nvSpPr>
          <p:cNvPr id="32" name="Rectangle 31">
            <a:extLst>
              <a:ext uri="{FF2B5EF4-FFF2-40B4-BE49-F238E27FC236}">
                <a16:creationId xmlns:a16="http://schemas.microsoft.com/office/drawing/2014/main" id="{33EFF022-263A-93A1-DBBE-6635501CEA49}"/>
              </a:ext>
            </a:extLst>
          </p:cNvPr>
          <p:cNvSpPr/>
          <p:nvPr/>
        </p:nvSpPr>
        <p:spPr>
          <a:xfrm>
            <a:off x="9260143" y="351891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display_discount_amount</a:t>
            </a:r>
            <a:r>
              <a:rPr lang="en-US" dirty="0"/>
              <a:t>()</a:t>
            </a:r>
          </a:p>
        </p:txBody>
      </p:sp>
      <p:sp>
        <p:nvSpPr>
          <p:cNvPr id="33" name="Magnetic Disk 32">
            <a:extLst>
              <a:ext uri="{FF2B5EF4-FFF2-40B4-BE49-F238E27FC236}">
                <a16:creationId xmlns:a16="http://schemas.microsoft.com/office/drawing/2014/main" id="{564C79BA-63BA-0AE3-C4A2-B77AB3D5E070}"/>
              </a:ext>
            </a:extLst>
          </p:cNvPr>
          <p:cNvSpPr/>
          <p:nvPr/>
        </p:nvSpPr>
        <p:spPr>
          <a:xfrm rot="16200000">
            <a:off x="9069269" y="351014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8C2E835-4AE3-01CB-5F1D-498059CB298B}"/>
              </a:ext>
            </a:extLst>
          </p:cNvPr>
          <p:cNvSpPr/>
          <p:nvPr/>
        </p:nvSpPr>
        <p:spPr>
          <a:xfrm>
            <a:off x="9260142" y="391789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display_sales_tax</a:t>
            </a:r>
            <a:r>
              <a:rPr lang="en-US" dirty="0"/>
              <a:t>()</a:t>
            </a:r>
          </a:p>
        </p:txBody>
      </p:sp>
      <p:sp>
        <p:nvSpPr>
          <p:cNvPr id="35" name="Magnetic Disk 34">
            <a:extLst>
              <a:ext uri="{FF2B5EF4-FFF2-40B4-BE49-F238E27FC236}">
                <a16:creationId xmlns:a16="http://schemas.microsoft.com/office/drawing/2014/main" id="{E0AFDD86-F835-D3C1-E7F0-7202261B98B0}"/>
              </a:ext>
            </a:extLst>
          </p:cNvPr>
          <p:cNvSpPr/>
          <p:nvPr/>
        </p:nvSpPr>
        <p:spPr>
          <a:xfrm rot="16200000">
            <a:off x="9069268" y="390912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C28EF27-1011-33DF-46C4-34901569D889}"/>
              </a:ext>
            </a:extLst>
          </p:cNvPr>
          <p:cNvSpPr/>
          <p:nvPr/>
        </p:nvSpPr>
        <p:spPr>
          <a:xfrm>
            <a:off x="9260142" y="4295261"/>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display_total</a:t>
            </a:r>
            <a:r>
              <a:rPr lang="en-US" dirty="0"/>
              <a:t>()</a:t>
            </a:r>
          </a:p>
        </p:txBody>
      </p:sp>
      <p:sp>
        <p:nvSpPr>
          <p:cNvPr id="37" name="Magnetic Disk 36">
            <a:extLst>
              <a:ext uri="{FF2B5EF4-FFF2-40B4-BE49-F238E27FC236}">
                <a16:creationId xmlns:a16="http://schemas.microsoft.com/office/drawing/2014/main" id="{4B922311-6AF0-57CF-7DAB-510379C681EB}"/>
              </a:ext>
            </a:extLst>
          </p:cNvPr>
          <p:cNvSpPr/>
          <p:nvPr/>
        </p:nvSpPr>
        <p:spPr>
          <a:xfrm rot="16200000">
            <a:off x="9069268" y="428649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agnetic Disk 12">
            <a:extLst>
              <a:ext uri="{FF2B5EF4-FFF2-40B4-BE49-F238E27FC236}">
                <a16:creationId xmlns:a16="http://schemas.microsoft.com/office/drawing/2014/main" id="{C211945C-6F2C-4969-CC33-01CB62B28ED3}"/>
              </a:ext>
            </a:extLst>
          </p:cNvPr>
          <p:cNvSpPr/>
          <p:nvPr/>
        </p:nvSpPr>
        <p:spPr>
          <a:xfrm>
            <a:off x="7670798" y="35382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93FD2275-A2F3-1C10-C5C1-39848A5984F2}"/>
              </a:ext>
            </a:extLst>
          </p:cNvPr>
          <p:cNvSpPr txBox="1"/>
          <p:nvPr/>
        </p:nvSpPr>
        <p:spPr>
          <a:xfrm>
            <a:off x="7893199" y="3476896"/>
            <a:ext cx="985334" cy="369332"/>
          </a:xfrm>
          <a:prstGeom prst="rect">
            <a:avLst/>
          </a:prstGeom>
          <a:noFill/>
        </p:spPr>
        <p:txBody>
          <a:bodyPr wrap="none" rtlCol="0">
            <a:spAutoFit/>
          </a:bodyPr>
          <a:lstStyle/>
          <a:p>
            <a:r>
              <a:rPr lang="en-US" dirty="0"/>
              <a:t>discount</a:t>
            </a:r>
          </a:p>
        </p:txBody>
      </p:sp>
      <p:sp>
        <p:nvSpPr>
          <p:cNvPr id="18" name="Magnetic Disk 17">
            <a:extLst>
              <a:ext uri="{FF2B5EF4-FFF2-40B4-BE49-F238E27FC236}">
                <a16:creationId xmlns:a16="http://schemas.microsoft.com/office/drawing/2014/main" id="{CCEEEA71-13D0-0776-3B3A-DBE0EADBE222}"/>
              </a:ext>
            </a:extLst>
          </p:cNvPr>
          <p:cNvSpPr/>
          <p:nvPr/>
        </p:nvSpPr>
        <p:spPr>
          <a:xfrm>
            <a:off x="7670798" y="391679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64CA467F-580A-E854-2CA5-42FE02ACB2BD}"/>
              </a:ext>
            </a:extLst>
          </p:cNvPr>
          <p:cNvSpPr txBox="1"/>
          <p:nvPr/>
        </p:nvSpPr>
        <p:spPr>
          <a:xfrm>
            <a:off x="7893199" y="3855413"/>
            <a:ext cx="922560" cy="369332"/>
          </a:xfrm>
          <a:prstGeom prst="rect">
            <a:avLst/>
          </a:prstGeom>
          <a:noFill/>
        </p:spPr>
        <p:txBody>
          <a:bodyPr wrap="none" rtlCol="0">
            <a:spAutoFit/>
          </a:bodyPr>
          <a:lstStyle/>
          <a:p>
            <a:r>
              <a:rPr lang="en-US" dirty="0" err="1"/>
              <a:t>salestax</a:t>
            </a:r>
            <a:endParaRPr lang="en-US" dirty="0"/>
          </a:p>
        </p:txBody>
      </p:sp>
      <p:sp>
        <p:nvSpPr>
          <p:cNvPr id="38" name="Magnetic Disk 37">
            <a:extLst>
              <a:ext uri="{FF2B5EF4-FFF2-40B4-BE49-F238E27FC236}">
                <a16:creationId xmlns:a16="http://schemas.microsoft.com/office/drawing/2014/main" id="{533A2B72-0D83-B1A1-6D7D-12E2D3CCC94B}"/>
              </a:ext>
            </a:extLst>
          </p:cNvPr>
          <p:cNvSpPr/>
          <p:nvPr/>
        </p:nvSpPr>
        <p:spPr>
          <a:xfrm>
            <a:off x="7670798" y="430500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35BD00A9-AB80-C81B-3D7C-2B0A5C2BCE1D}"/>
              </a:ext>
            </a:extLst>
          </p:cNvPr>
          <p:cNvSpPr txBox="1"/>
          <p:nvPr/>
        </p:nvSpPr>
        <p:spPr>
          <a:xfrm>
            <a:off x="7893199" y="4243620"/>
            <a:ext cx="618824" cy="369332"/>
          </a:xfrm>
          <a:prstGeom prst="rect">
            <a:avLst/>
          </a:prstGeom>
          <a:noFill/>
        </p:spPr>
        <p:txBody>
          <a:bodyPr wrap="none" rtlCol="0">
            <a:spAutoFit/>
          </a:bodyPr>
          <a:lstStyle/>
          <a:p>
            <a:r>
              <a:rPr lang="en-US" dirty="0"/>
              <a:t>total</a:t>
            </a:r>
          </a:p>
        </p:txBody>
      </p:sp>
      <p:sp>
        <p:nvSpPr>
          <p:cNvPr id="41" name="Magnetic Disk 40">
            <a:extLst>
              <a:ext uri="{FF2B5EF4-FFF2-40B4-BE49-F238E27FC236}">
                <a16:creationId xmlns:a16="http://schemas.microsoft.com/office/drawing/2014/main" id="{F91129EE-373E-267E-FF5A-971AD4EAF0BE}"/>
              </a:ext>
            </a:extLst>
          </p:cNvPr>
          <p:cNvSpPr/>
          <p:nvPr/>
        </p:nvSpPr>
        <p:spPr>
          <a:xfrm>
            <a:off x="3169361" y="417197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BEDBAB69-DAB0-7627-DF21-9B8EBF556027}"/>
              </a:ext>
            </a:extLst>
          </p:cNvPr>
          <p:cNvSpPr txBox="1"/>
          <p:nvPr/>
        </p:nvSpPr>
        <p:spPr>
          <a:xfrm>
            <a:off x="3391762" y="4110595"/>
            <a:ext cx="1205458" cy="369332"/>
          </a:xfrm>
          <a:prstGeom prst="rect">
            <a:avLst/>
          </a:prstGeom>
          <a:noFill/>
        </p:spPr>
        <p:txBody>
          <a:bodyPr wrap="none" rtlCol="0">
            <a:spAutoFit/>
          </a:bodyPr>
          <a:lstStyle/>
          <a:p>
            <a:r>
              <a:rPr lang="en-US" dirty="0" err="1"/>
              <a:t>dayofweek</a:t>
            </a:r>
            <a:endParaRPr lang="en-US" dirty="0"/>
          </a:p>
        </p:txBody>
      </p:sp>
      <p:sp>
        <p:nvSpPr>
          <p:cNvPr id="43" name="Diamond 42">
            <a:extLst>
              <a:ext uri="{FF2B5EF4-FFF2-40B4-BE49-F238E27FC236}">
                <a16:creationId xmlns:a16="http://schemas.microsoft.com/office/drawing/2014/main" id="{B50D8297-2E5E-33B2-7BB9-CB55EA9F2BCF}"/>
              </a:ext>
            </a:extLst>
          </p:cNvPr>
          <p:cNvSpPr/>
          <p:nvPr/>
        </p:nvSpPr>
        <p:spPr>
          <a:xfrm>
            <a:off x="4699966" y="2793584"/>
            <a:ext cx="622047" cy="39780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44" name="TextBox 43">
            <a:extLst>
              <a:ext uri="{FF2B5EF4-FFF2-40B4-BE49-F238E27FC236}">
                <a16:creationId xmlns:a16="http://schemas.microsoft.com/office/drawing/2014/main" id="{1C126C3A-05C2-5A53-346A-2DECE53DF048}"/>
              </a:ext>
            </a:extLst>
          </p:cNvPr>
          <p:cNvSpPr txBox="1"/>
          <p:nvPr/>
        </p:nvSpPr>
        <p:spPr>
          <a:xfrm>
            <a:off x="5311000" y="2793584"/>
            <a:ext cx="2486258" cy="646331"/>
          </a:xfrm>
          <a:prstGeom prst="rect">
            <a:avLst/>
          </a:prstGeom>
          <a:noFill/>
        </p:spPr>
        <p:txBody>
          <a:bodyPr wrap="none" rtlCol="0">
            <a:spAutoFit/>
          </a:bodyPr>
          <a:lstStyle/>
          <a:p>
            <a:r>
              <a:rPr lang="en-US" dirty="0" err="1"/>
              <a:t>Dayofweek</a:t>
            </a:r>
            <a:r>
              <a:rPr lang="en-US" dirty="0"/>
              <a:t> == T(2)/W(3)</a:t>
            </a:r>
          </a:p>
          <a:p>
            <a:r>
              <a:rPr lang="en-US" dirty="0"/>
              <a:t>Or subtotal &gt; 50</a:t>
            </a:r>
          </a:p>
        </p:txBody>
      </p:sp>
      <p:sp>
        <p:nvSpPr>
          <p:cNvPr id="45" name="Magnetic Disk 44">
            <a:extLst>
              <a:ext uri="{FF2B5EF4-FFF2-40B4-BE49-F238E27FC236}">
                <a16:creationId xmlns:a16="http://schemas.microsoft.com/office/drawing/2014/main" id="{03DA52B4-B256-AE2E-FDE6-31DCA57994EB}"/>
              </a:ext>
            </a:extLst>
          </p:cNvPr>
          <p:cNvSpPr/>
          <p:nvPr/>
        </p:nvSpPr>
        <p:spPr>
          <a:xfrm>
            <a:off x="5322198" y="337550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FF7182B-918A-0261-E239-6A99B45019A7}"/>
              </a:ext>
            </a:extLst>
          </p:cNvPr>
          <p:cNvSpPr txBox="1"/>
          <p:nvPr/>
        </p:nvSpPr>
        <p:spPr>
          <a:xfrm>
            <a:off x="5544599" y="3314125"/>
            <a:ext cx="1953099" cy="369332"/>
          </a:xfrm>
          <a:prstGeom prst="rect">
            <a:avLst/>
          </a:prstGeom>
          <a:noFill/>
        </p:spPr>
        <p:txBody>
          <a:bodyPr wrap="none" rtlCol="0">
            <a:spAutoFit/>
          </a:bodyPr>
          <a:lstStyle/>
          <a:p>
            <a:r>
              <a:rPr lang="en-US" dirty="0" err="1"/>
              <a:t>Discount_ratio</a:t>
            </a:r>
            <a:r>
              <a:rPr lang="en-US" dirty="0"/>
              <a:t> = .1</a:t>
            </a:r>
          </a:p>
        </p:txBody>
      </p:sp>
      <p:sp>
        <p:nvSpPr>
          <p:cNvPr id="47" name="Magnetic Disk 46">
            <a:extLst>
              <a:ext uri="{FF2B5EF4-FFF2-40B4-BE49-F238E27FC236}">
                <a16:creationId xmlns:a16="http://schemas.microsoft.com/office/drawing/2014/main" id="{DC3DC4E2-383E-CBF6-7C95-0076FD96DBF8}"/>
              </a:ext>
            </a:extLst>
          </p:cNvPr>
          <p:cNvSpPr/>
          <p:nvPr/>
        </p:nvSpPr>
        <p:spPr>
          <a:xfrm>
            <a:off x="5322198" y="36882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DB770F3C-068E-2842-977A-308F5A62CB3B}"/>
              </a:ext>
            </a:extLst>
          </p:cNvPr>
          <p:cNvSpPr txBox="1"/>
          <p:nvPr/>
        </p:nvSpPr>
        <p:spPr>
          <a:xfrm>
            <a:off x="5544599" y="3626872"/>
            <a:ext cx="1895391" cy="369332"/>
          </a:xfrm>
          <a:prstGeom prst="rect">
            <a:avLst/>
          </a:prstGeom>
          <a:noFill/>
        </p:spPr>
        <p:txBody>
          <a:bodyPr wrap="none" rtlCol="0">
            <a:spAutoFit/>
          </a:bodyPr>
          <a:lstStyle/>
          <a:p>
            <a:r>
              <a:rPr lang="en-US" dirty="0" err="1"/>
              <a:t>Discount_ratio</a:t>
            </a:r>
            <a:r>
              <a:rPr lang="en-US" dirty="0"/>
              <a:t> = 0</a:t>
            </a:r>
          </a:p>
        </p:txBody>
      </p:sp>
      <p:cxnSp>
        <p:nvCxnSpPr>
          <p:cNvPr id="15" name="Curved Connector 14">
            <a:extLst>
              <a:ext uri="{FF2B5EF4-FFF2-40B4-BE49-F238E27FC236}">
                <a16:creationId xmlns:a16="http://schemas.microsoft.com/office/drawing/2014/main" id="{C72217FA-5E6D-F31B-9124-D354EC117532}"/>
              </a:ext>
            </a:extLst>
          </p:cNvPr>
          <p:cNvCxnSpPr>
            <a:cxnSpLocks/>
            <a:endCxn id="41" idx="3"/>
          </p:cNvCxnSpPr>
          <p:nvPr/>
        </p:nvCxnSpPr>
        <p:spPr>
          <a:xfrm rot="16200000" flipV="1">
            <a:off x="3105921" y="4637670"/>
            <a:ext cx="1785418" cy="1402676"/>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Curved Connector 39">
            <a:extLst>
              <a:ext uri="{FF2B5EF4-FFF2-40B4-BE49-F238E27FC236}">
                <a16:creationId xmlns:a16="http://schemas.microsoft.com/office/drawing/2014/main" id="{EC122C77-716C-C301-9F22-BDB9CFEDDEB4}"/>
              </a:ext>
            </a:extLst>
          </p:cNvPr>
          <p:cNvCxnSpPr>
            <a:cxnSpLocks/>
            <a:stCxn id="41" idx="0"/>
            <a:endCxn id="43" idx="1"/>
          </p:cNvCxnSpPr>
          <p:nvPr/>
        </p:nvCxnSpPr>
        <p:spPr>
          <a:xfrm rot="5400000" flipH="1" flipV="1">
            <a:off x="3363163" y="2926616"/>
            <a:ext cx="1270932" cy="1402674"/>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sp>
        <p:nvSpPr>
          <p:cNvPr id="21" name="Magnetic Disk 20">
            <a:extLst>
              <a:ext uri="{FF2B5EF4-FFF2-40B4-BE49-F238E27FC236}">
                <a16:creationId xmlns:a16="http://schemas.microsoft.com/office/drawing/2014/main" id="{C8B99A58-1709-C76F-6A15-DDFFB3005A38}"/>
              </a:ext>
            </a:extLst>
          </p:cNvPr>
          <p:cNvSpPr/>
          <p:nvPr/>
        </p:nvSpPr>
        <p:spPr>
          <a:xfrm>
            <a:off x="7670798" y="35382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Magnetic Disk 23">
            <a:extLst>
              <a:ext uri="{FF2B5EF4-FFF2-40B4-BE49-F238E27FC236}">
                <a16:creationId xmlns:a16="http://schemas.microsoft.com/office/drawing/2014/main" id="{B3D1E82B-D435-22B2-2DDD-531F52ED13E7}"/>
              </a:ext>
            </a:extLst>
          </p:cNvPr>
          <p:cNvSpPr/>
          <p:nvPr/>
        </p:nvSpPr>
        <p:spPr>
          <a:xfrm>
            <a:off x="7670798" y="391679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Magnetic Disk 25">
            <a:extLst>
              <a:ext uri="{FF2B5EF4-FFF2-40B4-BE49-F238E27FC236}">
                <a16:creationId xmlns:a16="http://schemas.microsoft.com/office/drawing/2014/main" id="{17835C11-905F-E9FE-7FC1-D63DE7AFE3DA}"/>
              </a:ext>
            </a:extLst>
          </p:cNvPr>
          <p:cNvSpPr/>
          <p:nvPr/>
        </p:nvSpPr>
        <p:spPr>
          <a:xfrm>
            <a:off x="7670798" y="430500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6C080723-F6DE-B829-6D6B-FA40E87842BE}"/>
              </a:ext>
            </a:extLst>
          </p:cNvPr>
          <p:cNvSpPr txBox="1"/>
          <p:nvPr/>
        </p:nvSpPr>
        <p:spPr>
          <a:xfrm>
            <a:off x="7569876" y="3490522"/>
            <a:ext cx="473206" cy="369332"/>
          </a:xfrm>
          <a:prstGeom prst="rect">
            <a:avLst/>
          </a:prstGeom>
          <a:noFill/>
        </p:spPr>
        <p:txBody>
          <a:bodyPr wrap="none" rtlCol="0">
            <a:spAutoFit/>
          </a:bodyPr>
          <a:lstStyle/>
          <a:p>
            <a:r>
              <a:rPr lang="en-US" dirty="0"/>
              <a:t>#.#</a:t>
            </a:r>
          </a:p>
        </p:txBody>
      </p:sp>
      <p:sp>
        <p:nvSpPr>
          <p:cNvPr id="49" name="TextBox 48">
            <a:extLst>
              <a:ext uri="{FF2B5EF4-FFF2-40B4-BE49-F238E27FC236}">
                <a16:creationId xmlns:a16="http://schemas.microsoft.com/office/drawing/2014/main" id="{A8886C31-2F11-E5C4-4E9B-63E3A8F877A2}"/>
              </a:ext>
            </a:extLst>
          </p:cNvPr>
          <p:cNvSpPr txBox="1"/>
          <p:nvPr/>
        </p:nvSpPr>
        <p:spPr>
          <a:xfrm>
            <a:off x="7562125" y="3871468"/>
            <a:ext cx="473206" cy="369332"/>
          </a:xfrm>
          <a:prstGeom prst="rect">
            <a:avLst/>
          </a:prstGeom>
          <a:noFill/>
        </p:spPr>
        <p:txBody>
          <a:bodyPr wrap="none" rtlCol="0">
            <a:spAutoFit/>
          </a:bodyPr>
          <a:lstStyle/>
          <a:p>
            <a:r>
              <a:rPr lang="en-US" dirty="0"/>
              <a:t>#.#</a:t>
            </a:r>
          </a:p>
        </p:txBody>
      </p:sp>
      <p:sp>
        <p:nvSpPr>
          <p:cNvPr id="50" name="TextBox 49">
            <a:extLst>
              <a:ext uri="{FF2B5EF4-FFF2-40B4-BE49-F238E27FC236}">
                <a16:creationId xmlns:a16="http://schemas.microsoft.com/office/drawing/2014/main" id="{AA4347CA-3AE7-EC7B-CF83-4AFD686B6380}"/>
              </a:ext>
            </a:extLst>
          </p:cNvPr>
          <p:cNvSpPr txBox="1"/>
          <p:nvPr/>
        </p:nvSpPr>
        <p:spPr>
          <a:xfrm>
            <a:off x="7569876" y="4222182"/>
            <a:ext cx="473206"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888904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4"/>
            <a:ext cx="5913649" cy="3770571"/>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CD460322-4AB1-FA07-B88C-45431A329CE7}"/>
              </a:ext>
            </a:extLst>
          </p:cNvPr>
          <p:cNvPicPr>
            <a:picLocks noChangeAspect="1"/>
          </p:cNvPicPr>
          <p:nvPr/>
        </p:nvPicPr>
        <p:blipFill>
          <a:blip r:embed="rId3"/>
          <a:stretch>
            <a:fillRect/>
          </a:stretch>
        </p:blipFill>
        <p:spPr>
          <a:xfrm>
            <a:off x="4345970" y="133563"/>
            <a:ext cx="2480366" cy="1679825"/>
          </a:xfrm>
          <a:prstGeom prst="rect">
            <a:avLst/>
          </a:prstGeom>
        </p:spPr>
      </p:pic>
      <p:pic>
        <p:nvPicPr>
          <p:cNvPr id="4" name="Picture 3">
            <a:extLst>
              <a:ext uri="{FF2B5EF4-FFF2-40B4-BE49-F238E27FC236}">
                <a16:creationId xmlns:a16="http://schemas.microsoft.com/office/drawing/2014/main" id="{33BD84FF-DB95-4291-D3F6-25AD5622D1CE}"/>
              </a:ext>
            </a:extLst>
          </p:cNvPr>
          <p:cNvPicPr>
            <a:picLocks noChangeAspect="1"/>
          </p:cNvPicPr>
          <p:nvPr/>
        </p:nvPicPr>
        <p:blipFill>
          <a:blip r:embed="rId4"/>
          <a:stretch>
            <a:fillRect/>
          </a:stretch>
        </p:blipFill>
        <p:spPr>
          <a:xfrm>
            <a:off x="9189471" y="0"/>
            <a:ext cx="2975225" cy="892568"/>
          </a:xfrm>
          <a:prstGeom prst="rect">
            <a:avLst/>
          </a:prstGeom>
        </p:spPr>
      </p:pic>
      <p:pic>
        <p:nvPicPr>
          <p:cNvPr id="5" name="Picture 4">
            <a:extLst>
              <a:ext uri="{FF2B5EF4-FFF2-40B4-BE49-F238E27FC236}">
                <a16:creationId xmlns:a16="http://schemas.microsoft.com/office/drawing/2014/main" id="{505773DC-9B06-B406-F410-8C42753E166F}"/>
              </a:ext>
            </a:extLst>
          </p:cNvPr>
          <p:cNvPicPr>
            <a:picLocks noChangeAspect="1"/>
          </p:cNvPicPr>
          <p:nvPr/>
        </p:nvPicPr>
        <p:blipFill>
          <a:blip r:embed="rId5"/>
          <a:stretch>
            <a:fillRect/>
          </a:stretch>
        </p:blipFill>
        <p:spPr>
          <a:xfrm>
            <a:off x="9189471" y="920820"/>
            <a:ext cx="2673630" cy="892568"/>
          </a:xfrm>
          <a:prstGeom prst="rect">
            <a:avLst/>
          </a:prstGeom>
        </p:spPr>
      </p:pic>
      <p:pic>
        <p:nvPicPr>
          <p:cNvPr id="9" name="Picture 8">
            <a:extLst>
              <a:ext uri="{FF2B5EF4-FFF2-40B4-BE49-F238E27FC236}">
                <a16:creationId xmlns:a16="http://schemas.microsoft.com/office/drawing/2014/main" id="{FB8982F9-91CF-212F-C647-93522BB3599A}"/>
              </a:ext>
            </a:extLst>
          </p:cNvPr>
          <p:cNvPicPr>
            <a:picLocks noChangeAspect="1"/>
          </p:cNvPicPr>
          <p:nvPr/>
        </p:nvPicPr>
        <p:blipFill>
          <a:blip r:embed="rId6"/>
          <a:stretch>
            <a:fillRect/>
          </a:stretch>
        </p:blipFill>
        <p:spPr>
          <a:xfrm>
            <a:off x="235504" y="0"/>
            <a:ext cx="2369354" cy="1890403"/>
          </a:xfrm>
          <a:prstGeom prst="rect">
            <a:avLst/>
          </a:prstGeom>
        </p:spPr>
      </p:pic>
      <p:sp>
        <p:nvSpPr>
          <p:cNvPr id="10" name="Rectangle 9">
            <a:extLst>
              <a:ext uri="{FF2B5EF4-FFF2-40B4-BE49-F238E27FC236}">
                <a16:creationId xmlns:a16="http://schemas.microsoft.com/office/drawing/2014/main" id="{96D927D2-A5B2-01F0-FEE1-25A3D4CA87BD}"/>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Get_subtotal</a:t>
            </a:r>
            <a:r>
              <a:rPr lang="en-US" dirty="0"/>
              <a:t>()</a:t>
            </a:r>
          </a:p>
        </p:txBody>
      </p:sp>
      <p:sp>
        <p:nvSpPr>
          <p:cNvPr id="11" name="Magnetic Disk 10">
            <a:extLst>
              <a:ext uri="{FF2B5EF4-FFF2-40B4-BE49-F238E27FC236}">
                <a16:creationId xmlns:a16="http://schemas.microsoft.com/office/drawing/2014/main" id="{E8294FFC-57C0-0F22-18D2-B53D398EEA5B}"/>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4E9ADD4-D9AE-2F9C-8475-2A356A0C4B41}"/>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6" name="Magnetic Disk 15">
            <a:extLst>
              <a:ext uri="{FF2B5EF4-FFF2-40B4-BE49-F238E27FC236}">
                <a16:creationId xmlns:a16="http://schemas.microsoft.com/office/drawing/2014/main" id="{78287A5F-9010-8A98-4CFC-2F70FD0984D8}"/>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E635500-D5D0-8D55-9143-F9498ED5BFBD}"/>
              </a:ext>
            </a:extLst>
          </p:cNvPr>
          <p:cNvSpPr txBox="1"/>
          <p:nvPr/>
        </p:nvSpPr>
        <p:spPr>
          <a:xfrm>
            <a:off x="3274285" y="2623514"/>
            <a:ext cx="951222" cy="369332"/>
          </a:xfrm>
          <a:prstGeom prst="rect">
            <a:avLst/>
          </a:prstGeom>
          <a:noFill/>
        </p:spPr>
        <p:txBody>
          <a:bodyPr wrap="none" rtlCol="0">
            <a:spAutoFit/>
          </a:bodyPr>
          <a:lstStyle/>
          <a:p>
            <a:r>
              <a:rPr lang="en-US" dirty="0"/>
              <a:t>subtotal</a:t>
            </a:r>
          </a:p>
        </p:txBody>
      </p:sp>
      <p:cxnSp>
        <p:nvCxnSpPr>
          <p:cNvPr id="20" name="Curved Connector 19">
            <a:extLst>
              <a:ext uri="{FF2B5EF4-FFF2-40B4-BE49-F238E27FC236}">
                <a16:creationId xmlns:a16="http://schemas.microsoft.com/office/drawing/2014/main" id="{F68FC045-DD94-8E88-4C71-FDDFC1180364}"/>
              </a:ext>
            </a:extLst>
          </p:cNvPr>
          <p:cNvCxnSpPr>
            <a:cxnSpLocks/>
            <a:stCxn id="11" idx="1"/>
            <a:endCxn id="16"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22" name="Rectangle 21">
            <a:extLst>
              <a:ext uri="{FF2B5EF4-FFF2-40B4-BE49-F238E27FC236}">
                <a16:creationId xmlns:a16="http://schemas.microsoft.com/office/drawing/2014/main" id="{9ADA13CC-511A-657C-D026-8F8CD57A63ED}"/>
              </a:ext>
            </a:extLst>
          </p:cNvPr>
          <p:cNvSpPr/>
          <p:nvPr/>
        </p:nvSpPr>
        <p:spPr>
          <a:xfrm>
            <a:off x="2850317" y="6231717"/>
            <a:ext cx="5913649" cy="62628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datetime</a:t>
            </a:r>
          </a:p>
        </p:txBody>
      </p:sp>
      <p:sp>
        <p:nvSpPr>
          <p:cNvPr id="23" name="Rectangle 22">
            <a:extLst>
              <a:ext uri="{FF2B5EF4-FFF2-40B4-BE49-F238E27FC236}">
                <a16:creationId xmlns:a16="http://schemas.microsoft.com/office/drawing/2014/main" id="{21D406B0-2FEC-8758-3B8C-3918FCA1FC32}"/>
              </a:ext>
            </a:extLst>
          </p:cNvPr>
          <p:cNvSpPr/>
          <p:nvPr/>
        </p:nvSpPr>
        <p:spPr>
          <a:xfrm>
            <a:off x="4325420" y="6350108"/>
            <a:ext cx="88195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a:t>
            </a:r>
          </a:p>
        </p:txBody>
      </p:sp>
      <p:sp>
        <p:nvSpPr>
          <p:cNvPr id="25" name="Magnetic Disk 24">
            <a:extLst>
              <a:ext uri="{FF2B5EF4-FFF2-40B4-BE49-F238E27FC236}">
                <a16:creationId xmlns:a16="http://schemas.microsoft.com/office/drawing/2014/main" id="{CB42C5DE-ED1A-A49A-907D-6C3D0294838F}"/>
              </a:ext>
            </a:extLst>
          </p:cNvPr>
          <p:cNvSpPr/>
          <p:nvPr/>
        </p:nvSpPr>
        <p:spPr>
          <a:xfrm rot="5400000">
            <a:off x="5200713" y="63505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A8D303F-CD54-E05F-A1BF-F074FB921F1F}"/>
              </a:ext>
            </a:extLst>
          </p:cNvPr>
          <p:cNvSpPr txBox="1"/>
          <p:nvPr/>
        </p:nvSpPr>
        <p:spPr>
          <a:xfrm>
            <a:off x="3996647" y="6539771"/>
            <a:ext cx="1890445" cy="369332"/>
          </a:xfrm>
          <a:prstGeom prst="rect">
            <a:avLst/>
          </a:prstGeom>
          <a:noFill/>
        </p:spPr>
        <p:txBody>
          <a:bodyPr wrap="square">
            <a:spAutoFit/>
          </a:bodyPr>
          <a:lstStyle/>
          <a:p>
            <a:r>
              <a:rPr lang="en-US" dirty="0" err="1"/>
              <a:t>Date_time_value</a:t>
            </a:r>
            <a:endParaRPr lang="en-US" dirty="0"/>
          </a:p>
        </p:txBody>
      </p:sp>
      <p:sp>
        <p:nvSpPr>
          <p:cNvPr id="29" name="Rectangle 28">
            <a:extLst>
              <a:ext uri="{FF2B5EF4-FFF2-40B4-BE49-F238E27FC236}">
                <a16:creationId xmlns:a16="http://schemas.microsoft.com/office/drawing/2014/main" id="{9ADA2CD7-CCE7-152F-A631-0CA85DC124AD}"/>
              </a:ext>
            </a:extLst>
          </p:cNvPr>
          <p:cNvSpPr/>
          <p:nvPr/>
        </p:nvSpPr>
        <p:spPr>
          <a:xfrm>
            <a:off x="6660641" y="6350108"/>
            <a:ext cx="123255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weekday()</a:t>
            </a:r>
          </a:p>
        </p:txBody>
      </p:sp>
      <p:sp>
        <p:nvSpPr>
          <p:cNvPr id="30" name="Magnetic Disk 29">
            <a:extLst>
              <a:ext uri="{FF2B5EF4-FFF2-40B4-BE49-F238E27FC236}">
                <a16:creationId xmlns:a16="http://schemas.microsoft.com/office/drawing/2014/main" id="{BA86EB95-A76E-E332-2797-037B307493FD}"/>
              </a:ext>
            </a:extLst>
          </p:cNvPr>
          <p:cNvSpPr/>
          <p:nvPr/>
        </p:nvSpPr>
        <p:spPr>
          <a:xfrm rot="5400000">
            <a:off x="7886540" y="63505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C13F73F-23D9-409B-B812-72229CF31B85}"/>
              </a:ext>
            </a:extLst>
          </p:cNvPr>
          <p:cNvSpPr txBox="1"/>
          <p:nvPr/>
        </p:nvSpPr>
        <p:spPr>
          <a:xfrm>
            <a:off x="6682474" y="6539771"/>
            <a:ext cx="1890445" cy="369332"/>
          </a:xfrm>
          <a:prstGeom prst="rect">
            <a:avLst/>
          </a:prstGeom>
          <a:noFill/>
        </p:spPr>
        <p:txBody>
          <a:bodyPr wrap="square">
            <a:spAutoFit/>
          </a:bodyPr>
          <a:lstStyle/>
          <a:p>
            <a:r>
              <a:rPr lang="en-US" dirty="0" err="1"/>
              <a:t>Day_ofweek</a:t>
            </a:r>
            <a:endParaRPr lang="en-US" dirty="0"/>
          </a:p>
        </p:txBody>
      </p:sp>
      <p:sp>
        <p:nvSpPr>
          <p:cNvPr id="32" name="Rectangle 31">
            <a:extLst>
              <a:ext uri="{FF2B5EF4-FFF2-40B4-BE49-F238E27FC236}">
                <a16:creationId xmlns:a16="http://schemas.microsoft.com/office/drawing/2014/main" id="{33EFF022-263A-93A1-DBBE-6635501CEA49}"/>
              </a:ext>
            </a:extLst>
          </p:cNvPr>
          <p:cNvSpPr/>
          <p:nvPr/>
        </p:nvSpPr>
        <p:spPr>
          <a:xfrm>
            <a:off x="9210942" y="477654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display_discount_amount</a:t>
            </a:r>
            <a:r>
              <a:rPr lang="en-US" dirty="0"/>
              <a:t>()</a:t>
            </a:r>
          </a:p>
        </p:txBody>
      </p:sp>
      <p:sp>
        <p:nvSpPr>
          <p:cNvPr id="33" name="Magnetic Disk 32">
            <a:extLst>
              <a:ext uri="{FF2B5EF4-FFF2-40B4-BE49-F238E27FC236}">
                <a16:creationId xmlns:a16="http://schemas.microsoft.com/office/drawing/2014/main" id="{564C79BA-63BA-0AE3-C4A2-B77AB3D5E070}"/>
              </a:ext>
            </a:extLst>
          </p:cNvPr>
          <p:cNvSpPr/>
          <p:nvPr/>
        </p:nvSpPr>
        <p:spPr>
          <a:xfrm rot="16200000">
            <a:off x="9020068" y="476777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8C2E835-4AE3-01CB-5F1D-498059CB298B}"/>
              </a:ext>
            </a:extLst>
          </p:cNvPr>
          <p:cNvSpPr/>
          <p:nvPr/>
        </p:nvSpPr>
        <p:spPr>
          <a:xfrm>
            <a:off x="9210941" y="517552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display_sales_tax</a:t>
            </a:r>
            <a:r>
              <a:rPr lang="en-US" dirty="0"/>
              <a:t>()</a:t>
            </a:r>
          </a:p>
        </p:txBody>
      </p:sp>
      <p:sp>
        <p:nvSpPr>
          <p:cNvPr id="35" name="Magnetic Disk 34">
            <a:extLst>
              <a:ext uri="{FF2B5EF4-FFF2-40B4-BE49-F238E27FC236}">
                <a16:creationId xmlns:a16="http://schemas.microsoft.com/office/drawing/2014/main" id="{E0AFDD86-F835-D3C1-E7F0-7202261B98B0}"/>
              </a:ext>
            </a:extLst>
          </p:cNvPr>
          <p:cNvSpPr/>
          <p:nvPr/>
        </p:nvSpPr>
        <p:spPr>
          <a:xfrm rot="16200000">
            <a:off x="9020067" y="516675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C28EF27-1011-33DF-46C4-34901569D889}"/>
              </a:ext>
            </a:extLst>
          </p:cNvPr>
          <p:cNvSpPr/>
          <p:nvPr/>
        </p:nvSpPr>
        <p:spPr>
          <a:xfrm>
            <a:off x="9210941" y="5552891"/>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display_total</a:t>
            </a:r>
            <a:r>
              <a:rPr lang="en-US" dirty="0"/>
              <a:t>()</a:t>
            </a:r>
          </a:p>
        </p:txBody>
      </p:sp>
      <p:sp>
        <p:nvSpPr>
          <p:cNvPr id="37" name="Magnetic Disk 36">
            <a:extLst>
              <a:ext uri="{FF2B5EF4-FFF2-40B4-BE49-F238E27FC236}">
                <a16:creationId xmlns:a16="http://schemas.microsoft.com/office/drawing/2014/main" id="{4B922311-6AF0-57CF-7DAB-510379C681EB}"/>
              </a:ext>
            </a:extLst>
          </p:cNvPr>
          <p:cNvSpPr/>
          <p:nvPr/>
        </p:nvSpPr>
        <p:spPr>
          <a:xfrm rot="16200000">
            <a:off x="9020067" y="554412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agnetic Disk 12">
            <a:extLst>
              <a:ext uri="{FF2B5EF4-FFF2-40B4-BE49-F238E27FC236}">
                <a16:creationId xmlns:a16="http://schemas.microsoft.com/office/drawing/2014/main" id="{C211945C-6F2C-4969-CC33-01CB62B28ED3}"/>
              </a:ext>
            </a:extLst>
          </p:cNvPr>
          <p:cNvSpPr/>
          <p:nvPr/>
        </p:nvSpPr>
        <p:spPr>
          <a:xfrm>
            <a:off x="5449897" y="479591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93FD2275-A2F3-1C10-C5C1-39848A5984F2}"/>
              </a:ext>
            </a:extLst>
          </p:cNvPr>
          <p:cNvSpPr txBox="1"/>
          <p:nvPr/>
        </p:nvSpPr>
        <p:spPr>
          <a:xfrm>
            <a:off x="5672298" y="4734526"/>
            <a:ext cx="3566810" cy="369332"/>
          </a:xfrm>
          <a:prstGeom prst="rect">
            <a:avLst/>
          </a:prstGeom>
          <a:noFill/>
        </p:spPr>
        <p:txBody>
          <a:bodyPr wrap="none" rtlCol="0">
            <a:spAutoFit/>
          </a:bodyPr>
          <a:lstStyle/>
          <a:p>
            <a:r>
              <a:rPr lang="en-US" dirty="0"/>
              <a:t>Discount = subtotal * </a:t>
            </a:r>
            <a:r>
              <a:rPr lang="en-US" dirty="0" err="1"/>
              <a:t>discount_ratio</a:t>
            </a:r>
            <a:endParaRPr lang="en-US" dirty="0"/>
          </a:p>
        </p:txBody>
      </p:sp>
      <p:sp>
        <p:nvSpPr>
          <p:cNvPr id="18" name="Magnetic Disk 17">
            <a:extLst>
              <a:ext uri="{FF2B5EF4-FFF2-40B4-BE49-F238E27FC236}">
                <a16:creationId xmlns:a16="http://schemas.microsoft.com/office/drawing/2014/main" id="{CCEEEA71-13D0-0776-3B3A-DBE0EADBE222}"/>
              </a:ext>
            </a:extLst>
          </p:cNvPr>
          <p:cNvSpPr/>
          <p:nvPr/>
        </p:nvSpPr>
        <p:spPr>
          <a:xfrm>
            <a:off x="5449897" y="517442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64CA467F-580A-E854-2CA5-42FE02ACB2BD}"/>
              </a:ext>
            </a:extLst>
          </p:cNvPr>
          <p:cNvSpPr txBox="1"/>
          <p:nvPr/>
        </p:nvSpPr>
        <p:spPr>
          <a:xfrm>
            <a:off x="5672298" y="5113043"/>
            <a:ext cx="3602268" cy="369332"/>
          </a:xfrm>
          <a:prstGeom prst="rect">
            <a:avLst/>
          </a:prstGeom>
          <a:noFill/>
        </p:spPr>
        <p:txBody>
          <a:bodyPr wrap="none" rtlCol="0">
            <a:spAutoFit/>
          </a:bodyPr>
          <a:lstStyle/>
          <a:p>
            <a:r>
              <a:rPr lang="en-US" dirty="0" err="1"/>
              <a:t>Salestax</a:t>
            </a:r>
            <a:r>
              <a:rPr lang="en-US" dirty="0"/>
              <a:t> = .06 * (subtotal – discount)</a:t>
            </a:r>
          </a:p>
        </p:txBody>
      </p:sp>
      <p:sp>
        <p:nvSpPr>
          <p:cNvPr id="38" name="Magnetic Disk 37">
            <a:extLst>
              <a:ext uri="{FF2B5EF4-FFF2-40B4-BE49-F238E27FC236}">
                <a16:creationId xmlns:a16="http://schemas.microsoft.com/office/drawing/2014/main" id="{533A2B72-0D83-B1A1-6D7D-12E2D3CCC94B}"/>
              </a:ext>
            </a:extLst>
          </p:cNvPr>
          <p:cNvSpPr/>
          <p:nvPr/>
        </p:nvSpPr>
        <p:spPr>
          <a:xfrm>
            <a:off x="5449897" y="556263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35BD00A9-AB80-C81B-3D7C-2B0A5C2BCE1D}"/>
              </a:ext>
            </a:extLst>
          </p:cNvPr>
          <p:cNvSpPr txBox="1"/>
          <p:nvPr/>
        </p:nvSpPr>
        <p:spPr>
          <a:xfrm>
            <a:off x="5672298" y="5501250"/>
            <a:ext cx="3594958" cy="369332"/>
          </a:xfrm>
          <a:prstGeom prst="rect">
            <a:avLst/>
          </a:prstGeom>
          <a:noFill/>
        </p:spPr>
        <p:txBody>
          <a:bodyPr wrap="none" rtlCol="0">
            <a:spAutoFit/>
          </a:bodyPr>
          <a:lstStyle/>
          <a:p>
            <a:r>
              <a:rPr lang="en-US" dirty="0"/>
              <a:t>Total = (subtotal-discount) + </a:t>
            </a:r>
            <a:r>
              <a:rPr lang="en-US" dirty="0" err="1"/>
              <a:t>salestax</a:t>
            </a:r>
            <a:endParaRPr lang="en-US" dirty="0"/>
          </a:p>
        </p:txBody>
      </p:sp>
      <p:sp>
        <p:nvSpPr>
          <p:cNvPr id="41" name="Magnetic Disk 40">
            <a:extLst>
              <a:ext uri="{FF2B5EF4-FFF2-40B4-BE49-F238E27FC236}">
                <a16:creationId xmlns:a16="http://schemas.microsoft.com/office/drawing/2014/main" id="{F91129EE-373E-267E-FF5A-971AD4EAF0BE}"/>
              </a:ext>
            </a:extLst>
          </p:cNvPr>
          <p:cNvSpPr/>
          <p:nvPr/>
        </p:nvSpPr>
        <p:spPr>
          <a:xfrm>
            <a:off x="3169361" y="417197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BEDBAB69-DAB0-7627-DF21-9B8EBF556027}"/>
              </a:ext>
            </a:extLst>
          </p:cNvPr>
          <p:cNvSpPr txBox="1"/>
          <p:nvPr/>
        </p:nvSpPr>
        <p:spPr>
          <a:xfrm>
            <a:off x="3391762" y="4110595"/>
            <a:ext cx="1205458" cy="369332"/>
          </a:xfrm>
          <a:prstGeom prst="rect">
            <a:avLst/>
          </a:prstGeom>
          <a:noFill/>
        </p:spPr>
        <p:txBody>
          <a:bodyPr wrap="none" rtlCol="0">
            <a:spAutoFit/>
          </a:bodyPr>
          <a:lstStyle/>
          <a:p>
            <a:r>
              <a:rPr lang="en-US" dirty="0" err="1"/>
              <a:t>dayofweek</a:t>
            </a:r>
            <a:endParaRPr lang="en-US" dirty="0"/>
          </a:p>
        </p:txBody>
      </p:sp>
      <p:sp>
        <p:nvSpPr>
          <p:cNvPr id="43" name="Diamond 42">
            <a:extLst>
              <a:ext uri="{FF2B5EF4-FFF2-40B4-BE49-F238E27FC236}">
                <a16:creationId xmlns:a16="http://schemas.microsoft.com/office/drawing/2014/main" id="{B50D8297-2E5E-33B2-7BB9-CB55EA9F2BCF}"/>
              </a:ext>
            </a:extLst>
          </p:cNvPr>
          <p:cNvSpPr/>
          <p:nvPr/>
        </p:nvSpPr>
        <p:spPr>
          <a:xfrm>
            <a:off x="4699966" y="2793584"/>
            <a:ext cx="622047" cy="39780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44" name="TextBox 43">
            <a:extLst>
              <a:ext uri="{FF2B5EF4-FFF2-40B4-BE49-F238E27FC236}">
                <a16:creationId xmlns:a16="http://schemas.microsoft.com/office/drawing/2014/main" id="{1C126C3A-05C2-5A53-346A-2DECE53DF048}"/>
              </a:ext>
            </a:extLst>
          </p:cNvPr>
          <p:cNvSpPr txBox="1"/>
          <p:nvPr/>
        </p:nvSpPr>
        <p:spPr>
          <a:xfrm>
            <a:off x="5311000" y="2793584"/>
            <a:ext cx="2486258" cy="646331"/>
          </a:xfrm>
          <a:prstGeom prst="rect">
            <a:avLst/>
          </a:prstGeom>
          <a:noFill/>
        </p:spPr>
        <p:txBody>
          <a:bodyPr wrap="none" rtlCol="0">
            <a:spAutoFit/>
          </a:bodyPr>
          <a:lstStyle/>
          <a:p>
            <a:r>
              <a:rPr lang="en-US" dirty="0" err="1"/>
              <a:t>Dayofweek</a:t>
            </a:r>
            <a:r>
              <a:rPr lang="en-US" dirty="0"/>
              <a:t> == T(2)/W(3)</a:t>
            </a:r>
          </a:p>
          <a:p>
            <a:r>
              <a:rPr lang="en-US" dirty="0"/>
              <a:t>Or subtotal &gt; 50</a:t>
            </a:r>
          </a:p>
        </p:txBody>
      </p:sp>
      <p:sp>
        <p:nvSpPr>
          <p:cNvPr id="45" name="Magnetic Disk 44">
            <a:extLst>
              <a:ext uri="{FF2B5EF4-FFF2-40B4-BE49-F238E27FC236}">
                <a16:creationId xmlns:a16="http://schemas.microsoft.com/office/drawing/2014/main" id="{03DA52B4-B256-AE2E-FDE6-31DCA57994EB}"/>
              </a:ext>
            </a:extLst>
          </p:cNvPr>
          <p:cNvSpPr/>
          <p:nvPr/>
        </p:nvSpPr>
        <p:spPr>
          <a:xfrm>
            <a:off x="5322198" y="337550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FF7182B-918A-0261-E239-6A99B45019A7}"/>
              </a:ext>
            </a:extLst>
          </p:cNvPr>
          <p:cNvSpPr txBox="1"/>
          <p:nvPr/>
        </p:nvSpPr>
        <p:spPr>
          <a:xfrm>
            <a:off x="5544599" y="3314125"/>
            <a:ext cx="1953099" cy="369332"/>
          </a:xfrm>
          <a:prstGeom prst="rect">
            <a:avLst/>
          </a:prstGeom>
          <a:noFill/>
        </p:spPr>
        <p:txBody>
          <a:bodyPr wrap="none" rtlCol="0">
            <a:spAutoFit/>
          </a:bodyPr>
          <a:lstStyle/>
          <a:p>
            <a:r>
              <a:rPr lang="en-US" dirty="0" err="1"/>
              <a:t>Discount_ratio</a:t>
            </a:r>
            <a:r>
              <a:rPr lang="en-US" dirty="0"/>
              <a:t> = .1</a:t>
            </a:r>
          </a:p>
        </p:txBody>
      </p:sp>
      <p:sp>
        <p:nvSpPr>
          <p:cNvPr id="47" name="Magnetic Disk 46">
            <a:extLst>
              <a:ext uri="{FF2B5EF4-FFF2-40B4-BE49-F238E27FC236}">
                <a16:creationId xmlns:a16="http://schemas.microsoft.com/office/drawing/2014/main" id="{DC3DC4E2-383E-CBF6-7C95-0076FD96DBF8}"/>
              </a:ext>
            </a:extLst>
          </p:cNvPr>
          <p:cNvSpPr/>
          <p:nvPr/>
        </p:nvSpPr>
        <p:spPr>
          <a:xfrm>
            <a:off x="5322198" y="36882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DB770F3C-068E-2842-977A-308F5A62CB3B}"/>
              </a:ext>
            </a:extLst>
          </p:cNvPr>
          <p:cNvSpPr txBox="1"/>
          <p:nvPr/>
        </p:nvSpPr>
        <p:spPr>
          <a:xfrm>
            <a:off x="5544599" y="3626872"/>
            <a:ext cx="1895391" cy="369332"/>
          </a:xfrm>
          <a:prstGeom prst="rect">
            <a:avLst/>
          </a:prstGeom>
          <a:noFill/>
        </p:spPr>
        <p:txBody>
          <a:bodyPr wrap="none" rtlCol="0">
            <a:spAutoFit/>
          </a:bodyPr>
          <a:lstStyle/>
          <a:p>
            <a:r>
              <a:rPr lang="en-US" dirty="0" err="1"/>
              <a:t>Discount_ratio</a:t>
            </a:r>
            <a:r>
              <a:rPr lang="en-US" dirty="0"/>
              <a:t> = 0</a:t>
            </a:r>
          </a:p>
        </p:txBody>
      </p:sp>
      <p:cxnSp>
        <p:nvCxnSpPr>
          <p:cNvPr id="15" name="Curved Connector 14">
            <a:extLst>
              <a:ext uri="{FF2B5EF4-FFF2-40B4-BE49-F238E27FC236}">
                <a16:creationId xmlns:a16="http://schemas.microsoft.com/office/drawing/2014/main" id="{C72217FA-5E6D-F31B-9124-D354EC117532}"/>
              </a:ext>
            </a:extLst>
          </p:cNvPr>
          <p:cNvCxnSpPr>
            <a:cxnSpLocks/>
            <a:stCxn id="29" idx="1"/>
            <a:endCxn id="41" idx="3"/>
          </p:cNvCxnSpPr>
          <p:nvPr/>
        </p:nvCxnSpPr>
        <p:spPr>
          <a:xfrm rot="10800000">
            <a:off x="3297293" y="4446300"/>
            <a:ext cx="3363349" cy="2040969"/>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Curved Connector 39">
            <a:extLst>
              <a:ext uri="{FF2B5EF4-FFF2-40B4-BE49-F238E27FC236}">
                <a16:creationId xmlns:a16="http://schemas.microsoft.com/office/drawing/2014/main" id="{EC122C77-716C-C301-9F22-BDB9CFEDDEB4}"/>
              </a:ext>
            </a:extLst>
          </p:cNvPr>
          <p:cNvCxnSpPr>
            <a:cxnSpLocks/>
            <a:stCxn id="41" idx="0"/>
            <a:endCxn id="43" idx="1"/>
          </p:cNvCxnSpPr>
          <p:nvPr/>
        </p:nvCxnSpPr>
        <p:spPr>
          <a:xfrm rot="5400000" flipH="1" flipV="1">
            <a:off x="3363163" y="2926616"/>
            <a:ext cx="1270932" cy="1402674"/>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sp>
        <p:nvSpPr>
          <p:cNvPr id="21" name="Diamond 20">
            <a:extLst>
              <a:ext uri="{FF2B5EF4-FFF2-40B4-BE49-F238E27FC236}">
                <a16:creationId xmlns:a16="http://schemas.microsoft.com/office/drawing/2014/main" id="{D4F25907-32FA-9176-F779-2CB5AF5E01E2}"/>
              </a:ext>
            </a:extLst>
          </p:cNvPr>
          <p:cNvSpPr/>
          <p:nvPr/>
        </p:nvSpPr>
        <p:spPr>
          <a:xfrm>
            <a:off x="4691690" y="4124050"/>
            <a:ext cx="622047" cy="39780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24" name="TextBox 23">
            <a:extLst>
              <a:ext uri="{FF2B5EF4-FFF2-40B4-BE49-F238E27FC236}">
                <a16:creationId xmlns:a16="http://schemas.microsoft.com/office/drawing/2014/main" id="{A6F03225-5865-2EDC-DA6B-5F88A43A0B2B}"/>
              </a:ext>
            </a:extLst>
          </p:cNvPr>
          <p:cNvSpPr txBox="1"/>
          <p:nvPr/>
        </p:nvSpPr>
        <p:spPr>
          <a:xfrm>
            <a:off x="5302724" y="4124050"/>
            <a:ext cx="1344407" cy="369332"/>
          </a:xfrm>
          <a:prstGeom prst="rect">
            <a:avLst/>
          </a:prstGeom>
          <a:noFill/>
        </p:spPr>
        <p:txBody>
          <a:bodyPr wrap="none" rtlCol="0">
            <a:spAutoFit/>
          </a:bodyPr>
          <a:lstStyle/>
          <a:p>
            <a:r>
              <a:rPr lang="en-US" dirty="0"/>
              <a:t>Discount &gt; 0</a:t>
            </a:r>
          </a:p>
        </p:txBody>
      </p:sp>
      <p:cxnSp>
        <p:nvCxnSpPr>
          <p:cNvPr id="26" name="Curved Connector 25">
            <a:extLst>
              <a:ext uri="{FF2B5EF4-FFF2-40B4-BE49-F238E27FC236}">
                <a16:creationId xmlns:a16="http://schemas.microsoft.com/office/drawing/2014/main" id="{1EEE36E5-0DD9-C14B-BE08-4A61F3A49621}"/>
              </a:ext>
            </a:extLst>
          </p:cNvPr>
          <p:cNvCxnSpPr>
            <a:cxnSpLocks/>
            <a:stCxn id="43" idx="2"/>
            <a:endCxn id="21" idx="0"/>
          </p:cNvCxnSpPr>
          <p:nvPr/>
        </p:nvCxnSpPr>
        <p:spPr>
          <a:xfrm rot="5400000">
            <a:off x="4540522" y="3653582"/>
            <a:ext cx="932660" cy="8276"/>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1" name="Curved Connector 50">
            <a:extLst>
              <a:ext uri="{FF2B5EF4-FFF2-40B4-BE49-F238E27FC236}">
                <a16:creationId xmlns:a16="http://schemas.microsoft.com/office/drawing/2014/main" id="{EA81C588-ED31-9888-A275-D11EC314E7B7}"/>
              </a:ext>
            </a:extLst>
          </p:cNvPr>
          <p:cNvCxnSpPr>
            <a:cxnSpLocks/>
            <a:stCxn id="24" idx="3"/>
            <a:endCxn id="33" idx="1"/>
          </p:cNvCxnSpPr>
          <p:nvPr/>
        </p:nvCxnSpPr>
        <p:spPr>
          <a:xfrm>
            <a:off x="6647131" y="4308716"/>
            <a:ext cx="2363708" cy="596223"/>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7" name="Curved Connector 56">
            <a:extLst>
              <a:ext uri="{FF2B5EF4-FFF2-40B4-BE49-F238E27FC236}">
                <a16:creationId xmlns:a16="http://schemas.microsoft.com/office/drawing/2014/main" id="{6C85F002-0A21-50F5-6204-799A6508D163}"/>
              </a:ext>
            </a:extLst>
          </p:cNvPr>
          <p:cNvCxnSpPr>
            <a:cxnSpLocks/>
            <a:stCxn id="46" idx="3"/>
            <a:endCxn id="14" idx="0"/>
          </p:cNvCxnSpPr>
          <p:nvPr/>
        </p:nvCxnSpPr>
        <p:spPr>
          <a:xfrm flipH="1">
            <a:off x="7455703" y="3498791"/>
            <a:ext cx="41995" cy="1235735"/>
          </a:xfrm>
          <a:prstGeom prst="curvedConnector4">
            <a:avLst>
              <a:gd name="adj1" fmla="val -544351"/>
              <a:gd name="adj2" fmla="val 5747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0" name="Curved Connector 59">
            <a:extLst>
              <a:ext uri="{FF2B5EF4-FFF2-40B4-BE49-F238E27FC236}">
                <a16:creationId xmlns:a16="http://schemas.microsoft.com/office/drawing/2014/main" id="{170BA140-95E3-B50F-18A4-0ACCA603DD17}"/>
              </a:ext>
            </a:extLst>
          </p:cNvPr>
          <p:cNvCxnSpPr>
            <a:cxnSpLocks/>
            <a:stCxn id="18" idx="2"/>
            <a:endCxn id="38" idx="2"/>
          </p:cNvCxnSpPr>
          <p:nvPr/>
        </p:nvCxnSpPr>
        <p:spPr>
          <a:xfrm rot="10800000" flipV="1">
            <a:off x="5449897" y="5311586"/>
            <a:ext cx="12700" cy="388207"/>
          </a:xfrm>
          <a:prstGeom prst="curvedConnector3">
            <a:avLst>
              <a:gd name="adj1" fmla="val 180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3" name="Curved Connector 62">
            <a:extLst>
              <a:ext uri="{FF2B5EF4-FFF2-40B4-BE49-F238E27FC236}">
                <a16:creationId xmlns:a16="http://schemas.microsoft.com/office/drawing/2014/main" id="{5B5C587E-E5EE-C131-4185-DE0B03C7B503}"/>
              </a:ext>
            </a:extLst>
          </p:cNvPr>
          <p:cNvCxnSpPr>
            <a:cxnSpLocks/>
            <a:stCxn id="13" idx="2"/>
            <a:endCxn id="38" idx="2"/>
          </p:cNvCxnSpPr>
          <p:nvPr/>
        </p:nvCxnSpPr>
        <p:spPr>
          <a:xfrm rot="10800000" flipV="1">
            <a:off x="5449897" y="4933070"/>
            <a:ext cx="12700" cy="766724"/>
          </a:xfrm>
          <a:prstGeom prst="curvedConnector3">
            <a:avLst>
              <a:gd name="adj1" fmla="val 1800000"/>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265778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4"/>
            <a:ext cx="5913649" cy="3770571"/>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2" name="Picture 1">
            <a:extLst>
              <a:ext uri="{FF2B5EF4-FFF2-40B4-BE49-F238E27FC236}">
                <a16:creationId xmlns:a16="http://schemas.microsoft.com/office/drawing/2014/main" id="{CD460322-4AB1-FA07-B88C-45431A329CE7}"/>
              </a:ext>
            </a:extLst>
          </p:cNvPr>
          <p:cNvPicPr>
            <a:picLocks noChangeAspect="1"/>
          </p:cNvPicPr>
          <p:nvPr/>
        </p:nvPicPr>
        <p:blipFill>
          <a:blip r:embed="rId3"/>
          <a:stretch>
            <a:fillRect/>
          </a:stretch>
        </p:blipFill>
        <p:spPr>
          <a:xfrm>
            <a:off x="4345970" y="133563"/>
            <a:ext cx="2480366" cy="1679825"/>
          </a:xfrm>
          <a:prstGeom prst="rect">
            <a:avLst/>
          </a:prstGeom>
        </p:spPr>
      </p:pic>
      <p:pic>
        <p:nvPicPr>
          <p:cNvPr id="4" name="Picture 3">
            <a:extLst>
              <a:ext uri="{FF2B5EF4-FFF2-40B4-BE49-F238E27FC236}">
                <a16:creationId xmlns:a16="http://schemas.microsoft.com/office/drawing/2014/main" id="{33BD84FF-DB95-4291-D3F6-25AD5622D1CE}"/>
              </a:ext>
            </a:extLst>
          </p:cNvPr>
          <p:cNvPicPr>
            <a:picLocks noChangeAspect="1"/>
          </p:cNvPicPr>
          <p:nvPr/>
        </p:nvPicPr>
        <p:blipFill>
          <a:blip r:embed="rId4"/>
          <a:stretch>
            <a:fillRect/>
          </a:stretch>
        </p:blipFill>
        <p:spPr>
          <a:xfrm>
            <a:off x="9189471" y="0"/>
            <a:ext cx="2975225" cy="892568"/>
          </a:xfrm>
          <a:prstGeom prst="rect">
            <a:avLst/>
          </a:prstGeom>
        </p:spPr>
      </p:pic>
      <p:pic>
        <p:nvPicPr>
          <p:cNvPr id="5" name="Picture 4">
            <a:extLst>
              <a:ext uri="{FF2B5EF4-FFF2-40B4-BE49-F238E27FC236}">
                <a16:creationId xmlns:a16="http://schemas.microsoft.com/office/drawing/2014/main" id="{505773DC-9B06-B406-F410-8C42753E166F}"/>
              </a:ext>
            </a:extLst>
          </p:cNvPr>
          <p:cNvPicPr>
            <a:picLocks noChangeAspect="1"/>
          </p:cNvPicPr>
          <p:nvPr/>
        </p:nvPicPr>
        <p:blipFill>
          <a:blip r:embed="rId5"/>
          <a:stretch>
            <a:fillRect/>
          </a:stretch>
        </p:blipFill>
        <p:spPr>
          <a:xfrm>
            <a:off x="9189471" y="920820"/>
            <a:ext cx="2673630" cy="892568"/>
          </a:xfrm>
          <a:prstGeom prst="rect">
            <a:avLst/>
          </a:prstGeom>
        </p:spPr>
      </p:pic>
      <p:pic>
        <p:nvPicPr>
          <p:cNvPr id="9" name="Picture 8">
            <a:extLst>
              <a:ext uri="{FF2B5EF4-FFF2-40B4-BE49-F238E27FC236}">
                <a16:creationId xmlns:a16="http://schemas.microsoft.com/office/drawing/2014/main" id="{FB8982F9-91CF-212F-C647-93522BB3599A}"/>
              </a:ext>
            </a:extLst>
          </p:cNvPr>
          <p:cNvPicPr>
            <a:picLocks noChangeAspect="1"/>
          </p:cNvPicPr>
          <p:nvPr/>
        </p:nvPicPr>
        <p:blipFill>
          <a:blip r:embed="rId6"/>
          <a:stretch>
            <a:fillRect/>
          </a:stretch>
        </p:blipFill>
        <p:spPr>
          <a:xfrm>
            <a:off x="235504" y="0"/>
            <a:ext cx="2369354" cy="1890403"/>
          </a:xfrm>
          <a:prstGeom prst="rect">
            <a:avLst/>
          </a:prstGeom>
        </p:spPr>
      </p:pic>
      <p:sp>
        <p:nvSpPr>
          <p:cNvPr id="10" name="Rectangle 9">
            <a:extLst>
              <a:ext uri="{FF2B5EF4-FFF2-40B4-BE49-F238E27FC236}">
                <a16:creationId xmlns:a16="http://schemas.microsoft.com/office/drawing/2014/main" id="{96D927D2-A5B2-01F0-FEE1-25A3D4CA87BD}"/>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Get_subtotal</a:t>
            </a:r>
            <a:r>
              <a:rPr lang="en-US" dirty="0"/>
              <a:t>()</a:t>
            </a:r>
          </a:p>
        </p:txBody>
      </p:sp>
      <p:sp>
        <p:nvSpPr>
          <p:cNvPr id="11" name="Magnetic Disk 10">
            <a:extLst>
              <a:ext uri="{FF2B5EF4-FFF2-40B4-BE49-F238E27FC236}">
                <a16:creationId xmlns:a16="http://schemas.microsoft.com/office/drawing/2014/main" id="{E8294FFC-57C0-0F22-18D2-B53D398EEA5B}"/>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4E9ADD4-D9AE-2F9C-8475-2A356A0C4B41}"/>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6" name="Magnetic Disk 15">
            <a:extLst>
              <a:ext uri="{FF2B5EF4-FFF2-40B4-BE49-F238E27FC236}">
                <a16:creationId xmlns:a16="http://schemas.microsoft.com/office/drawing/2014/main" id="{78287A5F-9010-8A98-4CFC-2F70FD0984D8}"/>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E635500-D5D0-8D55-9143-F9498ED5BFBD}"/>
              </a:ext>
            </a:extLst>
          </p:cNvPr>
          <p:cNvSpPr txBox="1"/>
          <p:nvPr/>
        </p:nvSpPr>
        <p:spPr>
          <a:xfrm>
            <a:off x="3274285" y="2623514"/>
            <a:ext cx="951222" cy="369332"/>
          </a:xfrm>
          <a:prstGeom prst="rect">
            <a:avLst/>
          </a:prstGeom>
          <a:noFill/>
        </p:spPr>
        <p:txBody>
          <a:bodyPr wrap="none" rtlCol="0">
            <a:spAutoFit/>
          </a:bodyPr>
          <a:lstStyle/>
          <a:p>
            <a:r>
              <a:rPr lang="en-US" dirty="0"/>
              <a:t>subtotal</a:t>
            </a:r>
          </a:p>
        </p:txBody>
      </p:sp>
      <p:cxnSp>
        <p:nvCxnSpPr>
          <p:cNvPr id="20" name="Curved Connector 19">
            <a:extLst>
              <a:ext uri="{FF2B5EF4-FFF2-40B4-BE49-F238E27FC236}">
                <a16:creationId xmlns:a16="http://schemas.microsoft.com/office/drawing/2014/main" id="{F68FC045-DD94-8E88-4C71-FDDFC1180364}"/>
              </a:ext>
            </a:extLst>
          </p:cNvPr>
          <p:cNvCxnSpPr>
            <a:cxnSpLocks/>
            <a:stCxn id="11" idx="1"/>
            <a:endCxn id="16"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22" name="Rectangle 21">
            <a:extLst>
              <a:ext uri="{FF2B5EF4-FFF2-40B4-BE49-F238E27FC236}">
                <a16:creationId xmlns:a16="http://schemas.microsoft.com/office/drawing/2014/main" id="{9ADA13CC-511A-657C-D026-8F8CD57A63ED}"/>
              </a:ext>
            </a:extLst>
          </p:cNvPr>
          <p:cNvSpPr/>
          <p:nvPr/>
        </p:nvSpPr>
        <p:spPr>
          <a:xfrm>
            <a:off x="2850317" y="6231717"/>
            <a:ext cx="5913649" cy="62628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datetime</a:t>
            </a:r>
          </a:p>
        </p:txBody>
      </p:sp>
      <p:sp>
        <p:nvSpPr>
          <p:cNvPr id="23" name="Rectangle 22">
            <a:extLst>
              <a:ext uri="{FF2B5EF4-FFF2-40B4-BE49-F238E27FC236}">
                <a16:creationId xmlns:a16="http://schemas.microsoft.com/office/drawing/2014/main" id="{21D406B0-2FEC-8758-3B8C-3918FCA1FC32}"/>
              </a:ext>
            </a:extLst>
          </p:cNvPr>
          <p:cNvSpPr/>
          <p:nvPr/>
        </p:nvSpPr>
        <p:spPr>
          <a:xfrm>
            <a:off x="4325420" y="6350108"/>
            <a:ext cx="88195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a:t>
            </a:r>
          </a:p>
        </p:txBody>
      </p:sp>
      <p:sp>
        <p:nvSpPr>
          <p:cNvPr id="25" name="Magnetic Disk 24">
            <a:extLst>
              <a:ext uri="{FF2B5EF4-FFF2-40B4-BE49-F238E27FC236}">
                <a16:creationId xmlns:a16="http://schemas.microsoft.com/office/drawing/2014/main" id="{CB42C5DE-ED1A-A49A-907D-6C3D0294838F}"/>
              </a:ext>
            </a:extLst>
          </p:cNvPr>
          <p:cNvSpPr/>
          <p:nvPr/>
        </p:nvSpPr>
        <p:spPr>
          <a:xfrm rot="5400000">
            <a:off x="5200713" y="63505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A8D303F-CD54-E05F-A1BF-F074FB921F1F}"/>
              </a:ext>
            </a:extLst>
          </p:cNvPr>
          <p:cNvSpPr txBox="1"/>
          <p:nvPr/>
        </p:nvSpPr>
        <p:spPr>
          <a:xfrm>
            <a:off x="3996647" y="6539771"/>
            <a:ext cx="1890445" cy="369332"/>
          </a:xfrm>
          <a:prstGeom prst="rect">
            <a:avLst/>
          </a:prstGeom>
          <a:noFill/>
        </p:spPr>
        <p:txBody>
          <a:bodyPr wrap="square">
            <a:spAutoFit/>
          </a:bodyPr>
          <a:lstStyle/>
          <a:p>
            <a:r>
              <a:rPr lang="en-US" dirty="0" err="1"/>
              <a:t>Date_time_value</a:t>
            </a:r>
            <a:endParaRPr lang="en-US" dirty="0"/>
          </a:p>
        </p:txBody>
      </p:sp>
      <p:sp>
        <p:nvSpPr>
          <p:cNvPr id="29" name="Rectangle 28">
            <a:extLst>
              <a:ext uri="{FF2B5EF4-FFF2-40B4-BE49-F238E27FC236}">
                <a16:creationId xmlns:a16="http://schemas.microsoft.com/office/drawing/2014/main" id="{9ADA2CD7-CCE7-152F-A631-0CA85DC124AD}"/>
              </a:ext>
            </a:extLst>
          </p:cNvPr>
          <p:cNvSpPr/>
          <p:nvPr/>
        </p:nvSpPr>
        <p:spPr>
          <a:xfrm>
            <a:off x="6660641" y="6350108"/>
            <a:ext cx="123255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weekday()</a:t>
            </a:r>
          </a:p>
        </p:txBody>
      </p:sp>
      <p:sp>
        <p:nvSpPr>
          <p:cNvPr id="30" name="Magnetic Disk 29">
            <a:extLst>
              <a:ext uri="{FF2B5EF4-FFF2-40B4-BE49-F238E27FC236}">
                <a16:creationId xmlns:a16="http://schemas.microsoft.com/office/drawing/2014/main" id="{BA86EB95-A76E-E332-2797-037B307493FD}"/>
              </a:ext>
            </a:extLst>
          </p:cNvPr>
          <p:cNvSpPr/>
          <p:nvPr/>
        </p:nvSpPr>
        <p:spPr>
          <a:xfrm rot="5400000">
            <a:off x="7886540" y="63505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C13F73F-23D9-409B-B812-72229CF31B85}"/>
              </a:ext>
            </a:extLst>
          </p:cNvPr>
          <p:cNvSpPr txBox="1"/>
          <p:nvPr/>
        </p:nvSpPr>
        <p:spPr>
          <a:xfrm>
            <a:off x="6682474" y="6539771"/>
            <a:ext cx="1890445" cy="369332"/>
          </a:xfrm>
          <a:prstGeom prst="rect">
            <a:avLst/>
          </a:prstGeom>
          <a:noFill/>
        </p:spPr>
        <p:txBody>
          <a:bodyPr wrap="square">
            <a:spAutoFit/>
          </a:bodyPr>
          <a:lstStyle/>
          <a:p>
            <a:r>
              <a:rPr lang="en-US" dirty="0" err="1"/>
              <a:t>Day_ofweek</a:t>
            </a:r>
            <a:endParaRPr lang="en-US" dirty="0"/>
          </a:p>
        </p:txBody>
      </p:sp>
      <p:sp>
        <p:nvSpPr>
          <p:cNvPr id="32" name="Rectangle 31">
            <a:extLst>
              <a:ext uri="{FF2B5EF4-FFF2-40B4-BE49-F238E27FC236}">
                <a16:creationId xmlns:a16="http://schemas.microsoft.com/office/drawing/2014/main" id="{33EFF022-263A-93A1-DBBE-6635501CEA49}"/>
              </a:ext>
            </a:extLst>
          </p:cNvPr>
          <p:cNvSpPr/>
          <p:nvPr/>
        </p:nvSpPr>
        <p:spPr>
          <a:xfrm>
            <a:off x="9210942" y="477654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display_discount_amount</a:t>
            </a:r>
            <a:r>
              <a:rPr lang="en-US" dirty="0"/>
              <a:t>()</a:t>
            </a:r>
          </a:p>
        </p:txBody>
      </p:sp>
      <p:sp>
        <p:nvSpPr>
          <p:cNvPr id="33" name="Magnetic Disk 32">
            <a:extLst>
              <a:ext uri="{FF2B5EF4-FFF2-40B4-BE49-F238E27FC236}">
                <a16:creationId xmlns:a16="http://schemas.microsoft.com/office/drawing/2014/main" id="{564C79BA-63BA-0AE3-C4A2-B77AB3D5E070}"/>
              </a:ext>
            </a:extLst>
          </p:cNvPr>
          <p:cNvSpPr/>
          <p:nvPr/>
        </p:nvSpPr>
        <p:spPr>
          <a:xfrm rot="16200000">
            <a:off x="9020068" y="476777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8C2E835-4AE3-01CB-5F1D-498059CB298B}"/>
              </a:ext>
            </a:extLst>
          </p:cNvPr>
          <p:cNvSpPr/>
          <p:nvPr/>
        </p:nvSpPr>
        <p:spPr>
          <a:xfrm>
            <a:off x="9210941" y="5175527"/>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display_sales_tax</a:t>
            </a:r>
            <a:r>
              <a:rPr lang="en-US" dirty="0"/>
              <a:t>()</a:t>
            </a:r>
          </a:p>
        </p:txBody>
      </p:sp>
      <p:sp>
        <p:nvSpPr>
          <p:cNvPr id="35" name="Magnetic Disk 34">
            <a:extLst>
              <a:ext uri="{FF2B5EF4-FFF2-40B4-BE49-F238E27FC236}">
                <a16:creationId xmlns:a16="http://schemas.microsoft.com/office/drawing/2014/main" id="{E0AFDD86-F835-D3C1-E7F0-7202261B98B0}"/>
              </a:ext>
            </a:extLst>
          </p:cNvPr>
          <p:cNvSpPr/>
          <p:nvPr/>
        </p:nvSpPr>
        <p:spPr>
          <a:xfrm rot="16200000">
            <a:off x="9020067" y="516675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C28EF27-1011-33DF-46C4-34901569D889}"/>
              </a:ext>
            </a:extLst>
          </p:cNvPr>
          <p:cNvSpPr/>
          <p:nvPr/>
        </p:nvSpPr>
        <p:spPr>
          <a:xfrm>
            <a:off x="9210941" y="5552891"/>
            <a:ext cx="279154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display_total</a:t>
            </a:r>
            <a:r>
              <a:rPr lang="en-US" dirty="0"/>
              <a:t>()</a:t>
            </a:r>
          </a:p>
        </p:txBody>
      </p:sp>
      <p:sp>
        <p:nvSpPr>
          <p:cNvPr id="37" name="Magnetic Disk 36">
            <a:extLst>
              <a:ext uri="{FF2B5EF4-FFF2-40B4-BE49-F238E27FC236}">
                <a16:creationId xmlns:a16="http://schemas.microsoft.com/office/drawing/2014/main" id="{4B922311-6AF0-57CF-7DAB-510379C681EB}"/>
              </a:ext>
            </a:extLst>
          </p:cNvPr>
          <p:cNvSpPr/>
          <p:nvPr/>
        </p:nvSpPr>
        <p:spPr>
          <a:xfrm rot="16200000">
            <a:off x="9020067" y="554412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agnetic Disk 12">
            <a:extLst>
              <a:ext uri="{FF2B5EF4-FFF2-40B4-BE49-F238E27FC236}">
                <a16:creationId xmlns:a16="http://schemas.microsoft.com/office/drawing/2014/main" id="{C211945C-6F2C-4969-CC33-01CB62B28ED3}"/>
              </a:ext>
            </a:extLst>
          </p:cNvPr>
          <p:cNvSpPr/>
          <p:nvPr/>
        </p:nvSpPr>
        <p:spPr>
          <a:xfrm>
            <a:off x="5449897" y="479591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93FD2275-A2F3-1C10-C5C1-39848A5984F2}"/>
              </a:ext>
            </a:extLst>
          </p:cNvPr>
          <p:cNvSpPr txBox="1"/>
          <p:nvPr/>
        </p:nvSpPr>
        <p:spPr>
          <a:xfrm>
            <a:off x="5672298" y="4734526"/>
            <a:ext cx="3566810" cy="369332"/>
          </a:xfrm>
          <a:prstGeom prst="rect">
            <a:avLst/>
          </a:prstGeom>
          <a:noFill/>
        </p:spPr>
        <p:txBody>
          <a:bodyPr wrap="none" rtlCol="0">
            <a:spAutoFit/>
          </a:bodyPr>
          <a:lstStyle/>
          <a:p>
            <a:r>
              <a:rPr lang="en-US" dirty="0"/>
              <a:t>Discount = subtotal * </a:t>
            </a:r>
            <a:r>
              <a:rPr lang="en-US" dirty="0" err="1"/>
              <a:t>discount_ratio</a:t>
            </a:r>
            <a:endParaRPr lang="en-US" dirty="0"/>
          </a:p>
        </p:txBody>
      </p:sp>
      <p:sp>
        <p:nvSpPr>
          <p:cNvPr id="18" name="Magnetic Disk 17">
            <a:extLst>
              <a:ext uri="{FF2B5EF4-FFF2-40B4-BE49-F238E27FC236}">
                <a16:creationId xmlns:a16="http://schemas.microsoft.com/office/drawing/2014/main" id="{CCEEEA71-13D0-0776-3B3A-DBE0EADBE222}"/>
              </a:ext>
            </a:extLst>
          </p:cNvPr>
          <p:cNvSpPr/>
          <p:nvPr/>
        </p:nvSpPr>
        <p:spPr>
          <a:xfrm>
            <a:off x="5449897" y="517442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64CA467F-580A-E854-2CA5-42FE02ACB2BD}"/>
              </a:ext>
            </a:extLst>
          </p:cNvPr>
          <p:cNvSpPr txBox="1"/>
          <p:nvPr/>
        </p:nvSpPr>
        <p:spPr>
          <a:xfrm>
            <a:off x="5672298" y="5113043"/>
            <a:ext cx="3602268" cy="369332"/>
          </a:xfrm>
          <a:prstGeom prst="rect">
            <a:avLst/>
          </a:prstGeom>
          <a:noFill/>
        </p:spPr>
        <p:txBody>
          <a:bodyPr wrap="none" rtlCol="0">
            <a:spAutoFit/>
          </a:bodyPr>
          <a:lstStyle/>
          <a:p>
            <a:r>
              <a:rPr lang="en-US" dirty="0" err="1"/>
              <a:t>Salestax</a:t>
            </a:r>
            <a:r>
              <a:rPr lang="en-US" dirty="0"/>
              <a:t> = .06 * (subtotal – discount)</a:t>
            </a:r>
          </a:p>
        </p:txBody>
      </p:sp>
      <p:sp>
        <p:nvSpPr>
          <p:cNvPr id="38" name="Magnetic Disk 37">
            <a:extLst>
              <a:ext uri="{FF2B5EF4-FFF2-40B4-BE49-F238E27FC236}">
                <a16:creationId xmlns:a16="http://schemas.microsoft.com/office/drawing/2014/main" id="{533A2B72-0D83-B1A1-6D7D-12E2D3CCC94B}"/>
              </a:ext>
            </a:extLst>
          </p:cNvPr>
          <p:cNvSpPr/>
          <p:nvPr/>
        </p:nvSpPr>
        <p:spPr>
          <a:xfrm>
            <a:off x="5449897" y="556263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35BD00A9-AB80-C81B-3D7C-2B0A5C2BCE1D}"/>
              </a:ext>
            </a:extLst>
          </p:cNvPr>
          <p:cNvSpPr txBox="1"/>
          <p:nvPr/>
        </p:nvSpPr>
        <p:spPr>
          <a:xfrm>
            <a:off x="5672298" y="5501250"/>
            <a:ext cx="3594958" cy="369332"/>
          </a:xfrm>
          <a:prstGeom prst="rect">
            <a:avLst/>
          </a:prstGeom>
          <a:noFill/>
        </p:spPr>
        <p:txBody>
          <a:bodyPr wrap="none" rtlCol="0">
            <a:spAutoFit/>
          </a:bodyPr>
          <a:lstStyle/>
          <a:p>
            <a:r>
              <a:rPr lang="en-US" dirty="0"/>
              <a:t>Total = (subtotal-discount) + </a:t>
            </a:r>
            <a:r>
              <a:rPr lang="en-US" dirty="0" err="1"/>
              <a:t>salestax</a:t>
            </a:r>
            <a:endParaRPr lang="en-US" dirty="0"/>
          </a:p>
        </p:txBody>
      </p:sp>
      <p:sp>
        <p:nvSpPr>
          <p:cNvPr id="41" name="Magnetic Disk 40">
            <a:extLst>
              <a:ext uri="{FF2B5EF4-FFF2-40B4-BE49-F238E27FC236}">
                <a16:creationId xmlns:a16="http://schemas.microsoft.com/office/drawing/2014/main" id="{F91129EE-373E-267E-FF5A-971AD4EAF0BE}"/>
              </a:ext>
            </a:extLst>
          </p:cNvPr>
          <p:cNvSpPr/>
          <p:nvPr/>
        </p:nvSpPr>
        <p:spPr>
          <a:xfrm>
            <a:off x="3169361" y="417197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BEDBAB69-DAB0-7627-DF21-9B8EBF556027}"/>
              </a:ext>
            </a:extLst>
          </p:cNvPr>
          <p:cNvSpPr txBox="1"/>
          <p:nvPr/>
        </p:nvSpPr>
        <p:spPr>
          <a:xfrm>
            <a:off x="3391762" y="4110595"/>
            <a:ext cx="1205458" cy="369332"/>
          </a:xfrm>
          <a:prstGeom prst="rect">
            <a:avLst/>
          </a:prstGeom>
          <a:noFill/>
        </p:spPr>
        <p:txBody>
          <a:bodyPr wrap="none" rtlCol="0">
            <a:spAutoFit/>
          </a:bodyPr>
          <a:lstStyle/>
          <a:p>
            <a:r>
              <a:rPr lang="en-US" dirty="0" err="1"/>
              <a:t>dayofweek</a:t>
            </a:r>
            <a:endParaRPr lang="en-US" dirty="0"/>
          </a:p>
        </p:txBody>
      </p:sp>
      <p:sp>
        <p:nvSpPr>
          <p:cNvPr id="43" name="Diamond 42">
            <a:extLst>
              <a:ext uri="{FF2B5EF4-FFF2-40B4-BE49-F238E27FC236}">
                <a16:creationId xmlns:a16="http://schemas.microsoft.com/office/drawing/2014/main" id="{B50D8297-2E5E-33B2-7BB9-CB55EA9F2BCF}"/>
              </a:ext>
            </a:extLst>
          </p:cNvPr>
          <p:cNvSpPr/>
          <p:nvPr/>
        </p:nvSpPr>
        <p:spPr>
          <a:xfrm>
            <a:off x="4699966" y="2793584"/>
            <a:ext cx="622047" cy="39780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44" name="TextBox 43">
            <a:extLst>
              <a:ext uri="{FF2B5EF4-FFF2-40B4-BE49-F238E27FC236}">
                <a16:creationId xmlns:a16="http://schemas.microsoft.com/office/drawing/2014/main" id="{1C126C3A-05C2-5A53-346A-2DECE53DF048}"/>
              </a:ext>
            </a:extLst>
          </p:cNvPr>
          <p:cNvSpPr txBox="1"/>
          <p:nvPr/>
        </p:nvSpPr>
        <p:spPr>
          <a:xfrm>
            <a:off x="5311000" y="2793584"/>
            <a:ext cx="2486258" cy="646331"/>
          </a:xfrm>
          <a:prstGeom prst="rect">
            <a:avLst/>
          </a:prstGeom>
          <a:noFill/>
        </p:spPr>
        <p:txBody>
          <a:bodyPr wrap="none" rtlCol="0">
            <a:spAutoFit/>
          </a:bodyPr>
          <a:lstStyle/>
          <a:p>
            <a:r>
              <a:rPr lang="en-US" dirty="0" err="1"/>
              <a:t>Dayofweek</a:t>
            </a:r>
            <a:r>
              <a:rPr lang="en-US" dirty="0"/>
              <a:t> == T(2)/W(3)</a:t>
            </a:r>
          </a:p>
          <a:p>
            <a:r>
              <a:rPr lang="en-US" dirty="0"/>
              <a:t>Or subtotal &gt; 50</a:t>
            </a:r>
          </a:p>
        </p:txBody>
      </p:sp>
      <p:sp>
        <p:nvSpPr>
          <p:cNvPr id="45" name="Magnetic Disk 44">
            <a:extLst>
              <a:ext uri="{FF2B5EF4-FFF2-40B4-BE49-F238E27FC236}">
                <a16:creationId xmlns:a16="http://schemas.microsoft.com/office/drawing/2014/main" id="{03DA52B4-B256-AE2E-FDE6-31DCA57994EB}"/>
              </a:ext>
            </a:extLst>
          </p:cNvPr>
          <p:cNvSpPr/>
          <p:nvPr/>
        </p:nvSpPr>
        <p:spPr>
          <a:xfrm>
            <a:off x="5322198" y="337550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FF7182B-918A-0261-E239-6A99B45019A7}"/>
              </a:ext>
            </a:extLst>
          </p:cNvPr>
          <p:cNvSpPr txBox="1"/>
          <p:nvPr/>
        </p:nvSpPr>
        <p:spPr>
          <a:xfrm>
            <a:off x="5544599" y="3314125"/>
            <a:ext cx="1953099" cy="369332"/>
          </a:xfrm>
          <a:prstGeom prst="rect">
            <a:avLst/>
          </a:prstGeom>
          <a:noFill/>
        </p:spPr>
        <p:txBody>
          <a:bodyPr wrap="none" rtlCol="0">
            <a:spAutoFit/>
          </a:bodyPr>
          <a:lstStyle/>
          <a:p>
            <a:r>
              <a:rPr lang="en-US" dirty="0" err="1"/>
              <a:t>Discount_ratio</a:t>
            </a:r>
            <a:r>
              <a:rPr lang="en-US" dirty="0"/>
              <a:t> = .1</a:t>
            </a:r>
          </a:p>
        </p:txBody>
      </p:sp>
      <p:sp>
        <p:nvSpPr>
          <p:cNvPr id="47" name="Magnetic Disk 46">
            <a:extLst>
              <a:ext uri="{FF2B5EF4-FFF2-40B4-BE49-F238E27FC236}">
                <a16:creationId xmlns:a16="http://schemas.microsoft.com/office/drawing/2014/main" id="{DC3DC4E2-383E-CBF6-7C95-0076FD96DBF8}"/>
              </a:ext>
            </a:extLst>
          </p:cNvPr>
          <p:cNvSpPr/>
          <p:nvPr/>
        </p:nvSpPr>
        <p:spPr>
          <a:xfrm>
            <a:off x="5322198" y="368825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DB770F3C-068E-2842-977A-308F5A62CB3B}"/>
              </a:ext>
            </a:extLst>
          </p:cNvPr>
          <p:cNvSpPr txBox="1"/>
          <p:nvPr/>
        </p:nvSpPr>
        <p:spPr>
          <a:xfrm>
            <a:off x="5544599" y="3626872"/>
            <a:ext cx="1895391" cy="369332"/>
          </a:xfrm>
          <a:prstGeom prst="rect">
            <a:avLst/>
          </a:prstGeom>
          <a:noFill/>
        </p:spPr>
        <p:txBody>
          <a:bodyPr wrap="none" rtlCol="0">
            <a:spAutoFit/>
          </a:bodyPr>
          <a:lstStyle/>
          <a:p>
            <a:r>
              <a:rPr lang="en-US" dirty="0" err="1"/>
              <a:t>Discount_ratio</a:t>
            </a:r>
            <a:r>
              <a:rPr lang="en-US" dirty="0"/>
              <a:t> = 0</a:t>
            </a:r>
          </a:p>
        </p:txBody>
      </p:sp>
      <p:cxnSp>
        <p:nvCxnSpPr>
          <p:cNvPr id="15" name="Curved Connector 14">
            <a:extLst>
              <a:ext uri="{FF2B5EF4-FFF2-40B4-BE49-F238E27FC236}">
                <a16:creationId xmlns:a16="http://schemas.microsoft.com/office/drawing/2014/main" id="{C72217FA-5E6D-F31B-9124-D354EC117532}"/>
              </a:ext>
            </a:extLst>
          </p:cNvPr>
          <p:cNvCxnSpPr>
            <a:cxnSpLocks/>
            <a:stCxn id="29" idx="1"/>
            <a:endCxn id="41" idx="3"/>
          </p:cNvCxnSpPr>
          <p:nvPr/>
        </p:nvCxnSpPr>
        <p:spPr>
          <a:xfrm rot="10800000">
            <a:off x="3297293" y="4446300"/>
            <a:ext cx="3363349" cy="2040969"/>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Curved Connector 39">
            <a:extLst>
              <a:ext uri="{FF2B5EF4-FFF2-40B4-BE49-F238E27FC236}">
                <a16:creationId xmlns:a16="http://schemas.microsoft.com/office/drawing/2014/main" id="{EC122C77-716C-C301-9F22-BDB9CFEDDEB4}"/>
              </a:ext>
            </a:extLst>
          </p:cNvPr>
          <p:cNvCxnSpPr>
            <a:cxnSpLocks/>
            <a:stCxn id="41" idx="0"/>
            <a:endCxn id="43" idx="1"/>
          </p:cNvCxnSpPr>
          <p:nvPr/>
        </p:nvCxnSpPr>
        <p:spPr>
          <a:xfrm rot="5400000" flipH="1" flipV="1">
            <a:off x="3363163" y="2926616"/>
            <a:ext cx="1270932" cy="1402674"/>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sp>
        <p:nvSpPr>
          <p:cNvPr id="21" name="Diamond 20">
            <a:extLst>
              <a:ext uri="{FF2B5EF4-FFF2-40B4-BE49-F238E27FC236}">
                <a16:creationId xmlns:a16="http://schemas.microsoft.com/office/drawing/2014/main" id="{D4F25907-32FA-9176-F779-2CB5AF5E01E2}"/>
              </a:ext>
            </a:extLst>
          </p:cNvPr>
          <p:cNvSpPr/>
          <p:nvPr/>
        </p:nvSpPr>
        <p:spPr>
          <a:xfrm>
            <a:off x="4691690" y="4124050"/>
            <a:ext cx="622047" cy="39780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24" name="TextBox 23">
            <a:extLst>
              <a:ext uri="{FF2B5EF4-FFF2-40B4-BE49-F238E27FC236}">
                <a16:creationId xmlns:a16="http://schemas.microsoft.com/office/drawing/2014/main" id="{A6F03225-5865-2EDC-DA6B-5F88A43A0B2B}"/>
              </a:ext>
            </a:extLst>
          </p:cNvPr>
          <p:cNvSpPr txBox="1"/>
          <p:nvPr/>
        </p:nvSpPr>
        <p:spPr>
          <a:xfrm>
            <a:off x="5302724" y="4124050"/>
            <a:ext cx="1344407" cy="369332"/>
          </a:xfrm>
          <a:prstGeom prst="rect">
            <a:avLst/>
          </a:prstGeom>
          <a:noFill/>
        </p:spPr>
        <p:txBody>
          <a:bodyPr wrap="none" rtlCol="0">
            <a:spAutoFit/>
          </a:bodyPr>
          <a:lstStyle/>
          <a:p>
            <a:r>
              <a:rPr lang="en-US" dirty="0"/>
              <a:t>Discount &gt; 0</a:t>
            </a:r>
          </a:p>
        </p:txBody>
      </p:sp>
      <p:cxnSp>
        <p:nvCxnSpPr>
          <p:cNvPr id="26" name="Curved Connector 25">
            <a:extLst>
              <a:ext uri="{FF2B5EF4-FFF2-40B4-BE49-F238E27FC236}">
                <a16:creationId xmlns:a16="http://schemas.microsoft.com/office/drawing/2014/main" id="{1EEE36E5-0DD9-C14B-BE08-4A61F3A49621}"/>
              </a:ext>
            </a:extLst>
          </p:cNvPr>
          <p:cNvCxnSpPr>
            <a:cxnSpLocks/>
            <a:stCxn id="43" idx="2"/>
            <a:endCxn id="21" idx="0"/>
          </p:cNvCxnSpPr>
          <p:nvPr/>
        </p:nvCxnSpPr>
        <p:spPr>
          <a:xfrm rot="5400000">
            <a:off x="4540522" y="3653582"/>
            <a:ext cx="932660" cy="8276"/>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1" name="Curved Connector 50">
            <a:extLst>
              <a:ext uri="{FF2B5EF4-FFF2-40B4-BE49-F238E27FC236}">
                <a16:creationId xmlns:a16="http://schemas.microsoft.com/office/drawing/2014/main" id="{EA81C588-ED31-9888-A275-D11EC314E7B7}"/>
              </a:ext>
            </a:extLst>
          </p:cNvPr>
          <p:cNvCxnSpPr>
            <a:cxnSpLocks/>
            <a:stCxn id="24" idx="3"/>
            <a:endCxn id="33" idx="1"/>
          </p:cNvCxnSpPr>
          <p:nvPr/>
        </p:nvCxnSpPr>
        <p:spPr>
          <a:xfrm>
            <a:off x="6647131" y="4308716"/>
            <a:ext cx="2363708" cy="596223"/>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7" name="Curved Connector 56">
            <a:extLst>
              <a:ext uri="{FF2B5EF4-FFF2-40B4-BE49-F238E27FC236}">
                <a16:creationId xmlns:a16="http://schemas.microsoft.com/office/drawing/2014/main" id="{6C85F002-0A21-50F5-6204-799A6508D163}"/>
              </a:ext>
            </a:extLst>
          </p:cNvPr>
          <p:cNvCxnSpPr>
            <a:cxnSpLocks/>
            <a:stCxn id="46" idx="3"/>
            <a:endCxn id="14" idx="0"/>
          </p:cNvCxnSpPr>
          <p:nvPr/>
        </p:nvCxnSpPr>
        <p:spPr>
          <a:xfrm flipH="1">
            <a:off x="7455703" y="3498791"/>
            <a:ext cx="41995" cy="1235735"/>
          </a:xfrm>
          <a:prstGeom prst="curvedConnector4">
            <a:avLst>
              <a:gd name="adj1" fmla="val -544351"/>
              <a:gd name="adj2" fmla="val 5747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0" name="Curved Connector 59">
            <a:extLst>
              <a:ext uri="{FF2B5EF4-FFF2-40B4-BE49-F238E27FC236}">
                <a16:creationId xmlns:a16="http://schemas.microsoft.com/office/drawing/2014/main" id="{170BA140-95E3-B50F-18A4-0ACCA603DD17}"/>
              </a:ext>
            </a:extLst>
          </p:cNvPr>
          <p:cNvCxnSpPr>
            <a:cxnSpLocks/>
            <a:stCxn id="18" idx="2"/>
            <a:endCxn id="38" idx="2"/>
          </p:cNvCxnSpPr>
          <p:nvPr/>
        </p:nvCxnSpPr>
        <p:spPr>
          <a:xfrm rot="10800000" flipV="1">
            <a:off x="5449897" y="5311586"/>
            <a:ext cx="12700" cy="388207"/>
          </a:xfrm>
          <a:prstGeom prst="curvedConnector3">
            <a:avLst>
              <a:gd name="adj1" fmla="val 180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3" name="Curved Connector 62">
            <a:extLst>
              <a:ext uri="{FF2B5EF4-FFF2-40B4-BE49-F238E27FC236}">
                <a16:creationId xmlns:a16="http://schemas.microsoft.com/office/drawing/2014/main" id="{5B5C587E-E5EE-C131-4185-DE0B03C7B503}"/>
              </a:ext>
            </a:extLst>
          </p:cNvPr>
          <p:cNvCxnSpPr>
            <a:cxnSpLocks/>
            <a:stCxn id="13" idx="2"/>
            <a:endCxn id="38" idx="2"/>
          </p:cNvCxnSpPr>
          <p:nvPr/>
        </p:nvCxnSpPr>
        <p:spPr>
          <a:xfrm rot="10800000" flipV="1">
            <a:off x="5449897" y="4933070"/>
            <a:ext cx="12700" cy="766724"/>
          </a:xfrm>
          <a:prstGeom prst="curvedConnector3">
            <a:avLst>
              <a:gd name="adj1" fmla="val 1800000"/>
            </a:avLst>
          </a:prstGeom>
          <a:ln>
            <a:tailEnd type="triangle"/>
          </a:ln>
        </p:spPr>
        <p:style>
          <a:lnRef idx="3">
            <a:schemeClr val="accent4"/>
          </a:lnRef>
          <a:fillRef idx="0">
            <a:schemeClr val="accent4"/>
          </a:fillRef>
          <a:effectRef idx="2">
            <a:schemeClr val="accent4"/>
          </a:effectRef>
          <a:fontRef idx="minor">
            <a:schemeClr val="tx1"/>
          </a:fontRef>
        </p:style>
      </p:cxnSp>
      <p:pic>
        <p:nvPicPr>
          <p:cNvPr id="28" name="Picture 27">
            <a:extLst>
              <a:ext uri="{FF2B5EF4-FFF2-40B4-BE49-F238E27FC236}">
                <a16:creationId xmlns:a16="http://schemas.microsoft.com/office/drawing/2014/main" id="{5441E1B1-A87D-DB7A-1F0F-03850D1BA11A}"/>
              </a:ext>
            </a:extLst>
          </p:cNvPr>
          <p:cNvPicPr>
            <a:picLocks noChangeAspect="1"/>
          </p:cNvPicPr>
          <p:nvPr/>
        </p:nvPicPr>
        <p:blipFill>
          <a:blip r:embed="rId7"/>
          <a:stretch>
            <a:fillRect/>
          </a:stretch>
        </p:blipFill>
        <p:spPr>
          <a:xfrm>
            <a:off x="13963" y="3169842"/>
            <a:ext cx="3065355" cy="3688157"/>
          </a:xfrm>
          <a:prstGeom prst="rect">
            <a:avLst/>
          </a:prstGeom>
        </p:spPr>
      </p:pic>
    </p:spTree>
    <p:extLst>
      <p:ext uri="{BB962C8B-B14F-4D97-AF65-F5344CB8AC3E}">
        <p14:creationId xmlns:p14="http://schemas.microsoft.com/office/powerpoint/2010/main" val="35733912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0F75-2F1E-AF06-E473-EB5A9891AE8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6966453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2D4FF-C9BE-37CD-868C-D27A5ED3E0C0}"/>
              </a:ext>
            </a:extLst>
          </p:cNvPr>
          <p:cNvSpPr>
            <a:spLocks noGrp="1"/>
          </p:cNvSpPr>
          <p:nvPr>
            <p:ph type="title"/>
          </p:nvPr>
        </p:nvSpPr>
        <p:spPr/>
        <p:txBody>
          <a:bodyPr>
            <a:normAutofit/>
          </a:bodyPr>
          <a:lstStyle/>
          <a:p>
            <a:r>
              <a:rPr lang="en-US" b="1" dirty="0"/>
              <a:t>L02 Prove: Assignment</a:t>
            </a:r>
            <a:br>
              <a:rPr lang="en-US" b="1" dirty="0"/>
            </a:br>
            <a:r>
              <a:rPr lang="en-US" b="1" dirty="0"/>
              <a:t>02 Prove: Calling Functions</a:t>
            </a:r>
            <a:endParaRPr lang="en-US" dirty="0"/>
          </a:p>
        </p:txBody>
      </p:sp>
      <p:sp>
        <p:nvSpPr>
          <p:cNvPr id="3" name="Content Placeholder 2">
            <a:extLst>
              <a:ext uri="{FF2B5EF4-FFF2-40B4-BE49-F238E27FC236}">
                <a16:creationId xmlns:a16="http://schemas.microsoft.com/office/drawing/2014/main" id="{B912225A-8A85-1811-474C-915AC58D52F0}"/>
              </a:ext>
            </a:extLst>
          </p:cNvPr>
          <p:cNvSpPr>
            <a:spLocks noGrp="1"/>
          </p:cNvSpPr>
          <p:nvPr>
            <p:ph sz="half" idx="1"/>
          </p:nvPr>
        </p:nvSpPr>
        <p:spPr/>
        <p:txBody>
          <a:bodyPr>
            <a:normAutofit fontScale="77500" lnSpcReduction="20000"/>
          </a:bodyPr>
          <a:lstStyle/>
          <a:p>
            <a:r>
              <a:rPr lang="en-US" dirty="0"/>
              <a:t>Purpose:</a:t>
            </a:r>
          </a:p>
          <a:p>
            <a:pPr lvl="1"/>
            <a:r>
              <a:rPr lang="en-US" dirty="0"/>
              <a:t>Prove that you can write a Python program that calls functions and methods to get the current date and to append values to a text file.</a:t>
            </a:r>
          </a:p>
          <a:p>
            <a:r>
              <a:rPr lang="en-US" dirty="0"/>
              <a:t>Many companies wish to understand the needs and wants of their customers more deeply so the company can create products that fill those needs and wants. One way to understand customers more deeply is to record the values entered by customers while they are using a program and then to analyze those values. One common way to record values is for a program to store them in a file.</a:t>
            </a:r>
          </a:p>
        </p:txBody>
      </p:sp>
      <p:pic>
        <p:nvPicPr>
          <p:cNvPr id="6" name="Picture 5">
            <a:extLst>
              <a:ext uri="{FF2B5EF4-FFF2-40B4-BE49-F238E27FC236}">
                <a16:creationId xmlns:a16="http://schemas.microsoft.com/office/drawing/2014/main" id="{72CB8B4C-B854-BE78-C565-A7C28502B4FB}"/>
              </a:ext>
            </a:extLst>
          </p:cNvPr>
          <p:cNvPicPr>
            <a:picLocks noChangeAspect="1"/>
          </p:cNvPicPr>
          <p:nvPr/>
        </p:nvPicPr>
        <p:blipFill>
          <a:blip r:embed="rId2"/>
          <a:stretch>
            <a:fillRect/>
          </a:stretch>
        </p:blipFill>
        <p:spPr>
          <a:xfrm>
            <a:off x="2327953" y="5481696"/>
            <a:ext cx="4774058" cy="1006971"/>
          </a:xfrm>
          <a:prstGeom prst="rect">
            <a:avLst/>
          </a:prstGeom>
        </p:spPr>
      </p:pic>
      <p:sp>
        <p:nvSpPr>
          <p:cNvPr id="8" name="TextBox 7">
            <a:extLst>
              <a:ext uri="{FF2B5EF4-FFF2-40B4-BE49-F238E27FC236}">
                <a16:creationId xmlns:a16="http://schemas.microsoft.com/office/drawing/2014/main" id="{B917E007-66B0-A33F-3AA5-34BD944A934F}"/>
              </a:ext>
            </a:extLst>
          </p:cNvPr>
          <p:cNvSpPr txBox="1"/>
          <p:nvPr/>
        </p:nvSpPr>
        <p:spPr>
          <a:xfrm>
            <a:off x="-1712" y="6488667"/>
            <a:ext cx="6097712" cy="369332"/>
          </a:xfrm>
          <a:prstGeom prst="rect">
            <a:avLst/>
          </a:prstGeom>
          <a:noFill/>
        </p:spPr>
        <p:txBody>
          <a:bodyPr wrap="square">
            <a:spAutoFit/>
          </a:bodyPr>
          <a:lstStyle/>
          <a:p>
            <a:r>
              <a:rPr lang="en-US" dirty="0">
                <a:hlinkClick r:id="rId3"/>
              </a:rPr>
              <a:t>https://byui-cse.github.io/cse111-course/lesson02/prove.html</a:t>
            </a:r>
            <a:r>
              <a:rPr lang="en-US" dirty="0"/>
              <a:t> </a:t>
            </a:r>
          </a:p>
        </p:txBody>
      </p:sp>
      <p:pic>
        <p:nvPicPr>
          <p:cNvPr id="5" name="Picture 4">
            <a:extLst>
              <a:ext uri="{FF2B5EF4-FFF2-40B4-BE49-F238E27FC236}">
                <a16:creationId xmlns:a16="http://schemas.microsoft.com/office/drawing/2014/main" id="{26B0F642-90FD-7DFC-7C41-F38B2A69447F}"/>
              </a:ext>
            </a:extLst>
          </p:cNvPr>
          <p:cNvPicPr>
            <a:picLocks noChangeAspect="1"/>
          </p:cNvPicPr>
          <p:nvPr/>
        </p:nvPicPr>
        <p:blipFill>
          <a:blip r:embed="rId4"/>
          <a:stretch>
            <a:fillRect/>
          </a:stretch>
        </p:blipFill>
        <p:spPr>
          <a:xfrm>
            <a:off x="6427342" y="4891240"/>
            <a:ext cx="4774058" cy="1034986"/>
          </a:xfrm>
          <a:prstGeom prst="rect">
            <a:avLst/>
          </a:prstGeom>
        </p:spPr>
      </p:pic>
      <p:pic>
        <p:nvPicPr>
          <p:cNvPr id="7" name="Picture 6">
            <a:extLst>
              <a:ext uri="{FF2B5EF4-FFF2-40B4-BE49-F238E27FC236}">
                <a16:creationId xmlns:a16="http://schemas.microsoft.com/office/drawing/2014/main" id="{CB6F388A-B27B-2CA8-774E-557AAAE7D7B8}"/>
              </a:ext>
            </a:extLst>
          </p:cNvPr>
          <p:cNvPicPr>
            <a:picLocks noChangeAspect="1"/>
          </p:cNvPicPr>
          <p:nvPr/>
        </p:nvPicPr>
        <p:blipFill>
          <a:blip r:embed="rId5"/>
          <a:stretch>
            <a:fillRect/>
          </a:stretch>
        </p:blipFill>
        <p:spPr>
          <a:xfrm>
            <a:off x="6019800" y="1718703"/>
            <a:ext cx="6059177" cy="3172537"/>
          </a:xfrm>
          <a:prstGeom prst="rect">
            <a:avLst/>
          </a:prstGeom>
        </p:spPr>
      </p:pic>
    </p:spTree>
    <p:extLst>
      <p:ext uri="{BB962C8B-B14F-4D97-AF65-F5344CB8AC3E}">
        <p14:creationId xmlns:p14="http://schemas.microsoft.com/office/powerpoint/2010/main" val="2798279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078A567-F1D1-6A11-9494-5BB29262CA07}"/>
              </a:ext>
            </a:extLst>
          </p:cNvPr>
          <p:cNvSpPr/>
          <p:nvPr/>
        </p:nvSpPr>
        <p:spPr>
          <a:xfrm>
            <a:off x="7473161" y="3938011"/>
            <a:ext cx="4702691" cy="28598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1" name="Rectangle 40">
            <a:extLst>
              <a:ext uri="{FF2B5EF4-FFF2-40B4-BE49-F238E27FC236}">
                <a16:creationId xmlns:a16="http://schemas.microsoft.com/office/drawing/2014/main" id="{3E73A7DA-A4A0-C21F-E70D-0E4E18FDFC60}"/>
              </a:ext>
            </a:extLst>
          </p:cNvPr>
          <p:cNvSpPr/>
          <p:nvPr/>
        </p:nvSpPr>
        <p:spPr>
          <a:xfrm>
            <a:off x="3009614" y="3376599"/>
            <a:ext cx="5650165" cy="28598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E92E04A1-8E36-B225-F03D-6B7D028FEAB4}"/>
              </a:ext>
            </a:extLst>
          </p:cNvPr>
          <p:cNvSpPr/>
          <p:nvPr/>
        </p:nvSpPr>
        <p:spPr>
          <a:xfrm>
            <a:off x="2965071" y="1239704"/>
            <a:ext cx="5699958" cy="211913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9" name="Rectangle 38">
            <a:extLst>
              <a:ext uri="{FF2B5EF4-FFF2-40B4-BE49-F238E27FC236}">
                <a16:creationId xmlns:a16="http://schemas.microsoft.com/office/drawing/2014/main" id="{B0D4FB96-CE55-6193-854C-07FF36874505}"/>
              </a:ext>
            </a:extLst>
          </p:cNvPr>
          <p:cNvSpPr/>
          <p:nvPr/>
        </p:nvSpPr>
        <p:spPr>
          <a:xfrm>
            <a:off x="91552" y="801155"/>
            <a:ext cx="2904179" cy="39937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a:extLst>
              <a:ext uri="{FF2B5EF4-FFF2-40B4-BE49-F238E27FC236}">
                <a16:creationId xmlns:a16="http://schemas.microsoft.com/office/drawing/2014/main" id="{9AE068A0-3B35-4AD1-CF2D-FC7CE364C61C}"/>
              </a:ext>
            </a:extLst>
          </p:cNvPr>
          <p:cNvSpPr/>
          <p:nvPr/>
        </p:nvSpPr>
        <p:spPr>
          <a:xfrm>
            <a:off x="326571" y="838200"/>
            <a:ext cx="2079172" cy="533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Input</a:t>
            </a:r>
          </a:p>
        </p:txBody>
      </p:sp>
      <p:sp>
        <p:nvSpPr>
          <p:cNvPr id="6" name="TextBox 5">
            <a:extLst>
              <a:ext uri="{FF2B5EF4-FFF2-40B4-BE49-F238E27FC236}">
                <a16:creationId xmlns:a16="http://schemas.microsoft.com/office/drawing/2014/main" id="{ACC4A26F-E3EF-7821-940B-500E8E44B046}"/>
              </a:ext>
            </a:extLst>
          </p:cNvPr>
          <p:cNvSpPr txBox="1"/>
          <p:nvPr/>
        </p:nvSpPr>
        <p:spPr>
          <a:xfrm>
            <a:off x="0" y="1839686"/>
            <a:ext cx="1031051" cy="1107996"/>
          </a:xfrm>
          <a:prstGeom prst="rect">
            <a:avLst/>
          </a:prstGeom>
          <a:noFill/>
        </p:spPr>
        <p:txBody>
          <a:bodyPr wrap="none" rtlCol="0">
            <a:spAutoFit/>
          </a:bodyPr>
          <a:lstStyle/>
          <a:p>
            <a:r>
              <a:rPr lang="en-US" sz="6600" dirty="0"/>
              <a:t>⌨️</a:t>
            </a:r>
            <a:endParaRPr lang="en-US" dirty="0"/>
          </a:p>
        </p:txBody>
      </p:sp>
      <p:sp>
        <p:nvSpPr>
          <p:cNvPr id="7" name="Process 6">
            <a:extLst>
              <a:ext uri="{FF2B5EF4-FFF2-40B4-BE49-F238E27FC236}">
                <a16:creationId xmlns:a16="http://schemas.microsoft.com/office/drawing/2014/main" id="{EA7EE638-66CA-2990-B331-89B5B2732664}"/>
              </a:ext>
            </a:extLst>
          </p:cNvPr>
          <p:cNvSpPr/>
          <p:nvPr/>
        </p:nvSpPr>
        <p:spPr>
          <a:xfrm>
            <a:off x="925286" y="2170730"/>
            <a:ext cx="1241903"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input(&lt;str&gt;</a:t>
            </a:r>
          </a:p>
        </p:txBody>
      </p:sp>
      <p:sp>
        <p:nvSpPr>
          <p:cNvPr id="8" name="Oval 7">
            <a:extLst>
              <a:ext uri="{FF2B5EF4-FFF2-40B4-BE49-F238E27FC236}">
                <a16:creationId xmlns:a16="http://schemas.microsoft.com/office/drawing/2014/main" id="{3BD70A80-E62A-4406-3F6B-ED12D35CF80E}"/>
              </a:ext>
            </a:extLst>
          </p:cNvPr>
          <p:cNvSpPr/>
          <p:nvPr/>
        </p:nvSpPr>
        <p:spPr>
          <a:xfrm>
            <a:off x="1023255" y="2619042"/>
            <a:ext cx="664029"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 “”</a:t>
            </a:r>
          </a:p>
        </p:txBody>
      </p:sp>
      <p:cxnSp>
        <p:nvCxnSpPr>
          <p:cNvPr id="10" name="Elbow Connector 9">
            <a:extLst>
              <a:ext uri="{FF2B5EF4-FFF2-40B4-BE49-F238E27FC236}">
                <a16:creationId xmlns:a16="http://schemas.microsoft.com/office/drawing/2014/main" id="{D758B9DA-C454-E5BC-2B8E-A11AF6DCE7B8}"/>
              </a:ext>
            </a:extLst>
          </p:cNvPr>
          <p:cNvCxnSpPr>
            <a:cxnSpLocks/>
            <a:stCxn id="7" idx="3"/>
            <a:endCxn id="8" idx="2"/>
          </p:cNvCxnSpPr>
          <p:nvPr/>
        </p:nvCxnSpPr>
        <p:spPr>
          <a:xfrm flipH="1">
            <a:off x="1023255" y="2339459"/>
            <a:ext cx="1143934" cy="459197"/>
          </a:xfrm>
          <a:prstGeom prst="bentConnector5">
            <a:avLst>
              <a:gd name="adj1" fmla="val -19984"/>
              <a:gd name="adj2" fmla="val 48815"/>
              <a:gd name="adj3" fmla="val 119984"/>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F328C2BA-887A-2F07-7522-7531E055EC10}"/>
              </a:ext>
            </a:extLst>
          </p:cNvPr>
          <p:cNvSpPr/>
          <p:nvPr/>
        </p:nvSpPr>
        <p:spPr>
          <a:xfrm>
            <a:off x="9229142" y="838200"/>
            <a:ext cx="2079172" cy="533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Output</a:t>
            </a:r>
          </a:p>
        </p:txBody>
      </p:sp>
      <p:sp>
        <p:nvSpPr>
          <p:cNvPr id="13" name="Oval 12">
            <a:extLst>
              <a:ext uri="{FF2B5EF4-FFF2-40B4-BE49-F238E27FC236}">
                <a16:creationId xmlns:a16="http://schemas.microsoft.com/office/drawing/2014/main" id="{CE133F09-5FBD-287C-EC8E-193137D6B2F5}"/>
              </a:ext>
            </a:extLst>
          </p:cNvPr>
          <p:cNvSpPr/>
          <p:nvPr/>
        </p:nvSpPr>
        <p:spPr>
          <a:xfrm>
            <a:off x="543353" y="1480458"/>
            <a:ext cx="1623836"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 prompt</a:t>
            </a:r>
          </a:p>
        </p:txBody>
      </p:sp>
      <p:cxnSp>
        <p:nvCxnSpPr>
          <p:cNvPr id="14" name="Elbow Connector 13">
            <a:extLst>
              <a:ext uri="{FF2B5EF4-FFF2-40B4-BE49-F238E27FC236}">
                <a16:creationId xmlns:a16="http://schemas.microsoft.com/office/drawing/2014/main" id="{49D9E545-813C-F946-3057-ABC39FFA701F}"/>
              </a:ext>
            </a:extLst>
          </p:cNvPr>
          <p:cNvCxnSpPr>
            <a:cxnSpLocks/>
            <a:stCxn id="13" idx="4"/>
            <a:endCxn id="7" idx="0"/>
          </p:cNvCxnSpPr>
          <p:nvPr/>
        </p:nvCxnSpPr>
        <p:spPr>
          <a:xfrm rot="16200000" flipH="1">
            <a:off x="1285232" y="1909724"/>
            <a:ext cx="331044" cy="190967"/>
          </a:xfrm>
          <a:prstGeom prst="bentConnector3">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Decision 17">
            <a:extLst>
              <a:ext uri="{FF2B5EF4-FFF2-40B4-BE49-F238E27FC236}">
                <a16:creationId xmlns:a16="http://schemas.microsoft.com/office/drawing/2014/main" id="{E1E12FC9-E83A-D271-0D63-437FD12E59BD}"/>
              </a:ext>
            </a:extLst>
          </p:cNvPr>
          <p:cNvSpPr/>
          <p:nvPr/>
        </p:nvSpPr>
        <p:spPr>
          <a:xfrm>
            <a:off x="159034" y="3076051"/>
            <a:ext cx="2392472" cy="3374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If(decimal)</a:t>
            </a:r>
          </a:p>
        </p:txBody>
      </p:sp>
      <p:sp>
        <p:nvSpPr>
          <p:cNvPr id="19" name="Decision 18">
            <a:extLst>
              <a:ext uri="{FF2B5EF4-FFF2-40B4-BE49-F238E27FC236}">
                <a16:creationId xmlns:a16="http://schemas.microsoft.com/office/drawing/2014/main" id="{57006BE3-327A-78AF-6213-768D4F524F80}"/>
              </a:ext>
            </a:extLst>
          </p:cNvPr>
          <p:cNvSpPr/>
          <p:nvPr/>
        </p:nvSpPr>
        <p:spPr>
          <a:xfrm>
            <a:off x="159034" y="3454591"/>
            <a:ext cx="2392472" cy="3374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If(whole)</a:t>
            </a:r>
          </a:p>
        </p:txBody>
      </p:sp>
      <p:sp>
        <p:nvSpPr>
          <p:cNvPr id="20" name="Process 19">
            <a:extLst>
              <a:ext uri="{FF2B5EF4-FFF2-40B4-BE49-F238E27FC236}">
                <a16:creationId xmlns:a16="http://schemas.microsoft.com/office/drawing/2014/main" id="{4137ADA0-380E-9B74-F069-B487D428BF95}"/>
              </a:ext>
            </a:extLst>
          </p:cNvPr>
          <p:cNvSpPr/>
          <p:nvPr/>
        </p:nvSpPr>
        <p:spPr>
          <a:xfrm>
            <a:off x="1973405" y="3076050"/>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float( )</a:t>
            </a:r>
          </a:p>
        </p:txBody>
      </p:sp>
      <p:sp>
        <p:nvSpPr>
          <p:cNvPr id="21" name="Process 20">
            <a:extLst>
              <a:ext uri="{FF2B5EF4-FFF2-40B4-BE49-F238E27FC236}">
                <a16:creationId xmlns:a16="http://schemas.microsoft.com/office/drawing/2014/main" id="{4B70E895-A93D-FAAC-80E1-B377B37859B2}"/>
              </a:ext>
            </a:extLst>
          </p:cNvPr>
          <p:cNvSpPr/>
          <p:nvPr/>
        </p:nvSpPr>
        <p:spPr>
          <a:xfrm>
            <a:off x="1973405" y="3432819"/>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 )</a:t>
            </a:r>
          </a:p>
        </p:txBody>
      </p:sp>
      <p:sp>
        <p:nvSpPr>
          <p:cNvPr id="22" name="Process 21">
            <a:extLst>
              <a:ext uri="{FF2B5EF4-FFF2-40B4-BE49-F238E27FC236}">
                <a16:creationId xmlns:a16="http://schemas.microsoft.com/office/drawing/2014/main" id="{F376BB7C-6F33-F06B-6B4B-1C01A8405288}"/>
              </a:ext>
            </a:extLst>
          </p:cNvPr>
          <p:cNvSpPr/>
          <p:nvPr/>
        </p:nvSpPr>
        <p:spPr>
          <a:xfrm>
            <a:off x="2995731" y="2619042"/>
            <a:ext cx="429986"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23" name="Elbow Connector 22">
            <a:extLst>
              <a:ext uri="{FF2B5EF4-FFF2-40B4-BE49-F238E27FC236}">
                <a16:creationId xmlns:a16="http://schemas.microsoft.com/office/drawing/2014/main" id="{10B5D443-C07E-A920-573D-165700414D49}"/>
              </a:ext>
            </a:extLst>
          </p:cNvPr>
          <p:cNvCxnSpPr>
            <a:cxnSpLocks/>
            <a:stCxn id="8" idx="6"/>
            <a:endCxn id="22" idx="1"/>
          </p:cNvCxnSpPr>
          <p:nvPr/>
        </p:nvCxnSpPr>
        <p:spPr>
          <a:xfrm flipV="1">
            <a:off x="1687284" y="2787771"/>
            <a:ext cx="1308447" cy="10885"/>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6D5645E9-C05C-3F7D-E52E-F34C359FEEA4}"/>
              </a:ext>
            </a:extLst>
          </p:cNvPr>
          <p:cNvCxnSpPr>
            <a:cxnSpLocks/>
            <a:stCxn id="20" idx="3"/>
            <a:endCxn id="22" idx="1"/>
          </p:cNvCxnSpPr>
          <p:nvPr/>
        </p:nvCxnSpPr>
        <p:spPr>
          <a:xfrm flipV="1">
            <a:off x="2833376" y="2787771"/>
            <a:ext cx="162355" cy="45700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9007078A-52CE-D069-502F-111C95B05A3C}"/>
              </a:ext>
            </a:extLst>
          </p:cNvPr>
          <p:cNvCxnSpPr>
            <a:cxnSpLocks/>
            <a:stCxn id="21" idx="3"/>
            <a:endCxn id="22" idx="1"/>
          </p:cNvCxnSpPr>
          <p:nvPr/>
        </p:nvCxnSpPr>
        <p:spPr>
          <a:xfrm flipV="1">
            <a:off x="2833376" y="2787771"/>
            <a:ext cx="162355" cy="81377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CA1A356E-48A2-418E-6459-072278291C52}"/>
              </a:ext>
            </a:extLst>
          </p:cNvPr>
          <p:cNvSpPr/>
          <p:nvPr/>
        </p:nvSpPr>
        <p:spPr>
          <a:xfrm>
            <a:off x="3445565" y="2597271"/>
            <a:ext cx="823771" cy="3592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Var</a:t>
            </a:r>
          </a:p>
        </p:txBody>
      </p:sp>
      <p:sp>
        <p:nvSpPr>
          <p:cNvPr id="34" name="TextBox 33">
            <a:extLst>
              <a:ext uri="{FF2B5EF4-FFF2-40B4-BE49-F238E27FC236}">
                <a16:creationId xmlns:a16="http://schemas.microsoft.com/office/drawing/2014/main" id="{B75BBA0E-CE27-0E83-0D95-9995CDC4E973}"/>
              </a:ext>
            </a:extLst>
          </p:cNvPr>
          <p:cNvSpPr txBox="1"/>
          <p:nvPr/>
        </p:nvSpPr>
        <p:spPr>
          <a:xfrm>
            <a:off x="55926" y="5856664"/>
            <a:ext cx="2620461" cy="923330"/>
          </a:xfrm>
          <a:prstGeom prst="rect">
            <a:avLst/>
          </a:prstGeom>
          <a:noFill/>
        </p:spPr>
        <p:txBody>
          <a:bodyPr wrap="none" rtlCol="0">
            <a:spAutoFit/>
          </a:bodyPr>
          <a:lstStyle/>
          <a:p>
            <a:r>
              <a:rPr lang="en-US" dirty="0" err="1"/>
              <a:t>VarStr</a:t>
            </a:r>
            <a:r>
              <a:rPr lang="en-US" dirty="0"/>
              <a:t> = input(“prompt?”)</a:t>
            </a:r>
          </a:p>
          <a:p>
            <a:r>
              <a:rPr lang="en-US" dirty="0" err="1"/>
              <a:t>VarF</a:t>
            </a:r>
            <a:r>
              <a:rPr lang="en-US" dirty="0"/>
              <a:t> = float(</a:t>
            </a:r>
            <a:r>
              <a:rPr lang="en-US" dirty="0" err="1"/>
              <a:t>VarStr</a:t>
            </a:r>
            <a:r>
              <a:rPr lang="en-US" dirty="0"/>
              <a:t>)</a:t>
            </a:r>
          </a:p>
          <a:p>
            <a:r>
              <a:rPr lang="en-US" dirty="0" err="1"/>
              <a:t>VarI</a:t>
            </a:r>
            <a:r>
              <a:rPr lang="en-US" dirty="0"/>
              <a:t> = int(</a:t>
            </a:r>
            <a:r>
              <a:rPr lang="en-US" dirty="0" err="1"/>
              <a:t>VarStr</a:t>
            </a:r>
            <a:endParaRPr lang="en-US" dirty="0"/>
          </a:p>
        </p:txBody>
      </p:sp>
      <p:sp>
        <p:nvSpPr>
          <p:cNvPr id="49" name="TextBox 48">
            <a:extLst>
              <a:ext uri="{FF2B5EF4-FFF2-40B4-BE49-F238E27FC236}">
                <a16:creationId xmlns:a16="http://schemas.microsoft.com/office/drawing/2014/main" id="{34A1A82E-A756-9545-8B3E-446C71546581}"/>
              </a:ext>
            </a:extLst>
          </p:cNvPr>
          <p:cNvSpPr txBox="1"/>
          <p:nvPr/>
        </p:nvSpPr>
        <p:spPr>
          <a:xfrm>
            <a:off x="11177392" y="5678208"/>
            <a:ext cx="1164920" cy="1200329"/>
          </a:xfrm>
          <a:prstGeom prst="rect">
            <a:avLst/>
          </a:prstGeom>
          <a:noFill/>
        </p:spPr>
        <p:txBody>
          <a:bodyPr wrap="square" rtlCol="0">
            <a:spAutoFit/>
          </a:bodyPr>
          <a:lstStyle/>
          <a:p>
            <a:r>
              <a:rPr lang="en-US" sz="7200" dirty="0"/>
              <a:t>📺</a:t>
            </a:r>
          </a:p>
        </p:txBody>
      </p:sp>
      <p:sp>
        <p:nvSpPr>
          <p:cNvPr id="50" name="Process 49">
            <a:extLst>
              <a:ext uri="{FF2B5EF4-FFF2-40B4-BE49-F238E27FC236}">
                <a16:creationId xmlns:a16="http://schemas.microsoft.com/office/drawing/2014/main" id="{E22E95DC-1F72-07F5-070B-565F39E18B2B}"/>
              </a:ext>
            </a:extLst>
          </p:cNvPr>
          <p:cNvSpPr/>
          <p:nvPr/>
        </p:nvSpPr>
        <p:spPr>
          <a:xfrm>
            <a:off x="9920615" y="5940916"/>
            <a:ext cx="1256777"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print(&lt;str&gt;)</a:t>
            </a:r>
          </a:p>
        </p:txBody>
      </p:sp>
      <p:sp>
        <p:nvSpPr>
          <p:cNvPr id="53" name="Oval 52">
            <a:extLst>
              <a:ext uri="{FF2B5EF4-FFF2-40B4-BE49-F238E27FC236}">
                <a16:creationId xmlns:a16="http://schemas.microsoft.com/office/drawing/2014/main" id="{E7A1F854-C0CC-CA8C-FD69-35897C798851}"/>
              </a:ext>
            </a:extLst>
          </p:cNvPr>
          <p:cNvSpPr/>
          <p:nvPr/>
        </p:nvSpPr>
        <p:spPr>
          <a:xfrm>
            <a:off x="9111664" y="5930030"/>
            <a:ext cx="664029"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 “”</a:t>
            </a:r>
          </a:p>
        </p:txBody>
      </p:sp>
      <p:sp>
        <p:nvSpPr>
          <p:cNvPr id="54" name="Oval 53">
            <a:extLst>
              <a:ext uri="{FF2B5EF4-FFF2-40B4-BE49-F238E27FC236}">
                <a16:creationId xmlns:a16="http://schemas.microsoft.com/office/drawing/2014/main" id="{2FF96921-46F9-0F4A-4774-93D52C4C0340}"/>
              </a:ext>
            </a:extLst>
          </p:cNvPr>
          <p:cNvSpPr/>
          <p:nvPr/>
        </p:nvSpPr>
        <p:spPr>
          <a:xfrm>
            <a:off x="8951922" y="4112233"/>
            <a:ext cx="823771"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a:t>
            </a:r>
          </a:p>
        </p:txBody>
      </p:sp>
      <p:sp>
        <p:nvSpPr>
          <p:cNvPr id="57" name="Decision 56">
            <a:extLst>
              <a:ext uri="{FF2B5EF4-FFF2-40B4-BE49-F238E27FC236}">
                <a16:creationId xmlns:a16="http://schemas.microsoft.com/office/drawing/2014/main" id="{8DB002CD-8574-CFF7-B17B-016EC69F0903}"/>
              </a:ext>
            </a:extLst>
          </p:cNvPr>
          <p:cNvSpPr/>
          <p:nvPr/>
        </p:nvSpPr>
        <p:spPr>
          <a:xfrm>
            <a:off x="6395299" y="4810890"/>
            <a:ext cx="2392472" cy="33745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If(decimal)</a:t>
            </a:r>
          </a:p>
        </p:txBody>
      </p:sp>
      <p:sp>
        <p:nvSpPr>
          <p:cNvPr id="58" name="Decision 57">
            <a:extLst>
              <a:ext uri="{FF2B5EF4-FFF2-40B4-BE49-F238E27FC236}">
                <a16:creationId xmlns:a16="http://schemas.microsoft.com/office/drawing/2014/main" id="{2C315B6E-2B82-EE48-3459-97656E717E52}"/>
              </a:ext>
            </a:extLst>
          </p:cNvPr>
          <p:cNvSpPr/>
          <p:nvPr/>
        </p:nvSpPr>
        <p:spPr>
          <a:xfrm>
            <a:off x="6395299" y="5189430"/>
            <a:ext cx="2392472" cy="33745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If(whole)</a:t>
            </a:r>
          </a:p>
        </p:txBody>
      </p:sp>
      <p:sp>
        <p:nvSpPr>
          <p:cNvPr id="59" name="Process 58">
            <a:extLst>
              <a:ext uri="{FF2B5EF4-FFF2-40B4-BE49-F238E27FC236}">
                <a16:creationId xmlns:a16="http://schemas.microsoft.com/office/drawing/2014/main" id="{97DF1A28-1DCC-B395-5223-21AED447F3C5}"/>
              </a:ext>
            </a:extLst>
          </p:cNvPr>
          <p:cNvSpPr/>
          <p:nvPr/>
        </p:nvSpPr>
        <p:spPr>
          <a:xfrm>
            <a:off x="8131823" y="4830689"/>
            <a:ext cx="859971" cy="33745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str( )</a:t>
            </a:r>
          </a:p>
        </p:txBody>
      </p:sp>
      <p:sp>
        <p:nvSpPr>
          <p:cNvPr id="60" name="Process 59">
            <a:extLst>
              <a:ext uri="{FF2B5EF4-FFF2-40B4-BE49-F238E27FC236}">
                <a16:creationId xmlns:a16="http://schemas.microsoft.com/office/drawing/2014/main" id="{C69CCB20-64E8-AECB-0C7C-2563CD28CD3F}"/>
              </a:ext>
            </a:extLst>
          </p:cNvPr>
          <p:cNvSpPr/>
          <p:nvPr/>
        </p:nvSpPr>
        <p:spPr>
          <a:xfrm>
            <a:off x="8131823" y="5187458"/>
            <a:ext cx="859971" cy="33745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str( )</a:t>
            </a:r>
          </a:p>
        </p:txBody>
      </p:sp>
      <p:sp>
        <p:nvSpPr>
          <p:cNvPr id="61" name="Decision 60">
            <a:extLst>
              <a:ext uri="{FF2B5EF4-FFF2-40B4-BE49-F238E27FC236}">
                <a16:creationId xmlns:a16="http://schemas.microsoft.com/office/drawing/2014/main" id="{35E707D9-5B5B-F99A-D1F9-F3A2822CD035}"/>
              </a:ext>
            </a:extLst>
          </p:cNvPr>
          <p:cNvSpPr/>
          <p:nvPr/>
        </p:nvSpPr>
        <p:spPr>
          <a:xfrm>
            <a:off x="6395299" y="5524426"/>
            <a:ext cx="2392472" cy="33745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If(str)</a:t>
            </a:r>
          </a:p>
        </p:txBody>
      </p:sp>
      <p:sp>
        <p:nvSpPr>
          <p:cNvPr id="62" name="Process 61">
            <a:extLst>
              <a:ext uri="{FF2B5EF4-FFF2-40B4-BE49-F238E27FC236}">
                <a16:creationId xmlns:a16="http://schemas.microsoft.com/office/drawing/2014/main" id="{A09CE5F5-2502-7B20-4757-220E034F97C5}"/>
              </a:ext>
            </a:extLst>
          </p:cNvPr>
          <p:cNvSpPr/>
          <p:nvPr/>
        </p:nvSpPr>
        <p:spPr>
          <a:xfrm>
            <a:off x="8131823" y="5522454"/>
            <a:ext cx="859971" cy="33745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cxnSp>
        <p:nvCxnSpPr>
          <p:cNvPr id="63" name="Elbow Connector 62">
            <a:extLst>
              <a:ext uri="{FF2B5EF4-FFF2-40B4-BE49-F238E27FC236}">
                <a16:creationId xmlns:a16="http://schemas.microsoft.com/office/drawing/2014/main" id="{6977BA75-A5EA-2B7D-8D3F-E5C43A344900}"/>
              </a:ext>
            </a:extLst>
          </p:cNvPr>
          <p:cNvCxnSpPr>
            <a:cxnSpLocks/>
            <a:stCxn id="59" idx="3"/>
            <a:endCxn id="53" idx="0"/>
          </p:cNvCxnSpPr>
          <p:nvPr/>
        </p:nvCxnSpPr>
        <p:spPr>
          <a:xfrm>
            <a:off x="8991794" y="4999418"/>
            <a:ext cx="451885" cy="930612"/>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657A24B1-8E93-A1A1-4D57-CF416C65415C}"/>
              </a:ext>
            </a:extLst>
          </p:cNvPr>
          <p:cNvCxnSpPr>
            <a:cxnSpLocks/>
            <a:stCxn id="60" idx="3"/>
            <a:endCxn id="53" idx="0"/>
          </p:cNvCxnSpPr>
          <p:nvPr/>
        </p:nvCxnSpPr>
        <p:spPr>
          <a:xfrm>
            <a:off x="8991794" y="5356187"/>
            <a:ext cx="451885" cy="573843"/>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6AC2F6CE-F499-30F9-37D3-05ED1A0C2ED4}"/>
              </a:ext>
            </a:extLst>
          </p:cNvPr>
          <p:cNvCxnSpPr>
            <a:cxnSpLocks/>
            <a:stCxn id="62" idx="3"/>
            <a:endCxn id="53" idx="0"/>
          </p:cNvCxnSpPr>
          <p:nvPr/>
        </p:nvCxnSpPr>
        <p:spPr>
          <a:xfrm>
            <a:off x="8991794" y="5691183"/>
            <a:ext cx="451885" cy="238847"/>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a:extLst>
              <a:ext uri="{FF2B5EF4-FFF2-40B4-BE49-F238E27FC236}">
                <a16:creationId xmlns:a16="http://schemas.microsoft.com/office/drawing/2014/main" id="{32A04E48-0D91-4BB8-4E61-E6BCB646867B}"/>
              </a:ext>
            </a:extLst>
          </p:cNvPr>
          <p:cNvSpPr/>
          <p:nvPr/>
        </p:nvSpPr>
        <p:spPr>
          <a:xfrm>
            <a:off x="8097130" y="4495693"/>
            <a:ext cx="894664" cy="2992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t>
            </a:r>
          </a:p>
        </p:txBody>
      </p:sp>
      <p:sp>
        <p:nvSpPr>
          <p:cNvPr id="78" name="Process 77">
            <a:extLst>
              <a:ext uri="{FF2B5EF4-FFF2-40B4-BE49-F238E27FC236}">
                <a16:creationId xmlns:a16="http://schemas.microsoft.com/office/drawing/2014/main" id="{6BE789B4-EA29-0114-D9D9-09D3B84E91B6}"/>
              </a:ext>
            </a:extLst>
          </p:cNvPr>
          <p:cNvSpPr/>
          <p:nvPr/>
        </p:nvSpPr>
        <p:spPr>
          <a:xfrm>
            <a:off x="9583648" y="4609599"/>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 {}  “</a:t>
            </a:r>
          </a:p>
        </p:txBody>
      </p:sp>
      <p:sp>
        <p:nvSpPr>
          <p:cNvPr id="79" name="Process 78">
            <a:extLst>
              <a:ext uri="{FF2B5EF4-FFF2-40B4-BE49-F238E27FC236}">
                <a16:creationId xmlns:a16="http://schemas.microsoft.com/office/drawing/2014/main" id="{22026254-6F95-3A29-6ABC-289391A27F0F}"/>
              </a:ext>
            </a:extLst>
          </p:cNvPr>
          <p:cNvSpPr/>
          <p:nvPr/>
        </p:nvSpPr>
        <p:spPr>
          <a:xfrm>
            <a:off x="10215556" y="5064764"/>
            <a:ext cx="19236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 “.format(var..)</a:t>
            </a:r>
          </a:p>
        </p:txBody>
      </p:sp>
      <p:cxnSp>
        <p:nvCxnSpPr>
          <p:cNvPr id="80" name="Elbow Connector 79">
            <a:extLst>
              <a:ext uri="{FF2B5EF4-FFF2-40B4-BE49-F238E27FC236}">
                <a16:creationId xmlns:a16="http://schemas.microsoft.com/office/drawing/2014/main" id="{5E6F0C83-C1E1-D4CF-2CD4-994519D16C18}"/>
              </a:ext>
            </a:extLst>
          </p:cNvPr>
          <p:cNvCxnSpPr>
            <a:cxnSpLocks/>
            <a:stCxn id="78" idx="2"/>
            <a:endCxn id="53" idx="0"/>
          </p:cNvCxnSpPr>
          <p:nvPr/>
        </p:nvCxnSpPr>
        <p:spPr>
          <a:xfrm rot="5400000">
            <a:off x="9237170" y="5153566"/>
            <a:ext cx="982974" cy="569955"/>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FF2B5EF4-FFF2-40B4-BE49-F238E27FC236}">
                <a16:creationId xmlns:a16="http://schemas.microsoft.com/office/drawing/2014/main" id="{95D80E62-DB73-EDC9-633A-4E5582DF4222}"/>
              </a:ext>
            </a:extLst>
          </p:cNvPr>
          <p:cNvCxnSpPr>
            <a:cxnSpLocks/>
            <a:stCxn id="79" idx="2"/>
            <a:endCxn id="53" idx="0"/>
          </p:cNvCxnSpPr>
          <p:nvPr/>
        </p:nvCxnSpPr>
        <p:spPr>
          <a:xfrm rot="5400000">
            <a:off x="10046632" y="4799269"/>
            <a:ext cx="527809" cy="1733713"/>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Elbow Connector 86">
            <a:extLst>
              <a:ext uri="{FF2B5EF4-FFF2-40B4-BE49-F238E27FC236}">
                <a16:creationId xmlns:a16="http://schemas.microsoft.com/office/drawing/2014/main" id="{E3DFD98C-3B2B-D13E-8326-86773799A359}"/>
              </a:ext>
            </a:extLst>
          </p:cNvPr>
          <p:cNvCxnSpPr>
            <a:cxnSpLocks/>
            <a:stCxn id="54" idx="4"/>
            <a:endCxn id="74" idx="3"/>
          </p:cNvCxnSpPr>
          <p:nvPr/>
        </p:nvCxnSpPr>
        <p:spPr>
          <a:xfrm rot="5400000">
            <a:off x="9090873" y="4372382"/>
            <a:ext cx="173857" cy="37201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39A76FEE-4D94-94DA-710C-377E217BD432}"/>
              </a:ext>
            </a:extLst>
          </p:cNvPr>
          <p:cNvCxnSpPr>
            <a:cxnSpLocks/>
            <a:stCxn id="54" idx="6"/>
            <a:endCxn id="78" idx="0"/>
          </p:cNvCxnSpPr>
          <p:nvPr/>
        </p:nvCxnSpPr>
        <p:spPr>
          <a:xfrm>
            <a:off x="9775693" y="4291847"/>
            <a:ext cx="237941" cy="31775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60B3D768-AA42-00EC-A954-B2FDF6E9F2EA}"/>
              </a:ext>
            </a:extLst>
          </p:cNvPr>
          <p:cNvCxnSpPr>
            <a:cxnSpLocks/>
            <a:stCxn id="54" idx="6"/>
            <a:endCxn id="79" idx="0"/>
          </p:cNvCxnSpPr>
          <p:nvPr/>
        </p:nvCxnSpPr>
        <p:spPr>
          <a:xfrm>
            <a:off x="9775693" y="4291847"/>
            <a:ext cx="1401699" cy="77291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6" name="Rounded Rectangle 95">
            <a:extLst>
              <a:ext uri="{FF2B5EF4-FFF2-40B4-BE49-F238E27FC236}">
                <a16:creationId xmlns:a16="http://schemas.microsoft.com/office/drawing/2014/main" id="{1241C6B5-F287-281C-E58A-9A772D5C3E91}"/>
              </a:ext>
            </a:extLst>
          </p:cNvPr>
          <p:cNvSpPr/>
          <p:nvPr/>
        </p:nvSpPr>
        <p:spPr>
          <a:xfrm>
            <a:off x="4900659" y="850772"/>
            <a:ext cx="2079172"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Process</a:t>
            </a:r>
          </a:p>
        </p:txBody>
      </p:sp>
      <p:sp>
        <p:nvSpPr>
          <p:cNvPr id="100" name="TextBox 99">
            <a:extLst>
              <a:ext uri="{FF2B5EF4-FFF2-40B4-BE49-F238E27FC236}">
                <a16:creationId xmlns:a16="http://schemas.microsoft.com/office/drawing/2014/main" id="{9DC8DAB4-54EA-FEBB-C8ED-A95F25125349}"/>
              </a:ext>
            </a:extLst>
          </p:cNvPr>
          <p:cNvSpPr txBox="1"/>
          <p:nvPr/>
        </p:nvSpPr>
        <p:spPr>
          <a:xfrm>
            <a:off x="9096454" y="6509205"/>
            <a:ext cx="1104745" cy="369332"/>
          </a:xfrm>
          <a:prstGeom prst="rect">
            <a:avLst/>
          </a:prstGeom>
          <a:noFill/>
        </p:spPr>
        <p:txBody>
          <a:bodyPr wrap="square">
            <a:spAutoFit/>
          </a:bodyPr>
          <a:lstStyle/>
          <a:p>
            <a:r>
              <a:rPr lang="en-US" i="1" dirty="0"/>
              <a:t>“ “, \t, \n</a:t>
            </a:r>
            <a:endParaRPr lang="en-US" dirty="0"/>
          </a:p>
        </p:txBody>
      </p:sp>
      <p:sp>
        <p:nvSpPr>
          <p:cNvPr id="2" name="TextBox 1">
            <a:extLst>
              <a:ext uri="{FF2B5EF4-FFF2-40B4-BE49-F238E27FC236}">
                <a16:creationId xmlns:a16="http://schemas.microsoft.com/office/drawing/2014/main" id="{BDF52F86-C27E-E24C-B12E-74C395AB963F}"/>
              </a:ext>
            </a:extLst>
          </p:cNvPr>
          <p:cNvSpPr txBox="1"/>
          <p:nvPr/>
        </p:nvSpPr>
        <p:spPr>
          <a:xfrm>
            <a:off x="11326295" y="4504074"/>
            <a:ext cx="664029" cy="369332"/>
          </a:xfrm>
          <a:prstGeom prst="rect">
            <a:avLst/>
          </a:prstGeom>
          <a:noFill/>
        </p:spPr>
        <p:txBody>
          <a:bodyPr wrap="square">
            <a:spAutoFit/>
          </a:bodyPr>
          <a:lstStyle/>
          <a:p>
            <a:r>
              <a:rPr lang="en-US" i="1" dirty="0"/>
              <a:t>:.#f</a:t>
            </a:r>
            <a:endParaRPr lang="en-US" dirty="0"/>
          </a:p>
        </p:txBody>
      </p:sp>
      <p:sp>
        <p:nvSpPr>
          <p:cNvPr id="3" name="Process 2">
            <a:extLst>
              <a:ext uri="{FF2B5EF4-FFF2-40B4-BE49-F238E27FC236}">
                <a16:creationId xmlns:a16="http://schemas.microsoft.com/office/drawing/2014/main" id="{542AF224-DC37-F67C-9FDD-B543CBFEFA1C}"/>
              </a:ext>
            </a:extLst>
          </p:cNvPr>
          <p:cNvSpPr/>
          <p:nvPr/>
        </p:nvSpPr>
        <p:spPr>
          <a:xfrm>
            <a:off x="5018314" y="101740"/>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4" name="Process 3">
            <a:extLst>
              <a:ext uri="{FF2B5EF4-FFF2-40B4-BE49-F238E27FC236}">
                <a16:creationId xmlns:a16="http://schemas.microsoft.com/office/drawing/2014/main" id="{B7349B2F-9CC0-F348-3D48-18BFD611BAAD}"/>
              </a:ext>
            </a:extLst>
          </p:cNvPr>
          <p:cNvSpPr/>
          <p:nvPr/>
        </p:nvSpPr>
        <p:spPr>
          <a:xfrm>
            <a:off x="4141823" y="1592753"/>
            <a:ext cx="3568001" cy="9696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Patterns:</a:t>
            </a:r>
          </a:p>
          <a:p>
            <a:r>
              <a:rPr lang="en-US" dirty="0"/>
              <a:t>Var = var operator var</a:t>
            </a:r>
          </a:p>
          <a:p>
            <a:r>
              <a:rPr lang="en-US" dirty="0"/>
              <a:t>	#:operators: +, -, *, /, //, %, **</a:t>
            </a:r>
          </a:p>
          <a:p>
            <a:r>
              <a:rPr lang="en-US" dirty="0"/>
              <a:t>Var = </a:t>
            </a:r>
            <a:r>
              <a:rPr lang="en-US" dirty="0" err="1"/>
              <a:t>var.function</a:t>
            </a:r>
            <a:r>
              <a:rPr lang="en-US" dirty="0"/>
              <a:t>()</a:t>
            </a:r>
          </a:p>
        </p:txBody>
      </p:sp>
      <p:sp>
        <p:nvSpPr>
          <p:cNvPr id="9" name="Process 8">
            <a:extLst>
              <a:ext uri="{FF2B5EF4-FFF2-40B4-BE49-F238E27FC236}">
                <a16:creationId xmlns:a16="http://schemas.microsoft.com/office/drawing/2014/main" id="{2C815753-4815-3C19-2FED-E1933145707E}"/>
              </a:ext>
            </a:extLst>
          </p:cNvPr>
          <p:cNvSpPr/>
          <p:nvPr/>
        </p:nvSpPr>
        <p:spPr>
          <a:xfrm>
            <a:off x="4741971" y="2631458"/>
            <a:ext cx="2392471" cy="52831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Strings: +, .functions()</a:t>
            </a:r>
          </a:p>
          <a:p>
            <a:r>
              <a:rPr lang="en-US" dirty="0"/>
              <a:t>Numbers: math</a:t>
            </a:r>
          </a:p>
        </p:txBody>
      </p:sp>
      <p:sp>
        <p:nvSpPr>
          <p:cNvPr id="11" name="Explosion 2 10">
            <a:extLst>
              <a:ext uri="{FF2B5EF4-FFF2-40B4-BE49-F238E27FC236}">
                <a16:creationId xmlns:a16="http://schemas.microsoft.com/office/drawing/2014/main" id="{6D0BF811-7300-2CFA-3889-82C9F26CE193}"/>
              </a:ext>
            </a:extLst>
          </p:cNvPr>
          <p:cNvSpPr/>
          <p:nvPr/>
        </p:nvSpPr>
        <p:spPr>
          <a:xfrm>
            <a:off x="3210724" y="801155"/>
            <a:ext cx="1954177" cy="613159"/>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Magic</a:t>
            </a:r>
          </a:p>
          <a:p>
            <a:pPr algn="ctr"/>
            <a:r>
              <a:rPr lang="en-US" sz="1000" dirty="0"/>
              <a:t>(equations)</a:t>
            </a:r>
          </a:p>
          <a:p>
            <a:pPr algn="ctr"/>
            <a:r>
              <a:rPr lang="en-US" sz="1000" dirty="0"/>
              <a:t>(algorithms)</a:t>
            </a:r>
          </a:p>
          <a:p>
            <a:pPr algn="ctr"/>
            <a:r>
              <a:rPr lang="en-US" sz="1000" dirty="0"/>
              <a:t>(</a:t>
            </a:r>
            <a:r>
              <a:rPr lang="en-US" sz="1000" dirty="0" err="1"/>
              <a:t>etc</a:t>
            </a:r>
            <a:r>
              <a:rPr lang="en-US" sz="1000" dirty="0"/>
              <a:t>)</a:t>
            </a:r>
          </a:p>
        </p:txBody>
      </p:sp>
      <p:sp>
        <p:nvSpPr>
          <p:cNvPr id="15" name="Decision 14">
            <a:extLst>
              <a:ext uri="{FF2B5EF4-FFF2-40B4-BE49-F238E27FC236}">
                <a16:creationId xmlns:a16="http://schemas.microsoft.com/office/drawing/2014/main" id="{6963D1CD-4F7D-E6FD-663F-58F3421771AA}"/>
              </a:ext>
            </a:extLst>
          </p:cNvPr>
          <p:cNvSpPr/>
          <p:nvPr/>
        </p:nvSpPr>
        <p:spPr>
          <a:xfrm>
            <a:off x="4691577" y="3915131"/>
            <a:ext cx="2486695" cy="31775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err="1"/>
              <a:t>boolean</a:t>
            </a:r>
            <a:r>
              <a:rPr lang="en-US" dirty="0"/>
              <a:t>: </a:t>
            </a:r>
          </a:p>
        </p:txBody>
      </p:sp>
      <p:sp>
        <p:nvSpPr>
          <p:cNvPr id="16" name="Process 15">
            <a:extLst>
              <a:ext uri="{FF2B5EF4-FFF2-40B4-BE49-F238E27FC236}">
                <a16:creationId xmlns:a16="http://schemas.microsoft.com/office/drawing/2014/main" id="{2F0A1951-1486-CCEA-2A45-6BF99FC53DEF}"/>
              </a:ext>
            </a:extLst>
          </p:cNvPr>
          <p:cNvSpPr/>
          <p:nvPr/>
        </p:nvSpPr>
        <p:spPr>
          <a:xfrm>
            <a:off x="4141823" y="4273508"/>
            <a:ext cx="1774900" cy="2145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T-statements</a:t>
            </a:r>
          </a:p>
        </p:txBody>
      </p:sp>
      <p:sp>
        <p:nvSpPr>
          <p:cNvPr id="17" name="Process 16">
            <a:extLst>
              <a:ext uri="{FF2B5EF4-FFF2-40B4-BE49-F238E27FC236}">
                <a16:creationId xmlns:a16="http://schemas.microsoft.com/office/drawing/2014/main" id="{F4EB9253-B20C-D8C8-4AE3-E1399737B3E2}"/>
              </a:ext>
            </a:extLst>
          </p:cNvPr>
          <p:cNvSpPr/>
          <p:nvPr/>
        </p:nvSpPr>
        <p:spPr>
          <a:xfrm>
            <a:off x="5934924" y="4276310"/>
            <a:ext cx="1774900" cy="211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F-statements</a:t>
            </a:r>
          </a:p>
        </p:txBody>
      </p:sp>
      <p:sp>
        <p:nvSpPr>
          <p:cNvPr id="24" name="Process 23">
            <a:extLst>
              <a:ext uri="{FF2B5EF4-FFF2-40B4-BE49-F238E27FC236}">
                <a16:creationId xmlns:a16="http://schemas.microsoft.com/office/drawing/2014/main" id="{299908E2-25A6-E999-A16E-B6934C74E080}"/>
              </a:ext>
            </a:extLst>
          </p:cNvPr>
          <p:cNvSpPr/>
          <p:nvPr/>
        </p:nvSpPr>
        <p:spPr>
          <a:xfrm>
            <a:off x="4141823" y="3681713"/>
            <a:ext cx="3568001" cy="21170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bool:operators</a:t>
            </a:r>
            <a:r>
              <a:rPr lang="en-US" dirty="0"/>
              <a:t> (==, &lt;, &gt; &lt;=, &gt;=)</a:t>
            </a:r>
          </a:p>
        </p:txBody>
      </p:sp>
      <p:sp>
        <p:nvSpPr>
          <p:cNvPr id="25" name="Decision 24">
            <a:extLst>
              <a:ext uri="{FF2B5EF4-FFF2-40B4-BE49-F238E27FC236}">
                <a16:creationId xmlns:a16="http://schemas.microsoft.com/office/drawing/2014/main" id="{0F53BFE2-B470-C3D7-3DE8-A5B94465619B}"/>
              </a:ext>
            </a:extLst>
          </p:cNvPr>
          <p:cNvSpPr/>
          <p:nvPr/>
        </p:nvSpPr>
        <p:spPr>
          <a:xfrm>
            <a:off x="4666999" y="4509728"/>
            <a:ext cx="2486695" cy="31775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while </a:t>
            </a:r>
            <a:r>
              <a:rPr lang="en-US" dirty="0" err="1"/>
              <a:t>boolean</a:t>
            </a:r>
            <a:r>
              <a:rPr lang="en-US" dirty="0"/>
              <a:t>: </a:t>
            </a:r>
          </a:p>
        </p:txBody>
      </p:sp>
      <p:sp>
        <p:nvSpPr>
          <p:cNvPr id="27" name="Process 26">
            <a:extLst>
              <a:ext uri="{FF2B5EF4-FFF2-40B4-BE49-F238E27FC236}">
                <a16:creationId xmlns:a16="http://schemas.microsoft.com/office/drawing/2014/main" id="{465BBF4A-D84E-6F99-055E-0EAE61154FDE}"/>
              </a:ext>
            </a:extLst>
          </p:cNvPr>
          <p:cNvSpPr/>
          <p:nvPr/>
        </p:nvSpPr>
        <p:spPr>
          <a:xfrm>
            <a:off x="2790515" y="4618967"/>
            <a:ext cx="1774900" cy="2145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T-statements</a:t>
            </a:r>
          </a:p>
        </p:txBody>
      </p:sp>
      <p:sp>
        <p:nvSpPr>
          <p:cNvPr id="28" name="Process 27">
            <a:extLst>
              <a:ext uri="{FF2B5EF4-FFF2-40B4-BE49-F238E27FC236}">
                <a16:creationId xmlns:a16="http://schemas.microsoft.com/office/drawing/2014/main" id="{3CBA67F4-AC0B-8BD7-6CDE-EFE9983D0AD2}"/>
              </a:ext>
            </a:extLst>
          </p:cNvPr>
          <p:cNvSpPr/>
          <p:nvPr/>
        </p:nvSpPr>
        <p:spPr>
          <a:xfrm>
            <a:off x="4936407" y="4883654"/>
            <a:ext cx="1774900" cy="211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F-statements</a:t>
            </a:r>
          </a:p>
        </p:txBody>
      </p:sp>
      <p:sp>
        <p:nvSpPr>
          <p:cNvPr id="30" name="Decision 29">
            <a:extLst>
              <a:ext uri="{FF2B5EF4-FFF2-40B4-BE49-F238E27FC236}">
                <a16:creationId xmlns:a16="http://schemas.microsoft.com/office/drawing/2014/main" id="{73E8F738-D030-2CB2-E654-C1D571993BB6}"/>
              </a:ext>
            </a:extLst>
          </p:cNvPr>
          <p:cNvSpPr/>
          <p:nvPr/>
        </p:nvSpPr>
        <p:spPr>
          <a:xfrm>
            <a:off x="4569453" y="5170723"/>
            <a:ext cx="2486695" cy="31775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a:t>
            </a:r>
            <a:r>
              <a:rPr lang="en-US" dirty="0" err="1"/>
              <a:t>boolean</a:t>
            </a:r>
            <a:r>
              <a:rPr lang="en-US" dirty="0"/>
              <a:t>: </a:t>
            </a:r>
          </a:p>
        </p:txBody>
      </p:sp>
      <p:sp>
        <p:nvSpPr>
          <p:cNvPr id="31" name="Process 30">
            <a:extLst>
              <a:ext uri="{FF2B5EF4-FFF2-40B4-BE49-F238E27FC236}">
                <a16:creationId xmlns:a16="http://schemas.microsoft.com/office/drawing/2014/main" id="{A0A558EC-6D25-1E98-8350-8FC1B707BF12}"/>
              </a:ext>
            </a:extLst>
          </p:cNvPr>
          <p:cNvSpPr/>
          <p:nvPr/>
        </p:nvSpPr>
        <p:spPr>
          <a:xfrm>
            <a:off x="2692969" y="5279962"/>
            <a:ext cx="1774900" cy="2145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T-statements</a:t>
            </a:r>
          </a:p>
        </p:txBody>
      </p:sp>
      <p:sp>
        <p:nvSpPr>
          <p:cNvPr id="32" name="Process 31">
            <a:extLst>
              <a:ext uri="{FF2B5EF4-FFF2-40B4-BE49-F238E27FC236}">
                <a16:creationId xmlns:a16="http://schemas.microsoft.com/office/drawing/2014/main" id="{C72F98D7-702D-9877-C4F7-63E933FC2DA6}"/>
              </a:ext>
            </a:extLst>
          </p:cNvPr>
          <p:cNvSpPr/>
          <p:nvPr/>
        </p:nvSpPr>
        <p:spPr>
          <a:xfrm>
            <a:off x="4838861" y="5544649"/>
            <a:ext cx="1774900" cy="211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F-statements</a:t>
            </a:r>
          </a:p>
        </p:txBody>
      </p:sp>
      <p:sp>
        <p:nvSpPr>
          <p:cNvPr id="35" name="Snip Single Corner Rectangle 34">
            <a:extLst>
              <a:ext uri="{FF2B5EF4-FFF2-40B4-BE49-F238E27FC236}">
                <a16:creationId xmlns:a16="http://schemas.microsoft.com/office/drawing/2014/main" id="{8241B4E5-084E-FFAA-C17D-19B95F430E59}"/>
              </a:ext>
            </a:extLst>
          </p:cNvPr>
          <p:cNvSpPr/>
          <p:nvPr/>
        </p:nvSpPr>
        <p:spPr>
          <a:xfrm>
            <a:off x="91552" y="3904302"/>
            <a:ext cx="2620461" cy="61903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 open(“filename”) as </a:t>
            </a:r>
            <a:r>
              <a:rPr lang="en-US" dirty="0" err="1"/>
              <a:t>filereference</a:t>
            </a:r>
            <a:endParaRPr lang="en-US" dirty="0"/>
          </a:p>
        </p:txBody>
      </p:sp>
      <p:sp>
        <p:nvSpPr>
          <p:cNvPr id="38" name="Snip Single Corner Rectangle 37">
            <a:extLst>
              <a:ext uri="{FF2B5EF4-FFF2-40B4-BE49-F238E27FC236}">
                <a16:creationId xmlns:a16="http://schemas.microsoft.com/office/drawing/2014/main" id="{2117C631-0E3C-1AB6-B509-9EFF1B3AA333}"/>
              </a:ext>
            </a:extLst>
          </p:cNvPr>
          <p:cNvSpPr/>
          <p:nvPr/>
        </p:nvSpPr>
        <p:spPr>
          <a:xfrm>
            <a:off x="4160238" y="6236465"/>
            <a:ext cx="3566868" cy="61903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 </a:t>
            </a:r>
            <a:r>
              <a:rPr lang="en-US" dirty="0" err="1"/>
              <a:t>functionname</a:t>
            </a:r>
            <a:r>
              <a:rPr lang="en-US" dirty="0"/>
              <a:t> (parameters,..)</a:t>
            </a:r>
          </a:p>
          <a:p>
            <a:pPr algn="ctr"/>
            <a:r>
              <a:rPr lang="en-US" dirty="0"/>
              <a:t>return value</a:t>
            </a:r>
          </a:p>
        </p:txBody>
      </p:sp>
      <p:sp>
        <p:nvSpPr>
          <p:cNvPr id="36" name="Rectangle 35">
            <a:extLst>
              <a:ext uri="{FF2B5EF4-FFF2-40B4-BE49-F238E27FC236}">
                <a16:creationId xmlns:a16="http://schemas.microsoft.com/office/drawing/2014/main" id="{29D0305E-1965-61CB-59B0-394D82DF6BA0}"/>
              </a:ext>
            </a:extLst>
          </p:cNvPr>
          <p:cNvSpPr/>
          <p:nvPr/>
        </p:nvSpPr>
        <p:spPr>
          <a:xfrm>
            <a:off x="3732899" y="1360692"/>
            <a:ext cx="4159801" cy="2022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Data/Model</a:t>
            </a:r>
          </a:p>
        </p:txBody>
      </p:sp>
      <p:sp>
        <p:nvSpPr>
          <p:cNvPr id="37" name="Rectangle 36">
            <a:extLst>
              <a:ext uri="{FF2B5EF4-FFF2-40B4-BE49-F238E27FC236}">
                <a16:creationId xmlns:a16="http://schemas.microsoft.com/office/drawing/2014/main" id="{B0085490-DCDC-C520-47F5-22D664164BEC}"/>
              </a:ext>
            </a:extLst>
          </p:cNvPr>
          <p:cNvSpPr/>
          <p:nvPr/>
        </p:nvSpPr>
        <p:spPr>
          <a:xfrm>
            <a:off x="3661918" y="3451249"/>
            <a:ext cx="4159801" cy="2022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Process</a:t>
            </a:r>
          </a:p>
        </p:txBody>
      </p:sp>
    </p:spTree>
    <p:extLst>
      <p:ext uri="{BB962C8B-B14F-4D97-AF65-F5344CB8AC3E}">
        <p14:creationId xmlns:p14="http://schemas.microsoft.com/office/powerpoint/2010/main" val="17547628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4" name="Picture 3">
            <a:extLst>
              <a:ext uri="{FF2B5EF4-FFF2-40B4-BE49-F238E27FC236}">
                <a16:creationId xmlns:a16="http://schemas.microsoft.com/office/drawing/2014/main" id="{EE125F3A-E84A-4093-1B53-C68976C65F30}"/>
              </a:ext>
            </a:extLst>
          </p:cNvPr>
          <p:cNvPicPr>
            <a:picLocks noChangeAspect="1"/>
          </p:cNvPicPr>
          <p:nvPr/>
        </p:nvPicPr>
        <p:blipFill>
          <a:blip r:embed="rId3"/>
          <a:stretch>
            <a:fillRect/>
          </a:stretch>
        </p:blipFill>
        <p:spPr>
          <a:xfrm>
            <a:off x="7397393" y="60174"/>
            <a:ext cx="4447922" cy="1848223"/>
          </a:xfrm>
          <a:prstGeom prst="rect">
            <a:avLst/>
          </a:prstGeom>
        </p:spPr>
      </p:pic>
      <p:sp>
        <p:nvSpPr>
          <p:cNvPr id="5" name="Rectangle 4">
            <a:extLst>
              <a:ext uri="{FF2B5EF4-FFF2-40B4-BE49-F238E27FC236}">
                <a16:creationId xmlns:a16="http://schemas.microsoft.com/office/drawing/2014/main" id="{E250A11A-24F5-991A-B083-30F8685DF66E}"/>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Get_width</a:t>
            </a:r>
            <a:r>
              <a:rPr lang="en-US" dirty="0"/>
              <a:t>()</a:t>
            </a:r>
          </a:p>
        </p:txBody>
      </p:sp>
      <p:sp>
        <p:nvSpPr>
          <p:cNvPr id="9" name="Magnetic Disk 8">
            <a:extLst>
              <a:ext uri="{FF2B5EF4-FFF2-40B4-BE49-F238E27FC236}">
                <a16:creationId xmlns:a16="http://schemas.microsoft.com/office/drawing/2014/main" id="{07C1E7E3-1AC6-941A-4617-84E49610A81F}"/>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EA26AE9-FEF0-DD78-8D23-0F6CA77F40E2}"/>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1" name="Rectangle 10">
            <a:extLst>
              <a:ext uri="{FF2B5EF4-FFF2-40B4-BE49-F238E27FC236}">
                <a16:creationId xmlns:a16="http://schemas.microsoft.com/office/drawing/2014/main" id="{7B5531BA-C994-0840-769E-2172EA2FA418}"/>
              </a:ext>
            </a:extLst>
          </p:cNvPr>
          <p:cNvSpPr/>
          <p:nvPr/>
        </p:nvSpPr>
        <p:spPr>
          <a:xfrm>
            <a:off x="38190" y="3291840"/>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Get_ratio</a:t>
            </a:r>
            <a:r>
              <a:rPr lang="en-US" dirty="0"/>
              <a:t>()</a:t>
            </a:r>
          </a:p>
        </p:txBody>
      </p:sp>
      <p:sp>
        <p:nvSpPr>
          <p:cNvPr id="12" name="Magnetic Disk 11">
            <a:extLst>
              <a:ext uri="{FF2B5EF4-FFF2-40B4-BE49-F238E27FC236}">
                <a16:creationId xmlns:a16="http://schemas.microsoft.com/office/drawing/2014/main" id="{7C1C17B5-3DBA-961B-58DC-A9EAE21845E0}"/>
              </a:ext>
            </a:extLst>
          </p:cNvPr>
          <p:cNvSpPr/>
          <p:nvPr/>
        </p:nvSpPr>
        <p:spPr>
          <a:xfrm rot="5595791">
            <a:off x="2287939" y="329021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3FE62980-01F0-C197-EA1F-199C848E7E18}"/>
              </a:ext>
            </a:extLst>
          </p:cNvPr>
          <p:cNvSpPr txBox="1"/>
          <p:nvPr/>
        </p:nvSpPr>
        <p:spPr>
          <a:xfrm>
            <a:off x="2193006" y="3463652"/>
            <a:ext cx="686213" cy="369332"/>
          </a:xfrm>
          <a:prstGeom prst="rect">
            <a:avLst/>
          </a:prstGeom>
          <a:noFill/>
        </p:spPr>
        <p:txBody>
          <a:bodyPr wrap="none" rtlCol="0">
            <a:spAutoFit/>
          </a:bodyPr>
          <a:lstStyle/>
          <a:p>
            <a:r>
              <a:rPr lang="en-US" dirty="0"/>
              <a:t>value</a:t>
            </a:r>
          </a:p>
        </p:txBody>
      </p:sp>
      <p:sp>
        <p:nvSpPr>
          <p:cNvPr id="14" name="Rectangle 13">
            <a:extLst>
              <a:ext uri="{FF2B5EF4-FFF2-40B4-BE49-F238E27FC236}">
                <a16:creationId xmlns:a16="http://schemas.microsoft.com/office/drawing/2014/main" id="{EE426E07-9E74-548E-7E4E-333F28347BB8}"/>
              </a:ext>
            </a:extLst>
          </p:cNvPr>
          <p:cNvSpPr/>
          <p:nvPr/>
        </p:nvSpPr>
        <p:spPr>
          <a:xfrm>
            <a:off x="66763" y="392542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Get_diameter</a:t>
            </a:r>
            <a:r>
              <a:rPr lang="en-US" dirty="0"/>
              <a:t>()</a:t>
            </a:r>
          </a:p>
        </p:txBody>
      </p:sp>
      <p:sp>
        <p:nvSpPr>
          <p:cNvPr id="15" name="Magnetic Disk 14">
            <a:extLst>
              <a:ext uri="{FF2B5EF4-FFF2-40B4-BE49-F238E27FC236}">
                <a16:creationId xmlns:a16="http://schemas.microsoft.com/office/drawing/2014/main" id="{4D98D9FA-BC99-B045-6188-0D41052199BF}"/>
              </a:ext>
            </a:extLst>
          </p:cNvPr>
          <p:cNvSpPr/>
          <p:nvPr/>
        </p:nvSpPr>
        <p:spPr>
          <a:xfrm rot="5595791">
            <a:off x="2316512" y="392379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7D968D20-773B-56C8-CEA8-EA67D415F9A0}"/>
              </a:ext>
            </a:extLst>
          </p:cNvPr>
          <p:cNvSpPr txBox="1"/>
          <p:nvPr/>
        </p:nvSpPr>
        <p:spPr>
          <a:xfrm>
            <a:off x="2221579" y="4097238"/>
            <a:ext cx="686213" cy="369332"/>
          </a:xfrm>
          <a:prstGeom prst="rect">
            <a:avLst/>
          </a:prstGeom>
          <a:noFill/>
        </p:spPr>
        <p:txBody>
          <a:bodyPr wrap="none" rtlCol="0">
            <a:spAutoFit/>
          </a:bodyPr>
          <a:lstStyle/>
          <a:p>
            <a:r>
              <a:rPr lang="en-US" dirty="0"/>
              <a:t>value</a:t>
            </a:r>
          </a:p>
        </p:txBody>
      </p:sp>
      <p:sp>
        <p:nvSpPr>
          <p:cNvPr id="18" name="TextBox 17">
            <a:extLst>
              <a:ext uri="{FF2B5EF4-FFF2-40B4-BE49-F238E27FC236}">
                <a16:creationId xmlns:a16="http://schemas.microsoft.com/office/drawing/2014/main" id="{B99C4EEB-7B71-F0CE-B4D6-AE7E95B72F25}"/>
              </a:ext>
            </a:extLst>
          </p:cNvPr>
          <p:cNvSpPr txBox="1"/>
          <p:nvPr/>
        </p:nvSpPr>
        <p:spPr>
          <a:xfrm>
            <a:off x="5750960" y="4097238"/>
            <a:ext cx="2838236" cy="369332"/>
          </a:xfrm>
          <a:prstGeom prst="rect">
            <a:avLst/>
          </a:prstGeom>
          <a:noFill/>
        </p:spPr>
        <p:txBody>
          <a:bodyPr wrap="square">
            <a:spAutoFit/>
          </a:bodyPr>
          <a:lstStyle/>
          <a:p>
            <a:r>
              <a:rPr lang="en-US" dirty="0"/>
              <a:t>volume	= numerator/10M</a:t>
            </a:r>
          </a:p>
        </p:txBody>
      </p:sp>
      <p:sp>
        <p:nvSpPr>
          <p:cNvPr id="20" name="TextBox 19">
            <a:extLst>
              <a:ext uri="{FF2B5EF4-FFF2-40B4-BE49-F238E27FC236}">
                <a16:creationId xmlns:a16="http://schemas.microsoft.com/office/drawing/2014/main" id="{4858FD69-EF47-C406-79A4-CE5E984BB661}"/>
              </a:ext>
            </a:extLst>
          </p:cNvPr>
          <p:cNvSpPr txBox="1"/>
          <p:nvPr/>
        </p:nvSpPr>
        <p:spPr>
          <a:xfrm>
            <a:off x="4853282" y="2563309"/>
            <a:ext cx="3220149" cy="1200329"/>
          </a:xfrm>
          <a:prstGeom prst="rect">
            <a:avLst/>
          </a:prstGeom>
          <a:noFill/>
        </p:spPr>
        <p:txBody>
          <a:bodyPr wrap="square">
            <a:spAutoFit/>
          </a:bodyPr>
          <a:lstStyle/>
          <a:p>
            <a:pPr lvl="1"/>
            <a:r>
              <a:rPr lang="en-US" dirty="0"/>
              <a:t>Numerator = p1*(p2+p3)</a:t>
            </a:r>
          </a:p>
          <a:p>
            <a:pPr lvl="1"/>
            <a:r>
              <a:rPr lang="en-US" dirty="0"/>
              <a:t>Numerator_p1= pi*w2*a</a:t>
            </a:r>
          </a:p>
          <a:p>
            <a:pPr lvl="1"/>
            <a:r>
              <a:rPr lang="en-US" dirty="0"/>
              <a:t>Numerator_p2= w*a</a:t>
            </a:r>
          </a:p>
          <a:p>
            <a:pPr lvl="1"/>
            <a:r>
              <a:rPr lang="en-US" dirty="0"/>
              <a:t>Numerator_p3= 2540*d</a:t>
            </a:r>
          </a:p>
        </p:txBody>
      </p:sp>
      <p:sp>
        <p:nvSpPr>
          <p:cNvPr id="21" name="Magnetic Disk 20">
            <a:extLst>
              <a:ext uri="{FF2B5EF4-FFF2-40B4-BE49-F238E27FC236}">
                <a16:creationId xmlns:a16="http://schemas.microsoft.com/office/drawing/2014/main" id="{1FFEEBFA-2830-FAB0-4886-799E962E8C46}"/>
              </a:ext>
            </a:extLst>
          </p:cNvPr>
          <p:cNvSpPr/>
          <p:nvPr/>
        </p:nvSpPr>
        <p:spPr>
          <a:xfrm>
            <a:off x="5539685" y="413959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86CE3CE0-5616-0E5B-8308-BDF202D78553}"/>
              </a:ext>
            </a:extLst>
          </p:cNvPr>
          <p:cNvSpPr/>
          <p:nvPr/>
        </p:nvSpPr>
        <p:spPr>
          <a:xfrm>
            <a:off x="4957403" y="25914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agnetic Disk 22">
            <a:extLst>
              <a:ext uri="{FF2B5EF4-FFF2-40B4-BE49-F238E27FC236}">
                <a16:creationId xmlns:a16="http://schemas.microsoft.com/office/drawing/2014/main" id="{C2A66CC3-2D26-16FF-62EC-06565F5FF951}"/>
              </a:ext>
            </a:extLst>
          </p:cNvPr>
          <p:cNvSpPr/>
          <p:nvPr/>
        </p:nvSpPr>
        <p:spPr>
          <a:xfrm>
            <a:off x="4957402" y="287835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agnetic Disk 23">
            <a:extLst>
              <a:ext uri="{FF2B5EF4-FFF2-40B4-BE49-F238E27FC236}">
                <a16:creationId xmlns:a16="http://schemas.microsoft.com/office/drawing/2014/main" id="{B42C8D3C-50E8-8002-EA44-F05DC73AC64F}"/>
              </a:ext>
            </a:extLst>
          </p:cNvPr>
          <p:cNvSpPr/>
          <p:nvPr/>
        </p:nvSpPr>
        <p:spPr>
          <a:xfrm>
            <a:off x="4957401" y="317427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agnetic Disk 24">
            <a:extLst>
              <a:ext uri="{FF2B5EF4-FFF2-40B4-BE49-F238E27FC236}">
                <a16:creationId xmlns:a16="http://schemas.microsoft.com/office/drawing/2014/main" id="{A54A9D53-C9BE-7173-8A55-BFB0E5F962C5}"/>
              </a:ext>
            </a:extLst>
          </p:cNvPr>
          <p:cNvSpPr/>
          <p:nvPr/>
        </p:nvSpPr>
        <p:spPr>
          <a:xfrm>
            <a:off x="4951739" y="34619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229CAD39-EB2F-C919-CC2E-1460F2F7C86B}"/>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6C5731C3-A4D4-8659-7829-33FD6E9C31CF}"/>
              </a:ext>
            </a:extLst>
          </p:cNvPr>
          <p:cNvSpPr txBox="1"/>
          <p:nvPr/>
        </p:nvSpPr>
        <p:spPr>
          <a:xfrm>
            <a:off x="3274285" y="2623514"/>
            <a:ext cx="1003801" cy="369332"/>
          </a:xfrm>
          <a:prstGeom prst="rect">
            <a:avLst/>
          </a:prstGeom>
          <a:noFill/>
        </p:spPr>
        <p:txBody>
          <a:bodyPr wrap="none" rtlCol="0">
            <a:spAutoFit/>
          </a:bodyPr>
          <a:lstStyle/>
          <a:p>
            <a:r>
              <a:rPr lang="en-US" dirty="0" err="1"/>
              <a:t>w_width</a:t>
            </a:r>
            <a:endParaRPr lang="en-US" dirty="0"/>
          </a:p>
        </p:txBody>
      </p:sp>
      <p:sp>
        <p:nvSpPr>
          <p:cNvPr id="28" name="Magnetic Disk 27">
            <a:extLst>
              <a:ext uri="{FF2B5EF4-FFF2-40B4-BE49-F238E27FC236}">
                <a16:creationId xmlns:a16="http://schemas.microsoft.com/office/drawing/2014/main" id="{AE7C3B00-F06A-B490-27BF-FB55E39D8DF5}"/>
              </a:ext>
            </a:extLst>
          </p:cNvPr>
          <p:cNvSpPr/>
          <p:nvPr/>
        </p:nvSpPr>
        <p:spPr>
          <a:xfrm>
            <a:off x="3051884" y="329947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AA664C10-F260-BBDD-CD77-6CCDE609D9C4}"/>
              </a:ext>
            </a:extLst>
          </p:cNvPr>
          <p:cNvSpPr txBox="1"/>
          <p:nvPr/>
        </p:nvSpPr>
        <p:spPr>
          <a:xfrm>
            <a:off x="3274285" y="3238094"/>
            <a:ext cx="845103" cy="369332"/>
          </a:xfrm>
          <a:prstGeom prst="rect">
            <a:avLst/>
          </a:prstGeom>
          <a:noFill/>
        </p:spPr>
        <p:txBody>
          <a:bodyPr wrap="none" rtlCol="0">
            <a:spAutoFit/>
          </a:bodyPr>
          <a:lstStyle/>
          <a:p>
            <a:r>
              <a:rPr lang="en-US" dirty="0" err="1"/>
              <a:t>a_ratio</a:t>
            </a:r>
            <a:endParaRPr lang="en-US" dirty="0"/>
          </a:p>
        </p:txBody>
      </p:sp>
      <p:sp>
        <p:nvSpPr>
          <p:cNvPr id="30" name="Magnetic Disk 29">
            <a:extLst>
              <a:ext uri="{FF2B5EF4-FFF2-40B4-BE49-F238E27FC236}">
                <a16:creationId xmlns:a16="http://schemas.microsoft.com/office/drawing/2014/main" id="{705D333C-30F4-62A0-ADB7-08F085D5E56E}"/>
              </a:ext>
            </a:extLst>
          </p:cNvPr>
          <p:cNvSpPr/>
          <p:nvPr/>
        </p:nvSpPr>
        <p:spPr>
          <a:xfrm>
            <a:off x="3037591" y="391405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888DDE8F-39E4-AAF0-7CE4-7EA98F94AEC9}"/>
              </a:ext>
            </a:extLst>
          </p:cNvPr>
          <p:cNvSpPr txBox="1"/>
          <p:nvPr/>
        </p:nvSpPr>
        <p:spPr>
          <a:xfrm>
            <a:off x="3259992" y="3852674"/>
            <a:ext cx="1275798" cy="369332"/>
          </a:xfrm>
          <a:prstGeom prst="rect">
            <a:avLst/>
          </a:prstGeom>
          <a:noFill/>
        </p:spPr>
        <p:txBody>
          <a:bodyPr wrap="none" rtlCol="0">
            <a:spAutoFit/>
          </a:bodyPr>
          <a:lstStyle/>
          <a:p>
            <a:r>
              <a:rPr lang="en-US" dirty="0" err="1"/>
              <a:t>d_diameter</a:t>
            </a:r>
            <a:endParaRPr lang="en-US" dirty="0"/>
          </a:p>
        </p:txBody>
      </p:sp>
      <p:sp>
        <p:nvSpPr>
          <p:cNvPr id="32" name="Rectangle 31">
            <a:extLst>
              <a:ext uri="{FF2B5EF4-FFF2-40B4-BE49-F238E27FC236}">
                <a16:creationId xmlns:a16="http://schemas.microsoft.com/office/drawing/2014/main" id="{D1A25006-85CF-8574-B28E-57C10B6177CF}"/>
              </a:ext>
            </a:extLst>
          </p:cNvPr>
          <p:cNvSpPr/>
          <p:nvPr/>
        </p:nvSpPr>
        <p:spPr>
          <a:xfrm>
            <a:off x="9290862" y="3731415"/>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Display_volume</a:t>
            </a:r>
            <a:r>
              <a:rPr lang="en-US" dirty="0"/>
              <a:t>()</a:t>
            </a:r>
          </a:p>
        </p:txBody>
      </p:sp>
      <p:sp>
        <p:nvSpPr>
          <p:cNvPr id="33" name="Magnetic Disk 32">
            <a:extLst>
              <a:ext uri="{FF2B5EF4-FFF2-40B4-BE49-F238E27FC236}">
                <a16:creationId xmlns:a16="http://schemas.microsoft.com/office/drawing/2014/main" id="{2FE128B8-D5E6-4D5E-A7E8-1659E1475EDF}"/>
              </a:ext>
            </a:extLst>
          </p:cNvPr>
          <p:cNvSpPr/>
          <p:nvPr/>
        </p:nvSpPr>
        <p:spPr>
          <a:xfrm rot="16200000">
            <a:off x="9099988" y="372264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urved Connector 33">
            <a:extLst>
              <a:ext uri="{FF2B5EF4-FFF2-40B4-BE49-F238E27FC236}">
                <a16:creationId xmlns:a16="http://schemas.microsoft.com/office/drawing/2014/main" id="{0AD97163-937B-AEA5-7643-EC8C76C19C26}"/>
              </a:ext>
            </a:extLst>
          </p:cNvPr>
          <p:cNvCxnSpPr>
            <a:cxnSpLocks/>
            <a:stCxn id="9" idx="1"/>
            <a:endCxn id="26"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7" name="Curved Connector 36">
            <a:extLst>
              <a:ext uri="{FF2B5EF4-FFF2-40B4-BE49-F238E27FC236}">
                <a16:creationId xmlns:a16="http://schemas.microsoft.com/office/drawing/2014/main" id="{3F65282A-8D8A-B863-D24D-3EDD836E37B9}"/>
              </a:ext>
            </a:extLst>
          </p:cNvPr>
          <p:cNvCxnSpPr>
            <a:cxnSpLocks/>
            <a:stCxn id="12" idx="1"/>
            <a:endCxn id="28" idx="2"/>
          </p:cNvCxnSpPr>
          <p:nvPr/>
        </p:nvCxnSpPr>
        <p:spPr>
          <a:xfrm>
            <a:off x="2552807" y="3435178"/>
            <a:ext cx="499077" cy="1460"/>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Curved Connector 39">
            <a:extLst>
              <a:ext uri="{FF2B5EF4-FFF2-40B4-BE49-F238E27FC236}">
                <a16:creationId xmlns:a16="http://schemas.microsoft.com/office/drawing/2014/main" id="{72682162-36C9-1CD0-E127-CF7BFCBDD73B}"/>
              </a:ext>
            </a:extLst>
          </p:cNvPr>
          <p:cNvCxnSpPr>
            <a:cxnSpLocks/>
            <a:stCxn id="15" idx="1"/>
            <a:endCxn id="30" idx="2"/>
          </p:cNvCxnSpPr>
          <p:nvPr/>
        </p:nvCxnSpPr>
        <p:spPr>
          <a:xfrm flipV="1">
            <a:off x="2581380" y="4051218"/>
            <a:ext cx="456211" cy="17546"/>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3" name="Curved Connector 42">
            <a:extLst>
              <a:ext uri="{FF2B5EF4-FFF2-40B4-BE49-F238E27FC236}">
                <a16:creationId xmlns:a16="http://schemas.microsoft.com/office/drawing/2014/main" id="{4BA8B536-EB02-B980-E103-85D951BB5260}"/>
              </a:ext>
            </a:extLst>
          </p:cNvPr>
          <p:cNvCxnSpPr>
            <a:cxnSpLocks/>
            <a:stCxn id="27" idx="3"/>
          </p:cNvCxnSpPr>
          <p:nvPr/>
        </p:nvCxnSpPr>
        <p:spPr>
          <a:xfrm>
            <a:off x="4278086" y="2808180"/>
            <a:ext cx="817489" cy="197146"/>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6" name="Curved Connector 45">
            <a:extLst>
              <a:ext uri="{FF2B5EF4-FFF2-40B4-BE49-F238E27FC236}">
                <a16:creationId xmlns:a16="http://schemas.microsoft.com/office/drawing/2014/main" id="{C2B61DDC-4472-B1E0-614B-BD56B629A568}"/>
              </a:ext>
            </a:extLst>
          </p:cNvPr>
          <p:cNvCxnSpPr>
            <a:cxnSpLocks/>
            <a:stCxn id="27" idx="3"/>
          </p:cNvCxnSpPr>
          <p:nvPr/>
        </p:nvCxnSpPr>
        <p:spPr>
          <a:xfrm>
            <a:off x="4278086" y="2808180"/>
            <a:ext cx="817489" cy="49129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9" name="Curved Connector 48">
            <a:extLst>
              <a:ext uri="{FF2B5EF4-FFF2-40B4-BE49-F238E27FC236}">
                <a16:creationId xmlns:a16="http://schemas.microsoft.com/office/drawing/2014/main" id="{F0FD63DA-25A1-6862-B70C-23D6A56230F6}"/>
              </a:ext>
            </a:extLst>
          </p:cNvPr>
          <p:cNvCxnSpPr>
            <a:cxnSpLocks/>
            <a:stCxn id="29" idx="3"/>
            <a:endCxn id="23" idx="2"/>
          </p:cNvCxnSpPr>
          <p:nvPr/>
        </p:nvCxnSpPr>
        <p:spPr>
          <a:xfrm flipV="1">
            <a:off x="4119388" y="3015519"/>
            <a:ext cx="838014" cy="40724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2" name="Curved Connector 51">
            <a:extLst>
              <a:ext uri="{FF2B5EF4-FFF2-40B4-BE49-F238E27FC236}">
                <a16:creationId xmlns:a16="http://schemas.microsoft.com/office/drawing/2014/main" id="{ABA3C4AE-7A55-10B0-D945-77807300A554}"/>
              </a:ext>
            </a:extLst>
          </p:cNvPr>
          <p:cNvCxnSpPr>
            <a:cxnSpLocks/>
            <a:stCxn id="29" idx="3"/>
            <a:endCxn id="24" idx="2"/>
          </p:cNvCxnSpPr>
          <p:nvPr/>
        </p:nvCxnSpPr>
        <p:spPr>
          <a:xfrm flipV="1">
            <a:off x="4119388" y="3311432"/>
            <a:ext cx="838013" cy="11132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5" name="Curved Connector 54">
            <a:extLst>
              <a:ext uri="{FF2B5EF4-FFF2-40B4-BE49-F238E27FC236}">
                <a16:creationId xmlns:a16="http://schemas.microsoft.com/office/drawing/2014/main" id="{0A84576C-3CA1-6FB8-69A7-798FB64282E8}"/>
              </a:ext>
            </a:extLst>
          </p:cNvPr>
          <p:cNvCxnSpPr>
            <a:cxnSpLocks/>
            <a:stCxn id="31" idx="3"/>
            <a:endCxn id="25" idx="2"/>
          </p:cNvCxnSpPr>
          <p:nvPr/>
        </p:nvCxnSpPr>
        <p:spPr>
          <a:xfrm flipV="1">
            <a:off x="4535790" y="3599092"/>
            <a:ext cx="415949" cy="43824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8" name="Curved Connector 57">
            <a:extLst>
              <a:ext uri="{FF2B5EF4-FFF2-40B4-BE49-F238E27FC236}">
                <a16:creationId xmlns:a16="http://schemas.microsoft.com/office/drawing/2014/main" id="{36F90F9E-05B2-1441-7703-DBD44C749715}"/>
              </a:ext>
            </a:extLst>
          </p:cNvPr>
          <p:cNvCxnSpPr>
            <a:cxnSpLocks/>
            <a:stCxn id="22" idx="1"/>
            <a:endCxn id="21" idx="2"/>
          </p:cNvCxnSpPr>
          <p:nvPr/>
        </p:nvCxnSpPr>
        <p:spPr>
          <a:xfrm rot="16200000" flipH="1">
            <a:off x="4469872" y="3206942"/>
            <a:ext cx="1685274" cy="454351"/>
          </a:xfrm>
          <a:prstGeom prst="curvedConnector4">
            <a:avLst>
              <a:gd name="adj1" fmla="val -13565"/>
              <a:gd name="adj2" fmla="val 188449"/>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1" name="Curved Connector 60">
            <a:extLst>
              <a:ext uri="{FF2B5EF4-FFF2-40B4-BE49-F238E27FC236}">
                <a16:creationId xmlns:a16="http://schemas.microsoft.com/office/drawing/2014/main" id="{697A7D36-AE8F-BC0B-315A-ECC19C154521}"/>
              </a:ext>
            </a:extLst>
          </p:cNvPr>
          <p:cNvCxnSpPr>
            <a:cxnSpLocks/>
            <a:stCxn id="23" idx="4"/>
            <a:endCxn id="22" idx="4"/>
          </p:cNvCxnSpPr>
          <p:nvPr/>
        </p:nvCxnSpPr>
        <p:spPr>
          <a:xfrm flipV="1">
            <a:off x="5213263" y="2728640"/>
            <a:ext cx="1" cy="286879"/>
          </a:xfrm>
          <a:prstGeom prst="curvedConnector3">
            <a:avLst>
              <a:gd name="adj1" fmla="val 2286010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4" name="Curved Connector 63">
            <a:extLst>
              <a:ext uri="{FF2B5EF4-FFF2-40B4-BE49-F238E27FC236}">
                <a16:creationId xmlns:a16="http://schemas.microsoft.com/office/drawing/2014/main" id="{74332E1F-BE4F-FC58-760B-18BEC37A58AD}"/>
              </a:ext>
            </a:extLst>
          </p:cNvPr>
          <p:cNvCxnSpPr>
            <a:cxnSpLocks/>
            <a:stCxn id="24" idx="4"/>
            <a:endCxn id="22" idx="4"/>
          </p:cNvCxnSpPr>
          <p:nvPr/>
        </p:nvCxnSpPr>
        <p:spPr>
          <a:xfrm flipV="1">
            <a:off x="5213262" y="2728640"/>
            <a:ext cx="2" cy="582792"/>
          </a:xfrm>
          <a:prstGeom prst="curvedConnector3">
            <a:avLst>
              <a:gd name="adj1" fmla="val 1143010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7" name="Curved Connector 66">
            <a:extLst>
              <a:ext uri="{FF2B5EF4-FFF2-40B4-BE49-F238E27FC236}">
                <a16:creationId xmlns:a16="http://schemas.microsoft.com/office/drawing/2014/main" id="{16A350C2-74C1-734C-14AD-FFF6C1B6D0E0}"/>
              </a:ext>
            </a:extLst>
          </p:cNvPr>
          <p:cNvCxnSpPr>
            <a:cxnSpLocks/>
            <a:stCxn id="25" idx="4"/>
            <a:endCxn id="22" idx="4"/>
          </p:cNvCxnSpPr>
          <p:nvPr/>
        </p:nvCxnSpPr>
        <p:spPr>
          <a:xfrm flipV="1">
            <a:off x="5207600" y="2728640"/>
            <a:ext cx="5664" cy="870452"/>
          </a:xfrm>
          <a:prstGeom prst="curvedConnector3">
            <a:avLst>
              <a:gd name="adj1" fmla="val 413601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2" name="Curved Connector 71">
            <a:extLst>
              <a:ext uri="{FF2B5EF4-FFF2-40B4-BE49-F238E27FC236}">
                <a16:creationId xmlns:a16="http://schemas.microsoft.com/office/drawing/2014/main" id="{FF0F92B6-5394-D63A-35B2-14276C046883}"/>
              </a:ext>
            </a:extLst>
          </p:cNvPr>
          <p:cNvCxnSpPr>
            <a:cxnSpLocks/>
            <a:stCxn id="18" idx="3"/>
            <a:endCxn id="33" idx="1"/>
          </p:cNvCxnSpPr>
          <p:nvPr/>
        </p:nvCxnSpPr>
        <p:spPr>
          <a:xfrm flipV="1">
            <a:off x="8589196" y="3859807"/>
            <a:ext cx="501563" cy="422097"/>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75" name="Striped Right Arrow 74">
            <a:extLst>
              <a:ext uri="{FF2B5EF4-FFF2-40B4-BE49-F238E27FC236}">
                <a16:creationId xmlns:a16="http://schemas.microsoft.com/office/drawing/2014/main" id="{9A5F96D9-39B3-6424-39FC-5BF1BAAADE96}"/>
              </a:ext>
            </a:extLst>
          </p:cNvPr>
          <p:cNvSpPr/>
          <p:nvPr/>
        </p:nvSpPr>
        <p:spPr>
          <a:xfrm>
            <a:off x="5240367" y="698588"/>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DA8BD1F-40B7-A548-F7BA-5028BF7C5DA8}"/>
              </a:ext>
            </a:extLst>
          </p:cNvPr>
          <p:cNvPicPr>
            <a:picLocks noChangeAspect="1"/>
          </p:cNvPicPr>
          <p:nvPr/>
        </p:nvPicPr>
        <p:blipFill>
          <a:blip r:embed="rId4"/>
          <a:stretch>
            <a:fillRect/>
          </a:stretch>
        </p:blipFill>
        <p:spPr>
          <a:xfrm>
            <a:off x="443176" y="586"/>
            <a:ext cx="3676212" cy="1957680"/>
          </a:xfrm>
          <a:prstGeom prst="rect">
            <a:avLst/>
          </a:prstGeom>
        </p:spPr>
      </p:pic>
      <p:sp>
        <p:nvSpPr>
          <p:cNvPr id="19" name="Explosion 1 18">
            <a:extLst>
              <a:ext uri="{FF2B5EF4-FFF2-40B4-BE49-F238E27FC236}">
                <a16:creationId xmlns:a16="http://schemas.microsoft.com/office/drawing/2014/main" id="{2D9B6C2C-8A0F-6EB9-D0A3-8AB5D79240A6}"/>
              </a:ext>
            </a:extLst>
          </p:cNvPr>
          <p:cNvSpPr/>
          <p:nvPr/>
        </p:nvSpPr>
        <p:spPr>
          <a:xfrm>
            <a:off x="2879219" y="4868888"/>
            <a:ext cx="5575300" cy="14478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Ponder 1</a:t>
            </a:r>
          </a:p>
        </p:txBody>
      </p:sp>
    </p:spTree>
    <p:extLst>
      <p:ext uri="{BB962C8B-B14F-4D97-AF65-F5344CB8AC3E}">
        <p14:creationId xmlns:p14="http://schemas.microsoft.com/office/powerpoint/2010/main" val="32826611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3155208"/>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4" name="Picture 3">
            <a:extLst>
              <a:ext uri="{FF2B5EF4-FFF2-40B4-BE49-F238E27FC236}">
                <a16:creationId xmlns:a16="http://schemas.microsoft.com/office/drawing/2014/main" id="{EE125F3A-E84A-4093-1B53-C68976C65F30}"/>
              </a:ext>
            </a:extLst>
          </p:cNvPr>
          <p:cNvPicPr>
            <a:picLocks noChangeAspect="1"/>
          </p:cNvPicPr>
          <p:nvPr/>
        </p:nvPicPr>
        <p:blipFill>
          <a:blip r:embed="rId3"/>
          <a:stretch>
            <a:fillRect/>
          </a:stretch>
        </p:blipFill>
        <p:spPr>
          <a:xfrm>
            <a:off x="7397393" y="60174"/>
            <a:ext cx="4447922" cy="1848223"/>
          </a:xfrm>
          <a:prstGeom prst="rect">
            <a:avLst/>
          </a:prstGeom>
        </p:spPr>
      </p:pic>
      <p:sp>
        <p:nvSpPr>
          <p:cNvPr id="5" name="Rectangle 4">
            <a:extLst>
              <a:ext uri="{FF2B5EF4-FFF2-40B4-BE49-F238E27FC236}">
                <a16:creationId xmlns:a16="http://schemas.microsoft.com/office/drawing/2014/main" id="{E250A11A-24F5-991A-B083-30F8685DF66E}"/>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Get_width</a:t>
            </a:r>
            <a:r>
              <a:rPr lang="en-US" dirty="0"/>
              <a:t>()</a:t>
            </a:r>
          </a:p>
        </p:txBody>
      </p:sp>
      <p:sp>
        <p:nvSpPr>
          <p:cNvPr id="9" name="Magnetic Disk 8">
            <a:extLst>
              <a:ext uri="{FF2B5EF4-FFF2-40B4-BE49-F238E27FC236}">
                <a16:creationId xmlns:a16="http://schemas.microsoft.com/office/drawing/2014/main" id="{07C1E7E3-1AC6-941A-4617-84E49610A81F}"/>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EA26AE9-FEF0-DD78-8D23-0F6CA77F40E2}"/>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1" name="Rectangle 10">
            <a:extLst>
              <a:ext uri="{FF2B5EF4-FFF2-40B4-BE49-F238E27FC236}">
                <a16:creationId xmlns:a16="http://schemas.microsoft.com/office/drawing/2014/main" id="{7B5531BA-C994-0840-769E-2172EA2FA418}"/>
              </a:ext>
            </a:extLst>
          </p:cNvPr>
          <p:cNvSpPr/>
          <p:nvPr/>
        </p:nvSpPr>
        <p:spPr>
          <a:xfrm>
            <a:off x="38190" y="3291840"/>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Get_ratio</a:t>
            </a:r>
            <a:r>
              <a:rPr lang="en-US" dirty="0"/>
              <a:t>()</a:t>
            </a:r>
          </a:p>
        </p:txBody>
      </p:sp>
      <p:sp>
        <p:nvSpPr>
          <p:cNvPr id="12" name="Magnetic Disk 11">
            <a:extLst>
              <a:ext uri="{FF2B5EF4-FFF2-40B4-BE49-F238E27FC236}">
                <a16:creationId xmlns:a16="http://schemas.microsoft.com/office/drawing/2014/main" id="{7C1C17B5-3DBA-961B-58DC-A9EAE21845E0}"/>
              </a:ext>
            </a:extLst>
          </p:cNvPr>
          <p:cNvSpPr/>
          <p:nvPr/>
        </p:nvSpPr>
        <p:spPr>
          <a:xfrm rot="5595791">
            <a:off x="2287939" y="329021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3FE62980-01F0-C197-EA1F-199C848E7E18}"/>
              </a:ext>
            </a:extLst>
          </p:cNvPr>
          <p:cNvSpPr txBox="1"/>
          <p:nvPr/>
        </p:nvSpPr>
        <p:spPr>
          <a:xfrm>
            <a:off x="2193006" y="3463652"/>
            <a:ext cx="686213" cy="369332"/>
          </a:xfrm>
          <a:prstGeom prst="rect">
            <a:avLst/>
          </a:prstGeom>
          <a:noFill/>
        </p:spPr>
        <p:txBody>
          <a:bodyPr wrap="none" rtlCol="0">
            <a:spAutoFit/>
          </a:bodyPr>
          <a:lstStyle/>
          <a:p>
            <a:r>
              <a:rPr lang="en-US" dirty="0"/>
              <a:t>value</a:t>
            </a:r>
          </a:p>
        </p:txBody>
      </p:sp>
      <p:sp>
        <p:nvSpPr>
          <p:cNvPr id="14" name="Rectangle 13">
            <a:extLst>
              <a:ext uri="{FF2B5EF4-FFF2-40B4-BE49-F238E27FC236}">
                <a16:creationId xmlns:a16="http://schemas.microsoft.com/office/drawing/2014/main" id="{EE426E07-9E74-548E-7E4E-333F28347BB8}"/>
              </a:ext>
            </a:extLst>
          </p:cNvPr>
          <p:cNvSpPr/>
          <p:nvPr/>
        </p:nvSpPr>
        <p:spPr>
          <a:xfrm>
            <a:off x="66763" y="392542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Get_diameter</a:t>
            </a:r>
            <a:r>
              <a:rPr lang="en-US" dirty="0"/>
              <a:t>()</a:t>
            </a:r>
          </a:p>
        </p:txBody>
      </p:sp>
      <p:sp>
        <p:nvSpPr>
          <p:cNvPr id="15" name="Magnetic Disk 14">
            <a:extLst>
              <a:ext uri="{FF2B5EF4-FFF2-40B4-BE49-F238E27FC236}">
                <a16:creationId xmlns:a16="http://schemas.microsoft.com/office/drawing/2014/main" id="{4D98D9FA-BC99-B045-6188-0D41052199BF}"/>
              </a:ext>
            </a:extLst>
          </p:cNvPr>
          <p:cNvSpPr/>
          <p:nvPr/>
        </p:nvSpPr>
        <p:spPr>
          <a:xfrm rot="5595791">
            <a:off x="2316512" y="392379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7D968D20-773B-56C8-CEA8-EA67D415F9A0}"/>
              </a:ext>
            </a:extLst>
          </p:cNvPr>
          <p:cNvSpPr txBox="1"/>
          <p:nvPr/>
        </p:nvSpPr>
        <p:spPr>
          <a:xfrm>
            <a:off x="2221579" y="4097238"/>
            <a:ext cx="686213" cy="369332"/>
          </a:xfrm>
          <a:prstGeom prst="rect">
            <a:avLst/>
          </a:prstGeom>
          <a:noFill/>
        </p:spPr>
        <p:txBody>
          <a:bodyPr wrap="none" rtlCol="0">
            <a:spAutoFit/>
          </a:bodyPr>
          <a:lstStyle/>
          <a:p>
            <a:r>
              <a:rPr lang="en-US" dirty="0"/>
              <a:t>value</a:t>
            </a:r>
          </a:p>
        </p:txBody>
      </p:sp>
      <p:sp>
        <p:nvSpPr>
          <p:cNvPr id="18" name="TextBox 17">
            <a:extLst>
              <a:ext uri="{FF2B5EF4-FFF2-40B4-BE49-F238E27FC236}">
                <a16:creationId xmlns:a16="http://schemas.microsoft.com/office/drawing/2014/main" id="{B99C4EEB-7B71-F0CE-B4D6-AE7E95B72F25}"/>
              </a:ext>
            </a:extLst>
          </p:cNvPr>
          <p:cNvSpPr txBox="1"/>
          <p:nvPr/>
        </p:nvSpPr>
        <p:spPr>
          <a:xfrm>
            <a:off x="5750960" y="4097238"/>
            <a:ext cx="2838236" cy="369332"/>
          </a:xfrm>
          <a:prstGeom prst="rect">
            <a:avLst/>
          </a:prstGeom>
          <a:noFill/>
        </p:spPr>
        <p:txBody>
          <a:bodyPr wrap="square">
            <a:spAutoFit/>
          </a:bodyPr>
          <a:lstStyle/>
          <a:p>
            <a:r>
              <a:rPr lang="en-US" dirty="0"/>
              <a:t>volume	= numerator/10M</a:t>
            </a:r>
          </a:p>
        </p:txBody>
      </p:sp>
      <p:sp>
        <p:nvSpPr>
          <p:cNvPr id="20" name="TextBox 19">
            <a:extLst>
              <a:ext uri="{FF2B5EF4-FFF2-40B4-BE49-F238E27FC236}">
                <a16:creationId xmlns:a16="http://schemas.microsoft.com/office/drawing/2014/main" id="{4858FD69-EF47-C406-79A4-CE5E984BB661}"/>
              </a:ext>
            </a:extLst>
          </p:cNvPr>
          <p:cNvSpPr txBox="1"/>
          <p:nvPr/>
        </p:nvSpPr>
        <p:spPr>
          <a:xfrm>
            <a:off x="4853282" y="2563309"/>
            <a:ext cx="3220149" cy="1200329"/>
          </a:xfrm>
          <a:prstGeom prst="rect">
            <a:avLst/>
          </a:prstGeom>
          <a:noFill/>
        </p:spPr>
        <p:txBody>
          <a:bodyPr wrap="square">
            <a:spAutoFit/>
          </a:bodyPr>
          <a:lstStyle/>
          <a:p>
            <a:pPr lvl="1"/>
            <a:r>
              <a:rPr lang="en-US" dirty="0"/>
              <a:t>Numerator = p1*(p2+p3)</a:t>
            </a:r>
          </a:p>
          <a:p>
            <a:pPr lvl="1"/>
            <a:r>
              <a:rPr lang="en-US" dirty="0"/>
              <a:t>Numerator_p1= pi*w2*a</a:t>
            </a:r>
          </a:p>
          <a:p>
            <a:pPr lvl="1"/>
            <a:r>
              <a:rPr lang="en-US" dirty="0"/>
              <a:t>Numerator_p2= w*a</a:t>
            </a:r>
          </a:p>
          <a:p>
            <a:pPr lvl="1"/>
            <a:r>
              <a:rPr lang="en-US" dirty="0"/>
              <a:t>Numerator_p3= 2540*d</a:t>
            </a:r>
          </a:p>
        </p:txBody>
      </p:sp>
      <p:sp>
        <p:nvSpPr>
          <p:cNvPr id="21" name="Magnetic Disk 20">
            <a:extLst>
              <a:ext uri="{FF2B5EF4-FFF2-40B4-BE49-F238E27FC236}">
                <a16:creationId xmlns:a16="http://schemas.microsoft.com/office/drawing/2014/main" id="{1FFEEBFA-2830-FAB0-4886-799E962E8C46}"/>
              </a:ext>
            </a:extLst>
          </p:cNvPr>
          <p:cNvSpPr/>
          <p:nvPr/>
        </p:nvSpPr>
        <p:spPr>
          <a:xfrm>
            <a:off x="5539685" y="413959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86CE3CE0-5616-0E5B-8308-BDF202D78553}"/>
              </a:ext>
            </a:extLst>
          </p:cNvPr>
          <p:cNvSpPr/>
          <p:nvPr/>
        </p:nvSpPr>
        <p:spPr>
          <a:xfrm>
            <a:off x="4957403" y="25914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agnetic Disk 22">
            <a:extLst>
              <a:ext uri="{FF2B5EF4-FFF2-40B4-BE49-F238E27FC236}">
                <a16:creationId xmlns:a16="http://schemas.microsoft.com/office/drawing/2014/main" id="{C2A66CC3-2D26-16FF-62EC-06565F5FF951}"/>
              </a:ext>
            </a:extLst>
          </p:cNvPr>
          <p:cNvSpPr/>
          <p:nvPr/>
        </p:nvSpPr>
        <p:spPr>
          <a:xfrm>
            <a:off x="4957402" y="287835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agnetic Disk 23">
            <a:extLst>
              <a:ext uri="{FF2B5EF4-FFF2-40B4-BE49-F238E27FC236}">
                <a16:creationId xmlns:a16="http://schemas.microsoft.com/office/drawing/2014/main" id="{B42C8D3C-50E8-8002-EA44-F05DC73AC64F}"/>
              </a:ext>
            </a:extLst>
          </p:cNvPr>
          <p:cNvSpPr/>
          <p:nvPr/>
        </p:nvSpPr>
        <p:spPr>
          <a:xfrm>
            <a:off x="4957401" y="317427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agnetic Disk 24">
            <a:extLst>
              <a:ext uri="{FF2B5EF4-FFF2-40B4-BE49-F238E27FC236}">
                <a16:creationId xmlns:a16="http://schemas.microsoft.com/office/drawing/2014/main" id="{A54A9D53-C9BE-7173-8A55-BFB0E5F962C5}"/>
              </a:ext>
            </a:extLst>
          </p:cNvPr>
          <p:cNvSpPr/>
          <p:nvPr/>
        </p:nvSpPr>
        <p:spPr>
          <a:xfrm>
            <a:off x="4951739" y="34619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229CAD39-EB2F-C919-CC2E-1460F2F7C86B}"/>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6C5731C3-A4D4-8659-7829-33FD6E9C31CF}"/>
              </a:ext>
            </a:extLst>
          </p:cNvPr>
          <p:cNvSpPr txBox="1"/>
          <p:nvPr/>
        </p:nvSpPr>
        <p:spPr>
          <a:xfrm>
            <a:off x="3274285" y="2623514"/>
            <a:ext cx="1003801" cy="369332"/>
          </a:xfrm>
          <a:prstGeom prst="rect">
            <a:avLst/>
          </a:prstGeom>
          <a:noFill/>
        </p:spPr>
        <p:txBody>
          <a:bodyPr wrap="none" rtlCol="0">
            <a:spAutoFit/>
          </a:bodyPr>
          <a:lstStyle/>
          <a:p>
            <a:r>
              <a:rPr lang="en-US" dirty="0" err="1"/>
              <a:t>w_width</a:t>
            </a:r>
            <a:endParaRPr lang="en-US" dirty="0"/>
          </a:p>
        </p:txBody>
      </p:sp>
      <p:sp>
        <p:nvSpPr>
          <p:cNvPr id="28" name="Magnetic Disk 27">
            <a:extLst>
              <a:ext uri="{FF2B5EF4-FFF2-40B4-BE49-F238E27FC236}">
                <a16:creationId xmlns:a16="http://schemas.microsoft.com/office/drawing/2014/main" id="{AE7C3B00-F06A-B490-27BF-FB55E39D8DF5}"/>
              </a:ext>
            </a:extLst>
          </p:cNvPr>
          <p:cNvSpPr/>
          <p:nvPr/>
        </p:nvSpPr>
        <p:spPr>
          <a:xfrm>
            <a:off x="3051884" y="329947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AA664C10-F260-BBDD-CD77-6CCDE609D9C4}"/>
              </a:ext>
            </a:extLst>
          </p:cNvPr>
          <p:cNvSpPr txBox="1"/>
          <p:nvPr/>
        </p:nvSpPr>
        <p:spPr>
          <a:xfrm>
            <a:off x="3274285" y="3238094"/>
            <a:ext cx="845103" cy="369332"/>
          </a:xfrm>
          <a:prstGeom prst="rect">
            <a:avLst/>
          </a:prstGeom>
          <a:noFill/>
        </p:spPr>
        <p:txBody>
          <a:bodyPr wrap="none" rtlCol="0">
            <a:spAutoFit/>
          </a:bodyPr>
          <a:lstStyle/>
          <a:p>
            <a:r>
              <a:rPr lang="en-US" dirty="0" err="1"/>
              <a:t>a_ratio</a:t>
            </a:r>
            <a:endParaRPr lang="en-US" dirty="0"/>
          </a:p>
        </p:txBody>
      </p:sp>
      <p:sp>
        <p:nvSpPr>
          <p:cNvPr id="30" name="Magnetic Disk 29">
            <a:extLst>
              <a:ext uri="{FF2B5EF4-FFF2-40B4-BE49-F238E27FC236}">
                <a16:creationId xmlns:a16="http://schemas.microsoft.com/office/drawing/2014/main" id="{705D333C-30F4-62A0-ADB7-08F085D5E56E}"/>
              </a:ext>
            </a:extLst>
          </p:cNvPr>
          <p:cNvSpPr/>
          <p:nvPr/>
        </p:nvSpPr>
        <p:spPr>
          <a:xfrm>
            <a:off x="3037591" y="391405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888DDE8F-39E4-AAF0-7CE4-7EA98F94AEC9}"/>
              </a:ext>
            </a:extLst>
          </p:cNvPr>
          <p:cNvSpPr txBox="1"/>
          <p:nvPr/>
        </p:nvSpPr>
        <p:spPr>
          <a:xfrm>
            <a:off x="3259992" y="3852674"/>
            <a:ext cx="1275798" cy="369332"/>
          </a:xfrm>
          <a:prstGeom prst="rect">
            <a:avLst/>
          </a:prstGeom>
          <a:noFill/>
        </p:spPr>
        <p:txBody>
          <a:bodyPr wrap="none" rtlCol="0">
            <a:spAutoFit/>
          </a:bodyPr>
          <a:lstStyle/>
          <a:p>
            <a:r>
              <a:rPr lang="en-US" dirty="0" err="1"/>
              <a:t>d_diameter</a:t>
            </a:r>
            <a:endParaRPr lang="en-US" dirty="0"/>
          </a:p>
        </p:txBody>
      </p:sp>
      <p:sp>
        <p:nvSpPr>
          <p:cNvPr id="32" name="Rectangle 31">
            <a:extLst>
              <a:ext uri="{FF2B5EF4-FFF2-40B4-BE49-F238E27FC236}">
                <a16:creationId xmlns:a16="http://schemas.microsoft.com/office/drawing/2014/main" id="{D1A25006-85CF-8574-B28E-57C10B6177CF}"/>
              </a:ext>
            </a:extLst>
          </p:cNvPr>
          <p:cNvSpPr/>
          <p:nvPr/>
        </p:nvSpPr>
        <p:spPr>
          <a:xfrm>
            <a:off x="9260511" y="2458869"/>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Display_volume</a:t>
            </a:r>
            <a:r>
              <a:rPr lang="en-US" dirty="0"/>
              <a:t>()</a:t>
            </a:r>
          </a:p>
        </p:txBody>
      </p:sp>
      <p:sp>
        <p:nvSpPr>
          <p:cNvPr id="33" name="Magnetic Disk 32">
            <a:extLst>
              <a:ext uri="{FF2B5EF4-FFF2-40B4-BE49-F238E27FC236}">
                <a16:creationId xmlns:a16="http://schemas.microsoft.com/office/drawing/2014/main" id="{2FE128B8-D5E6-4D5E-A7E8-1659E1475EDF}"/>
              </a:ext>
            </a:extLst>
          </p:cNvPr>
          <p:cNvSpPr/>
          <p:nvPr/>
        </p:nvSpPr>
        <p:spPr>
          <a:xfrm rot="16200000">
            <a:off x="9069637" y="245010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urved Connector 33">
            <a:extLst>
              <a:ext uri="{FF2B5EF4-FFF2-40B4-BE49-F238E27FC236}">
                <a16:creationId xmlns:a16="http://schemas.microsoft.com/office/drawing/2014/main" id="{0AD97163-937B-AEA5-7643-EC8C76C19C26}"/>
              </a:ext>
            </a:extLst>
          </p:cNvPr>
          <p:cNvCxnSpPr>
            <a:cxnSpLocks/>
            <a:stCxn id="9" idx="1"/>
            <a:endCxn id="26"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7" name="Curved Connector 36">
            <a:extLst>
              <a:ext uri="{FF2B5EF4-FFF2-40B4-BE49-F238E27FC236}">
                <a16:creationId xmlns:a16="http://schemas.microsoft.com/office/drawing/2014/main" id="{3F65282A-8D8A-B863-D24D-3EDD836E37B9}"/>
              </a:ext>
            </a:extLst>
          </p:cNvPr>
          <p:cNvCxnSpPr>
            <a:cxnSpLocks/>
            <a:stCxn id="12" idx="1"/>
            <a:endCxn id="28" idx="2"/>
          </p:cNvCxnSpPr>
          <p:nvPr/>
        </p:nvCxnSpPr>
        <p:spPr>
          <a:xfrm>
            <a:off x="2552807" y="3435178"/>
            <a:ext cx="499077" cy="1460"/>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Curved Connector 39">
            <a:extLst>
              <a:ext uri="{FF2B5EF4-FFF2-40B4-BE49-F238E27FC236}">
                <a16:creationId xmlns:a16="http://schemas.microsoft.com/office/drawing/2014/main" id="{72682162-36C9-1CD0-E127-CF7BFCBDD73B}"/>
              </a:ext>
            </a:extLst>
          </p:cNvPr>
          <p:cNvCxnSpPr>
            <a:cxnSpLocks/>
            <a:stCxn id="15" idx="1"/>
            <a:endCxn id="30" idx="2"/>
          </p:cNvCxnSpPr>
          <p:nvPr/>
        </p:nvCxnSpPr>
        <p:spPr>
          <a:xfrm flipV="1">
            <a:off x="2581380" y="4051218"/>
            <a:ext cx="456211" cy="17546"/>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3" name="Curved Connector 42">
            <a:extLst>
              <a:ext uri="{FF2B5EF4-FFF2-40B4-BE49-F238E27FC236}">
                <a16:creationId xmlns:a16="http://schemas.microsoft.com/office/drawing/2014/main" id="{4BA8B536-EB02-B980-E103-85D951BB5260}"/>
              </a:ext>
            </a:extLst>
          </p:cNvPr>
          <p:cNvCxnSpPr>
            <a:cxnSpLocks/>
            <a:stCxn id="27" idx="3"/>
          </p:cNvCxnSpPr>
          <p:nvPr/>
        </p:nvCxnSpPr>
        <p:spPr>
          <a:xfrm>
            <a:off x="4278086" y="2808180"/>
            <a:ext cx="817489" cy="197146"/>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6" name="Curved Connector 45">
            <a:extLst>
              <a:ext uri="{FF2B5EF4-FFF2-40B4-BE49-F238E27FC236}">
                <a16:creationId xmlns:a16="http://schemas.microsoft.com/office/drawing/2014/main" id="{C2B61DDC-4472-B1E0-614B-BD56B629A568}"/>
              </a:ext>
            </a:extLst>
          </p:cNvPr>
          <p:cNvCxnSpPr>
            <a:cxnSpLocks/>
            <a:stCxn id="27" idx="3"/>
          </p:cNvCxnSpPr>
          <p:nvPr/>
        </p:nvCxnSpPr>
        <p:spPr>
          <a:xfrm>
            <a:off x="4278086" y="2808180"/>
            <a:ext cx="817489" cy="49129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9" name="Curved Connector 48">
            <a:extLst>
              <a:ext uri="{FF2B5EF4-FFF2-40B4-BE49-F238E27FC236}">
                <a16:creationId xmlns:a16="http://schemas.microsoft.com/office/drawing/2014/main" id="{F0FD63DA-25A1-6862-B70C-23D6A56230F6}"/>
              </a:ext>
            </a:extLst>
          </p:cNvPr>
          <p:cNvCxnSpPr>
            <a:cxnSpLocks/>
            <a:stCxn id="29" idx="3"/>
            <a:endCxn id="23" idx="2"/>
          </p:cNvCxnSpPr>
          <p:nvPr/>
        </p:nvCxnSpPr>
        <p:spPr>
          <a:xfrm flipV="1">
            <a:off x="4119388" y="3015519"/>
            <a:ext cx="838014" cy="40724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2" name="Curved Connector 51">
            <a:extLst>
              <a:ext uri="{FF2B5EF4-FFF2-40B4-BE49-F238E27FC236}">
                <a16:creationId xmlns:a16="http://schemas.microsoft.com/office/drawing/2014/main" id="{ABA3C4AE-7A55-10B0-D945-77807300A554}"/>
              </a:ext>
            </a:extLst>
          </p:cNvPr>
          <p:cNvCxnSpPr>
            <a:cxnSpLocks/>
            <a:stCxn id="29" idx="3"/>
            <a:endCxn id="24" idx="2"/>
          </p:cNvCxnSpPr>
          <p:nvPr/>
        </p:nvCxnSpPr>
        <p:spPr>
          <a:xfrm flipV="1">
            <a:off x="4119388" y="3311432"/>
            <a:ext cx="838013" cy="11132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5" name="Curved Connector 54">
            <a:extLst>
              <a:ext uri="{FF2B5EF4-FFF2-40B4-BE49-F238E27FC236}">
                <a16:creationId xmlns:a16="http://schemas.microsoft.com/office/drawing/2014/main" id="{0A84576C-3CA1-6FB8-69A7-798FB64282E8}"/>
              </a:ext>
            </a:extLst>
          </p:cNvPr>
          <p:cNvCxnSpPr>
            <a:cxnSpLocks/>
            <a:stCxn id="31" idx="3"/>
            <a:endCxn id="25" idx="2"/>
          </p:cNvCxnSpPr>
          <p:nvPr/>
        </p:nvCxnSpPr>
        <p:spPr>
          <a:xfrm flipV="1">
            <a:off x="4535790" y="3599092"/>
            <a:ext cx="415949" cy="43824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8" name="Curved Connector 57">
            <a:extLst>
              <a:ext uri="{FF2B5EF4-FFF2-40B4-BE49-F238E27FC236}">
                <a16:creationId xmlns:a16="http://schemas.microsoft.com/office/drawing/2014/main" id="{36F90F9E-05B2-1441-7703-DBD44C749715}"/>
              </a:ext>
            </a:extLst>
          </p:cNvPr>
          <p:cNvCxnSpPr>
            <a:cxnSpLocks/>
            <a:stCxn id="22" idx="1"/>
            <a:endCxn id="21" idx="2"/>
          </p:cNvCxnSpPr>
          <p:nvPr/>
        </p:nvCxnSpPr>
        <p:spPr>
          <a:xfrm rot="16200000" flipH="1">
            <a:off x="4469872" y="3206942"/>
            <a:ext cx="1685274" cy="454351"/>
          </a:xfrm>
          <a:prstGeom prst="curvedConnector4">
            <a:avLst>
              <a:gd name="adj1" fmla="val -13565"/>
              <a:gd name="adj2" fmla="val 188449"/>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1" name="Curved Connector 60">
            <a:extLst>
              <a:ext uri="{FF2B5EF4-FFF2-40B4-BE49-F238E27FC236}">
                <a16:creationId xmlns:a16="http://schemas.microsoft.com/office/drawing/2014/main" id="{697A7D36-AE8F-BC0B-315A-ECC19C154521}"/>
              </a:ext>
            </a:extLst>
          </p:cNvPr>
          <p:cNvCxnSpPr>
            <a:cxnSpLocks/>
            <a:stCxn id="23" idx="4"/>
            <a:endCxn id="22" idx="4"/>
          </p:cNvCxnSpPr>
          <p:nvPr/>
        </p:nvCxnSpPr>
        <p:spPr>
          <a:xfrm flipV="1">
            <a:off x="5213263" y="2728640"/>
            <a:ext cx="1" cy="286879"/>
          </a:xfrm>
          <a:prstGeom prst="curvedConnector3">
            <a:avLst>
              <a:gd name="adj1" fmla="val 2286010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4" name="Curved Connector 63">
            <a:extLst>
              <a:ext uri="{FF2B5EF4-FFF2-40B4-BE49-F238E27FC236}">
                <a16:creationId xmlns:a16="http://schemas.microsoft.com/office/drawing/2014/main" id="{74332E1F-BE4F-FC58-760B-18BEC37A58AD}"/>
              </a:ext>
            </a:extLst>
          </p:cNvPr>
          <p:cNvCxnSpPr>
            <a:cxnSpLocks/>
            <a:stCxn id="24" idx="4"/>
            <a:endCxn id="22" idx="4"/>
          </p:cNvCxnSpPr>
          <p:nvPr/>
        </p:nvCxnSpPr>
        <p:spPr>
          <a:xfrm flipV="1">
            <a:off x="5213262" y="2728640"/>
            <a:ext cx="2" cy="582792"/>
          </a:xfrm>
          <a:prstGeom prst="curvedConnector3">
            <a:avLst>
              <a:gd name="adj1" fmla="val 1143010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7" name="Curved Connector 66">
            <a:extLst>
              <a:ext uri="{FF2B5EF4-FFF2-40B4-BE49-F238E27FC236}">
                <a16:creationId xmlns:a16="http://schemas.microsoft.com/office/drawing/2014/main" id="{16A350C2-74C1-734C-14AD-FFF6C1B6D0E0}"/>
              </a:ext>
            </a:extLst>
          </p:cNvPr>
          <p:cNvCxnSpPr>
            <a:cxnSpLocks/>
            <a:stCxn id="25" idx="4"/>
            <a:endCxn id="22" idx="4"/>
          </p:cNvCxnSpPr>
          <p:nvPr/>
        </p:nvCxnSpPr>
        <p:spPr>
          <a:xfrm flipV="1">
            <a:off x="5207600" y="2728640"/>
            <a:ext cx="5664" cy="870452"/>
          </a:xfrm>
          <a:prstGeom prst="curvedConnector3">
            <a:avLst>
              <a:gd name="adj1" fmla="val 413601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2" name="Curved Connector 71">
            <a:extLst>
              <a:ext uri="{FF2B5EF4-FFF2-40B4-BE49-F238E27FC236}">
                <a16:creationId xmlns:a16="http://schemas.microsoft.com/office/drawing/2014/main" id="{FF0F92B6-5394-D63A-35B2-14276C046883}"/>
              </a:ext>
            </a:extLst>
          </p:cNvPr>
          <p:cNvCxnSpPr>
            <a:cxnSpLocks/>
            <a:stCxn id="18" idx="3"/>
            <a:endCxn id="33" idx="1"/>
          </p:cNvCxnSpPr>
          <p:nvPr/>
        </p:nvCxnSpPr>
        <p:spPr>
          <a:xfrm flipV="1">
            <a:off x="8589196" y="2587261"/>
            <a:ext cx="471212" cy="1694643"/>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75" name="Striped Right Arrow 74">
            <a:extLst>
              <a:ext uri="{FF2B5EF4-FFF2-40B4-BE49-F238E27FC236}">
                <a16:creationId xmlns:a16="http://schemas.microsoft.com/office/drawing/2014/main" id="{9A5F96D9-39B3-6424-39FC-5BF1BAAADE96}"/>
              </a:ext>
            </a:extLst>
          </p:cNvPr>
          <p:cNvSpPr/>
          <p:nvPr/>
        </p:nvSpPr>
        <p:spPr>
          <a:xfrm>
            <a:off x="5240367" y="698588"/>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DA8BD1F-40B7-A548-F7BA-5028BF7C5DA8}"/>
              </a:ext>
            </a:extLst>
          </p:cNvPr>
          <p:cNvPicPr>
            <a:picLocks noChangeAspect="1"/>
          </p:cNvPicPr>
          <p:nvPr/>
        </p:nvPicPr>
        <p:blipFill>
          <a:blip r:embed="rId4"/>
          <a:stretch>
            <a:fillRect/>
          </a:stretch>
        </p:blipFill>
        <p:spPr>
          <a:xfrm>
            <a:off x="443176" y="586"/>
            <a:ext cx="3676212" cy="1957680"/>
          </a:xfrm>
          <a:prstGeom prst="rect">
            <a:avLst/>
          </a:prstGeom>
        </p:spPr>
      </p:pic>
      <p:sp>
        <p:nvSpPr>
          <p:cNvPr id="56" name="Rectangle 55">
            <a:extLst>
              <a:ext uri="{FF2B5EF4-FFF2-40B4-BE49-F238E27FC236}">
                <a16:creationId xmlns:a16="http://schemas.microsoft.com/office/drawing/2014/main" id="{C649E3A8-5C61-ED59-CC57-EFA6F0C39D6E}"/>
              </a:ext>
            </a:extLst>
          </p:cNvPr>
          <p:cNvSpPr/>
          <p:nvPr/>
        </p:nvSpPr>
        <p:spPr>
          <a:xfrm>
            <a:off x="2850317" y="6231717"/>
            <a:ext cx="5913649" cy="62628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datetime</a:t>
            </a:r>
          </a:p>
        </p:txBody>
      </p:sp>
      <p:sp>
        <p:nvSpPr>
          <p:cNvPr id="57" name="Rectangle 56">
            <a:extLst>
              <a:ext uri="{FF2B5EF4-FFF2-40B4-BE49-F238E27FC236}">
                <a16:creationId xmlns:a16="http://schemas.microsoft.com/office/drawing/2014/main" id="{292AAE89-D498-3625-20FD-FFE8E817D89B}"/>
              </a:ext>
            </a:extLst>
          </p:cNvPr>
          <p:cNvSpPr/>
          <p:nvPr/>
        </p:nvSpPr>
        <p:spPr>
          <a:xfrm>
            <a:off x="4325420" y="6350108"/>
            <a:ext cx="88195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a:t>
            </a:r>
          </a:p>
        </p:txBody>
      </p:sp>
      <p:sp>
        <p:nvSpPr>
          <p:cNvPr id="59" name="Magnetic Disk 58">
            <a:extLst>
              <a:ext uri="{FF2B5EF4-FFF2-40B4-BE49-F238E27FC236}">
                <a16:creationId xmlns:a16="http://schemas.microsoft.com/office/drawing/2014/main" id="{828658F1-944C-CCA9-024D-EAEDEB19713F}"/>
              </a:ext>
            </a:extLst>
          </p:cNvPr>
          <p:cNvSpPr/>
          <p:nvPr/>
        </p:nvSpPr>
        <p:spPr>
          <a:xfrm rot="5400000">
            <a:off x="5200713" y="63505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5BABD026-6B78-6255-A150-9D7397B6C44D}"/>
              </a:ext>
            </a:extLst>
          </p:cNvPr>
          <p:cNvSpPr txBox="1"/>
          <p:nvPr/>
        </p:nvSpPr>
        <p:spPr>
          <a:xfrm>
            <a:off x="3996647" y="6539771"/>
            <a:ext cx="1890445" cy="369332"/>
          </a:xfrm>
          <a:prstGeom prst="rect">
            <a:avLst/>
          </a:prstGeom>
          <a:noFill/>
        </p:spPr>
        <p:txBody>
          <a:bodyPr wrap="square">
            <a:spAutoFit/>
          </a:bodyPr>
          <a:lstStyle/>
          <a:p>
            <a:r>
              <a:rPr lang="en-US" dirty="0" err="1"/>
              <a:t>Date_time_value</a:t>
            </a:r>
            <a:endParaRPr lang="en-US" dirty="0"/>
          </a:p>
        </p:txBody>
      </p:sp>
      <p:sp>
        <p:nvSpPr>
          <p:cNvPr id="62" name="Rectangle 61">
            <a:extLst>
              <a:ext uri="{FF2B5EF4-FFF2-40B4-BE49-F238E27FC236}">
                <a16:creationId xmlns:a16="http://schemas.microsoft.com/office/drawing/2014/main" id="{171D2FB7-5480-FE54-91BB-DD635327BCAD}"/>
              </a:ext>
            </a:extLst>
          </p:cNvPr>
          <p:cNvSpPr/>
          <p:nvPr/>
        </p:nvSpPr>
        <p:spPr>
          <a:xfrm>
            <a:off x="6660641" y="6350108"/>
            <a:ext cx="123255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weekday()</a:t>
            </a:r>
          </a:p>
        </p:txBody>
      </p:sp>
      <p:sp>
        <p:nvSpPr>
          <p:cNvPr id="63" name="Magnetic Disk 62">
            <a:extLst>
              <a:ext uri="{FF2B5EF4-FFF2-40B4-BE49-F238E27FC236}">
                <a16:creationId xmlns:a16="http://schemas.microsoft.com/office/drawing/2014/main" id="{DF5E8C07-6F04-962D-326F-C61D2AAFE463}"/>
              </a:ext>
            </a:extLst>
          </p:cNvPr>
          <p:cNvSpPr/>
          <p:nvPr/>
        </p:nvSpPr>
        <p:spPr>
          <a:xfrm rot="5400000">
            <a:off x="7886540" y="63505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9EF6418-B2AC-4258-0D5C-8E9F5C2FC14F}"/>
              </a:ext>
            </a:extLst>
          </p:cNvPr>
          <p:cNvSpPr txBox="1"/>
          <p:nvPr/>
        </p:nvSpPr>
        <p:spPr>
          <a:xfrm>
            <a:off x="6682474" y="6539771"/>
            <a:ext cx="1890445" cy="369332"/>
          </a:xfrm>
          <a:prstGeom prst="rect">
            <a:avLst/>
          </a:prstGeom>
          <a:noFill/>
        </p:spPr>
        <p:txBody>
          <a:bodyPr wrap="square">
            <a:spAutoFit/>
          </a:bodyPr>
          <a:lstStyle/>
          <a:p>
            <a:r>
              <a:rPr lang="en-US" dirty="0" err="1"/>
              <a:t>Day_ofweek</a:t>
            </a:r>
            <a:endParaRPr lang="en-US" dirty="0"/>
          </a:p>
        </p:txBody>
      </p:sp>
    </p:spTree>
    <p:extLst>
      <p:ext uri="{BB962C8B-B14F-4D97-AF65-F5344CB8AC3E}">
        <p14:creationId xmlns:p14="http://schemas.microsoft.com/office/powerpoint/2010/main" val="4325812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3155208"/>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4" name="Picture 3">
            <a:extLst>
              <a:ext uri="{FF2B5EF4-FFF2-40B4-BE49-F238E27FC236}">
                <a16:creationId xmlns:a16="http://schemas.microsoft.com/office/drawing/2014/main" id="{EE125F3A-E84A-4093-1B53-C68976C65F30}"/>
              </a:ext>
            </a:extLst>
          </p:cNvPr>
          <p:cNvPicPr>
            <a:picLocks noChangeAspect="1"/>
          </p:cNvPicPr>
          <p:nvPr/>
        </p:nvPicPr>
        <p:blipFill>
          <a:blip r:embed="rId3"/>
          <a:stretch>
            <a:fillRect/>
          </a:stretch>
        </p:blipFill>
        <p:spPr>
          <a:xfrm>
            <a:off x="7397393" y="60174"/>
            <a:ext cx="4447922" cy="1848223"/>
          </a:xfrm>
          <a:prstGeom prst="rect">
            <a:avLst/>
          </a:prstGeom>
        </p:spPr>
      </p:pic>
      <p:sp>
        <p:nvSpPr>
          <p:cNvPr id="5" name="Rectangle 4">
            <a:extLst>
              <a:ext uri="{FF2B5EF4-FFF2-40B4-BE49-F238E27FC236}">
                <a16:creationId xmlns:a16="http://schemas.microsoft.com/office/drawing/2014/main" id="{E250A11A-24F5-991A-B083-30F8685DF66E}"/>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Get_width</a:t>
            </a:r>
            <a:r>
              <a:rPr lang="en-US" dirty="0"/>
              <a:t>()</a:t>
            </a:r>
          </a:p>
        </p:txBody>
      </p:sp>
      <p:sp>
        <p:nvSpPr>
          <p:cNvPr id="9" name="Magnetic Disk 8">
            <a:extLst>
              <a:ext uri="{FF2B5EF4-FFF2-40B4-BE49-F238E27FC236}">
                <a16:creationId xmlns:a16="http://schemas.microsoft.com/office/drawing/2014/main" id="{07C1E7E3-1AC6-941A-4617-84E49610A81F}"/>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EA26AE9-FEF0-DD78-8D23-0F6CA77F40E2}"/>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1" name="Rectangle 10">
            <a:extLst>
              <a:ext uri="{FF2B5EF4-FFF2-40B4-BE49-F238E27FC236}">
                <a16:creationId xmlns:a16="http://schemas.microsoft.com/office/drawing/2014/main" id="{7B5531BA-C994-0840-769E-2172EA2FA418}"/>
              </a:ext>
            </a:extLst>
          </p:cNvPr>
          <p:cNvSpPr/>
          <p:nvPr/>
        </p:nvSpPr>
        <p:spPr>
          <a:xfrm>
            <a:off x="38190" y="3291840"/>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Get_ratio</a:t>
            </a:r>
            <a:r>
              <a:rPr lang="en-US" dirty="0"/>
              <a:t>()</a:t>
            </a:r>
          </a:p>
        </p:txBody>
      </p:sp>
      <p:sp>
        <p:nvSpPr>
          <p:cNvPr id="12" name="Magnetic Disk 11">
            <a:extLst>
              <a:ext uri="{FF2B5EF4-FFF2-40B4-BE49-F238E27FC236}">
                <a16:creationId xmlns:a16="http://schemas.microsoft.com/office/drawing/2014/main" id="{7C1C17B5-3DBA-961B-58DC-A9EAE21845E0}"/>
              </a:ext>
            </a:extLst>
          </p:cNvPr>
          <p:cNvSpPr/>
          <p:nvPr/>
        </p:nvSpPr>
        <p:spPr>
          <a:xfrm rot="5595791">
            <a:off x="2287939" y="329021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3FE62980-01F0-C197-EA1F-199C848E7E18}"/>
              </a:ext>
            </a:extLst>
          </p:cNvPr>
          <p:cNvSpPr txBox="1"/>
          <p:nvPr/>
        </p:nvSpPr>
        <p:spPr>
          <a:xfrm>
            <a:off x="2193006" y="3463652"/>
            <a:ext cx="686213" cy="369332"/>
          </a:xfrm>
          <a:prstGeom prst="rect">
            <a:avLst/>
          </a:prstGeom>
          <a:noFill/>
        </p:spPr>
        <p:txBody>
          <a:bodyPr wrap="none" rtlCol="0">
            <a:spAutoFit/>
          </a:bodyPr>
          <a:lstStyle/>
          <a:p>
            <a:r>
              <a:rPr lang="en-US" dirty="0"/>
              <a:t>value</a:t>
            </a:r>
          </a:p>
        </p:txBody>
      </p:sp>
      <p:sp>
        <p:nvSpPr>
          <p:cNvPr id="14" name="Rectangle 13">
            <a:extLst>
              <a:ext uri="{FF2B5EF4-FFF2-40B4-BE49-F238E27FC236}">
                <a16:creationId xmlns:a16="http://schemas.microsoft.com/office/drawing/2014/main" id="{EE426E07-9E74-548E-7E4E-333F28347BB8}"/>
              </a:ext>
            </a:extLst>
          </p:cNvPr>
          <p:cNvSpPr/>
          <p:nvPr/>
        </p:nvSpPr>
        <p:spPr>
          <a:xfrm>
            <a:off x="66763" y="392542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Get_diameter</a:t>
            </a:r>
            <a:r>
              <a:rPr lang="en-US" dirty="0"/>
              <a:t>()</a:t>
            </a:r>
          </a:p>
        </p:txBody>
      </p:sp>
      <p:sp>
        <p:nvSpPr>
          <p:cNvPr id="15" name="Magnetic Disk 14">
            <a:extLst>
              <a:ext uri="{FF2B5EF4-FFF2-40B4-BE49-F238E27FC236}">
                <a16:creationId xmlns:a16="http://schemas.microsoft.com/office/drawing/2014/main" id="{4D98D9FA-BC99-B045-6188-0D41052199BF}"/>
              </a:ext>
            </a:extLst>
          </p:cNvPr>
          <p:cNvSpPr/>
          <p:nvPr/>
        </p:nvSpPr>
        <p:spPr>
          <a:xfrm rot="5595791">
            <a:off x="2316512" y="392379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7D968D20-773B-56C8-CEA8-EA67D415F9A0}"/>
              </a:ext>
            </a:extLst>
          </p:cNvPr>
          <p:cNvSpPr txBox="1"/>
          <p:nvPr/>
        </p:nvSpPr>
        <p:spPr>
          <a:xfrm>
            <a:off x="2221579" y="4097238"/>
            <a:ext cx="686213" cy="369332"/>
          </a:xfrm>
          <a:prstGeom prst="rect">
            <a:avLst/>
          </a:prstGeom>
          <a:noFill/>
        </p:spPr>
        <p:txBody>
          <a:bodyPr wrap="none" rtlCol="0">
            <a:spAutoFit/>
          </a:bodyPr>
          <a:lstStyle/>
          <a:p>
            <a:r>
              <a:rPr lang="en-US" dirty="0"/>
              <a:t>value</a:t>
            </a:r>
          </a:p>
        </p:txBody>
      </p:sp>
      <p:sp>
        <p:nvSpPr>
          <p:cNvPr id="18" name="TextBox 17">
            <a:extLst>
              <a:ext uri="{FF2B5EF4-FFF2-40B4-BE49-F238E27FC236}">
                <a16:creationId xmlns:a16="http://schemas.microsoft.com/office/drawing/2014/main" id="{B99C4EEB-7B71-F0CE-B4D6-AE7E95B72F25}"/>
              </a:ext>
            </a:extLst>
          </p:cNvPr>
          <p:cNvSpPr txBox="1"/>
          <p:nvPr/>
        </p:nvSpPr>
        <p:spPr>
          <a:xfrm>
            <a:off x="5750960" y="4097238"/>
            <a:ext cx="2838236" cy="369332"/>
          </a:xfrm>
          <a:prstGeom prst="rect">
            <a:avLst/>
          </a:prstGeom>
          <a:noFill/>
        </p:spPr>
        <p:txBody>
          <a:bodyPr wrap="square">
            <a:spAutoFit/>
          </a:bodyPr>
          <a:lstStyle/>
          <a:p>
            <a:r>
              <a:rPr lang="en-US" dirty="0"/>
              <a:t>volume	= numerator/10M</a:t>
            </a:r>
          </a:p>
        </p:txBody>
      </p:sp>
      <p:sp>
        <p:nvSpPr>
          <p:cNvPr id="20" name="TextBox 19">
            <a:extLst>
              <a:ext uri="{FF2B5EF4-FFF2-40B4-BE49-F238E27FC236}">
                <a16:creationId xmlns:a16="http://schemas.microsoft.com/office/drawing/2014/main" id="{4858FD69-EF47-C406-79A4-CE5E984BB661}"/>
              </a:ext>
            </a:extLst>
          </p:cNvPr>
          <p:cNvSpPr txBox="1"/>
          <p:nvPr/>
        </p:nvSpPr>
        <p:spPr>
          <a:xfrm>
            <a:off x="4853282" y="2563309"/>
            <a:ext cx="3220149" cy="1200329"/>
          </a:xfrm>
          <a:prstGeom prst="rect">
            <a:avLst/>
          </a:prstGeom>
          <a:noFill/>
        </p:spPr>
        <p:txBody>
          <a:bodyPr wrap="square">
            <a:spAutoFit/>
          </a:bodyPr>
          <a:lstStyle/>
          <a:p>
            <a:pPr lvl="1"/>
            <a:r>
              <a:rPr lang="en-US" dirty="0"/>
              <a:t>Numerator = p1*(p2+p3)</a:t>
            </a:r>
          </a:p>
          <a:p>
            <a:pPr lvl="1"/>
            <a:r>
              <a:rPr lang="en-US" dirty="0"/>
              <a:t>Numerator_p1= pi*w2*a</a:t>
            </a:r>
          </a:p>
          <a:p>
            <a:pPr lvl="1"/>
            <a:r>
              <a:rPr lang="en-US" dirty="0"/>
              <a:t>Numerator_p2= w*a</a:t>
            </a:r>
          </a:p>
          <a:p>
            <a:pPr lvl="1"/>
            <a:r>
              <a:rPr lang="en-US" dirty="0"/>
              <a:t>Numerator_p3= 2540*d</a:t>
            </a:r>
          </a:p>
        </p:txBody>
      </p:sp>
      <p:sp>
        <p:nvSpPr>
          <p:cNvPr id="21" name="Magnetic Disk 20">
            <a:extLst>
              <a:ext uri="{FF2B5EF4-FFF2-40B4-BE49-F238E27FC236}">
                <a16:creationId xmlns:a16="http://schemas.microsoft.com/office/drawing/2014/main" id="{1FFEEBFA-2830-FAB0-4886-799E962E8C46}"/>
              </a:ext>
            </a:extLst>
          </p:cNvPr>
          <p:cNvSpPr/>
          <p:nvPr/>
        </p:nvSpPr>
        <p:spPr>
          <a:xfrm>
            <a:off x="5539685" y="413959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86CE3CE0-5616-0E5B-8308-BDF202D78553}"/>
              </a:ext>
            </a:extLst>
          </p:cNvPr>
          <p:cNvSpPr/>
          <p:nvPr/>
        </p:nvSpPr>
        <p:spPr>
          <a:xfrm>
            <a:off x="4957403" y="25914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agnetic Disk 22">
            <a:extLst>
              <a:ext uri="{FF2B5EF4-FFF2-40B4-BE49-F238E27FC236}">
                <a16:creationId xmlns:a16="http://schemas.microsoft.com/office/drawing/2014/main" id="{C2A66CC3-2D26-16FF-62EC-06565F5FF951}"/>
              </a:ext>
            </a:extLst>
          </p:cNvPr>
          <p:cNvSpPr/>
          <p:nvPr/>
        </p:nvSpPr>
        <p:spPr>
          <a:xfrm>
            <a:off x="4957402" y="287835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agnetic Disk 23">
            <a:extLst>
              <a:ext uri="{FF2B5EF4-FFF2-40B4-BE49-F238E27FC236}">
                <a16:creationId xmlns:a16="http://schemas.microsoft.com/office/drawing/2014/main" id="{B42C8D3C-50E8-8002-EA44-F05DC73AC64F}"/>
              </a:ext>
            </a:extLst>
          </p:cNvPr>
          <p:cNvSpPr/>
          <p:nvPr/>
        </p:nvSpPr>
        <p:spPr>
          <a:xfrm>
            <a:off x="4957401" y="317427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agnetic Disk 24">
            <a:extLst>
              <a:ext uri="{FF2B5EF4-FFF2-40B4-BE49-F238E27FC236}">
                <a16:creationId xmlns:a16="http://schemas.microsoft.com/office/drawing/2014/main" id="{A54A9D53-C9BE-7173-8A55-BFB0E5F962C5}"/>
              </a:ext>
            </a:extLst>
          </p:cNvPr>
          <p:cNvSpPr/>
          <p:nvPr/>
        </p:nvSpPr>
        <p:spPr>
          <a:xfrm>
            <a:off x="4951739" y="34619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229CAD39-EB2F-C919-CC2E-1460F2F7C86B}"/>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6C5731C3-A4D4-8659-7829-33FD6E9C31CF}"/>
              </a:ext>
            </a:extLst>
          </p:cNvPr>
          <p:cNvSpPr txBox="1"/>
          <p:nvPr/>
        </p:nvSpPr>
        <p:spPr>
          <a:xfrm>
            <a:off x="3274285" y="2623514"/>
            <a:ext cx="1003801" cy="369332"/>
          </a:xfrm>
          <a:prstGeom prst="rect">
            <a:avLst/>
          </a:prstGeom>
          <a:noFill/>
        </p:spPr>
        <p:txBody>
          <a:bodyPr wrap="none" rtlCol="0">
            <a:spAutoFit/>
          </a:bodyPr>
          <a:lstStyle/>
          <a:p>
            <a:r>
              <a:rPr lang="en-US" dirty="0" err="1"/>
              <a:t>w_width</a:t>
            </a:r>
            <a:endParaRPr lang="en-US" dirty="0"/>
          </a:p>
        </p:txBody>
      </p:sp>
      <p:sp>
        <p:nvSpPr>
          <p:cNvPr id="28" name="Magnetic Disk 27">
            <a:extLst>
              <a:ext uri="{FF2B5EF4-FFF2-40B4-BE49-F238E27FC236}">
                <a16:creationId xmlns:a16="http://schemas.microsoft.com/office/drawing/2014/main" id="{AE7C3B00-F06A-B490-27BF-FB55E39D8DF5}"/>
              </a:ext>
            </a:extLst>
          </p:cNvPr>
          <p:cNvSpPr/>
          <p:nvPr/>
        </p:nvSpPr>
        <p:spPr>
          <a:xfrm>
            <a:off x="3051884" y="329947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AA664C10-F260-BBDD-CD77-6CCDE609D9C4}"/>
              </a:ext>
            </a:extLst>
          </p:cNvPr>
          <p:cNvSpPr txBox="1"/>
          <p:nvPr/>
        </p:nvSpPr>
        <p:spPr>
          <a:xfrm>
            <a:off x="3274285" y="3238094"/>
            <a:ext cx="845103" cy="369332"/>
          </a:xfrm>
          <a:prstGeom prst="rect">
            <a:avLst/>
          </a:prstGeom>
          <a:noFill/>
        </p:spPr>
        <p:txBody>
          <a:bodyPr wrap="none" rtlCol="0">
            <a:spAutoFit/>
          </a:bodyPr>
          <a:lstStyle/>
          <a:p>
            <a:r>
              <a:rPr lang="en-US" dirty="0" err="1"/>
              <a:t>a_ratio</a:t>
            </a:r>
            <a:endParaRPr lang="en-US" dirty="0"/>
          </a:p>
        </p:txBody>
      </p:sp>
      <p:sp>
        <p:nvSpPr>
          <p:cNvPr id="30" name="Magnetic Disk 29">
            <a:extLst>
              <a:ext uri="{FF2B5EF4-FFF2-40B4-BE49-F238E27FC236}">
                <a16:creationId xmlns:a16="http://schemas.microsoft.com/office/drawing/2014/main" id="{705D333C-30F4-62A0-ADB7-08F085D5E56E}"/>
              </a:ext>
            </a:extLst>
          </p:cNvPr>
          <p:cNvSpPr/>
          <p:nvPr/>
        </p:nvSpPr>
        <p:spPr>
          <a:xfrm>
            <a:off x="3037591" y="391405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888DDE8F-39E4-AAF0-7CE4-7EA98F94AEC9}"/>
              </a:ext>
            </a:extLst>
          </p:cNvPr>
          <p:cNvSpPr txBox="1"/>
          <p:nvPr/>
        </p:nvSpPr>
        <p:spPr>
          <a:xfrm>
            <a:off x="3259992" y="3852674"/>
            <a:ext cx="1275798" cy="369332"/>
          </a:xfrm>
          <a:prstGeom prst="rect">
            <a:avLst/>
          </a:prstGeom>
          <a:noFill/>
        </p:spPr>
        <p:txBody>
          <a:bodyPr wrap="none" rtlCol="0">
            <a:spAutoFit/>
          </a:bodyPr>
          <a:lstStyle/>
          <a:p>
            <a:r>
              <a:rPr lang="en-US" dirty="0" err="1"/>
              <a:t>d_diameter</a:t>
            </a:r>
            <a:endParaRPr lang="en-US" dirty="0"/>
          </a:p>
        </p:txBody>
      </p:sp>
      <p:sp>
        <p:nvSpPr>
          <p:cNvPr id="32" name="Rectangle 31">
            <a:extLst>
              <a:ext uri="{FF2B5EF4-FFF2-40B4-BE49-F238E27FC236}">
                <a16:creationId xmlns:a16="http://schemas.microsoft.com/office/drawing/2014/main" id="{D1A25006-85CF-8574-B28E-57C10B6177CF}"/>
              </a:ext>
            </a:extLst>
          </p:cNvPr>
          <p:cNvSpPr/>
          <p:nvPr/>
        </p:nvSpPr>
        <p:spPr>
          <a:xfrm>
            <a:off x="9260511" y="2458869"/>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Display_volume</a:t>
            </a:r>
            <a:r>
              <a:rPr lang="en-US" dirty="0"/>
              <a:t>()</a:t>
            </a:r>
          </a:p>
        </p:txBody>
      </p:sp>
      <p:sp>
        <p:nvSpPr>
          <p:cNvPr id="33" name="Magnetic Disk 32">
            <a:extLst>
              <a:ext uri="{FF2B5EF4-FFF2-40B4-BE49-F238E27FC236}">
                <a16:creationId xmlns:a16="http://schemas.microsoft.com/office/drawing/2014/main" id="{2FE128B8-D5E6-4D5E-A7E8-1659E1475EDF}"/>
              </a:ext>
            </a:extLst>
          </p:cNvPr>
          <p:cNvSpPr/>
          <p:nvPr/>
        </p:nvSpPr>
        <p:spPr>
          <a:xfrm rot="16200000">
            <a:off x="9069637" y="245010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urved Connector 33">
            <a:extLst>
              <a:ext uri="{FF2B5EF4-FFF2-40B4-BE49-F238E27FC236}">
                <a16:creationId xmlns:a16="http://schemas.microsoft.com/office/drawing/2014/main" id="{0AD97163-937B-AEA5-7643-EC8C76C19C26}"/>
              </a:ext>
            </a:extLst>
          </p:cNvPr>
          <p:cNvCxnSpPr>
            <a:cxnSpLocks/>
            <a:stCxn id="9" idx="1"/>
            <a:endCxn id="26"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7" name="Curved Connector 36">
            <a:extLst>
              <a:ext uri="{FF2B5EF4-FFF2-40B4-BE49-F238E27FC236}">
                <a16:creationId xmlns:a16="http://schemas.microsoft.com/office/drawing/2014/main" id="{3F65282A-8D8A-B863-D24D-3EDD836E37B9}"/>
              </a:ext>
            </a:extLst>
          </p:cNvPr>
          <p:cNvCxnSpPr>
            <a:cxnSpLocks/>
            <a:stCxn id="12" idx="1"/>
            <a:endCxn id="28" idx="2"/>
          </p:cNvCxnSpPr>
          <p:nvPr/>
        </p:nvCxnSpPr>
        <p:spPr>
          <a:xfrm>
            <a:off x="2552807" y="3435178"/>
            <a:ext cx="499077" cy="1460"/>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Curved Connector 39">
            <a:extLst>
              <a:ext uri="{FF2B5EF4-FFF2-40B4-BE49-F238E27FC236}">
                <a16:creationId xmlns:a16="http://schemas.microsoft.com/office/drawing/2014/main" id="{72682162-36C9-1CD0-E127-CF7BFCBDD73B}"/>
              </a:ext>
            </a:extLst>
          </p:cNvPr>
          <p:cNvCxnSpPr>
            <a:cxnSpLocks/>
            <a:stCxn id="15" idx="1"/>
            <a:endCxn id="30" idx="2"/>
          </p:cNvCxnSpPr>
          <p:nvPr/>
        </p:nvCxnSpPr>
        <p:spPr>
          <a:xfrm flipV="1">
            <a:off x="2581380" y="4051218"/>
            <a:ext cx="456211" cy="17546"/>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3" name="Curved Connector 42">
            <a:extLst>
              <a:ext uri="{FF2B5EF4-FFF2-40B4-BE49-F238E27FC236}">
                <a16:creationId xmlns:a16="http://schemas.microsoft.com/office/drawing/2014/main" id="{4BA8B536-EB02-B980-E103-85D951BB5260}"/>
              </a:ext>
            </a:extLst>
          </p:cNvPr>
          <p:cNvCxnSpPr>
            <a:cxnSpLocks/>
            <a:stCxn id="27" idx="3"/>
          </p:cNvCxnSpPr>
          <p:nvPr/>
        </p:nvCxnSpPr>
        <p:spPr>
          <a:xfrm>
            <a:off x="4278086" y="2808180"/>
            <a:ext cx="817489" cy="197146"/>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6" name="Curved Connector 45">
            <a:extLst>
              <a:ext uri="{FF2B5EF4-FFF2-40B4-BE49-F238E27FC236}">
                <a16:creationId xmlns:a16="http://schemas.microsoft.com/office/drawing/2014/main" id="{C2B61DDC-4472-B1E0-614B-BD56B629A568}"/>
              </a:ext>
            </a:extLst>
          </p:cNvPr>
          <p:cNvCxnSpPr>
            <a:cxnSpLocks/>
            <a:stCxn id="27" idx="3"/>
          </p:cNvCxnSpPr>
          <p:nvPr/>
        </p:nvCxnSpPr>
        <p:spPr>
          <a:xfrm>
            <a:off x="4278086" y="2808180"/>
            <a:ext cx="817489" cy="49129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9" name="Curved Connector 48">
            <a:extLst>
              <a:ext uri="{FF2B5EF4-FFF2-40B4-BE49-F238E27FC236}">
                <a16:creationId xmlns:a16="http://schemas.microsoft.com/office/drawing/2014/main" id="{F0FD63DA-25A1-6862-B70C-23D6A56230F6}"/>
              </a:ext>
            </a:extLst>
          </p:cNvPr>
          <p:cNvCxnSpPr>
            <a:cxnSpLocks/>
            <a:stCxn id="29" idx="3"/>
            <a:endCxn id="23" idx="2"/>
          </p:cNvCxnSpPr>
          <p:nvPr/>
        </p:nvCxnSpPr>
        <p:spPr>
          <a:xfrm flipV="1">
            <a:off x="4119388" y="3015519"/>
            <a:ext cx="838014" cy="40724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2" name="Curved Connector 51">
            <a:extLst>
              <a:ext uri="{FF2B5EF4-FFF2-40B4-BE49-F238E27FC236}">
                <a16:creationId xmlns:a16="http://schemas.microsoft.com/office/drawing/2014/main" id="{ABA3C4AE-7A55-10B0-D945-77807300A554}"/>
              </a:ext>
            </a:extLst>
          </p:cNvPr>
          <p:cNvCxnSpPr>
            <a:cxnSpLocks/>
            <a:stCxn id="29" idx="3"/>
            <a:endCxn id="24" idx="2"/>
          </p:cNvCxnSpPr>
          <p:nvPr/>
        </p:nvCxnSpPr>
        <p:spPr>
          <a:xfrm flipV="1">
            <a:off x="4119388" y="3311432"/>
            <a:ext cx="838013" cy="11132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5" name="Curved Connector 54">
            <a:extLst>
              <a:ext uri="{FF2B5EF4-FFF2-40B4-BE49-F238E27FC236}">
                <a16:creationId xmlns:a16="http://schemas.microsoft.com/office/drawing/2014/main" id="{0A84576C-3CA1-6FB8-69A7-798FB64282E8}"/>
              </a:ext>
            </a:extLst>
          </p:cNvPr>
          <p:cNvCxnSpPr>
            <a:cxnSpLocks/>
            <a:stCxn id="31" idx="3"/>
            <a:endCxn id="25" idx="2"/>
          </p:cNvCxnSpPr>
          <p:nvPr/>
        </p:nvCxnSpPr>
        <p:spPr>
          <a:xfrm flipV="1">
            <a:off x="4535790" y="3599092"/>
            <a:ext cx="415949" cy="43824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8" name="Curved Connector 57">
            <a:extLst>
              <a:ext uri="{FF2B5EF4-FFF2-40B4-BE49-F238E27FC236}">
                <a16:creationId xmlns:a16="http://schemas.microsoft.com/office/drawing/2014/main" id="{36F90F9E-05B2-1441-7703-DBD44C749715}"/>
              </a:ext>
            </a:extLst>
          </p:cNvPr>
          <p:cNvCxnSpPr>
            <a:cxnSpLocks/>
            <a:stCxn id="22" idx="1"/>
            <a:endCxn id="21" idx="2"/>
          </p:cNvCxnSpPr>
          <p:nvPr/>
        </p:nvCxnSpPr>
        <p:spPr>
          <a:xfrm rot="16200000" flipH="1">
            <a:off x="4469872" y="3206942"/>
            <a:ext cx="1685274" cy="454351"/>
          </a:xfrm>
          <a:prstGeom prst="curvedConnector4">
            <a:avLst>
              <a:gd name="adj1" fmla="val -13565"/>
              <a:gd name="adj2" fmla="val 188449"/>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1" name="Curved Connector 60">
            <a:extLst>
              <a:ext uri="{FF2B5EF4-FFF2-40B4-BE49-F238E27FC236}">
                <a16:creationId xmlns:a16="http://schemas.microsoft.com/office/drawing/2014/main" id="{697A7D36-AE8F-BC0B-315A-ECC19C154521}"/>
              </a:ext>
            </a:extLst>
          </p:cNvPr>
          <p:cNvCxnSpPr>
            <a:cxnSpLocks/>
            <a:stCxn id="23" idx="4"/>
            <a:endCxn id="22" idx="4"/>
          </p:cNvCxnSpPr>
          <p:nvPr/>
        </p:nvCxnSpPr>
        <p:spPr>
          <a:xfrm flipV="1">
            <a:off x="5213263" y="2728640"/>
            <a:ext cx="1" cy="286879"/>
          </a:xfrm>
          <a:prstGeom prst="curvedConnector3">
            <a:avLst>
              <a:gd name="adj1" fmla="val 2286010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4" name="Curved Connector 63">
            <a:extLst>
              <a:ext uri="{FF2B5EF4-FFF2-40B4-BE49-F238E27FC236}">
                <a16:creationId xmlns:a16="http://schemas.microsoft.com/office/drawing/2014/main" id="{74332E1F-BE4F-FC58-760B-18BEC37A58AD}"/>
              </a:ext>
            </a:extLst>
          </p:cNvPr>
          <p:cNvCxnSpPr>
            <a:cxnSpLocks/>
            <a:stCxn id="24" idx="4"/>
            <a:endCxn id="22" idx="4"/>
          </p:cNvCxnSpPr>
          <p:nvPr/>
        </p:nvCxnSpPr>
        <p:spPr>
          <a:xfrm flipV="1">
            <a:off x="5213262" y="2728640"/>
            <a:ext cx="2" cy="582792"/>
          </a:xfrm>
          <a:prstGeom prst="curvedConnector3">
            <a:avLst>
              <a:gd name="adj1" fmla="val 1143010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7" name="Curved Connector 66">
            <a:extLst>
              <a:ext uri="{FF2B5EF4-FFF2-40B4-BE49-F238E27FC236}">
                <a16:creationId xmlns:a16="http://schemas.microsoft.com/office/drawing/2014/main" id="{16A350C2-74C1-734C-14AD-FFF6C1B6D0E0}"/>
              </a:ext>
            </a:extLst>
          </p:cNvPr>
          <p:cNvCxnSpPr>
            <a:cxnSpLocks/>
            <a:stCxn id="25" idx="4"/>
            <a:endCxn id="22" idx="4"/>
          </p:cNvCxnSpPr>
          <p:nvPr/>
        </p:nvCxnSpPr>
        <p:spPr>
          <a:xfrm flipV="1">
            <a:off x="5207600" y="2728640"/>
            <a:ext cx="5664" cy="870452"/>
          </a:xfrm>
          <a:prstGeom prst="curvedConnector3">
            <a:avLst>
              <a:gd name="adj1" fmla="val 413601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2" name="Curved Connector 71">
            <a:extLst>
              <a:ext uri="{FF2B5EF4-FFF2-40B4-BE49-F238E27FC236}">
                <a16:creationId xmlns:a16="http://schemas.microsoft.com/office/drawing/2014/main" id="{FF0F92B6-5394-D63A-35B2-14276C046883}"/>
              </a:ext>
            </a:extLst>
          </p:cNvPr>
          <p:cNvCxnSpPr>
            <a:cxnSpLocks/>
            <a:stCxn id="18" idx="3"/>
            <a:endCxn id="33" idx="1"/>
          </p:cNvCxnSpPr>
          <p:nvPr/>
        </p:nvCxnSpPr>
        <p:spPr>
          <a:xfrm flipV="1">
            <a:off x="8589196" y="2587261"/>
            <a:ext cx="471212" cy="1694643"/>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75" name="Striped Right Arrow 74">
            <a:extLst>
              <a:ext uri="{FF2B5EF4-FFF2-40B4-BE49-F238E27FC236}">
                <a16:creationId xmlns:a16="http://schemas.microsoft.com/office/drawing/2014/main" id="{9A5F96D9-39B3-6424-39FC-5BF1BAAADE96}"/>
              </a:ext>
            </a:extLst>
          </p:cNvPr>
          <p:cNvSpPr/>
          <p:nvPr/>
        </p:nvSpPr>
        <p:spPr>
          <a:xfrm>
            <a:off x="5240367" y="698588"/>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DA8BD1F-40B7-A548-F7BA-5028BF7C5DA8}"/>
              </a:ext>
            </a:extLst>
          </p:cNvPr>
          <p:cNvPicPr>
            <a:picLocks noChangeAspect="1"/>
          </p:cNvPicPr>
          <p:nvPr/>
        </p:nvPicPr>
        <p:blipFill>
          <a:blip r:embed="rId4"/>
          <a:stretch>
            <a:fillRect/>
          </a:stretch>
        </p:blipFill>
        <p:spPr>
          <a:xfrm>
            <a:off x="443176" y="586"/>
            <a:ext cx="3676212" cy="1957680"/>
          </a:xfrm>
          <a:prstGeom prst="rect">
            <a:avLst/>
          </a:prstGeom>
        </p:spPr>
      </p:pic>
      <p:sp>
        <p:nvSpPr>
          <p:cNvPr id="56" name="Rectangle 55">
            <a:extLst>
              <a:ext uri="{FF2B5EF4-FFF2-40B4-BE49-F238E27FC236}">
                <a16:creationId xmlns:a16="http://schemas.microsoft.com/office/drawing/2014/main" id="{C649E3A8-5C61-ED59-CC57-EFA6F0C39D6E}"/>
              </a:ext>
            </a:extLst>
          </p:cNvPr>
          <p:cNvSpPr/>
          <p:nvPr/>
        </p:nvSpPr>
        <p:spPr>
          <a:xfrm>
            <a:off x="2850317" y="6231717"/>
            <a:ext cx="5913649" cy="62628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datetime</a:t>
            </a:r>
          </a:p>
        </p:txBody>
      </p:sp>
      <p:sp>
        <p:nvSpPr>
          <p:cNvPr id="57" name="Rectangle 56">
            <a:extLst>
              <a:ext uri="{FF2B5EF4-FFF2-40B4-BE49-F238E27FC236}">
                <a16:creationId xmlns:a16="http://schemas.microsoft.com/office/drawing/2014/main" id="{292AAE89-D498-3625-20FD-FFE8E817D89B}"/>
              </a:ext>
            </a:extLst>
          </p:cNvPr>
          <p:cNvSpPr/>
          <p:nvPr/>
        </p:nvSpPr>
        <p:spPr>
          <a:xfrm>
            <a:off x="4325420" y="6350108"/>
            <a:ext cx="88195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a:t>
            </a:r>
          </a:p>
        </p:txBody>
      </p:sp>
      <p:sp>
        <p:nvSpPr>
          <p:cNvPr id="59" name="Magnetic Disk 58">
            <a:extLst>
              <a:ext uri="{FF2B5EF4-FFF2-40B4-BE49-F238E27FC236}">
                <a16:creationId xmlns:a16="http://schemas.microsoft.com/office/drawing/2014/main" id="{828658F1-944C-CCA9-024D-EAEDEB19713F}"/>
              </a:ext>
            </a:extLst>
          </p:cNvPr>
          <p:cNvSpPr/>
          <p:nvPr/>
        </p:nvSpPr>
        <p:spPr>
          <a:xfrm rot="5400000">
            <a:off x="5200713" y="63505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5BABD026-6B78-6255-A150-9D7397B6C44D}"/>
              </a:ext>
            </a:extLst>
          </p:cNvPr>
          <p:cNvSpPr txBox="1"/>
          <p:nvPr/>
        </p:nvSpPr>
        <p:spPr>
          <a:xfrm>
            <a:off x="3996647" y="6539771"/>
            <a:ext cx="1890445" cy="369332"/>
          </a:xfrm>
          <a:prstGeom prst="rect">
            <a:avLst/>
          </a:prstGeom>
          <a:noFill/>
        </p:spPr>
        <p:txBody>
          <a:bodyPr wrap="square">
            <a:spAutoFit/>
          </a:bodyPr>
          <a:lstStyle/>
          <a:p>
            <a:r>
              <a:rPr lang="en-US" dirty="0" err="1"/>
              <a:t>Date_time_value</a:t>
            </a:r>
            <a:endParaRPr lang="en-US" dirty="0"/>
          </a:p>
        </p:txBody>
      </p:sp>
      <p:sp>
        <p:nvSpPr>
          <p:cNvPr id="62" name="Rectangle 61">
            <a:extLst>
              <a:ext uri="{FF2B5EF4-FFF2-40B4-BE49-F238E27FC236}">
                <a16:creationId xmlns:a16="http://schemas.microsoft.com/office/drawing/2014/main" id="{171D2FB7-5480-FE54-91BB-DD635327BCAD}"/>
              </a:ext>
            </a:extLst>
          </p:cNvPr>
          <p:cNvSpPr/>
          <p:nvPr/>
        </p:nvSpPr>
        <p:spPr>
          <a:xfrm>
            <a:off x="6660641" y="6350108"/>
            <a:ext cx="123255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weekday()</a:t>
            </a:r>
          </a:p>
        </p:txBody>
      </p:sp>
      <p:sp>
        <p:nvSpPr>
          <p:cNvPr id="63" name="Magnetic Disk 62">
            <a:extLst>
              <a:ext uri="{FF2B5EF4-FFF2-40B4-BE49-F238E27FC236}">
                <a16:creationId xmlns:a16="http://schemas.microsoft.com/office/drawing/2014/main" id="{DF5E8C07-6F04-962D-326F-C61D2AAFE463}"/>
              </a:ext>
            </a:extLst>
          </p:cNvPr>
          <p:cNvSpPr/>
          <p:nvPr/>
        </p:nvSpPr>
        <p:spPr>
          <a:xfrm rot="5400000">
            <a:off x="7886540" y="63505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9EF6418-B2AC-4258-0D5C-8E9F5C2FC14F}"/>
              </a:ext>
            </a:extLst>
          </p:cNvPr>
          <p:cNvSpPr txBox="1"/>
          <p:nvPr/>
        </p:nvSpPr>
        <p:spPr>
          <a:xfrm>
            <a:off x="6682474" y="6539771"/>
            <a:ext cx="1890445" cy="369332"/>
          </a:xfrm>
          <a:prstGeom prst="rect">
            <a:avLst/>
          </a:prstGeom>
          <a:noFill/>
        </p:spPr>
        <p:txBody>
          <a:bodyPr wrap="square">
            <a:spAutoFit/>
          </a:bodyPr>
          <a:lstStyle/>
          <a:p>
            <a:r>
              <a:rPr lang="en-US" dirty="0" err="1"/>
              <a:t>Day_ofweek</a:t>
            </a:r>
            <a:endParaRPr lang="en-US" dirty="0"/>
          </a:p>
        </p:txBody>
      </p:sp>
      <p:sp>
        <p:nvSpPr>
          <p:cNvPr id="66" name="TextBox 65">
            <a:extLst>
              <a:ext uri="{FF2B5EF4-FFF2-40B4-BE49-F238E27FC236}">
                <a16:creationId xmlns:a16="http://schemas.microsoft.com/office/drawing/2014/main" id="{C02E03F5-DDF6-B930-1E9D-A9F7C0C67481}"/>
              </a:ext>
            </a:extLst>
          </p:cNvPr>
          <p:cNvSpPr txBox="1"/>
          <p:nvPr/>
        </p:nvSpPr>
        <p:spPr>
          <a:xfrm>
            <a:off x="5750959" y="4587988"/>
            <a:ext cx="5465279" cy="369332"/>
          </a:xfrm>
          <a:prstGeom prst="rect">
            <a:avLst/>
          </a:prstGeom>
          <a:noFill/>
        </p:spPr>
        <p:txBody>
          <a:bodyPr wrap="square">
            <a:spAutoFit/>
          </a:bodyPr>
          <a:lstStyle/>
          <a:p>
            <a:r>
              <a:rPr lang="en-US" dirty="0" err="1"/>
              <a:t>Date_str</a:t>
            </a:r>
            <a:r>
              <a:rPr lang="en-US" dirty="0"/>
              <a:t>	= f"{</a:t>
            </a:r>
            <a:r>
              <a:rPr lang="en-US" dirty="0" err="1"/>
              <a:t>current_date_and_time</a:t>
            </a:r>
            <a:r>
              <a:rPr lang="en-US" dirty="0"/>
              <a:t>:%Y-%m-%d}"</a:t>
            </a:r>
          </a:p>
        </p:txBody>
      </p:sp>
      <p:sp>
        <p:nvSpPr>
          <p:cNvPr id="68" name="Magnetic Disk 67">
            <a:extLst>
              <a:ext uri="{FF2B5EF4-FFF2-40B4-BE49-F238E27FC236}">
                <a16:creationId xmlns:a16="http://schemas.microsoft.com/office/drawing/2014/main" id="{2D91ACC8-2FED-951D-1C94-1A138201D734}"/>
              </a:ext>
            </a:extLst>
          </p:cNvPr>
          <p:cNvSpPr/>
          <p:nvPr/>
        </p:nvSpPr>
        <p:spPr>
          <a:xfrm>
            <a:off x="5539685" y="463034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614C7400-A428-217C-0209-F8E939D21201}"/>
              </a:ext>
            </a:extLst>
          </p:cNvPr>
          <p:cNvSpPr txBox="1"/>
          <p:nvPr/>
        </p:nvSpPr>
        <p:spPr>
          <a:xfrm>
            <a:off x="3373251" y="5055390"/>
            <a:ext cx="2741026" cy="369332"/>
          </a:xfrm>
          <a:prstGeom prst="rect">
            <a:avLst/>
          </a:prstGeom>
          <a:noFill/>
        </p:spPr>
        <p:txBody>
          <a:bodyPr wrap="square">
            <a:spAutoFit/>
          </a:bodyPr>
          <a:lstStyle/>
          <a:p>
            <a:r>
              <a:rPr lang="en-US" dirty="0" err="1"/>
              <a:t>current_date_and_time</a:t>
            </a:r>
            <a:endParaRPr lang="en-US" dirty="0"/>
          </a:p>
        </p:txBody>
      </p:sp>
      <p:sp>
        <p:nvSpPr>
          <p:cNvPr id="74" name="Magnetic Disk 73">
            <a:extLst>
              <a:ext uri="{FF2B5EF4-FFF2-40B4-BE49-F238E27FC236}">
                <a16:creationId xmlns:a16="http://schemas.microsoft.com/office/drawing/2014/main" id="{380DD214-EA2F-29D6-9A8E-6319BB47D2EE}"/>
              </a:ext>
            </a:extLst>
          </p:cNvPr>
          <p:cNvSpPr/>
          <p:nvPr/>
        </p:nvSpPr>
        <p:spPr>
          <a:xfrm>
            <a:off x="3190526" y="513184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5083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8C441C42-2130-8AE5-32DB-B41C4E444220}"/>
              </a:ext>
            </a:extLst>
          </p:cNvPr>
          <p:cNvPicPr>
            <a:picLocks noChangeAspect="1"/>
          </p:cNvPicPr>
          <p:nvPr/>
        </p:nvPicPr>
        <p:blipFill>
          <a:blip r:embed="rId3"/>
          <a:stretch>
            <a:fillRect/>
          </a:stretch>
        </p:blipFill>
        <p:spPr>
          <a:xfrm>
            <a:off x="8337607" y="5452439"/>
            <a:ext cx="3785952" cy="1277033"/>
          </a:xfrm>
          <a:prstGeom prst="rect">
            <a:avLst/>
          </a:prstGeom>
        </p:spPr>
      </p:pic>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3155208"/>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4" name="Picture 3">
            <a:extLst>
              <a:ext uri="{FF2B5EF4-FFF2-40B4-BE49-F238E27FC236}">
                <a16:creationId xmlns:a16="http://schemas.microsoft.com/office/drawing/2014/main" id="{EE125F3A-E84A-4093-1B53-C68976C65F30}"/>
              </a:ext>
            </a:extLst>
          </p:cNvPr>
          <p:cNvPicPr>
            <a:picLocks noChangeAspect="1"/>
          </p:cNvPicPr>
          <p:nvPr/>
        </p:nvPicPr>
        <p:blipFill>
          <a:blip r:embed="rId4"/>
          <a:stretch>
            <a:fillRect/>
          </a:stretch>
        </p:blipFill>
        <p:spPr>
          <a:xfrm>
            <a:off x="7397393" y="60174"/>
            <a:ext cx="4447922" cy="1848223"/>
          </a:xfrm>
          <a:prstGeom prst="rect">
            <a:avLst/>
          </a:prstGeom>
        </p:spPr>
      </p:pic>
      <p:sp>
        <p:nvSpPr>
          <p:cNvPr id="5" name="Rectangle 4">
            <a:extLst>
              <a:ext uri="{FF2B5EF4-FFF2-40B4-BE49-F238E27FC236}">
                <a16:creationId xmlns:a16="http://schemas.microsoft.com/office/drawing/2014/main" id="{E250A11A-24F5-991A-B083-30F8685DF66E}"/>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Get_width</a:t>
            </a:r>
            <a:r>
              <a:rPr lang="en-US" dirty="0"/>
              <a:t>()</a:t>
            </a:r>
          </a:p>
        </p:txBody>
      </p:sp>
      <p:sp>
        <p:nvSpPr>
          <p:cNvPr id="9" name="Magnetic Disk 8">
            <a:extLst>
              <a:ext uri="{FF2B5EF4-FFF2-40B4-BE49-F238E27FC236}">
                <a16:creationId xmlns:a16="http://schemas.microsoft.com/office/drawing/2014/main" id="{07C1E7E3-1AC6-941A-4617-84E49610A81F}"/>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EA26AE9-FEF0-DD78-8D23-0F6CA77F40E2}"/>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1" name="Rectangle 10">
            <a:extLst>
              <a:ext uri="{FF2B5EF4-FFF2-40B4-BE49-F238E27FC236}">
                <a16:creationId xmlns:a16="http://schemas.microsoft.com/office/drawing/2014/main" id="{7B5531BA-C994-0840-769E-2172EA2FA418}"/>
              </a:ext>
            </a:extLst>
          </p:cNvPr>
          <p:cNvSpPr/>
          <p:nvPr/>
        </p:nvSpPr>
        <p:spPr>
          <a:xfrm>
            <a:off x="38190" y="3291840"/>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Get_ratio</a:t>
            </a:r>
            <a:r>
              <a:rPr lang="en-US" dirty="0"/>
              <a:t>()</a:t>
            </a:r>
          </a:p>
        </p:txBody>
      </p:sp>
      <p:sp>
        <p:nvSpPr>
          <p:cNvPr id="12" name="Magnetic Disk 11">
            <a:extLst>
              <a:ext uri="{FF2B5EF4-FFF2-40B4-BE49-F238E27FC236}">
                <a16:creationId xmlns:a16="http://schemas.microsoft.com/office/drawing/2014/main" id="{7C1C17B5-3DBA-961B-58DC-A9EAE21845E0}"/>
              </a:ext>
            </a:extLst>
          </p:cNvPr>
          <p:cNvSpPr/>
          <p:nvPr/>
        </p:nvSpPr>
        <p:spPr>
          <a:xfrm rot="5595791">
            <a:off x="2287939" y="329021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3FE62980-01F0-C197-EA1F-199C848E7E18}"/>
              </a:ext>
            </a:extLst>
          </p:cNvPr>
          <p:cNvSpPr txBox="1"/>
          <p:nvPr/>
        </p:nvSpPr>
        <p:spPr>
          <a:xfrm>
            <a:off x="2193006" y="3463652"/>
            <a:ext cx="686213" cy="369332"/>
          </a:xfrm>
          <a:prstGeom prst="rect">
            <a:avLst/>
          </a:prstGeom>
          <a:noFill/>
        </p:spPr>
        <p:txBody>
          <a:bodyPr wrap="none" rtlCol="0">
            <a:spAutoFit/>
          </a:bodyPr>
          <a:lstStyle/>
          <a:p>
            <a:r>
              <a:rPr lang="en-US" dirty="0"/>
              <a:t>value</a:t>
            </a:r>
          </a:p>
        </p:txBody>
      </p:sp>
      <p:sp>
        <p:nvSpPr>
          <p:cNvPr id="14" name="Rectangle 13">
            <a:extLst>
              <a:ext uri="{FF2B5EF4-FFF2-40B4-BE49-F238E27FC236}">
                <a16:creationId xmlns:a16="http://schemas.microsoft.com/office/drawing/2014/main" id="{EE426E07-9E74-548E-7E4E-333F28347BB8}"/>
              </a:ext>
            </a:extLst>
          </p:cNvPr>
          <p:cNvSpPr/>
          <p:nvPr/>
        </p:nvSpPr>
        <p:spPr>
          <a:xfrm>
            <a:off x="66763" y="392542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Get_diameter</a:t>
            </a:r>
            <a:r>
              <a:rPr lang="en-US" dirty="0"/>
              <a:t>()</a:t>
            </a:r>
          </a:p>
        </p:txBody>
      </p:sp>
      <p:sp>
        <p:nvSpPr>
          <p:cNvPr id="15" name="Magnetic Disk 14">
            <a:extLst>
              <a:ext uri="{FF2B5EF4-FFF2-40B4-BE49-F238E27FC236}">
                <a16:creationId xmlns:a16="http://schemas.microsoft.com/office/drawing/2014/main" id="{4D98D9FA-BC99-B045-6188-0D41052199BF}"/>
              </a:ext>
            </a:extLst>
          </p:cNvPr>
          <p:cNvSpPr/>
          <p:nvPr/>
        </p:nvSpPr>
        <p:spPr>
          <a:xfrm rot="5595791">
            <a:off x="2316512" y="392379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7D968D20-773B-56C8-CEA8-EA67D415F9A0}"/>
              </a:ext>
            </a:extLst>
          </p:cNvPr>
          <p:cNvSpPr txBox="1"/>
          <p:nvPr/>
        </p:nvSpPr>
        <p:spPr>
          <a:xfrm>
            <a:off x="2221579" y="4097238"/>
            <a:ext cx="686213" cy="369332"/>
          </a:xfrm>
          <a:prstGeom prst="rect">
            <a:avLst/>
          </a:prstGeom>
          <a:noFill/>
        </p:spPr>
        <p:txBody>
          <a:bodyPr wrap="none" rtlCol="0">
            <a:spAutoFit/>
          </a:bodyPr>
          <a:lstStyle/>
          <a:p>
            <a:r>
              <a:rPr lang="en-US" dirty="0"/>
              <a:t>value</a:t>
            </a:r>
          </a:p>
        </p:txBody>
      </p:sp>
      <p:sp>
        <p:nvSpPr>
          <p:cNvPr id="18" name="TextBox 17">
            <a:extLst>
              <a:ext uri="{FF2B5EF4-FFF2-40B4-BE49-F238E27FC236}">
                <a16:creationId xmlns:a16="http://schemas.microsoft.com/office/drawing/2014/main" id="{B99C4EEB-7B71-F0CE-B4D6-AE7E95B72F25}"/>
              </a:ext>
            </a:extLst>
          </p:cNvPr>
          <p:cNvSpPr txBox="1"/>
          <p:nvPr/>
        </p:nvSpPr>
        <p:spPr>
          <a:xfrm>
            <a:off x="5750960" y="4097238"/>
            <a:ext cx="2838236" cy="369332"/>
          </a:xfrm>
          <a:prstGeom prst="rect">
            <a:avLst/>
          </a:prstGeom>
          <a:noFill/>
        </p:spPr>
        <p:txBody>
          <a:bodyPr wrap="square">
            <a:spAutoFit/>
          </a:bodyPr>
          <a:lstStyle/>
          <a:p>
            <a:r>
              <a:rPr lang="en-US" dirty="0"/>
              <a:t>volume	= numerator/10M</a:t>
            </a:r>
          </a:p>
        </p:txBody>
      </p:sp>
      <p:sp>
        <p:nvSpPr>
          <p:cNvPr id="20" name="TextBox 19">
            <a:extLst>
              <a:ext uri="{FF2B5EF4-FFF2-40B4-BE49-F238E27FC236}">
                <a16:creationId xmlns:a16="http://schemas.microsoft.com/office/drawing/2014/main" id="{4858FD69-EF47-C406-79A4-CE5E984BB661}"/>
              </a:ext>
            </a:extLst>
          </p:cNvPr>
          <p:cNvSpPr txBox="1"/>
          <p:nvPr/>
        </p:nvSpPr>
        <p:spPr>
          <a:xfrm>
            <a:off x="4853282" y="2563309"/>
            <a:ext cx="3220149" cy="1200329"/>
          </a:xfrm>
          <a:prstGeom prst="rect">
            <a:avLst/>
          </a:prstGeom>
          <a:noFill/>
        </p:spPr>
        <p:txBody>
          <a:bodyPr wrap="square">
            <a:spAutoFit/>
          </a:bodyPr>
          <a:lstStyle/>
          <a:p>
            <a:pPr lvl="1"/>
            <a:r>
              <a:rPr lang="en-US" dirty="0"/>
              <a:t>Numerator = p1*(p2+p3)</a:t>
            </a:r>
          </a:p>
          <a:p>
            <a:pPr lvl="1"/>
            <a:r>
              <a:rPr lang="en-US" dirty="0"/>
              <a:t>Numerator_p1= pi*w2*a</a:t>
            </a:r>
          </a:p>
          <a:p>
            <a:pPr lvl="1"/>
            <a:r>
              <a:rPr lang="en-US" dirty="0"/>
              <a:t>Numerator_p2= w*a</a:t>
            </a:r>
          </a:p>
          <a:p>
            <a:pPr lvl="1"/>
            <a:r>
              <a:rPr lang="en-US" dirty="0"/>
              <a:t>Numerator_p3= 2540*d</a:t>
            </a:r>
          </a:p>
        </p:txBody>
      </p:sp>
      <p:sp>
        <p:nvSpPr>
          <p:cNvPr id="21" name="Magnetic Disk 20">
            <a:extLst>
              <a:ext uri="{FF2B5EF4-FFF2-40B4-BE49-F238E27FC236}">
                <a16:creationId xmlns:a16="http://schemas.microsoft.com/office/drawing/2014/main" id="{1FFEEBFA-2830-FAB0-4886-799E962E8C46}"/>
              </a:ext>
            </a:extLst>
          </p:cNvPr>
          <p:cNvSpPr/>
          <p:nvPr/>
        </p:nvSpPr>
        <p:spPr>
          <a:xfrm>
            <a:off x="5539685" y="413959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86CE3CE0-5616-0E5B-8308-BDF202D78553}"/>
              </a:ext>
            </a:extLst>
          </p:cNvPr>
          <p:cNvSpPr/>
          <p:nvPr/>
        </p:nvSpPr>
        <p:spPr>
          <a:xfrm>
            <a:off x="4957403" y="25914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agnetic Disk 22">
            <a:extLst>
              <a:ext uri="{FF2B5EF4-FFF2-40B4-BE49-F238E27FC236}">
                <a16:creationId xmlns:a16="http://schemas.microsoft.com/office/drawing/2014/main" id="{C2A66CC3-2D26-16FF-62EC-06565F5FF951}"/>
              </a:ext>
            </a:extLst>
          </p:cNvPr>
          <p:cNvSpPr/>
          <p:nvPr/>
        </p:nvSpPr>
        <p:spPr>
          <a:xfrm>
            <a:off x="4957402" y="287835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agnetic Disk 23">
            <a:extLst>
              <a:ext uri="{FF2B5EF4-FFF2-40B4-BE49-F238E27FC236}">
                <a16:creationId xmlns:a16="http://schemas.microsoft.com/office/drawing/2014/main" id="{B42C8D3C-50E8-8002-EA44-F05DC73AC64F}"/>
              </a:ext>
            </a:extLst>
          </p:cNvPr>
          <p:cNvSpPr/>
          <p:nvPr/>
        </p:nvSpPr>
        <p:spPr>
          <a:xfrm>
            <a:off x="4957401" y="317427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agnetic Disk 24">
            <a:extLst>
              <a:ext uri="{FF2B5EF4-FFF2-40B4-BE49-F238E27FC236}">
                <a16:creationId xmlns:a16="http://schemas.microsoft.com/office/drawing/2014/main" id="{A54A9D53-C9BE-7173-8A55-BFB0E5F962C5}"/>
              </a:ext>
            </a:extLst>
          </p:cNvPr>
          <p:cNvSpPr/>
          <p:nvPr/>
        </p:nvSpPr>
        <p:spPr>
          <a:xfrm>
            <a:off x="4951739" y="34619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229CAD39-EB2F-C919-CC2E-1460F2F7C86B}"/>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6C5731C3-A4D4-8659-7829-33FD6E9C31CF}"/>
              </a:ext>
            </a:extLst>
          </p:cNvPr>
          <p:cNvSpPr txBox="1"/>
          <p:nvPr/>
        </p:nvSpPr>
        <p:spPr>
          <a:xfrm>
            <a:off x="3274285" y="2623514"/>
            <a:ext cx="1003801" cy="369332"/>
          </a:xfrm>
          <a:prstGeom prst="rect">
            <a:avLst/>
          </a:prstGeom>
          <a:noFill/>
        </p:spPr>
        <p:txBody>
          <a:bodyPr wrap="none" rtlCol="0">
            <a:spAutoFit/>
          </a:bodyPr>
          <a:lstStyle/>
          <a:p>
            <a:r>
              <a:rPr lang="en-US" dirty="0" err="1"/>
              <a:t>w_width</a:t>
            </a:r>
            <a:endParaRPr lang="en-US" dirty="0"/>
          </a:p>
        </p:txBody>
      </p:sp>
      <p:sp>
        <p:nvSpPr>
          <p:cNvPr id="28" name="Magnetic Disk 27">
            <a:extLst>
              <a:ext uri="{FF2B5EF4-FFF2-40B4-BE49-F238E27FC236}">
                <a16:creationId xmlns:a16="http://schemas.microsoft.com/office/drawing/2014/main" id="{AE7C3B00-F06A-B490-27BF-FB55E39D8DF5}"/>
              </a:ext>
            </a:extLst>
          </p:cNvPr>
          <p:cNvSpPr/>
          <p:nvPr/>
        </p:nvSpPr>
        <p:spPr>
          <a:xfrm>
            <a:off x="3051884" y="329947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AA664C10-F260-BBDD-CD77-6CCDE609D9C4}"/>
              </a:ext>
            </a:extLst>
          </p:cNvPr>
          <p:cNvSpPr txBox="1"/>
          <p:nvPr/>
        </p:nvSpPr>
        <p:spPr>
          <a:xfrm>
            <a:off x="3274285" y="3238094"/>
            <a:ext cx="845103" cy="369332"/>
          </a:xfrm>
          <a:prstGeom prst="rect">
            <a:avLst/>
          </a:prstGeom>
          <a:noFill/>
        </p:spPr>
        <p:txBody>
          <a:bodyPr wrap="none" rtlCol="0">
            <a:spAutoFit/>
          </a:bodyPr>
          <a:lstStyle/>
          <a:p>
            <a:r>
              <a:rPr lang="en-US" dirty="0" err="1"/>
              <a:t>a_ratio</a:t>
            </a:r>
            <a:endParaRPr lang="en-US" dirty="0"/>
          </a:p>
        </p:txBody>
      </p:sp>
      <p:sp>
        <p:nvSpPr>
          <p:cNvPr id="30" name="Magnetic Disk 29">
            <a:extLst>
              <a:ext uri="{FF2B5EF4-FFF2-40B4-BE49-F238E27FC236}">
                <a16:creationId xmlns:a16="http://schemas.microsoft.com/office/drawing/2014/main" id="{705D333C-30F4-62A0-ADB7-08F085D5E56E}"/>
              </a:ext>
            </a:extLst>
          </p:cNvPr>
          <p:cNvSpPr/>
          <p:nvPr/>
        </p:nvSpPr>
        <p:spPr>
          <a:xfrm>
            <a:off x="3037591" y="391405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888DDE8F-39E4-AAF0-7CE4-7EA98F94AEC9}"/>
              </a:ext>
            </a:extLst>
          </p:cNvPr>
          <p:cNvSpPr txBox="1"/>
          <p:nvPr/>
        </p:nvSpPr>
        <p:spPr>
          <a:xfrm>
            <a:off x="3259992" y="3852674"/>
            <a:ext cx="1275798" cy="369332"/>
          </a:xfrm>
          <a:prstGeom prst="rect">
            <a:avLst/>
          </a:prstGeom>
          <a:noFill/>
        </p:spPr>
        <p:txBody>
          <a:bodyPr wrap="none" rtlCol="0">
            <a:spAutoFit/>
          </a:bodyPr>
          <a:lstStyle/>
          <a:p>
            <a:r>
              <a:rPr lang="en-US" dirty="0" err="1"/>
              <a:t>d_diameter</a:t>
            </a:r>
            <a:endParaRPr lang="en-US" dirty="0"/>
          </a:p>
        </p:txBody>
      </p:sp>
      <p:sp>
        <p:nvSpPr>
          <p:cNvPr id="32" name="Rectangle 31">
            <a:extLst>
              <a:ext uri="{FF2B5EF4-FFF2-40B4-BE49-F238E27FC236}">
                <a16:creationId xmlns:a16="http://schemas.microsoft.com/office/drawing/2014/main" id="{D1A25006-85CF-8574-B28E-57C10B6177CF}"/>
              </a:ext>
            </a:extLst>
          </p:cNvPr>
          <p:cNvSpPr/>
          <p:nvPr/>
        </p:nvSpPr>
        <p:spPr>
          <a:xfrm>
            <a:off x="9260511" y="2458869"/>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Display_volume</a:t>
            </a:r>
            <a:r>
              <a:rPr lang="en-US" dirty="0"/>
              <a:t>()</a:t>
            </a:r>
          </a:p>
        </p:txBody>
      </p:sp>
      <p:sp>
        <p:nvSpPr>
          <p:cNvPr id="33" name="Magnetic Disk 32">
            <a:extLst>
              <a:ext uri="{FF2B5EF4-FFF2-40B4-BE49-F238E27FC236}">
                <a16:creationId xmlns:a16="http://schemas.microsoft.com/office/drawing/2014/main" id="{2FE128B8-D5E6-4D5E-A7E8-1659E1475EDF}"/>
              </a:ext>
            </a:extLst>
          </p:cNvPr>
          <p:cNvSpPr/>
          <p:nvPr/>
        </p:nvSpPr>
        <p:spPr>
          <a:xfrm rot="16200000">
            <a:off x="9069637" y="245010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urved Connector 33">
            <a:extLst>
              <a:ext uri="{FF2B5EF4-FFF2-40B4-BE49-F238E27FC236}">
                <a16:creationId xmlns:a16="http://schemas.microsoft.com/office/drawing/2014/main" id="{0AD97163-937B-AEA5-7643-EC8C76C19C26}"/>
              </a:ext>
            </a:extLst>
          </p:cNvPr>
          <p:cNvCxnSpPr>
            <a:cxnSpLocks/>
            <a:stCxn id="9" idx="1"/>
            <a:endCxn id="26"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7" name="Curved Connector 36">
            <a:extLst>
              <a:ext uri="{FF2B5EF4-FFF2-40B4-BE49-F238E27FC236}">
                <a16:creationId xmlns:a16="http://schemas.microsoft.com/office/drawing/2014/main" id="{3F65282A-8D8A-B863-D24D-3EDD836E37B9}"/>
              </a:ext>
            </a:extLst>
          </p:cNvPr>
          <p:cNvCxnSpPr>
            <a:cxnSpLocks/>
            <a:stCxn id="12" idx="1"/>
            <a:endCxn id="28" idx="2"/>
          </p:cNvCxnSpPr>
          <p:nvPr/>
        </p:nvCxnSpPr>
        <p:spPr>
          <a:xfrm>
            <a:off x="2552807" y="3435178"/>
            <a:ext cx="499077" cy="1460"/>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Curved Connector 39">
            <a:extLst>
              <a:ext uri="{FF2B5EF4-FFF2-40B4-BE49-F238E27FC236}">
                <a16:creationId xmlns:a16="http://schemas.microsoft.com/office/drawing/2014/main" id="{72682162-36C9-1CD0-E127-CF7BFCBDD73B}"/>
              </a:ext>
            </a:extLst>
          </p:cNvPr>
          <p:cNvCxnSpPr>
            <a:cxnSpLocks/>
            <a:stCxn id="15" idx="1"/>
            <a:endCxn id="30" idx="2"/>
          </p:cNvCxnSpPr>
          <p:nvPr/>
        </p:nvCxnSpPr>
        <p:spPr>
          <a:xfrm flipV="1">
            <a:off x="2581380" y="4051218"/>
            <a:ext cx="456211" cy="17546"/>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3" name="Curved Connector 42">
            <a:extLst>
              <a:ext uri="{FF2B5EF4-FFF2-40B4-BE49-F238E27FC236}">
                <a16:creationId xmlns:a16="http://schemas.microsoft.com/office/drawing/2014/main" id="{4BA8B536-EB02-B980-E103-85D951BB5260}"/>
              </a:ext>
            </a:extLst>
          </p:cNvPr>
          <p:cNvCxnSpPr>
            <a:cxnSpLocks/>
            <a:stCxn id="27" idx="3"/>
          </p:cNvCxnSpPr>
          <p:nvPr/>
        </p:nvCxnSpPr>
        <p:spPr>
          <a:xfrm>
            <a:off x="4278086" y="2808180"/>
            <a:ext cx="817489" cy="197146"/>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6" name="Curved Connector 45">
            <a:extLst>
              <a:ext uri="{FF2B5EF4-FFF2-40B4-BE49-F238E27FC236}">
                <a16:creationId xmlns:a16="http://schemas.microsoft.com/office/drawing/2014/main" id="{C2B61DDC-4472-B1E0-614B-BD56B629A568}"/>
              </a:ext>
            </a:extLst>
          </p:cNvPr>
          <p:cNvCxnSpPr>
            <a:cxnSpLocks/>
            <a:stCxn id="27" idx="3"/>
          </p:cNvCxnSpPr>
          <p:nvPr/>
        </p:nvCxnSpPr>
        <p:spPr>
          <a:xfrm>
            <a:off x="4278086" y="2808180"/>
            <a:ext cx="817489" cy="49129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9" name="Curved Connector 48">
            <a:extLst>
              <a:ext uri="{FF2B5EF4-FFF2-40B4-BE49-F238E27FC236}">
                <a16:creationId xmlns:a16="http://schemas.microsoft.com/office/drawing/2014/main" id="{F0FD63DA-25A1-6862-B70C-23D6A56230F6}"/>
              </a:ext>
            </a:extLst>
          </p:cNvPr>
          <p:cNvCxnSpPr>
            <a:cxnSpLocks/>
            <a:stCxn id="29" idx="3"/>
            <a:endCxn id="23" idx="2"/>
          </p:cNvCxnSpPr>
          <p:nvPr/>
        </p:nvCxnSpPr>
        <p:spPr>
          <a:xfrm flipV="1">
            <a:off x="4119388" y="3015519"/>
            <a:ext cx="838014" cy="40724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2" name="Curved Connector 51">
            <a:extLst>
              <a:ext uri="{FF2B5EF4-FFF2-40B4-BE49-F238E27FC236}">
                <a16:creationId xmlns:a16="http://schemas.microsoft.com/office/drawing/2014/main" id="{ABA3C4AE-7A55-10B0-D945-77807300A554}"/>
              </a:ext>
            </a:extLst>
          </p:cNvPr>
          <p:cNvCxnSpPr>
            <a:cxnSpLocks/>
            <a:stCxn id="29" idx="3"/>
            <a:endCxn id="24" idx="2"/>
          </p:cNvCxnSpPr>
          <p:nvPr/>
        </p:nvCxnSpPr>
        <p:spPr>
          <a:xfrm flipV="1">
            <a:off x="4119388" y="3311432"/>
            <a:ext cx="838013" cy="11132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5" name="Curved Connector 54">
            <a:extLst>
              <a:ext uri="{FF2B5EF4-FFF2-40B4-BE49-F238E27FC236}">
                <a16:creationId xmlns:a16="http://schemas.microsoft.com/office/drawing/2014/main" id="{0A84576C-3CA1-6FB8-69A7-798FB64282E8}"/>
              </a:ext>
            </a:extLst>
          </p:cNvPr>
          <p:cNvCxnSpPr>
            <a:cxnSpLocks/>
            <a:stCxn id="31" idx="3"/>
            <a:endCxn id="25" idx="2"/>
          </p:cNvCxnSpPr>
          <p:nvPr/>
        </p:nvCxnSpPr>
        <p:spPr>
          <a:xfrm flipV="1">
            <a:off x="4535790" y="3599092"/>
            <a:ext cx="415949" cy="43824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8" name="Curved Connector 57">
            <a:extLst>
              <a:ext uri="{FF2B5EF4-FFF2-40B4-BE49-F238E27FC236}">
                <a16:creationId xmlns:a16="http://schemas.microsoft.com/office/drawing/2014/main" id="{36F90F9E-05B2-1441-7703-DBD44C749715}"/>
              </a:ext>
            </a:extLst>
          </p:cNvPr>
          <p:cNvCxnSpPr>
            <a:cxnSpLocks/>
            <a:stCxn id="22" idx="1"/>
            <a:endCxn id="21" idx="2"/>
          </p:cNvCxnSpPr>
          <p:nvPr/>
        </p:nvCxnSpPr>
        <p:spPr>
          <a:xfrm rot="16200000" flipH="1">
            <a:off x="4469872" y="3206942"/>
            <a:ext cx="1685274" cy="454351"/>
          </a:xfrm>
          <a:prstGeom prst="curvedConnector4">
            <a:avLst>
              <a:gd name="adj1" fmla="val -13565"/>
              <a:gd name="adj2" fmla="val 188449"/>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1" name="Curved Connector 60">
            <a:extLst>
              <a:ext uri="{FF2B5EF4-FFF2-40B4-BE49-F238E27FC236}">
                <a16:creationId xmlns:a16="http://schemas.microsoft.com/office/drawing/2014/main" id="{697A7D36-AE8F-BC0B-315A-ECC19C154521}"/>
              </a:ext>
            </a:extLst>
          </p:cNvPr>
          <p:cNvCxnSpPr>
            <a:cxnSpLocks/>
            <a:stCxn id="23" idx="4"/>
            <a:endCxn id="22" idx="4"/>
          </p:cNvCxnSpPr>
          <p:nvPr/>
        </p:nvCxnSpPr>
        <p:spPr>
          <a:xfrm flipV="1">
            <a:off x="5213263" y="2728640"/>
            <a:ext cx="1" cy="286879"/>
          </a:xfrm>
          <a:prstGeom prst="curvedConnector3">
            <a:avLst>
              <a:gd name="adj1" fmla="val 2286010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4" name="Curved Connector 63">
            <a:extLst>
              <a:ext uri="{FF2B5EF4-FFF2-40B4-BE49-F238E27FC236}">
                <a16:creationId xmlns:a16="http://schemas.microsoft.com/office/drawing/2014/main" id="{74332E1F-BE4F-FC58-760B-18BEC37A58AD}"/>
              </a:ext>
            </a:extLst>
          </p:cNvPr>
          <p:cNvCxnSpPr>
            <a:cxnSpLocks/>
            <a:stCxn id="24" idx="4"/>
            <a:endCxn id="22" idx="4"/>
          </p:cNvCxnSpPr>
          <p:nvPr/>
        </p:nvCxnSpPr>
        <p:spPr>
          <a:xfrm flipV="1">
            <a:off x="5213262" y="2728640"/>
            <a:ext cx="2" cy="582792"/>
          </a:xfrm>
          <a:prstGeom prst="curvedConnector3">
            <a:avLst>
              <a:gd name="adj1" fmla="val 1143010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7" name="Curved Connector 66">
            <a:extLst>
              <a:ext uri="{FF2B5EF4-FFF2-40B4-BE49-F238E27FC236}">
                <a16:creationId xmlns:a16="http://schemas.microsoft.com/office/drawing/2014/main" id="{16A350C2-74C1-734C-14AD-FFF6C1B6D0E0}"/>
              </a:ext>
            </a:extLst>
          </p:cNvPr>
          <p:cNvCxnSpPr>
            <a:cxnSpLocks/>
            <a:stCxn id="25" idx="4"/>
            <a:endCxn id="22" idx="4"/>
          </p:cNvCxnSpPr>
          <p:nvPr/>
        </p:nvCxnSpPr>
        <p:spPr>
          <a:xfrm flipV="1">
            <a:off x="5207600" y="2728640"/>
            <a:ext cx="5664" cy="870452"/>
          </a:xfrm>
          <a:prstGeom prst="curvedConnector3">
            <a:avLst>
              <a:gd name="adj1" fmla="val 413601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2" name="Curved Connector 71">
            <a:extLst>
              <a:ext uri="{FF2B5EF4-FFF2-40B4-BE49-F238E27FC236}">
                <a16:creationId xmlns:a16="http://schemas.microsoft.com/office/drawing/2014/main" id="{FF0F92B6-5394-D63A-35B2-14276C046883}"/>
              </a:ext>
            </a:extLst>
          </p:cNvPr>
          <p:cNvCxnSpPr>
            <a:cxnSpLocks/>
            <a:stCxn id="18" idx="3"/>
            <a:endCxn id="33" idx="1"/>
          </p:cNvCxnSpPr>
          <p:nvPr/>
        </p:nvCxnSpPr>
        <p:spPr>
          <a:xfrm flipV="1">
            <a:off x="8589196" y="2587261"/>
            <a:ext cx="471212" cy="1694643"/>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75" name="Striped Right Arrow 74">
            <a:extLst>
              <a:ext uri="{FF2B5EF4-FFF2-40B4-BE49-F238E27FC236}">
                <a16:creationId xmlns:a16="http://schemas.microsoft.com/office/drawing/2014/main" id="{9A5F96D9-39B3-6424-39FC-5BF1BAAADE96}"/>
              </a:ext>
            </a:extLst>
          </p:cNvPr>
          <p:cNvSpPr/>
          <p:nvPr/>
        </p:nvSpPr>
        <p:spPr>
          <a:xfrm>
            <a:off x="5240367" y="698588"/>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DA8BD1F-40B7-A548-F7BA-5028BF7C5DA8}"/>
              </a:ext>
            </a:extLst>
          </p:cNvPr>
          <p:cNvPicPr>
            <a:picLocks noChangeAspect="1"/>
          </p:cNvPicPr>
          <p:nvPr/>
        </p:nvPicPr>
        <p:blipFill>
          <a:blip r:embed="rId5"/>
          <a:stretch>
            <a:fillRect/>
          </a:stretch>
        </p:blipFill>
        <p:spPr>
          <a:xfrm>
            <a:off x="443176" y="586"/>
            <a:ext cx="3676212" cy="1957680"/>
          </a:xfrm>
          <a:prstGeom prst="rect">
            <a:avLst/>
          </a:prstGeom>
        </p:spPr>
      </p:pic>
      <p:sp>
        <p:nvSpPr>
          <p:cNvPr id="2" name="Rectangle 1">
            <a:extLst>
              <a:ext uri="{FF2B5EF4-FFF2-40B4-BE49-F238E27FC236}">
                <a16:creationId xmlns:a16="http://schemas.microsoft.com/office/drawing/2014/main" id="{20B6D040-E54E-1B90-4737-02786D78FD3D}"/>
              </a:ext>
            </a:extLst>
          </p:cNvPr>
          <p:cNvSpPr/>
          <p:nvPr/>
        </p:nvSpPr>
        <p:spPr>
          <a:xfrm>
            <a:off x="9290862" y="4286138"/>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Write_to_file</a:t>
            </a:r>
            <a:r>
              <a:rPr lang="en-US" dirty="0"/>
              <a:t>()</a:t>
            </a:r>
          </a:p>
        </p:txBody>
      </p:sp>
      <p:sp>
        <p:nvSpPr>
          <p:cNvPr id="19" name="Magnetic Disk 18">
            <a:extLst>
              <a:ext uri="{FF2B5EF4-FFF2-40B4-BE49-F238E27FC236}">
                <a16:creationId xmlns:a16="http://schemas.microsoft.com/office/drawing/2014/main" id="{9845A4CB-9BF9-CA92-1136-5478509CF1D3}"/>
              </a:ext>
            </a:extLst>
          </p:cNvPr>
          <p:cNvSpPr/>
          <p:nvPr/>
        </p:nvSpPr>
        <p:spPr>
          <a:xfrm rot="16200000">
            <a:off x="9099988" y="427737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Magnetic Disk 34">
            <a:extLst>
              <a:ext uri="{FF2B5EF4-FFF2-40B4-BE49-F238E27FC236}">
                <a16:creationId xmlns:a16="http://schemas.microsoft.com/office/drawing/2014/main" id="{24DF7FF6-D6B4-BDED-627F-F4D4595E5A50}"/>
              </a:ext>
            </a:extLst>
          </p:cNvPr>
          <p:cNvSpPr/>
          <p:nvPr/>
        </p:nvSpPr>
        <p:spPr>
          <a:xfrm>
            <a:off x="9925272" y="401181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agnetic Disk 35">
            <a:extLst>
              <a:ext uri="{FF2B5EF4-FFF2-40B4-BE49-F238E27FC236}">
                <a16:creationId xmlns:a16="http://schemas.microsoft.com/office/drawing/2014/main" id="{347296DF-29B8-D85D-A543-00A63AB68595}"/>
              </a:ext>
            </a:extLst>
          </p:cNvPr>
          <p:cNvSpPr/>
          <p:nvPr/>
        </p:nvSpPr>
        <p:spPr>
          <a:xfrm>
            <a:off x="10321508" y="401181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Magnetic Disk 37">
            <a:extLst>
              <a:ext uri="{FF2B5EF4-FFF2-40B4-BE49-F238E27FC236}">
                <a16:creationId xmlns:a16="http://schemas.microsoft.com/office/drawing/2014/main" id="{B566E2A3-336B-572C-DCFF-2206F0A32C6A}"/>
              </a:ext>
            </a:extLst>
          </p:cNvPr>
          <p:cNvSpPr/>
          <p:nvPr/>
        </p:nvSpPr>
        <p:spPr>
          <a:xfrm>
            <a:off x="10733664" y="401181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9FD3E32A-2103-FE9A-3A22-A5B4F688B5F4}"/>
              </a:ext>
            </a:extLst>
          </p:cNvPr>
          <p:cNvSpPr txBox="1"/>
          <p:nvPr/>
        </p:nvSpPr>
        <p:spPr>
          <a:xfrm>
            <a:off x="10302195" y="2778992"/>
            <a:ext cx="914044" cy="369332"/>
          </a:xfrm>
          <a:prstGeom prst="rect">
            <a:avLst/>
          </a:prstGeom>
          <a:noFill/>
        </p:spPr>
        <p:txBody>
          <a:bodyPr wrap="square">
            <a:spAutoFit/>
          </a:bodyPr>
          <a:lstStyle/>
          <a:p>
            <a:r>
              <a:rPr lang="en-US" dirty="0"/>
              <a:t>date</a:t>
            </a:r>
          </a:p>
        </p:txBody>
      </p:sp>
      <p:sp>
        <p:nvSpPr>
          <p:cNvPr id="42" name="TextBox 41">
            <a:extLst>
              <a:ext uri="{FF2B5EF4-FFF2-40B4-BE49-F238E27FC236}">
                <a16:creationId xmlns:a16="http://schemas.microsoft.com/office/drawing/2014/main" id="{FADE1A68-2613-C04C-8C08-5140B773F425}"/>
              </a:ext>
            </a:extLst>
          </p:cNvPr>
          <p:cNvSpPr txBox="1"/>
          <p:nvPr/>
        </p:nvSpPr>
        <p:spPr>
          <a:xfrm>
            <a:off x="10302201" y="3024825"/>
            <a:ext cx="914044" cy="369332"/>
          </a:xfrm>
          <a:prstGeom prst="rect">
            <a:avLst/>
          </a:prstGeom>
          <a:noFill/>
        </p:spPr>
        <p:txBody>
          <a:bodyPr wrap="square">
            <a:spAutoFit/>
          </a:bodyPr>
          <a:lstStyle/>
          <a:p>
            <a:r>
              <a:rPr lang="en-US" dirty="0"/>
              <a:t>width</a:t>
            </a:r>
          </a:p>
        </p:txBody>
      </p:sp>
      <p:sp>
        <p:nvSpPr>
          <p:cNvPr id="44" name="TextBox 43">
            <a:extLst>
              <a:ext uri="{FF2B5EF4-FFF2-40B4-BE49-F238E27FC236}">
                <a16:creationId xmlns:a16="http://schemas.microsoft.com/office/drawing/2014/main" id="{5AABFDF7-40FE-3822-429D-7D7CB48FAAD1}"/>
              </a:ext>
            </a:extLst>
          </p:cNvPr>
          <p:cNvSpPr txBox="1"/>
          <p:nvPr/>
        </p:nvSpPr>
        <p:spPr>
          <a:xfrm>
            <a:off x="10302201" y="3279103"/>
            <a:ext cx="914044" cy="369332"/>
          </a:xfrm>
          <a:prstGeom prst="rect">
            <a:avLst/>
          </a:prstGeom>
          <a:noFill/>
        </p:spPr>
        <p:txBody>
          <a:bodyPr wrap="square">
            <a:spAutoFit/>
          </a:bodyPr>
          <a:lstStyle/>
          <a:p>
            <a:r>
              <a:rPr lang="en-US" dirty="0"/>
              <a:t>ratio</a:t>
            </a:r>
          </a:p>
        </p:txBody>
      </p:sp>
      <p:sp>
        <p:nvSpPr>
          <p:cNvPr id="45" name="TextBox 44">
            <a:extLst>
              <a:ext uri="{FF2B5EF4-FFF2-40B4-BE49-F238E27FC236}">
                <a16:creationId xmlns:a16="http://schemas.microsoft.com/office/drawing/2014/main" id="{C9F30510-25B3-A893-9CC4-41A3B5C02774}"/>
              </a:ext>
            </a:extLst>
          </p:cNvPr>
          <p:cNvSpPr txBox="1"/>
          <p:nvPr/>
        </p:nvSpPr>
        <p:spPr>
          <a:xfrm>
            <a:off x="10302201" y="3495105"/>
            <a:ext cx="1543114" cy="369332"/>
          </a:xfrm>
          <a:prstGeom prst="rect">
            <a:avLst/>
          </a:prstGeom>
          <a:noFill/>
        </p:spPr>
        <p:txBody>
          <a:bodyPr wrap="square">
            <a:spAutoFit/>
          </a:bodyPr>
          <a:lstStyle/>
          <a:p>
            <a:r>
              <a:rPr lang="en-US" dirty="0"/>
              <a:t>diameter</a:t>
            </a:r>
          </a:p>
        </p:txBody>
      </p:sp>
      <p:sp>
        <p:nvSpPr>
          <p:cNvPr id="47" name="Magnetic Disk 46">
            <a:extLst>
              <a:ext uri="{FF2B5EF4-FFF2-40B4-BE49-F238E27FC236}">
                <a16:creationId xmlns:a16="http://schemas.microsoft.com/office/drawing/2014/main" id="{FB984D0C-B97E-3D5F-F1EB-5224B6A7FC42}"/>
              </a:ext>
            </a:extLst>
          </p:cNvPr>
          <p:cNvSpPr/>
          <p:nvPr/>
        </p:nvSpPr>
        <p:spPr>
          <a:xfrm>
            <a:off x="11086803" y="399449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8D874347-D4AD-192F-9960-012700FEC4AB}"/>
              </a:ext>
            </a:extLst>
          </p:cNvPr>
          <p:cNvSpPr txBox="1"/>
          <p:nvPr/>
        </p:nvSpPr>
        <p:spPr>
          <a:xfrm>
            <a:off x="10321508" y="3747849"/>
            <a:ext cx="1543114" cy="369332"/>
          </a:xfrm>
          <a:prstGeom prst="rect">
            <a:avLst/>
          </a:prstGeom>
          <a:noFill/>
        </p:spPr>
        <p:txBody>
          <a:bodyPr wrap="square">
            <a:spAutoFit/>
          </a:bodyPr>
          <a:lstStyle/>
          <a:p>
            <a:r>
              <a:rPr lang="en-US" dirty="0"/>
              <a:t>volume</a:t>
            </a:r>
          </a:p>
        </p:txBody>
      </p:sp>
      <p:sp>
        <p:nvSpPr>
          <p:cNvPr id="51" name="Magnetic Disk 50">
            <a:extLst>
              <a:ext uri="{FF2B5EF4-FFF2-40B4-BE49-F238E27FC236}">
                <a16:creationId xmlns:a16="http://schemas.microsoft.com/office/drawing/2014/main" id="{A10699EC-E96B-482D-15F1-D9329BA5236D}"/>
              </a:ext>
            </a:extLst>
          </p:cNvPr>
          <p:cNvSpPr/>
          <p:nvPr/>
        </p:nvSpPr>
        <p:spPr>
          <a:xfrm>
            <a:off x="11410823" y="398002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Magnetic Disk 52">
            <a:extLst>
              <a:ext uri="{FF2B5EF4-FFF2-40B4-BE49-F238E27FC236}">
                <a16:creationId xmlns:a16="http://schemas.microsoft.com/office/drawing/2014/main" id="{0D88C551-6656-B166-50A2-8C147AAF9D46}"/>
              </a:ext>
            </a:extLst>
          </p:cNvPr>
          <p:cNvSpPr/>
          <p:nvPr/>
        </p:nvSpPr>
        <p:spPr>
          <a:xfrm>
            <a:off x="10879547" y="4995727"/>
            <a:ext cx="1057504" cy="329382"/>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B256AD2D-5553-6D57-21A9-4CBFD10284C4}"/>
              </a:ext>
            </a:extLst>
          </p:cNvPr>
          <p:cNvSpPr txBox="1"/>
          <p:nvPr/>
        </p:nvSpPr>
        <p:spPr>
          <a:xfrm>
            <a:off x="10879547" y="5235524"/>
            <a:ext cx="1240229" cy="369332"/>
          </a:xfrm>
          <a:prstGeom prst="rect">
            <a:avLst/>
          </a:prstGeom>
          <a:noFill/>
        </p:spPr>
        <p:txBody>
          <a:bodyPr wrap="square">
            <a:spAutoFit/>
          </a:bodyPr>
          <a:lstStyle/>
          <a:p>
            <a:r>
              <a:rPr lang="en-US" dirty="0" err="1"/>
              <a:t>Volume.txt</a:t>
            </a:r>
            <a:endParaRPr lang="en-US" dirty="0"/>
          </a:p>
        </p:txBody>
      </p:sp>
      <p:sp>
        <p:nvSpPr>
          <p:cNvPr id="56" name="Rectangle 55">
            <a:extLst>
              <a:ext uri="{FF2B5EF4-FFF2-40B4-BE49-F238E27FC236}">
                <a16:creationId xmlns:a16="http://schemas.microsoft.com/office/drawing/2014/main" id="{C649E3A8-5C61-ED59-CC57-EFA6F0C39D6E}"/>
              </a:ext>
            </a:extLst>
          </p:cNvPr>
          <p:cNvSpPr/>
          <p:nvPr/>
        </p:nvSpPr>
        <p:spPr>
          <a:xfrm>
            <a:off x="2850317" y="6231717"/>
            <a:ext cx="5913649" cy="62628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datetime</a:t>
            </a:r>
          </a:p>
        </p:txBody>
      </p:sp>
      <p:sp>
        <p:nvSpPr>
          <p:cNvPr id="57" name="Rectangle 56">
            <a:extLst>
              <a:ext uri="{FF2B5EF4-FFF2-40B4-BE49-F238E27FC236}">
                <a16:creationId xmlns:a16="http://schemas.microsoft.com/office/drawing/2014/main" id="{292AAE89-D498-3625-20FD-FFE8E817D89B}"/>
              </a:ext>
            </a:extLst>
          </p:cNvPr>
          <p:cNvSpPr/>
          <p:nvPr/>
        </p:nvSpPr>
        <p:spPr>
          <a:xfrm>
            <a:off x="4325420" y="6350108"/>
            <a:ext cx="88195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a:t>
            </a:r>
          </a:p>
        </p:txBody>
      </p:sp>
      <p:sp>
        <p:nvSpPr>
          <p:cNvPr id="59" name="Magnetic Disk 58">
            <a:extLst>
              <a:ext uri="{FF2B5EF4-FFF2-40B4-BE49-F238E27FC236}">
                <a16:creationId xmlns:a16="http://schemas.microsoft.com/office/drawing/2014/main" id="{828658F1-944C-CCA9-024D-EAEDEB19713F}"/>
              </a:ext>
            </a:extLst>
          </p:cNvPr>
          <p:cNvSpPr/>
          <p:nvPr/>
        </p:nvSpPr>
        <p:spPr>
          <a:xfrm rot="5400000">
            <a:off x="5200713" y="63505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5BABD026-6B78-6255-A150-9D7397B6C44D}"/>
              </a:ext>
            </a:extLst>
          </p:cNvPr>
          <p:cNvSpPr txBox="1"/>
          <p:nvPr/>
        </p:nvSpPr>
        <p:spPr>
          <a:xfrm>
            <a:off x="3996647" y="6539771"/>
            <a:ext cx="1890445" cy="369332"/>
          </a:xfrm>
          <a:prstGeom prst="rect">
            <a:avLst/>
          </a:prstGeom>
          <a:noFill/>
        </p:spPr>
        <p:txBody>
          <a:bodyPr wrap="square">
            <a:spAutoFit/>
          </a:bodyPr>
          <a:lstStyle/>
          <a:p>
            <a:r>
              <a:rPr lang="en-US" dirty="0" err="1"/>
              <a:t>Date_time_value</a:t>
            </a:r>
            <a:endParaRPr lang="en-US" dirty="0"/>
          </a:p>
        </p:txBody>
      </p:sp>
      <p:sp>
        <p:nvSpPr>
          <p:cNvPr id="62" name="Rectangle 61">
            <a:extLst>
              <a:ext uri="{FF2B5EF4-FFF2-40B4-BE49-F238E27FC236}">
                <a16:creationId xmlns:a16="http://schemas.microsoft.com/office/drawing/2014/main" id="{171D2FB7-5480-FE54-91BB-DD635327BCAD}"/>
              </a:ext>
            </a:extLst>
          </p:cNvPr>
          <p:cNvSpPr/>
          <p:nvPr/>
        </p:nvSpPr>
        <p:spPr>
          <a:xfrm>
            <a:off x="6660641" y="6350108"/>
            <a:ext cx="123255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weekday()</a:t>
            </a:r>
          </a:p>
        </p:txBody>
      </p:sp>
      <p:sp>
        <p:nvSpPr>
          <p:cNvPr id="63" name="Magnetic Disk 62">
            <a:extLst>
              <a:ext uri="{FF2B5EF4-FFF2-40B4-BE49-F238E27FC236}">
                <a16:creationId xmlns:a16="http://schemas.microsoft.com/office/drawing/2014/main" id="{DF5E8C07-6F04-962D-326F-C61D2AAFE463}"/>
              </a:ext>
            </a:extLst>
          </p:cNvPr>
          <p:cNvSpPr/>
          <p:nvPr/>
        </p:nvSpPr>
        <p:spPr>
          <a:xfrm rot="5400000">
            <a:off x="7886540" y="63505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9EF6418-B2AC-4258-0D5C-8E9F5C2FC14F}"/>
              </a:ext>
            </a:extLst>
          </p:cNvPr>
          <p:cNvSpPr txBox="1"/>
          <p:nvPr/>
        </p:nvSpPr>
        <p:spPr>
          <a:xfrm>
            <a:off x="6682474" y="6539771"/>
            <a:ext cx="1890445" cy="369332"/>
          </a:xfrm>
          <a:prstGeom prst="rect">
            <a:avLst/>
          </a:prstGeom>
          <a:noFill/>
        </p:spPr>
        <p:txBody>
          <a:bodyPr wrap="square">
            <a:spAutoFit/>
          </a:bodyPr>
          <a:lstStyle/>
          <a:p>
            <a:r>
              <a:rPr lang="en-US" dirty="0" err="1"/>
              <a:t>Day_ofweek</a:t>
            </a:r>
            <a:endParaRPr lang="en-US" dirty="0"/>
          </a:p>
        </p:txBody>
      </p:sp>
      <p:sp>
        <p:nvSpPr>
          <p:cNvPr id="66" name="TextBox 65">
            <a:extLst>
              <a:ext uri="{FF2B5EF4-FFF2-40B4-BE49-F238E27FC236}">
                <a16:creationId xmlns:a16="http://schemas.microsoft.com/office/drawing/2014/main" id="{C02E03F5-DDF6-B930-1E9D-A9F7C0C67481}"/>
              </a:ext>
            </a:extLst>
          </p:cNvPr>
          <p:cNvSpPr txBox="1"/>
          <p:nvPr/>
        </p:nvSpPr>
        <p:spPr>
          <a:xfrm>
            <a:off x="5750959" y="4587988"/>
            <a:ext cx="5465279" cy="369332"/>
          </a:xfrm>
          <a:prstGeom prst="rect">
            <a:avLst/>
          </a:prstGeom>
          <a:noFill/>
        </p:spPr>
        <p:txBody>
          <a:bodyPr wrap="square">
            <a:spAutoFit/>
          </a:bodyPr>
          <a:lstStyle/>
          <a:p>
            <a:r>
              <a:rPr lang="en-US" dirty="0" err="1"/>
              <a:t>Date_str</a:t>
            </a:r>
            <a:r>
              <a:rPr lang="en-US" dirty="0"/>
              <a:t>	= f"{</a:t>
            </a:r>
            <a:r>
              <a:rPr lang="en-US" dirty="0" err="1"/>
              <a:t>current_date_and_time</a:t>
            </a:r>
            <a:r>
              <a:rPr lang="en-US" dirty="0"/>
              <a:t>:%Y-%m-%d}"</a:t>
            </a:r>
          </a:p>
        </p:txBody>
      </p:sp>
      <p:sp>
        <p:nvSpPr>
          <p:cNvPr id="68" name="Magnetic Disk 67">
            <a:extLst>
              <a:ext uri="{FF2B5EF4-FFF2-40B4-BE49-F238E27FC236}">
                <a16:creationId xmlns:a16="http://schemas.microsoft.com/office/drawing/2014/main" id="{2D91ACC8-2FED-951D-1C94-1A138201D734}"/>
              </a:ext>
            </a:extLst>
          </p:cNvPr>
          <p:cNvSpPr/>
          <p:nvPr/>
        </p:nvSpPr>
        <p:spPr>
          <a:xfrm>
            <a:off x="5539685" y="463034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614C7400-A428-217C-0209-F8E939D21201}"/>
              </a:ext>
            </a:extLst>
          </p:cNvPr>
          <p:cNvSpPr txBox="1"/>
          <p:nvPr/>
        </p:nvSpPr>
        <p:spPr>
          <a:xfrm>
            <a:off x="3373251" y="5055390"/>
            <a:ext cx="2741026" cy="369332"/>
          </a:xfrm>
          <a:prstGeom prst="rect">
            <a:avLst/>
          </a:prstGeom>
          <a:noFill/>
        </p:spPr>
        <p:txBody>
          <a:bodyPr wrap="square">
            <a:spAutoFit/>
          </a:bodyPr>
          <a:lstStyle/>
          <a:p>
            <a:r>
              <a:rPr lang="en-US" dirty="0" err="1"/>
              <a:t>current_date_and_time</a:t>
            </a:r>
            <a:endParaRPr lang="en-US" dirty="0"/>
          </a:p>
        </p:txBody>
      </p:sp>
      <p:sp>
        <p:nvSpPr>
          <p:cNvPr id="74" name="Magnetic Disk 73">
            <a:extLst>
              <a:ext uri="{FF2B5EF4-FFF2-40B4-BE49-F238E27FC236}">
                <a16:creationId xmlns:a16="http://schemas.microsoft.com/office/drawing/2014/main" id="{380DD214-EA2F-29D6-9A8E-6319BB47D2EE}"/>
              </a:ext>
            </a:extLst>
          </p:cNvPr>
          <p:cNvSpPr/>
          <p:nvPr/>
        </p:nvSpPr>
        <p:spPr>
          <a:xfrm>
            <a:off x="3190526" y="513184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10139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8C441C42-2130-8AE5-32DB-B41C4E444220}"/>
              </a:ext>
            </a:extLst>
          </p:cNvPr>
          <p:cNvPicPr>
            <a:picLocks noChangeAspect="1"/>
          </p:cNvPicPr>
          <p:nvPr/>
        </p:nvPicPr>
        <p:blipFill>
          <a:blip r:embed="rId3"/>
          <a:stretch>
            <a:fillRect/>
          </a:stretch>
        </p:blipFill>
        <p:spPr>
          <a:xfrm>
            <a:off x="8824751" y="5616757"/>
            <a:ext cx="3298807" cy="1112715"/>
          </a:xfrm>
          <a:prstGeom prst="rect">
            <a:avLst/>
          </a:prstGeom>
        </p:spPr>
      </p:pic>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3155208"/>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pic>
        <p:nvPicPr>
          <p:cNvPr id="4" name="Picture 3">
            <a:extLst>
              <a:ext uri="{FF2B5EF4-FFF2-40B4-BE49-F238E27FC236}">
                <a16:creationId xmlns:a16="http://schemas.microsoft.com/office/drawing/2014/main" id="{EE125F3A-E84A-4093-1B53-C68976C65F30}"/>
              </a:ext>
            </a:extLst>
          </p:cNvPr>
          <p:cNvPicPr>
            <a:picLocks noChangeAspect="1"/>
          </p:cNvPicPr>
          <p:nvPr/>
        </p:nvPicPr>
        <p:blipFill>
          <a:blip r:embed="rId4"/>
          <a:stretch>
            <a:fillRect/>
          </a:stretch>
        </p:blipFill>
        <p:spPr>
          <a:xfrm>
            <a:off x="7397393" y="60174"/>
            <a:ext cx="4447922" cy="1848223"/>
          </a:xfrm>
          <a:prstGeom prst="rect">
            <a:avLst/>
          </a:prstGeom>
        </p:spPr>
      </p:pic>
      <p:sp>
        <p:nvSpPr>
          <p:cNvPr id="5" name="Rectangle 4">
            <a:extLst>
              <a:ext uri="{FF2B5EF4-FFF2-40B4-BE49-F238E27FC236}">
                <a16:creationId xmlns:a16="http://schemas.microsoft.com/office/drawing/2014/main" id="{E250A11A-24F5-991A-B083-30F8685DF66E}"/>
              </a:ext>
            </a:extLst>
          </p:cNvPr>
          <p:cNvSpPr/>
          <p:nvPr/>
        </p:nvSpPr>
        <p:spPr>
          <a:xfrm>
            <a:off x="38190" y="265024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Get_width</a:t>
            </a:r>
            <a:r>
              <a:rPr lang="en-US" dirty="0"/>
              <a:t>()</a:t>
            </a:r>
          </a:p>
        </p:txBody>
      </p:sp>
      <p:sp>
        <p:nvSpPr>
          <p:cNvPr id="9" name="Magnetic Disk 8">
            <a:extLst>
              <a:ext uri="{FF2B5EF4-FFF2-40B4-BE49-F238E27FC236}">
                <a16:creationId xmlns:a16="http://schemas.microsoft.com/office/drawing/2014/main" id="{07C1E7E3-1AC6-941A-4617-84E49610A81F}"/>
              </a:ext>
            </a:extLst>
          </p:cNvPr>
          <p:cNvSpPr/>
          <p:nvPr/>
        </p:nvSpPr>
        <p:spPr>
          <a:xfrm rot="5595791">
            <a:off x="2287939" y="264861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EA26AE9-FEF0-DD78-8D23-0F6CA77F40E2}"/>
              </a:ext>
            </a:extLst>
          </p:cNvPr>
          <p:cNvSpPr txBox="1"/>
          <p:nvPr/>
        </p:nvSpPr>
        <p:spPr>
          <a:xfrm>
            <a:off x="2193006" y="2822058"/>
            <a:ext cx="686213" cy="369332"/>
          </a:xfrm>
          <a:prstGeom prst="rect">
            <a:avLst/>
          </a:prstGeom>
          <a:noFill/>
        </p:spPr>
        <p:txBody>
          <a:bodyPr wrap="none" rtlCol="0">
            <a:spAutoFit/>
          </a:bodyPr>
          <a:lstStyle/>
          <a:p>
            <a:r>
              <a:rPr lang="en-US" dirty="0"/>
              <a:t>value</a:t>
            </a:r>
          </a:p>
        </p:txBody>
      </p:sp>
      <p:sp>
        <p:nvSpPr>
          <p:cNvPr id="11" name="Rectangle 10">
            <a:extLst>
              <a:ext uri="{FF2B5EF4-FFF2-40B4-BE49-F238E27FC236}">
                <a16:creationId xmlns:a16="http://schemas.microsoft.com/office/drawing/2014/main" id="{7B5531BA-C994-0840-769E-2172EA2FA418}"/>
              </a:ext>
            </a:extLst>
          </p:cNvPr>
          <p:cNvSpPr/>
          <p:nvPr/>
        </p:nvSpPr>
        <p:spPr>
          <a:xfrm>
            <a:off x="38190" y="3291840"/>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Get_ratio</a:t>
            </a:r>
            <a:r>
              <a:rPr lang="en-US" dirty="0"/>
              <a:t>()</a:t>
            </a:r>
          </a:p>
        </p:txBody>
      </p:sp>
      <p:sp>
        <p:nvSpPr>
          <p:cNvPr id="12" name="Magnetic Disk 11">
            <a:extLst>
              <a:ext uri="{FF2B5EF4-FFF2-40B4-BE49-F238E27FC236}">
                <a16:creationId xmlns:a16="http://schemas.microsoft.com/office/drawing/2014/main" id="{7C1C17B5-3DBA-961B-58DC-A9EAE21845E0}"/>
              </a:ext>
            </a:extLst>
          </p:cNvPr>
          <p:cNvSpPr/>
          <p:nvPr/>
        </p:nvSpPr>
        <p:spPr>
          <a:xfrm rot="5595791">
            <a:off x="2287939" y="329021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3FE62980-01F0-C197-EA1F-199C848E7E18}"/>
              </a:ext>
            </a:extLst>
          </p:cNvPr>
          <p:cNvSpPr txBox="1"/>
          <p:nvPr/>
        </p:nvSpPr>
        <p:spPr>
          <a:xfrm>
            <a:off x="2193006" y="3463652"/>
            <a:ext cx="686213" cy="369332"/>
          </a:xfrm>
          <a:prstGeom prst="rect">
            <a:avLst/>
          </a:prstGeom>
          <a:noFill/>
        </p:spPr>
        <p:txBody>
          <a:bodyPr wrap="none" rtlCol="0">
            <a:spAutoFit/>
          </a:bodyPr>
          <a:lstStyle/>
          <a:p>
            <a:r>
              <a:rPr lang="en-US" dirty="0"/>
              <a:t>value</a:t>
            </a:r>
          </a:p>
        </p:txBody>
      </p:sp>
      <p:sp>
        <p:nvSpPr>
          <p:cNvPr id="14" name="Rectangle 13">
            <a:extLst>
              <a:ext uri="{FF2B5EF4-FFF2-40B4-BE49-F238E27FC236}">
                <a16:creationId xmlns:a16="http://schemas.microsoft.com/office/drawing/2014/main" id="{EE426E07-9E74-548E-7E4E-333F28347BB8}"/>
              </a:ext>
            </a:extLst>
          </p:cNvPr>
          <p:cNvSpPr/>
          <p:nvPr/>
        </p:nvSpPr>
        <p:spPr>
          <a:xfrm>
            <a:off x="66763" y="3925426"/>
            <a:ext cx="2258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Get_diameter</a:t>
            </a:r>
            <a:r>
              <a:rPr lang="en-US" dirty="0"/>
              <a:t>()</a:t>
            </a:r>
          </a:p>
        </p:txBody>
      </p:sp>
      <p:sp>
        <p:nvSpPr>
          <p:cNvPr id="15" name="Magnetic Disk 14">
            <a:extLst>
              <a:ext uri="{FF2B5EF4-FFF2-40B4-BE49-F238E27FC236}">
                <a16:creationId xmlns:a16="http://schemas.microsoft.com/office/drawing/2014/main" id="{4D98D9FA-BC99-B045-6188-0D41052199BF}"/>
              </a:ext>
            </a:extLst>
          </p:cNvPr>
          <p:cNvSpPr/>
          <p:nvPr/>
        </p:nvSpPr>
        <p:spPr>
          <a:xfrm rot="5595791">
            <a:off x="2316512" y="392379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7D968D20-773B-56C8-CEA8-EA67D415F9A0}"/>
              </a:ext>
            </a:extLst>
          </p:cNvPr>
          <p:cNvSpPr txBox="1"/>
          <p:nvPr/>
        </p:nvSpPr>
        <p:spPr>
          <a:xfrm>
            <a:off x="2221579" y="4097238"/>
            <a:ext cx="686213" cy="369332"/>
          </a:xfrm>
          <a:prstGeom prst="rect">
            <a:avLst/>
          </a:prstGeom>
          <a:noFill/>
        </p:spPr>
        <p:txBody>
          <a:bodyPr wrap="none" rtlCol="0">
            <a:spAutoFit/>
          </a:bodyPr>
          <a:lstStyle/>
          <a:p>
            <a:r>
              <a:rPr lang="en-US" dirty="0"/>
              <a:t>value</a:t>
            </a:r>
          </a:p>
        </p:txBody>
      </p:sp>
      <p:sp>
        <p:nvSpPr>
          <p:cNvPr id="18" name="TextBox 17">
            <a:extLst>
              <a:ext uri="{FF2B5EF4-FFF2-40B4-BE49-F238E27FC236}">
                <a16:creationId xmlns:a16="http://schemas.microsoft.com/office/drawing/2014/main" id="{B99C4EEB-7B71-F0CE-B4D6-AE7E95B72F25}"/>
              </a:ext>
            </a:extLst>
          </p:cNvPr>
          <p:cNvSpPr txBox="1"/>
          <p:nvPr/>
        </p:nvSpPr>
        <p:spPr>
          <a:xfrm>
            <a:off x="5750960" y="4097238"/>
            <a:ext cx="2838236" cy="369332"/>
          </a:xfrm>
          <a:prstGeom prst="rect">
            <a:avLst/>
          </a:prstGeom>
          <a:noFill/>
        </p:spPr>
        <p:txBody>
          <a:bodyPr wrap="square">
            <a:spAutoFit/>
          </a:bodyPr>
          <a:lstStyle/>
          <a:p>
            <a:r>
              <a:rPr lang="en-US" dirty="0"/>
              <a:t>volume	= numerator/10M</a:t>
            </a:r>
          </a:p>
        </p:txBody>
      </p:sp>
      <p:sp>
        <p:nvSpPr>
          <p:cNvPr id="20" name="TextBox 19">
            <a:extLst>
              <a:ext uri="{FF2B5EF4-FFF2-40B4-BE49-F238E27FC236}">
                <a16:creationId xmlns:a16="http://schemas.microsoft.com/office/drawing/2014/main" id="{4858FD69-EF47-C406-79A4-CE5E984BB661}"/>
              </a:ext>
            </a:extLst>
          </p:cNvPr>
          <p:cNvSpPr txBox="1"/>
          <p:nvPr/>
        </p:nvSpPr>
        <p:spPr>
          <a:xfrm>
            <a:off x="4853282" y="2563309"/>
            <a:ext cx="3220149" cy="1200329"/>
          </a:xfrm>
          <a:prstGeom prst="rect">
            <a:avLst/>
          </a:prstGeom>
          <a:noFill/>
        </p:spPr>
        <p:txBody>
          <a:bodyPr wrap="square">
            <a:spAutoFit/>
          </a:bodyPr>
          <a:lstStyle/>
          <a:p>
            <a:pPr lvl="1"/>
            <a:r>
              <a:rPr lang="en-US" dirty="0"/>
              <a:t>Numerator = p1*(p2+p3)</a:t>
            </a:r>
          </a:p>
          <a:p>
            <a:pPr lvl="1"/>
            <a:r>
              <a:rPr lang="en-US" dirty="0"/>
              <a:t>Numerator_p1= pi*w2*a</a:t>
            </a:r>
          </a:p>
          <a:p>
            <a:pPr lvl="1"/>
            <a:r>
              <a:rPr lang="en-US" dirty="0"/>
              <a:t>Numerator_p2= w*a</a:t>
            </a:r>
          </a:p>
          <a:p>
            <a:pPr lvl="1"/>
            <a:r>
              <a:rPr lang="en-US" dirty="0"/>
              <a:t>Numerator_p3= 2540*d</a:t>
            </a:r>
          </a:p>
        </p:txBody>
      </p:sp>
      <p:sp>
        <p:nvSpPr>
          <p:cNvPr id="21" name="Magnetic Disk 20">
            <a:extLst>
              <a:ext uri="{FF2B5EF4-FFF2-40B4-BE49-F238E27FC236}">
                <a16:creationId xmlns:a16="http://schemas.microsoft.com/office/drawing/2014/main" id="{1FFEEBFA-2830-FAB0-4886-799E962E8C46}"/>
              </a:ext>
            </a:extLst>
          </p:cNvPr>
          <p:cNvSpPr/>
          <p:nvPr/>
        </p:nvSpPr>
        <p:spPr>
          <a:xfrm>
            <a:off x="5539685" y="413959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agnetic Disk 21">
            <a:extLst>
              <a:ext uri="{FF2B5EF4-FFF2-40B4-BE49-F238E27FC236}">
                <a16:creationId xmlns:a16="http://schemas.microsoft.com/office/drawing/2014/main" id="{86CE3CE0-5616-0E5B-8308-BDF202D78553}"/>
              </a:ext>
            </a:extLst>
          </p:cNvPr>
          <p:cNvSpPr/>
          <p:nvPr/>
        </p:nvSpPr>
        <p:spPr>
          <a:xfrm>
            <a:off x="4957403" y="259148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agnetic Disk 22">
            <a:extLst>
              <a:ext uri="{FF2B5EF4-FFF2-40B4-BE49-F238E27FC236}">
                <a16:creationId xmlns:a16="http://schemas.microsoft.com/office/drawing/2014/main" id="{C2A66CC3-2D26-16FF-62EC-06565F5FF951}"/>
              </a:ext>
            </a:extLst>
          </p:cNvPr>
          <p:cNvSpPr/>
          <p:nvPr/>
        </p:nvSpPr>
        <p:spPr>
          <a:xfrm>
            <a:off x="4957402" y="287835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agnetic Disk 23">
            <a:extLst>
              <a:ext uri="{FF2B5EF4-FFF2-40B4-BE49-F238E27FC236}">
                <a16:creationId xmlns:a16="http://schemas.microsoft.com/office/drawing/2014/main" id="{B42C8D3C-50E8-8002-EA44-F05DC73AC64F}"/>
              </a:ext>
            </a:extLst>
          </p:cNvPr>
          <p:cNvSpPr/>
          <p:nvPr/>
        </p:nvSpPr>
        <p:spPr>
          <a:xfrm>
            <a:off x="4957401" y="317427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agnetic Disk 24">
            <a:extLst>
              <a:ext uri="{FF2B5EF4-FFF2-40B4-BE49-F238E27FC236}">
                <a16:creationId xmlns:a16="http://schemas.microsoft.com/office/drawing/2014/main" id="{A54A9D53-C9BE-7173-8A55-BFB0E5F962C5}"/>
              </a:ext>
            </a:extLst>
          </p:cNvPr>
          <p:cNvSpPr/>
          <p:nvPr/>
        </p:nvSpPr>
        <p:spPr>
          <a:xfrm>
            <a:off x="4951739" y="346193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25">
            <a:extLst>
              <a:ext uri="{FF2B5EF4-FFF2-40B4-BE49-F238E27FC236}">
                <a16:creationId xmlns:a16="http://schemas.microsoft.com/office/drawing/2014/main" id="{229CAD39-EB2F-C919-CC2E-1460F2F7C86B}"/>
              </a:ext>
            </a:extLst>
          </p:cNvPr>
          <p:cNvSpPr/>
          <p:nvPr/>
        </p:nvSpPr>
        <p:spPr>
          <a:xfrm>
            <a:off x="3051884" y="26848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6C5731C3-A4D4-8659-7829-33FD6E9C31CF}"/>
              </a:ext>
            </a:extLst>
          </p:cNvPr>
          <p:cNvSpPr txBox="1"/>
          <p:nvPr/>
        </p:nvSpPr>
        <p:spPr>
          <a:xfrm>
            <a:off x="3274285" y="2623514"/>
            <a:ext cx="1003801" cy="369332"/>
          </a:xfrm>
          <a:prstGeom prst="rect">
            <a:avLst/>
          </a:prstGeom>
          <a:noFill/>
        </p:spPr>
        <p:txBody>
          <a:bodyPr wrap="none" rtlCol="0">
            <a:spAutoFit/>
          </a:bodyPr>
          <a:lstStyle/>
          <a:p>
            <a:r>
              <a:rPr lang="en-US" dirty="0" err="1"/>
              <a:t>w_width</a:t>
            </a:r>
            <a:endParaRPr lang="en-US" dirty="0"/>
          </a:p>
        </p:txBody>
      </p:sp>
      <p:sp>
        <p:nvSpPr>
          <p:cNvPr id="28" name="Magnetic Disk 27">
            <a:extLst>
              <a:ext uri="{FF2B5EF4-FFF2-40B4-BE49-F238E27FC236}">
                <a16:creationId xmlns:a16="http://schemas.microsoft.com/office/drawing/2014/main" id="{AE7C3B00-F06A-B490-27BF-FB55E39D8DF5}"/>
              </a:ext>
            </a:extLst>
          </p:cNvPr>
          <p:cNvSpPr/>
          <p:nvPr/>
        </p:nvSpPr>
        <p:spPr>
          <a:xfrm>
            <a:off x="3051884" y="329947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AA664C10-F260-BBDD-CD77-6CCDE609D9C4}"/>
              </a:ext>
            </a:extLst>
          </p:cNvPr>
          <p:cNvSpPr txBox="1"/>
          <p:nvPr/>
        </p:nvSpPr>
        <p:spPr>
          <a:xfrm>
            <a:off x="3274285" y="3238094"/>
            <a:ext cx="845103" cy="369332"/>
          </a:xfrm>
          <a:prstGeom prst="rect">
            <a:avLst/>
          </a:prstGeom>
          <a:noFill/>
        </p:spPr>
        <p:txBody>
          <a:bodyPr wrap="none" rtlCol="0">
            <a:spAutoFit/>
          </a:bodyPr>
          <a:lstStyle/>
          <a:p>
            <a:r>
              <a:rPr lang="en-US" dirty="0" err="1"/>
              <a:t>a_ratio</a:t>
            </a:r>
            <a:endParaRPr lang="en-US" dirty="0"/>
          </a:p>
        </p:txBody>
      </p:sp>
      <p:sp>
        <p:nvSpPr>
          <p:cNvPr id="30" name="Magnetic Disk 29">
            <a:extLst>
              <a:ext uri="{FF2B5EF4-FFF2-40B4-BE49-F238E27FC236}">
                <a16:creationId xmlns:a16="http://schemas.microsoft.com/office/drawing/2014/main" id="{705D333C-30F4-62A0-ADB7-08F085D5E56E}"/>
              </a:ext>
            </a:extLst>
          </p:cNvPr>
          <p:cNvSpPr/>
          <p:nvPr/>
        </p:nvSpPr>
        <p:spPr>
          <a:xfrm>
            <a:off x="3037591" y="391405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888DDE8F-39E4-AAF0-7CE4-7EA98F94AEC9}"/>
              </a:ext>
            </a:extLst>
          </p:cNvPr>
          <p:cNvSpPr txBox="1"/>
          <p:nvPr/>
        </p:nvSpPr>
        <p:spPr>
          <a:xfrm>
            <a:off x="3259992" y="3852674"/>
            <a:ext cx="1275798" cy="369332"/>
          </a:xfrm>
          <a:prstGeom prst="rect">
            <a:avLst/>
          </a:prstGeom>
          <a:noFill/>
        </p:spPr>
        <p:txBody>
          <a:bodyPr wrap="none" rtlCol="0">
            <a:spAutoFit/>
          </a:bodyPr>
          <a:lstStyle/>
          <a:p>
            <a:r>
              <a:rPr lang="en-US" dirty="0" err="1"/>
              <a:t>d_diameter</a:t>
            </a:r>
            <a:endParaRPr lang="en-US" dirty="0"/>
          </a:p>
        </p:txBody>
      </p:sp>
      <p:sp>
        <p:nvSpPr>
          <p:cNvPr id="32" name="Rectangle 31">
            <a:extLst>
              <a:ext uri="{FF2B5EF4-FFF2-40B4-BE49-F238E27FC236}">
                <a16:creationId xmlns:a16="http://schemas.microsoft.com/office/drawing/2014/main" id="{D1A25006-85CF-8574-B28E-57C10B6177CF}"/>
              </a:ext>
            </a:extLst>
          </p:cNvPr>
          <p:cNvSpPr/>
          <p:nvPr/>
        </p:nvSpPr>
        <p:spPr>
          <a:xfrm>
            <a:off x="9260511" y="2458869"/>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Display_volume</a:t>
            </a:r>
            <a:r>
              <a:rPr lang="en-US" dirty="0"/>
              <a:t>()</a:t>
            </a:r>
          </a:p>
        </p:txBody>
      </p:sp>
      <p:sp>
        <p:nvSpPr>
          <p:cNvPr id="33" name="Magnetic Disk 32">
            <a:extLst>
              <a:ext uri="{FF2B5EF4-FFF2-40B4-BE49-F238E27FC236}">
                <a16:creationId xmlns:a16="http://schemas.microsoft.com/office/drawing/2014/main" id="{2FE128B8-D5E6-4D5E-A7E8-1659E1475EDF}"/>
              </a:ext>
            </a:extLst>
          </p:cNvPr>
          <p:cNvSpPr/>
          <p:nvPr/>
        </p:nvSpPr>
        <p:spPr>
          <a:xfrm rot="16200000">
            <a:off x="9069637" y="245010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urved Connector 33">
            <a:extLst>
              <a:ext uri="{FF2B5EF4-FFF2-40B4-BE49-F238E27FC236}">
                <a16:creationId xmlns:a16="http://schemas.microsoft.com/office/drawing/2014/main" id="{0AD97163-937B-AEA5-7643-EC8C76C19C26}"/>
              </a:ext>
            </a:extLst>
          </p:cNvPr>
          <p:cNvCxnSpPr>
            <a:cxnSpLocks/>
            <a:stCxn id="9" idx="1"/>
            <a:endCxn id="26" idx="2"/>
          </p:cNvCxnSpPr>
          <p:nvPr/>
        </p:nvCxnSpPr>
        <p:spPr>
          <a:xfrm>
            <a:off x="2552807" y="2793584"/>
            <a:ext cx="499077" cy="2847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7" name="Curved Connector 36">
            <a:extLst>
              <a:ext uri="{FF2B5EF4-FFF2-40B4-BE49-F238E27FC236}">
                <a16:creationId xmlns:a16="http://schemas.microsoft.com/office/drawing/2014/main" id="{3F65282A-8D8A-B863-D24D-3EDD836E37B9}"/>
              </a:ext>
            </a:extLst>
          </p:cNvPr>
          <p:cNvCxnSpPr>
            <a:cxnSpLocks/>
            <a:stCxn id="12" idx="1"/>
            <a:endCxn id="28" idx="2"/>
          </p:cNvCxnSpPr>
          <p:nvPr/>
        </p:nvCxnSpPr>
        <p:spPr>
          <a:xfrm>
            <a:off x="2552807" y="3435178"/>
            <a:ext cx="499077" cy="1460"/>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Curved Connector 39">
            <a:extLst>
              <a:ext uri="{FF2B5EF4-FFF2-40B4-BE49-F238E27FC236}">
                <a16:creationId xmlns:a16="http://schemas.microsoft.com/office/drawing/2014/main" id="{72682162-36C9-1CD0-E127-CF7BFCBDD73B}"/>
              </a:ext>
            </a:extLst>
          </p:cNvPr>
          <p:cNvCxnSpPr>
            <a:cxnSpLocks/>
            <a:stCxn id="15" idx="1"/>
            <a:endCxn id="30" idx="2"/>
          </p:cNvCxnSpPr>
          <p:nvPr/>
        </p:nvCxnSpPr>
        <p:spPr>
          <a:xfrm flipV="1">
            <a:off x="2581380" y="4051218"/>
            <a:ext cx="456211" cy="17546"/>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3" name="Curved Connector 42">
            <a:extLst>
              <a:ext uri="{FF2B5EF4-FFF2-40B4-BE49-F238E27FC236}">
                <a16:creationId xmlns:a16="http://schemas.microsoft.com/office/drawing/2014/main" id="{4BA8B536-EB02-B980-E103-85D951BB5260}"/>
              </a:ext>
            </a:extLst>
          </p:cNvPr>
          <p:cNvCxnSpPr>
            <a:cxnSpLocks/>
            <a:stCxn id="27" idx="3"/>
          </p:cNvCxnSpPr>
          <p:nvPr/>
        </p:nvCxnSpPr>
        <p:spPr>
          <a:xfrm>
            <a:off x="4278086" y="2808180"/>
            <a:ext cx="817489" cy="197146"/>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6" name="Curved Connector 45">
            <a:extLst>
              <a:ext uri="{FF2B5EF4-FFF2-40B4-BE49-F238E27FC236}">
                <a16:creationId xmlns:a16="http://schemas.microsoft.com/office/drawing/2014/main" id="{C2B61DDC-4472-B1E0-614B-BD56B629A568}"/>
              </a:ext>
            </a:extLst>
          </p:cNvPr>
          <p:cNvCxnSpPr>
            <a:cxnSpLocks/>
            <a:stCxn id="27" idx="3"/>
          </p:cNvCxnSpPr>
          <p:nvPr/>
        </p:nvCxnSpPr>
        <p:spPr>
          <a:xfrm>
            <a:off x="4278086" y="2808180"/>
            <a:ext cx="817489" cy="49129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9" name="Curved Connector 48">
            <a:extLst>
              <a:ext uri="{FF2B5EF4-FFF2-40B4-BE49-F238E27FC236}">
                <a16:creationId xmlns:a16="http://schemas.microsoft.com/office/drawing/2014/main" id="{F0FD63DA-25A1-6862-B70C-23D6A56230F6}"/>
              </a:ext>
            </a:extLst>
          </p:cNvPr>
          <p:cNvCxnSpPr>
            <a:cxnSpLocks/>
            <a:stCxn id="29" idx="3"/>
            <a:endCxn id="23" idx="2"/>
          </p:cNvCxnSpPr>
          <p:nvPr/>
        </p:nvCxnSpPr>
        <p:spPr>
          <a:xfrm flipV="1">
            <a:off x="4119388" y="3015519"/>
            <a:ext cx="838014" cy="407241"/>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2" name="Curved Connector 51">
            <a:extLst>
              <a:ext uri="{FF2B5EF4-FFF2-40B4-BE49-F238E27FC236}">
                <a16:creationId xmlns:a16="http://schemas.microsoft.com/office/drawing/2014/main" id="{ABA3C4AE-7A55-10B0-D945-77807300A554}"/>
              </a:ext>
            </a:extLst>
          </p:cNvPr>
          <p:cNvCxnSpPr>
            <a:cxnSpLocks/>
            <a:stCxn id="29" idx="3"/>
            <a:endCxn id="24" idx="2"/>
          </p:cNvCxnSpPr>
          <p:nvPr/>
        </p:nvCxnSpPr>
        <p:spPr>
          <a:xfrm flipV="1">
            <a:off x="4119388" y="3311432"/>
            <a:ext cx="838013" cy="11132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5" name="Curved Connector 54">
            <a:extLst>
              <a:ext uri="{FF2B5EF4-FFF2-40B4-BE49-F238E27FC236}">
                <a16:creationId xmlns:a16="http://schemas.microsoft.com/office/drawing/2014/main" id="{0A84576C-3CA1-6FB8-69A7-798FB64282E8}"/>
              </a:ext>
            </a:extLst>
          </p:cNvPr>
          <p:cNvCxnSpPr>
            <a:cxnSpLocks/>
            <a:stCxn id="31" idx="3"/>
            <a:endCxn id="25" idx="2"/>
          </p:cNvCxnSpPr>
          <p:nvPr/>
        </p:nvCxnSpPr>
        <p:spPr>
          <a:xfrm flipV="1">
            <a:off x="4535790" y="3599092"/>
            <a:ext cx="415949" cy="438248"/>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8" name="Curved Connector 57">
            <a:extLst>
              <a:ext uri="{FF2B5EF4-FFF2-40B4-BE49-F238E27FC236}">
                <a16:creationId xmlns:a16="http://schemas.microsoft.com/office/drawing/2014/main" id="{36F90F9E-05B2-1441-7703-DBD44C749715}"/>
              </a:ext>
            </a:extLst>
          </p:cNvPr>
          <p:cNvCxnSpPr>
            <a:cxnSpLocks/>
            <a:stCxn id="22" idx="1"/>
            <a:endCxn id="21" idx="2"/>
          </p:cNvCxnSpPr>
          <p:nvPr/>
        </p:nvCxnSpPr>
        <p:spPr>
          <a:xfrm rot="16200000" flipH="1">
            <a:off x="4469872" y="3206942"/>
            <a:ext cx="1685274" cy="454351"/>
          </a:xfrm>
          <a:prstGeom prst="curvedConnector4">
            <a:avLst>
              <a:gd name="adj1" fmla="val -13565"/>
              <a:gd name="adj2" fmla="val 188449"/>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1" name="Curved Connector 60">
            <a:extLst>
              <a:ext uri="{FF2B5EF4-FFF2-40B4-BE49-F238E27FC236}">
                <a16:creationId xmlns:a16="http://schemas.microsoft.com/office/drawing/2014/main" id="{697A7D36-AE8F-BC0B-315A-ECC19C154521}"/>
              </a:ext>
            </a:extLst>
          </p:cNvPr>
          <p:cNvCxnSpPr>
            <a:cxnSpLocks/>
            <a:stCxn id="23" idx="4"/>
            <a:endCxn id="22" idx="4"/>
          </p:cNvCxnSpPr>
          <p:nvPr/>
        </p:nvCxnSpPr>
        <p:spPr>
          <a:xfrm flipV="1">
            <a:off x="5213263" y="2728640"/>
            <a:ext cx="1" cy="286879"/>
          </a:xfrm>
          <a:prstGeom prst="curvedConnector3">
            <a:avLst>
              <a:gd name="adj1" fmla="val 2286010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4" name="Curved Connector 63">
            <a:extLst>
              <a:ext uri="{FF2B5EF4-FFF2-40B4-BE49-F238E27FC236}">
                <a16:creationId xmlns:a16="http://schemas.microsoft.com/office/drawing/2014/main" id="{74332E1F-BE4F-FC58-760B-18BEC37A58AD}"/>
              </a:ext>
            </a:extLst>
          </p:cNvPr>
          <p:cNvCxnSpPr>
            <a:cxnSpLocks/>
            <a:stCxn id="24" idx="4"/>
            <a:endCxn id="22" idx="4"/>
          </p:cNvCxnSpPr>
          <p:nvPr/>
        </p:nvCxnSpPr>
        <p:spPr>
          <a:xfrm flipV="1">
            <a:off x="5213262" y="2728640"/>
            <a:ext cx="2" cy="582792"/>
          </a:xfrm>
          <a:prstGeom prst="curvedConnector3">
            <a:avLst>
              <a:gd name="adj1" fmla="val 1143010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7" name="Curved Connector 66">
            <a:extLst>
              <a:ext uri="{FF2B5EF4-FFF2-40B4-BE49-F238E27FC236}">
                <a16:creationId xmlns:a16="http://schemas.microsoft.com/office/drawing/2014/main" id="{16A350C2-74C1-734C-14AD-FFF6C1B6D0E0}"/>
              </a:ext>
            </a:extLst>
          </p:cNvPr>
          <p:cNvCxnSpPr>
            <a:cxnSpLocks/>
            <a:stCxn id="25" idx="4"/>
            <a:endCxn id="22" idx="4"/>
          </p:cNvCxnSpPr>
          <p:nvPr/>
        </p:nvCxnSpPr>
        <p:spPr>
          <a:xfrm flipV="1">
            <a:off x="5207600" y="2728640"/>
            <a:ext cx="5664" cy="870452"/>
          </a:xfrm>
          <a:prstGeom prst="curvedConnector3">
            <a:avLst>
              <a:gd name="adj1" fmla="val 413601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2" name="Curved Connector 71">
            <a:extLst>
              <a:ext uri="{FF2B5EF4-FFF2-40B4-BE49-F238E27FC236}">
                <a16:creationId xmlns:a16="http://schemas.microsoft.com/office/drawing/2014/main" id="{FF0F92B6-5394-D63A-35B2-14276C046883}"/>
              </a:ext>
            </a:extLst>
          </p:cNvPr>
          <p:cNvCxnSpPr>
            <a:cxnSpLocks/>
            <a:stCxn id="18" idx="3"/>
            <a:endCxn id="33" idx="1"/>
          </p:cNvCxnSpPr>
          <p:nvPr/>
        </p:nvCxnSpPr>
        <p:spPr>
          <a:xfrm flipV="1">
            <a:off x="8589196" y="2587261"/>
            <a:ext cx="471212" cy="1694643"/>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75" name="Striped Right Arrow 74">
            <a:extLst>
              <a:ext uri="{FF2B5EF4-FFF2-40B4-BE49-F238E27FC236}">
                <a16:creationId xmlns:a16="http://schemas.microsoft.com/office/drawing/2014/main" id="{9A5F96D9-39B3-6424-39FC-5BF1BAAADE96}"/>
              </a:ext>
            </a:extLst>
          </p:cNvPr>
          <p:cNvSpPr/>
          <p:nvPr/>
        </p:nvSpPr>
        <p:spPr>
          <a:xfrm>
            <a:off x="5240367" y="698588"/>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DA8BD1F-40B7-A548-F7BA-5028BF7C5DA8}"/>
              </a:ext>
            </a:extLst>
          </p:cNvPr>
          <p:cNvPicPr>
            <a:picLocks noChangeAspect="1"/>
          </p:cNvPicPr>
          <p:nvPr/>
        </p:nvPicPr>
        <p:blipFill>
          <a:blip r:embed="rId5"/>
          <a:stretch>
            <a:fillRect/>
          </a:stretch>
        </p:blipFill>
        <p:spPr>
          <a:xfrm>
            <a:off x="443176" y="586"/>
            <a:ext cx="3676212" cy="1957680"/>
          </a:xfrm>
          <a:prstGeom prst="rect">
            <a:avLst/>
          </a:prstGeom>
        </p:spPr>
      </p:pic>
      <p:sp>
        <p:nvSpPr>
          <p:cNvPr id="2" name="Rectangle 1">
            <a:extLst>
              <a:ext uri="{FF2B5EF4-FFF2-40B4-BE49-F238E27FC236}">
                <a16:creationId xmlns:a16="http://schemas.microsoft.com/office/drawing/2014/main" id="{20B6D040-E54E-1B90-4737-02786D78FD3D}"/>
              </a:ext>
            </a:extLst>
          </p:cNvPr>
          <p:cNvSpPr/>
          <p:nvPr/>
        </p:nvSpPr>
        <p:spPr>
          <a:xfrm>
            <a:off x="9290862" y="4286138"/>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Write_to_file</a:t>
            </a:r>
            <a:r>
              <a:rPr lang="en-US" dirty="0"/>
              <a:t>()</a:t>
            </a:r>
          </a:p>
        </p:txBody>
      </p:sp>
      <p:sp>
        <p:nvSpPr>
          <p:cNvPr id="19" name="Magnetic Disk 18">
            <a:extLst>
              <a:ext uri="{FF2B5EF4-FFF2-40B4-BE49-F238E27FC236}">
                <a16:creationId xmlns:a16="http://schemas.microsoft.com/office/drawing/2014/main" id="{9845A4CB-9BF9-CA92-1136-5478509CF1D3}"/>
              </a:ext>
            </a:extLst>
          </p:cNvPr>
          <p:cNvSpPr/>
          <p:nvPr/>
        </p:nvSpPr>
        <p:spPr>
          <a:xfrm rot="16200000">
            <a:off x="9099988" y="427737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Magnetic Disk 34">
            <a:extLst>
              <a:ext uri="{FF2B5EF4-FFF2-40B4-BE49-F238E27FC236}">
                <a16:creationId xmlns:a16="http://schemas.microsoft.com/office/drawing/2014/main" id="{24DF7FF6-D6B4-BDED-627F-F4D4595E5A50}"/>
              </a:ext>
            </a:extLst>
          </p:cNvPr>
          <p:cNvSpPr/>
          <p:nvPr/>
        </p:nvSpPr>
        <p:spPr>
          <a:xfrm>
            <a:off x="9925272" y="401181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agnetic Disk 35">
            <a:extLst>
              <a:ext uri="{FF2B5EF4-FFF2-40B4-BE49-F238E27FC236}">
                <a16:creationId xmlns:a16="http://schemas.microsoft.com/office/drawing/2014/main" id="{347296DF-29B8-D85D-A543-00A63AB68595}"/>
              </a:ext>
            </a:extLst>
          </p:cNvPr>
          <p:cNvSpPr/>
          <p:nvPr/>
        </p:nvSpPr>
        <p:spPr>
          <a:xfrm>
            <a:off x="10321508" y="401181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Magnetic Disk 37">
            <a:extLst>
              <a:ext uri="{FF2B5EF4-FFF2-40B4-BE49-F238E27FC236}">
                <a16:creationId xmlns:a16="http://schemas.microsoft.com/office/drawing/2014/main" id="{B566E2A3-336B-572C-DCFF-2206F0A32C6A}"/>
              </a:ext>
            </a:extLst>
          </p:cNvPr>
          <p:cNvSpPr/>
          <p:nvPr/>
        </p:nvSpPr>
        <p:spPr>
          <a:xfrm>
            <a:off x="10733664" y="401181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9FD3E32A-2103-FE9A-3A22-A5B4F688B5F4}"/>
              </a:ext>
            </a:extLst>
          </p:cNvPr>
          <p:cNvSpPr txBox="1"/>
          <p:nvPr/>
        </p:nvSpPr>
        <p:spPr>
          <a:xfrm>
            <a:off x="10302195" y="2778992"/>
            <a:ext cx="914044" cy="369332"/>
          </a:xfrm>
          <a:prstGeom prst="rect">
            <a:avLst/>
          </a:prstGeom>
          <a:noFill/>
        </p:spPr>
        <p:txBody>
          <a:bodyPr wrap="square">
            <a:spAutoFit/>
          </a:bodyPr>
          <a:lstStyle/>
          <a:p>
            <a:r>
              <a:rPr lang="en-US" dirty="0"/>
              <a:t>date</a:t>
            </a:r>
          </a:p>
        </p:txBody>
      </p:sp>
      <p:sp>
        <p:nvSpPr>
          <p:cNvPr id="42" name="TextBox 41">
            <a:extLst>
              <a:ext uri="{FF2B5EF4-FFF2-40B4-BE49-F238E27FC236}">
                <a16:creationId xmlns:a16="http://schemas.microsoft.com/office/drawing/2014/main" id="{FADE1A68-2613-C04C-8C08-5140B773F425}"/>
              </a:ext>
            </a:extLst>
          </p:cNvPr>
          <p:cNvSpPr txBox="1"/>
          <p:nvPr/>
        </p:nvSpPr>
        <p:spPr>
          <a:xfrm>
            <a:off x="10302201" y="3024825"/>
            <a:ext cx="914044" cy="369332"/>
          </a:xfrm>
          <a:prstGeom prst="rect">
            <a:avLst/>
          </a:prstGeom>
          <a:noFill/>
        </p:spPr>
        <p:txBody>
          <a:bodyPr wrap="square">
            <a:spAutoFit/>
          </a:bodyPr>
          <a:lstStyle/>
          <a:p>
            <a:r>
              <a:rPr lang="en-US" dirty="0"/>
              <a:t>width</a:t>
            </a:r>
          </a:p>
        </p:txBody>
      </p:sp>
      <p:sp>
        <p:nvSpPr>
          <p:cNvPr id="44" name="TextBox 43">
            <a:extLst>
              <a:ext uri="{FF2B5EF4-FFF2-40B4-BE49-F238E27FC236}">
                <a16:creationId xmlns:a16="http://schemas.microsoft.com/office/drawing/2014/main" id="{5AABFDF7-40FE-3822-429D-7D7CB48FAAD1}"/>
              </a:ext>
            </a:extLst>
          </p:cNvPr>
          <p:cNvSpPr txBox="1"/>
          <p:nvPr/>
        </p:nvSpPr>
        <p:spPr>
          <a:xfrm>
            <a:off x="10302201" y="3279103"/>
            <a:ext cx="914044" cy="369332"/>
          </a:xfrm>
          <a:prstGeom prst="rect">
            <a:avLst/>
          </a:prstGeom>
          <a:noFill/>
        </p:spPr>
        <p:txBody>
          <a:bodyPr wrap="square">
            <a:spAutoFit/>
          </a:bodyPr>
          <a:lstStyle/>
          <a:p>
            <a:r>
              <a:rPr lang="en-US" dirty="0"/>
              <a:t>ratio</a:t>
            </a:r>
          </a:p>
        </p:txBody>
      </p:sp>
      <p:sp>
        <p:nvSpPr>
          <p:cNvPr id="45" name="TextBox 44">
            <a:extLst>
              <a:ext uri="{FF2B5EF4-FFF2-40B4-BE49-F238E27FC236}">
                <a16:creationId xmlns:a16="http://schemas.microsoft.com/office/drawing/2014/main" id="{C9F30510-25B3-A893-9CC4-41A3B5C02774}"/>
              </a:ext>
            </a:extLst>
          </p:cNvPr>
          <p:cNvSpPr txBox="1"/>
          <p:nvPr/>
        </p:nvSpPr>
        <p:spPr>
          <a:xfrm>
            <a:off x="10302201" y="3495105"/>
            <a:ext cx="1543114" cy="369332"/>
          </a:xfrm>
          <a:prstGeom prst="rect">
            <a:avLst/>
          </a:prstGeom>
          <a:noFill/>
        </p:spPr>
        <p:txBody>
          <a:bodyPr wrap="square">
            <a:spAutoFit/>
          </a:bodyPr>
          <a:lstStyle/>
          <a:p>
            <a:r>
              <a:rPr lang="en-US" dirty="0"/>
              <a:t>diameter</a:t>
            </a:r>
          </a:p>
        </p:txBody>
      </p:sp>
      <p:sp>
        <p:nvSpPr>
          <p:cNvPr id="47" name="Magnetic Disk 46">
            <a:extLst>
              <a:ext uri="{FF2B5EF4-FFF2-40B4-BE49-F238E27FC236}">
                <a16:creationId xmlns:a16="http://schemas.microsoft.com/office/drawing/2014/main" id="{FB984D0C-B97E-3D5F-F1EB-5224B6A7FC42}"/>
              </a:ext>
            </a:extLst>
          </p:cNvPr>
          <p:cNvSpPr/>
          <p:nvPr/>
        </p:nvSpPr>
        <p:spPr>
          <a:xfrm>
            <a:off x="11086803" y="399449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8D874347-D4AD-192F-9960-012700FEC4AB}"/>
              </a:ext>
            </a:extLst>
          </p:cNvPr>
          <p:cNvSpPr txBox="1"/>
          <p:nvPr/>
        </p:nvSpPr>
        <p:spPr>
          <a:xfrm>
            <a:off x="10321508" y="3747849"/>
            <a:ext cx="1543114" cy="369332"/>
          </a:xfrm>
          <a:prstGeom prst="rect">
            <a:avLst/>
          </a:prstGeom>
          <a:noFill/>
        </p:spPr>
        <p:txBody>
          <a:bodyPr wrap="square">
            <a:spAutoFit/>
          </a:bodyPr>
          <a:lstStyle/>
          <a:p>
            <a:r>
              <a:rPr lang="en-US" dirty="0"/>
              <a:t>volume</a:t>
            </a:r>
          </a:p>
        </p:txBody>
      </p:sp>
      <p:sp>
        <p:nvSpPr>
          <p:cNvPr id="51" name="Magnetic Disk 50">
            <a:extLst>
              <a:ext uri="{FF2B5EF4-FFF2-40B4-BE49-F238E27FC236}">
                <a16:creationId xmlns:a16="http://schemas.microsoft.com/office/drawing/2014/main" id="{A10699EC-E96B-482D-15F1-D9329BA5236D}"/>
              </a:ext>
            </a:extLst>
          </p:cNvPr>
          <p:cNvSpPr/>
          <p:nvPr/>
        </p:nvSpPr>
        <p:spPr>
          <a:xfrm>
            <a:off x="11410823" y="398002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Magnetic Disk 52">
            <a:extLst>
              <a:ext uri="{FF2B5EF4-FFF2-40B4-BE49-F238E27FC236}">
                <a16:creationId xmlns:a16="http://schemas.microsoft.com/office/drawing/2014/main" id="{0D88C551-6656-B166-50A2-8C147AAF9D46}"/>
              </a:ext>
            </a:extLst>
          </p:cNvPr>
          <p:cNvSpPr/>
          <p:nvPr/>
        </p:nvSpPr>
        <p:spPr>
          <a:xfrm>
            <a:off x="10879547" y="4995727"/>
            <a:ext cx="1057504" cy="329382"/>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B256AD2D-5553-6D57-21A9-4CBFD10284C4}"/>
              </a:ext>
            </a:extLst>
          </p:cNvPr>
          <p:cNvSpPr txBox="1"/>
          <p:nvPr/>
        </p:nvSpPr>
        <p:spPr>
          <a:xfrm>
            <a:off x="10879547" y="5235524"/>
            <a:ext cx="1240229" cy="369332"/>
          </a:xfrm>
          <a:prstGeom prst="rect">
            <a:avLst/>
          </a:prstGeom>
          <a:noFill/>
        </p:spPr>
        <p:txBody>
          <a:bodyPr wrap="square">
            <a:spAutoFit/>
          </a:bodyPr>
          <a:lstStyle/>
          <a:p>
            <a:r>
              <a:rPr lang="en-US" dirty="0" err="1"/>
              <a:t>Volume.txt</a:t>
            </a:r>
            <a:endParaRPr lang="en-US" dirty="0"/>
          </a:p>
        </p:txBody>
      </p:sp>
      <p:sp>
        <p:nvSpPr>
          <p:cNvPr id="56" name="Rectangle 55">
            <a:extLst>
              <a:ext uri="{FF2B5EF4-FFF2-40B4-BE49-F238E27FC236}">
                <a16:creationId xmlns:a16="http://schemas.microsoft.com/office/drawing/2014/main" id="{C649E3A8-5C61-ED59-CC57-EFA6F0C39D6E}"/>
              </a:ext>
            </a:extLst>
          </p:cNvPr>
          <p:cNvSpPr/>
          <p:nvPr/>
        </p:nvSpPr>
        <p:spPr>
          <a:xfrm>
            <a:off x="2850317" y="6231717"/>
            <a:ext cx="5913649" cy="62628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datetime</a:t>
            </a:r>
          </a:p>
        </p:txBody>
      </p:sp>
      <p:sp>
        <p:nvSpPr>
          <p:cNvPr id="57" name="Rectangle 56">
            <a:extLst>
              <a:ext uri="{FF2B5EF4-FFF2-40B4-BE49-F238E27FC236}">
                <a16:creationId xmlns:a16="http://schemas.microsoft.com/office/drawing/2014/main" id="{292AAE89-D498-3625-20FD-FFE8E817D89B}"/>
              </a:ext>
            </a:extLst>
          </p:cNvPr>
          <p:cNvSpPr/>
          <p:nvPr/>
        </p:nvSpPr>
        <p:spPr>
          <a:xfrm>
            <a:off x="4325420" y="6350108"/>
            <a:ext cx="88195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a:t>
            </a:r>
          </a:p>
        </p:txBody>
      </p:sp>
      <p:sp>
        <p:nvSpPr>
          <p:cNvPr id="59" name="Magnetic Disk 58">
            <a:extLst>
              <a:ext uri="{FF2B5EF4-FFF2-40B4-BE49-F238E27FC236}">
                <a16:creationId xmlns:a16="http://schemas.microsoft.com/office/drawing/2014/main" id="{828658F1-944C-CCA9-024D-EAEDEB19713F}"/>
              </a:ext>
            </a:extLst>
          </p:cNvPr>
          <p:cNvSpPr/>
          <p:nvPr/>
        </p:nvSpPr>
        <p:spPr>
          <a:xfrm rot="5400000">
            <a:off x="5200713" y="63505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5BABD026-6B78-6255-A150-9D7397B6C44D}"/>
              </a:ext>
            </a:extLst>
          </p:cNvPr>
          <p:cNvSpPr txBox="1"/>
          <p:nvPr/>
        </p:nvSpPr>
        <p:spPr>
          <a:xfrm>
            <a:off x="3996647" y="6539771"/>
            <a:ext cx="1890445" cy="369332"/>
          </a:xfrm>
          <a:prstGeom prst="rect">
            <a:avLst/>
          </a:prstGeom>
          <a:noFill/>
        </p:spPr>
        <p:txBody>
          <a:bodyPr wrap="square">
            <a:spAutoFit/>
          </a:bodyPr>
          <a:lstStyle/>
          <a:p>
            <a:r>
              <a:rPr lang="en-US" dirty="0" err="1"/>
              <a:t>Date_time_value</a:t>
            </a:r>
            <a:endParaRPr lang="en-US" dirty="0"/>
          </a:p>
        </p:txBody>
      </p:sp>
      <p:sp>
        <p:nvSpPr>
          <p:cNvPr id="62" name="Rectangle 61">
            <a:extLst>
              <a:ext uri="{FF2B5EF4-FFF2-40B4-BE49-F238E27FC236}">
                <a16:creationId xmlns:a16="http://schemas.microsoft.com/office/drawing/2014/main" id="{171D2FB7-5480-FE54-91BB-DD635327BCAD}"/>
              </a:ext>
            </a:extLst>
          </p:cNvPr>
          <p:cNvSpPr/>
          <p:nvPr/>
        </p:nvSpPr>
        <p:spPr>
          <a:xfrm>
            <a:off x="6660641" y="6350108"/>
            <a:ext cx="123255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weekday()</a:t>
            </a:r>
          </a:p>
        </p:txBody>
      </p:sp>
      <p:sp>
        <p:nvSpPr>
          <p:cNvPr id="63" name="Magnetic Disk 62">
            <a:extLst>
              <a:ext uri="{FF2B5EF4-FFF2-40B4-BE49-F238E27FC236}">
                <a16:creationId xmlns:a16="http://schemas.microsoft.com/office/drawing/2014/main" id="{DF5E8C07-6F04-962D-326F-C61D2AAFE463}"/>
              </a:ext>
            </a:extLst>
          </p:cNvPr>
          <p:cNvSpPr/>
          <p:nvPr/>
        </p:nvSpPr>
        <p:spPr>
          <a:xfrm rot="5400000">
            <a:off x="7886540" y="635056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9EF6418-B2AC-4258-0D5C-8E9F5C2FC14F}"/>
              </a:ext>
            </a:extLst>
          </p:cNvPr>
          <p:cNvSpPr txBox="1"/>
          <p:nvPr/>
        </p:nvSpPr>
        <p:spPr>
          <a:xfrm>
            <a:off x="6682474" y="6539771"/>
            <a:ext cx="1890445" cy="369332"/>
          </a:xfrm>
          <a:prstGeom prst="rect">
            <a:avLst/>
          </a:prstGeom>
          <a:noFill/>
        </p:spPr>
        <p:txBody>
          <a:bodyPr wrap="square">
            <a:spAutoFit/>
          </a:bodyPr>
          <a:lstStyle/>
          <a:p>
            <a:r>
              <a:rPr lang="en-US" dirty="0" err="1"/>
              <a:t>Day_ofweek</a:t>
            </a:r>
            <a:endParaRPr lang="en-US" dirty="0"/>
          </a:p>
        </p:txBody>
      </p:sp>
      <p:sp>
        <p:nvSpPr>
          <p:cNvPr id="66" name="TextBox 65">
            <a:extLst>
              <a:ext uri="{FF2B5EF4-FFF2-40B4-BE49-F238E27FC236}">
                <a16:creationId xmlns:a16="http://schemas.microsoft.com/office/drawing/2014/main" id="{C02E03F5-DDF6-B930-1E9D-A9F7C0C67481}"/>
              </a:ext>
            </a:extLst>
          </p:cNvPr>
          <p:cNvSpPr txBox="1"/>
          <p:nvPr/>
        </p:nvSpPr>
        <p:spPr>
          <a:xfrm>
            <a:off x="5750959" y="4587988"/>
            <a:ext cx="5465279" cy="369332"/>
          </a:xfrm>
          <a:prstGeom prst="rect">
            <a:avLst/>
          </a:prstGeom>
          <a:noFill/>
        </p:spPr>
        <p:txBody>
          <a:bodyPr wrap="square">
            <a:spAutoFit/>
          </a:bodyPr>
          <a:lstStyle/>
          <a:p>
            <a:r>
              <a:rPr lang="en-US" dirty="0" err="1"/>
              <a:t>Date_str</a:t>
            </a:r>
            <a:r>
              <a:rPr lang="en-US" dirty="0"/>
              <a:t>	= f"{</a:t>
            </a:r>
            <a:r>
              <a:rPr lang="en-US" dirty="0" err="1"/>
              <a:t>current_date_and_time</a:t>
            </a:r>
            <a:r>
              <a:rPr lang="en-US" dirty="0"/>
              <a:t>:%Y-%m-%d}"</a:t>
            </a:r>
          </a:p>
        </p:txBody>
      </p:sp>
      <p:sp>
        <p:nvSpPr>
          <p:cNvPr id="68" name="Magnetic Disk 67">
            <a:extLst>
              <a:ext uri="{FF2B5EF4-FFF2-40B4-BE49-F238E27FC236}">
                <a16:creationId xmlns:a16="http://schemas.microsoft.com/office/drawing/2014/main" id="{2D91ACC8-2FED-951D-1C94-1A138201D734}"/>
              </a:ext>
            </a:extLst>
          </p:cNvPr>
          <p:cNvSpPr/>
          <p:nvPr/>
        </p:nvSpPr>
        <p:spPr>
          <a:xfrm>
            <a:off x="5539685" y="463034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614C7400-A428-217C-0209-F8E939D21201}"/>
              </a:ext>
            </a:extLst>
          </p:cNvPr>
          <p:cNvSpPr txBox="1"/>
          <p:nvPr/>
        </p:nvSpPr>
        <p:spPr>
          <a:xfrm>
            <a:off x="3373251" y="5055390"/>
            <a:ext cx="2741026" cy="369332"/>
          </a:xfrm>
          <a:prstGeom prst="rect">
            <a:avLst/>
          </a:prstGeom>
          <a:noFill/>
        </p:spPr>
        <p:txBody>
          <a:bodyPr wrap="square">
            <a:spAutoFit/>
          </a:bodyPr>
          <a:lstStyle/>
          <a:p>
            <a:r>
              <a:rPr lang="en-US" dirty="0" err="1"/>
              <a:t>current_date_and_time</a:t>
            </a:r>
            <a:endParaRPr lang="en-US" dirty="0"/>
          </a:p>
        </p:txBody>
      </p:sp>
      <p:sp>
        <p:nvSpPr>
          <p:cNvPr id="74" name="Magnetic Disk 73">
            <a:extLst>
              <a:ext uri="{FF2B5EF4-FFF2-40B4-BE49-F238E27FC236}">
                <a16:creationId xmlns:a16="http://schemas.microsoft.com/office/drawing/2014/main" id="{380DD214-EA2F-29D6-9A8E-6319BB47D2EE}"/>
              </a:ext>
            </a:extLst>
          </p:cNvPr>
          <p:cNvSpPr/>
          <p:nvPr/>
        </p:nvSpPr>
        <p:spPr>
          <a:xfrm>
            <a:off x="3190526" y="513184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Curved Connector 38">
            <a:extLst>
              <a:ext uri="{FF2B5EF4-FFF2-40B4-BE49-F238E27FC236}">
                <a16:creationId xmlns:a16="http://schemas.microsoft.com/office/drawing/2014/main" id="{F9117665-CAED-B599-F7BB-9373B0045F09}"/>
              </a:ext>
            </a:extLst>
          </p:cNvPr>
          <p:cNvCxnSpPr>
            <a:cxnSpLocks/>
            <a:endCxn id="50" idx="1"/>
          </p:cNvCxnSpPr>
          <p:nvPr/>
        </p:nvCxnSpPr>
        <p:spPr>
          <a:xfrm>
            <a:off x="5237733" y="2743881"/>
            <a:ext cx="5083775" cy="1188634"/>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9" name="Curved Connector 68">
            <a:extLst>
              <a:ext uri="{FF2B5EF4-FFF2-40B4-BE49-F238E27FC236}">
                <a16:creationId xmlns:a16="http://schemas.microsoft.com/office/drawing/2014/main" id="{13931255-2D84-5F7C-10AE-8A6DAB1EF072}"/>
              </a:ext>
            </a:extLst>
          </p:cNvPr>
          <p:cNvCxnSpPr>
            <a:cxnSpLocks/>
            <a:endCxn id="41" idx="1"/>
          </p:cNvCxnSpPr>
          <p:nvPr/>
        </p:nvCxnSpPr>
        <p:spPr>
          <a:xfrm flipV="1">
            <a:off x="8470900" y="2963658"/>
            <a:ext cx="1831295" cy="1773443"/>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7" name="Curved Connector 76">
            <a:extLst>
              <a:ext uri="{FF2B5EF4-FFF2-40B4-BE49-F238E27FC236}">
                <a16:creationId xmlns:a16="http://schemas.microsoft.com/office/drawing/2014/main" id="{44CAC6FB-F8DB-501C-4DDD-01A21AA1B05E}"/>
              </a:ext>
            </a:extLst>
          </p:cNvPr>
          <p:cNvCxnSpPr>
            <a:cxnSpLocks/>
            <a:stCxn id="74" idx="0"/>
            <a:endCxn id="68" idx="2"/>
          </p:cNvCxnSpPr>
          <p:nvPr/>
        </p:nvCxnSpPr>
        <p:spPr>
          <a:xfrm rot="5400000" flipH="1" flipV="1">
            <a:off x="4201183" y="3884779"/>
            <a:ext cx="455777" cy="2221228"/>
          </a:xfrm>
          <a:prstGeom prst="curved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0" name="Curved Connector 79">
            <a:extLst>
              <a:ext uri="{FF2B5EF4-FFF2-40B4-BE49-F238E27FC236}">
                <a16:creationId xmlns:a16="http://schemas.microsoft.com/office/drawing/2014/main" id="{B244A676-E58D-2AA0-7FB2-964392D3356A}"/>
              </a:ext>
            </a:extLst>
          </p:cNvPr>
          <p:cNvCxnSpPr>
            <a:cxnSpLocks/>
            <a:stCxn id="57" idx="0"/>
            <a:endCxn id="74" idx="3"/>
          </p:cNvCxnSpPr>
          <p:nvPr/>
        </p:nvCxnSpPr>
        <p:spPr>
          <a:xfrm rot="16200000" flipV="1">
            <a:off x="3570454" y="5154165"/>
            <a:ext cx="943947" cy="1447939"/>
          </a:xfrm>
          <a:prstGeom prst="curved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9660779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16DD-BBD0-9592-7A75-2B158D5562A2}"/>
              </a:ext>
            </a:extLst>
          </p:cNvPr>
          <p:cNvSpPr>
            <a:spLocks noGrp="1"/>
          </p:cNvSpPr>
          <p:nvPr>
            <p:ph type="title"/>
          </p:nvPr>
        </p:nvSpPr>
        <p:spPr/>
        <p:txBody>
          <a:bodyPr/>
          <a:lstStyle/>
          <a:p>
            <a:r>
              <a:rPr lang="en-US" dirty="0"/>
              <a:t>Helpful Hints</a:t>
            </a:r>
          </a:p>
        </p:txBody>
      </p:sp>
      <p:sp>
        <p:nvSpPr>
          <p:cNvPr id="3" name="Content Placeholder 2">
            <a:extLst>
              <a:ext uri="{FF2B5EF4-FFF2-40B4-BE49-F238E27FC236}">
                <a16:creationId xmlns:a16="http://schemas.microsoft.com/office/drawing/2014/main" id="{E2AEBF9B-9C52-0F5E-B542-3E32BD2B9B54}"/>
              </a:ext>
            </a:extLst>
          </p:cNvPr>
          <p:cNvSpPr>
            <a:spLocks noGrp="1"/>
          </p:cNvSpPr>
          <p:nvPr>
            <p:ph sz="half" idx="1"/>
          </p:nvPr>
        </p:nvSpPr>
        <p:spPr/>
        <p:txBody>
          <a:bodyPr/>
          <a:lstStyle/>
          <a:p>
            <a:r>
              <a:rPr lang="en-US" dirty="0">
                <a:hlinkClick r:id="rId2"/>
              </a:rPr>
              <a:t>datetime.now() method</a:t>
            </a:r>
            <a:r>
              <a:rPr lang="en-US" dirty="0"/>
              <a:t> </a:t>
            </a:r>
          </a:p>
          <a:p>
            <a:pPr lvl="1"/>
            <a:r>
              <a:rPr lang="en-US" dirty="0"/>
              <a:t>from datetime import datetime</a:t>
            </a:r>
          </a:p>
          <a:p>
            <a:pPr lvl="1"/>
            <a:r>
              <a:rPr lang="en-US" dirty="0" err="1"/>
              <a:t>current_date_and_time</a:t>
            </a:r>
            <a:r>
              <a:rPr lang="en-US" dirty="0"/>
              <a:t> = </a:t>
            </a:r>
            <a:r>
              <a:rPr lang="en-US" dirty="0" err="1"/>
              <a:t>datetime.now</a:t>
            </a:r>
            <a:r>
              <a:rPr lang="en-US" dirty="0"/>
              <a:t>()</a:t>
            </a:r>
          </a:p>
          <a:p>
            <a:pPr lvl="1"/>
            <a:r>
              <a:rPr lang="en-US" dirty="0"/>
              <a:t>print(f"{</a:t>
            </a:r>
            <a:r>
              <a:rPr lang="en-US" dirty="0" err="1"/>
              <a:t>current_date_and_time</a:t>
            </a:r>
            <a:r>
              <a:rPr lang="en-US" dirty="0"/>
              <a:t>:%Y-%m-%d}")</a:t>
            </a:r>
          </a:p>
          <a:p>
            <a:r>
              <a:rPr lang="en-US" dirty="0">
                <a:hlinkClick r:id="rId3"/>
              </a:rPr>
              <a:t>open() function</a:t>
            </a:r>
            <a:endParaRPr lang="en-US" dirty="0"/>
          </a:p>
          <a:p>
            <a:pPr lvl="1"/>
            <a:r>
              <a:rPr lang="en-US" dirty="0"/>
              <a:t>open(filename, mode="rt")</a:t>
            </a:r>
          </a:p>
        </p:txBody>
      </p:sp>
      <p:sp>
        <p:nvSpPr>
          <p:cNvPr id="4" name="Content Placeholder 3">
            <a:extLst>
              <a:ext uri="{FF2B5EF4-FFF2-40B4-BE49-F238E27FC236}">
                <a16:creationId xmlns:a16="http://schemas.microsoft.com/office/drawing/2014/main" id="{5DBF614F-6568-5602-8E67-287E4799DCC4}"/>
              </a:ext>
            </a:extLst>
          </p:cNvPr>
          <p:cNvSpPr>
            <a:spLocks noGrp="1"/>
          </p:cNvSpPr>
          <p:nvPr>
            <p:ph sz="half" idx="2"/>
          </p:nvPr>
        </p:nvSpPr>
        <p:spPr/>
        <p:txBody>
          <a:bodyPr/>
          <a:lstStyle/>
          <a:p>
            <a:r>
              <a:rPr lang="en-US" dirty="0">
                <a:hlinkClick r:id="rId4"/>
              </a:rPr>
              <a:t>print() function</a:t>
            </a:r>
            <a:r>
              <a:rPr lang="en-US" dirty="0"/>
              <a:t> </a:t>
            </a:r>
          </a:p>
          <a:p>
            <a:pPr lvl="1"/>
            <a:r>
              <a:rPr lang="en-US" dirty="0"/>
              <a:t>print(*objects, </a:t>
            </a:r>
            <a:r>
              <a:rPr lang="en-US" dirty="0" err="1"/>
              <a:t>sep</a:t>
            </a:r>
            <a:r>
              <a:rPr lang="en-US" dirty="0"/>
              <a:t>=" ", end="\n", file=</a:t>
            </a:r>
            <a:r>
              <a:rPr lang="en-US" dirty="0" err="1"/>
              <a:t>sys.stdout</a:t>
            </a:r>
            <a:r>
              <a:rPr lang="en-US" dirty="0"/>
              <a:t>, flush=False)</a:t>
            </a:r>
          </a:p>
          <a:p>
            <a:pPr lvl="1"/>
            <a:r>
              <a:rPr lang="en-US" dirty="0">
                <a:hlinkClick r:id="rId5"/>
              </a:rPr>
              <a:t>lesson 11 prepare content from CSE 110</a:t>
            </a:r>
            <a:r>
              <a:rPr lang="en-US" dirty="0"/>
              <a:t> </a:t>
            </a:r>
          </a:p>
        </p:txBody>
      </p:sp>
    </p:spTree>
    <p:extLst>
      <p:ext uri="{BB962C8B-B14F-4D97-AF65-F5344CB8AC3E}">
        <p14:creationId xmlns:p14="http://schemas.microsoft.com/office/powerpoint/2010/main" val="13846908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39DE7F-D573-69D3-DF87-B68201FDF849}"/>
              </a:ext>
            </a:extLst>
          </p:cNvPr>
          <p:cNvSpPr>
            <a:spLocks noGrp="1"/>
          </p:cNvSpPr>
          <p:nvPr>
            <p:ph type="title"/>
          </p:nvPr>
        </p:nvSpPr>
        <p:spPr/>
        <p:txBody>
          <a:bodyPr/>
          <a:lstStyle/>
          <a:p>
            <a:r>
              <a:rPr lang="en-US" b="1" dirty="0"/>
              <a:t>L02 Prove: Assignment</a:t>
            </a:r>
            <a:br>
              <a:rPr lang="en-US" b="1" dirty="0"/>
            </a:br>
            <a:r>
              <a:rPr lang="en-US" b="1" dirty="0"/>
              <a:t>02 Prove: Calling Functions</a:t>
            </a:r>
            <a:endParaRPr lang="en-US" dirty="0"/>
          </a:p>
        </p:txBody>
      </p:sp>
      <p:sp>
        <p:nvSpPr>
          <p:cNvPr id="6" name="Text Placeholder 5">
            <a:extLst>
              <a:ext uri="{FF2B5EF4-FFF2-40B4-BE49-F238E27FC236}">
                <a16:creationId xmlns:a16="http://schemas.microsoft.com/office/drawing/2014/main" id="{81A8A98B-E0E8-5F14-7D73-BE144408A9E6}"/>
              </a:ext>
            </a:extLst>
          </p:cNvPr>
          <p:cNvSpPr>
            <a:spLocks noGrp="1"/>
          </p:cNvSpPr>
          <p:nvPr>
            <p:ph type="body" idx="1"/>
          </p:nvPr>
        </p:nvSpPr>
        <p:spPr/>
        <p:txBody>
          <a:bodyPr/>
          <a:lstStyle/>
          <a:p>
            <a:r>
              <a:rPr lang="en-US" dirty="0"/>
              <a:t>Verify: Testing Procedures</a:t>
            </a:r>
          </a:p>
        </p:txBody>
      </p:sp>
      <p:sp>
        <p:nvSpPr>
          <p:cNvPr id="7" name="Content Placeholder 6">
            <a:extLst>
              <a:ext uri="{FF2B5EF4-FFF2-40B4-BE49-F238E27FC236}">
                <a16:creationId xmlns:a16="http://schemas.microsoft.com/office/drawing/2014/main" id="{1B099F86-50B0-6CA3-C4A3-BBD436603F74}"/>
              </a:ext>
            </a:extLst>
          </p:cNvPr>
          <p:cNvSpPr>
            <a:spLocks noGrp="1"/>
          </p:cNvSpPr>
          <p:nvPr>
            <p:ph sz="half" idx="2"/>
          </p:nvPr>
        </p:nvSpPr>
        <p:spPr/>
        <p:txBody>
          <a:bodyPr>
            <a:normAutofit fontScale="92500"/>
          </a:bodyPr>
          <a:lstStyle/>
          <a:p>
            <a:r>
              <a:rPr lang="en-US" dirty="0"/>
              <a:t>Run with the inputs</a:t>
            </a:r>
          </a:p>
          <a:p>
            <a:pPr lvl="1"/>
            <a:r>
              <a:rPr lang="en-US" dirty="0"/>
              <a:t>Tire width = 185, Ratio = 50, Diameter = 14</a:t>
            </a:r>
          </a:p>
          <a:p>
            <a:pPr lvl="2"/>
            <a:r>
              <a:rPr lang="en-US" dirty="0"/>
              <a:t>open the </a:t>
            </a:r>
            <a:r>
              <a:rPr lang="en-US" dirty="0" err="1"/>
              <a:t>volumes.txt</a:t>
            </a:r>
            <a:endParaRPr lang="en-US" dirty="0"/>
          </a:p>
          <a:p>
            <a:pPr lvl="2"/>
            <a:r>
              <a:rPr lang="en-US" dirty="0"/>
              <a:t>Verify: 2020-03-18, 185, 50, 14, 24.09</a:t>
            </a:r>
          </a:p>
          <a:p>
            <a:pPr lvl="1"/>
            <a:r>
              <a:rPr lang="en-US" dirty="0"/>
              <a:t>Tire width = 205, Ratio = 60, Diameter = 15</a:t>
            </a:r>
          </a:p>
          <a:p>
            <a:pPr lvl="2"/>
            <a:r>
              <a:rPr lang="en-US" dirty="0"/>
              <a:t>open the </a:t>
            </a:r>
            <a:r>
              <a:rPr lang="en-US" dirty="0" err="1"/>
              <a:t>volumes.txt</a:t>
            </a:r>
            <a:endParaRPr lang="en-US" dirty="0"/>
          </a:p>
          <a:p>
            <a:pPr lvl="2"/>
            <a:r>
              <a:rPr lang="en-US" dirty="0"/>
              <a:t>Verify: </a:t>
            </a:r>
          </a:p>
          <a:p>
            <a:pPr lvl="3"/>
            <a:r>
              <a:rPr lang="en-US" dirty="0"/>
              <a:t>2020-03-18, 185, 50, 14, 24.09 </a:t>
            </a:r>
          </a:p>
          <a:p>
            <a:pPr lvl="3"/>
            <a:r>
              <a:rPr lang="en-US" dirty="0"/>
              <a:t>2020-04-16, 205, 60, 15, 39.92</a:t>
            </a:r>
          </a:p>
          <a:p>
            <a:pPr lvl="1"/>
            <a:endParaRPr lang="en-US" dirty="0"/>
          </a:p>
          <a:p>
            <a:pPr lvl="1"/>
            <a:endParaRPr lang="en-US" dirty="0"/>
          </a:p>
        </p:txBody>
      </p:sp>
      <p:sp>
        <p:nvSpPr>
          <p:cNvPr id="8" name="Text Placeholder 7">
            <a:extLst>
              <a:ext uri="{FF2B5EF4-FFF2-40B4-BE49-F238E27FC236}">
                <a16:creationId xmlns:a16="http://schemas.microsoft.com/office/drawing/2014/main" id="{8FAD0E50-AC1E-982E-6F54-338D81D9AB29}"/>
              </a:ext>
            </a:extLst>
          </p:cNvPr>
          <p:cNvSpPr>
            <a:spLocks noGrp="1"/>
          </p:cNvSpPr>
          <p:nvPr>
            <p:ph type="body" sz="quarter" idx="3"/>
          </p:nvPr>
        </p:nvSpPr>
        <p:spPr/>
        <p:txBody>
          <a:bodyPr/>
          <a:lstStyle/>
          <a:p>
            <a:endParaRPr lang="en-US" dirty="0"/>
          </a:p>
        </p:txBody>
      </p:sp>
      <p:sp>
        <p:nvSpPr>
          <p:cNvPr id="9" name="Content Placeholder 8">
            <a:extLst>
              <a:ext uri="{FF2B5EF4-FFF2-40B4-BE49-F238E27FC236}">
                <a16:creationId xmlns:a16="http://schemas.microsoft.com/office/drawing/2014/main" id="{FEDF3184-4809-0FB6-5D3E-5D06B45B605F}"/>
              </a:ext>
            </a:extLst>
          </p:cNvPr>
          <p:cNvSpPr>
            <a:spLocks noGrp="1"/>
          </p:cNvSpPr>
          <p:nvPr>
            <p:ph sz="quarter" idx="4"/>
          </p:nvPr>
        </p:nvSpPr>
        <p:spPr/>
        <p:txBody>
          <a:bodyPr>
            <a:normAutofit fontScale="92500"/>
          </a:bodyPr>
          <a:lstStyle/>
          <a:p>
            <a:endParaRPr lang="en-US"/>
          </a:p>
        </p:txBody>
      </p:sp>
    </p:spTree>
    <p:extLst>
      <p:ext uri="{BB962C8B-B14F-4D97-AF65-F5344CB8AC3E}">
        <p14:creationId xmlns:p14="http://schemas.microsoft.com/office/powerpoint/2010/main" val="26355457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F6A77-3D90-95D2-1E20-9D36B6B03CA5}"/>
              </a:ext>
            </a:extLst>
          </p:cNvPr>
          <p:cNvSpPr>
            <a:spLocks noGrp="1"/>
          </p:cNvSpPr>
          <p:nvPr>
            <p:ph type="title"/>
          </p:nvPr>
        </p:nvSpPr>
        <p:spPr/>
        <p:txBody>
          <a:bodyPr/>
          <a:lstStyle/>
          <a:p>
            <a:r>
              <a:rPr lang="en-US" b="1" dirty="0"/>
              <a:t>L02 Ponder: Reflection</a:t>
            </a:r>
            <a:endParaRPr lang="en-US" dirty="0"/>
          </a:p>
        </p:txBody>
      </p:sp>
      <p:sp>
        <p:nvSpPr>
          <p:cNvPr id="3" name="Content Placeholder 2">
            <a:extLst>
              <a:ext uri="{FF2B5EF4-FFF2-40B4-BE49-F238E27FC236}">
                <a16:creationId xmlns:a16="http://schemas.microsoft.com/office/drawing/2014/main" id="{C386973E-0498-A2D2-1B5B-3C34E62FEE38}"/>
              </a:ext>
            </a:extLst>
          </p:cNvPr>
          <p:cNvSpPr>
            <a:spLocks noGrp="1"/>
          </p:cNvSpPr>
          <p:nvPr>
            <p:ph sz="half" idx="1"/>
          </p:nvPr>
        </p:nvSpPr>
        <p:spPr/>
        <p:txBody>
          <a:bodyPr>
            <a:normAutofit fontScale="92500" lnSpcReduction="20000"/>
          </a:bodyPr>
          <a:lstStyle/>
          <a:p>
            <a:r>
              <a:rPr lang="en-US" b="1" dirty="0"/>
              <a:t>Quiz Instructions</a:t>
            </a:r>
          </a:p>
          <a:p>
            <a:r>
              <a:rPr lang="en-US" b="1" dirty="0"/>
              <a:t>Overview</a:t>
            </a:r>
          </a:p>
          <a:p>
            <a:pPr lvl="1"/>
            <a:r>
              <a:rPr lang="en-US" b="1" dirty="0"/>
              <a:t>Task:</a:t>
            </a:r>
            <a:r>
              <a:rPr lang="en-US" dirty="0"/>
              <a:t> Reflect on your learning.</a:t>
            </a:r>
          </a:p>
          <a:p>
            <a:pPr lvl="1"/>
            <a:r>
              <a:rPr lang="en-US" b="1" dirty="0"/>
              <a:t>Purpose:</a:t>
            </a:r>
            <a:r>
              <a:rPr lang="en-US" dirty="0"/>
              <a:t> Promote long-term retention of the subject matter.</a:t>
            </a:r>
          </a:p>
          <a:p>
            <a:r>
              <a:rPr lang="en-US" b="1" dirty="0"/>
              <a:t>Notes</a:t>
            </a:r>
          </a:p>
          <a:p>
            <a:pPr lvl="1"/>
            <a:r>
              <a:rPr lang="en-US" dirty="0"/>
              <a:t>Each question in this bi-weekly quiz requires a short essay response.</a:t>
            </a:r>
          </a:p>
          <a:p>
            <a:pPr lvl="1"/>
            <a:r>
              <a:rPr lang="en-US" dirty="0"/>
              <a:t>Your instructor will carefully review each response to determine possible areas of need and support.</a:t>
            </a:r>
          </a:p>
          <a:p>
            <a:pPr lvl="1"/>
            <a:r>
              <a:rPr lang="en-US" dirty="0"/>
              <a:t>Please answer each question honestly and completely to help your instructor better understand your needs.</a:t>
            </a:r>
          </a:p>
          <a:p>
            <a:endParaRPr lang="en-US" dirty="0"/>
          </a:p>
        </p:txBody>
      </p:sp>
      <p:sp>
        <p:nvSpPr>
          <p:cNvPr id="4" name="Content Placeholder 3">
            <a:extLst>
              <a:ext uri="{FF2B5EF4-FFF2-40B4-BE49-F238E27FC236}">
                <a16:creationId xmlns:a16="http://schemas.microsoft.com/office/drawing/2014/main" id="{DD845F67-3993-28AA-1354-EF54C1E2FAF1}"/>
              </a:ext>
            </a:extLst>
          </p:cNvPr>
          <p:cNvSpPr>
            <a:spLocks noGrp="1"/>
          </p:cNvSpPr>
          <p:nvPr>
            <p:ph sz="half" idx="2"/>
          </p:nvPr>
        </p:nvSpPr>
        <p:spPr/>
        <p:txBody>
          <a:bodyPr>
            <a:normAutofit fontScale="92500" lnSpcReduction="20000"/>
          </a:bodyPr>
          <a:lstStyle/>
          <a:p>
            <a:r>
              <a:rPr lang="en-US" dirty="0"/>
              <a:t>What topic from this week are you uncertain of or would like to know more about? </a:t>
            </a:r>
          </a:p>
          <a:p>
            <a:r>
              <a:rPr lang="en-US" dirty="0"/>
              <a:t>What accomplishment from this week are you the most proud of and why? </a:t>
            </a:r>
          </a:p>
          <a:p>
            <a:pPr marL="0" indent="0">
              <a:buNone/>
            </a:pPr>
            <a:endParaRPr lang="en-US" dirty="0"/>
          </a:p>
        </p:txBody>
      </p:sp>
    </p:spTree>
    <p:extLst>
      <p:ext uri="{BB962C8B-B14F-4D97-AF65-F5344CB8AC3E}">
        <p14:creationId xmlns:p14="http://schemas.microsoft.com/office/powerpoint/2010/main" val="2712485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E6BD6-80F7-9D29-9DB8-C6E1087F2481}"/>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C3F0D33F-12CB-F9EB-F695-1E7CAFD32CE7}"/>
              </a:ext>
            </a:extLst>
          </p:cNvPr>
          <p:cNvSpPr>
            <a:spLocks noGrp="1"/>
          </p:cNvSpPr>
          <p:nvPr>
            <p:ph idx="1"/>
          </p:nvPr>
        </p:nvSpPr>
        <p:spPr/>
        <p:txBody>
          <a:bodyPr>
            <a:normAutofit fontScale="85000" lnSpcReduction="20000"/>
          </a:bodyPr>
          <a:lstStyle/>
          <a:p>
            <a:r>
              <a:rPr lang="en-US" dirty="0"/>
              <a:t>We call the function input:</a:t>
            </a:r>
          </a:p>
          <a:p>
            <a:pPr lvl="1"/>
            <a:r>
              <a:rPr lang="en-US" dirty="0" err="1"/>
              <a:t>var_string</a:t>
            </a:r>
            <a:r>
              <a:rPr lang="en-US" dirty="0"/>
              <a:t> = input(“prompt user for information? ”)</a:t>
            </a:r>
          </a:p>
          <a:p>
            <a:endParaRPr lang="en-US" dirty="0"/>
          </a:p>
          <a:p>
            <a:r>
              <a:rPr lang="en-US" dirty="0"/>
              <a:t>Everything that comes in from the keyboard is a string. </a:t>
            </a:r>
          </a:p>
          <a:p>
            <a:pPr lvl="1"/>
            <a:r>
              <a:rPr lang="en-US" dirty="0"/>
              <a:t>If we need a number, we need to covert the string</a:t>
            </a:r>
          </a:p>
          <a:p>
            <a:pPr lvl="2"/>
            <a:r>
              <a:rPr lang="en-US" dirty="0" err="1"/>
              <a:t>Var_int</a:t>
            </a:r>
            <a:r>
              <a:rPr lang="en-US" dirty="0"/>
              <a:t> = int(</a:t>
            </a:r>
            <a:r>
              <a:rPr lang="en-US" dirty="0" err="1"/>
              <a:t>var_string</a:t>
            </a:r>
            <a:r>
              <a:rPr lang="en-US" dirty="0"/>
              <a:t>)</a:t>
            </a:r>
          </a:p>
          <a:p>
            <a:pPr lvl="2"/>
            <a:r>
              <a:rPr lang="en-US" dirty="0" err="1"/>
              <a:t>Var_float</a:t>
            </a:r>
            <a:r>
              <a:rPr lang="en-US" dirty="0"/>
              <a:t> = float(</a:t>
            </a:r>
            <a:r>
              <a:rPr lang="en-US" dirty="0" err="1"/>
              <a:t>var_string</a:t>
            </a:r>
            <a:r>
              <a:rPr lang="en-US" dirty="0"/>
              <a:t>)</a:t>
            </a:r>
          </a:p>
          <a:p>
            <a:pPr lvl="2"/>
            <a:endParaRPr lang="en-US" dirty="0"/>
          </a:p>
          <a:p>
            <a:r>
              <a:rPr lang="en-US" dirty="0"/>
              <a:t>When we start working with dealing with user error</a:t>
            </a:r>
            <a:br>
              <a:rPr lang="en-US" dirty="0"/>
            </a:br>
            <a:r>
              <a:rPr lang="en-US" dirty="0"/>
              <a:t>we will want to keep these variable sperate vs</a:t>
            </a:r>
            <a:br>
              <a:rPr lang="en-US" dirty="0"/>
            </a:br>
            <a:r>
              <a:rPr lang="en-US" dirty="0"/>
              <a:t>having them as one call</a:t>
            </a:r>
          </a:p>
          <a:p>
            <a:pPr lvl="1"/>
            <a:r>
              <a:rPr lang="en-US" dirty="0"/>
              <a:t>Bad programming practice:</a:t>
            </a:r>
          </a:p>
          <a:p>
            <a:pPr lvl="2"/>
            <a:r>
              <a:rPr lang="en-US" dirty="0" err="1"/>
              <a:t>Var_int</a:t>
            </a:r>
            <a:r>
              <a:rPr lang="en-US" dirty="0"/>
              <a:t> = int (input (“prompt user”)</a:t>
            </a:r>
          </a:p>
          <a:p>
            <a:pPr lvl="2"/>
            <a:r>
              <a:rPr lang="en-US" dirty="0" err="1"/>
              <a:t>Var_float</a:t>
            </a:r>
            <a:r>
              <a:rPr lang="en-US" dirty="0"/>
              <a:t> = float (input (“prompt user”)</a:t>
            </a:r>
          </a:p>
        </p:txBody>
      </p:sp>
      <p:sp>
        <p:nvSpPr>
          <p:cNvPr id="4" name="Rounded Rectangle 3">
            <a:extLst>
              <a:ext uri="{FF2B5EF4-FFF2-40B4-BE49-F238E27FC236}">
                <a16:creationId xmlns:a16="http://schemas.microsoft.com/office/drawing/2014/main" id="{68D89921-A150-9012-2F7D-A77C8C49AACE}"/>
              </a:ext>
            </a:extLst>
          </p:cNvPr>
          <p:cNvSpPr/>
          <p:nvPr/>
        </p:nvSpPr>
        <p:spPr>
          <a:xfrm>
            <a:off x="8927232" y="3780182"/>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5" name="TextBox 4">
            <a:extLst>
              <a:ext uri="{FF2B5EF4-FFF2-40B4-BE49-F238E27FC236}">
                <a16:creationId xmlns:a16="http://schemas.microsoft.com/office/drawing/2014/main" id="{D5ED2810-5AC1-82A3-8A90-ACD266F83F8B}"/>
              </a:ext>
            </a:extLst>
          </p:cNvPr>
          <p:cNvSpPr txBox="1"/>
          <p:nvPr/>
        </p:nvSpPr>
        <p:spPr>
          <a:xfrm>
            <a:off x="8600661" y="4781668"/>
            <a:ext cx="1031051" cy="1107996"/>
          </a:xfrm>
          <a:prstGeom prst="rect">
            <a:avLst/>
          </a:prstGeom>
          <a:noFill/>
        </p:spPr>
        <p:txBody>
          <a:bodyPr wrap="none" rtlCol="0">
            <a:spAutoFit/>
          </a:bodyPr>
          <a:lstStyle/>
          <a:p>
            <a:r>
              <a:rPr lang="en-US" sz="6600" dirty="0"/>
              <a:t>⌨️</a:t>
            </a:r>
            <a:endParaRPr lang="en-US" dirty="0"/>
          </a:p>
        </p:txBody>
      </p:sp>
      <p:sp>
        <p:nvSpPr>
          <p:cNvPr id="6" name="Process 5">
            <a:extLst>
              <a:ext uri="{FF2B5EF4-FFF2-40B4-BE49-F238E27FC236}">
                <a16:creationId xmlns:a16="http://schemas.microsoft.com/office/drawing/2014/main" id="{F18BB926-1FD6-0CEC-5736-268D550895EA}"/>
              </a:ext>
            </a:extLst>
          </p:cNvPr>
          <p:cNvSpPr/>
          <p:nvPr/>
        </p:nvSpPr>
        <p:spPr>
          <a:xfrm>
            <a:off x="9525947" y="5112712"/>
            <a:ext cx="1241903"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input(&lt;str&gt;</a:t>
            </a:r>
          </a:p>
        </p:txBody>
      </p:sp>
      <p:sp>
        <p:nvSpPr>
          <p:cNvPr id="7" name="Oval 6">
            <a:extLst>
              <a:ext uri="{FF2B5EF4-FFF2-40B4-BE49-F238E27FC236}">
                <a16:creationId xmlns:a16="http://schemas.microsoft.com/office/drawing/2014/main" id="{A4E4AA81-D844-A101-CFE0-CF050D6AE29B}"/>
              </a:ext>
            </a:extLst>
          </p:cNvPr>
          <p:cNvSpPr/>
          <p:nvPr/>
        </p:nvSpPr>
        <p:spPr>
          <a:xfrm>
            <a:off x="9623916" y="5561024"/>
            <a:ext cx="664029"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 “”</a:t>
            </a:r>
          </a:p>
        </p:txBody>
      </p:sp>
      <p:cxnSp>
        <p:nvCxnSpPr>
          <p:cNvPr id="8" name="Elbow Connector 7">
            <a:extLst>
              <a:ext uri="{FF2B5EF4-FFF2-40B4-BE49-F238E27FC236}">
                <a16:creationId xmlns:a16="http://schemas.microsoft.com/office/drawing/2014/main" id="{2B0F44D4-5416-C2D4-3D6B-F93056E7FCCC}"/>
              </a:ext>
            </a:extLst>
          </p:cNvPr>
          <p:cNvCxnSpPr>
            <a:cxnSpLocks/>
            <a:stCxn id="6" idx="3"/>
            <a:endCxn id="7" idx="2"/>
          </p:cNvCxnSpPr>
          <p:nvPr/>
        </p:nvCxnSpPr>
        <p:spPr>
          <a:xfrm flipH="1">
            <a:off x="9623916" y="5281441"/>
            <a:ext cx="1143934" cy="459197"/>
          </a:xfrm>
          <a:prstGeom prst="bentConnector5">
            <a:avLst>
              <a:gd name="adj1" fmla="val -19984"/>
              <a:gd name="adj2" fmla="val 48815"/>
              <a:gd name="adj3" fmla="val 119984"/>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28210B03-9F90-1ED3-D464-A1E40D4C241E}"/>
              </a:ext>
            </a:extLst>
          </p:cNvPr>
          <p:cNvSpPr/>
          <p:nvPr/>
        </p:nvSpPr>
        <p:spPr>
          <a:xfrm>
            <a:off x="9144014" y="4422440"/>
            <a:ext cx="1623836"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 prompt</a:t>
            </a:r>
          </a:p>
        </p:txBody>
      </p:sp>
      <p:cxnSp>
        <p:nvCxnSpPr>
          <p:cNvPr id="10" name="Elbow Connector 9">
            <a:extLst>
              <a:ext uri="{FF2B5EF4-FFF2-40B4-BE49-F238E27FC236}">
                <a16:creationId xmlns:a16="http://schemas.microsoft.com/office/drawing/2014/main" id="{1AEAA5C8-3D56-0AC3-F35D-CA325A303E88}"/>
              </a:ext>
            </a:extLst>
          </p:cNvPr>
          <p:cNvCxnSpPr>
            <a:cxnSpLocks/>
            <a:stCxn id="9" idx="4"/>
            <a:endCxn id="6" idx="0"/>
          </p:cNvCxnSpPr>
          <p:nvPr/>
        </p:nvCxnSpPr>
        <p:spPr>
          <a:xfrm rot="16200000" flipH="1">
            <a:off x="9885893" y="4851706"/>
            <a:ext cx="331044" cy="190967"/>
          </a:xfrm>
          <a:prstGeom prst="bentConnector3">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Decision 10">
            <a:extLst>
              <a:ext uri="{FF2B5EF4-FFF2-40B4-BE49-F238E27FC236}">
                <a16:creationId xmlns:a16="http://schemas.microsoft.com/office/drawing/2014/main" id="{142D74F2-BC35-A886-2EFA-73AFAFDD7C6E}"/>
              </a:ext>
            </a:extLst>
          </p:cNvPr>
          <p:cNvSpPr/>
          <p:nvPr/>
        </p:nvSpPr>
        <p:spPr>
          <a:xfrm>
            <a:off x="8759695" y="6018033"/>
            <a:ext cx="2392472" cy="3374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If(decimal)</a:t>
            </a:r>
          </a:p>
        </p:txBody>
      </p:sp>
      <p:sp>
        <p:nvSpPr>
          <p:cNvPr id="12" name="Decision 11">
            <a:extLst>
              <a:ext uri="{FF2B5EF4-FFF2-40B4-BE49-F238E27FC236}">
                <a16:creationId xmlns:a16="http://schemas.microsoft.com/office/drawing/2014/main" id="{46CA74EA-4A79-6679-697B-DB95F0761FBC}"/>
              </a:ext>
            </a:extLst>
          </p:cNvPr>
          <p:cNvSpPr/>
          <p:nvPr/>
        </p:nvSpPr>
        <p:spPr>
          <a:xfrm>
            <a:off x="8759695" y="6396573"/>
            <a:ext cx="2392472" cy="3374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If(whole)</a:t>
            </a:r>
          </a:p>
        </p:txBody>
      </p:sp>
      <p:sp>
        <p:nvSpPr>
          <p:cNvPr id="13" name="Process 12">
            <a:extLst>
              <a:ext uri="{FF2B5EF4-FFF2-40B4-BE49-F238E27FC236}">
                <a16:creationId xmlns:a16="http://schemas.microsoft.com/office/drawing/2014/main" id="{869CD5EE-41F6-4BE9-79A8-E0182EC1F469}"/>
              </a:ext>
            </a:extLst>
          </p:cNvPr>
          <p:cNvSpPr/>
          <p:nvPr/>
        </p:nvSpPr>
        <p:spPr>
          <a:xfrm>
            <a:off x="10574066" y="6018032"/>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float( )</a:t>
            </a:r>
          </a:p>
        </p:txBody>
      </p:sp>
      <p:sp>
        <p:nvSpPr>
          <p:cNvPr id="14" name="Process 13">
            <a:extLst>
              <a:ext uri="{FF2B5EF4-FFF2-40B4-BE49-F238E27FC236}">
                <a16:creationId xmlns:a16="http://schemas.microsoft.com/office/drawing/2014/main" id="{9045C3C9-CFE3-B5F3-A500-0C5B349CA6B7}"/>
              </a:ext>
            </a:extLst>
          </p:cNvPr>
          <p:cNvSpPr/>
          <p:nvPr/>
        </p:nvSpPr>
        <p:spPr>
          <a:xfrm>
            <a:off x="10574066" y="6374801"/>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 )</a:t>
            </a:r>
          </a:p>
        </p:txBody>
      </p:sp>
      <p:sp>
        <p:nvSpPr>
          <p:cNvPr id="15" name="Process 14">
            <a:extLst>
              <a:ext uri="{FF2B5EF4-FFF2-40B4-BE49-F238E27FC236}">
                <a16:creationId xmlns:a16="http://schemas.microsoft.com/office/drawing/2014/main" id="{7142BD66-5E51-67D9-844B-C11F06817D21}"/>
              </a:ext>
            </a:extLst>
          </p:cNvPr>
          <p:cNvSpPr/>
          <p:nvPr/>
        </p:nvSpPr>
        <p:spPr>
          <a:xfrm>
            <a:off x="11596392" y="5561024"/>
            <a:ext cx="429986"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16" name="Elbow Connector 15">
            <a:extLst>
              <a:ext uri="{FF2B5EF4-FFF2-40B4-BE49-F238E27FC236}">
                <a16:creationId xmlns:a16="http://schemas.microsoft.com/office/drawing/2014/main" id="{C823BF71-2FC7-2A0A-7C54-DD468CA8D20E}"/>
              </a:ext>
            </a:extLst>
          </p:cNvPr>
          <p:cNvCxnSpPr>
            <a:cxnSpLocks/>
            <a:stCxn id="7" idx="6"/>
            <a:endCxn id="15" idx="1"/>
          </p:cNvCxnSpPr>
          <p:nvPr/>
        </p:nvCxnSpPr>
        <p:spPr>
          <a:xfrm flipV="1">
            <a:off x="10287945" y="5729753"/>
            <a:ext cx="1308447" cy="10885"/>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63F9DB5B-5132-642D-5B21-6B231A4D567B}"/>
              </a:ext>
            </a:extLst>
          </p:cNvPr>
          <p:cNvCxnSpPr>
            <a:cxnSpLocks/>
            <a:stCxn id="13" idx="3"/>
            <a:endCxn id="15" idx="1"/>
          </p:cNvCxnSpPr>
          <p:nvPr/>
        </p:nvCxnSpPr>
        <p:spPr>
          <a:xfrm flipV="1">
            <a:off x="11434037" y="5729753"/>
            <a:ext cx="162355" cy="45700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4380D007-C5EC-B71E-1AE7-6C1E88CE3A6A}"/>
              </a:ext>
            </a:extLst>
          </p:cNvPr>
          <p:cNvCxnSpPr>
            <a:cxnSpLocks/>
            <a:stCxn id="14" idx="3"/>
            <a:endCxn id="15" idx="1"/>
          </p:cNvCxnSpPr>
          <p:nvPr/>
        </p:nvCxnSpPr>
        <p:spPr>
          <a:xfrm flipV="1">
            <a:off x="11434037" y="5729753"/>
            <a:ext cx="162355" cy="81377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89C03E0-99B8-DCB2-2704-C489B4A78831}"/>
              </a:ext>
            </a:extLst>
          </p:cNvPr>
          <p:cNvSpPr txBox="1"/>
          <p:nvPr/>
        </p:nvSpPr>
        <p:spPr>
          <a:xfrm>
            <a:off x="8066314" y="751113"/>
            <a:ext cx="3085853" cy="1200329"/>
          </a:xfrm>
          <a:prstGeom prst="rect">
            <a:avLst/>
          </a:prstGeom>
          <a:solidFill>
            <a:srgbClr val="C00000"/>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tx1"/>
                </a:solidFill>
              </a:rPr>
              <a:t>Every time you use the Input function put it in a </a:t>
            </a:r>
            <a:r>
              <a:rPr lang="en-US" dirty="0" err="1">
                <a:solidFill>
                  <a:schemeClr val="tx1"/>
                </a:solidFill>
              </a:rPr>
              <a:t>getFunction</a:t>
            </a:r>
            <a:r>
              <a:rPr lang="en-US" dirty="0">
                <a:solidFill>
                  <a:schemeClr val="tx1"/>
                </a:solidFill>
              </a:rPr>
              <a:t>() and return the value.</a:t>
            </a:r>
          </a:p>
        </p:txBody>
      </p:sp>
    </p:spTree>
    <p:extLst>
      <p:ext uri="{BB962C8B-B14F-4D97-AF65-F5344CB8AC3E}">
        <p14:creationId xmlns:p14="http://schemas.microsoft.com/office/powerpoint/2010/main" val="1988741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970FA-8989-5FA2-4154-6CE92E1F10D4}"/>
              </a:ext>
            </a:extLst>
          </p:cNvPr>
          <p:cNvSpPr>
            <a:spLocks noGrp="1"/>
          </p:cNvSpPr>
          <p:nvPr>
            <p:ph type="title"/>
          </p:nvPr>
        </p:nvSpPr>
        <p:spPr/>
        <p:txBody>
          <a:bodyPr/>
          <a:lstStyle/>
          <a:p>
            <a:r>
              <a:rPr lang="en-US" dirty="0"/>
              <a:t>Strings &amp; Print</a:t>
            </a:r>
          </a:p>
        </p:txBody>
      </p:sp>
      <p:sp>
        <p:nvSpPr>
          <p:cNvPr id="3" name="Content Placeholder 2">
            <a:extLst>
              <a:ext uri="{FF2B5EF4-FFF2-40B4-BE49-F238E27FC236}">
                <a16:creationId xmlns:a16="http://schemas.microsoft.com/office/drawing/2014/main" id="{01266B3D-24EC-8D16-7BC3-C27D9D05FDC0}"/>
              </a:ext>
            </a:extLst>
          </p:cNvPr>
          <p:cNvSpPr>
            <a:spLocks noGrp="1"/>
          </p:cNvSpPr>
          <p:nvPr>
            <p:ph idx="1"/>
          </p:nvPr>
        </p:nvSpPr>
        <p:spPr/>
        <p:txBody>
          <a:bodyPr>
            <a:normAutofit fontScale="85000" lnSpcReduction="20000"/>
          </a:bodyPr>
          <a:lstStyle/>
          <a:p>
            <a:r>
              <a:rPr lang="en-US" dirty="0"/>
              <a:t>Everything that goes to the terminal is a string. </a:t>
            </a:r>
          </a:p>
          <a:p>
            <a:pPr lvl="1"/>
            <a:r>
              <a:rPr lang="en-US" dirty="0"/>
              <a:t>print(&lt;string&gt;)</a:t>
            </a:r>
          </a:p>
          <a:p>
            <a:r>
              <a:rPr lang="en-US" dirty="0"/>
              <a:t>There are three ways we can output: </a:t>
            </a:r>
          </a:p>
          <a:p>
            <a:pPr lvl="1"/>
            <a:r>
              <a:rPr lang="en-US" dirty="0"/>
              <a:t>Using a string</a:t>
            </a:r>
          </a:p>
          <a:p>
            <a:pPr lvl="2"/>
            <a:r>
              <a:rPr lang="en-US" dirty="0"/>
              <a:t>We can append string together using + operator, if we do that we need to convert </a:t>
            </a:r>
            <a:r>
              <a:rPr lang="en-US" dirty="0" err="1"/>
              <a:t>ints</a:t>
            </a:r>
            <a:r>
              <a:rPr lang="en-US" dirty="0"/>
              <a:t>/floats to strings, using the str function. </a:t>
            </a:r>
          </a:p>
          <a:p>
            <a:pPr lvl="1"/>
            <a:r>
              <a:rPr lang="en-US" dirty="0"/>
              <a:t>Using f-function i.e. f”{var}”</a:t>
            </a:r>
          </a:p>
          <a:p>
            <a:pPr lvl="2"/>
            <a:r>
              <a:rPr lang="en-US" dirty="0"/>
              <a:t>We can pass in any type of variable (str/int/float) in each </a:t>
            </a:r>
            <a:br>
              <a:rPr lang="en-US" dirty="0"/>
            </a:br>
            <a:r>
              <a:rPr lang="en-US" dirty="0"/>
              <a:t>of the {}. The f-function returns a string.</a:t>
            </a:r>
          </a:p>
          <a:p>
            <a:pPr lvl="2"/>
            <a:r>
              <a:rPr lang="en-US" dirty="0"/>
              <a:t>i.e. </a:t>
            </a:r>
            <a:r>
              <a:rPr lang="en-US" dirty="0" err="1"/>
              <a:t>var_str</a:t>
            </a:r>
            <a:r>
              <a:rPr lang="en-US" dirty="0"/>
              <a:t> = f”{var1} additional text {var2}”</a:t>
            </a:r>
          </a:p>
          <a:p>
            <a:pPr lvl="1"/>
            <a:r>
              <a:rPr lang="en-US" dirty="0"/>
              <a:t>Using “{}”.format(var,…)</a:t>
            </a:r>
          </a:p>
          <a:p>
            <a:pPr lvl="2"/>
            <a:r>
              <a:rPr lang="en-US" dirty="0"/>
              <a:t>This is similar to the f-function, in using {}</a:t>
            </a:r>
            <a:br>
              <a:rPr lang="en-US" dirty="0"/>
            </a:br>
            <a:r>
              <a:rPr lang="en-US" dirty="0"/>
              <a:t>but the {} are empty or have a number </a:t>
            </a:r>
            <a:br>
              <a:rPr lang="en-US" dirty="0"/>
            </a:br>
            <a:r>
              <a:rPr lang="en-US" dirty="0"/>
              <a:t>indicating the order of the variables that </a:t>
            </a:r>
            <a:br>
              <a:rPr lang="en-US" dirty="0"/>
            </a:br>
            <a:r>
              <a:rPr lang="en-US" dirty="0"/>
              <a:t>passed in to format function. </a:t>
            </a:r>
          </a:p>
          <a:p>
            <a:pPr lvl="2"/>
            <a:r>
              <a:rPr lang="en-US" dirty="0"/>
              <a:t>i.e. </a:t>
            </a:r>
            <a:r>
              <a:rPr lang="en-US" dirty="0" err="1"/>
              <a:t>var_str</a:t>
            </a:r>
            <a:r>
              <a:rPr lang="en-US" dirty="0"/>
              <a:t> = “{} – {}”.format (var1, var2)</a:t>
            </a:r>
          </a:p>
          <a:p>
            <a:pPr lvl="2"/>
            <a:r>
              <a:rPr lang="en-US" dirty="0"/>
              <a:t>i.e. </a:t>
            </a:r>
            <a:r>
              <a:rPr lang="en-US" dirty="0" err="1"/>
              <a:t>var_str</a:t>
            </a:r>
            <a:r>
              <a:rPr lang="en-US" dirty="0"/>
              <a:t> = “{2} – {1}”.format (var1, var2)</a:t>
            </a:r>
          </a:p>
        </p:txBody>
      </p:sp>
      <p:sp>
        <p:nvSpPr>
          <p:cNvPr id="4" name="TextBox 3">
            <a:extLst>
              <a:ext uri="{FF2B5EF4-FFF2-40B4-BE49-F238E27FC236}">
                <a16:creationId xmlns:a16="http://schemas.microsoft.com/office/drawing/2014/main" id="{601AE285-CC7F-5706-773A-C958BA6DE053}"/>
              </a:ext>
            </a:extLst>
          </p:cNvPr>
          <p:cNvSpPr txBox="1"/>
          <p:nvPr/>
        </p:nvSpPr>
        <p:spPr>
          <a:xfrm>
            <a:off x="11177392" y="5678208"/>
            <a:ext cx="1164920" cy="1200329"/>
          </a:xfrm>
          <a:prstGeom prst="rect">
            <a:avLst/>
          </a:prstGeom>
          <a:noFill/>
        </p:spPr>
        <p:txBody>
          <a:bodyPr wrap="square" rtlCol="0">
            <a:spAutoFit/>
          </a:bodyPr>
          <a:lstStyle/>
          <a:p>
            <a:r>
              <a:rPr lang="en-US" sz="7200" dirty="0"/>
              <a:t>📺</a:t>
            </a:r>
          </a:p>
        </p:txBody>
      </p:sp>
      <p:sp>
        <p:nvSpPr>
          <p:cNvPr id="5" name="Process 4">
            <a:extLst>
              <a:ext uri="{FF2B5EF4-FFF2-40B4-BE49-F238E27FC236}">
                <a16:creationId xmlns:a16="http://schemas.microsoft.com/office/drawing/2014/main" id="{2F93A0DB-4AD8-95CB-66B5-BA005EC0757F}"/>
              </a:ext>
            </a:extLst>
          </p:cNvPr>
          <p:cNvSpPr/>
          <p:nvPr/>
        </p:nvSpPr>
        <p:spPr>
          <a:xfrm>
            <a:off x="9920615" y="5940916"/>
            <a:ext cx="1256777"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print(&lt;str&gt;)</a:t>
            </a:r>
          </a:p>
        </p:txBody>
      </p:sp>
      <p:sp>
        <p:nvSpPr>
          <p:cNvPr id="6" name="Oval 5">
            <a:extLst>
              <a:ext uri="{FF2B5EF4-FFF2-40B4-BE49-F238E27FC236}">
                <a16:creationId xmlns:a16="http://schemas.microsoft.com/office/drawing/2014/main" id="{E9E82E9A-6C83-E199-23E2-31A6638B1076}"/>
              </a:ext>
            </a:extLst>
          </p:cNvPr>
          <p:cNvSpPr/>
          <p:nvPr/>
        </p:nvSpPr>
        <p:spPr>
          <a:xfrm>
            <a:off x="9111664" y="5930030"/>
            <a:ext cx="664029"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 “”</a:t>
            </a:r>
          </a:p>
        </p:txBody>
      </p:sp>
      <p:sp>
        <p:nvSpPr>
          <p:cNvPr id="7" name="Oval 6">
            <a:extLst>
              <a:ext uri="{FF2B5EF4-FFF2-40B4-BE49-F238E27FC236}">
                <a16:creationId xmlns:a16="http://schemas.microsoft.com/office/drawing/2014/main" id="{22DA6E8F-0633-3BEF-DBBC-F3ABF0BFFCE1}"/>
              </a:ext>
            </a:extLst>
          </p:cNvPr>
          <p:cNvSpPr/>
          <p:nvPr/>
        </p:nvSpPr>
        <p:spPr>
          <a:xfrm>
            <a:off x="8951922" y="4112233"/>
            <a:ext cx="823771"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a:t>
            </a:r>
          </a:p>
        </p:txBody>
      </p:sp>
      <p:sp>
        <p:nvSpPr>
          <p:cNvPr id="8" name="Decision 7">
            <a:extLst>
              <a:ext uri="{FF2B5EF4-FFF2-40B4-BE49-F238E27FC236}">
                <a16:creationId xmlns:a16="http://schemas.microsoft.com/office/drawing/2014/main" id="{B6954F4C-6A11-5424-4A86-8C37AFA6542C}"/>
              </a:ext>
            </a:extLst>
          </p:cNvPr>
          <p:cNvSpPr/>
          <p:nvPr/>
        </p:nvSpPr>
        <p:spPr>
          <a:xfrm>
            <a:off x="6395299" y="4810890"/>
            <a:ext cx="2392472" cy="33745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If(decimal)</a:t>
            </a:r>
          </a:p>
        </p:txBody>
      </p:sp>
      <p:sp>
        <p:nvSpPr>
          <p:cNvPr id="9" name="Decision 8">
            <a:extLst>
              <a:ext uri="{FF2B5EF4-FFF2-40B4-BE49-F238E27FC236}">
                <a16:creationId xmlns:a16="http://schemas.microsoft.com/office/drawing/2014/main" id="{4105A012-5CF0-07B2-C410-765CBE90CE2C}"/>
              </a:ext>
            </a:extLst>
          </p:cNvPr>
          <p:cNvSpPr/>
          <p:nvPr/>
        </p:nvSpPr>
        <p:spPr>
          <a:xfrm>
            <a:off x="6395299" y="5189430"/>
            <a:ext cx="2392472" cy="33745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If(whole)</a:t>
            </a:r>
          </a:p>
        </p:txBody>
      </p:sp>
      <p:sp>
        <p:nvSpPr>
          <p:cNvPr id="10" name="Process 9">
            <a:extLst>
              <a:ext uri="{FF2B5EF4-FFF2-40B4-BE49-F238E27FC236}">
                <a16:creationId xmlns:a16="http://schemas.microsoft.com/office/drawing/2014/main" id="{8DB36339-F508-CCAD-7B6F-5184A89A6680}"/>
              </a:ext>
            </a:extLst>
          </p:cNvPr>
          <p:cNvSpPr/>
          <p:nvPr/>
        </p:nvSpPr>
        <p:spPr>
          <a:xfrm>
            <a:off x="8131823" y="4830689"/>
            <a:ext cx="859971" cy="33745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str( )</a:t>
            </a:r>
          </a:p>
        </p:txBody>
      </p:sp>
      <p:sp>
        <p:nvSpPr>
          <p:cNvPr id="11" name="Process 10">
            <a:extLst>
              <a:ext uri="{FF2B5EF4-FFF2-40B4-BE49-F238E27FC236}">
                <a16:creationId xmlns:a16="http://schemas.microsoft.com/office/drawing/2014/main" id="{FFB73A3E-A70A-1B93-B575-50E6E334E18E}"/>
              </a:ext>
            </a:extLst>
          </p:cNvPr>
          <p:cNvSpPr/>
          <p:nvPr/>
        </p:nvSpPr>
        <p:spPr>
          <a:xfrm>
            <a:off x="8131823" y="5187458"/>
            <a:ext cx="859971" cy="33745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str( )</a:t>
            </a:r>
          </a:p>
        </p:txBody>
      </p:sp>
      <p:sp>
        <p:nvSpPr>
          <p:cNvPr id="12" name="Decision 11">
            <a:extLst>
              <a:ext uri="{FF2B5EF4-FFF2-40B4-BE49-F238E27FC236}">
                <a16:creationId xmlns:a16="http://schemas.microsoft.com/office/drawing/2014/main" id="{7EED359C-C1B4-0C2C-155A-CD83C2A53DD6}"/>
              </a:ext>
            </a:extLst>
          </p:cNvPr>
          <p:cNvSpPr/>
          <p:nvPr/>
        </p:nvSpPr>
        <p:spPr>
          <a:xfrm>
            <a:off x="6395299" y="5524426"/>
            <a:ext cx="2392472" cy="33745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If(str)</a:t>
            </a:r>
          </a:p>
        </p:txBody>
      </p:sp>
      <p:sp>
        <p:nvSpPr>
          <p:cNvPr id="13" name="Process 12">
            <a:extLst>
              <a:ext uri="{FF2B5EF4-FFF2-40B4-BE49-F238E27FC236}">
                <a16:creationId xmlns:a16="http://schemas.microsoft.com/office/drawing/2014/main" id="{42E6AF78-81EB-0D7A-25F0-F8CFAE2CF4E9}"/>
              </a:ext>
            </a:extLst>
          </p:cNvPr>
          <p:cNvSpPr/>
          <p:nvPr/>
        </p:nvSpPr>
        <p:spPr>
          <a:xfrm>
            <a:off x="8131823" y="5522454"/>
            <a:ext cx="859971" cy="33745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cxnSp>
        <p:nvCxnSpPr>
          <p:cNvPr id="14" name="Elbow Connector 13">
            <a:extLst>
              <a:ext uri="{FF2B5EF4-FFF2-40B4-BE49-F238E27FC236}">
                <a16:creationId xmlns:a16="http://schemas.microsoft.com/office/drawing/2014/main" id="{419EA7E0-11A1-B622-19C7-1235E67C409A}"/>
              </a:ext>
            </a:extLst>
          </p:cNvPr>
          <p:cNvCxnSpPr>
            <a:cxnSpLocks/>
            <a:stCxn id="10" idx="3"/>
            <a:endCxn id="6" idx="0"/>
          </p:cNvCxnSpPr>
          <p:nvPr/>
        </p:nvCxnSpPr>
        <p:spPr>
          <a:xfrm>
            <a:off x="8991794" y="4999418"/>
            <a:ext cx="451885" cy="930612"/>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303C52A9-8ED5-A438-50B1-39B5A1DFACB9}"/>
              </a:ext>
            </a:extLst>
          </p:cNvPr>
          <p:cNvCxnSpPr>
            <a:cxnSpLocks/>
            <a:stCxn id="11" idx="3"/>
            <a:endCxn id="6" idx="0"/>
          </p:cNvCxnSpPr>
          <p:nvPr/>
        </p:nvCxnSpPr>
        <p:spPr>
          <a:xfrm>
            <a:off x="8991794" y="5356187"/>
            <a:ext cx="451885" cy="573843"/>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FA05E08E-514E-AE4D-9B63-19020EE30AB4}"/>
              </a:ext>
            </a:extLst>
          </p:cNvPr>
          <p:cNvCxnSpPr>
            <a:cxnSpLocks/>
            <a:stCxn id="13" idx="3"/>
            <a:endCxn id="6" idx="0"/>
          </p:cNvCxnSpPr>
          <p:nvPr/>
        </p:nvCxnSpPr>
        <p:spPr>
          <a:xfrm>
            <a:off x="8991794" y="5691183"/>
            <a:ext cx="451885" cy="238847"/>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3C59F37A-6475-1882-9630-7184AEAC2AD3}"/>
              </a:ext>
            </a:extLst>
          </p:cNvPr>
          <p:cNvSpPr/>
          <p:nvPr/>
        </p:nvSpPr>
        <p:spPr>
          <a:xfrm>
            <a:off x="8097130" y="4495693"/>
            <a:ext cx="894664" cy="2992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t>
            </a:r>
          </a:p>
        </p:txBody>
      </p:sp>
      <p:sp>
        <p:nvSpPr>
          <p:cNvPr id="18" name="Process 17">
            <a:extLst>
              <a:ext uri="{FF2B5EF4-FFF2-40B4-BE49-F238E27FC236}">
                <a16:creationId xmlns:a16="http://schemas.microsoft.com/office/drawing/2014/main" id="{B91EC6D0-616F-0E4E-6C3C-502069281376}"/>
              </a:ext>
            </a:extLst>
          </p:cNvPr>
          <p:cNvSpPr/>
          <p:nvPr/>
        </p:nvSpPr>
        <p:spPr>
          <a:xfrm>
            <a:off x="9583648" y="4609599"/>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 {}  “</a:t>
            </a:r>
          </a:p>
        </p:txBody>
      </p:sp>
      <p:sp>
        <p:nvSpPr>
          <p:cNvPr id="19" name="Process 18">
            <a:extLst>
              <a:ext uri="{FF2B5EF4-FFF2-40B4-BE49-F238E27FC236}">
                <a16:creationId xmlns:a16="http://schemas.microsoft.com/office/drawing/2014/main" id="{E88A565E-0E8B-4B4D-34C1-B482A6671B3B}"/>
              </a:ext>
            </a:extLst>
          </p:cNvPr>
          <p:cNvSpPr/>
          <p:nvPr/>
        </p:nvSpPr>
        <p:spPr>
          <a:xfrm>
            <a:off x="10215556" y="5064764"/>
            <a:ext cx="19236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 “.format(var..)</a:t>
            </a:r>
          </a:p>
        </p:txBody>
      </p:sp>
      <p:cxnSp>
        <p:nvCxnSpPr>
          <p:cNvPr id="20" name="Elbow Connector 19">
            <a:extLst>
              <a:ext uri="{FF2B5EF4-FFF2-40B4-BE49-F238E27FC236}">
                <a16:creationId xmlns:a16="http://schemas.microsoft.com/office/drawing/2014/main" id="{1095AF1D-B704-AE50-610B-F8EF95F3A393}"/>
              </a:ext>
            </a:extLst>
          </p:cNvPr>
          <p:cNvCxnSpPr>
            <a:cxnSpLocks/>
            <a:stCxn id="18" idx="2"/>
            <a:endCxn id="6" idx="0"/>
          </p:cNvCxnSpPr>
          <p:nvPr/>
        </p:nvCxnSpPr>
        <p:spPr>
          <a:xfrm rot="5400000">
            <a:off x="9237170" y="5153566"/>
            <a:ext cx="982974" cy="569955"/>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29455092-CF6B-EEE8-45D9-FBDE1C3BEBA0}"/>
              </a:ext>
            </a:extLst>
          </p:cNvPr>
          <p:cNvCxnSpPr>
            <a:cxnSpLocks/>
            <a:stCxn id="19" idx="2"/>
            <a:endCxn id="6" idx="0"/>
          </p:cNvCxnSpPr>
          <p:nvPr/>
        </p:nvCxnSpPr>
        <p:spPr>
          <a:xfrm rot="5400000">
            <a:off x="10046632" y="4799269"/>
            <a:ext cx="527809" cy="1733713"/>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13BA66AF-59B8-E835-0C7C-D028BDF2186C}"/>
              </a:ext>
            </a:extLst>
          </p:cNvPr>
          <p:cNvCxnSpPr>
            <a:cxnSpLocks/>
            <a:stCxn id="7" idx="4"/>
            <a:endCxn id="17" idx="3"/>
          </p:cNvCxnSpPr>
          <p:nvPr/>
        </p:nvCxnSpPr>
        <p:spPr>
          <a:xfrm rot="5400000">
            <a:off x="9090873" y="4372382"/>
            <a:ext cx="173857" cy="37201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694022A2-7498-C4DC-E6AF-95432F7B6B03}"/>
              </a:ext>
            </a:extLst>
          </p:cNvPr>
          <p:cNvCxnSpPr>
            <a:cxnSpLocks/>
            <a:stCxn id="7" idx="6"/>
            <a:endCxn id="18" idx="0"/>
          </p:cNvCxnSpPr>
          <p:nvPr/>
        </p:nvCxnSpPr>
        <p:spPr>
          <a:xfrm>
            <a:off x="9775693" y="4291847"/>
            <a:ext cx="237941" cy="31775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5F3C9D6A-6FD6-0F03-FA3E-374756AF6290}"/>
              </a:ext>
            </a:extLst>
          </p:cNvPr>
          <p:cNvCxnSpPr>
            <a:cxnSpLocks/>
            <a:stCxn id="7" idx="6"/>
            <a:endCxn id="19" idx="0"/>
          </p:cNvCxnSpPr>
          <p:nvPr/>
        </p:nvCxnSpPr>
        <p:spPr>
          <a:xfrm>
            <a:off x="9775693" y="4291847"/>
            <a:ext cx="1401699" cy="77291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09C66A-7B7A-6356-9C78-B3B09547097A}"/>
              </a:ext>
            </a:extLst>
          </p:cNvPr>
          <p:cNvSpPr txBox="1"/>
          <p:nvPr/>
        </p:nvSpPr>
        <p:spPr>
          <a:xfrm>
            <a:off x="9096454" y="6509205"/>
            <a:ext cx="1104745" cy="369332"/>
          </a:xfrm>
          <a:prstGeom prst="rect">
            <a:avLst/>
          </a:prstGeom>
          <a:noFill/>
        </p:spPr>
        <p:txBody>
          <a:bodyPr wrap="square">
            <a:spAutoFit/>
          </a:bodyPr>
          <a:lstStyle/>
          <a:p>
            <a:r>
              <a:rPr lang="en-US" i="1" dirty="0"/>
              <a:t>“ “, \t, \n</a:t>
            </a:r>
            <a:endParaRPr lang="en-US" dirty="0"/>
          </a:p>
        </p:txBody>
      </p:sp>
      <p:sp>
        <p:nvSpPr>
          <p:cNvPr id="26" name="TextBox 25">
            <a:extLst>
              <a:ext uri="{FF2B5EF4-FFF2-40B4-BE49-F238E27FC236}">
                <a16:creationId xmlns:a16="http://schemas.microsoft.com/office/drawing/2014/main" id="{49C8FF01-D040-0E30-44B3-673F1EFFE940}"/>
              </a:ext>
            </a:extLst>
          </p:cNvPr>
          <p:cNvSpPr txBox="1"/>
          <p:nvPr/>
        </p:nvSpPr>
        <p:spPr>
          <a:xfrm>
            <a:off x="11326295" y="4504074"/>
            <a:ext cx="664029" cy="369332"/>
          </a:xfrm>
          <a:prstGeom prst="rect">
            <a:avLst/>
          </a:prstGeom>
          <a:noFill/>
        </p:spPr>
        <p:txBody>
          <a:bodyPr wrap="square">
            <a:spAutoFit/>
          </a:bodyPr>
          <a:lstStyle/>
          <a:p>
            <a:r>
              <a:rPr lang="en-US" i="1" dirty="0"/>
              <a:t>:.#f</a:t>
            </a:r>
            <a:endParaRPr lang="en-US" dirty="0"/>
          </a:p>
        </p:txBody>
      </p:sp>
      <p:sp>
        <p:nvSpPr>
          <p:cNvPr id="27" name="TextBox 26">
            <a:extLst>
              <a:ext uri="{FF2B5EF4-FFF2-40B4-BE49-F238E27FC236}">
                <a16:creationId xmlns:a16="http://schemas.microsoft.com/office/drawing/2014/main" id="{D1886707-161B-73F5-AAB0-9FD08FDC93C5}"/>
              </a:ext>
            </a:extLst>
          </p:cNvPr>
          <p:cNvSpPr txBox="1"/>
          <p:nvPr/>
        </p:nvSpPr>
        <p:spPr>
          <a:xfrm>
            <a:off x="8066314" y="751113"/>
            <a:ext cx="3085853" cy="1200329"/>
          </a:xfrm>
          <a:prstGeom prst="rect">
            <a:avLst/>
          </a:prstGeom>
          <a:solidFill>
            <a:srgbClr val="C00000"/>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tx1"/>
                </a:solidFill>
              </a:rPr>
              <a:t>Every time you use the print function put it in a </a:t>
            </a:r>
            <a:r>
              <a:rPr lang="en-US" dirty="0" err="1">
                <a:solidFill>
                  <a:schemeClr val="tx1"/>
                </a:solidFill>
              </a:rPr>
              <a:t>displayFunction</a:t>
            </a:r>
            <a:r>
              <a:rPr lang="en-US" dirty="0">
                <a:solidFill>
                  <a:schemeClr val="tx1"/>
                </a:solidFill>
              </a:rPr>
              <a:t>() and pass in 1 or 2 parameters.</a:t>
            </a:r>
          </a:p>
        </p:txBody>
      </p:sp>
    </p:spTree>
    <p:extLst>
      <p:ext uri="{BB962C8B-B14F-4D97-AF65-F5344CB8AC3E}">
        <p14:creationId xmlns:p14="http://schemas.microsoft.com/office/powerpoint/2010/main" val="3735655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19773-8A9F-0FD2-5491-A5F5C26F6B91}"/>
              </a:ext>
            </a:extLst>
          </p:cNvPr>
          <p:cNvSpPr>
            <a:spLocks noGrp="1"/>
          </p:cNvSpPr>
          <p:nvPr>
            <p:ph type="title"/>
          </p:nvPr>
        </p:nvSpPr>
        <p:spPr/>
        <p:txBody>
          <a:bodyPr/>
          <a:lstStyle/>
          <a:p>
            <a:r>
              <a:rPr lang="en-US" dirty="0"/>
              <a:t>Logic Operators</a:t>
            </a:r>
          </a:p>
        </p:txBody>
      </p:sp>
      <p:sp>
        <p:nvSpPr>
          <p:cNvPr id="3" name="Content Placeholder 2">
            <a:extLst>
              <a:ext uri="{FF2B5EF4-FFF2-40B4-BE49-F238E27FC236}">
                <a16:creationId xmlns:a16="http://schemas.microsoft.com/office/drawing/2014/main" id="{A0D2CC5B-690C-2521-C551-344ED08DF967}"/>
              </a:ext>
            </a:extLst>
          </p:cNvPr>
          <p:cNvSpPr>
            <a:spLocks noGrp="1"/>
          </p:cNvSpPr>
          <p:nvPr>
            <p:ph idx="1"/>
          </p:nvPr>
        </p:nvSpPr>
        <p:spPr/>
        <p:txBody>
          <a:bodyPr>
            <a:normAutofit fontScale="77500" lnSpcReduction="20000"/>
          </a:bodyPr>
          <a:lstStyle/>
          <a:p>
            <a:r>
              <a:rPr lang="en-US" dirty="0"/>
              <a:t>Besides int/float/string variable value types, we also have Boolean.</a:t>
            </a:r>
          </a:p>
          <a:p>
            <a:r>
              <a:rPr lang="en-US" dirty="0"/>
              <a:t>A </a:t>
            </a:r>
            <a:r>
              <a:rPr lang="en-US" dirty="0" err="1"/>
              <a:t>boolean</a:t>
            </a:r>
            <a:r>
              <a:rPr lang="en-US" dirty="0"/>
              <a:t> has only two values: True and False</a:t>
            </a:r>
          </a:p>
          <a:p>
            <a:pPr lvl="1"/>
            <a:r>
              <a:rPr lang="en-US" dirty="0"/>
              <a:t>Typically False is 0, and every other value is True</a:t>
            </a:r>
          </a:p>
          <a:p>
            <a:endParaRPr lang="en-US" dirty="0"/>
          </a:p>
          <a:p>
            <a:r>
              <a:rPr lang="en-US" dirty="0"/>
              <a:t>There are specific operators that we use with Booleans</a:t>
            </a:r>
          </a:p>
          <a:p>
            <a:pPr lvl="1"/>
            <a:r>
              <a:rPr lang="en-US" dirty="0"/>
              <a:t>== 	compare two values/variables to see if they are equal</a:t>
            </a:r>
          </a:p>
          <a:p>
            <a:pPr lvl="1"/>
            <a:r>
              <a:rPr lang="en-US" dirty="0"/>
              <a:t>&lt; 		compare two values/variables to see if the 1</a:t>
            </a:r>
            <a:r>
              <a:rPr lang="en-US" baseline="30000" dirty="0"/>
              <a:t>st</a:t>
            </a:r>
            <a:r>
              <a:rPr lang="en-US" dirty="0"/>
              <a:t> is less than the 2</a:t>
            </a:r>
            <a:r>
              <a:rPr lang="en-US" baseline="30000" dirty="0"/>
              <a:t>nd</a:t>
            </a:r>
            <a:r>
              <a:rPr lang="en-US" dirty="0"/>
              <a:t> </a:t>
            </a:r>
          </a:p>
          <a:p>
            <a:pPr lvl="1"/>
            <a:r>
              <a:rPr lang="en-US" dirty="0"/>
              <a:t>&gt;	 	compare two values/variables to see if the 1</a:t>
            </a:r>
            <a:r>
              <a:rPr lang="en-US" baseline="30000" dirty="0"/>
              <a:t>st</a:t>
            </a:r>
            <a:r>
              <a:rPr lang="en-US" dirty="0"/>
              <a:t> is greater than the 2</a:t>
            </a:r>
            <a:r>
              <a:rPr lang="en-US" baseline="30000" dirty="0"/>
              <a:t>nd</a:t>
            </a:r>
            <a:r>
              <a:rPr lang="en-US" dirty="0"/>
              <a:t> </a:t>
            </a:r>
          </a:p>
          <a:p>
            <a:pPr lvl="1"/>
            <a:r>
              <a:rPr lang="en-US" dirty="0"/>
              <a:t>&lt;= 	1</a:t>
            </a:r>
            <a:r>
              <a:rPr lang="en-US" baseline="30000" dirty="0"/>
              <a:t>st</a:t>
            </a:r>
            <a:r>
              <a:rPr lang="en-US" dirty="0"/>
              <a:t> is less than and equal to the 2</a:t>
            </a:r>
            <a:r>
              <a:rPr lang="en-US" baseline="30000" dirty="0"/>
              <a:t>nd</a:t>
            </a:r>
            <a:r>
              <a:rPr lang="en-US" dirty="0"/>
              <a:t> </a:t>
            </a:r>
          </a:p>
          <a:p>
            <a:pPr lvl="1"/>
            <a:r>
              <a:rPr lang="en-US" dirty="0"/>
              <a:t>&gt;=	1</a:t>
            </a:r>
            <a:r>
              <a:rPr lang="en-US" baseline="30000" dirty="0"/>
              <a:t>st</a:t>
            </a:r>
            <a:r>
              <a:rPr lang="en-US" dirty="0"/>
              <a:t> is greater than and equal to 2</a:t>
            </a:r>
            <a:r>
              <a:rPr lang="en-US" baseline="30000" dirty="0"/>
              <a:t>nd</a:t>
            </a:r>
            <a:r>
              <a:rPr lang="en-US" dirty="0"/>
              <a:t> </a:t>
            </a:r>
          </a:p>
          <a:p>
            <a:pPr lvl="1"/>
            <a:r>
              <a:rPr lang="en-US" dirty="0"/>
              <a:t>!		Changes true to false, and false to true</a:t>
            </a:r>
          </a:p>
          <a:p>
            <a:r>
              <a:rPr lang="en-US" dirty="0"/>
              <a:t>We also can do multiple comparisons with</a:t>
            </a:r>
          </a:p>
          <a:p>
            <a:pPr lvl="1"/>
            <a:r>
              <a:rPr lang="en-US" dirty="0"/>
              <a:t>and	Compares two sets of operators to see if both are true, then </a:t>
            </a:r>
            <a:r>
              <a:rPr lang="en-US"/>
              <a:t>it returns </a:t>
            </a:r>
            <a:r>
              <a:rPr lang="en-US" dirty="0"/>
              <a:t>true, else false</a:t>
            </a:r>
          </a:p>
          <a:p>
            <a:pPr lvl="1"/>
            <a:r>
              <a:rPr lang="en-US" dirty="0"/>
              <a:t>or 	Compares two sets of operators to see if both are false, then it returns false, else true</a:t>
            </a:r>
          </a:p>
        </p:txBody>
      </p:sp>
      <p:sp>
        <p:nvSpPr>
          <p:cNvPr id="4" name="TextBox 3">
            <a:extLst>
              <a:ext uri="{FF2B5EF4-FFF2-40B4-BE49-F238E27FC236}">
                <a16:creationId xmlns:a16="http://schemas.microsoft.com/office/drawing/2014/main" id="{7DAD02E8-009C-7D1C-B611-1F0FA7A889EA}"/>
              </a:ext>
            </a:extLst>
          </p:cNvPr>
          <p:cNvSpPr txBox="1"/>
          <p:nvPr/>
        </p:nvSpPr>
        <p:spPr>
          <a:xfrm>
            <a:off x="8066314" y="751113"/>
            <a:ext cx="3085853" cy="923330"/>
          </a:xfrm>
          <a:prstGeom prst="rect">
            <a:avLst/>
          </a:prstGeom>
          <a:solidFill>
            <a:srgbClr val="C00000"/>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tx1"/>
                </a:solidFill>
              </a:rPr>
              <a:t>This are functions also…</a:t>
            </a:r>
          </a:p>
          <a:p>
            <a:r>
              <a:rPr lang="en-US" dirty="0">
                <a:solidFill>
                  <a:schemeClr val="tx1"/>
                </a:solidFill>
              </a:rPr>
              <a:t>Input: 2 values</a:t>
            </a:r>
          </a:p>
          <a:p>
            <a:r>
              <a:rPr lang="en-US" dirty="0">
                <a:solidFill>
                  <a:schemeClr val="tx1"/>
                </a:solidFill>
              </a:rPr>
              <a:t>Output: True/False</a:t>
            </a:r>
          </a:p>
        </p:txBody>
      </p:sp>
    </p:spTree>
    <p:extLst>
      <p:ext uri="{BB962C8B-B14F-4D97-AF65-F5344CB8AC3E}">
        <p14:creationId xmlns:p14="http://schemas.microsoft.com/office/powerpoint/2010/main" val="432376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9690-92C9-9E77-8992-E1923B7D0B9F}"/>
              </a:ext>
            </a:extLst>
          </p:cNvPr>
          <p:cNvSpPr>
            <a:spLocks noGrp="1"/>
          </p:cNvSpPr>
          <p:nvPr>
            <p:ph type="title"/>
          </p:nvPr>
        </p:nvSpPr>
        <p:spPr/>
        <p:txBody>
          <a:bodyPr/>
          <a:lstStyle/>
          <a:p>
            <a:r>
              <a:rPr lang="en-US" dirty="0"/>
              <a:t>Flow control</a:t>
            </a:r>
          </a:p>
        </p:txBody>
      </p:sp>
      <p:sp>
        <p:nvSpPr>
          <p:cNvPr id="3" name="Content Placeholder 2">
            <a:extLst>
              <a:ext uri="{FF2B5EF4-FFF2-40B4-BE49-F238E27FC236}">
                <a16:creationId xmlns:a16="http://schemas.microsoft.com/office/drawing/2014/main" id="{4ED86966-AA77-CFF0-C139-D5280FDD86EF}"/>
              </a:ext>
            </a:extLst>
          </p:cNvPr>
          <p:cNvSpPr>
            <a:spLocks noGrp="1"/>
          </p:cNvSpPr>
          <p:nvPr>
            <p:ph idx="1"/>
          </p:nvPr>
        </p:nvSpPr>
        <p:spPr/>
        <p:txBody>
          <a:bodyPr>
            <a:normAutofit fontScale="77500" lnSpcReduction="20000"/>
          </a:bodyPr>
          <a:lstStyle/>
          <a:p>
            <a:r>
              <a:rPr lang="en-US" dirty="0"/>
              <a:t>There are two different types of flow control:</a:t>
            </a:r>
          </a:p>
          <a:p>
            <a:pPr lvl="1"/>
            <a:r>
              <a:rPr lang="en-US" dirty="0"/>
              <a:t>Branching of code	if/</a:t>
            </a:r>
            <a:r>
              <a:rPr lang="en-US" dirty="0" err="1"/>
              <a:t>elif</a:t>
            </a:r>
            <a:r>
              <a:rPr lang="en-US" dirty="0"/>
              <a:t>/else statements</a:t>
            </a:r>
          </a:p>
          <a:p>
            <a:pPr lvl="1"/>
            <a:r>
              <a:rPr lang="en-US" dirty="0"/>
              <a:t>Loops			foreach/while</a:t>
            </a:r>
          </a:p>
          <a:p>
            <a:pPr lvl="1"/>
            <a:endParaRPr lang="en-US" dirty="0"/>
          </a:p>
          <a:p>
            <a:r>
              <a:rPr lang="en-US" dirty="0"/>
              <a:t>Branching</a:t>
            </a:r>
          </a:p>
          <a:p>
            <a:pPr lvl="1"/>
            <a:r>
              <a:rPr lang="en-US" dirty="0"/>
              <a:t>If/</a:t>
            </a:r>
            <a:r>
              <a:rPr lang="en-US" dirty="0" err="1"/>
              <a:t>elif</a:t>
            </a:r>
            <a:r>
              <a:rPr lang="en-US" dirty="0"/>
              <a:t>/else provide two different paths in the code. </a:t>
            </a:r>
          </a:p>
          <a:p>
            <a:pPr lvl="2"/>
            <a:r>
              <a:rPr lang="en-US" dirty="0"/>
              <a:t>If statement is used for single deviation</a:t>
            </a:r>
          </a:p>
          <a:p>
            <a:pPr lvl="3"/>
            <a:r>
              <a:rPr lang="en-US" dirty="0"/>
              <a:t>If </a:t>
            </a:r>
            <a:r>
              <a:rPr lang="en-US" dirty="0" err="1"/>
              <a:t>boolean</a:t>
            </a:r>
            <a:r>
              <a:rPr lang="en-US" dirty="0"/>
              <a:t>:</a:t>
            </a:r>
          </a:p>
          <a:p>
            <a:pPr lvl="2"/>
            <a:r>
              <a:rPr lang="en-US" dirty="0"/>
              <a:t>If/else is used for two options or one variable range. </a:t>
            </a:r>
          </a:p>
          <a:p>
            <a:pPr lvl="2"/>
            <a:r>
              <a:rPr lang="en-US" dirty="0"/>
              <a:t>If/</a:t>
            </a:r>
            <a:r>
              <a:rPr lang="en-US" dirty="0" err="1"/>
              <a:t>elif</a:t>
            </a:r>
            <a:r>
              <a:rPr lang="en-US" dirty="0"/>
              <a:t>/else is used for two or more options or multiple variable comparisons</a:t>
            </a:r>
          </a:p>
          <a:p>
            <a:r>
              <a:rPr lang="en-US" dirty="0"/>
              <a:t>Loops</a:t>
            </a:r>
          </a:p>
          <a:p>
            <a:pPr lvl="1"/>
            <a:r>
              <a:rPr lang="en-US" dirty="0"/>
              <a:t>Foreach loop is used to iterate through lists and lines in a file</a:t>
            </a:r>
          </a:p>
          <a:p>
            <a:pPr lvl="2"/>
            <a:r>
              <a:rPr lang="en-US" dirty="0"/>
              <a:t>i.e. for </a:t>
            </a:r>
            <a:r>
              <a:rPr lang="en-US" dirty="0" err="1"/>
              <a:t>single_value</a:t>
            </a:r>
            <a:r>
              <a:rPr lang="en-US" dirty="0"/>
              <a:t> in </a:t>
            </a:r>
            <a:r>
              <a:rPr lang="en-US" dirty="0" err="1"/>
              <a:t>list_of_values</a:t>
            </a:r>
            <a:endParaRPr lang="en-US" dirty="0"/>
          </a:p>
          <a:p>
            <a:pPr lvl="1"/>
            <a:r>
              <a:rPr lang="en-US" dirty="0"/>
              <a:t>While loops are used when you don’t know how many types you will loop until a condition is met. </a:t>
            </a:r>
          </a:p>
          <a:p>
            <a:pPr lvl="2"/>
            <a:r>
              <a:rPr lang="en-US" dirty="0"/>
              <a:t>i.e. while Boolean: </a:t>
            </a:r>
          </a:p>
          <a:p>
            <a:pPr lvl="1"/>
            <a:endParaRPr lang="en-US" dirty="0"/>
          </a:p>
        </p:txBody>
      </p:sp>
      <p:sp>
        <p:nvSpPr>
          <p:cNvPr id="4" name="TextBox 3">
            <a:extLst>
              <a:ext uri="{FF2B5EF4-FFF2-40B4-BE49-F238E27FC236}">
                <a16:creationId xmlns:a16="http://schemas.microsoft.com/office/drawing/2014/main" id="{F7770CFD-D060-5883-21EC-A8479C1877EB}"/>
              </a:ext>
            </a:extLst>
          </p:cNvPr>
          <p:cNvSpPr txBox="1"/>
          <p:nvPr/>
        </p:nvSpPr>
        <p:spPr>
          <a:xfrm>
            <a:off x="7892143" y="3156856"/>
            <a:ext cx="3085853" cy="923330"/>
          </a:xfrm>
          <a:prstGeom prst="rect">
            <a:avLst/>
          </a:prstGeom>
          <a:solidFill>
            <a:srgbClr val="C00000"/>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tx1"/>
                </a:solidFill>
              </a:rPr>
              <a:t>These are also functions:</a:t>
            </a:r>
          </a:p>
          <a:p>
            <a:r>
              <a:rPr lang="en-US" dirty="0">
                <a:solidFill>
                  <a:schemeClr val="tx1"/>
                </a:solidFill>
              </a:rPr>
              <a:t>Input: True/False</a:t>
            </a:r>
          </a:p>
          <a:p>
            <a:r>
              <a:rPr lang="en-US" dirty="0">
                <a:solidFill>
                  <a:schemeClr val="tx1"/>
                </a:solidFill>
              </a:rPr>
              <a:t>Output: Scoped Indented code</a:t>
            </a:r>
          </a:p>
        </p:txBody>
      </p:sp>
      <p:sp>
        <p:nvSpPr>
          <p:cNvPr id="5" name="TextBox 4">
            <a:extLst>
              <a:ext uri="{FF2B5EF4-FFF2-40B4-BE49-F238E27FC236}">
                <a16:creationId xmlns:a16="http://schemas.microsoft.com/office/drawing/2014/main" id="{A7B83663-BBE6-7A7C-B772-EEAD7A18CEA9}"/>
              </a:ext>
            </a:extLst>
          </p:cNvPr>
          <p:cNvSpPr txBox="1"/>
          <p:nvPr/>
        </p:nvSpPr>
        <p:spPr>
          <a:xfrm>
            <a:off x="1545770" y="5934670"/>
            <a:ext cx="8599715" cy="923330"/>
          </a:xfrm>
          <a:prstGeom prst="rect">
            <a:avLst/>
          </a:prstGeom>
          <a:solidFill>
            <a:srgbClr val="C00000"/>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tx1"/>
                </a:solidFill>
              </a:rPr>
              <a:t>When to use for vs while:</a:t>
            </a:r>
          </a:p>
          <a:p>
            <a:r>
              <a:rPr lang="en-US" dirty="0">
                <a:solidFill>
                  <a:schemeClr val="tx1"/>
                </a:solidFill>
              </a:rPr>
              <a:t>For: 0…n – when you know the end (n), i.e. data structures like list and dictionaries, files</a:t>
            </a:r>
          </a:p>
          <a:p>
            <a:r>
              <a:rPr lang="en-US" dirty="0">
                <a:solidFill>
                  <a:schemeClr val="tx1"/>
                </a:solidFill>
              </a:rPr>
              <a:t>While: 0…n – when you don’t know the end i.e. getting prompt from user.</a:t>
            </a:r>
          </a:p>
        </p:txBody>
      </p:sp>
    </p:spTree>
    <p:extLst>
      <p:ext uri="{BB962C8B-B14F-4D97-AF65-F5344CB8AC3E}">
        <p14:creationId xmlns:p14="http://schemas.microsoft.com/office/powerpoint/2010/main" val="296645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DE074-9919-A0EA-85DE-07AD9C28F46B}"/>
              </a:ext>
            </a:extLst>
          </p:cNvPr>
          <p:cNvSpPr>
            <a:spLocks noGrp="1"/>
          </p:cNvSpPr>
          <p:nvPr>
            <p:ph type="title"/>
          </p:nvPr>
        </p:nvSpPr>
        <p:spPr/>
        <p:txBody>
          <a:bodyPr/>
          <a:lstStyle/>
          <a:p>
            <a:r>
              <a:rPr lang="en-US" dirty="0"/>
              <a:t>Files</a:t>
            </a:r>
          </a:p>
        </p:txBody>
      </p:sp>
      <p:sp>
        <p:nvSpPr>
          <p:cNvPr id="3" name="Content Placeholder 2">
            <a:extLst>
              <a:ext uri="{FF2B5EF4-FFF2-40B4-BE49-F238E27FC236}">
                <a16:creationId xmlns:a16="http://schemas.microsoft.com/office/drawing/2014/main" id="{4D7144D6-1291-0EB9-E003-CE6EF405B08F}"/>
              </a:ext>
            </a:extLst>
          </p:cNvPr>
          <p:cNvSpPr>
            <a:spLocks noGrp="1"/>
          </p:cNvSpPr>
          <p:nvPr>
            <p:ph idx="1"/>
          </p:nvPr>
        </p:nvSpPr>
        <p:spPr>
          <a:xfrm>
            <a:off x="838200" y="1776412"/>
            <a:ext cx="6651171" cy="4716463"/>
          </a:xfrm>
        </p:spPr>
        <p:txBody>
          <a:bodyPr>
            <a:normAutofit fontScale="70000" lnSpcReduction="20000"/>
          </a:bodyPr>
          <a:lstStyle/>
          <a:p>
            <a:r>
              <a:rPr lang="en-US" dirty="0"/>
              <a:t>Two types of files:</a:t>
            </a:r>
          </a:p>
          <a:p>
            <a:pPr lvl="1"/>
            <a:r>
              <a:rPr lang="en-US" dirty="0"/>
              <a:t>Text – ASCII letters only, file type: *.txt</a:t>
            </a:r>
          </a:p>
          <a:p>
            <a:pPr lvl="1"/>
            <a:r>
              <a:rPr lang="en-US" dirty="0"/>
              <a:t>Binary – most every other file, *.doc, *mov</a:t>
            </a:r>
          </a:p>
          <a:p>
            <a:r>
              <a:rPr lang="en-US" dirty="0"/>
              <a:t>Python uses</a:t>
            </a:r>
          </a:p>
          <a:p>
            <a:pPr lvl="1"/>
            <a:r>
              <a:rPr lang="en-US" dirty="0"/>
              <a:t>With in scope (no indentation)</a:t>
            </a:r>
          </a:p>
          <a:p>
            <a:pPr lvl="2"/>
            <a:r>
              <a:rPr lang="en-US" dirty="0"/>
              <a:t>Var = open(&lt;file&gt;, &lt;mode&gt;)</a:t>
            </a:r>
          </a:p>
          <a:p>
            <a:pPr lvl="1"/>
            <a:r>
              <a:rPr lang="en-US" dirty="0"/>
              <a:t>Creating new scope (indentation)</a:t>
            </a:r>
          </a:p>
          <a:p>
            <a:pPr lvl="2"/>
            <a:r>
              <a:rPr lang="en-US" dirty="0"/>
              <a:t>with open (&lt;file&gt;, &lt;mode&gt;) as var</a:t>
            </a:r>
          </a:p>
          <a:p>
            <a:pPr lvl="1"/>
            <a:r>
              <a:rPr lang="en-US" dirty="0"/>
              <a:t>Where:</a:t>
            </a:r>
          </a:p>
          <a:p>
            <a:pPr lvl="2"/>
            <a:r>
              <a:rPr lang="en-US" dirty="0"/>
              <a:t>&lt;file&gt; is a string with just the filename (*.*) if in the same directory, or specific </a:t>
            </a:r>
            <a:r>
              <a:rPr lang="en-US" dirty="0" err="1"/>
              <a:t>directoy</a:t>
            </a:r>
            <a:r>
              <a:rPr lang="en-US" dirty="0"/>
              <a:t> relative or absolute (</a:t>
            </a:r>
            <a:r>
              <a:rPr lang="en-US" dirty="0" err="1"/>
              <a:t>dir</a:t>
            </a:r>
            <a:r>
              <a:rPr lang="en-US" dirty="0"/>
              <a:t>/*.*)</a:t>
            </a:r>
          </a:p>
          <a:p>
            <a:pPr lvl="2"/>
            <a:r>
              <a:rPr lang="en-US" dirty="0"/>
              <a:t>&lt;mode&gt; is how the file will be open.  r – read only, w– write/override only, a – write/append, + - read/write, b– binary, t - text</a:t>
            </a:r>
          </a:p>
          <a:p>
            <a:pPr lvl="2"/>
            <a:r>
              <a:rPr lang="en-US" dirty="0"/>
              <a:t>Var stores a reference to an object of the file within python. You can call methods with var much like you do with strings, lists, and dictionaries.</a:t>
            </a:r>
          </a:p>
          <a:p>
            <a:r>
              <a:rPr lang="en-US" dirty="0"/>
              <a:t>Typical uses are to read lines from a file like you would a list.</a:t>
            </a:r>
          </a:p>
          <a:p>
            <a:pPr lvl="1"/>
            <a:r>
              <a:rPr lang="en-US" dirty="0"/>
              <a:t>Remember, reading or writing to a file, values need to be converted from or to a string, much like Input/Print.</a:t>
            </a:r>
          </a:p>
          <a:p>
            <a:pPr lvl="2"/>
            <a:endParaRPr lang="en-US" dirty="0"/>
          </a:p>
        </p:txBody>
      </p:sp>
      <p:pic>
        <p:nvPicPr>
          <p:cNvPr id="1026" name="Picture 2" descr="File | What is File - javatpoint">
            <a:extLst>
              <a:ext uri="{FF2B5EF4-FFF2-40B4-BE49-F238E27FC236}">
                <a16:creationId xmlns:a16="http://schemas.microsoft.com/office/drawing/2014/main" id="{3C58CBC6-071C-D1C9-39FD-D4549DF8E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5469" y="266474"/>
            <a:ext cx="2236360" cy="169068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File to create, write, read and append in c ~ whereisstuff">
            <a:extLst>
              <a:ext uri="{FF2B5EF4-FFF2-40B4-BE49-F238E27FC236}">
                <a16:creationId xmlns:a16="http://schemas.microsoft.com/office/drawing/2014/main" id="{83D7A6C2-B67B-BAD9-DDB3-B58C5FBA9F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3513" y="71211"/>
            <a:ext cx="2852779" cy="25642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C12818B-FB52-095F-A77E-8ECF65455F80}"/>
              </a:ext>
            </a:extLst>
          </p:cNvPr>
          <p:cNvSpPr txBox="1"/>
          <p:nvPr/>
        </p:nvSpPr>
        <p:spPr>
          <a:xfrm>
            <a:off x="6029744" y="282803"/>
            <a:ext cx="3085853" cy="2308324"/>
          </a:xfrm>
          <a:prstGeom prst="rect">
            <a:avLst/>
          </a:prstGeom>
          <a:solidFill>
            <a:srgbClr val="C00000"/>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tx1"/>
                </a:solidFill>
              </a:rPr>
              <a:t>You guessed it,</a:t>
            </a:r>
          </a:p>
          <a:p>
            <a:r>
              <a:rPr lang="en-US" dirty="0">
                <a:solidFill>
                  <a:schemeClr val="tx1"/>
                </a:solidFill>
              </a:rPr>
              <a:t>When you use open</a:t>
            </a:r>
          </a:p>
          <a:p>
            <a:r>
              <a:rPr lang="en-US" dirty="0">
                <a:solidFill>
                  <a:schemeClr val="tx1"/>
                </a:solidFill>
              </a:rPr>
              <a:t>And read/print you will put it in a function. </a:t>
            </a:r>
          </a:p>
          <a:p>
            <a:r>
              <a:rPr lang="en-US" dirty="0" err="1">
                <a:solidFill>
                  <a:schemeClr val="tx1"/>
                </a:solidFill>
              </a:rPr>
              <a:t>ReadFunction</a:t>
            </a:r>
            <a:r>
              <a:rPr lang="en-US" dirty="0">
                <a:solidFill>
                  <a:schemeClr val="tx1"/>
                </a:solidFill>
              </a:rPr>
              <a:t>: return a list or dictionary </a:t>
            </a:r>
          </a:p>
          <a:p>
            <a:r>
              <a:rPr lang="en-US" dirty="0" err="1">
                <a:solidFill>
                  <a:schemeClr val="tx1"/>
                </a:solidFill>
              </a:rPr>
              <a:t>WriteFunction</a:t>
            </a:r>
            <a:r>
              <a:rPr lang="en-US" dirty="0">
                <a:solidFill>
                  <a:schemeClr val="tx1"/>
                </a:solidFill>
              </a:rPr>
              <a:t>: takes a variables or data structures</a:t>
            </a:r>
          </a:p>
        </p:txBody>
      </p:sp>
      <p:sp>
        <p:nvSpPr>
          <p:cNvPr id="7" name="TextBox 6">
            <a:extLst>
              <a:ext uri="{FF2B5EF4-FFF2-40B4-BE49-F238E27FC236}">
                <a16:creationId xmlns:a16="http://schemas.microsoft.com/office/drawing/2014/main" id="{8B5CD0A7-73DF-FC92-4393-E14233C1B266}"/>
              </a:ext>
            </a:extLst>
          </p:cNvPr>
          <p:cNvSpPr txBox="1"/>
          <p:nvPr/>
        </p:nvSpPr>
        <p:spPr>
          <a:xfrm>
            <a:off x="5830955" y="2689778"/>
            <a:ext cx="4477816"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solidFill>
                  <a:srgbClr val="000000"/>
                </a:solidFill>
                <a:effectLst/>
              </a:rPr>
              <a:t>f = </a:t>
            </a:r>
            <a:r>
              <a:rPr lang="en-US" dirty="0">
                <a:solidFill>
                  <a:srgbClr val="0000CD"/>
                </a:solidFill>
                <a:effectLst/>
              </a:rPr>
              <a:t>open</a:t>
            </a:r>
            <a:r>
              <a:rPr lang="en-US" dirty="0">
                <a:solidFill>
                  <a:srgbClr val="000000"/>
                </a:solidFill>
                <a:effectLst/>
              </a:rPr>
              <a:t>(</a:t>
            </a:r>
            <a:r>
              <a:rPr lang="en-US" dirty="0">
                <a:solidFill>
                  <a:srgbClr val="A52A2A"/>
                </a:solidFill>
                <a:effectLst/>
              </a:rPr>
              <a:t>"demofile2.txt"</a:t>
            </a:r>
            <a:r>
              <a:rPr lang="en-US" dirty="0">
                <a:solidFill>
                  <a:srgbClr val="000000"/>
                </a:solidFill>
                <a:effectLst/>
              </a:rPr>
              <a:t>, </a:t>
            </a:r>
            <a:r>
              <a:rPr lang="en-US" dirty="0">
                <a:solidFill>
                  <a:srgbClr val="A52A2A"/>
                </a:solidFill>
                <a:effectLst/>
              </a:rPr>
              <a:t>"a"</a:t>
            </a:r>
            <a:r>
              <a:rPr lang="en-US" dirty="0">
                <a:solidFill>
                  <a:srgbClr val="000000"/>
                </a:solidFill>
                <a:effectLst/>
              </a:rPr>
              <a:t>)</a:t>
            </a:r>
            <a:br>
              <a:rPr lang="en-US" dirty="0">
                <a:solidFill>
                  <a:srgbClr val="000000"/>
                </a:solidFill>
                <a:effectLst/>
              </a:rPr>
            </a:br>
            <a:r>
              <a:rPr lang="en-US" dirty="0" err="1">
                <a:solidFill>
                  <a:srgbClr val="000000"/>
                </a:solidFill>
                <a:effectLst/>
              </a:rPr>
              <a:t>f.write</a:t>
            </a:r>
            <a:r>
              <a:rPr lang="en-US" dirty="0">
                <a:solidFill>
                  <a:srgbClr val="000000"/>
                </a:solidFill>
                <a:effectLst/>
              </a:rPr>
              <a:t>(</a:t>
            </a:r>
            <a:r>
              <a:rPr lang="en-US" dirty="0">
                <a:solidFill>
                  <a:srgbClr val="A52A2A"/>
                </a:solidFill>
                <a:effectLst/>
              </a:rPr>
              <a:t>"Now the file has more content!"</a:t>
            </a:r>
            <a:r>
              <a:rPr lang="en-US" dirty="0">
                <a:solidFill>
                  <a:srgbClr val="000000"/>
                </a:solidFill>
                <a:effectLst/>
              </a:rPr>
              <a:t>)</a:t>
            </a:r>
            <a:br>
              <a:rPr lang="en-US" dirty="0">
                <a:solidFill>
                  <a:srgbClr val="000000"/>
                </a:solidFill>
                <a:effectLst/>
              </a:rPr>
            </a:br>
            <a:r>
              <a:rPr lang="en-US" dirty="0" err="1">
                <a:solidFill>
                  <a:srgbClr val="000000"/>
                </a:solidFill>
                <a:effectLst/>
              </a:rPr>
              <a:t>f.close</a:t>
            </a:r>
            <a:r>
              <a:rPr lang="en-US" dirty="0">
                <a:solidFill>
                  <a:srgbClr val="000000"/>
                </a:solidFill>
                <a:effectLst/>
              </a:rPr>
              <a:t>()</a:t>
            </a:r>
            <a:endParaRPr lang="en-US" dirty="0"/>
          </a:p>
        </p:txBody>
      </p:sp>
      <p:pic>
        <p:nvPicPr>
          <p:cNvPr id="8" name="Picture 7">
            <a:extLst>
              <a:ext uri="{FF2B5EF4-FFF2-40B4-BE49-F238E27FC236}">
                <a16:creationId xmlns:a16="http://schemas.microsoft.com/office/drawing/2014/main" id="{1FA53C44-CAF7-A931-F9E5-6DF03F6E24FB}"/>
              </a:ext>
            </a:extLst>
          </p:cNvPr>
          <p:cNvPicPr>
            <a:picLocks noChangeAspect="1"/>
          </p:cNvPicPr>
          <p:nvPr/>
        </p:nvPicPr>
        <p:blipFill>
          <a:blip r:embed="rId4"/>
          <a:stretch>
            <a:fillRect/>
          </a:stretch>
        </p:blipFill>
        <p:spPr>
          <a:xfrm>
            <a:off x="7925047" y="3429000"/>
            <a:ext cx="4151245" cy="2581050"/>
          </a:xfrm>
          <a:prstGeom prst="rect">
            <a:avLst/>
          </a:prstGeom>
        </p:spPr>
      </p:pic>
    </p:spTree>
    <p:extLst>
      <p:ext uri="{BB962C8B-B14F-4D97-AF65-F5344CB8AC3E}">
        <p14:creationId xmlns:p14="http://schemas.microsoft.com/office/powerpoint/2010/main" val="9865339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703</TotalTime>
  <Words>4119</Words>
  <Application>Microsoft Macintosh PowerPoint</Application>
  <PresentationFormat>Widescreen</PresentationFormat>
  <Paragraphs>830</Paragraphs>
  <Slides>47</Slides>
  <Notes>21</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Consolas</vt:lpstr>
      <vt:lpstr>Times New Roman</vt:lpstr>
      <vt:lpstr>Office Theme</vt:lpstr>
      <vt:lpstr>CSE 111</vt:lpstr>
      <vt:lpstr>Overview</vt:lpstr>
      <vt:lpstr>Review</vt:lpstr>
      <vt:lpstr>PowerPoint Presentation</vt:lpstr>
      <vt:lpstr>Input</vt:lpstr>
      <vt:lpstr>Strings &amp; Print</vt:lpstr>
      <vt:lpstr>Logic Operators</vt:lpstr>
      <vt:lpstr>Flow control</vt:lpstr>
      <vt:lpstr>Files</vt:lpstr>
      <vt:lpstr>Check your Understanding from last week</vt:lpstr>
      <vt:lpstr>What is a function?</vt:lpstr>
      <vt:lpstr>Types of Functions</vt:lpstr>
      <vt:lpstr>Modules</vt:lpstr>
      <vt:lpstr>Four ways to pass parameters</vt:lpstr>
      <vt:lpstr>PowerPoint Presentation</vt:lpstr>
      <vt:lpstr>Writing Functions</vt:lpstr>
      <vt:lpstr>Example</vt:lpstr>
      <vt:lpstr>main</vt:lpstr>
      <vt:lpstr>PowerPoint Presentation</vt:lpstr>
      <vt:lpstr>Prepare:</vt:lpstr>
      <vt:lpstr>Prepare: Checkpoint 02 Checkpoint: Calling Functions</vt:lpstr>
      <vt:lpstr>PowerPoint Presentation</vt:lpstr>
      <vt:lpstr>PowerPoint Presentation</vt:lpstr>
      <vt:lpstr>PowerPoint Presentation</vt:lpstr>
      <vt:lpstr>PowerPoint Presentation</vt:lpstr>
      <vt:lpstr>02 Team Activity: Calling Functions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L02 Prove: Assignment 02 Prove: Calling Functions</vt:lpstr>
      <vt:lpstr>PowerPoint Presentation</vt:lpstr>
      <vt:lpstr>PowerPoint Presentation</vt:lpstr>
      <vt:lpstr>PowerPoint Presentation</vt:lpstr>
      <vt:lpstr>PowerPoint Presentation</vt:lpstr>
      <vt:lpstr>PowerPoint Presentation</vt:lpstr>
      <vt:lpstr>Helpful Hints</vt:lpstr>
      <vt:lpstr>L02 Prove: Assignment 02 Prove: Calling Functions</vt:lpstr>
      <vt:lpstr>L02 Ponder: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Clements, William</dc:creator>
  <cp:lastModifiedBy>Clements, William</cp:lastModifiedBy>
  <cp:revision>2</cp:revision>
  <dcterms:created xsi:type="dcterms:W3CDTF">2022-09-28T18:10:58Z</dcterms:created>
  <dcterms:modified xsi:type="dcterms:W3CDTF">2024-01-12T18:00:39Z</dcterms:modified>
</cp:coreProperties>
</file>