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57" r:id="rId4"/>
    <p:sldId id="260" r:id="rId5"/>
    <p:sldId id="262" r:id="rId6"/>
    <p:sldId id="428" r:id="rId7"/>
    <p:sldId id="429" r:id="rId8"/>
    <p:sldId id="431" r:id="rId9"/>
    <p:sldId id="433" r:id="rId10"/>
    <p:sldId id="432" r:id="rId11"/>
    <p:sldId id="434" r:id="rId12"/>
    <p:sldId id="435" r:id="rId13"/>
    <p:sldId id="261" r:id="rId14"/>
    <p:sldId id="437" r:id="rId15"/>
    <p:sldId id="444" r:id="rId16"/>
    <p:sldId id="445" r:id="rId17"/>
    <p:sldId id="436" r:id="rId18"/>
    <p:sldId id="438" r:id="rId19"/>
    <p:sldId id="443" r:id="rId20"/>
    <p:sldId id="439" r:id="rId21"/>
    <p:sldId id="440" r:id="rId22"/>
    <p:sldId id="441" r:id="rId23"/>
    <p:sldId id="442" r:id="rId24"/>
    <p:sldId id="446" r:id="rId25"/>
    <p:sldId id="447" r:id="rId26"/>
    <p:sldId id="288" r:id="rId27"/>
    <p:sldId id="258" r:id="rId28"/>
    <p:sldId id="44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7DD27-8BA0-3E49-AA14-66EB4BC2381A}" v="4" dt="2023-09-20T17:16:26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/>
    <p:restoredTop sz="94718"/>
  </p:normalViewPr>
  <p:slideViewPr>
    <p:cSldViewPr snapToGrid="0">
      <p:cViewPr varScale="1">
        <p:scale>
          <a:sx n="134" d="100"/>
          <a:sy n="134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49DDF016-57C8-EF4C-9313-63BDC215FF3F}"/>
    <pc:docChg chg="undo custSel addSld delSld modSld">
      <pc:chgData name="Clements, William" userId="cbdb0636-a496-422a-8d40-98c53d494d26" providerId="ADAL" clId="{49DDF016-57C8-EF4C-9313-63BDC215FF3F}" dt="2023-01-10T17:44:38.182" v="260" actId="1076"/>
      <pc:docMkLst>
        <pc:docMk/>
      </pc:docMkLst>
      <pc:sldChg chg="addSp delSp modSp add mod">
        <pc:chgData name="Clements, William" userId="cbdb0636-a496-422a-8d40-98c53d494d26" providerId="ADAL" clId="{49DDF016-57C8-EF4C-9313-63BDC215FF3F}" dt="2023-01-10T17:44:38.182" v="260" actId="1076"/>
        <pc:sldMkLst>
          <pc:docMk/>
          <pc:sldMk cId="1041070506" sldId="443"/>
        </pc:sldMkLst>
        <pc:spChg chg="del mod">
          <ac:chgData name="Clements, William" userId="cbdb0636-a496-422a-8d40-98c53d494d26" providerId="ADAL" clId="{49DDF016-57C8-EF4C-9313-63BDC215FF3F}" dt="2023-01-10T17:36:35.255" v="92" actId="478"/>
          <ac:spMkLst>
            <pc:docMk/>
            <pc:sldMk cId="1041070506" sldId="443"/>
            <ac:spMk id="4" creationId="{8CF45D70-5EBC-9829-DCA0-A4ECEC763534}"/>
          </ac:spMkLst>
        </pc:spChg>
        <pc:spChg chg="add mod">
          <ac:chgData name="Clements, William" userId="cbdb0636-a496-422a-8d40-98c53d494d26" providerId="ADAL" clId="{49DDF016-57C8-EF4C-9313-63BDC215FF3F}" dt="2023-01-10T17:44:23.020" v="256" actId="1076"/>
          <ac:spMkLst>
            <pc:docMk/>
            <pc:sldMk cId="1041070506" sldId="443"/>
            <ac:spMk id="9" creationId="{FF62DE27-9FB2-DD0E-8D46-6BC3DABE01B2}"/>
          </ac:spMkLst>
        </pc:spChg>
        <pc:spChg chg="mod">
          <ac:chgData name="Clements, William" userId="cbdb0636-a496-422a-8d40-98c53d494d26" providerId="ADAL" clId="{49DDF016-57C8-EF4C-9313-63BDC215FF3F}" dt="2023-01-10T17:44:12.526" v="253" actId="1076"/>
          <ac:spMkLst>
            <pc:docMk/>
            <pc:sldMk cId="1041070506" sldId="443"/>
            <ac:spMk id="10" creationId="{DDF811FA-6511-F064-775B-13E2FC18E27C}"/>
          </ac:spMkLst>
        </pc:spChg>
        <pc:spChg chg="mod">
          <ac:chgData name="Clements, William" userId="cbdb0636-a496-422a-8d40-98c53d494d26" providerId="ADAL" clId="{49DDF016-57C8-EF4C-9313-63BDC215FF3F}" dt="2023-01-10T17:44:38.182" v="260" actId="1076"/>
          <ac:spMkLst>
            <pc:docMk/>
            <pc:sldMk cId="1041070506" sldId="443"/>
            <ac:spMk id="11" creationId="{A0E2F4F4-61E4-8D04-258A-3F3C54720A23}"/>
          </ac:spMkLst>
        </pc:spChg>
        <pc:spChg chg="del mod">
          <ac:chgData name="Clements, William" userId="cbdb0636-a496-422a-8d40-98c53d494d26" providerId="ADAL" clId="{49DDF016-57C8-EF4C-9313-63BDC215FF3F}" dt="2023-01-10T17:44:07.317" v="252" actId="478"/>
          <ac:spMkLst>
            <pc:docMk/>
            <pc:sldMk cId="1041070506" sldId="443"/>
            <ac:spMk id="12" creationId="{2E1F3E87-CDC7-CD85-17C6-C0B9A4FEB348}"/>
          </ac:spMkLst>
        </pc:spChg>
        <pc:spChg chg="del mod">
          <ac:chgData name="Clements, William" userId="cbdb0636-a496-422a-8d40-98c53d494d26" providerId="ADAL" clId="{49DDF016-57C8-EF4C-9313-63BDC215FF3F}" dt="2023-01-10T17:36:35.255" v="92" actId="478"/>
          <ac:spMkLst>
            <pc:docMk/>
            <pc:sldMk cId="1041070506" sldId="443"/>
            <ac:spMk id="13" creationId="{28B4C02D-8B0B-8602-2355-B32E98A95591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15" creationId="{4C3E1163-EA55-5ACF-C1D2-B0774A4F37B6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16" creationId="{38C7478B-39C2-EB51-7FB8-EC4EB673D463}"/>
          </ac:spMkLst>
        </pc:spChg>
        <pc:spChg chg="mod">
          <ac:chgData name="Clements, William" userId="cbdb0636-a496-422a-8d40-98c53d494d26" providerId="ADAL" clId="{49DDF016-57C8-EF4C-9313-63BDC215FF3F}" dt="2023-01-10T17:34:17.108" v="62" actId="6549"/>
          <ac:spMkLst>
            <pc:docMk/>
            <pc:sldMk cId="1041070506" sldId="443"/>
            <ac:spMk id="18" creationId="{9E79DF7C-2BEE-FC33-3ED7-2D9A68C6F359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1" creationId="{5FF52502-FF48-8230-4066-7BEA7165640B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2" creationId="{E727D4A0-B2D9-DED3-E074-DA2CE9589B03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3" creationId="{F39E9359-6096-E572-ED29-76C086892896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6" creationId="{C1F5813D-5319-93DC-9C51-5F477221EB3B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7" creationId="{E5C00594-3509-E9F4-EE28-54225A7323B4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8" creationId="{ACA66B31-238B-2D65-B985-F9199620DC32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9" creationId="{6C7831CB-5F26-2163-4AA0-D35F2DFD32F6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0" creationId="{A9D74806-28A1-BE4F-0352-269ED419E8C7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1" creationId="{D9241FD2-35E9-BDB1-3246-F663669827C5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2" creationId="{E7007882-779F-6AB1-7745-A9913BE50F7D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3" creationId="{CC7BAB2C-D9A7-5F6F-F13F-95DF31F794C6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4" creationId="{A4DA65CF-9893-F8F2-C24E-DD9C02BD9A5A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5" creationId="{74A81E98-3775-3B83-06B0-6F15660F9AF8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36" creationId="{F9553432-8B09-9372-4E0C-3DE57A184903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37" creationId="{00BBF55E-5AE8-70C8-C4E8-19A6C7AD93C8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38" creationId="{C576D33D-82D0-283D-E39B-E2ACD71238F0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39" creationId="{3955CB6E-4C0A-8AE7-D86B-CD30944050D1}"/>
          </ac:spMkLst>
        </pc:spChg>
        <pc:spChg chg="del mod">
          <ac:chgData name="Clements, William" userId="cbdb0636-a496-422a-8d40-98c53d494d26" providerId="ADAL" clId="{49DDF016-57C8-EF4C-9313-63BDC215FF3F}" dt="2023-01-10T17:37:43.689" v="119" actId="478"/>
          <ac:spMkLst>
            <pc:docMk/>
            <pc:sldMk cId="1041070506" sldId="443"/>
            <ac:spMk id="40" creationId="{FF91E045-2F1B-C07C-D402-8581A812B111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1" creationId="{36DF611B-7C56-A2E3-E499-BC56AD18347D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2" creationId="{A3309C7E-E987-079E-2A0E-49E21749BBB5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3" creationId="{06501C5F-FE04-661C-9C32-74BDD415354F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4" creationId="{20800D92-FDFE-DC5C-0F97-CF9E9AD7DBA5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45" creationId="{330A8BCF-9CE6-E4AC-3A9D-1B830BC012AA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46" creationId="{4A7346A8-9447-8A4E-5BB5-4EBE0192C70D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7" creationId="{4A61BC89-5FEB-5A9D-AA6F-5C988D3326E3}"/>
          </ac:spMkLst>
        </pc:spChg>
        <pc:spChg chg="del mod">
          <ac:chgData name="Clements, William" userId="cbdb0636-a496-422a-8d40-98c53d494d26" providerId="ADAL" clId="{49DDF016-57C8-EF4C-9313-63BDC215FF3F}" dt="2023-01-10T17:37:43.689" v="119" actId="478"/>
          <ac:spMkLst>
            <pc:docMk/>
            <pc:sldMk cId="1041070506" sldId="443"/>
            <ac:spMk id="48" creationId="{0626843F-38B9-11F2-A626-953DC7FDFEE7}"/>
          </ac:spMkLst>
        </pc:spChg>
        <pc:spChg chg="del mod">
          <ac:chgData name="Clements, William" userId="cbdb0636-a496-422a-8d40-98c53d494d26" providerId="ADAL" clId="{49DDF016-57C8-EF4C-9313-63BDC215FF3F}" dt="2023-01-10T17:35:54.673" v="87" actId="478"/>
          <ac:spMkLst>
            <pc:docMk/>
            <pc:sldMk cId="1041070506" sldId="443"/>
            <ac:spMk id="49" creationId="{239E198B-6727-64C0-E367-E9D7649D03E6}"/>
          </ac:spMkLst>
        </pc:spChg>
        <pc:spChg chg="del mod">
          <ac:chgData name="Clements, William" userId="cbdb0636-a496-422a-8d40-98c53d494d26" providerId="ADAL" clId="{49DDF016-57C8-EF4C-9313-63BDC215FF3F}" dt="2023-01-10T17:35:56.709" v="88" actId="478"/>
          <ac:spMkLst>
            <pc:docMk/>
            <pc:sldMk cId="1041070506" sldId="443"/>
            <ac:spMk id="50" creationId="{E8F02F45-D1AE-872F-6B60-5C58E2A300C3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51" creationId="{D9B82D92-6BBD-27EF-04EE-CA79B3D7593E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52" creationId="{C4E133B2-CA61-8B85-09C1-010E31B4D1A3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53" creationId="{C4245170-278D-44B3-CB21-ED5C6ADBAD25}"/>
          </ac:spMkLst>
        </pc:spChg>
        <pc:spChg chg="del mod">
          <ac:chgData name="Clements, William" userId="cbdb0636-a496-422a-8d40-98c53d494d26" providerId="ADAL" clId="{49DDF016-57C8-EF4C-9313-63BDC215FF3F}" dt="2023-01-10T17:35:20.145" v="85" actId="478"/>
          <ac:spMkLst>
            <pc:docMk/>
            <pc:sldMk cId="1041070506" sldId="443"/>
            <ac:spMk id="60" creationId="{24EC5DED-84AA-84F3-318A-75C4A6A5255C}"/>
          </ac:spMkLst>
        </pc:spChg>
        <pc:spChg chg="add mod">
          <ac:chgData name="Clements, William" userId="cbdb0636-a496-422a-8d40-98c53d494d26" providerId="ADAL" clId="{49DDF016-57C8-EF4C-9313-63BDC215FF3F}" dt="2023-01-10T17:44:23.020" v="256" actId="1076"/>
          <ac:spMkLst>
            <pc:docMk/>
            <pc:sldMk cId="1041070506" sldId="443"/>
            <ac:spMk id="61" creationId="{91DE3F62-F8A6-DC04-28F0-9FDE87554CEB}"/>
          </ac:spMkLst>
        </pc:spChg>
        <pc:spChg chg="add mod">
          <ac:chgData name="Clements, William" userId="cbdb0636-a496-422a-8d40-98c53d494d26" providerId="ADAL" clId="{49DDF016-57C8-EF4C-9313-63BDC215FF3F}" dt="2023-01-10T17:44:23.020" v="256" actId="1076"/>
          <ac:spMkLst>
            <pc:docMk/>
            <pc:sldMk cId="1041070506" sldId="443"/>
            <ac:spMk id="62" creationId="{18AB583F-36F5-8A25-FF66-8A67625EE4F9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63" creationId="{C8A99304-567B-91BD-FC37-9C67100C2F12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64" creationId="{7E870C16-20E2-EF4A-0332-F2DF56D933A3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65" creationId="{CE063198-A8F7-BAF4-AFD4-079EA2CB8E5E}"/>
          </ac:spMkLst>
        </pc:spChg>
        <pc:spChg chg="add del mod">
          <ac:chgData name="Clements, William" userId="cbdb0636-a496-422a-8d40-98c53d494d26" providerId="ADAL" clId="{49DDF016-57C8-EF4C-9313-63BDC215FF3F}" dt="2023-01-10T17:34:05.316" v="60"/>
          <ac:spMkLst>
            <pc:docMk/>
            <pc:sldMk cId="1041070506" sldId="443"/>
            <ac:spMk id="66" creationId="{6D083313-AE2D-71D7-333C-2DF452D61DB6}"/>
          </ac:spMkLst>
        </pc:spChg>
        <pc:spChg chg="add mod">
          <ac:chgData name="Clements, William" userId="cbdb0636-a496-422a-8d40-98c53d494d26" providerId="ADAL" clId="{49DDF016-57C8-EF4C-9313-63BDC215FF3F}" dt="2023-01-10T17:42:27.148" v="246" actId="20577"/>
          <ac:spMkLst>
            <pc:docMk/>
            <pc:sldMk cId="1041070506" sldId="443"/>
            <ac:spMk id="75" creationId="{A6AF679A-38C2-1B90-0B88-887F86572619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76" creationId="{F056AF18-A962-E36D-DC6A-A641C7D1E751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77" creationId="{FD5F6FA5-93D4-5C1F-EB87-AEFC142017E4}"/>
          </ac:spMkLst>
        </pc:spChg>
        <pc:spChg chg="add del mod">
          <ac:chgData name="Clements, William" userId="cbdb0636-a496-422a-8d40-98c53d494d26" providerId="ADAL" clId="{49DDF016-57C8-EF4C-9313-63BDC215FF3F}" dt="2023-01-10T17:42:33.919" v="247" actId="478"/>
          <ac:spMkLst>
            <pc:docMk/>
            <pc:sldMk cId="1041070506" sldId="443"/>
            <ac:spMk id="78" creationId="{1F86D348-7759-E2B0-F676-52A1ACBEB7C3}"/>
          </ac:spMkLst>
        </pc:spChg>
        <pc:spChg chg="add del mod">
          <ac:chgData name="Clements, William" userId="cbdb0636-a496-422a-8d40-98c53d494d26" providerId="ADAL" clId="{49DDF016-57C8-EF4C-9313-63BDC215FF3F}" dt="2023-01-10T17:42:33.919" v="247" actId="478"/>
          <ac:spMkLst>
            <pc:docMk/>
            <pc:sldMk cId="1041070506" sldId="443"/>
            <ac:spMk id="79" creationId="{40F9382C-585A-DECF-0837-B999919EC0FC}"/>
          </ac:spMkLst>
        </pc:spChg>
        <pc:spChg chg="add del mod">
          <ac:chgData name="Clements, William" userId="cbdb0636-a496-422a-8d40-98c53d494d26" providerId="ADAL" clId="{49DDF016-57C8-EF4C-9313-63BDC215FF3F}" dt="2023-01-10T17:42:33.919" v="247" actId="478"/>
          <ac:spMkLst>
            <pc:docMk/>
            <pc:sldMk cId="1041070506" sldId="443"/>
            <ac:spMk id="80" creationId="{00FCBE73-0518-57AE-6A08-9FE6278EBF83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4" creationId="{C791A9A0-2514-DB88-8BA3-21C8510BB3EE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5" creationId="{DE334184-3D05-2FB3-F3F9-C3BC6D62AF33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6" creationId="{BC29755D-41BC-2BBB-2E01-D6D45995E46E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7" creationId="{B18F6DE5-32AB-F24F-23E3-01D784F711C4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8" creationId="{666FA37A-16C3-7F96-C80F-3BD2E1BD93E7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9" creationId="{330DD769-2878-D0AF-F930-F5E18058899B}"/>
          </ac:spMkLst>
        </pc:spChg>
        <pc:spChg chg="add del mod">
          <ac:chgData name="Clements, William" userId="cbdb0636-a496-422a-8d40-98c53d494d26" providerId="ADAL" clId="{49DDF016-57C8-EF4C-9313-63BDC215FF3F}" dt="2023-01-10T17:39:10.283" v="191"/>
          <ac:spMkLst>
            <pc:docMk/>
            <pc:sldMk cId="1041070506" sldId="443"/>
            <ac:spMk id="90" creationId="{1CFB2D36-0FCB-8535-D362-D9CB40401738}"/>
          </ac:spMkLst>
        </pc:spChg>
        <pc:spChg chg="add del mod">
          <ac:chgData name="Clements, William" userId="cbdb0636-a496-422a-8d40-98c53d494d26" providerId="ADAL" clId="{49DDF016-57C8-EF4C-9313-63BDC215FF3F}" dt="2023-01-10T17:39:10.283" v="191"/>
          <ac:spMkLst>
            <pc:docMk/>
            <pc:sldMk cId="1041070506" sldId="443"/>
            <ac:spMk id="91" creationId="{565A0370-D989-9111-F055-A8BB1DACAAFF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92" creationId="{A27E161D-3DC5-E696-54DF-42CC59F62A3B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93" creationId="{E1B0042C-58B4-69DF-1E85-5D1C389E57EB}"/>
          </ac:spMkLst>
        </pc:spChg>
        <pc:spChg chg="add mod">
          <ac:chgData name="Clements, William" userId="cbdb0636-a496-422a-8d40-98c53d494d26" providerId="ADAL" clId="{49DDF016-57C8-EF4C-9313-63BDC215FF3F}" dt="2023-01-10T17:39:47.048" v="221" actId="1076"/>
          <ac:spMkLst>
            <pc:docMk/>
            <pc:sldMk cId="1041070506" sldId="443"/>
            <ac:spMk id="94" creationId="{D0F8EE4B-6990-2A42-3E22-3BDEB72D7C62}"/>
          </ac:spMkLst>
        </pc:spChg>
        <pc:spChg chg="add mod">
          <ac:chgData name="Clements, William" userId="cbdb0636-a496-422a-8d40-98c53d494d26" providerId="ADAL" clId="{49DDF016-57C8-EF4C-9313-63BDC215FF3F}" dt="2023-01-10T17:39:52.032" v="226" actId="20577"/>
          <ac:spMkLst>
            <pc:docMk/>
            <pc:sldMk cId="1041070506" sldId="443"/>
            <ac:spMk id="95" creationId="{39C2CF47-D087-23CC-5052-797AB34DB181}"/>
          </ac:spMkLst>
        </pc:spChg>
        <pc:spChg chg="add mod">
          <ac:chgData name="Clements, William" userId="cbdb0636-a496-422a-8d40-98c53d494d26" providerId="ADAL" clId="{49DDF016-57C8-EF4C-9313-63BDC215FF3F}" dt="2023-01-10T17:41:58.163" v="236" actId="1076"/>
          <ac:spMkLst>
            <pc:docMk/>
            <pc:sldMk cId="1041070506" sldId="443"/>
            <ac:spMk id="96" creationId="{16D05CF0-3A44-1DDD-A939-3A13921AE41D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97" creationId="{C1937435-8B99-7517-41CA-A2B16910D52D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98" creationId="{FC1C9935-2138-473E-1E35-DDA24002710C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99" creationId="{4E55AE9C-A47F-683E-0A6D-621EAB496F30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100" creationId="{3313B4CD-1298-7979-19A7-79B951E48704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101" creationId="{D4C611A7-D209-572F-3C2D-B5F7A25CDDD8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102" creationId="{30FDA38D-5F46-F8B9-E94F-D1B77604A45A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3" creationId="{07B8C028-F6CE-062E-9A56-9DA590E0D8A3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4" creationId="{11C8B885-6C89-22B6-1262-7162416C8B69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5" creationId="{DD581542-5B8A-C53B-E35B-14D566C560EF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6" creationId="{5BC4E40E-8433-3701-2567-1D15BB409EB0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7" creationId="{D80A24D6-11D0-D8D6-3779-511B5F72AF56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8" creationId="{D1624C95-AB1D-10B4-0A08-0A8B70F21061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9" creationId="{1D86DDDF-B8D0-3204-3D96-6E1FCAE85920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10" creationId="{100ECB5E-E93D-F96B-100F-25C3F1C9DF79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11" creationId="{E80A8FB2-C902-F41F-1CA5-B0A86B36C788}"/>
          </ac:spMkLst>
        </pc:spChg>
        <pc:cxnChg chg="del mod">
          <ac:chgData name="Clements, William" userId="cbdb0636-a496-422a-8d40-98c53d494d26" providerId="ADAL" clId="{49DDF016-57C8-EF4C-9313-63BDC215FF3F}" dt="2023-01-10T17:34:21.612" v="63" actId="21"/>
          <ac:cxnSpMkLst>
            <pc:docMk/>
            <pc:sldMk cId="1041070506" sldId="443"/>
            <ac:cxnSpMk id="19" creationId="{0260D86E-E26C-CBDB-70DE-322734AAAA92}"/>
          </ac:cxnSpMkLst>
        </pc:cxnChg>
        <pc:cxnChg chg="add mod">
          <ac:chgData name="Clements, William" userId="cbdb0636-a496-422a-8d40-98c53d494d26" providerId="ADAL" clId="{49DDF016-57C8-EF4C-9313-63BDC215FF3F}" dt="2023-01-10T17:44:23.020" v="256" actId="1076"/>
          <ac:cxnSpMkLst>
            <pc:docMk/>
            <pc:sldMk cId="1041070506" sldId="443"/>
            <ac:cxnSpMk id="68" creationId="{016DF992-8EA4-F9CB-84D4-51BE573F03F0}"/>
          </ac:cxnSpMkLst>
        </pc:cxnChg>
        <pc:cxnChg chg="add mod">
          <ac:chgData name="Clements, William" userId="cbdb0636-a496-422a-8d40-98c53d494d26" providerId="ADAL" clId="{49DDF016-57C8-EF4C-9313-63BDC215FF3F}" dt="2023-01-10T17:44:23.020" v="256" actId="1076"/>
          <ac:cxnSpMkLst>
            <pc:docMk/>
            <pc:sldMk cId="1041070506" sldId="443"/>
            <ac:cxnSpMk id="69" creationId="{03E38F2C-FED5-810C-A94F-6D39C29F6943}"/>
          </ac:cxnSpMkLst>
        </pc:cxnChg>
      </pc:sldChg>
      <pc:sldChg chg="addSp delSp modSp add del mod">
        <pc:chgData name="Clements, William" userId="cbdb0636-a496-422a-8d40-98c53d494d26" providerId="ADAL" clId="{49DDF016-57C8-EF4C-9313-63BDC215FF3F}" dt="2023-01-10T17:23:10.437" v="30" actId="2696"/>
        <pc:sldMkLst>
          <pc:docMk/>
          <pc:sldMk cId="1397584177" sldId="443"/>
        </pc:sldMkLst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" creationId="{7361F5C6-06C8-449A-0714-E55420D98EC1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5" creationId="{FB4E6E42-56BD-A5C7-846A-E74D86F78564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15" creationId="{CD0A4C5E-0509-0F92-CB5B-A0F2280B9C72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16" creationId="{2CA73F8F-102B-0DC8-5DA2-2586E6A9D44B}"/>
          </ac:spMkLst>
        </pc:spChg>
        <pc:spChg chg="add del">
          <ac:chgData name="Clements, William" userId="cbdb0636-a496-422a-8d40-98c53d494d26" providerId="ADAL" clId="{49DDF016-57C8-EF4C-9313-63BDC215FF3F}" dt="2023-01-10T17:22:49.255" v="26" actId="478"/>
          <ac:spMkLst>
            <pc:docMk/>
            <pc:sldMk cId="1397584177" sldId="443"/>
            <ac:spMk id="17" creationId="{EF3A8923-BEB0-8EF7-C290-CC2E04D754E8}"/>
          </ac:spMkLst>
        </pc:spChg>
        <pc:spChg chg="add del">
          <ac:chgData name="Clements, William" userId="cbdb0636-a496-422a-8d40-98c53d494d26" providerId="ADAL" clId="{49DDF016-57C8-EF4C-9313-63BDC215FF3F}" dt="2023-01-10T17:22:49.255" v="26" actId="478"/>
          <ac:spMkLst>
            <pc:docMk/>
            <pc:sldMk cId="1397584177" sldId="443"/>
            <ac:spMk id="18" creationId="{48FF1609-5636-C827-0651-80087A196515}"/>
          </ac:spMkLst>
        </pc:spChg>
        <pc:spChg chg="add del">
          <ac:chgData name="Clements, William" userId="cbdb0636-a496-422a-8d40-98c53d494d26" providerId="ADAL" clId="{49DDF016-57C8-EF4C-9313-63BDC215FF3F}" dt="2023-01-10T17:22:49.255" v="26" actId="478"/>
          <ac:spMkLst>
            <pc:docMk/>
            <pc:sldMk cId="1397584177" sldId="443"/>
            <ac:spMk id="19" creationId="{A209250A-E4C2-5B9B-6CEF-8B8132B279B3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0" creationId="{BDD04151-6956-E623-CB23-036DF767A7C5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1" creationId="{059F5426-2096-60B0-9EC1-70C4996C1DEF}"/>
          </ac:spMkLst>
        </pc:spChg>
        <pc:spChg chg="add del">
          <ac:chgData name="Clements, William" userId="cbdb0636-a496-422a-8d40-98c53d494d26" providerId="ADAL" clId="{49DDF016-57C8-EF4C-9313-63BDC215FF3F}" dt="2023-01-10T17:22:48.648" v="25" actId="478"/>
          <ac:spMkLst>
            <pc:docMk/>
            <pc:sldMk cId="1397584177" sldId="443"/>
            <ac:spMk id="23" creationId="{17EE5E88-223E-8EB9-6C16-CBA869B275B3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5" creationId="{9F852753-6944-C76C-80A4-46FEF3DE4812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8" creationId="{A337A216-677F-21B4-61C8-31BADC55B0B3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9" creationId="{C63D64C2-20F8-BBE9-6067-AFFF3D04A12A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0" creationId="{A343801E-358A-C03C-3A2C-5B857E70C512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1" creationId="{4B076657-1115-FA19-4916-05142854145E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2" creationId="{F8A9B50F-084A-4576-E0D7-E4D2AECA316E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3" creationId="{DA34CADF-1ACE-85A9-3590-905A719E70E0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4" creationId="{066EEB02-F45B-0A38-9902-3B8B60C66552}"/>
          </ac:spMkLst>
        </pc:spChg>
        <pc:spChg chg="add del">
          <ac:chgData name="Clements, William" userId="cbdb0636-a496-422a-8d40-98c53d494d26" providerId="ADAL" clId="{49DDF016-57C8-EF4C-9313-63BDC215FF3F}" dt="2023-01-10T17:22:50.454" v="28" actId="478"/>
          <ac:spMkLst>
            <pc:docMk/>
            <pc:sldMk cId="1397584177" sldId="443"/>
            <ac:spMk id="35" creationId="{C5D72B74-4BE7-FDB7-CC28-F1A66E3C6C47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6" creationId="{B44370CF-EAA3-6D61-1AC8-D0449A73A343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7" creationId="{1C578436-DF25-2A50-664E-6E25E0D4161A}"/>
          </ac:spMkLst>
        </pc:spChg>
        <pc:spChg chg="add mod">
          <ac:chgData name="Clements, William" userId="cbdb0636-a496-422a-8d40-98c53d494d26" providerId="ADAL" clId="{49DDF016-57C8-EF4C-9313-63BDC215FF3F}" dt="2023-01-10T17:22:10.333" v="19" actId="20577"/>
          <ac:spMkLst>
            <pc:docMk/>
            <pc:sldMk cId="1397584177" sldId="443"/>
            <ac:spMk id="57" creationId="{A8AEF9A3-EFDC-ABB3-D760-55E7137022CA}"/>
          </ac:spMkLst>
        </pc:spChg>
        <pc:spChg chg="add mod">
          <ac:chgData name="Clements, William" userId="cbdb0636-a496-422a-8d40-98c53d494d26" providerId="ADAL" clId="{49DDF016-57C8-EF4C-9313-63BDC215FF3F}" dt="2023-01-10T17:22:03.130" v="2" actId="1076"/>
          <ac:spMkLst>
            <pc:docMk/>
            <pc:sldMk cId="1397584177" sldId="443"/>
            <ac:spMk id="60" creationId="{75DF75DA-24B3-DF90-9337-A8C74B8079B2}"/>
          </ac:spMkLst>
        </pc:spChg>
        <pc:spChg chg="add mod">
          <ac:chgData name="Clements, William" userId="cbdb0636-a496-422a-8d40-98c53d494d26" providerId="ADAL" clId="{49DDF016-57C8-EF4C-9313-63BDC215FF3F}" dt="2023-01-10T17:22:03.130" v="2" actId="1076"/>
          <ac:spMkLst>
            <pc:docMk/>
            <pc:sldMk cId="1397584177" sldId="443"/>
            <ac:spMk id="61" creationId="{95D1DF6A-2176-69ED-A325-F5675F794772}"/>
          </ac:spMkLst>
        </pc:spChg>
        <pc:cxnChg chg="add del mod">
          <ac:chgData name="Clements, William" userId="cbdb0636-a496-422a-8d40-98c53d494d26" providerId="ADAL" clId="{49DDF016-57C8-EF4C-9313-63BDC215FF3F}" dt="2023-01-10T17:22:51.057" v="29" actId="478"/>
          <ac:cxnSpMkLst>
            <pc:docMk/>
            <pc:sldMk cId="1397584177" sldId="443"/>
            <ac:cxnSpMk id="22" creationId="{52A1E8EF-EDF1-9B43-31C3-53D34FA5E1D8}"/>
          </ac:cxnSpMkLst>
        </pc:cxnChg>
        <pc:cxnChg chg="add del mod">
          <ac:chgData name="Clements, William" userId="cbdb0636-a496-422a-8d40-98c53d494d26" providerId="ADAL" clId="{49DDF016-57C8-EF4C-9313-63BDC215FF3F}" dt="2023-01-10T17:22:51.057" v="29" actId="478"/>
          <ac:cxnSpMkLst>
            <pc:docMk/>
            <pc:sldMk cId="1397584177" sldId="443"/>
            <ac:cxnSpMk id="50" creationId="{5C3D6C5E-BB08-E032-5DFD-724DA97FDB89}"/>
          </ac:cxnSpMkLst>
        </pc:cxnChg>
        <pc:cxnChg chg="add del mod">
          <ac:chgData name="Clements, William" userId="cbdb0636-a496-422a-8d40-98c53d494d26" providerId="ADAL" clId="{49DDF016-57C8-EF4C-9313-63BDC215FF3F}" dt="2023-01-10T17:22:51.057" v="29" actId="478"/>
          <ac:cxnSpMkLst>
            <pc:docMk/>
            <pc:sldMk cId="1397584177" sldId="443"/>
            <ac:cxnSpMk id="53" creationId="{05BD61B4-4D25-6DBE-E668-A6FD6B04635B}"/>
          </ac:cxnSpMkLst>
        </pc:cxnChg>
      </pc:sldChg>
    </pc:docChg>
  </pc:docChgLst>
  <pc:docChgLst>
    <pc:chgData name="Clements, William" userId="cbdb0636-a496-422a-8d40-98c53d494d26" providerId="ADAL" clId="{21D7DD27-8BA0-3E49-AA14-66EB4BC2381A}"/>
    <pc:docChg chg="undo custSel addSld modSld sldOrd">
      <pc:chgData name="Clements, William" userId="cbdb0636-a496-422a-8d40-98c53d494d26" providerId="ADAL" clId="{21D7DD27-8BA0-3E49-AA14-66EB4BC2381A}" dt="2023-09-20T17:16:26.218" v="43"/>
      <pc:docMkLst>
        <pc:docMk/>
      </pc:docMkLst>
      <pc:sldChg chg="delSp modSp mod">
        <pc:chgData name="Clements, William" userId="cbdb0636-a496-422a-8d40-98c53d494d26" providerId="ADAL" clId="{21D7DD27-8BA0-3E49-AA14-66EB4BC2381A}" dt="2023-09-18T17:04:44.260" v="33" actId="478"/>
        <pc:sldMkLst>
          <pc:docMk/>
          <pc:sldMk cId="4279485923" sldId="442"/>
        </pc:sldMkLst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9" creationId="{B284971E-B24C-6D51-B7F3-1F556F24C653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10" creationId="{75412385-FB9C-876F-C3BA-1F3D9853109E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12" creationId="{541251EF-651C-3F88-3324-C7DF500F2084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13" creationId="{6152F8F4-0C36-DDDE-886E-4D09BC75BE37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14" creationId="{E14B93EB-70AE-D692-0967-7EF4147397E8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15" creationId="{B94E3CA6-AAA3-805C-5476-1DCE012842E5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18" creationId="{6D6F946F-970B-C4A5-D42E-7D17D8B655AE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19" creationId="{6B4DC786-04FF-B537-C621-0666A8710176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20" creationId="{6D80EBE1-1A2D-B9C1-F65A-F1D9F13D1588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21" creationId="{65D82CA5-DB4C-8B22-4728-2B64709D074E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22" creationId="{54F50C8E-22B9-9300-1B38-8A150A5796E1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23" creationId="{3084DA76-05C5-AFB6-35C0-5428629DF207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24" creationId="{CED549EA-5F10-3EA2-BBE5-F7D756908049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25" creationId="{00FEF5C7-09BD-AD9F-3742-A17D7825AD42}"/>
          </ac:spMkLst>
        </pc:spChg>
        <pc:spChg chg="del">
          <ac:chgData name="Clements, William" userId="cbdb0636-a496-422a-8d40-98c53d494d26" providerId="ADAL" clId="{21D7DD27-8BA0-3E49-AA14-66EB4BC2381A}" dt="2023-09-18T17:04:44.260" v="33" actId="478"/>
          <ac:spMkLst>
            <pc:docMk/>
            <pc:sldMk cId="4279485923" sldId="442"/>
            <ac:spMk id="26" creationId="{4C2E76A4-2448-8FAF-B3FE-49FB0D9FE18D}"/>
          </ac:spMkLst>
        </pc:spChg>
        <pc:cxnChg chg="del mod">
          <ac:chgData name="Clements, William" userId="cbdb0636-a496-422a-8d40-98c53d494d26" providerId="ADAL" clId="{21D7DD27-8BA0-3E49-AA14-66EB4BC2381A}" dt="2023-09-18T17:04:44.260" v="33" actId="478"/>
          <ac:cxnSpMkLst>
            <pc:docMk/>
            <pc:sldMk cId="4279485923" sldId="442"/>
            <ac:cxnSpMk id="27" creationId="{B1A3DEA7-F828-0001-86CB-35C0C6162286}"/>
          </ac:cxnSpMkLst>
        </pc:cxnChg>
        <pc:cxnChg chg="del mod">
          <ac:chgData name="Clements, William" userId="cbdb0636-a496-422a-8d40-98c53d494d26" providerId="ADAL" clId="{21D7DD27-8BA0-3E49-AA14-66EB4BC2381A}" dt="2023-09-18T17:04:44.260" v="33" actId="478"/>
          <ac:cxnSpMkLst>
            <pc:docMk/>
            <pc:sldMk cId="4279485923" sldId="442"/>
            <ac:cxnSpMk id="29" creationId="{F02FAC38-7FFA-49E9-446D-770646DA0A76}"/>
          </ac:cxnSpMkLst>
        </pc:cxnChg>
        <pc:cxnChg chg="del mod">
          <ac:chgData name="Clements, William" userId="cbdb0636-a496-422a-8d40-98c53d494d26" providerId="ADAL" clId="{21D7DD27-8BA0-3E49-AA14-66EB4BC2381A}" dt="2023-09-18T17:04:44.260" v="33" actId="478"/>
          <ac:cxnSpMkLst>
            <pc:docMk/>
            <pc:sldMk cId="4279485923" sldId="442"/>
            <ac:cxnSpMk id="32" creationId="{9BB2D047-B437-F50F-30A5-76336945727F}"/>
          </ac:cxnSpMkLst>
        </pc:cxnChg>
        <pc:cxnChg chg="del mod">
          <ac:chgData name="Clements, William" userId="cbdb0636-a496-422a-8d40-98c53d494d26" providerId="ADAL" clId="{21D7DD27-8BA0-3E49-AA14-66EB4BC2381A}" dt="2023-09-18T17:04:44.260" v="33" actId="478"/>
          <ac:cxnSpMkLst>
            <pc:docMk/>
            <pc:sldMk cId="4279485923" sldId="442"/>
            <ac:cxnSpMk id="35" creationId="{8B44E833-82E8-AA64-AC5D-6A9FAE48D324}"/>
          </ac:cxnSpMkLst>
        </pc:cxnChg>
        <pc:cxnChg chg="del mod">
          <ac:chgData name="Clements, William" userId="cbdb0636-a496-422a-8d40-98c53d494d26" providerId="ADAL" clId="{21D7DD27-8BA0-3E49-AA14-66EB4BC2381A}" dt="2023-09-18T17:04:44.260" v="33" actId="478"/>
          <ac:cxnSpMkLst>
            <pc:docMk/>
            <pc:sldMk cId="4279485923" sldId="442"/>
            <ac:cxnSpMk id="38" creationId="{2C258588-B113-1570-0C16-5DB61AB66FDA}"/>
          </ac:cxnSpMkLst>
        </pc:cxnChg>
        <pc:cxnChg chg="del mod">
          <ac:chgData name="Clements, William" userId="cbdb0636-a496-422a-8d40-98c53d494d26" providerId="ADAL" clId="{21D7DD27-8BA0-3E49-AA14-66EB4BC2381A}" dt="2023-09-18T17:04:44.260" v="33" actId="478"/>
          <ac:cxnSpMkLst>
            <pc:docMk/>
            <pc:sldMk cId="4279485923" sldId="442"/>
            <ac:cxnSpMk id="41" creationId="{B52820BC-88A7-8CB3-13FF-F19264578633}"/>
          </ac:cxnSpMkLst>
        </pc:cxnChg>
      </pc:sldChg>
      <pc:sldChg chg="addSp delSp modSp mod">
        <pc:chgData name="Clements, William" userId="cbdb0636-a496-422a-8d40-98c53d494d26" providerId="ADAL" clId="{21D7DD27-8BA0-3E49-AA14-66EB4BC2381A}" dt="2023-09-18T17:03:50.179" v="31" actId="1076"/>
        <pc:sldMkLst>
          <pc:docMk/>
          <pc:sldMk cId="1041070506" sldId="443"/>
        </pc:sldMkLst>
        <pc:spChg chg="add del mod">
          <ac:chgData name="Clements, William" userId="cbdb0636-a496-422a-8d40-98c53d494d26" providerId="ADAL" clId="{21D7DD27-8BA0-3E49-AA14-66EB4BC2381A}" dt="2023-09-18T17:03:48.031" v="30" actId="478"/>
          <ac:spMkLst>
            <pc:docMk/>
            <pc:sldMk cId="1041070506" sldId="443"/>
            <ac:spMk id="4" creationId="{72718E7A-E041-2563-639D-94A8062ACFA6}"/>
          </ac:spMkLst>
        </pc:spChg>
        <pc:spChg chg="add mod">
          <ac:chgData name="Clements, William" userId="cbdb0636-a496-422a-8d40-98c53d494d26" providerId="ADAL" clId="{21D7DD27-8BA0-3E49-AA14-66EB4BC2381A}" dt="2023-09-18T17:03:50.179" v="31" actId="1076"/>
          <ac:spMkLst>
            <pc:docMk/>
            <pc:sldMk cId="1041070506" sldId="443"/>
            <ac:spMk id="12" creationId="{1F5C924B-93C1-E520-893B-1B867EAFED17}"/>
          </ac:spMkLst>
        </pc:spChg>
      </pc:sldChg>
      <pc:sldChg chg="delSp add mod ord">
        <pc:chgData name="Clements, William" userId="cbdb0636-a496-422a-8d40-98c53d494d26" providerId="ADAL" clId="{21D7DD27-8BA0-3E49-AA14-66EB4BC2381A}" dt="2023-09-18T17:00:40.812" v="4" actId="478"/>
        <pc:sldMkLst>
          <pc:docMk/>
          <pc:sldMk cId="1331341142" sldId="444"/>
        </pc:sldMkLst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26" creationId="{C1F5813D-5319-93DC-9C51-5F477221EB3B}"/>
          </ac:spMkLst>
        </pc:spChg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27" creationId="{E5C00594-3509-E9F4-EE28-54225A7323B4}"/>
          </ac:spMkLst>
        </pc:spChg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28" creationId="{ACA66B31-238B-2D65-B985-F9199620DC32}"/>
          </ac:spMkLst>
        </pc:spChg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29" creationId="{6C7831CB-5F26-2163-4AA0-D35F2DFD32F6}"/>
          </ac:spMkLst>
        </pc:spChg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30" creationId="{A9D74806-28A1-BE4F-0352-269ED419E8C7}"/>
          </ac:spMkLst>
        </pc:spChg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31" creationId="{D9241FD2-35E9-BDB1-3246-F663669827C5}"/>
          </ac:spMkLst>
        </pc:spChg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32" creationId="{E7007882-779F-6AB1-7745-A9913BE50F7D}"/>
          </ac:spMkLst>
        </pc:spChg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33" creationId="{CC7BAB2C-D9A7-5F6F-F13F-95DF31F794C6}"/>
          </ac:spMkLst>
        </pc:spChg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34" creationId="{A4DA65CF-9893-F8F2-C24E-DD9C02BD9A5A}"/>
          </ac:spMkLst>
        </pc:spChg>
        <pc:spChg chg="del">
          <ac:chgData name="Clements, William" userId="cbdb0636-a496-422a-8d40-98c53d494d26" providerId="ADAL" clId="{21D7DD27-8BA0-3E49-AA14-66EB4BC2381A}" dt="2023-09-18T17:00:40.812" v="4" actId="478"/>
          <ac:spMkLst>
            <pc:docMk/>
            <pc:sldMk cId="1331341142" sldId="444"/>
            <ac:spMk id="35" creationId="{74A81E98-3775-3B83-06B0-6F15660F9AF8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36" creationId="{F9553432-8B09-9372-4E0C-3DE57A184903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37" creationId="{00BBF55E-5AE8-70C8-C4E8-19A6C7AD93C8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38" creationId="{C576D33D-82D0-283D-E39B-E2ACD71238F0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39" creationId="{3955CB6E-4C0A-8AE7-D86B-CD30944050D1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0" creationId="{FF91E045-2F1B-C07C-D402-8581A812B111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1" creationId="{36DF611B-7C56-A2E3-E499-BC56AD18347D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2" creationId="{A3309C7E-E987-079E-2A0E-49E21749BBB5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3" creationId="{06501C5F-FE04-661C-9C32-74BDD415354F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4" creationId="{20800D92-FDFE-DC5C-0F97-CF9E9AD7DBA5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5" creationId="{330A8BCF-9CE6-E4AC-3A9D-1B830BC012AA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6" creationId="{4A7346A8-9447-8A4E-5BB5-4EBE0192C70D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7" creationId="{4A61BC89-5FEB-5A9D-AA6F-5C988D3326E3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8" creationId="{0626843F-38B9-11F2-A626-953DC7FDFEE7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49" creationId="{239E198B-6727-64C0-E367-E9D7649D03E6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50" creationId="{E8F02F45-D1AE-872F-6B60-5C58E2A300C3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51" creationId="{D9B82D92-6BBD-27EF-04EE-CA79B3D7593E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52" creationId="{C4E133B2-CA61-8B85-09C1-010E31B4D1A3}"/>
          </ac:spMkLst>
        </pc:spChg>
        <pc:spChg chg="del">
          <ac:chgData name="Clements, William" userId="cbdb0636-a496-422a-8d40-98c53d494d26" providerId="ADAL" clId="{21D7DD27-8BA0-3E49-AA14-66EB4BC2381A}" dt="2023-09-18T17:00:20.040" v="1" actId="478"/>
          <ac:spMkLst>
            <pc:docMk/>
            <pc:sldMk cId="1331341142" sldId="444"/>
            <ac:spMk id="53" creationId="{C4245170-278D-44B3-CB21-ED5C6ADBAD25}"/>
          </ac:spMkLst>
        </pc:spChg>
      </pc:sldChg>
      <pc:sldChg chg="modSp add mod">
        <pc:chgData name="Clements, William" userId="cbdb0636-a496-422a-8d40-98c53d494d26" providerId="ADAL" clId="{21D7DD27-8BA0-3E49-AA14-66EB4BC2381A}" dt="2023-09-18T17:01:35.857" v="7" actId="20577"/>
        <pc:sldMkLst>
          <pc:docMk/>
          <pc:sldMk cId="2540476846" sldId="445"/>
        </pc:sldMkLst>
        <pc:spChg chg="mod">
          <ac:chgData name="Clements, William" userId="cbdb0636-a496-422a-8d40-98c53d494d26" providerId="ADAL" clId="{21D7DD27-8BA0-3E49-AA14-66EB4BC2381A}" dt="2023-09-18T17:01:29.374" v="6" actId="20577"/>
          <ac:spMkLst>
            <pc:docMk/>
            <pc:sldMk cId="2540476846" sldId="445"/>
            <ac:spMk id="30" creationId="{A9D74806-28A1-BE4F-0352-269ED419E8C7}"/>
          </ac:spMkLst>
        </pc:spChg>
        <pc:spChg chg="mod">
          <ac:chgData name="Clements, William" userId="cbdb0636-a496-422a-8d40-98c53d494d26" providerId="ADAL" clId="{21D7DD27-8BA0-3E49-AA14-66EB4BC2381A}" dt="2023-09-18T17:01:35.857" v="7" actId="20577"/>
          <ac:spMkLst>
            <pc:docMk/>
            <pc:sldMk cId="2540476846" sldId="445"/>
            <ac:spMk id="35" creationId="{74A81E98-3775-3B83-06B0-6F15660F9AF8}"/>
          </ac:spMkLst>
        </pc:spChg>
      </pc:sldChg>
      <pc:sldChg chg="addSp delSp modSp add mod">
        <pc:chgData name="Clements, William" userId="cbdb0636-a496-422a-8d40-98c53d494d26" providerId="ADAL" clId="{21D7DD27-8BA0-3E49-AA14-66EB4BC2381A}" dt="2023-09-18T17:05:08.708" v="41" actId="478"/>
        <pc:sldMkLst>
          <pc:docMk/>
          <pc:sldMk cId="2553720271" sldId="446"/>
        </pc:sldMkLst>
        <pc:spChg chg="del">
          <ac:chgData name="Clements, William" userId="cbdb0636-a496-422a-8d40-98c53d494d26" providerId="ADAL" clId="{21D7DD27-8BA0-3E49-AA14-66EB4BC2381A}" dt="2023-09-18T17:05:04.636" v="38" actId="478"/>
          <ac:spMkLst>
            <pc:docMk/>
            <pc:sldMk cId="2553720271" sldId="446"/>
            <ac:spMk id="23" creationId="{3084DA76-05C5-AFB6-35C0-5428629DF207}"/>
          </ac:spMkLst>
        </pc:spChg>
        <pc:spChg chg="del">
          <ac:chgData name="Clements, William" userId="cbdb0636-a496-422a-8d40-98c53d494d26" providerId="ADAL" clId="{21D7DD27-8BA0-3E49-AA14-66EB4BC2381A}" dt="2023-09-18T17:05:04.636" v="38" actId="478"/>
          <ac:spMkLst>
            <pc:docMk/>
            <pc:sldMk cId="2553720271" sldId="446"/>
            <ac:spMk id="24" creationId="{CED549EA-5F10-3EA2-BBE5-F7D756908049}"/>
          </ac:spMkLst>
        </pc:spChg>
        <pc:cxnChg chg="add del mod">
          <ac:chgData name="Clements, William" userId="cbdb0636-a496-422a-8d40-98c53d494d26" providerId="ADAL" clId="{21D7DD27-8BA0-3E49-AA14-66EB4BC2381A}" dt="2023-09-18T17:05:08.708" v="41" actId="478"/>
          <ac:cxnSpMkLst>
            <pc:docMk/>
            <pc:sldMk cId="2553720271" sldId="446"/>
            <ac:cxnSpMk id="29" creationId="{F02FAC38-7FFA-49E9-446D-770646DA0A76}"/>
          </ac:cxnSpMkLst>
        </pc:cxnChg>
        <pc:cxnChg chg="del mod">
          <ac:chgData name="Clements, William" userId="cbdb0636-a496-422a-8d40-98c53d494d26" providerId="ADAL" clId="{21D7DD27-8BA0-3E49-AA14-66EB4BC2381A}" dt="2023-09-18T17:05:06.013" v="39" actId="478"/>
          <ac:cxnSpMkLst>
            <pc:docMk/>
            <pc:sldMk cId="2553720271" sldId="446"/>
            <ac:cxnSpMk id="32" creationId="{9BB2D047-B437-F50F-30A5-76336945727F}"/>
          </ac:cxnSpMkLst>
        </pc:cxnChg>
        <pc:cxnChg chg="del mod">
          <ac:chgData name="Clements, William" userId="cbdb0636-a496-422a-8d40-98c53d494d26" providerId="ADAL" clId="{21D7DD27-8BA0-3E49-AA14-66EB4BC2381A}" dt="2023-09-18T17:05:02.851" v="37" actId="478"/>
          <ac:cxnSpMkLst>
            <pc:docMk/>
            <pc:sldMk cId="2553720271" sldId="446"/>
            <ac:cxnSpMk id="35" creationId="{8B44E833-82E8-AA64-AC5D-6A9FAE48D324}"/>
          </ac:cxnSpMkLst>
        </pc:cxnChg>
        <pc:cxnChg chg="del mod">
          <ac:chgData name="Clements, William" userId="cbdb0636-a496-422a-8d40-98c53d494d26" providerId="ADAL" clId="{21D7DD27-8BA0-3E49-AA14-66EB4BC2381A}" dt="2023-09-18T17:05:01.380" v="36" actId="478"/>
          <ac:cxnSpMkLst>
            <pc:docMk/>
            <pc:sldMk cId="2553720271" sldId="446"/>
            <ac:cxnSpMk id="38" creationId="{2C258588-B113-1570-0C16-5DB61AB66FDA}"/>
          </ac:cxnSpMkLst>
        </pc:cxnChg>
        <pc:cxnChg chg="del mod">
          <ac:chgData name="Clements, William" userId="cbdb0636-a496-422a-8d40-98c53d494d26" providerId="ADAL" clId="{21D7DD27-8BA0-3E49-AA14-66EB4BC2381A}" dt="2023-09-18T17:05:00.229" v="35" actId="478"/>
          <ac:cxnSpMkLst>
            <pc:docMk/>
            <pc:sldMk cId="2553720271" sldId="446"/>
            <ac:cxnSpMk id="41" creationId="{B52820BC-88A7-8CB3-13FF-F19264578633}"/>
          </ac:cxnSpMkLst>
        </pc:cxnChg>
      </pc:sldChg>
      <pc:sldChg chg="add">
        <pc:chgData name="Clements, William" userId="cbdb0636-a496-422a-8d40-98c53d494d26" providerId="ADAL" clId="{21D7DD27-8BA0-3E49-AA14-66EB4BC2381A}" dt="2023-09-18T17:04:51.137" v="34" actId="2890"/>
        <pc:sldMkLst>
          <pc:docMk/>
          <pc:sldMk cId="1492052772" sldId="447"/>
        </pc:sldMkLst>
      </pc:sldChg>
      <pc:sldChg chg="addSp modSp new">
        <pc:chgData name="Clements, William" userId="cbdb0636-a496-422a-8d40-98c53d494d26" providerId="ADAL" clId="{21D7DD27-8BA0-3E49-AA14-66EB4BC2381A}" dt="2023-09-20T17:16:26.218" v="43"/>
        <pc:sldMkLst>
          <pc:docMk/>
          <pc:sldMk cId="235640620" sldId="448"/>
        </pc:sldMkLst>
        <pc:picChg chg="add mod">
          <ac:chgData name="Clements, William" userId="cbdb0636-a496-422a-8d40-98c53d494d26" providerId="ADAL" clId="{21D7DD27-8BA0-3E49-AA14-66EB4BC2381A}" dt="2023-09-20T17:16:26.218" v="43"/>
          <ac:picMkLst>
            <pc:docMk/>
            <pc:sldMk cId="235640620" sldId="448"/>
            <ac:picMk id="4" creationId="{8DDEACBB-EEDB-24E3-45D0-E5399CF983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C7AEB-68A5-0544-9241-EB629836ABE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6645-1647-1847-9565-9665A064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4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5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4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4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3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91CC-A218-A242-B44B-983B89E0B12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hyperlink" Target="https://byui-cse.github.io/cse210-course-2023/unit01/csharp-4.html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learn.microsoft.com/en-us/dotnet/api/system.collections.generic.list-1?view=net-5.0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yui-cse.github.io/cse210-course-2023/unit01/csharp-5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210-course-2023/unit01/prepare-version-control.html" TargetMode="External"/><Relationship Id="rId2" Type="http://schemas.openxmlformats.org/officeDocument/2006/relationships/hyperlink" Target="https://docs.github.com/en/get-started/using-git/about-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yui-cse.github.io/cse210-course-2023/unit01/csharp-3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6DA8-84F0-F848-E824-0864A0D87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6EA50-9C98-CF67-967A-FC0C1CF2F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02</a:t>
            </a:r>
          </a:p>
          <a:p>
            <a:r>
              <a:rPr lang="en-US" dirty="0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17787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2972629" y="3086320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639422" y="30998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3861823" y="3038482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636893" y="34106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3859294" y="334921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V="1">
            <a:off x="2552807" y="3547761"/>
            <a:ext cx="1084086" cy="593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Decision 24">
            <a:extLst>
              <a:ext uri="{FF2B5EF4-FFF2-40B4-BE49-F238E27FC236}">
                <a16:creationId xmlns:a16="http://schemas.microsoft.com/office/drawing/2014/main" id="{9F852753-6944-C76C-80A4-46FEF3DE4812}"/>
              </a:ext>
            </a:extLst>
          </p:cNvPr>
          <p:cNvSpPr/>
          <p:nvPr/>
        </p:nvSpPr>
        <p:spPr>
          <a:xfrm>
            <a:off x="3396230" y="4416255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A337A216-677F-21B4-61C8-31BADC55B0B3}"/>
              </a:ext>
            </a:extLst>
          </p:cNvPr>
          <p:cNvSpPr/>
          <p:nvPr/>
        </p:nvSpPr>
        <p:spPr>
          <a:xfrm>
            <a:off x="4166684" y="44422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D64C2-20F8-BBE9-6067-AFFF3D04A12A}"/>
              </a:ext>
            </a:extLst>
          </p:cNvPr>
          <p:cNvSpPr txBox="1"/>
          <p:nvPr/>
        </p:nvSpPr>
        <p:spPr>
          <a:xfrm>
            <a:off x="4389085" y="4380842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GuessRight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==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A343801E-358A-C03C-3A2C-5B857E70C512}"/>
              </a:ext>
            </a:extLst>
          </p:cNvPr>
          <p:cNvSpPr/>
          <p:nvPr/>
        </p:nvSpPr>
        <p:spPr>
          <a:xfrm>
            <a:off x="4576891" y="4795391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6657-1115-FA19-4916-05142854145E}"/>
              </a:ext>
            </a:extLst>
          </p:cNvPr>
          <p:cNvSpPr txBox="1"/>
          <p:nvPr/>
        </p:nvSpPr>
        <p:spPr>
          <a:xfrm>
            <a:off x="4799292" y="4734007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F8A9B50F-084A-4576-E0D7-E4D2AECA316E}"/>
              </a:ext>
            </a:extLst>
          </p:cNvPr>
          <p:cNvSpPr/>
          <p:nvPr/>
        </p:nvSpPr>
        <p:spPr>
          <a:xfrm>
            <a:off x="4153560" y="372995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CADF-1ACE-85A9-3590-905A719E70E0}"/>
              </a:ext>
            </a:extLst>
          </p:cNvPr>
          <p:cNvSpPr txBox="1"/>
          <p:nvPr/>
        </p:nvSpPr>
        <p:spPr>
          <a:xfrm>
            <a:off x="4375961" y="3668570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GuessHigher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&gt;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066EEB02-F45B-0A38-9902-3B8B60C66552}"/>
              </a:ext>
            </a:extLst>
          </p:cNvPr>
          <p:cNvSpPr/>
          <p:nvPr/>
        </p:nvSpPr>
        <p:spPr>
          <a:xfrm>
            <a:off x="4153560" y="405851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72B74-4BE7-FDB7-CC28-F1A66E3C6C47}"/>
              </a:ext>
            </a:extLst>
          </p:cNvPr>
          <p:cNvSpPr txBox="1"/>
          <p:nvPr/>
        </p:nvSpPr>
        <p:spPr>
          <a:xfrm>
            <a:off x="4375961" y="3997129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GuessLower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&lt;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B44370CF-EAA3-6D61-1AC8-D0449A73A343}"/>
              </a:ext>
            </a:extLst>
          </p:cNvPr>
          <p:cNvSpPr/>
          <p:nvPr/>
        </p:nvSpPr>
        <p:spPr>
          <a:xfrm>
            <a:off x="3399345" y="3728854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7" name="Decision 36">
            <a:extLst>
              <a:ext uri="{FF2B5EF4-FFF2-40B4-BE49-F238E27FC236}">
                <a16:creationId xmlns:a16="http://schemas.microsoft.com/office/drawing/2014/main" id="{1C578436-DF25-2A50-664E-6E25E0D4161A}"/>
              </a:ext>
            </a:extLst>
          </p:cNvPr>
          <p:cNvSpPr/>
          <p:nvPr/>
        </p:nvSpPr>
        <p:spPr>
          <a:xfrm>
            <a:off x="3396229" y="4058513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066AC-0777-99B0-897F-21FC9737C22B}"/>
              </a:ext>
            </a:extLst>
          </p:cNvPr>
          <p:cNvSpPr/>
          <p:nvPr/>
        </p:nvSpPr>
        <p:spPr>
          <a:xfrm>
            <a:off x="9509322" y="3729954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Display_Higher</a:t>
            </a:r>
            <a:r>
              <a:rPr lang="en-US" dirty="0"/>
              <a:t>()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55B761DD-91D2-53B2-8535-FE6058473904}"/>
              </a:ext>
            </a:extLst>
          </p:cNvPr>
          <p:cNvSpPr/>
          <p:nvPr/>
        </p:nvSpPr>
        <p:spPr>
          <a:xfrm rot="16200000">
            <a:off x="9264888" y="377474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2F8057-DDA6-8EFD-3560-D981F24D04EC}"/>
              </a:ext>
            </a:extLst>
          </p:cNvPr>
          <p:cNvSpPr/>
          <p:nvPr/>
        </p:nvSpPr>
        <p:spPr>
          <a:xfrm>
            <a:off x="9509322" y="4065021"/>
            <a:ext cx="172417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Display_Lower</a:t>
            </a:r>
            <a:r>
              <a:rPr lang="en-US" dirty="0"/>
              <a:t>()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9F9CB9EA-027A-C9CA-4E1E-6365FE868EF2}"/>
              </a:ext>
            </a:extLst>
          </p:cNvPr>
          <p:cNvSpPr/>
          <p:nvPr/>
        </p:nvSpPr>
        <p:spPr>
          <a:xfrm rot="16200000">
            <a:off x="9264888" y="4109812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CC573-1EC7-4A24-7830-6EDD38317A3B}"/>
              </a:ext>
            </a:extLst>
          </p:cNvPr>
          <p:cNvSpPr/>
          <p:nvPr/>
        </p:nvSpPr>
        <p:spPr>
          <a:xfrm>
            <a:off x="9509321" y="4415107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Display_Correct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1A617FE5-3FC3-9C2F-D521-80F5F87B955A}"/>
              </a:ext>
            </a:extLst>
          </p:cNvPr>
          <p:cNvSpPr/>
          <p:nvPr/>
        </p:nvSpPr>
        <p:spPr>
          <a:xfrm rot="16200000">
            <a:off x="9264888" y="4459898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C3D6C5E-BB08-E032-5DFD-724DA97FDB89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10800000">
            <a:off x="3639423" y="3237027"/>
            <a:ext cx="937469" cy="1695525"/>
          </a:xfrm>
          <a:prstGeom prst="curvedConnector3">
            <a:avLst>
              <a:gd name="adj1" fmla="val 1243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5BD61B4-4D25-6DBE-E668-A6FD6B04635B}"/>
              </a:ext>
            </a:extLst>
          </p:cNvPr>
          <p:cNvCxnSpPr>
            <a:cxnSpLocks/>
            <a:stCxn id="25" idx="2"/>
            <a:endCxn id="2" idx="2"/>
          </p:cNvCxnSpPr>
          <p:nvPr/>
        </p:nvCxnSpPr>
        <p:spPr>
          <a:xfrm rot="5400000" flipH="1">
            <a:off x="2867915" y="3834752"/>
            <a:ext cx="1329935" cy="468577"/>
          </a:xfrm>
          <a:prstGeom prst="curvedConnector3">
            <a:avLst>
              <a:gd name="adj1" fmla="val -1718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34506B-7A2D-F447-2383-54307F422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8CA38-A1FA-6CD0-AD0D-FEA48988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2972629" y="326168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639422" y="327523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3861823" y="3213846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636893" y="35859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3859294" y="3524581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V="1">
            <a:off x="2552807" y="3723125"/>
            <a:ext cx="1084086" cy="4178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Decision 24">
            <a:extLst>
              <a:ext uri="{FF2B5EF4-FFF2-40B4-BE49-F238E27FC236}">
                <a16:creationId xmlns:a16="http://schemas.microsoft.com/office/drawing/2014/main" id="{9F852753-6944-C76C-80A4-46FEF3DE4812}"/>
              </a:ext>
            </a:extLst>
          </p:cNvPr>
          <p:cNvSpPr/>
          <p:nvPr/>
        </p:nvSpPr>
        <p:spPr>
          <a:xfrm>
            <a:off x="3396230" y="4591619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A337A216-677F-21B4-61C8-31BADC55B0B3}"/>
              </a:ext>
            </a:extLst>
          </p:cNvPr>
          <p:cNvSpPr/>
          <p:nvPr/>
        </p:nvSpPr>
        <p:spPr>
          <a:xfrm>
            <a:off x="4166684" y="461759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D64C2-20F8-BBE9-6067-AFFF3D04A12A}"/>
              </a:ext>
            </a:extLst>
          </p:cNvPr>
          <p:cNvSpPr txBox="1"/>
          <p:nvPr/>
        </p:nvSpPr>
        <p:spPr>
          <a:xfrm>
            <a:off x="4389085" y="4556206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GuessRight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==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A343801E-358A-C03C-3A2C-5B857E70C512}"/>
              </a:ext>
            </a:extLst>
          </p:cNvPr>
          <p:cNvSpPr/>
          <p:nvPr/>
        </p:nvSpPr>
        <p:spPr>
          <a:xfrm>
            <a:off x="4576891" y="4970755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6657-1115-FA19-4916-05142854145E}"/>
              </a:ext>
            </a:extLst>
          </p:cNvPr>
          <p:cNvSpPr txBox="1"/>
          <p:nvPr/>
        </p:nvSpPr>
        <p:spPr>
          <a:xfrm>
            <a:off x="4799292" y="4909371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F8A9B50F-084A-4576-E0D7-E4D2AECA316E}"/>
              </a:ext>
            </a:extLst>
          </p:cNvPr>
          <p:cNvSpPr/>
          <p:nvPr/>
        </p:nvSpPr>
        <p:spPr>
          <a:xfrm>
            <a:off x="4153560" y="39053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CADF-1ACE-85A9-3590-905A719E70E0}"/>
              </a:ext>
            </a:extLst>
          </p:cNvPr>
          <p:cNvSpPr txBox="1"/>
          <p:nvPr/>
        </p:nvSpPr>
        <p:spPr>
          <a:xfrm>
            <a:off x="4375961" y="3843934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GuessHigher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&gt;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066EEB02-F45B-0A38-9902-3B8B60C66552}"/>
              </a:ext>
            </a:extLst>
          </p:cNvPr>
          <p:cNvSpPr/>
          <p:nvPr/>
        </p:nvSpPr>
        <p:spPr>
          <a:xfrm>
            <a:off x="4153560" y="423387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72B74-4BE7-FDB7-CC28-F1A66E3C6C47}"/>
              </a:ext>
            </a:extLst>
          </p:cNvPr>
          <p:cNvSpPr txBox="1"/>
          <p:nvPr/>
        </p:nvSpPr>
        <p:spPr>
          <a:xfrm>
            <a:off x="4375961" y="4172493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GuessLower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&lt;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B44370CF-EAA3-6D61-1AC8-D0449A73A343}"/>
              </a:ext>
            </a:extLst>
          </p:cNvPr>
          <p:cNvSpPr/>
          <p:nvPr/>
        </p:nvSpPr>
        <p:spPr>
          <a:xfrm>
            <a:off x="3399345" y="3904218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7" name="Decision 36">
            <a:extLst>
              <a:ext uri="{FF2B5EF4-FFF2-40B4-BE49-F238E27FC236}">
                <a16:creationId xmlns:a16="http://schemas.microsoft.com/office/drawing/2014/main" id="{1C578436-DF25-2A50-664E-6E25E0D4161A}"/>
              </a:ext>
            </a:extLst>
          </p:cNvPr>
          <p:cNvSpPr/>
          <p:nvPr/>
        </p:nvSpPr>
        <p:spPr>
          <a:xfrm>
            <a:off x="3396229" y="4233877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066AC-0777-99B0-897F-21FC9737C22B}"/>
              </a:ext>
            </a:extLst>
          </p:cNvPr>
          <p:cNvSpPr/>
          <p:nvPr/>
        </p:nvSpPr>
        <p:spPr>
          <a:xfrm>
            <a:off x="9509322" y="3905318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Display_Higher</a:t>
            </a:r>
            <a:r>
              <a:rPr lang="en-US" dirty="0"/>
              <a:t>()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55B761DD-91D2-53B2-8535-FE6058473904}"/>
              </a:ext>
            </a:extLst>
          </p:cNvPr>
          <p:cNvSpPr/>
          <p:nvPr/>
        </p:nvSpPr>
        <p:spPr>
          <a:xfrm rot="16200000">
            <a:off x="9264888" y="395010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2F8057-DDA6-8EFD-3560-D981F24D04EC}"/>
              </a:ext>
            </a:extLst>
          </p:cNvPr>
          <p:cNvSpPr/>
          <p:nvPr/>
        </p:nvSpPr>
        <p:spPr>
          <a:xfrm>
            <a:off x="9509322" y="4240385"/>
            <a:ext cx="172417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Display_Lower</a:t>
            </a:r>
            <a:r>
              <a:rPr lang="en-US" dirty="0"/>
              <a:t>()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9F9CB9EA-027A-C9CA-4E1E-6365FE868EF2}"/>
              </a:ext>
            </a:extLst>
          </p:cNvPr>
          <p:cNvSpPr/>
          <p:nvPr/>
        </p:nvSpPr>
        <p:spPr>
          <a:xfrm rot="16200000">
            <a:off x="9264888" y="428517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CC573-1EC7-4A24-7830-6EDD38317A3B}"/>
              </a:ext>
            </a:extLst>
          </p:cNvPr>
          <p:cNvSpPr/>
          <p:nvPr/>
        </p:nvSpPr>
        <p:spPr>
          <a:xfrm>
            <a:off x="9509321" y="4590471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Display_Correct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1A617FE5-3FC3-9C2F-D521-80F5F87B955A}"/>
              </a:ext>
            </a:extLst>
          </p:cNvPr>
          <p:cNvSpPr/>
          <p:nvPr/>
        </p:nvSpPr>
        <p:spPr>
          <a:xfrm rot="16200000">
            <a:off x="9264888" y="4635262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C3D6C5E-BB08-E032-5DFD-724DA97FDB89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10800000">
            <a:off x="3639423" y="3412391"/>
            <a:ext cx="937469" cy="1695525"/>
          </a:xfrm>
          <a:prstGeom prst="curvedConnector3">
            <a:avLst>
              <a:gd name="adj1" fmla="val 1243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5BD61B4-4D25-6DBE-E668-A6FD6B04635B}"/>
              </a:ext>
            </a:extLst>
          </p:cNvPr>
          <p:cNvCxnSpPr>
            <a:cxnSpLocks/>
            <a:stCxn id="25" idx="2"/>
            <a:endCxn id="2" idx="2"/>
          </p:cNvCxnSpPr>
          <p:nvPr/>
        </p:nvCxnSpPr>
        <p:spPr>
          <a:xfrm rot="5400000" flipH="1">
            <a:off x="2867915" y="4010116"/>
            <a:ext cx="1329935" cy="468577"/>
          </a:xfrm>
          <a:prstGeom prst="curvedConnector3">
            <a:avLst>
              <a:gd name="adj1" fmla="val -1718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Magnetic Disk 4">
            <a:extLst>
              <a:ext uri="{FF2B5EF4-FFF2-40B4-BE49-F238E27FC236}">
                <a16:creationId xmlns:a16="http://schemas.microsoft.com/office/drawing/2014/main" id="{FB4E6E42-56BD-A5C7-846A-E74D86F78564}"/>
              </a:ext>
            </a:extLst>
          </p:cNvPr>
          <p:cNvSpPr/>
          <p:nvPr/>
        </p:nvSpPr>
        <p:spPr>
          <a:xfrm>
            <a:off x="3647587" y="55415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E5E88-223E-8EB9-6C16-CBA869B275B3}"/>
              </a:ext>
            </a:extLst>
          </p:cNvPr>
          <p:cNvSpPr txBox="1"/>
          <p:nvPr/>
        </p:nvSpPr>
        <p:spPr>
          <a:xfrm>
            <a:off x="3869988" y="5480117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CountGuesses</a:t>
            </a:r>
            <a:r>
              <a:rPr lang="en-US" dirty="0"/>
              <a:t> ++</a:t>
            </a: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2828F888-2025-8CBD-D854-DC7447609284}"/>
              </a:ext>
            </a:extLst>
          </p:cNvPr>
          <p:cNvSpPr/>
          <p:nvPr/>
        </p:nvSpPr>
        <p:spPr>
          <a:xfrm>
            <a:off x="3137810" y="29887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2281D-823C-9FCB-1579-3DE02F844ADD}"/>
              </a:ext>
            </a:extLst>
          </p:cNvPr>
          <p:cNvSpPr txBox="1"/>
          <p:nvPr/>
        </p:nvSpPr>
        <p:spPr>
          <a:xfrm>
            <a:off x="3360211" y="2927352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CountGuesses</a:t>
            </a:r>
            <a:r>
              <a:rPr lang="en-US" dirty="0"/>
              <a:t> =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35063-DC87-E12C-DE4D-7E02E030D74B}"/>
              </a:ext>
            </a:extLst>
          </p:cNvPr>
          <p:cNvSpPr/>
          <p:nvPr/>
        </p:nvSpPr>
        <p:spPr>
          <a:xfrm>
            <a:off x="9491500" y="5834845"/>
            <a:ext cx="1863078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Display_Guesses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DB65A468-23FD-D553-6A1D-A28A17C9F7A9}"/>
              </a:ext>
            </a:extLst>
          </p:cNvPr>
          <p:cNvSpPr/>
          <p:nvPr/>
        </p:nvSpPr>
        <p:spPr>
          <a:xfrm rot="16200000">
            <a:off x="9247067" y="587963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7D8A02-D61B-63BE-5E7C-8DF509BF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02" y="243263"/>
            <a:ext cx="7772400" cy="16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438434" y="31750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660835" y="311370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>
            <a:off x="2461515" y="2788379"/>
            <a:ext cx="976919" cy="523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3273253" y="3725146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940046" y="3738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4162447" y="3677308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937517" y="40494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4159918" y="39880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>
            <a:off x="2552807" y="4140959"/>
            <a:ext cx="1384710" cy="45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Decision 24">
            <a:extLst>
              <a:ext uri="{FF2B5EF4-FFF2-40B4-BE49-F238E27FC236}">
                <a16:creationId xmlns:a16="http://schemas.microsoft.com/office/drawing/2014/main" id="{9F852753-6944-C76C-80A4-46FEF3DE4812}"/>
              </a:ext>
            </a:extLst>
          </p:cNvPr>
          <p:cNvSpPr/>
          <p:nvPr/>
        </p:nvSpPr>
        <p:spPr>
          <a:xfrm>
            <a:off x="3696854" y="5055081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A337A216-677F-21B4-61C8-31BADC55B0B3}"/>
              </a:ext>
            </a:extLst>
          </p:cNvPr>
          <p:cNvSpPr/>
          <p:nvPr/>
        </p:nvSpPr>
        <p:spPr>
          <a:xfrm>
            <a:off x="4467308" y="50810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D64C2-20F8-BBE9-6067-AFFF3D04A12A}"/>
              </a:ext>
            </a:extLst>
          </p:cNvPr>
          <p:cNvSpPr txBox="1"/>
          <p:nvPr/>
        </p:nvSpPr>
        <p:spPr>
          <a:xfrm>
            <a:off x="4689709" y="5019668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GuessRight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==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A343801E-358A-C03C-3A2C-5B857E70C512}"/>
              </a:ext>
            </a:extLst>
          </p:cNvPr>
          <p:cNvSpPr/>
          <p:nvPr/>
        </p:nvSpPr>
        <p:spPr>
          <a:xfrm>
            <a:off x="4877515" y="5434217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6657-1115-FA19-4916-05142854145E}"/>
              </a:ext>
            </a:extLst>
          </p:cNvPr>
          <p:cNvSpPr txBox="1"/>
          <p:nvPr/>
        </p:nvSpPr>
        <p:spPr>
          <a:xfrm>
            <a:off x="5099916" y="5372833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F8A9B50F-084A-4576-E0D7-E4D2AECA316E}"/>
              </a:ext>
            </a:extLst>
          </p:cNvPr>
          <p:cNvSpPr/>
          <p:nvPr/>
        </p:nvSpPr>
        <p:spPr>
          <a:xfrm>
            <a:off x="4454184" y="43687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CADF-1ACE-85A9-3590-905A719E70E0}"/>
              </a:ext>
            </a:extLst>
          </p:cNvPr>
          <p:cNvSpPr txBox="1"/>
          <p:nvPr/>
        </p:nvSpPr>
        <p:spPr>
          <a:xfrm>
            <a:off x="4676585" y="4307396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GuessHigher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&gt;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066EEB02-F45B-0A38-9902-3B8B60C66552}"/>
              </a:ext>
            </a:extLst>
          </p:cNvPr>
          <p:cNvSpPr/>
          <p:nvPr/>
        </p:nvSpPr>
        <p:spPr>
          <a:xfrm>
            <a:off x="4454184" y="469733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72B74-4BE7-FDB7-CC28-F1A66E3C6C47}"/>
              </a:ext>
            </a:extLst>
          </p:cNvPr>
          <p:cNvSpPr txBox="1"/>
          <p:nvPr/>
        </p:nvSpPr>
        <p:spPr>
          <a:xfrm>
            <a:off x="4676585" y="4635955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GuessLower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&lt;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B44370CF-EAA3-6D61-1AC8-D0449A73A343}"/>
              </a:ext>
            </a:extLst>
          </p:cNvPr>
          <p:cNvSpPr/>
          <p:nvPr/>
        </p:nvSpPr>
        <p:spPr>
          <a:xfrm>
            <a:off x="3699969" y="4367680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7" name="Decision 36">
            <a:extLst>
              <a:ext uri="{FF2B5EF4-FFF2-40B4-BE49-F238E27FC236}">
                <a16:creationId xmlns:a16="http://schemas.microsoft.com/office/drawing/2014/main" id="{1C578436-DF25-2A50-664E-6E25E0D4161A}"/>
              </a:ext>
            </a:extLst>
          </p:cNvPr>
          <p:cNvSpPr/>
          <p:nvPr/>
        </p:nvSpPr>
        <p:spPr>
          <a:xfrm>
            <a:off x="3696853" y="4697339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066AC-0777-99B0-897F-21FC9737C22B}"/>
              </a:ext>
            </a:extLst>
          </p:cNvPr>
          <p:cNvSpPr/>
          <p:nvPr/>
        </p:nvSpPr>
        <p:spPr>
          <a:xfrm>
            <a:off x="9809946" y="4368780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Display_Higher</a:t>
            </a:r>
            <a:r>
              <a:rPr lang="en-US" dirty="0"/>
              <a:t>()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55B761DD-91D2-53B2-8535-FE6058473904}"/>
              </a:ext>
            </a:extLst>
          </p:cNvPr>
          <p:cNvSpPr/>
          <p:nvPr/>
        </p:nvSpPr>
        <p:spPr>
          <a:xfrm rot="16200000">
            <a:off x="9565512" y="4413571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2F8057-DDA6-8EFD-3560-D981F24D04EC}"/>
              </a:ext>
            </a:extLst>
          </p:cNvPr>
          <p:cNvSpPr/>
          <p:nvPr/>
        </p:nvSpPr>
        <p:spPr>
          <a:xfrm>
            <a:off x="9809946" y="4703847"/>
            <a:ext cx="172417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Display_Lower</a:t>
            </a:r>
            <a:r>
              <a:rPr lang="en-US" dirty="0"/>
              <a:t>()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9F9CB9EA-027A-C9CA-4E1E-6365FE868EF2}"/>
              </a:ext>
            </a:extLst>
          </p:cNvPr>
          <p:cNvSpPr/>
          <p:nvPr/>
        </p:nvSpPr>
        <p:spPr>
          <a:xfrm rot="16200000">
            <a:off x="9565512" y="4748638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CC573-1EC7-4A24-7830-6EDD38317A3B}"/>
              </a:ext>
            </a:extLst>
          </p:cNvPr>
          <p:cNvSpPr/>
          <p:nvPr/>
        </p:nvSpPr>
        <p:spPr>
          <a:xfrm>
            <a:off x="9809945" y="5053933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Display_Correct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1A617FE5-3FC3-9C2F-D521-80F5F87B955A}"/>
              </a:ext>
            </a:extLst>
          </p:cNvPr>
          <p:cNvSpPr/>
          <p:nvPr/>
        </p:nvSpPr>
        <p:spPr>
          <a:xfrm rot="16200000">
            <a:off x="9565512" y="5098724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C3D6C5E-BB08-E032-5DFD-724DA97FDB89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10800000">
            <a:off x="3940047" y="3875853"/>
            <a:ext cx="937469" cy="1695525"/>
          </a:xfrm>
          <a:prstGeom prst="curvedConnector3">
            <a:avLst>
              <a:gd name="adj1" fmla="val 1243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5BD61B4-4D25-6DBE-E668-A6FD6B04635B}"/>
              </a:ext>
            </a:extLst>
          </p:cNvPr>
          <p:cNvCxnSpPr>
            <a:cxnSpLocks/>
            <a:stCxn id="25" idx="2"/>
            <a:endCxn id="2" idx="2"/>
          </p:cNvCxnSpPr>
          <p:nvPr/>
        </p:nvCxnSpPr>
        <p:spPr>
          <a:xfrm rot="5400000" flipH="1">
            <a:off x="3168539" y="4473578"/>
            <a:ext cx="1329935" cy="468577"/>
          </a:xfrm>
          <a:prstGeom prst="curvedConnector3">
            <a:avLst>
              <a:gd name="adj1" fmla="val -1718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Magnetic Disk 4">
            <a:extLst>
              <a:ext uri="{FF2B5EF4-FFF2-40B4-BE49-F238E27FC236}">
                <a16:creationId xmlns:a16="http://schemas.microsoft.com/office/drawing/2014/main" id="{FB4E6E42-56BD-A5C7-846A-E74D86F78564}"/>
              </a:ext>
            </a:extLst>
          </p:cNvPr>
          <p:cNvSpPr/>
          <p:nvPr/>
        </p:nvSpPr>
        <p:spPr>
          <a:xfrm>
            <a:off x="3948211" y="570433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E5E88-223E-8EB9-6C16-CBA869B275B3}"/>
              </a:ext>
            </a:extLst>
          </p:cNvPr>
          <p:cNvSpPr txBox="1"/>
          <p:nvPr/>
        </p:nvSpPr>
        <p:spPr>
          <a:xfrm>
            <a:off x="4170612" y="5642955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CountGuesses</a:t>
            </a:r>
            <a:r>
              <a:rPr lang="en-US" dirty="0"/>
              <a:t> ++</a:t>
            </a: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2828F888-2025-8CBD-D854-DC7447609284}"/>
              </a:ext>
            </a:extLst>
          </p:cNvPr>
          <p:cNvSpPr/>
          <p:nvPr/>
        </p:nvSpPr>
        <p:spPr>
          <a:xfrm>
            <a:off x="3438434" y="34521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2281D-823C-9FCB-1579-3DE02F844ADD}"/>
              </a:ext>
            </a:extLst>
          </p:cNvPr>
          <p:cNvSpPr txBox="1"/>
          <p:nvPr/>
        </p:nvSpPr>
        <p:spPr>
          <a:xfrm>
            <a:off x="3660835" y="3390814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CountGuesses</a:t>
            </a:r>
            <a:r>
              <a:rPr lang="en-US" dirty="0"/>
              <a:t> =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35063-DC87-E12C-DE4D-7E02E030D74B}"/>
              </a:ext>
            </a:extLst>
          </p:cNvPr>
          <p:cNvSpPr/>
          <p:nvPr/>
        </p:nvSpPr>
        <p:spPr>
          <a:xfrm>
            <a:off x="9809945" y="5642955"/>
            <a:ext cx="1863078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Display_Guesses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DB65A468-23FD-D553-6A1D-A28A17C9F7A9}"/>
              </a:ext>
            </a:extLst>
          </p:cNvPr>
          <p:cNvSpPr/>
          <p:nvPr/>
        </p:nvSpPr>
        <p:spPr>
          <a:xfrm rot="16200000">
            <a:off x="9565512" y="568774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AAC15FF1-366E-5E02-EC76-7B65665D8C8D}"/>
              </a:ext>
            </a:extLst>
          </p:cNvPr>
          <p:cNvSpPr/>
          <p:nvPr/>
        </p:nvSpPr>
        <p:spPr>
          <a:xfrm>
            <a:off x="2771641" y="2748269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14F82BAE-6E8B-03A0-0CB6-3143913457EC}"/>
              </a:ext>
            </a:extLst>
          </p:cNvPr>
          <p:cNvSpPr/>
          <p:nvPr/>
        </p:nvSpPr>
        <p:spPr>
          <a:xfrm>
            <a:off x="3438434" y="276181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63261B-41D0-F9CC-28DD-2E9469CA59B5}"/>
              </a:ext>
            </a:extLst>
          </p:cNvPr>
          <p:cNvSpPr txBox="1"/>
          <p:nvPr/>
        </p:nvSpPr>
        <p:spPr>
          <a:xfrm>
            <a:off x="3660835" y="2700431"/>
            <a:ext cx="20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playagainflag</a:t>
            </a:r>
            <a:r>
              <a:rPr lang="en-US" dirty="0"/>
              <a:t> = True</a:t>
            </a:r>
          </a:p>
        </p:txBody>
      </p:sp>
      <p:sp>
        <p:nvSpPr>
          <p:cNvPr id="47" name="Decision 46">
            <a:extLst>
              <a:ext uri="{FF2B5EF4-FFF2-40B4-BE49-F238E27FC236}">
                <a16:creationId xmlns:a16="http://schemas.microsoft.com/office/drawing/2014/main" id="{C43DA9C5-EAF5-D9A7-698C-313480503371}"/>
              </a:ext>
            </a:extLst>
          </p:cNvPr>
          <p:cNvSpPr/>
          <p:nvPr/>
        </p:nvSpPr>
        <p:spPr>
          <a:xfrm>
            <a:off x="3206330" y="6335691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9BD161FF-C534-1E71-F92B-452255CD72FB}"/>
              </a:ext>
            </a:extLst>
          </p:cNvPr>
          <p:cNvSpPr/>
          <p:nvPr/>
        </p:nvSpPr>
        <p:spPr>
          <a:xfrm>
            <a:off x="3948211" y="6357407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54C365-3662-30A6-4324-3AD81F423C5D}"/>
              </a:ext>
            </a:extLst>
          </p:cNvPr>
          <p:cNvSpPr txBox="1"/>
          <p:nvPr/>
        </p:nvSpPr>
        <p:spPr>
          <a:xfrm>
            <a:off x="4170612" y="6296023"/>
            <a:ext cx="402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playagainflag</a:t>
            </a:r>
            <a:r>
              <a:rPr lang="en-US" dirty="0"/>
              <a:t> = </a:t>
            </a:r>
            <a:r>
              <a:rPr lang="en-US" dirty="0" err="1"/>
              <a:t>Playagainanswer</a:t>
            </a:r>
            <a:r>
              <a:rPr lang="en-US" dirty="0"/>
              <a:t> == “Yes”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F10861-2096-12DB-A648-F51555BDA329}"/>
              </a:ext>
            </a:extLst>
          </p:cNvPr>
          <p:cNvSpPr/>
          <p:nvPr/>
        </p:nvSpPr>
        <p:spPr>
          <a:xfrm>
            <a:off x="66763" y="5995768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Get_playagain</a:t>
            </a:r>
            <a:r>
              <a:rPr lang="en-US" dirty="0"/>
              <a:t>()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7A5CA8D6-9D83-97FA-F552-BE64B8BAF841}"/>
              </a:ext>
            </a:extLst>
          </p:cNvPr>
          <p:cNvSpPr/>
          <p:nvPr/>
        </p:nvSpPr>
        <p:spPr>
          <a:xfrm rot="5595791">
            <a:off x="2316512" y="599413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10B9D7-DB17-AC64-4AC3-BA592BBF5AB1}"/>
              </a:ext>
            </a:extLst>
          </p:cNvPr>
          <p:cNvSpPr txBox="1"/>
          <p:nvPr/>
        </p:nvSpPr>
        <p:spPr>
          <a:xfrm>
            <a:off x="2221579" y="616758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AE6E3E6B-B684-BB95-4940-C52986FEE254}"/>
              </a:ext>
            </a:extLst>
          </p:cNvPr>
          <p:cNvSpPr/>
          <p:nvPr/>
        </p:nvSpPr>
        <p:spPr>
          <a:xfrm>
            <a:off x="3436887" y="599590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03A365-E029-736D-8EFB-63E18174CA34}"/>
              </a:ext>
            </a:extLst>
          </p:cNvPr>
          <p:cNvSpPr txBox="1"/>
          <p:nvPr/>
        </p:nvSpPr>
        <p:spPr>
          <a:xfrm>
            <a:off x="3659288" y="5934516"/>
            <a:ext cx="174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Playagainanswer</a:t>
            </a:r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693BAFD-68F0-67A0-716F-01BC20FD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02" y="243263"/>
            <a:ext cx="7772400" cy="1611212"/>
          </a:xfrm>
          <a:prstGeom prst="rect">
            <a:avLst/>
          </a:prstGeom>
        </p:spPr>
      </p:pic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1CFD6CA8-6B32-6615-0DD7-1B20D5697605}"/>
              </a:ext>
            </a:extLst>
          </p:cNvPr>
          <p:cNvCxnSpPr>
            <a:cxnSpLocks/>
            <a:stCxn id="47" idx="2"/>
            <a:endCxn id="4" idx="2"/>
          </p:cNvCxnSpPr>
          <p:nvPr/>
        </p:nvCxnSpPr>
        <p:spPr>
          <a:xfrm rot="5400000" flipH="1">
            <a:off x="1543728" y="4619900"/>
            <a:ext cx="3587422" cy="479665"/>
          </a:xfrm>
          <a:prstGeom prst="curvedConnector3">
            <a:avLst>
              <a:gd name="adj1" fmla="val -637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4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A588-61B9-EAB6-F0E8-B0C8F212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4: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1144-F5D6-8BBE-F44D-AB9C779B69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Collections</a:t>
            </a:r>
          </a:p>
          <a:p>
            <a:pPr lvl="1"/>
            <a:r>
              <a:rPr lang="en-US" b="1" dirty="0"/>
              <a:t>Lists</a:t>
            </a:r>
          </a:p>
          <a:p>
            <a:pPr lvl="1"/>
            <a:r>
              <a:rPr lang="en-US" b="1" dirty="0"/>
              <a:t>Adding Items to the List</a:t>
            </a:r>
          </a:p>
          <a:p>
            <a:pPr lvl="1"/>
            <a:r>
              <a:rPr lang="en-US" b="1" dirty="0"/>
              <a:t>Getting the list size</a:t>
            </a:r>
          </a:p>
          <a:p>
            <a:pPr lvl="1"/>
            <a:r>
              <a:rPr lang="en-US" b="1" dirty="0"/>
              <a:t>Iterating through a List</a:t>
            </a:r>
          </a:p>
          <a:p>
            <a:pPr lvl="1"/>
            <a:r>
              <a:rPr lang="en-US" b="1" dirty="0"/>
              <a:t>Other Operations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A029B-EC28-7DEB-7A60-9AF73D62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57" y="2079262"/>
            <a:ext cx="22225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3759A-5637-3888-0636-38170B6F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35" y="2906327"/>
            <a:ext cx="2628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C5740-6934-84DC-DD40-63BA2569D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157" y="3670732"/>
            <a:ext cx="4038600" cy="96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B05E7-EA28-51D5-3643-D8862CEAA07D}"/>
              </a:ext>
            </a:extLst>
          </p:cNvPr>
          <p:cNvSpPr txBox="1"/>
          <p:nvPr/>
        </p:nvSpPr>
        <p:spPr>
          <a:xfrm>
            <a:off x="7351213" y="3008611"/>
            <a:ext cx="217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variable vs</a:t>
            </a:r>
          </a:p>
          <a:p>
            <a:r>
              <a:rPr lang="en-US" dirty="0"/>
              <a:t>Instance of a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F1DF8-59C8-0AD3-DECC-5D347F32A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990" y="1476375"/>
            <a:ext cx="3352800" cy="698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5233F1-9554-D83C-24BF-162248F2A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94" y="4394346"/>
            <a:ext cx="2332453" cy="2463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8649-DF9A-2A0A-D800-E9A277967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473" y="5253083"/>
            <a:ext cx="2331111" cy="1579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2187D-CDD9-6A02-011B-CE28F3DF98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136" y="4784941"/>
            <a:ext cx="2173060" cy="2060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81C093-D624-55CB-13A2-390821E644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7196" y="4797120"/>
            <a:ext cx="2236599" cy="17725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D5540C-0153-C0A3-48A9-C5EDFC6C6CCD}"/>
              </a:ext>
            </a:extLst>
          </p:cNvPr>
          <p:cNvSpPr txBox="1"/>
          <p:nvPr/>
        </p:nvSpPr>
        <p:spPr>
          <a:xfrm>
            <a:off x="-10749" y="304883"/>
            <a:ext cx="9237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https://learn.microsoft.com/en-us/dotnet/api/system.collections.generic.list-1?view=net-5.0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94CD1-68BF-2BEF-D954-7D163F84DC6C}"/>
              </a:ext>
            </a:extLst>
          </p:cNvPr>
          <p:cNvSpPr txBox="1"/>
          <p:nvPr/>
        </p:nvSpPr>
        <p:spPr>
          <a:xfrm>
            <a:off x="-1" y="-3692"/>
            <a:ext cx="7313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1"/>
              </a:rPr>
              <a:t>https://byui-cse.github.io/cse210-course-2023/unit01/csharp-4.html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58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1AFF-BB7D-355B-2C66-FF4FDDDA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4: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1F81-86F7-E317-E318-8F5827B68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Overview</a:t>
            </a:r>
          </a:p>
          <a:p>
            <a:r>
              <a:rPr lang="en-US" dirty="0"/>
              <a:t>Ask the user for a series of numbers, and append each one to a list. Stop when they enter 0.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BE234-2077-D7E6-6214-26DA391BD8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Core Requirements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Compute the sum, or total, of the numbers in the list.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Compute the average of the numbers in the list.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Find the maximum, or largest, number in the list.</a:t>
            </a:r>
          </a:p>
          <a:p>
            <a:r>
              <a:rPr lang="en-US" b="1" dirty="0"/>
              <a:t>Stretch Challenge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Have the user enter both positive and negative numbers, then find the smallest positive number (the positive number that is closest to zero).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Sort the numbers in the list and display the new, sorted list. Hint: There are C# libraries that can help you here, try searching the internet for them.</a:t>
            </a:r>
          </a:p>
          <a:p>
            <a:pPr lvl="1"/>
            <a:endParaRPr lang="en-US" b="1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528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AA03-5793-3A92-9488-0D656AFB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" y="60311"/>
            <a:ext cx="4215336" cy="184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E039D-B7F2-2445-F521-CD83F325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29" y="26562"/>
            <a:ext cx="5396958" cy="17591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F811FA-6511-F064-775B-13E2FC18E27C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Get_user_number</a:t>
            </a:r>
            <a:r>
              <a:rPr lang="en-US" dirty="0"/>
              <a:t>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0E2F4F4-61E4-8D04-258A-3F3C54720A23}"/>
              </a:ext>
            </a:extLst>
          </p:cNvPr>
          <p:cNvSpPr/>
          <p:nvPr/>
        </p:nvSpPr>
        <p:spPr>
          <a:xfrm rot="5595791">
            <a:off x="2293262" y="35618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F3E87-CDC7-CD85-17C6-C0B9A4FEB348}"/>
              </a:ext>
            </a:extLst>
          </p:cNvPr>
          <p:cNvSpPr txBox="1"/>
          <p:nvPr/>
        </p:nvSpPr>
        <p:spPr>
          <a:xfrm>
            <a:off x="2198329" y="373530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4C3E1163-EA55-5ACF-C1D2-B0774A4F37B6}"/>
              </a:ext>
            </a:extLst>
          </p:cNvPr>
          <p:cNvSpPr/>
          <p:nvPr/>
        </p:nvSpPr>
        <p:spPr>
          <a:xfrm>
            <a:off x="3476417" y="33371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7478B-39C2-EB51-7FB8-EC4EB673D463}"/>
              </a:ext>
            </a:extLst>
          </p:cNvPr>
          <p:cNvSpPr txBox="1"/>
          <p:nvPr/>
        </p:nvSpPr>
        <p:spPr>
          <a:xfrm>
            <a:off x="3698818" y="32757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</a:t>
            </a:r>
            <a:r>
              <a:rPr lang="en-US" dirty="0"/>
              <a:t> =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57FA6F56-9548-D4C9-8B2F-0C386DCCDDDF}"/>
              </a:ext>
            </a:extLst>
          </p:cNvPr>
          <p:cNvSpPr/>
          <p:nvPr/>
        </p:nvSpPr>
        <p:spPr>
          <a:xfrm>
            <a:off x="3038356" y="26987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9DF7C-2BEE-FC33-3ED7-2D9A68C6F359}"/>
              </a:ext>
            </a:extLst>
          </p:cNvPr>
          <p:cNvSpPr txBox="1"/>
          <p:nvPr/>
        </p:nvSpPr>
        <p:spPr>
          <a:xfrm>
            <a:off x="3260757" y="2637392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</a:t>
            </a:r>
            <a:r>
              <a:rPr lang="en-US" dirty="0"/>
              <a:t>&lt;?&gt; = new 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260D86E-E26C-CBDB-70DE-322734AAAA92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flipV="1">
            <a:off x="2558130" y="3474304"/>
            <a:ext cx="918287" cy="232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Decision 20">
            <a:extLst>
              <a:ext uri="{FF2B5EF4-FFF2-40B4-BE49-F238E27FC236}">
                <a16:creationId xmlns:a16="http://schemas.microsoft.com/office/drawing/2014/main" id="{5FF52502-FF48-8230-4066-7BEA7165640B}"/>
              </a:ext>
            </a:extLst>
          </p:cNvPr>
          <p:cNvSpPr/>
          <p:nvPr/>
        </p:nvSpPr>
        <p:spPr>
          <a:xfrm>
            <a:off x="2805101" y="300441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E727D4A0-B2D9-DED3-E074-DA2CE9589B03}"/>
              </a:ext>
            </a:extLst>
          </p:cNvPr>
          <p:cNvSpPr/>
          <p:nvPr/>
        </p:nvSpPr>
        <p:spPr>
          <a:xfrm>
            <a:off x="3471894" y="301796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E9359-6096-E572-ED29-76C086892896}"/>
              </a:ext>
            </a:extLst>
          </p:cNvPr>
          <p:cNvSpPr txBox="1"/>
          <p:nvPr/>
        </p:nvSpPr>
        <p:spPr>
          <a:xfrm>
            <a:off x="3694295" y="2956576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6336EC-D3A7-208C-9F7F-CA6735A65B87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Display_Sum</a:t>
            </a:r>
            <a:r>
              <a:rPr lang="en-US" dirty="0"/>
              <a:t>()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F9582D9B-FF0E-1601-4D62-DB9D8CE14AAB}"/>
              </a:ext>
            </a:extLst>
          </p:cNvPr>
          <p:cNvSpPr/>
          <p:nvPr/>
        </p:nvSpPr>
        <p:spPr>
          <a:xfrm rot="16200000">
            <a:off x="9412770" y="48626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2BF6D-19BD-79AB-0639-72A883344712}"/>
              </a:ext>
            </a:extLst>
          </p:cNvPr>
          <p:cNvSpPr/>
          <p:nvPr/>
        </p:nvSpPr>
        <p:spPr>
          <a:xfrm>
            <a:off x="9657203" y="5152942"/>
            <a:ext cx="186307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Display_Average</a:t>
            </a:r>
            <a:r>
              <a:rPr lang="en-US" dirty="0"/>
              <a:t>()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BF4A01C8-47CD-2F9B-7A60-EC5C28785CF0}"/>
              </a:ext>
            </a:extLst>
          </p:cNvPr>
          <p:cNvSpPr/>
          <p:nvPr/>
        </p:nvSpPr>
        <p:spPr>
          <a:xfrm rot="16200000">
            <a:off x="9412770" y="519773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04C695-DEF2-0308-D34B-93A7EE5287E2}"/>
              </a:ext>
            </a:extLst>
          </p:cNvPr>
          <p:cNvSpPr/>
          <p:nvPr/>
        </p:nvSpPr>
        <p:spPr>
          <a:xfrm>
            <a:off x="9657203" y="550302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Display_Largest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94C8E69D-3DA6-898D-2A73-3DD15064FD00}"/>
              </a:ext>
            </a:extLst>
          </p:cNvPr>
          <p:cNvSpPr/>
          <p:nvPr/>
        </p:nvSpPr>
        <p:spPr>
          <a:xfrm rot="16200000">
            <a:off x="9412770" y="554781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528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AA03-5793-3A92-9488-0D656AFB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" y="60311"/>
            <a:ext cx="4215336" cy="184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E039D-B7F2-2445-F521-CD83F325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29" y="26562"/>
            <a:ext cx="5396958" cy="17591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F811FA-6511-F064-775B-13E2FC18E27C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Get_user_number</a:t>
            </a:r>
            <a:r>
              <a:rPr lang="en-US" dirty="0"/>
              <a:t>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0E2F4F4-61E4-8D04-258A-3F3C54720A23}"/>
              </a:ext>
            </a:extLst>
          </p:cNvPr>
          <p:cNvSpPr/>
          <p:nvPr/>
        </p:nvSpPr>
        <p:spPr>
          <a:xfrm rot="5595791">
            <a:off x="2293262" y="35618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F3E87-CDC7-CD85-17C6-C0B9A4FEB348}"/>
              </a:ext>
            </a:extLst>
          </p:cNvPr>
          <p:cNvSpPr txBox="1"/>
          <p:nvPr/>
        </p:nvSpPr>
        <p:spPr>
          <a:xfrm>
            <a:off x="2198329" y="373530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4C3E1163-EA55-5ACF-C1D2-B0774A4F37B6}"/>
              </a:ext>
            </a:extLst>
          </p:cNvPr>
          <p:cNvSpPr/>
          <p:nvPr/>
        </p:nvSpPr>
        <p:spPr>
          <a:xfrm>
            <a:off x="3476417" y="33371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7478B-39C2-EB51-7FB8-EC4EB673D463}"/>
              </a:ext>
            </a:extLst>
          </p:cNvPr>
          <p:cNvSpPr txBox="1"/>
          <p:nvPr/>
        </p:nvSpPr>
        <p:spPr>
          <a:xfrm>
            <a:off x="3698818" y="32757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</a:t>
            </a:r>
            <a:r>
              <a:rPr lang="en-US" dirty="0"/>
              <a:t> =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57FA6F56-9548-D4C9-8B2F-0C386DCCDDDF}"/>
              </a:ext>
            </a:extLst>
          </p:cNvPr>
          <p:cNvSpPr/>
          <p:nvPr/>
        </p:nvSpPr>
        <p:spPr>
          <a:xfrm>
            <a:off x="3038356" y="26987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9DF7C-2BEE-FC33-3ED7-2D9A68C6F359}"/>
              </a:ext>
            </a:extLst>
          </p:cNvPr>
          <p:cNvSpPr txBox="1"/>
          <p:nvPr/>
        </p:nvSpPr>
        <p:spPr>
          <a:xfrm>
            <a:off x="3260757" y="2637392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</a:t>
            </a:r>
            <a:r>
              <a:rPr lang="en-US" dirty="0"/>
              <a:t>&lt;?&gt; = new 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260D86E-E26C-CBDB-70DE-322734AAAA92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flipV="1">
            <a:off x="2558130" y="3474304"/>
            <a:ext cx="918287" cy="232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Decision 20">
            <a:extLst>
              <a:ext uri="{FF2B5EF4-FFF2-40B4-BE49-F238E27FC236}">
                <a16:creationId xmlns:a16="http://schemas.microsoft.com/office/drawing/2014/main" id="{5FF52502-FF48-8230-4066-7BEA7165640B}"/>
              </a:ext>
            </a:extLst>
          </p:cNvPr>
          <p:cNvSpPr/>
          <p:nvPr/>
        </p:nvSpPr>
        <p:spPr>
          <a:xfrm>
            <a:off x="2805101" y="300441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E727D4A0-B2D9-DED3-E074-DA2CE9589B03}"/>
              </a:ext>
            </a:extLst>
          </p:cNvPr>
          <p:cNvSpPr/>
          <p:nvPr/>
        </p:nvSpPr>
        <p:spPr>
          <a:xfrm>
            <a:off x="3471894" y="301796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E9359-6096-E572-ED29-76C086892896}"/>
              </a:ext>
            </a:extLst>
          </p:cNvPr>
          <p:cNvSpPr txBox="1"/>
          <p:nvPr/>
        </p:nvSpPr>
        <p:spPr>
          <a:xfrm>
            <a:off x="3694295" y="2956576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C1F5813D-5319-93DC-9C51-5F477221EB3B}"/>
              </a:ext>
            </a:extLst>
          </p:cNvPr>
          <p:cNvSpPr/>
          <p:nvPr/>
        </p:nvSpPr>
        <p:spPr>
          <a:xfrm>
            <a:off x="4031211" y="4634840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00594-3509-E9F4-EE28-54225A7323B4}"/>
              </a:ext>
            </a:extLst>
          </p:cNvPr>
          <p:cNvSpPr txBox="1"/>
          <p:nvPr/>
        </p:nvSpPr>
        <p:spPr>
          <a:xfrm>
            <a:off x="4253612" y="4573456"/>
            <a:ext cx="32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userNumbers.Add</a:t>
            </a:r>
            <a:r>
              <a:rPr lang="en-US" dirty="0"/>
              <a:t>(</a:t>
            </a:r>
            <a:r>
              <a:rPr lang="en-US" dirty="0" err="1"/>
              <a:t>userNumber</a:t>
            </a:r>
            <a:r>
              <a:rPr lang="en-US" dirty="0"/>
              <a:t>) </a:t>
            </a:r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ACA66B31-238B-2D65-B985-F9199620DC32}"/>
              </a:ext>
            </a:extLst>
          </p:cNvPr>
          <p:cNvSpPr/>
          <p:nvPr/>
        </p:nvSpPr>
        <p:spPr>
          <a:xfrm>
            <a:off x="3260757" y="3636652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6C7831CB-5F26-2163-4AA0-D35F2DFD32F6}"/>
              </a:ext>
            </a:extLst>
          </p:cNvPr>
          <p:cNvSpPr/>
          <p:nvPr/>
        </p:nvSpPr>
        <p:spPr>
          <a:xfrm>
            <a:off x="4031211" y="36626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D74806-28A1-BE4F-0352-269ED419E8C7}"/>
              </a:ext>
            </a:extLst>
          </p:cNvPr>
          <p:cNvSpPr txBox="1"/>
          <p:nvPr/>
        </p:nvSpPr>
        <p:spPr>
          <a:xfrm>
            <a:off x="4253612" y="3601239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: </a:t>
            </a:r>
            <a:r>
              <a:rPr lang="en-US" dirty="0" err="1"/>
              <a:t>userNumber</a:t>
            </a:r>
            <a:r>
              <a:rPr lang="en-US" dirty="0"/>
              <a:t> == 0</a:t>
            </a:r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D9241FD2-35E9-BDB1-3246-F663669827C5}"/>
              </a:ext>
            </a:extLst>
          </p:cNvPr>
          <p:cNvSpPr/>
          <p:nvPr/>
        </p:nvSpPr>
        <p:spPr>
          <a:xfrm>
            <a:off x="4031211" y="39755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007882-779F-6AB1-7745-A9913BE50F7D}"/>
              </a:ext>
            </a:extLst>
          </p:cNvPr>
          <p:cNvSpPr txBox="1"/>
          <p:nvPr/>
        </p:nvSpPr>
        <p:spPr>
          <a:xfrm>
            <a:off x="4253612" y="391412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3" name="Decision 32">
            <a:extLst>
              <a:ext uri="{FF2B5EF4-FFF2-40B4-BE49-F238E27FC236}">
                <a16:creationId xmlns:a16="http://schemas.microsoft.com/office/drawing/2014/main" id="{CC7BAB2C-D9A7-5F6F-F13F-95DF31F794C6}"/>
              </a:ext>
            </a:extLst>
          </p:cNvPr>
          <p:cNvSpPr/>
          <p:nvPr/>
        </p:nvSpPr>
        <p:spPr>
          <a:xfrm>
            <a:off x="3260757" y="4265327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A4DA65CF-9893-F8F2-C24E-DD9C02BD9A5A}"/>
              </a:ext>
            </a:extLst>
          </p:cNvPr>
          <p:cNvSpPr/>
          <p:nvPr/>
        </p:nvSpPr>
        <p:spPr>
          <a:xfrm>
            <a:off x="4031211" y="42912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81E98-3775-3B83-06B0-6F15660F9AF8}"/>
              </a:ext>
            </a:extLst>
          </p:cNvPr>
          <p:cNvSpPr txBox="1"/>
          <p:nvPr/>
        </p:nvSpPr>
        <p:spPr>
          <a:xfrm>
            <a:off x="4253612" y="4229914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: </a:t>
            </a:r>
            <a:r>
              <a:rPr lang="en-US" dirty="0" err="1"/>
              <a:t>userNumber</a:t>
            </a:r>
            <a:r>
              <a:rPr lang="en-US" dirty="0"/>
              <a:t> != 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6336EC-D3A7-208C-9F7F-CA6735A65B87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Display_Sum</a:t>
            </a:r>
            <a:r>
              <a:rPr lang="en-US" dirty="0"/>
              <a:t>()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F9582D9B-FF0E-1601-4D62-DB9D8CE14AAB}"/>
              </a:ext>
            </a:extLst>
          </p:cNvPr>
          <p:cNvSpPr/>
          <p:nvPr/>
        </p:nvSpPr>
        <p:spPr>
          <a:xfrm rot="16200000">
            <a:off x="9412770" y="48626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2BF6D-19BD-79AB-0639-72A883344712}"/>
              </a:ext>
            </a:extLst>
          </p:cNvPr>
          <p:cNvSpPr/>
          <p:nvPr/>
        </p:nvSpPr>
        <p:spPr>
          <a:xfrm>
            <a:off x="9657203" y="5152942"/>
            <a:ext cx="186307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Display_Average</a:t>
            </a:r>
            <a:r>
              <a:rPr lang="en-US" dirty="0"/>
              <a:t>()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BF4A01C8-47CD-2F9B-7A60-EC5C28785CF0}"/>
              </a:ext>
            </a:extLst>
          </p:cNvPr>
          <p:cNvSpPr/>
          <p:nvPr/>
        </p:nvSpPr>
        <p:spPr>
          <a:xfrm rot="16200000">
            <a:off x="9412770" y="519773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04C695-DEF2-0308-D34B-93A7EE5287E2}"/>
              </a:ext>
            </a:extLst>
          </p:cNvPr>
          <p:cNvSpPr/>
          <p:nvPr/>
        </p:nvSpPr>
        <p:spPr>
          <a:xfrm>
            <a:off x="9657203" y="550302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Display_Largest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94C8E69D-3DA6-898D-2A73-3DD15064FD00}"/>
              </a:ext>
            </a:extLst>
          </p:cNvPr>
          <p:cNvSpPr/>
          <p:nvPr/>
        </p:nvSpPr>
        <p:spPr>
          <a:xfrm rot="16200000">
            <a:off x="9412770" y="554781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7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528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AA03-5793-3A92-9488-0D656AFB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" y="60311"/>
            <a:ext cx="4215336" cy="184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E039D-B7F2-2445-F521-CD83F325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29" y="26562"/>
            <a:ext cx="5396958" cy="17591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F811FA-6511-F064-775B-13E2FC18E27C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Get_user_number</a:t>
            </a:r>
            <a:r>
              <a:rPr lang="en-US" dirty="0"/>
              <a:t>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0E2F4F4-61E4-8D04-258A-3F3C54720A23}"/>
              </a:ext>
            </a:extLst>
          </p:cNvPr>
          <p:cNvSpPr/>
          <p:nvPr/>
        </p:nvSpPr>
        <p:spPr>
          <a:xfrm rot="5595791">
            <a:off x="2293262" y="35618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F3E87-CDC7-CD85-17C6-C0B9A4FEB348}"/>
              </a:ext>
            </a:extLst>
          </p:cNvPr>
          <p:cNvSpPr txBox="1"/>
          <p:nvPr/>
        </p:nvSpPr>
        <p:spPr>
          <a:xfrm>
            <a:off x="2198329" y="373530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4C3E1163-EA55-5ACF-C1D2-B0774A4F37B6}"/>
              </a:ext>
            </a:extLst>
          </p:cNvPr>
          <p:cNvSpPr/>
          <p:nvPr/>
        </p:nvSpPr>
        <p:spPr>
          <a:xfrm>
            <a:off x="3476417" y="33371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7478B-39C2-EB51-7FB8-EC4EB673D463}"/>
              </a:ext>
            </a:extLst>
          </p:cNvPr>
          <p:cNvSpPr txBox="1"/>
          <p:nvPr/>
        </p:nvSpPr>
        <p:spPr>
          <a:xfrm>
            <a:off x="3698818" y="32757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</a:t>
            </a:r>
            <a:r>
              <a:rPr lang="en-US" dirty="0"/>
              <a:t> =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57FA6F56-9548-D4C9-8B2F-0C386DCCDDDF}"/>
              </a:ext>
            </a:extLst>
          </p:cNvPr>
          <p:cNvSpPr/>
          <p:nvPr/>
        </p:nvSpPr>
        <p:spPr>
          <a:xfrm>
            <a:off x="3038356" y="26987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9DF7C-2BEE-FC33-3ED7-2D9A68C6F359}"/>
              </a:ext>
            </a:extLst>
          </p:cNvPr>
          <p:cNvSpPr txBox="1"/>
          <p:nvPr/>
        </p:nvSpPr>
        <p:spPr>
          <a:xfrm>
            <a:off x="3260757" y="2637392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</a:t>
            </a:r>
            <a:r>
              <a:rPr lang="en-US" dirty="0"/>
              <a:t>&lt;?&gt; = new 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260D86E-E26C-CBDB-70DE-322734AAAA92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flipV="1">
            <a:off x="2558130" y="3474304"/>
            <a:ext cx="918287" cy="232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Decision 20">
            <a:extLst>
              <a:ext uri="{FF2B5EF4-FFF2-40B4-BE49-F238E27FC236}">
                <a16:creationId xmlns:a16="http://schemas.microsoft.com/office/drawing/2014/main" id="{5FF52502-FF48-8230-4066-7BEA7165640B}"/>
              </a:ext>
            </a:extLst>
          </p:cNvPr>
          <p:cNvSpPr/>
          <p:nvPr/>
        </p:nvSpPr>
        <p:spPr>
          <a:xfrm>
            <a:off x="2805101" y="300441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E727D4A0-B2D9-DED3-E074-DA2CE9589B03}"/>
              </a:ext>
            </a:extLst>
          </p:cNvPr>
          <p:cNvSpPr/>
          <p:nvPr/>
        </p:nvSpPr>
        <p:spPr>
          <a:xfrm>
            <a:off x="3471894" y="301796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E9359-6096-E572-ED29-76C086892896}"/>
              </a:ext>
            </a:extLst>
          </p:cNvPr>
          <p:cNvSpPr txBox="1"/>
          <p:nvPr/>
        </p:nvSpPr>
        <p:spPr>
          <a:xfrm>
            <a:off x="3694295" y="2956576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C1F5813D-5319-93DC-9C51-5F477221EB3B}"/>
              </a:ext>
            </a:extLst>
          </p:cNvPr>
          <p:cNvSpPr/>
          <p:nvPr/>
        </p:nvSpPr>
        <p:spPr>
          <a:xfrm>
            <a:off x="4031211" y="4634840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00594-3509-E9F4-EE28-54225A7323B4}"/>
              </a:ext>
            </a:extLst>
          </p:cNvPr>
          <p:cNvSpPr txBox="1"/>
          <p:nvPr/>
        </p:nvSpPr>
        <p:spPr>
          <a:xfrm>
            <a:off x="4253612" y="4573456"/>
            <a:ext cx="32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userNumbers.Add</a:t>
            </a:r>
            <a:r>
              <a:rPr lang="en-US" dirty="0"/>
              <a:t>(</a:t>
            </a:r>
            <a:r>
              <a:rPr lang="en-US" dirty="0" err="1"/>
              <a:t>userNumber</a:t>
            </a:r>
            <a:r>
              <a:rPr lang="en-US" dirty="0"/>
              <a:t>) </a:t>
            </a:r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ACA66B31-238B-2D65-B985-F9199620DC32}"/>
              </a:ext>
            </a:extLst>
          </p:cNvPr>
          <p:cNvSpPr/>
          <p:nvPr/>
        </p:nvSpPr>
        <p:spPr>
          <a:xfrm>
            <a:off x="3260757" y="3636652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6C7831CB-5F26-2163-4AA0-D35F2DFD32F6}"/>
              </a:ext>
            </a:extLst>
          </p:cNvPr>
          <p:cNvSpPr/>
          <p:nvPr/>
        </p:nvSpPr>
        <p:spPr>
          <a:xfrm>
            <a:off x="4031211" y="36626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D74806-28A1-BE4F-0352-269ED419E8C7}"/>
              </a:ext>
            </a:extLst>
          </p:cNvPr>
          <p:cNvSpPr txBox="1"/>
          <p:nvPr/>
        </p:nvSpPr>
        <p:spPr>
          <a:xfrm>
            <a:off x="4253612" y="3601239"/>
            <a:ext cx="27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== 0</a:t>
            </a:r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D9241FD2-35E9-BDB1-3246-F663669827C5}"/>
              </a:ext>
            </a:extLst>
          </p:cNvPr>
          <p:cNvSpPr/>
          <p:nvPr/>
        </p:nvSpPr>
        <p:spPr>
          <a:xfrm>
            <a:off x="4031211" y="39755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007882-779F-6AB1-7745-A9913BE50F7D}"/>
              </a:ext>
            </a:extLst>
          </p:cNvPr>
          <p:cNvSpPr txBox="1"/>
          <p:nvPr/>
        </p:nvSpPr>
        <p:spPr>
          <a:xfrm>
            <a:off x="4253612" y="391412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3" name="Decision 32">
            <a:extLst>
              <a:ext uri="{FF2B5EF4-FFF2-40B4-BE49-F238E27FC236}">
                <a16:creationId xmlns:a16="http://schemas.microsoft.com/office/drawing/2014/main" id="{CC7BAB2C-D9A7-5F6F-F13F-95DF31F794C6}"/>
              </a:ext>
            </a:extLst>
          </p:cNvPr>
          <p:cNvSpPr/>
          <p:nvPr/>
        </p:nvSpPr>
        <p:spPr>
          <a:xfrm>
            <a:off x="3260757" y="4265327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A4DA65CF-9893-F8F2-C24E-DD9C02BD9A5A}"/>
              </a:ext>
            </a:extLst>
          </p:cNvPr>
          <p:cNvSpPr/>
          <p:nvPr/>
        </p:nvSpPr>
        <p:spPr>
          <a:xfrm>
            <a:off x="4031211" y="42912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81E98-3775-3B83-06B0-6F15660F9AF8}"/>
              </a:ext>
            </a:extLst>
          </p:cNvPr>
          <p:cNvSpPr txBox="1"/>
          <p:nvPr/>
        </p:nvSpPr>
        <p:spPr>
          <a:xfrm>
            <a:off x="4253612" y="4229914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!= 0</a:t>
            </a:r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F9553432-8B09-9372-4E0C-3DE57A184903}"/>
              </a:ext>
            </a:extLst>
          </p:cNvPr>
          <p:cNvSpPr/>
          <p:nvPr/>
        </p:nvSpPr>
        <p:spPr>
          <a:xfrm>
            <a:off x="2734900" y="5425431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00BBF55E-5AE8-70C8-C4E8-19A6C7AD93C8}"/>
              </a:ext>
            </a:extLst>
          </p:cNvPr>
          <p:cNvSpPr/>
          <p:nvPr/>
        </p:nvSpPr>
        <p:spPr>
          <a:xfrm>
            <a:off x="3505354" y="54514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6D33D-82D0-283D-E39B-E2ACD71238F0}"/>
              </a:ext>
            </a:extLst>
          </p:cNvPr>
          <p:cNvSpPr txBox="1"/>
          <p:nvPr/>
        </p:nvSpPr>
        <p:spPr>
          <a:xfrm>
            <a:off x="3727755" y="5390018"/>
            <a:ext cx="24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in </a:t>
            </a:r>
            <a:r>
              <a:rPr lang="en-US" dirty="0" err="1"/>
              <a:t>userNumbers</a:t>
            </a:r>
            <a:endParaRPr lang="en-US" dirty="0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3955CB6E-4C0A-8AE7-D86B-CD30944050D1}"/>
              </a:ext>
            </a:extLst>
          </p:cNvPr>
          <p:cNvSpPr/>
          <p:nvPr/>
        </p:nvSpPr>
        <p:spPr>
          <a:xfrm>
            <a:off x="5248404" y="503946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91E045-2F1B-C07C-D402-8581A812B111}"/>
              </a:ext>
            </a:extLst>
          </p:cNvPr>
          <p:cNvSpPr txBox="1"/>
          <p:nvPr/>
        </p:nvSpPr>
        <p:spPr>
          <a:xfrm>
            <a:off x="5470805" y="4978085"/>
            <a:ext cx="9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=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36DF611B-7C56-A2E3-E499-BC56AD18347D}"/>
              </a:ext>
            </a:extLst>
          </p:cNvPr>
          <p:cNvSpPr/>
          <p:nvPr/>
        </p:nvSpPr>
        <p:spPr>
          <a:xfrm>
            <a:off x="4260286" y="50525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309C7E-E987-079E-2A0E-49E21749BBB5}"/>
              </a:ext>
            </a:extLst>
          </p:cNvPr>
          <p:cNvSpPr txBox="1"/>
          <p:nvPr/>
        </p:nvSpPr>
        <p:spPr>
          <a:xfrm>
            <a:off x="4482687" y="499121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=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6501C5F-FE04-661C-9C32-74BDD415354F}"/>
              </a:ext>
            </a:extLst>
          </p:cNvPr>
          <p:cNvSpPr/>
          <p:nvPr/>
        </p:nvSpPr>
        <p:spPr>
          <a:xfrm>
            <a:off x="3041139" y="50683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00D92-FDFE-DC5C-0F97-CF9E9AD7DBA5}"/>
              </a:ext>
            </a:extLst>
          </p:cNvPr>
          <p:cNvSpPr txBox="1"/>
          <p:nvPr/>
        </p:nvSpPr>
        <p:spPr>
          <a:xfrm>
            <a:off x="3263540" y="5007008"/>
            <a:ext cx="88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330A8BCF-9CE6-E4AC-3A9D-1B830BC012AA}"/>
              </a:ext>
            </a:extLst>
          </p:cNvPr>
          <p:cNvSpPr/>
          <p:nvPr/>
        </p:nvSpPr>
        <p:spPr>
          <a:xfrm>
            <a:off x="6065973" y="6317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7346A8-9447-8A4E-5BB5-4EBE0192C70D}"/>
              </a:ext>
            </a:extLst>
          </p:cNvPr>
          <p:cNvSpPr txBox="1"/>
          <p:nvPr/>
        </p:nvSpPr>
        <p:spPr>
          <a:xfrm>
            <a:off x="6288374" y="6256607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= number</a:t>
            </a: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4A61BC89-5FEB-5A9D-AA6F-5C988D3326E3}"/>
              </a:ext>
            </a:extLst>
          </p:cNvPr>
          <p:cNvSpPr/>
          <p:nvPr/>
        </p:nvSpPr>
        <p:spPr>
          <a:xfrm>
            <a:off x="3505354" y="602767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26843F-38B9-11F2-A626-953DC7FDFEE7}"/>
              </a:ext>
            </a:extLst>
          </p:cNvPr>
          <p:cNvSpPr txBox="1"/>
          <p:nvPr/>
        </p:nvSpPr>
        <p:spPr>
          <a:xfrm>
            <a:off x="3727755" y="596628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+= number</a:t>
            </a:r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239E198B-6727-64C0-E367-E9D7649D03E6}"/>
              </a:ext>
            </a:extLst>
          </p:cNvPr>
          <p:cNvSpPr/>
          <p:nvPr/>
        </p:nvSpPr>
        <p:spPr>
          <a:xfrm>
            <a:off x="3505354" y="57339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02F45-D1AE-872F-6B60-5C58E2A300C3}"/>
              </a:ext>
            </a:extLst>
          </p:cNvPr>
          <p:cNvSpPr txBox="1"/>
          <p:nvPr/>
        </p:nvSpPr>
        <p:spPr>
          <a:xfrm>
            <a:off x="3727755" y="5672532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Count++</a:t>
            </a:r>
          </a:p>
        </p:txBody>
      </p:sp>
      <p:sp>
        <p:nvSpPr>
          <p:cNvPr id="51" name="Decision 50">
            <a:extLst>
              <a:ext uri="{FF2B5EF4-FFF2-40B4-BE49-F238E27FC236}">
                <a16:creationId xmlns:a16="http://schemas.microsoft.com/office/drawing/2014/main" id="{D9B82D92-6BBD-27EF-04EE-CA79B3D7593E}"/>
              </a:ext>
            </a:extLst>
          </p:cNvPr>
          <p:cNvSpPr/>
          <p:nvPr/>
        </p:nvSpPr>
        <p:spPr>
          <a:xfrm>
            <a:off x="3267431" y="6323063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C4E133B2-CA61-8B85-09C1-010E31B4D1A3}"/>
              </a:ext>
            </a:extLst>
          </p:cNvPr>
          <p:cNvSpPr/>
          <p:nvPr/>
        </p:nvSpPr>
        <p:spPr>
          <a:xfrm>
            <a:off x="4037885" y="63490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245170-278D-44B3-CB21-ED5C6ADBAD25}"/>
              </a:ext>
            </a:extLst>
          </p:cNvPr>
          <p:cNvSpPr txBox="1"/>
          <p:nvPr/>
        </p:nvSpPr>
        <p:spPr>
          <a:xfrm>
            <a:off x="4260286" y="6287650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&gt; largest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6336EC-D3A7-208C-9F7F-CA6735A65B87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Display_Sum</a:t>
            </a:r>
            <a:r>
              <a:rPr lang="en-US" dirty="0"/>
              <a:t>()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F9582D9B-FF0E-1601-4D62-DB9D8CE14AAB}"/>
              </a:ext>
            </a:extLst>
          </p:cNvPr>
          <p:cNvSpPr/>
          <p:nvPr/>
        </p:nvSpPr>
        <p:spPr>
          <a:xfrm rot="16200000">
            <a:off x="9412770" y="48626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2BF6D-19BD-79AB-0639-72A883344712}"/>
              </a:ext>
            </a:extLst>
          </p:cNvPr>
          <p:cNvSpPr/>
          <p:nvPr/>
        </p:nvSpPr>
        <p:spPr>
          <a:xfrm>
            <a:off x="9657203" y="5152942"/>
            <a:ext cx="186307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Display_Average</a:t>
            </a:r>
            <a:r>
              <a:rPr lang="en-US" dirty="0"/>
              <a:t>()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BF4A01C8-47CD-2F9B-7A60-EC5C28785CF0}"/>
              </a:ext>
            </a:extLst>
          </p:cNvPr>
          <p:cNvSpPr/>
          <p:nvPr/>
        </p:nvSpPr>
        <p:spPr>
          <a:xfrm rot="16200000">
            <a:off x="9412770" y="519773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04C695-DEF2-0308-D34B-93A7EE5287E2}"/>
              </a:ext>
            </a:extLst>
          </p:cNvPr>
          <p:cNvSpPr/>
          <p:nvPr/>
        </p:nvSpPr>
        <p:spPr>
          <a:xfrm>
            <a:off x="9657203" y="550302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Display_Largest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94C8E69D-3DA6-898D-2A73-3DD15064FD00}"/>
              </a:ext>
            </a:extLst>
          </p:cNvPr>
          <p:cNvSpPr/>
          <p:nvPr/>
        </p:nvSpPr>
        <p:spPr>
          <a:xfrm rot="16200000">
            <a:off x="9412770" y="554781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2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528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AA03-5793-3A92-9488-0D656AFB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" y="60311"/>
            <a:ext cx="4215336" cy="18485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F811FA-6511-F064-775B-13E2FC18E27C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Get_user_number</a:t>
            </a:r>
            <a:r>
              <a:rPr lang="en-US" dirty="0"/>
              <a:t>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0E2F4F4-61E4-8D04-258A-3F3C54720A23}"/>
              </a:ext>
            </a:extLst>
          </p:cNvPr>
          <p:cNvSpPr/>
          <p:nvPr/>
        </p:nvSpPr>
        <p:spPr>
          <a:xfrm rot="5595791">
            <a:off x="2293262" y="35618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F3E87-CDC7-CD85-17C6-C0B9A4FEB348}"/>
              </a:ext>
            </a:extLst>
          </p:cNvPr>
          <p:cNvSpPr txBox="1"/>
          <p:nvPr/>
        </p:nvSpPr>
        <p:spPr>
          <a:xfrm>
            <a:off x="2198329" y="373530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4C3E1163-EA55-5ACF-C1D2-B0774A4F37B6}"/>
              </a:ext>
            </a:extLst>
          </p:cNvPr>
          <p:cNvSpPr/>
          <p:nvPr/>
        </p:nvSpPr>
        <p:spPr>
          <a:xfrm>
            <a:off x="3476417" y="33371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7478B-39C2-EB51-7FB8-EC4EB673D463}"/>
              </a:ext>
            </a:extLst>
          </p:cNvPr>
          <p:cNvSpPr txBox="1"/>
          <p:nvPr/>
        </p:nvSpPr>
        <p:spPr>
          <a:xfrm>
            <a:off x="3698818" y="32757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</a:t>
            </a:r>
            <a:r>
              <a:rPr lang="en-US" dirty="0"/>
              <a:t> =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57FA6F56-9548-D4C9-8B2F-0C386DCCDDDF}"/>
              </a:ext>
            </a:extLst>
          </p:cNvPr>
          <p:cNvSpPr/>
          <p:nvPr/>
        </p:nvSpPr>
        <p:spPr>
          <a:xfrm>
            <a:off x="3038356" y="26987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9DF7C-2BEE-FC33-3ED7-2D9A68C6F359}"/>
              </a:ext>
            </a:extLst>
          </p:cNvPr>
          <p:cNvSpPr txBox="1"/>
          <p:nvPr/>
        </p:nvSpPr>
        <p:spPr>
          <a:xfrm>
            <a:off x="3260757" y="2637392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</a:t>
            </a:r>
            <a:r>
              <a:rPr lang="en-US" dirty="0"/>
              <a:t>&lt;?&gt; = new 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260D86E-E26C-CBDB-70DE-322734AAAA92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flipV="1">
            <a:off x="2558130" y="3474304"/>
            <a:ext cx="918287" cy="232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Decision 20">
            <a:extLst>
              <a:ext uri="{FF2B5EF4-FFF2-40B4-BE49-F238E27FC236}">
                <a16:creationId xmlns:a16="http://schemas.microsoft.com/office/drawing/2014/main" id="{5FF52502-FF48-8230-4066-7BEA7165640B}"/>
              </a:ext>
            </a:extLst>
          </p:cNvPr>
          <p:cNvSpPr/>
          <p:nvPr/>
        </p:nvSpPr>
        <p:spPr>
          <a:xfrm>
            <a:off x="2805101" y="300441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E727D4A0-B2D9-DED3-E074-DA2CE9589B03}"/>
              </a:ext>
            </a:extLst>
          </p:cNvPr>
          <p:cNvSpPr/>
          <p:nvPr/>
        </p:nvSpPr>
        <p:spPr>
          <a:xfrm>
            <a:off x="3471894" y="301796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E9359-6096-E572-ED29-76C086892896}"/>
              </a:ext>
            </a:extLst>
          </p:cNvPr>
          <p:cNvSpPr txBox="1"/>
          <p:nvPr/>
        </p:nvSpPr>
        <p:spPr>
          <a:xfrm>
            <a:off x="3694295" y="2956576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C1F5813D-5319-93DC-9C51-5F477221EB3B}"/>
              </a:ext>
            </a:extLst>
          </p:cNvPr>
          <p:cNvSpPr/>
          <p:nvPr/>
        </p:nvSpPr>
        <p:spPr>
          <a:xfrm>
            <a:off x="4031211" y="4634840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00594-3509-E9F4-EE28-54225A7323B4}"/>
              </a:ext>
            </a:extLst>
          </p:cNvPr>
          <p:cNvSpPr txBox="1"/>
          <p:nvPr/>
        </p:nvSpPr>
        <p:spPr>
          <a:xfrm>
            <a:off x="4253612" y="4573456"/>
            <a:ext cx="32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userNumbers.Add</a:t>
            </a:r>
            <a:r>
              <a:rPr lang="en-US" dirty="0"/>
              <a:t>(</a:t>
            </a:r>
            <a:r>
              <a:rPr lang="en-US" dirty="0" err="1"/>
              <a:t>userNumber</a:t>
            </a:r>
            <a:r>
              <a:rPr lang="en-US" dirty="0"/>
              <a:t>) </a:t>
            </a:r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ACA66B31-238B-2D65-B985-F9199620DC32}"/>
              </a:ext>
            </a:extLst>
          </p:cNvPr>
          <p:cNvSpPr/>
          <p:nvPr/>
        </p:nvSpPr>
        <p:spPr>
          <a:xfrm>
            <a:off x="3260757" y="3636652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6C7831CB-5F26-2163-4AA0-D35F2DFD32F6}"/>
              </a:ext>
            </a:extLst>
          </p:cNvPr>
          <p:cNvSpPr/>
          <p:nvPr/>
        </p:nvSpPr>
        <p:spPr>
          <a:xfrm>
            <a:off x="4031211" y="36626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D74806-28A1-BE4F-0352-269ED419E8C7}"/>
              </a:ext>
            </a:extLst>
          </p:cNvPr>
          <p:cNvSpPr txBox="1"/>
          <p:nvPr/>
        </p:nvSpPr>
        <p:spPr>
          <a:xfrm>
            <a:off x="4253612" y="3601239"/>
            <a:ext cx="27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== 0</a:t>
            </a:r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D9241FD2-35E9-BDB1-3246-F663669827C5}"/>
              </a:ext>
            </a:extLst>
          </p:cNvPr>
          <p:cNvSpPr/>
          <p:nvPr/>
        </p:nvSpPr>
        <p:spPr>
          <a:xfrm>
            <a:off x="4031211" y="39755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007882-779F-6AB1-7745-A9913BE50F7D}"/>
              </a:ext>
            </a:extLst>
          </p:cNvPr>
          <p:cNvSpPr txBox="1"/>
          <p:nvPr/>
        </p:nvSpPr>
        <p:spPr>
          <a:xfrm>
            <a:off x="4253612" y="391412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3" name="Decision 32">
            <a:extLst>
              <a:ext uri="{FF2B5EF4-FFF2-40B4-BE49-F238E27FC236}">
                <a16:creationId xmlns:a16="http://schemas.microsoft.com/office/drawing/2014/main" id="{CC7BAB2C-D9A7-5F6F-F13F-95DF31F794C6}"/>
              </a:ext>
            </a:extLst>
          </p:cNvPr>
          <p:cNvSpPr/>
          <p:nvPr/>
        </p:nvSpPr>
        <p:spPr>
          <a:xfrm>
            <a:off x="3260757" y="4265327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A4DA65CF-9893-F8F2-C24E-DD9C02BD9A5A}"/>
              </a:ext>
            </a:extLst>
          </p:cNvPr>
          <p:cNvSpPr/>
          <p:nvPr/>
        </p:nvSpPr>
        <p:spPr>
          <a:xfrm>
            <a:off x="4031211" y="42912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81E98-3775-3B83-06B0-6F15660F9AF8}"/>
              </a:ext>
            </a:extLst>
          </p:cNvPr>
          <p:cNvSpPr txBox="1"/>
          <p:nvPr/>
        </p:nvSpPr>
        <p:spPr>
          <a:xfrm>
            <a:off x="4253612" y="4229914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!= 0</a:t>
            </a:r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F9553432-8B09-9372-4E0C-3DE57A184903}"/>
              </a:ext>
            </a:extLst>
          </p:cNvPr>
          <p:cNvSpPr/>
          <p:nvPr/>
        </p:nvSpPr>
        <p:spPr>
          <a:xfrm>
            <a:off x="2734900" y="5425431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00BBF55E-5AE8-70C8-C4E8-19A6C7AD93C8}"/>
              </a:ext>
            </a:extLst>
          </p:cNvPr>
          <p:cNvSpPr/>
          <p:nvPr/>
        </p:nvSpPr>
        <p:spPr>
          <a:xfrm>
            <a:off x="3505354" y="54514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6D33D-82D0-283D-E39B-E2ACD71238F0}"/>
              </a:ext>
            </a:extLst>
          </p:cNvPr>
          <p:cNvSpPr txBox="1"/>
          <p:nvPr/>
        </p:nvSpPr>
        <p:spPr>
          <a:xfrm>
            <a:off x="3727755" y="5390018"/>
            <a:ext cx="24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in </a:t>
            </a:r>
            <a:r>
              <a:rPr lang="en-US" dirty="0" err="1"/>
              <a:t>userNumbers</a:t>
            </a:r>
            <a:endParaRPr lang="en-US" dirty="0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3955CB6E-4C0A-8AE7-D86B-CD30944050D1}"/>
              </a:ext>
            </a:extLst>
          </p:cNvPr>
          <p:cNvSpPr/>
          <p:nvPr/>
        </p:nvSpPr>
        <p:spPr>
          <a:xfrm>
            <a:off x="5248404" y="503946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91E045-2F1B-C07C-D402-8581A812B111}"/>
              </a:ext>
            </a:extLst>
          </p:cNvPr>
          <p:cNvSpPr txBox="1"/>
          <p:nvPr/>
        </p:nvSpPr>
        <p:spPr>
          <a:xfrm>
            <a:off x="5470805" y="4978085"/>
            <a:ext cx="9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=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36DF611B-7C56-A2E3-E499-BC56AD18347D}"/>
              </a:ext>
            </a:extLst>
          </p:cNvPr>
          <p:cNvSpPr/>
          <p:nvPr/>
        </p:nvSpPr>
        <p:spPr>
          <a:xfrm>
            <a:off x="4260286" y="50525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309C7E-E987-079E-2A0E-49E21749BBB5}"/>
              </a:ext>
            </a:extLst>
          </p:cNvPr>
          <p:cNvSpPr txBox="1"/>
          <p:nvPr/>
        </p:nvSpPr>
        <p:spPr>
          <a:xfrm>
            <a:off x="4482687" y="499121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=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6501C5F-FE04-661C-9C32-74BDD415354F}"/>
              </a:ext>
            </a:extLst>
          </p:cNvPr>
          <p:cNvSpPr/>
          <p:nvPr/>
        </p:nvSpPr>
        <p:spPr>
          <a:xfrm>
            <a:off x="3041139" y="50683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00D92-FDFE-DC5C-0F97-CF9E9AD7DBA5}"/>
              </a:ext>
            </a:extLst>
          </p:cNvPr>
          <p:cNvSpPr txBox="1"/>
          <p:nvPr/>
        </p:nvSpPr>
        <p:spPr>
          <a:xfrm>
            <a:off x="3263540" y="5007008"/>
            <a:ext cx="88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330A8BCF-9CE6-E4AC-3A9D-1B830BC012AA}"/>
              </a:ext>
            </a:extLst>
          </p:cNvPr>
          <p:cNvSpPr/>
          <p:nvPr/>
        </p:nvSpPr>
        <p:spPr>
          <a:xfrm>
            <a:off x="6065973" y="6317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7346A8-9447-8A4E-5BB5-4EBE0192C70D}"/>
              </a:ext>
            </a:extLst>
          </p:cNvPr>
          <p:cNvSpPr txBox="1"/>
          <p:nvPr/>
        </p:nvSpPr>
        <p:spPr>
          <a:xfrm>
            <a:off x="6288374" y="6256607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= number</a:t>
            </a: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4A61BC89-5FEB-5A9D-AA6F-5C988D3326E3}"/>
              </a:ext>
            </a:extLst>
          </p:cNvPr>
          <p:cNvSpPr/>
          <p:nvPr/>
        </p:nvSpPr>
        <p:spPr>
          <a:xfrm>
            <a:off x="3505354" y="602767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26843F-38B9-11F2-A626-953DC7FDFEE7}"/>
              </a:ext>
            </a:extLst>
          </p:cNvPr>
          <p:cNvSpPr txBox="1"/>
          <p:nvPr/>
        </p:nvSpPr>
        <p:spPr>
          <a:xfrm>
            <a:off x="3727755" y="596628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+= number</a:t>
            </a:r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239E198B-6727-64C0-E367-E9D7649D03E6}"/>
              </a:ext>
            </a:extLst>
          </p:cNvPr>
          <p:cNvSpPr/>
          <p:nvPr/>
        </p:nvSpPr>
        <p:spPr>
          <a:xfrm>
            <a:off x="3505354" y="57339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02F45-D1AE-872F-6B60-5C58E2A300C3}"/>
              </a:ext>
            </a:extLst>
          </p:cNvPr>
          <p:cNvSpPr txBox="1"/>
          <p:nvPr/>
        </p:nvSpPr>
        <p:spPr>
          <a:xfrm>
            <a:off x="3727755" y="5672532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Count++</a:t>
            </a:r>
          </a:p>
        </p:txBody>
      </p:sp>
      <p:sp>
        <p:nvSpPr>
          <p:cNvPr id="51" name="Decision 50">
            <a:extLst>
              <a:ext uri="{FF2B5EF4-FFF2-40B4-BE49-F238E27FC236}">
                <a16:creationId xmlns:a16="http://schemas.microsoft.com/office/drawing/2014/main" id="{D9B82D92-6BBD-27EF-04EE-CA79B3D7593E}"/>
              </a:ext>
            </a:extLst>
          </p:cNvPr>
          <p:cNvSpPr/>
          <p:nvPr/>
        </p:nvSpPr>
        <p:spPr>
          <a:xfrm>
            <a:off x="3267431" y="6323063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C4E133B2-CA61-8B85-09C1-010E31B4D1A3}"/>
              </a:ext>
            </a:extLst>
          </p:cNvPr>
          <p:cNvSpPr/>
          <p:nvPr/>
        </p:nvSpPr>
        <p:spPr>
          <a:xfrm>
            <a:off x="4037885" y="63490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245170-278D-44B3-CB21-ED5C6ADBAD25}"/>
              </a:ext>
            </a:extLst>
          </p:cNvPr>
          <p:cNvSpPr txBox="1"/>
          <p:nvPr/>
        </p:nvSpPr>
        <p:spPr>
          <a:xfrm>
            <a:off x="4260286" y="6287650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&gt; largest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6336EC-D3A7-208C-9F7F-CA6735A65B87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Display_Sum</a:t>
            </a:r>
            <a:r>
              <a:rPr lang="en-US" dirty="0"/>
              <a:t>()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F9582D9B-FF0E-1601-4D62-DB9D8CE14AAB}"/>
              </a:ext>
            </a:extLst>
          </p:cNvPr>
          <p:cNvSpPr/>
          <p:nvPr/>
        </p:nvSpPr>
        <p:spPr>
          <a:xfrm rot="16200000">
            <a:off x="9412770" y="48626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2BF6D-19BD-79AB-0639-72A883344712}"/>
              </a:ext>
            </a:extLst>
          </p:cNvPr>
          <p:cNvSpPr/>
          <p:nvPr/>
        </p:nvSpPr>
        <p:spPr>
          <a:xfrm>
            <a:off x="9657203" y="5152942"/>
            <a:ext cx="186307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Display_Average</a:t>
            </a:r>
            <a:r>
              <a:rPr lang="en-US" dirty="0"/>
              <a:t>()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BF4A01C8-47CD-2F9B-7A60-EC5C28785CF0}"/>
              </a:ext>
            </a:extLst>
          </p:cNvPr>
          <p:cNvSpPr/>
          <p:nvPr/>
        </p:nvSpPr>
        <p:spPr>
          <a:xfrm rot="16200000">
            <a:off x="9412770" y="519773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04C695-DEF2-0308-D34B-93A7EE5287E2}"/>
              </a:ext>
            </a:extLst>
          </p:cNvPr>
          <p:cNvSpPr/>
          <p:nvPr/>
        </p:nvSpPr>
        <p:spPr>
          <a:xfrm>
            <a:off x="9657203" y="550302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Display_Largest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94C8E69D-3DA6-898D-2A73-3DD15064FD00}"/>
              </a:ext>
            </a:extLst>
          </p:cNvPr>
          <p:cNvSpPr/>
          <p:nvPr/>
        </p:nvSpPr>
        <p:spPr>
          <a:xfrm rot="16200000">
            <a:off x="9412770" y="554781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57BC8-CA08-28B5-69AB-BF4338D5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990" y="0"/>
            <a:ext cx="3001126" cy="2915156"/>
          </a:xfrm>
          <a:prstGeom prst="rect">
            <a:avLst/>
          </a:prstGeom>
        </p:spPr>
      </p:pic>
      <p:sp>
        <p:nvSpPr>
          <p:cNvPr id="4" name="Magnetic Disk 3">
            <a:extLst>
              <a:ext uri="{FF2B5EF4-FFF2-40B4-BE49-F238E27FC236}">
                <a16:creationId xmlns:a16="http://schemas.microsoft.com/office/drawing/2014/main" id="{8CF45D70-5EBC-9829-DCA0-A4ECEC763534}"/>
              </a:ext>
            </a:extLst>
          </p:cNvPr>
          <p:cNvSpPr/>
          <p:nvPr/>
        </p:nvSpPr>
        <p:spPr>
          <a:xfrm>
            <a:off x="7291014" y="53883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4C02D-8B0B-8602-2355-B32E98A95591}"/>
              </a:ext>
            </a:extLst>
          </p:cNvPr>
          <p:cNvSpPr txBox="1"/>
          <p:nvPr/>
        </p:nvSpPr>
        <p:spPr>
          <a:xfrm>
            <a:off x="7513415" y="5326919"/>
            <a:ext cx="112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smallest =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029443-693F-9D72-8E6B-61DB8165D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078" y="2838118"/>
            <a:ext cx="4273038" cy="8294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960235-146B-D318-1090-53FF2B269410}"/>
              </a:ext>
            </a:extLst>
          </p:cNvPr>
          <p:cNvSpPr/>
          <p:nvPr/>
        </p:nvSpPr>
        <p:spPr>
          <a:xfrm>
            <a:off x="9657203" y="5961017"/>
            <a:ext cx="196695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Display_Smallest</a:t>
            </a:r>
            <a:r>
              <a:rPr lang="en-US" dirty="0"/>
              <a:t>()</a:t>
            </a: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95F35792-55C3-C81B-9F5B-9ABAB15D24A4}"/>
              </a:ext>
            </a:extLst>
          </p:cNvPr>
          <p:cNvSpPr/>
          <p:nvPr/>
        </p:nvSpPr>
        <p:spPr>
          <a:xfrm rot="16200000">
            <a:off x="9412770" y="60242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C5501-191E-DD29-130A-85F7DB8745C5}"/>
              </a:ext>
            </a:extLst>
          </p:cNvPr>
          <p:cNvSpPr/>
          <p:nvPr/>
        </p:nvSpPr>
        <p:spPr>
          <a:xfrm>
            <a:off x="9657203" y="630368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Display_Sort</a:t>
            </a:r>
            <a:r>
              <a:rPr lang="en-US" dirty="0"/>
              <a:t>()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24EC5DED-84AA-84F3-318A-75C4A6A5255C}"/>
              </a:ext>
            </a:extLst>
          </p:cNvPr>
          <p:cNvSpPr/>
          <p:nvPr/>
        </p:nvSpPr>
        <p:spPr>
          <a:xfrm rot="16200000">
            <a:off x="9412770" y="634847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528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AA03-5793-3A92-9488-0D656AFB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" y="60311"/>
            <a:ext cx="4215336" cy="18485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F811FA-6511-F064-775B-13E2FC18E27C}"/>
              </a:ext>
            </a:extLst>
          </p:cNvPr>
          <p:cNvSpPr/>
          <p:nvPr/>
        </p:nvSpPr>
        <p:spPr>
          <a:xfrm>
            <a:off x="129860" y="6403203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Get_user_number</a:t>
            </a:r>
            <a:r>
              <a:rPr lang="en-US" dirty="0"/>
              <a:t>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0E2F4F4-61E4-8D04-258A-3F3C54720A23}"/>
              </a:ext>
            </a:extLst>
          </p:cNvPr>
          <p:cNvSpPr/>
          <p:nvPr/>
        </p:nvSpPr>
        <p:spPr>
          <a:xfrm rot="5595791">
            <a:off x="2337085" y="64164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57FA6F56-9548-D4C9-8B2F-0C386DCCDDDF}"/>
              </a:ext>
            </a:extLst>
          </p:cNvPr>
          <p:cNvSpPr/>
          <p:nvPr/>
        </p:nvSpPr>
        <p:spPr>
          <a:xfrm>
            <a:off x="3038356" y="26987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9DF7C-2BEE-FC33-3ED7-2D9A68C6F359}"/>
              </a:ext>
            </a:extLst>
          </p:cNvPr>
          <p:cNvSpPr txBox="1"/>
          <p:nvPr/>
        </p:nvSpPr>
        <p:spPr>
          <a:xfrm>
            <a:off x="3260757" y="2637392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</a:t>
            </a:r>
            <a:r>
              <a:rPr lang="en-US" dirty="0"/>
              <a:t>&lt;?&gt; = new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6336EC-D3A7-208C-9F7F-CA6735A65B87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Display_Sum</a:t>
            </a:r>
            <a:r>
              <a:rPr lang="en-US" dirty="0"/>
              <a:t>()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F9582D9B-FF0E-1601-4D62-DB9D8CE14AAB}"/>
              </a:ext>
            </a:extLst>
          </p:cNvPr>
          <p:cNvSpPr/>
          <p:nvPr/>
        </p:nvSpPr>
        <p:spPr>
          <a:xfrm rot="16200000">
            <a:off x="9412770" y="48626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2BF6D-19BD-79AB-0639-72A883344712}"/>
              </a:ext>
            </a:extLst>
          </p:cNvPr>
          <p:cNvSpPr/>
          <p:nvPr/>
        </p:nvSpPr>
        <p:spPr>
          <a:xfrm>
            <a:off x="9657203" y="5152942"/>
            <a:ext cx="186307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Display_Average</a:t>
            </a:r>
            <a:r>
              <a:rPr lang="en-US" dirty="0"/>
              <a:t>()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BF4A01C8-47CD-2F9B-7A60-EC5C28785CF0}"/>
              </a:ext>
            </a:extLst>
          </p:cNvPr>
          <p:cNvSpPr/>
          <p:nvPr/>
        </p:nvSpPr>
        <p:spPr>
          <a:xfrm rot="16200000">
            <a:off x="9412770" y="519773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04C695-DEF2-0308-D34B-93A7EE5287E2}"/>
              </a:ext>
            </a:extLst>
          </p:cNvPr>
          <p:cNvSpPr/>
          <p:nvPr/>
        </p:nvSpPr>
        <p:spPr>
          <a:xfrm>
            <a:off x="9657203" y="550302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Display_Largest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94C8E69D-3DA6-898D-2A73-3DD15064FD00}"/>
              </a:ext>
            </a:extLst>
          </p:cNvPr>
          <p:cNvSpPr/>
          <p:nvPr/>
        </p:nvSpPr>
        <p:spPr>
          <a:xfrm rot="16200000">
            <a:off x="9412770" y="554781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57BC8-CA08-28B5-69AB-BF4338D5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990" y="0"/>
            <a:ext cx="3001126" cy="2915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029443-693F-9D72-8E6B-61DB8165D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078" y="2838118"/>
            <a:ext cx="4273038" cy="8294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960235-146B-D318-1090-53FF2B269410}"/>
              </a:ext>
            </a:extLst>
          </p:cNvPr>
          <p:cNvSpPr/>
          <p:nvPr/>
        </p:nvSpPr>
        <p:spPr>
          <a:xfrm>
            <a:off x="9657203" y="5961017"/>
            <a:ext cx="196695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Display_Smallest</a:t>
            </a:r>
            <a:r>
              <a:rPr lang="en-US" dirty="0"/>
              <a:t>()</a:t>
            </a: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95F35792-55C3-C81B-9F5B-9ABAB15D24A4}"/>
              </a:ext>
            </a:extLst>
          </p:cNvPr>
          <p:cNvSpPr/>
          <p:nvPr/>
        </p:nvSpPr>
        <p:spPr>
          <a:xfrm rot="16200000">
            <a:off x="9412770" y="60242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C5501-191E-DD29-130A-85F7DB8745C5}"/>
              </a:ext>
            </a:extLst>
          </p:cNvPr>
          <p:cNvSpPr/>
          <p:nvPr/>
        </p:nvSpPr>
        <p:spPr>
          <a:xfrm>
            <a:off x="9657203" y="630368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Display_Sort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2DE27-9FB2-DD0E-8D46-6BC3DABE01B2}"/>
              </a:ext>
            </a:extLst>
          </p:cNvPr>
          <p:cNvSpPr/>
          <p:nvPr/>
        </p:nvSpPr>
        <p:spPr>
          <a:xfrm>
            <a:off x="187522" y="3029754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getUserList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91DE3F62-F8A6-DC04-28F0-9FDE87554CEB}"/>
              </a:ext>
            </a:extLst>
          </p:cNvPr>
          <p:cNvSpPr/>
          <p:nvPr/>
        </p:nvSpPr>
        <p:spPr>
          <a:xfrm rot="5595791">
            <a:off x="2437271" y="30281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18AB583F-36F5-8A25-FF66-8A67625EE4F9}"/>
              </a:ext>
            </a:extLst>
          </p:cNvPr>
          <p:cNvSpPr/>
          <p:nvPr/>
        </p:nvSpPr>
        <p:spPr>
          <a:xfrm rot="16200000">
            <a:off x="-24009" y="307408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A99304-567B-91BD-FC37-9C67100C2F12}"/>
              </a:ext>
            </a:extLst>
          </p:cNvPr>
          <p:cNvSpPr/>
          <p:nvPr/>
        </p:nvSpPr>
        <p:spPr>
          <a:xfrm>
            <a:off x="5014391" y="5256177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DetermineSum</a:t>
            </a:r>
            <a:r>
              <a:rPr lang="en-US" dirty="0"/>
              <a:t>()</a:t>
            </a:r>
          </a:p>
        </p:txBody>
      </p:sp>
      <p:sp>
        <p:nvSpPr>
          <p:cNvPr id="64" name="Magnetic Disk 63">
            <a:extLst>
              <a:ext uri="{FF2B5EF4-FFF2-40B4-BE49-F238E27FC236}">
                <a16:creationId xmlns:a16="http://schemas.microsoft.com/office/drawing/2014/main" id="{7E870C16-20E2-EF4A-0332-F2DF56D933A3}"/>
              </a:ext>
            </a:extLst>
          </p:cNvPr>
          <p:cNvSpPr/>
          <p:nvPr/>
        </p:nvSpPr>
        <p:spPr>
          <a:xfrm rot="5595791">
            <a:off x="7264140" y="52545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CE063198-A8F7-BAF4-AFD4-079EA2CB8E5E}"/>
              </a:ext>
            </a:extLst>
          </p:cNvPr>
          <p:cNvSpPr/>
          <p:nvPr/>
        </p:nvSpPr>
        <p:spPr>
          <a:xfrm rot="16200000">
            <a:off x="4802860" y="530050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16DF992-8EA4-F9CB-84D4-51BE573F03F0}"/>
              </a:ext>
            </a:extLst>
          </p:cNvPr>
          <p:cNvCxnSpPr>
            <a:cxnSpLocks/>
            <a:stCxn id="62" idx="2"/>
            <a:endCxn id="10" idx="1"/>
          </p:cNvCxnSpPr>
          <p:nvPr/>
        </p:nvCxnSpPr>
        <p:spPr>
          <a:xfrm rot="16200000" flipH="1">
            <a:off x="-1510483" y="4900019"/>
            <a:ext cx="3254749" cy="259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03E38F2C-FED5-810C-A94F-6D39C29F6943}"/>
              </a:ext>
            </a:extLst>
          </p:cNvPr>
          <p:cNvCxnSpPr>
            <a:cxnSpLocks/>
            <a:stCxn id="61" idx="2"/>
            <a:endCxn id="17" idx="2"/>
          </p:cNvCxnSpPr>
          <p:nvPr/>
        </p:nvCxnSpPr>
        <p:spPr>
          <a:xfrm rot="5400000" flipH="1" flipV="1">
            <a:off x="2704608" y="2703813"/>
            <a:ext cx="201625" cy="4658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6AF679A-38C2-1B90-0B88-887F86572619}"/>
              </a:ext>
            </a:extLst>
          </p:cNvPr>
          <p:cNvSpPr/>
          <p:nvPr/>
        </p:nvSpPr>
        <p:spPr>
          <a:xfrm>
            <a:off x="5049598" y="5614450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DetermineAverage</a:t>
            </a:r>
            <a:r>
              <a:rPr lang="en-US" dirty="0"/>
              <a:t>()</a:t>
            </a:r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F056AF18-A962-E36D-DC6A-A641C7D1E751}"/>
              </a:ext>
            </a:extLst>
          </p:cNvPr>
          <p:cNvSpPr/>
          <p:nvPr/>
        </p:nvSpPr>
        <p:spPr>
          <a:xfrm rot="5595791">
            <a:off x="7299347" y="56128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Magnetic Disk 76">
            <a:extLst>
              <a:ext uri="{FF2B5EF4-FFF2-40B4-BE49-F238E27FC236}">
                <a16:creationId xmlns:a16="http://schemas.microsoft.com/office/drawing/2014/main" id="{FD5F6FA5-93D4-5C1F-EB87-AEFC142017E4}"/>
              </a:ext>
            </a:extLst>
          </p:cNvPr>
          <p:cNvSpPr/>
          <p:nvPr/>
        </p:nvSpPr>
        <p:spPr>
          <a:xfrm rot="16200000">
            <a:off x="4838067" y="565877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agnetic Disk 83">
            <a:extLst>
              <a:ext uri="{FF2B5EF4-FFF2-40B4-BE49-F238E27FC236}">
                <a16:creationId xmlns:a16="http://schemas.microsoft.com/office/drawing/2014/main" id="{C791A9A0-2514-DB88-8BA3-21C8510BB3EE}"/>
              </a:ext>
            </a:extLst>
          </p:cNvPr>
          <p:cNvSpPr/>
          <p:nvPr/>
        </p:nvSpPr>
        <p:spPr>
          <a:xfrm>
            <a:off x="3048988" y="33382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334184-3D05-2FB3-F3F9-C3BC6D62AF33}"/>
              </a:ext>
            </a:extLst>
          </p:cNvPr>
          <p:cNvSpPr txBox="1"/>
          <p:nvPr/>
        </p:nvSpPr>
        <p:spPr>
          <a:xfrm>
            <a:off x="3271389" y="3276845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userNumberSum</a:t>
            </a:r>
            <a:r>
              <a:rPr lang="en-US" dirty="0"/>
              <a:t> =</a:t>
            </a:r>
          </a:p>
        </p:txBody>
      </p:sp>
      <p:sp>
        <p:nvSpPr>
          <p:cNvPr id="86" name="Magnetic Disk 85">
            <a:extLst>
              <a:ext uri="{FF2B5EF4-FFF2-40B4-BE49-F238E27FC236}">
                <a16:creationId xmlns:a16="http://schemas.microsoft.com/office/drawing/2014/main" id="{BC29755D-41BC-2BBB-2E01-D6D45995E46E}"/>
              </a:ext>
            </a:extLst>
          </p:cNvPr>
          <p:cNvSpPr/>
          <p:nvPr/>
        </p:nvSpPr>
        <p:spPr>
          <a:xfrm>
            <a:off x="3048988" y="365452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8F6DE5-32AB-F24F-23E3-01D784F711C4}"/>
              </a:ext>
            </a:extLst>
          </p:cNvPr>
          <p:cNvSpPr txBox="1"/>
          <p:nvPr/>
        </p:nvSpPr>
        <p:spPr>
          <a:xfrm>
            <a:off x="3271389" y="3593138"/>
            <a:ext cx="22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userAverageNumber</a:t>
            </a:r>
            <a:r>
              <a:rPr lang="en-US" dirty="0"/>
              <a:t> =</a:t>
            </a:r>
          </a:p>
        </p:txBody>
      </p:sp>
      <p:sp>
        <p:nvSpPr>
          <p:cNvPr id="88" name="Magnetic Disk 87">
            <a:extLst>
              <a:ext uri="{FF2B5EF4-FFF2-40B4-BE49-F238E27FC236}">
                <a16:creationId xmlns:a16="http://schemas.microsoft.com/office/drawing/2014/main" id="{666FA37A-16C3-7F96-C80F-3BD2E1BD93E7}"/>
              </a:ext>
            </a:extLst>
          </p:cNvPr>
          <p:cNvSpPr/>
          <p:nvPr/>
        </p:nvSpPr>
        <p:spPr>
          <a:xfrm>
            <a:off x="3048988" y="39902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0DD769-2878-D0AF-F930-F5E18058899B}"/>
              </a:ext>
            </a:extLst>
          </p:cNvPr>
          <p:cNvSpPr txBox="1"/>
          <p:nvPr/>
        </p:nvSpPr>
        <p:spPr>
          <a:xfrm>
            <a:off x="3271389" y="3928842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userLargestNumber</a:t>
            </a:r>
            <a:r>
              <a:rPr lang="en-US" dirty="0"/>
              <a:t> =</a:t>
            </a:r>
          </a:p>
        </p:txBody>
      </p:sp>
      <p:sp>
        <p:nvSpPr>
          <p:cNvPr id="92" name="Magnetic Disk 91">
            <a:extLst>
              <a:ext uri="{FF2B5EF4-FFF2-40B4-BE49-F238E27FC236}">
                <a16:creationId xmlns:a16="http://schemas.microsoft.com/office/drawing/2014/main" id="{A27E161D-3DC5-E696-54DF-42CC59F62A3B}"/>
              </a:ext>
            </a:extLst>
          </p:cNvPr>
          <p:cNvSpPr/>
          <p:nvPr/>
        </p:nvSpPr>
        <p:spPr>
          <a:xfrm>
            <a:off x="3048988" y="4338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B0042C-58B4-69DF-1E85-5D1C389E57EB}"/>
              </a:ext>
            </a:extLst>
          </p:cNvPr>
          <p:cNvSpPr txBox="1"/>
          <p:nvPr/>
        </p:nvSpPr>
        <p:spPr>
          <a:xfrm>
            <a:off x="3271389" y="4277308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userSmallestNumber</a:t>
            </a:r>
            <a:r>
              <a:rPr lang="en-US" dirty="0"/>
              <a:t> =</a:t>
            </a:r>
          </a:p>
        </p:txBody>
      </p:sp>
      <p:sp>
        <p:nvSpPr>
          <p:cNvPr id="94" name="Magnetic Disk 93">
            <a:extLst>
              <a:ext uri="{FF2B5EF4-FFF2-40B4-BE49-F238E27FC236}">
                <a16:creationId xmlns:a16="http://schemas.microsoft.com/office/drawing/2014/main" id="{D0F8EE4B-6990-2A42-3E22-3BDEB72D7C62}"/>
              </a:ext>
            </a:extLst>
          </p:cNvPr>
          <p:cNvSpPr/>
          <p:nvPr/>
        </p:nvSpPr>
        <p:spPr>
          <a:xfrm>
            <a:off x="3048988" y="30118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C2CF47-D087-23CC-5052-797AB34DB181}"/>
              </a:ext>
            </a:extLst>
          </p:cNvPr>
          <p:cNvSpPr txBox="1"/>
          <p:nvPr/>
        </p:nvSpPr>
        <p:spPr>
          <a:xfrm>
            <a:off x="3271389" y="2950437"/>
            <a:ext cx="20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userNumberCount</a:t>
            </a:r>
            <a:r>
              <a:rPr lang="en-US" dirty="0"/>
              <a:t> =</a:t>
            </a:r>
          </a:p>
        </p:txBody>
      </p:sp>
      <p:sp>
        <p:nvSpPr>
          <p:cNvPr id="96" name="Magnetic Disk 95">
            <a:extLst>
              <a:ext uri="{FF2B5EF4-FFF2-40B4-BE49-F238E27FC236}">
                <a16:creationId xmlns:a16="http://schemas.microsoft.com/office/drawing/2014/main" id="{16D05CF0-3A44-1DDD-A939-3A13921AE41D}"/>
              </a:ext>
            </a:extLst>
          </p:cNvPr>
          <p:cNvSpPr/>
          <p:nvPr/>
        </p:nvSpPr>
        <p:spPr>
          <a:xfrm rot="16200000">
            <a:off x="9412770" y="6348018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937435-8B99-7517-41CA-A2B16910D52D}"/>
              </a:ext>
            </a:extLst>
          </p:cNvPr>
          <p:cNvSpPr/>
          <p:nvPr/>
        </p:nvSpPr>
        <p:spPr>
          <a:xfrm>
            <a:off x="5046688" y="6010617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DetermineLargest</a:t>
            </a:r>
            <a:r>
              <a:rPr lang="en-US" dirty="0"/>
              <a:t>()</a:t>
            </a:r>
          </a:p>
        </p:txBody>
      </p:sp>
      <p:sp>
        <p:nvSpPr>
          <p:cNvPr id="98" name="Magnetic Disk 97">
            <a:extLst>
              <a:ext uri="{FF2B5EF4-FFF2-40B4-BE49-F238E27FC236}">
                <a16:creationId xmlns:a16="http://schemas.microsoft.com/office/drawing/2014/main" id="{FC1C9935-2138-473E-1E35-DDA24002710C}"/>
              </a:ext>
            </a:extLst>
          </p:cNvPr>
          <p:cNvSpPr/>
          <p:nvPr/>
        </p:nvSpPr>
        <p:spPr>
          <a:xfrm rot="5595791">
            <a:off x="7296437" y="60089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Magnetic Disk 98">
            <a:extLst>
              <a:ext uri="{FF2B5EF4-FFF2-40B4-BE49-F238E27FC236}">
                <a16:creationId xmlns:a16="http://schemas.microsoft.com/office/drawing/2014/main" id="{4E55AE9C-A47F-683E-0A6D-621EAB496F30}"/>
              </a:ext>
            </a:extLst>
          </p:cNvPr>
          <p:cNvSpPr/>
          <p:nvPr/>
        </p:nvSpPr>
        <p:spPr>
          <a:xfrm rot="16200000">
            <a:off x="4835157" y="605494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13B4CD-1298-7979-19A7-79B951E48704}"/>
              </a:ext>
            </a:extLst>
          </p:cNvPr>
          <p:cNvSpPr/>
          <p:nvPr/>
        </p:nvSpPr>
        <p:spPr>
          <a:xfrm>
            <a:off x="5049598" y="635245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DetermineSmallest</a:t>
            </a:r>
            <a:r>
              <a:rPr lang="en-US" dirty="0"/>
              <a:t>()</a:t>
            </a:r>
          </a:p>
        </p:txBody>
      </p:sp>
      <p:sp>
        <p:nvSpPr>
          <p:cNvPr id="101" name="Magnetic Disk 100">
            <a:extLst>
              <a:ext uri="{FF2B5EF4-FFF2-40B4-BE49-F238E27FC236}">
                <a16:creationId xmlns:a16="http://schemas.microsoft.com/office/drawing/2014/main" id="{D4C611A7-D209-572F-3C2D-B5F7A25CDDD8}"/>
              </a:ext>
            </a:extLst>
          </p:cNvPr>
          <p:cNvSpPr/>
          <p:nvPr/>
        </p:nvSpPr>
        <p:spPr>
          <a:xfrm rot="5595791">
            <a:off x="7299347" y="63508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Magnetic Disk 101">
            <a:extLst>
              <a:ext uri="{FF2B5EF4-FFF2-40B4-BE49-F238E27FC236}">
                <a16:creationId xmlns:a16="http://schemas.microsoft.com/office/drawing/2014/main" id="{30FDA38D-5F46-F8B9-E94F-D1B77604A45A}"/>
              </a:ext>
            </a:extLst>
          </p:cNvPr>
          <p:cNvSpPr/>
          <p:nvPr/>
        </p:nvSpPr>
        <p:spPr>
          <a:xfrm rot="16200000">
            <a:off x="4838067" y="639678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agnetic Disk 102">
            <a:extLst>
              <a:ext uri="{FF2B5EF4-FFF2-40B4-BE49-F238E27FC236}">
                <a16:creationId xmlns:a16="http://schemas.microsoft.com/office/drawing/2014/main" id="{07B8C028-F6CE-062E-9A56-9DA590E0D8A3}"/>
              </a:ext>
            </a:extLst>
          </p:cNvPr>
          <p:cNvSpPr/>
          <p:nvPr/>
        </p:nvSpPr>
        <p:spPr>
          <a:xfrm>
            <a:off x="1036136" y="36809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04" name="Decision 103">
            <a:extLst>
              <a:ext uri="{FF2B5EF4-FFF2-40B4-BE49-F238E27FC236}">
                <a16:creationId xmlns:a16="http://schemas.microsoft.com/office/drawing/2014/main" id="{11C8B885-6C89-22B6-1262-7162416C8B69}"/>
              </a:ext>
            </a:extLst>
          </p:cNvPr>
          <p:cNvSpPr/>
          <p:nvPr/>
        </p:nvSpPr>
        <p:spPr>
          <a:xfrm>
            <a:off x="364820" y="334818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05" name="Magnetic Disk 104">
            <a:extLst>
              <a:ext uri="{FF2B5EF4-FFF2-40B4-BE49-F238E27FC236}">
                <a16:creationId xmlns:a16="http://schemas.microsoft.com/office/drawing/2014/main" id="{DD581542-5B8A-C53B-E35B-14D566C560EF}"/>
              </a:ext>
            </a:extLst>
          </p:cNvPr>
          <p:cNvSpPr/>
          <p:nvPr/>
        </p:nvSpPr>
        <p:spPr>
          <a:xfrm>
            <a:off x="1031613" y="336173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6" name="Magnetic Disk 105">
            <a:extLst>
              <a:ext uri="{FF2B5EF4-FFF2-40B4-BE49-F238E27FC236}">
                <a16:creationId xmlns:a16="http://schemas.microsoft.com/office/drawing/2014/main" id="{5BC4E40E-8433-3701-2567-1D15BB409EB0}"/>
              </a:ext>
            </a:extLst>
          </p:cNvPr>
          <p:cNvSpPr/>
          <p:nvPr/>
        </p:nvSpPr>
        <p:spPr>
          <a:xfrm>
            <a:off x="1590930" y="4978610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07" name="Decision 106">
            <a:extLst>
              <a:ext uri="{FF2B5EF4-FFF2-40B4-BE49-F238E27FC236}">
                <a16:creationId xmlns:a16="http://schemas.microsoft.com/office/drawing/2014/main" id="{D80A24D6-11D0-D8D6-3779-511B5F72AF56}"/>
              </a:ext>
            </a:extLst>
          </p:cNvPr>
          <p:cNvSpPr/>
          <p:nvPr/>
        </p:nvSpPr>
        <p:spPr>
          <a:xfrm>
            <a:off x="820476" y="3980422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108" name="Magnetic Disk 107">
            <a:extLst>
              <a:ext uri="{FF2B5EF4-FFF2-40B4-BE49-F238E27FC236}">
                <a16:creationId xmlns:a16="http://schemas.microsoft.com/office/drawing/2014/main" id="{D1624C95-AB1D-10B4-0A08-0A8B70F21061}"/>
              </a:ext>
            </a:extLst>
          </p:cNvPr>
          <p:cNvSpPr/>
          <p:nvPr/>
        </p:nvSpPr>
        <p:spPr>
          <a:xfrm>
            <a:off x="1590930" y="40063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9" name="Magnetic Disk 108">
            <a:extLst>
              <a:ext uri="{FF2B5EF4-FFF2-40B4-BE49-F238E27FC236}">
                <a16:creationId xmlns:a16="http://schemas.microsoft.com/office/drawing/2014/main" id="{1D86DDDF-B8D0-3204-3D96-6E1FCAE85920}"/>
              </a:ext>
            </a:extLst>
          </p:cNvPr>
          <p:cNvSpPr/>
          <p:nvPr/>
        </p:nvSpPr>
        <p:spPr>
          <a:xfrm>
            <a:off x="1590930" y="43192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0" name="Decision 109">
            <a:extLst>
              <a:ext uri="{FF2B5EF4-FFF2-40B4-BE49-F238E27FC236}">
                <a16:creationId xmlns:a16="http://schemas.microsoft.com/office/drawing/2014/main" id="{100ECB5E-E93D-F96B-100F-25C3F1C9DF79}"/>
              </a:ext>
            </a:extLst>
          </p:cNvPr>
          <p:cNvSpPr/>
          <p:nvPr/>
        </p:nvSpPr>
        <p:spPr>
          <a:xfrm>
            <a:off x="820476" y="4609097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111" name="Magnetic Disk 110">
            <a:extLst>
              <a:ext uri="{FF2B5EF4-FFF2-40B4-BE49-F238E27FC236}">
                <a16:creationId xmlns:a16="http://schemas.microsoft.com/office/drawing/2014/main" id="{E80A8FB2-C902-F41F-1CA5-B0A86B36C788}"/>
              </a:ext>
            </a:extLst>
          </p:cNvPr>
          <p:cNvSpPr/>
          <p:nvPr/>
        </p:nvSpPr>
        <p:spPr>
          <a:xfrm>
            <a:off x="1590930" y="46350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C924B-93C1-E520-893B-1B867EAFED17}"/>
              </a:ext>
            </a:extLst>
          </p:cNvPr>
          <p:cNvSpPr/>
          <p:nvPr/>
        </p:nvSpPr>
        <p:spPr>
          <a:xfrm>
            <a:off x="4480148" y="302579"/>
            <a:ext cx="4306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Alternate Way</a:t>
            </a:r>
          </a:p>
        </p:txBody>
      </p:sp>
    </p:spTree>
    <p:extLst>
      <p:ext uri="{BB962C8B-B14F-4D97-AF65-F5344CB8AC3E}">
        <p14:creationId xmlns:p14="http://schemas.microsoft.com/office/powerpoint/2010/main" val="104107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2CEB-E839-C14E-23CD-3941C31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A861-5EE2-9CDD-1709-BB1B5B59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W02 Prove: Developer—C# Programming Parts 3–5</a:t>
            </a:r>
          </a:p>
          <a:p>
            <a:r>
              <a:rPr lang="en-US" b="1" dirty="0"/>
              <a:t>W02 Prove: Articulate—Version Control 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7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D8FC-F231-E7DD-DEE8-FCB61F02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5: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92B3-395A-FDCA-E395-269A64FD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/>
          <a:p>
            <a:r>
              <a:rPr lang="en-US" b="1" dirty="0"/>
              <a:t>Functions</a:t>
            </a:r>
          </a:p>
          <a:p>
            <a:r>
              <a:rPr lang="en-US" b="1" dirty="0"/>
              <a:t>Functions vs Methods</a:t>
            </a:r>
          </a:p>
          <a:p>
            <a:r>
              <a:rPr lang="en-US" b="1" dirty="0"/>
              <a:t>Variable Scope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FAEAA-0808-7092-934A-3E09CD47B043}"/>
              </a:ext>
            </a:extLst>
          </p:cNvPr>
          <p:cNvSpPr txBox="1"/>
          <p:nvPr/>
        </p:nvSpPr>
        <p:spPr>
          <a:xfrm>
            <a:off x="2088" y="-25509"/>
            <a:ext cx="8114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https://byui-cse.github.io/cse210-course-2023/unit01/csharp-5.html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23513-9EB7-5376-C690-07F47561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482682"/>
            <a:ext cx="6273800" cy="161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85647F-A2D1-D27A-75F7-AEE3173C2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7" y="3715271"/>
            <a:ext cx="393700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49433-E1FC-20B8-5BB4-3B1A4D9E3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477" y="3715271"/>
            <a:ext cx="43561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20C94-27F4-17CD-E973-24464F17E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3251200"/>
            <a:ext cx="3962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1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FADA-908C-79D9-536A-B873407C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5: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F428-7FC2-8156-A8ED-F55AA9EAE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  <a:p>
            <a:r>
              <a:rPr lang="en-US" b="1" dirty="0"/>
              <a:t>Functions vs Methods</a:t>
            </a:r>
          </a:p>
          <a:p>
            <a:pPr lvl="1"/>
            <a:r>
              <a:rPr lang="en-US" b="1" dirty="0"/>
              <a:t>Member functions (methods)</a:t>
            </a:r>
          </a:p>
          <a:p>
            <a:pPr lvl="1"/>
            <a:r>
              <a:rPr lang="en-US" b="1" dirty="0"/>
              <a:t>Standalone (static)</a:t>
            </a:r>
          </a:p>
          <a:p>
            <a:r>
              <a:rPr lang="en-US" b="1" dirty="0"/>
              <a:t>Variable Scope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42E9-7FDF-FC7D-F701-33EB6915C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00ECA-6F92-F37C-85CA-C5F4F680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3327400"/>
            <a:ext cx="7594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FF15-FC56-29A4-BD77-B8669272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4262-1FA5-9097-836D-F0A6AF83B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this assignment, write a C# program that has several simple functions:</a:t>
            </a:r>
          </a:p>
          <a:p>
            <a:pPr lvl="1"/>
            <a:r>
              <a:rPr lang="en-US" b="1" dirty="0" err="1"/>
              <a:t>DisplayWelcome</a:t>
            </a:r>
            <a:r>
              <a:rPr lang="en-US" dirty="0"/>
              <a:t> - Displays the message, "Welcome to the Program!"</a:t>
            </a:r>
          </a:p>
          <a:p>
            <a:pPr lvl="1"/>
            <a:r>
              <a:rPr lang="en-US" b="1" dirty="0" err="1"/>
              <a:t>PromptUserName</a:t>
            </a:r>
            <a:r>
              <a:rPr lang="en-US" dirty="0"/>
              <a:t> - Asks for and returns the user's name (as a string)</a:t>
            </a:r>
          </a:p>
          <a:p>
            <a:pPr lvl="1"/>
            <a:r>
              <a:rPr lang="en-US" b="1" dirty="0" err="1"/>
              <a:t>PromptUserNumber</a:t>
            </a:r>
            <a:r>
              <a:rPr lang="en-US" dirty="0"/>
              <a:t> - Asks for and returns the user's favorite number (as an integer)</a:t>
            </a:r>
          </a:p>
          <a:p>
            <a:pPr lvl="1"/>
            <a:r>
              <a:rPr lang="en-US" b="1" dirty="0" err="1"/>
              <a:t>SquareNumber</a:t>
            </a:r>
            <a:r>
              <a:rPr lang="en-US" dirty="0"/>
              <a:t> - Accepts an integer as a parameter and returns that number squared (as an integer)</a:t>
            </a:r>
          </a:p>
          <a:p>
            <a:pPr lvl="1"/>
            <a:r>
              <a:rPr lang="en-US" b="1" dirty="0" err="1"/>
              <a:t>DisplayResult</a:t>
            </a:r>
            <a:r>
              <a:rPr lang="en-US" dirty="0"/>
              <a:t> - Accepts the user's name and the squared number and displays them.</a:t>
            </a:r>
          </a:p>
          <a:p>
            <a:r>
              <a:rPr lang="en-US" dirty="0"/>
              <a:t>Your Main function should then call each of these functions saving the return values and passing data to them as necessary.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C25AD-AF95-EC84-E898-F4218184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46943"/>
            <a:ext cx="5130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27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7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A356D-B194-A8CE-4FFB-9A1A9B12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1" y="44325"/>
            <a:ext cx="5378537" cy="1814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BC022-C20C-65EF-4C99-CF474AF00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89" y="157974"/>
            <a:ext cx="5130800" cy="1587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31F13B-3C58-0A99-BB11-0DC95B58CE47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PromptUserName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7C9D9-A600-5923-87AB-DC23151A874B}"/>
              </a:ext>
            </a:extLst>
          </p:cNvPr>
          <p:cNvSpPr/>
          <p:nvPr/>
        </p:nvSpPr>
        <p:spPr>
          <a:xfrm>
            <a:off x="43513" y="4142844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PromptUserNumber</a:t>
            </a:r>
            <a:r>
              <a:rPr lang="en-US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90E81-EAE6-C603-4242-D8EBA3FB8AF9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DisplayResults</a:t>
            </a:r>
            <a:r>
              <a:rPr lang="en-US" dirty="0"/>
              <a:t>()</a:t>
            </a:r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BC84FDB5-CAD6-5FEA-FFF2-0AA62066C2AE}"/>
              </a:ext>
            </a:extLst>
          </p:cNvPr>
          <p:cNvSpPr/>
          <p:nvPr/>
        </p:nvSpPr>
        <p:spPr>
          <a:xfrm rot="16200000">
            <a:off x="9473273" y="486220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7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A356D-B194-A8CE-4FFB-9A1A9B12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1" y="44325"/>
            <a:ext cx="5378537" cy="1814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BC022-C20C-65EF-4C99-CF474AF00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89" y="157974"/>
            <a:ext cx="5130800" cy="1587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31F13B-3C58-0A99-BB11-0DC95B58CE47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PromptUserName</a:t>
            </a:r>
            <a:r>
              <a:rPr lang="en-US" dirty="0"/>
              <a:t>()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B284971E-B24C-6D51-B7F3-1F556F24C653}"/>
              </a:ext>
            </a:extLst>
          </p:cNvPr>
          <p:cNvSpPr/>
          <p:nvPr/>
        </p:nvSpPr>
        <p:spPr>
          <a:xfrm rot="5595791">
            <a:off x="2293262" y="35618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12385-FB9C-876F-C3BA-1F3D9853109E}"/>
              </a:ext>
            </a:extLst>
          </p:cNvPr>
          <p:cNvSpPr txBox="1"/>
          <p:nvPr/>
        </p:nvSpPr>
        <p:spPr>
          <a:xfrm>
            <a:off x="2198329" y="373530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7C9D9-A600-5923-87AB-DC23151A874B}"/>
              </a:ext>
            </a:extLst>
          </p:cNvPr>
          <p:cNvSpPr/>
          <p:nvPr/>
        </p:nvSpPr>
        <p:spPr>
          <a:xfrm>
            <a:off x="43513" y="4142844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PromptUserNumber</a:t>
            </a:r>
            <a:r>
              <a:rPr lang="en-US" dirty="0"/>
              <a:t>()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541251EF-651C-3F88-3324-C7DF500F2084}"/>
              </a:ext>
            </a:extLst>
          </p:cNvPr>
          <p:cNvSpPr/>
          <p:nvPr/>
        </p:nvSpPr>
        <p:spPr>
          <a:xfrm rot="5595791">
            <a:off x="2293262" y="41412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2F8F4-0C36-DDDE-886E-4D09BC75BE37}"/>
              </a:ext>
            </a:extLst>
          </p:cNvPr>
          <p:cNvSpPr txBox="1"/>
          <p:nvPr/>
        </p:nvSpPr>
        <p:spPr>
          <a:xfrm>
            <a:off x="2198329" y="4314656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B93EB-70AE-D692-0967-7EF4147397E8}"/>
              </a:ext>
            </a:extLst>
          </p:cNvPr>
          <p:cNvSpPr/>
          <p:nvPr/>
        </p:nvSpPr>
        <p:spPr>
          <a:xfrm>
            <a:off x="3837432" y="565530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SquareNumber</a:t>
            </a:r>
            <a:r>
              <a:rPr lang="en-US" dirty="0"/>
              <a:t>()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B94E3CA6-AAA3-805C-5476-1DCE012842E5}"/>
              </a:ext>
            </a:extLst>
          </p:cNvPr>
          <p:cNvSpPr/>
          <p:nvPr/>
        </p:nvSpPr>
        <p:spPr>
          <a:xfrm rot="5595791">
            <a:off x="6087181" y="56536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90E81-EAE6-C603-4242-D8EBA3FB8AF9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DisplayResults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6D6F946F-970B-C4A5-D42E-7D17D8B655AE}"/>
              </a:ext>
            </a:extLst>
          </p:cNvPr>
          <p:cNvSpPr/>
          <p:nvPr/>
        </p:nvSpPr>
        <p:spPr>
          <a:xfrm rot="16200000">
            <a:off x="3625901" y="569963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6B4DC786-04FF-B537-C621-0666A8710176}"/>
              </a:ext>
            </a:extLst>
          </p:cNvPr>
          <p:cNvSpPr/>
          <p:nvPr/>
        </p:nvSpPr>
        <p:spPr>
          <a:xfrm>
            <a:off x="3706200" y="35471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0EBE1-1A2D-B9C1-F65A-F1D9F13D1588}"/>
              </a:ext>
            </a:extLst>
          </p:cNvPr>
          <p:cNvSpPr txBox="1"/>
          <p:nvPr/>
        </p:nvSpPr>
        <p:spPr>
          <a:xfrm>
            <a:off x="3928601" y="348578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userName</a:t>
            </a:r>
            <a:r>
              <a:rPr lang="en-US" dirty="0"/>
              <a:t> =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65D82CA5-DB4C-8B22-4728-2B64709D074E}"/>
              </a:ext>
            </a:extLst>
          </p:cNvPr>
          <p:cNvSpPr/>
          <p:nvPr/>
        </p:nvSpPr>
        <p:spPr>
          <a:xfrm>
            <a:off x="3706200" y="39442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50C8E-22B9-9300-1B38-8A150A5796E1}"/>
              </a:ext>
            </a:extLst>
          </p:cNvPr>
          <p:cNvSpPr txBox="1"/>
          <p:nvPr/>
        </p:nvSpPr>
        <p:spPr>
          <a:xfrm>
            <a:off x="3928601" y="388286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</a:t>
            </a:r>
            <a:r>
              <a:rPr lang="en-US" dirty="0"/>
              <a:t> =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00FEF5C7-09BD-AD9F-3742-A17D7825AD42}"/>
              </a:ext>
            </a:extLst>
          </p:cNvPr>
          <p:cNvSpPr/>
          <p:nvPr/>
        </p:nvSpPr>
        <p:spPr>
          <a:xfrm>
            <a:off x="4081265" y="598775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E76A4-2448-8FAF-B3FE-49FB0D9FE18D}"/>
              </a:ext>
            </a:extLst>
          </p:cNvPr>
          <p:cNvSpPr txBox="1"/>
          <p:nvPr/>
        </p:nvSpPr>
        <p:spPr>
          <a:xfrm>
            <a:off x="4303666" y="5926367"/>
            <a:ext cx="451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squaredNumber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* </a:t>
            </a:r>
            <a:r>
              <a:rPr lang="en-US" dirty="0" err="1"/>
              <a:t>userNumber</a:t>
            </a:r>
            <a:endParaRPr lang="en-US" dirty="0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1A3DEA7-F828-0001-86CB-35C0C616228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558130" y="3684324"/>
            <a:ext cx="1148070" cy="225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02FAC38-7FFA-49E9-446D-770646DA0A76}"/>
              </a:ext>
            </a:extLst>
          </p:cNvPr>
          <p:cNvCxnSpPr>
            <a:cxnSpLocks/>
            <a:stCxn id="12" idx="1"/>
            <a:endCxn id="21" idx="2"/>
          </p:cNvCxnSpPr>
          <p:nvPr/>
        </p:nvCxnSpPr>
        <p:spPr>
          <a:xfrm flipV="1">
            <a:off x="2558130" y="4081412"/>
            <a:ext cx="1148070" cy="204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BC84FDB5-CAD6-5FEA-FFF2-0AA62066C2AE}"/>
              </a:ext>
            </a:extLst>
          </p:cNvPr>
          <p:cNvSpPr/>
          <p:nvPr/>
        </p:nvSpPr>
        <p:spPr>
          <a:xfrm rot="16200000">
            <a:off x="9473273" y="486220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7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A356D-B194-A8CE-4FFB-9A1A9B12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1" y="44325"/>
            <a:ext cx="5378537" cy="1814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BC022-C20C-65EF-4C99-CF474AF00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89" y="157974"/>
            <a:ext cx="5130800" cy="1587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31F13B-3C58-0A99-BB11-0DC95B58CE47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PromptUserName</a:t>
            </a:r>
            <a:r>
              <a:rPr lang="en-US" dirty="0"/>
              <a:t>()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B284971E-B24C-6D51-B7F3-1F556F24C653}"/>
              </a:ext>
            </a:extLst>
          </p:cNvPr>
          <p:cNvSpPr/>
          <p:nvPr/>
        </p:nvSpPr>
        <p:spPr>
          <a:xfrm rot="5595791">
            <a:off x="2293262" y="35618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12385-FB9C-876F-C3BA-1F3D9853109E}"/>
              </a:ext>
            </a:extLst>
          </p:cNvPr>
          <p:cNvSpPr txBox="1"/>
          <p:nvPr/>
        </p:nvSpPr>
        <p:spPr>
          <a:xfrm>
            <a:off x="2198329" y="373530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7C9D9-A600-5923-87AB-DC23151A874B}"/>
              </a:ext>
            </a:extLst>
          </p:cNvPr>
          <p:cNvSpPr/>
          <p:nvPr/>
        </p:nvSpPr>
        <p:spPr>
          <a:xfrm>
            <a:off x="43513" y="4142844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PromptUserNumber</a:t>
            </a:r>
            <a:r>
              <a:rPr lang="en-US" dirty="0"/>
              <a:t>()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541251EF-651C-3F88-3324-C7DF500F2084}"/>
              </a:ext>
            </a:extLst>
          </p:cNvPr>
          <p:cNvSpPr/>
          <p:nvPr/>
        </p:nvSpPr>
        <p:spPr>
          <a:xfrm rot="5595791">
            <a:off x="2293262" y="41412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2F8F4-0C36-DDDE-886E-4D09BC75BE37}"/>
              </a:ext>
            </a:extLst>
          </p:cNvPr>
          <p:cNvSpPr txBox="1"/>
          <p:nvPr/>
        </p:nvSpPr>
        <p:spPr>
          <a:xfrm>
            <a:off x="2198329" y="4314656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B93EB-70AE-D692-0967-7EF4147397E8}"/>
              </a:ext>
            </a:extLst>
          </p:cNvPr>
          <p:cNvSpPr/>
          <p:nvPr/>
        </p:nvSpPr>
        <p:spPr>
          <a:xfrm>
            <a:off x="3837432" y="565530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SquareNumber</a:t>
            </a:r>
            <a:r>
              <a:rPr lang="en-US" dirty="0"/>
              <a:t>()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B94E3CA6-AAA3-805C-5476-1DCE012842E5}"/>
              </a:ext>
            </a:extLst>
          </p:cNvPr>
          <p:cNvSpPr/>
          <p:nvPr/>
        </p:nvSpPr>
        <p:spPr>
          <a:xfrm rot="5595791">
            <a:off x="6087181" y="56536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90E81-EAE6-C603-4242-D8EBA3FB8AF9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DisplayResults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6D6F946F-970B-C4A5-D42E-7D17D8B655AE}"/>
              </a:ext>
            </a:extLst>
          </p:cNvPr>
          <p:cNvSpPr/>
          <p:nvPr/>
        </p:nvSpPr>
        <p:spPr>
          <a:xfrm rot="16200000">
            <a:off x="3625901" y="569963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6B4DC786-04FF-B537-C621-0666A8710176}"/>
              </a:ext>
            </a:extLst>
          </p:cNvPr>
          <p:cNvSpPr/>
          <p:nvPr/>
        </p:nvSpPr>
        <p:spPr>
          <a:xfrm>
            <a:off x="3706200" y="35471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0EBE1-1A2D-B9C1-F65A-F1D9F13D1588}"/>
              </a:ext>
            </a:extLst>
          </p:cNvPr>
          <p:cNvSpPr txBox="1"/>
          <p:nvPr/>
        </p:nvSpPr>
        <p:spPr>
          <a:xfrm>
            <a:off x="3928601" y="348578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userName</a:t>
            </a:r>
            <a:r>
              <a:rPr lang="en-US" dirty="0"/>
              <a:t> =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65D82CA5-DB4C-8B22-4728-2B64709D074E}"/>
              </a:ext>
            </a:extLst>
          </p:cNvPr>
          <p:cNvSpPr/>
          <p:nvPr/>
        </p:nvSpPr>
        <p:spPr>
          <a:xfrm>
            <a:off x="3706200" y="39442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50C8E-22B9-9300-1B38-8A150A5796E1}"/>
              </a:ext>
            </a:extLst>
          </p:cNvPr>
          <p:cNvSpPr txBox="1"/>
          <p:nvPr/>
        </p:nvSpPr>
        <p:spPr>
          <a:xfrm>
            <a:off x="3928601" y="388286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</a:t>
            </a:r>
            <a:r>
              <a:rPr lang="en-US" dirty="0"/>
              <a:t> =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3084DA76-05C5-AFB6-35C0-5428629DF207}"/>
              </a:ext>
            </a:extLst>
          </p:cNvPr>
          <p:cNvSpPr/>
          <p:nvPr/>
        </p:nvSpPr>
        <p:spPr>
          <a:xfrm>
            <a:off x="6714998" y="48792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549EA-5F10-3EA2-BBE5-F7D756908049}"/>
              </a:ext>
            </a:extLst>
          </p:cNvPr>
          <p:cNvSpPr txBox="1"/>
          <p:nvPr/>
        </p:nvSpPr>
        <p:spPr>
          <a:xfrm>
            <a:off x="6937399" y="4817875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squaredNumber</a:t>
            </a:r>
            <a:r>
              <a:rPr lang="en-US" dirty="0"/>
              <a:t> =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00FEF5C7-09BD-AD9F-3742-A17D7825AD42}"/>
              </a:ext>
            </a:extLst>
          </p:cNvPr>
          <p:cNvSpPr/>
          <p:nvPr/>
        </p:nvSpPr>
        <p:spPr>
          <a:xfrm>
            <a:off x="4081265" y="598775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E76A4-2448-8FAF-B3FE-49FB0D9FE18D}"/>
              </a:ext>
            </a:extLst>
          </p:cNvPr>
          <p:cNvSpPr txBox="1"/>
          <p:nvPr/>
        </p:nvSpPr>
        <p:spPr>
          <a:xfrm>
            <a:off x="4303666" y="5926367"/>
            <a:ext cx="451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squaredNumber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* </a:t>
            </a:r>
            <a:r>
              <a:rPr lang="en-US" dirty="0" err="1"/>
              <a:t>userNumber</a:t>
            </a:r>
            <a:endParaRPr lang="en-US" dirty="0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1A3DEA7-F828-0001-86CB-35C0C616228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558130" y="3684324"/>
            <a:ext cx="1148070" cy="225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02FAC38-7FFA-49E9-446D-770646DA0A76}"/>
              </a:ext>
            </a:extLst>
          </p:cNvPr>
          <p:cNvCxnSpPr>
            <a:cxnSpLocks/>
            <a:stCxn id="12" idx="1"/>
            <a:endCxn id="21" idx="2"/>
          </p:cNvCxnSpPr>
          <p:nvPr/>
        </p:nvCxnSpPr>
        <p:spPr>
          <a:xfrm flipV="1">
            <a:off x="2558130" y="4081412"/>
            <a:ext cx="1148070" cy="204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BB2D047-B437-F50F-30A5-76336945727F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H="1">
            <a:off x="3670231" y="4067534"/>
            <a:ext cx="1791162" cy="1715701"/>
          </a:xfrm>
          <a:prstGeom prst="curvedConnector5">
            <a:avLst>
              <a:gd name="adj1" fmla="val -12763"/>
              <a:gd name="adj2" fmla="val 52945"/>
              <a:gd name="adj3" fmla="val 11276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B44E833-82E8-AA64-AC5D-6A9FAE48D324}"/>
              </a:ext>
            </a:extLst>
          </p:cNvPr>
          <p:cNvCxnSpPr>
            <a:cxnSpLocks/>
            <a:stCxn id="15" idx="2"/>
            <a:endCxn id="23" idx="2"/>
          </p:cNvCxnSpPr>
          <p:nvPr/>
        </p:nvCxnSpPr>
        <p:spPr>
          <a:xfrm rot="5400000" flipH="1" flipV="1">
            <a:off x="6145349" y="5093464"/>
            <a:ext cx="646694" cy="4926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C258588-B113-1570-0C16-5DB61AB66FD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 flipV="1">
            <a:off x="8821441" y="4945805"/>
            <a:ext cx="696162" cy="567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52820BC-88A7-8CB3-13FF-F19264578633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5248193" y="3670446"/>
            <a:ext cx="4269410" cy="1275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BC84FDB5-CAD6-5FEA-FFF2-0AA62066C2AE}"/>
              </a:ext>
            </a:extLst>
          </p:cNvPr>
          <p:cNvSpPr/>
          <p:nvPr/>
        </p:nvSpPr>
        <p:spPr>
          <a:xfrm rot="16200000">
            <a:off x="9473273" y="486220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3875-76ED-D7BA-D395-784FCFBC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Version Control (Review)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FBCC-CDF9-33BD-8A7F-35C54F0366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Preparation Material</a:t>
            </a:r>
          </a:p>
          <a:p>
            <a:r>
              <a:rPr lang="en-US" b="1" dirty="0"/>
              <a:t>What is Version Control?</a:t>
            </a:r>
          </a:p>
          <a:p>
            <a:pPr lvl="1"/>
            <a:r>
              <a:rPr lang="en-US" dirty="0"/>
              <a:t>Read about Git and version control systems from the official GitHub documentation:</a:t>
            </a:r>
          </a:p>
          <a:p>
            <a:pPr lvl="1"/>
            <a:r>
              <a:rPr lang="en-US" dirty="0"/>
              <a:t>Read: </a:t>
            </a:r>
            <a:r>
              <a:rPr lang="en-US" dirty="0">
                <a:hlinkClick r:id="rId2"/>
              </a:rPr>
              <a:t>About Git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80962-0B0E-135E-B827-B406CC5C9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Files and Folders</a:t>
            </a:r>
          </a:p>
          <a:p>
            <a:pPr lvl="1"/>
            <a:r>
              <a:rPr lang="en-US" b="1" dirty="0"/>
              <a:t>The File System</a:t>
            </a:r>
          </a:p>
          <a:p>
            <a:pPr lvl="1"/>
            <a:r>
              <a:rPr lang="en-US" b="1" dirty="0"/>
              <a:t>Moving Around in the File System</a:t>
            </a:r>
          </a:p>
          <a:p>
            <a:pPr lvl="1"/>
            <a:r>
              <a:rPr lang="en-US" b="1" dirty="0"/>
              <a:t>Accessing Files and Folders</a:t>
            </a:r>
          </a:p>
          <a:p>
            <a:r>
              <a:rPr lang="en-US" b="1" dirty="0"/>
              <a:t>Using Git</a:t>
            </a:r>
          </a:p>
          <a:p>
            <a:pPr lvl="1"/>
            <a:r>
              <a:rPr lang="en-US" b="1" dirty="0"/>
              <a:t>Create a new repository</a:t>
            </a:r>
          </a:p>
          <a:p>
            <a:pPr lvl="1"/>
            <a:r>
              <a:rPr lang="en-US" b="1" dirty="0"/>
              <a:t>Clone the repository</a:t>
            </a:r>
          </a:p>
          <a:p>
            <a:pPr lvl="1"/>
            <a:r>
              <a:rPr lang="en-US" b="1" dirty="0"/>
              <a:t>Making Changes</a:t>
            </a:r>
          </a:p>
          <a:p>
            <a:pPr lvl="2"/>
            <a:r>
              <a:rPr lang="en-US" b="1" dirty="0"/>
              <a:t>Adding Files</a:t>
            </a:r>
          </a:p>
          <a:p>
            <a:pPr lvl="2"/>
            <a:r>
              <a:rPr lang="en-US" b="1" dirty="0"/>
              <a:t>Committing Files</a:t>
            </a:r>
          </a:p>
          <a:p>
            <a:pPr lvl="2"/>
            <a:r>
              <a:rPr lang="en-US" b="1" dirty="0"/>
              <a:t>Pushing your changes to GitHub</a:t>
            </a:r>
          </a:p>
          <a:p>
            <a:pPr lvl="2"/>
            <a:r>
              <a:rPr lang="en-US" b="1" dirty="0"/>
              <a:t>Checking the status of your repo</a:t>
            </a:r>
          </a:p>
          <a:p>
            <a:pPr lvl="1"/>
            <a:r>
              <a:rPr lang="en-US" b="1" dirty="0"/>
              <a:t>A typical Workflow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2590E-3C6A-7026-B178-6354FD8CE2BB}"/>
              </a:ext>
            </a:extLst>
          </p:cNvPr>
          <p:cNvSpPr txBox="1"/>
          <p:nvPr/>
        </p:nvSpPr>
        <p:spPr>
          <a:xfrm>
            <a:off x="4169229" y="-25509"/>
            <a:ext cx="836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https://byui-cse.github.io/cse210-course-2023/unit01/prepare-version-control.html</a:t>
            </a:r>
            <a:r>
              <a:rPr lang="en-US" dirty="0"/>
              <a:t> </a:t>
            </a:r>
          </a:p>
        </p:txBody>
      </p:sp>
      <p:pic>
        <p:nvPicPr>
          <p:cNvPr id="1026" name="Picture 2" descr="Folder example showing cd">
            <a:extLst>
              <a:ext uri="{FF2B5EF4-FFF2-40B4-BE49-F238E27FC236}">
                <a16:creationId xmlns:a16="http://schemas.microsoft.com/office/drawing/2014/main" id="{A0197C1F-2261-E9B2-8FB8-DB3BC468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43" y="3908879"/>
            <a:ext cx="3955590" cy="24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24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DB03-8D20-8CC3-55CD-12E6F77E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W02 Prove: Articulate—Version Control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C564-4C97-6A7C-1B8B-A58E9DB7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 control and why is it important? </a:t>
            </a:r>
          </a:p>
          <a:p>
            <a:r>
              <a:rPr lang="en-US" dirty="0"/>
              <a:t>Your response must:</a:t>
            </a:r>
          </a:p>
          <a:p>
            <a:pPr lvl="1"/>
            <a:r>
              <a:rPr lang="en-US" dirty="0"/>
              <a:t>Explain the meaning of Version Control</a:t>
            </a:r>
          </a:p>
          <a:p>
            <a:pPr lvl="1"/>
            <a:r>
              <a:rPr lang="en-US" dirty="0"/>
              <a:t>Highlight a benefit of Version Control</a:t>
            </a:r>
          </a:p>
          <a:p>
            <a:pPr lvl="1"/>
            <a:r>
              <a:rPr lang="en-US" dirty="0"/>
              <a:t>Provide an application of Version Control</a:t>
            </a:r>
          </a:p>
          <a:p>
            <a:pPr lvl="1"/>
            <a:r>
              <a:rPr lang="en-US" dirty="0"/>
              <a:t>Show a command used in Version Control (for example a Git command)</a:t>
            </a:r>
          </a:p>
          <a:p>
            <a:pPr lvl="1"/>
            <a:r>
              <a:rPr lang="en-US" dirty="0"/>
              <a:t>Thoroughly explain these concepts (this likely cannot be done in less than 100 words)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CF779-9490-95C9-249A-167562AB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115105"/>
            <a:ext cx="5536504" cy="176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7A2DC-3D78-2971-8409-964E9FC8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38" y="4706669"/>
            <a:ext cx="3607862" cy="2151331"/>
          </a:xfrm>
          <a:prstGeom prst="rect">
            <a:avLst/>
          </a:prstGeom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53D9932A-A36A-C0DE-AA65-44096ABCA79F}"/>
              </a:ext>
            </a:extLst>
          </p:cNvPr>
          <p:cNvSpPr/>
          <p:nvPr/>
        </p:nvSpPr>
        <p:spPr>
          <a:xfrm>
            <a:off x="7002050" y="2151331"/>
            <a:ext cx="5440470" cy="121502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Suggestion:</a:t>
            </a:r>
          </a:p>
          <a:p>
            <a:pPr algn="ctr"/>
            <a:r>
              <a:rPr lang="en-US" dirty="0">
                <a:highlight>
                  <a:srgbClr val="C0C0C0"/>
                </a:highlight>
              </a:rPr>
              <a:t>1. Create a word doc, write it there, save.</a:t>
            </a:r>
          </a:p>
          <a:p>
            <a:pPr algn="ctr"/>
            <a:r>
              <a:rPr lang="en-US" dirty="0">
                <a:highlight>
                  <a:srgbClr val="C0C0C0"/>
                </a:highlight>
              </a:rPr>
              <a:t>2. Copy and paste into text box</a:t>
            </a:r>
          </a:p>
        </p:txBody>
      </p:sp>
    </p:spTree>
    <p:extLst>
      <p:ext uri="{BB962C8B-B14F-4D97-AF65-F5344CB8AC3E}">
        <p14:creationId xmlns:p14="http://schemas.microsoft.com/office/powerpoint/2010/main" val="2272854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E31-ED6C-EA1C-032B-848DEE26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00A2-FC47-1699-F6B7-DE8937AE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EACBB-EEDB-24E3-45D0-E5399CF9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07359"/>
            <a:ext cx="7772400" cy="42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E853-F1E1-CB7C-B928-4AD46BA0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W02 Prove: Developer—C# Programming Parts 3–5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EFC2-5E3E-0C2A-6396-BB863DAF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Learning Activity - C# Prep 3: Loops</a:t>
            </a:r>
          </a:p>
          <a:p>
            <a:r>
              <a:rPr lang="en-US" b="1" dirty="0"/>
              <a:t>Learning Activity - C# Prep 4: Lists</a:t>
            </a:r>
          </a:p>
          <a:p>
            <a:r>
              <a:rPr lang="en-US" b="1" dirty="0"/>
              <a:t>Learning Activity - C# Prep 5: Functions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26D49-8F84-4DBD-B8C4-913795D3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45" y="2012602"/>
            <a:ext cx="52324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4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9930-7E22-8023-C30E-394AB96D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3: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2541-06A0-03CE-0C10-7494B59D8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	0…?</a:t>
            </a:r>
          </a:p>
          <a:p>
            <a:r>
              <a:rPr lang="en-US" dirty="0"/>
              <a:t>do-while	1…?</a:t>
            </a:r>
          </a:p>
          <a:p>
            <a:r>
              <a:rPr lang="en-US" dirty="0"/>
              <a:t>For		0…n</a:t>
            </a:r>
          </a:p>
          <a:p>
            <a:r>
              <a:rPr lang="en-US" dirty="0"/>
              <a:t>Foreach	iterator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3C70D-DE0D-06B7-3442-16141A8E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97" y="1335066"/>
            <a:ext cx="48133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982DC-B06F-AEFD-D570-A5AAA702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" y="3035300"/>
            <a:ext cx="4902200" cy="382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10DDAF-0468-B111-0A64-F0FE149D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0" y="3154385"/>
            <a:ext cx="3060700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B0157-68C1-7C6A-2E83-75DC7FF80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0" y="3154385"/>
            <a:ext cx="3556000" cy="123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4E5A7-424C-38F5-3C50-747F3DA83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300" y="4386285"/>
            <a:ext cx="33655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B1E6C-F0D7-0281-699F-8D5A998F8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198" y="6207125"/>
            <a:ext cx="38100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403811-AFCC-F5B4-024E-8833AFCDD7BA}"/>
              </a:ext>
            </a:extLst>
          </p:cNvPr>
          <p:cNvSpPr txBox="1"/>
          <p:nvPr/>
        </p:nvSpPr>
        <p:spPr>
          <a:xfrm>
            <a:off x="7855161" y="5846127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DF1F7-A853-4AFF-1468-3847B471A038}"/>
              </a:ext>
            </a:extLst>
          </p:cNvPr>
          <p:cNvSpPr txBox="1"/>
          <p:nvPr/>
        </p:nvSpPr>
        <p:spPr>
          <a:xfrm>
            <a:off x="-74112" y="-25509"/>
            <a:ext cx="8710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https://byui-cse.github.io/cse210-course-2023/unit01/csharp-3.html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398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6D24-44FE-53EF-44F7-9BA2EA55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E2DE-7C0A-3838-4A77-024AEE8A9C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Overview</a:t>
            </a:r>
          </a:p>
          <a:p>
            <a:r>
              <a:rPr lang="en-US" dirty="0"/>
              <a:t>In the</a:t>
            </a:r>
            <a:r>
              <a:rPr lang="en-US" b="1" dirty="0"/>
              <a:t> Guess My Number </a:t>
            </a:r>
            <a:r>
              <a:rPr lang="en-US" dirty="0"/>
              <a:t>game the computer picks a magic number, and then the user tries to guess it. After each guess, the computer tells the user to guess "higher" or "lower" until they guess the magic number.</a:t>
            </a:r>
          </a:p>
          <a:p>
            <a:pPr lvl="1"/>
            <a:r>
              <a:rPr lang="en-US" dirty="0"/>
              <a:t>This assignment is a little tricky, because it brings together many of the concepts you've learned in this course including loops and if statements.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678C8-67A5-B4B1-F510-622C8C0E4B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Core Requirements</a:t>
            </a:r>
          </a:p>
          <a:p>
            <a:pPr lvl="1"/>
            <a:r>
              <a:rPr lang="en-US" dirty="0"/>
              <a:t>Start by asking the user for the magic number. </a:t>
            </a:r>
          </a:p>
          <a:p>
            <a:pPr lvl="1"/>
            <a:r>
              <a:rPr lang="en-US" dirty="0"/>
              <a:t>Add a loop that keeps looping as long as the guess does not match the magic number.</a:t>
            </a:r>
          </a:p>
          <a:p>
            <a:pPr lvl="1"/>
            <a:r>
              <a:rPr lang="en-US" dirty="0"/>
              <a:t>Instead of having the user supply the magic number, generate a random number from 1 to 100.</a:t>
            </a:r>
          </a:p>
          <a:p>
            <a:r>
              <a:rPr lang="en-US" b="1" dirty="0"/>
              <a:t>Stretch Challenge</a:t>
            </a:r>
          </a:p>
          <a:p>
            <a:pPr lvl="1"/>
            <a:r>
              <a:rPr lang="en-US" dirty="0"/>
              <a:t>Keep track of how many guesses the user has made and inform them of it at the end of the game.</a:t>
            </a:r>
          </a:p>
          <a:p>
            <a:pPr lvl="1"/>
            <a:r>
              <a:rPr lang="en-US" dirty="0"/>
              <a:t>After the game is over, ask the user if they want to play again.</a:t>
            </a:r>
          </a:p>
        </p:txBody>
      </p:sp>
    </p:spTree>
    <p:extLst>
      <p:ext uri="{BB962C8B-B14F-4D97-AF65-F5344CB8AC3E}">
        <p14:creationId xmlns:p14="http://schemas.microsoft.com/office/powerpoint/2010/main" val="173621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1105D-FBDB-D7E4-1A41-11DC5F92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2E0BCF-2E3E-7330-F6C7-CD10820B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8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844CB97-B5CA-4B41-F6AC-44BF1402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606F78-E140-EAFF-C7AD-AF17324C3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0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2972629" y="3086320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639422" y="30998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3861823" y="3038482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636893" y="34106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3859294" y="334921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V="1">
            <a:off x="2552807" y="3547761"/>
            <a:ext cx="1084086" cy="593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68125118-7B47-568B-2EC1-8993920A40C9}"/>
              </a:ext>
            </a:extLst>
          </p:cNvPr>
          <p:cNvSpPr/>
          <p:nvPr/>
        </p:nvSpPr>
        <p:spPr>
          <a:xfrm>
            <a:off x="4576891" y="4795391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78B331-D1F1-AE7C-AFB2-3692A560DFD5}"/>
              </a:ext>
            </a:extLst>
          </p:cNvPr>
          <p:cNvSpPr txBox="1"/>
          <p:nvPr/>
        </p:nvSpPr>
        <p:spPr>
          <a:xfrm>
            <a:off x="4799292" y="4734007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57D8EAE-BD85-1E01-57F9-394E0F65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3BBDF49-8E58-4D09-3950-34FDC2926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4483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2972629" y="3086320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639422" y="30998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3861823" y="3038482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636893" y="34106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3859294" y="334921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V="1">
            <a:off x="2552807" y="3547761"/>
            <a:ext cx="1084086" cy="593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Decision 24">
            <a:extLst>
              <a:ext uri="{FF2B5EF4-FFF2-40B4-BE49-F238E27FC236}">
                <a16:creationId xmlns:a16="http://schemas.microsoft.com/office/drawing/2014/main" id="{9F852753-6944-C76C-80A4-46FEF3DE4812}"/>
              </a:ext>
            </a:extLst>
          </p:cNvPr>
          <p:cNvSpPr/>
          <p:nvPr/>
        </p:nvSpPr>
        <p:spPr>
          <a:xfrm>
            <a:off x="3396230" y="4416255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A337A216-677F-21B4-61C8-31BADC55B0B3}"/>
              </a:ext>
            </a:extLst>
          </p:cNvPr>
          <p:cNvSpPr/>
          <p:nvPr/>
        </p:nvSpPr>
        <p:spPr>
          <a:xfrm>
            <a:off x="4166684" y="44422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D64C2-20F8-BBE9-6067-AFFF3D04A12A}"/>
              </a:ext>
            </a:extLst>
          </p:cNvPr>
          <p:cNvSpPr txBox="1"/>
          <p:nvPr/>
        </p:nvSpPr>
        <p:spPr>
          <a:xfrm>
            <a:off x="4389085" y="4380842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GuessRight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==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A343801E-358A-C03C-3A2C-5B857E70C512}"/>
              </a:ext>
            </a:extLst>
          </p:cNvPr>
          <p:cNvSpPr/>
          <p:nvPr/>
        </p:nvSpPr>
        <p:spPr>
          <a:xfrm>
            <a:off x="4576891" y="4795391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6657-1115-FA19-4916-05142854145E}"/>
              </a:ext>
            </a:extLst>
          </p:cNvPr>
          <p:cNvSpPr txBox="1"/>
          <p:nvPr/>
        </p:nvSpPr>
        <p:spPr>
          <a:xfrm>
            <a:off x="4799292" y="4734007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F8A9B50F-084A-4576-E0D7-E4D2AECA316E}"/>
              </a:ext>
            </a:extLst>
          </p:cNvPr>
          <p:cNvSpPr/>
          <p:nvPr/>
        </p:nvSpPr>
        <p:spPr>
          <a:xfrm>
            <a:off x="4153560" y="372995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CADF-1ACE-85A9-3590-905A719E70E0}"/>
              </a:ext>
            </a:extLst>
          </p:cNvPr>
          <p:cNvSpPr txBox="1"/>
          <p:nvPr/>
        </p:nvSpPr>
        <p:spPr>
          <a:xfrm>
            <a:off x="4375961" y="3668570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GuessHigher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&gt;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066EEB02-F45B-0A38-9902-3B8B60C66552}"/>
              </a:ext>
            </a:extLst>
          </p:cNvPr>
          <p:cNvSpPr/>
          <p:nvPr/>
        </p:nvSpPr>
        <p:spPr>
          <a:xfrm>
            <a:off x="4153560" y="405851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72B74-4BE7-FDB7-CC28-F1A66E3C6C47}"/>
              </a:ext>
            </a:extLst>
          </p:cNvPr>
          <p:cNvSpPr txBox="1"/>
          <p:nvPr/>
        </p:nvSpPr>
        <p:spPr>
          <a:xfrm>
            <a:off x="4375961" y="3997129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GuessLower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&lt;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B44370CF-EAA3-6D61-1AC8-D0449A73A343}"/>
              </a:ext>
            </a:extLst>
          </p:cNvPr>
          <p:cNvSpPr/>
          <p:nvPr/>
        </p:nvSpPr>
        <p:spPr>
          <a:xfrm>
            <a:off x="3399345" y="3728854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7" name="Decision 36">
            <a:extLst>
              <a:ext uri="{FF2B5EF4-FFF2-40B4-BE49-F238E27FC236}">
                <a16:creationId xmlns:a16="http://schemas.microsoft.com/office/drawing/2014/main" id="{1C578436-DF25-2A50-664E-6E25E0D4161A}"/>
              </a:ext>
            </a:extLst>
          </p:cNvPr>
          <p:cNvSpPr/>
          <p:nvPr/>
        </p:nvSpPr>
        <p:spPr>
          <a:xfrm>
            <a:off x="3396229" y="4058513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C3D6C5E-BB08-E032-5DFD-724DA97FDB89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10800000">
            <a:off x="3639423" y="3237027"/>
            <a:ext cx="937469" cy="1695525"/>
          </a:xfrm>
          <a:prstGeom prst="curvedConnector3">
            <a:avLst>
              <a:gd name="adj1" fmla="val 1243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5BD61B4-4D25-6DBE-E668-A6FD6B04635B}"/>
              </a:ext>
            </a:extLst>
          </p:cNvPr>
          <p:cNvCxnSpPr>
            <a:cxnSpLocks/>
            <a:stCxn id="25" idx="2"/>
            <a:endCxn id="2" idx="2"/>
          </p:cNvCxnSpPr>
          <p:nvPr/>
        </p:nvCxnSpPr>
        <p:spPr>
          <a:xfrm rot="5400000" flipH="1">
            <a:off x="2867915" y="3834752"/>
            <a:ext cx="1329935" cy="468577"/>
          </a:xfrm>
          <a:prstGeom prst="curvedConnector3">
            <a:avLst>
              <a:gd name="adj1" fmla="val -1718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A7F460-C264-FFA2-C89B-02FE84FD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8F106-C598-497C-A16A-B0EE7CBC3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174</TotalTime>
  <Words>1616</Words>
  <Application>Microsoft Macintosh PowerPoint</Application>
  <PresentationFormat>Widescreen</PresentationFormat>
  <Paragraphs>488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 2013 - 2022</vt:lpstr>
      <vt:lpstr>CSE 210</vt:lpstr>
      <vt:lpstr>PowerPoint Presentation</vt:lpstr>
      <vt:lpstr>W02 Prove: Developer—C# Programming Parts 3–5  </vt:lpstr>
      <vt:lpstr>Learning Activity - C# Prep 3: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Activity - C# Prep 4: Lists</vt:lpstr>
      <vt:lpstr>Learning Activity - C# Prep 4: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Activity - C# Prep 5: Functions</vt:lpstr>
      <vt:lpstr>Learning Activity - C# Prep 5: Functions</vt:lpstr>
      <vt:lpstr>Assignment Instructions</vt:lpstr>
      <vt:lpstr>PowerPoint Presentation</vt:lpstr>
      <vt:lpstr>PowerPoint Presentation</vt:lpstr>
      <vt:lpstr>PowerPoint Presentation</vt:lpstr>
      <vt:lpstr>Learning Activity - Version Control (Review)</vt:lpstr>
      <vt:lpstr>W02 Prove: Articulate—Version Control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210</dc:title>
  <dc:creator>Clements, William</dc:creator>
  <cp:lastModifiedBy>Clements, William</cp:lastModifiedBy>
  <cp:revision>1</cp:revision>
  <dcterms:created xsi:type="dcterms:W3CDTF">2023-01-10T15:31:11Z</dcterms:created>
  <dcterms:modified xsi:type="dcterms:W3CDTF">2023-09-20T17:16:36Z</dcterms:modified>
</cp:coreProperties>
</file>