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9" r:id="rId3"/>
    <p:sldId id="257" r:id="rId4"/>
    <p:sldId id="260" r:id="rId5"/>
    <p:sldId id="262" r:id="rId6"/>
    <p:sldId id="428" r:id="rId7"/>
    <p:sldId id="429" r:id="rId8"/>
    <p:sldId id="431" r:id="rId9"/>
    <p:sldId id="433" r:id="rId10"/>
    <p:sldId id="432" r:id="rId11"/>
    <p:sldId id="434" r:id="rId12"/>
    <p:sldId id="435" r:id="rId13"/>
    <p:sldId id="261" r:id="rId14"/>
    <p:sldId id="437" r:id="rId15"/>
    <p:sldId id="436" r:id="rId16"/>
    <p:sldId id="438" r:id="rId17"/>
    <p:sldId id="443" r:id="rId18"/>
    <p:sldId id="439" r:id="rId19"/>
    <p:sldId id="440" r:id="rId20"/>
    <p:sldId id="441" r:id="rId21"/>
    <p:sldId id="442" r:id="rId22"/>
    <p:sldId id="288" r:id="rId23"/>
    <p:sldId id="25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DDF016-57C8-EF4C-9313-63BDC215FF3F}" v="40" dt="2023-01-10T17:44:00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49DDF016-57C8-EF4C-9313-63BDC215FF3F}"/>
    <pc:docChg chg="undo custSel addSld delSld modSld">
      <pc:chgData name="Clements, William" userId="cbdb0636-a496-422a-8d40-98c53d494d26" providerId="ADAL" clId="{49DDF016-57C8-EF4C-9313-63BDC215FF3F}" dt="2023-01-10T17:44:38.182" v="260" actId="1076"/>
      <pc:docMkLst>
        <pc:docMk/>
      </pc:docMkLst>
      <pc:sldChg chg="addSp delSp modSp add mod">
        <pc:chgData name="Clements, William" userId="cbdb0636-a496-422a-8d40-98c53d494d26" providerId="ADAL" clId="{49DDF016-57C8-EF4C-9313-63BDC215FF3F}" dt="2023-01-10T17:44:38.182" v="260" actId="1076"/>
        <pc:sldMkLst>
          <pc:docMk/>
          <pc:sldMk cId="1041070506" sldId="443"/>
        </pc:sldMkLst>
        <pc:spChg chg="del mod">
          <ac:chgData name="Clements, William" userId="cbdb0636-a496-422a-8d40-98c53d494d26" providerId="ADAL" clId="{49DDF016-57C8-EF4C-9313-63BDC215FF3F}" dt="2023-01-10T17:36:35.255" v="92" actId="478"/>
          <ac:spMkLst>
            <pc:docMk/>
            <pc:sldMk cId="1041070506" sldId="443"/>
            <ac:spMk id="4" creationId="{8CF45D70-5EBC-9829-DCA0-A4ECEC763534}"/>
          </ac:spMkLst>
        </pc:spChg>
        <pc:spChg chg="add mod">
          <ac:chgData name="Clements, William" userId="cbdb0636-a496-422a-8d40-98c53d494d26" providerId="ADAL" clId="{49DDF016-57C8-EF4C-9313-63BDC215FF3F}" dt="2023-01-10T17:44:23.020" v="256" actId="1076"/>
          <ac:spMkLst>
            <pc:docMk/>
            <pc:sldMk cId="1041070506" sldId="443"/>
            <ac:spMk id="9" creationId="{FF62DE27-9FB2-DD0E-8D46-6BC3DABE01B2}"/>
          </ac:spMkLst>
        </pc:spChg>
        <pc:spChg chg="mod">
          <ac:chgData name="Clements, William" userId="cbdb0636-a496-422a-8d40-98c53d494d26" providerId="ADAL" clId="{49DDF016-57C8-EF4C-9313-63BDC215FF3F}" dt="2023-01-10T17:44:12.526" v="253" actId="1076"/>
          <ac:spMkLst>
            <pc:docMk/>
            <pc:sldMk cId="1041070506" sldId="443"/>
            <ac:spMk id="10" creationId="{DDF811FA-6511-F064-775B-13E2FC18E27C}"/>
          </ac:spMkLst>
        </pc:spChg>
        <pc:spChg chg="mod">
          <ac:chgData name="Clements, William" userId="cbdb0636-a496-422a-8d40-98c53d494d26" providerId="ADAL" clId="{49DDF016-57C8-EF4C-9313-63BDC215FF3F}" dt="2023-01-10T17:44:38.182" v="260" actId="1076"/>
          <ac:spMkLst>
            <pc:docMk/>
            <pc:sldMk cId="1041070506" sldId="443"/>
            <ac:spMk id="11" creationId="{A0E2F4F4-61E4-8D04-258A-3F3C54720A23}"/>
          </ac:spMkLst>
        </pc:spChg>
        <pc:spChg chg="del mod">
          <ac:chgData name="Clements, William" userId="cbdb0636-a496-422a-8d40-98c53d494d26" providerId="ADAL" clId="{49DDF016-57C8-EF4C-9313-63BDC215FF3F}" dt="2023-01-10T17:44:07.317" v="252" actId="478"/>
          <ac:spMkLst>
            <pc:docMk/>
            <pc:sldMk cId="1041070506" sldId="443"/>
            <ac:spMk id="12" creationId="{2E1F3E87-CDC7-CD85-17C6-C0B9A4FEB348}"/>
          </ac:spMkLst>
        </pc:spChg>
        <pc:spChg chg="del mod">
          <ac:chgData name="Clements, William" userId="cbdb0636-a496-422a-8d40-98c53d494d26" providerId="ADAL" clId="{49DDF016-57C8-EF4C-9313-63BDC215FF3F}" dt="2023-01-10T17:36:35.255" v="92" actId="478"/>
          <ac:spMkLst>
            <pc:docMk/>
            <pc:sldMk cId="1041070506" sldId="443"/>
            <ac:spMk id="13" creationId="{28B4C02D-8B0B-8602-2355-B32E98A95591}"/>
          </ac:spMkLst>
        </pc:spChg>
        <pc:spChg chg="del mod">
          <ac:chgData name="Clements, William" userId="cbdb0636-a496-422a-8d40-98c53d494d26" providerId="ADAL" clId="{49DDF016-57C8-EF4C-9313-63BDC215FF3F}" dt="2023-01-10T17:37:14.420" v="113" actId="478"/>
          <ac:spMkLst>
            <pc:docMk/>
            <pc:sldMk cId="1041070506" sldId="443"/>
            <ac:spMk id="15" creationId="{4C3E1163-EA55-5ACF-C1D2-B0774A4F37B6}"/>
          </ac:spMkLst>
        </pc:spChg>
        <pc:spChg chg="del mod">
          <ac:chgData name="Clements, William" userId="cbdb0636-a496-422a-8d40-98c53d494d26" providerId="ADAL" clId="{49DDF016-57C8-EF4C-9313-63BDC215FF3F}" dt="2023-01-10T17:37:14.420" v="113" actId="478"/>
          <ac:spMkLst>
            <pc:docMk/>
            <pc:sldMk cId="1041070506" sldId="443"/>
            <ac:spMk id="16" creationId="{38C7478B-39C2-EB51-7FB8-EC4EB673D463}"/>
          </ac:spMkLst>
        </pc:spChg>
        <pc:spChg chg="mod">
          <ac:chgData name="Clements, William" userId="cbdb0636-a496-422a-8d40-98c53d494d26" providerId="ADAL" clId="{49DDF016-57C8-EF4C-9313-63BDC215FF3F}" dt="2023-01-10T17:34:17.108" v="62" actId="6549"/>
          <ac:spMkLst>
            <pc:docMk/>
            <pc:sldMk cId="1041070506" sldId="443"/>
            <ac:spMk id="18" creationId="{9E79DF7C-2BEE-FC33-3ED7-2D9A68C6F359}"/>
          </ac:spMkLst>
        </pc:spChg>
        <pc:spChg chg="del mod">
          <ac:chgData name="Clements, William" userId="cbdb0636-a496-422a-8d40-98c53d494d26" providerId="ADAL" clId="{49DDF016-57C8-EF4C-9313-63BDC215FF3F}" dt="2023-01-10T17:37:14.420" v="113" actId="478"/>
          <ac:spMkLst>
            <pc:docMk/>
            <pc:sldMk cId="1041070506" sldId="443"/>
            <ac:spMk id="21" creationId="{5FF52502-FF48-8230-4066-7BEA7165640B}"/>
          </ac:spMkLst>
        </pc:spChg>
        <pc:spChg chg="del mod">
          <ac:chgData name="Clements, William" userId="cbdb0636-a496-422a-8d40-98c53d494d26" providerId="ADAL" clId="{49DDF016-57C8-EF4C-9313-63BDC215FF3F}" dt="2023-01-10T17:37:14.420" v="113" actId="478"/>
          <ac:spMkLst>
            <pc:docMk/>
            <pc:sldMk cId="1041070506" sldId="443"/>
            <ac:spMk id="22" creationId="{E727D4A0-B2D9-DED3-E074-DA2CE9589B03}"/>
          </ac:spMkLst>
        </pc:spChg>
        <pc:spChg chg="del mod">
          <ac:chgData name="Clements, William" userId="cbdb0636-a496-422a-8d40-98c53d494d26" providerId="ADAL" clId="{49DDF016-57C8-EF4C-9313-63BDC215FF3F}" dt="2023-01-10T17:37:14.420" v="113" actId="478"/>
          <ac:spMkLst>
            <pc:docMk/>
            <pc:sldMk cId="1041070506" sldId="443"/>
            <ac:spMk id="23" creationId="{F39E9359-6096-E572-ED29-76C086892896}"/>
          </ac:spMkLst>
        </pc:spChg>
        <pc:spChg chg="del mod">
          <ac:chgData name="Clements, William" userId="cbdb0636-a496-422a-8d40-98c53d494d26" providerId="ADAL" clId="{49DDF016-57C8-EF4C-9313-63BDC215FF3F}" dt="2023-01-10T17:37:14.420" v="113" actId="478"/>
          <ac:spMkLst>
            <pc:docMk/>
            <pc:sldMk cId="1041070506" sldId="443"/>
            <ac:spMk id="26" creationId="{C1F5813D-5319-93DC-9C51-5F477221EB3B}"/>
          </ac:spMkLst>
        </pc:spChg>
        <pc:spChg chg="del mod">
          <ac:chgData name="Clements, William" userId="cbdb0636-a496-422a-8d40-98c53d494d26" providerId="ADAL" clId="{49DDF016-57C8-EF4C-9313-63BDC215FF3F}" dt="2023-01-10T17:37:14.420" v="113" actId="478"/>
          <ac:spMkLst>
            <pc:docMk/>
            <pc:sldMk cId="1041070506" sldId="443"/>
            <ac:spMk id="27" creationId="{E5C00594-3509-E9F4-EE28-54225A7323B4}"/>
          </ac:spMkLst>
        </pc:spChg>
        <pc:spChg chg="del mod">
          <ac:chgData name="Clements, William" userId="cbdb0636-a496-422a-8d40-98c53d494d26" providerId="ADAL" clId="{49DDF016-57C8-EF4C-9313-63BDC215FF3F}" dt="2023-01-10T17:37:14.420" v="113" actId="478"/>
          <ac:spMkLst>
            <pc:docMk/>
            <pc:sldMk cId="1041070506" sldId="443"/>
            <ac:spMk id="28" creationId="{ACA66B31-238B-2D65-B985-F9199620DC32}"/>
          </ac:spMkLst>
        </pc:spChg>
        <pc:spChg chg="del mod">
          <ac:chgData name="Clements, William" userId="cbdb0636-a496-422a-8d40-98c53d494d26" providerId="ADAL" clId="{49DDF016-57C8-EF4C-9313-63BDC215FF3F}" dt="2023-01-10T17:37:14.420" v="113" actId="478"/>
          <ac:spMkLst>
            <pc:docMk/>
            <pc:sldMk cId="1041070506" sldId="443"/>
            <ac:spMk id="29" creationId="{6C7831CB-5F26-2163-4AA0-D35F2DFD32F6}"/>
          </ac:spMkLst>
        </pc:spChg>
        <pc:spChg chg="del mod">
          <ac:chgData name="Clements, William" userId="cbdb0636-a496-422a-8d40-98c53d494d26" providerId="ADAL" clId="{49DDF016-57C8-EF4C-9313-63BDC215FF3F}" dt="2023-01-10T17:37:14.420" v="113" actId="478"/>
          <ac:spMkLst>
            <pc:docMk/>
            <pc:sldMk cId="1041070506" sldId="443"/>
            <ac:spMk id="30" creationId="{A9D74806-28A1-BE4F-0352-269ED419E8C7}"/>
          </ac:spMkLst>
        </pc:spChg>
        <pc:spChg chg="del mod">
          <ac:chgData name="Clements, William" userId="cbdb0636-a496-422a-8d40-98c53d494d26" providerId="ADAL" clId="{49DDF016-57C8-EF4C-9313-63BDC215FF3F}" dt="2023-01-10T17:37:14.420" v="113" actId="478"/>
          <ac:spMkLst>
            <pc:docMk/>
            <pc:sldMk cId="1041070506" sldId="443"/>
            <ac:spMk id="31" creationId="{D9241FD2-35E9-BDB1-3246-F663669827C5}"/>
          </ac:spMkLst>
        </pc:spChg>
        <pc:spChg chg="del mod">
          <ac:chgData name="Clements, William" userId="cbdb0636-a496-422a-8d40-98c53d494d26" providerId="ADAL" clId="{49DDF016-57C8-EF4C-9313-63BDC215FF3F}" dt="2023-01-10T17:37:14.420" v="113" actId="478"/>
          <ac:spMkLst>
            <pc:docMk/>
            <pc:sldMk cId="1041070506" sldId="443"/>
            <ac:spMk id="32" creationId="{E7007882-779F-6AB1-7745-A9913BE50F7D}"/>
          </ac:spMkLst>
        </pc:spChg>
        <pc:spChg chg="del mod">
          <ac:chgData name="Clements, William" userId="cbdb0636-a496-422a-8d40-98c53d494d26" providerId="ADAL" clId="{49DDF016-57C8-EF4C-9313-63BDC215FF3F}" dt="2023-01-10T17:37:14.420" v="113" actId="478"/>
          <ac:spMkLst>
            <pc:docMk/>
            <pc:sldMk cId="1041070506" sldId="443"/>
            <ac:spMk id="33" creationId="{CC7BAB2C-D9A7-5F6F-F13F-95DF31F794C6}"/>
          </ac:spMkLst>
        </pc:spChg>
        <pc:spChg chg="del mod">
          <ac:chgData name="Clements, William" userId="cbdb0636-a496-422a-8d40-98c53d494d26" providerId="ADAL" clId="{49DDF016-57C8-EF4C-9313-63BDC215FF3F}" dt="2023-01-10T17:37:14.420" v="113" actId="478"/>
          <ac:spMkLst>
            <pc:docMk/>
            <pc:sldMk cId="1041070506" sldId="443"/>
            <ac:spMk id="34" creationId="{A4DA65CF-9893-F8F2-C24E-DD9C02BD9A5A}"/>
          </ac:spMkLst>
        </pc:spChg>
        <pc:spChg chg="del mod">
          <ac:chgData name="Clements, William" userId="cbdb0636-a496-422a-8d40-98c53d494d26" providerId="ADAL" clId="{49DDF016-57C8-EF4C-9313-63BDC215FF3F}" dt="2023-01-10T17:37:14.420" v="113" actId="478"/>
          <ac:spMkLst>
            <pc:docMk/>
            <pc:sldMk cId="1041070506" sldId="443"/>
            <ac:spMk id="35" creationId="{74A81E98-3775-3B83-06B0-6F15660F9AF8}"/>
          </ac:spMkLst>
        </pc:spChg>
        <pc:spChg chg="del mod">
          <ac:chgData name="Clements, William" userId="cbdb0636-a496-422a-8d40-98c53d494d26" providerId="ADAL" clId="{49DDF016-57C8-EF4C-9313-63BDC215FF3F}" dt="2023-01-10T17:37:41.042" v="118" actId="478"/>
          <ac:spMkLst>
            <pc:docMk/>
            <pc:sldMk cId="1041070506" sldId="443"/>
            <ac:spMk id="36" creationId="{F9553432-8B09-9372-4E0C-3DE57A184903}"/>
          </ac:spMkLst>
        </pc:spChg>
        <pc:spChg chg="del mod">
          <ac:chgData name="Clements, William" userId="cbdb0636-a496-422a-8d40-98c53d494d26" providerId="ADAL" clId="{49DDF016-57C8-EF4C-9313-63BDC215FF3F}" dt="2023-01-10T17:37:41.042" v="118" actId="478"/>
          <ac:spMkLst>
            <pc:docMk/>
            <pc:sldMk cId="1041070506" sldId="443"/>
            <ac:spMk id="37" creationId="{00BBF55E-5AE8-70C8-C4E8-19A6C7AD93C8}"/>
          </ac:spMkLst>
        </pc:spChg>
        <pc:spChg chg="del mod">
          <ac:chgData name="Clements, William" userId="cbdb0636-a496-422a-8d40-98c53d494d26" providerId="ADAL" clId="{49DDF016-57C8-EF4C-9313-63BDC215FF3F}" dt="2023-01-10T17:37:41.042" v="118" actId="478"/>
          <ac:spMkLst>
            <pc:docMk/>
            <pc:sldMk cId="1041070506" sldId="443"/>
            <ac:spMk id="38" creationId="{C576D33D-82D0-283D-E39B-E2ACD71238F0}"/>
          </ac:spMkLst>
        </pc:spChg>
        <pc:spChg chg="del mod">
          <ac:chgData name="Clements, William" userId="cbdb0636-a496-422a-8d40-98c53d494d26" providerId="ADAL" clId="{49DDF016-57C8-EF4C-9313-63BDC215FF3F}" dt="2023-01-10T17:37:41.042" v="118" actId="478"/>
          <ac:spMkLst>
            <pc:docMk/>
            <pc:sldMk cId="1041070506" sldId="443"/>
            <ac:spMk id="39" creationId="{3955CB6E-4C0A-8AE7-D86B-CD30944050D1}"/>
          </ac:spMkLst>
        </pc:spChg>
        <pc:spChg chg="del mod">
          <ac:chgData name="Clements, William" userId="cbdb0636-a496-422a-8d40-98c53d494d26" providerId="ADAL" clId="{49DDF016-57C8-EF4C-9313-63BDC215FF3F}" dt="2023-01-10T17:37:43.689" v="119" actId="478"/>
          <ac:spMkLst>
            <pc:docMk/>
            <pc:sldMk cId="1041070506" sldId="443"/>
            <ac:spMk id="40" creationId="{FF91E045-2F1B-C07C-D402-8581A812B111}"/>
          </ac:spMkLst>
        </pc:spChg>
        <pc:spChg chg="del mod">
          <ac:chgData name="Clements, William" userId="cbdb0636-a496-422a-8d40-98c53d494d26" providerId="ADAL" clId="{49DDF016-57C8-EF4C-9313-63BDC215FF3F}" dt="2023-01-10T17:37:41.042" v="118" actId="478"/>
          <ac:spMkLst>
            <pc:docMk/>
            <pc:sldMk cId="1041070506" sldId="443"/>
            <ac:spMk id="41" creationId="{36DF611B-7C56-A2E3-E499-BC56AD18347D}"/>
          </ac:spMkLst>
        </pc:spChg>
        <pc:spChg chg="del mod">
          <ac:chgData name="Clements, William" userId="cbdb0636-a496-422a-8d40-98c53d494d26" providerId="ADAL" clId="{49DDF016-57C8-EF4C-9313-63BDC215FF3F}" dt="2023-01-10T17:37:41.042" v="118" actId="478"/>
          <ac:spMkLst>
            <pc:docMk/>
            <pc:sldMk cId="1041070506" sldId="443"/>
            <ac:spMk id="42" creationId="{A3309C7E-E987-079E-2A0E-49E21749BBB5}"/>
          </ac:spMkLst>
        </pc:spChg>
        <pc:spChg chg="del mod">
          <ac:chgData name="Clements, William" userId="cbdb0636-a496-422a-8d40-98c53d494d26" providerId="ADAL" clId="{49DDF016-57C8-EF4C-9313-63BDC215FF3F}" dt="2023-01-10T17:37:41.042" v="118" actId="478"/>
          <ac:spMkLst>
            <pc:docMk/>
            <pc:sldMk cId="1041070506" sldId="443"/>
            <ac:spMk id="43" creationId="{06501C5F-FE04-661C-9C32-74BDD415354F}"/>
          </ac:spMkLst>
        </pc:spChg>
        <pc:spChg chg="del mod">
          <ac:chgData name="Clements, William" userId="cbdb0636-a496-422a-8d40-98c53d494d26" providerId="ADAL" clId="{49DDF016-57C8-EF4C-9313-63BDC215FF3F}" dt="2023-01-10T17:37:41.042" v="118" actId="478"/>
          <ac:spMkLst>
            <pc:docMk/>
            <pc:sldMk cId="1041070506" sldId="443"/>
            <ac:spMk id="44" creationId="{20800D92-FDFE-DC5C-0F97-CF9E9AD7DBA5}"/>
          </ac:spMkLst>
        </pc:spChg>
        <pc:spChg chg="del mod">
          <ac:chgData name="Clements, William" userId="cbdb0636-a496-422a-8d40-98c53d494d26" providerId="ADAL" clId="{49DDF016-57C8-EF4C-9313-63BDC215FF3F}" dt="2023-01-10T17:36:25.435" v="91" actId="478"/>
          <ac:spMkLst>
            <pc:docMk/>
            <pc:sldMk cId="1041070506" sldId="443"/>
            <ac:spMk id="45" creationId="{330A8BCF-9CE6-E4AC-3A9D-1B830BC012AA}"/>
          </ac:spMkLst>
        </pc:spChg>
        <pc:spChg chg="del mod">
          <ac:chgData name="Clements, William" userId="cbdb0636-a496-422a-8d40-98c53d494d26" providerId="ADAL" clId="{49DDF016-57C8-EF4C-9313-63BDC215FF3F}" dt="2023-01-10T17:36:25.435" v="91" actId="478"/>
          <ac:spMkLst>
            <pc:docMk/>
            <pc:sldMk cId="1041070506" sldId="443"/>
            <ac:spMk id="46" creationId="{4A7346A8-9447-8A4E-5BB5-4EBE0192C70D}"/>
          </ac:spMkLst>
        </pc:spChg>
        <pc:spChg chg="del mod">
          <ac:chgData name="Clements, William" userId="cbdb0636-a496-422a-8d40-98c53d494d26" providerId="ADAL" clId="{49DDF016-57C8-EF4C-9313-63BDC215FF3F}" dt="2023-01-10T17:37:41.042" v="118" actId="478"/>
          <ac:spMkLst>
            <pc:docMk/>
            <pc:sldMk cId="1041070506" sldId="443"/>
            <ac:spMk id="47" creationId="{4A61BC89-5FEB-5A9D-AA6F-5C988D3326E3}"/>
          </ac:spMkLst>
        </pc:spChg>
        <pc:spChg chg="del mod">
          <ac:chgData name="Clements, William" userId="cbdb0636-a496-422a-8d40-98c53d494d26" providerId="ADAL" clId="{49DDF016-57C8-EF4C-9313-63BDC215FF3F}" dt="2023-01-10T17:37:43.689" v="119" actId="478"/>
          <ac:spMkLst>
            <pc:docMk/>
            <pc:sldMk cId="1041070506" sldId="443"/>
            <ac:spMk id="48" creationId="{0626843F-38B9-11F2-A626-953DC7FDFEE7}"/>
          </ac:spMkLst>
        </pc:spChg>
        <pc:spChg chg="del mod">
          <ac:chgData name="Clements, William" userId="cbdb0636-a496-422a-8d40-98c53d494d26" providerId="ADAL" clId="{49DDF016-57C8-EF4C-9313-63BDC215FF3F}" dt="2023-01-10T17:35:54.673" v="87" actId="478"/>
          <ac:spMkLst>
            <pc:docMk/>
            <pc:sldMk cId="1041070506" sldId="443"/>
            <ac:spMk id="49" creationId="{239E198B-6727-64C0-E367-E9D7649D03E6}"/>
          </ac:spMkLst>
        </pc:spChg>
        <pc:spChg chg="del mod">
          <ac:chgData name="Clements, William" userId="cbdb0636-a496-422a-8d40-98c53d494d26" providerId="ADAL" clId="{49DDF016-57C8-EF4C-9313-63BDC215FF3F}" dt="2023-01-10T17:35:56.709" v="88" actId="478"/>
          <ac:spMkLst>
            <pc:docMk/>
            <pc:sldMk cId="1041070506" sldId="443"/>
            <ac:spMk id="50" creationId="{E8F02F45-D1AE-872F-6B60-5C58E2A300C3}"/>
          </ac:spMkLst>
        </pc:spChg>
        <pc:spChg chg="del mod">
          <ac:chgData name="Clements, William" userId="cbdb0636-a496-422a-8d40-98c53d494d26" providerId="ADAL" clId="{49DDF016-57C8-EF4C-9313-63BDC215FF3F}" dt="2023-01-10T17:36:25.435" v="91" actId="478"/>
          <ac:spMkLst>
            <pc:docMk/>
            <pc:sldMk cId="1041070506" sldId="443"/>
            <ac:spMk id="51" creationId="{D9B82D92-6BBD-27EF-04EE-CA79B3D7593E}"/>
          </ac:spMkLst>
        </pc:spChg>
        <pc:spChg chg="del mod">
          <ac:chgData name="Clements, William" userId="cbdb0636-a496-422a-8d40-98c53d494d26" providerId="ADAL" clId="{49DDF016-57C8-EF4C-9313-63BDC215FF3F}" dt="2023-01-10T17:36:25.435" v="91" actId="478"/>
          <ac:spMkLst>
            <pc:docMk/>
            <pc:sldMk cId="1041070506" sldId="443"/>
            <ac:spMk id="52" creationId="{C4E133B2-CA61-8B85-09C1-010E31B4D1A3}"/>
          </ac:spMkLst>
        </pc:spChg>
        <pc:spChg chg="del mod">
          <ac:chgData name="Clements, William" userId="cbdb0636-a496-422a-8d40-98c53d494d26" providerId="ADAL" clId="{49DDF016-57C8-EF4C-9313-63BDC215FF3F}" dt="2023-01-10T17:36:25.435" v="91" actId="478"/>
          <ac:spMkLst>
            <pc:docMk/>
            <pc:sldMk cId="1041070506" sldId="443"/>
            <ac:spMk id="53" creationId="{C4245170-278D-44B3-CB21-ED5C6ADBAD25}"/>
          </ac:spMkLst>
        </pc:spChg>
        <pc:spChg chg="del mod">
          <ac:chgData name="Clements, William" userId="cbdb0636-a496-422a-8d40-98c53d494d26" providerId="ADAL" clId="{49DDF016-57C8-EF4C-9313-63BDC215FF3F}" dt="2023-01-10T17:35:20.145" v="85" actId="478"/>
          <ac:spMkLst>
            <pc:docMk/>
            <pc:sldMk cId="1041070506" sldId="443"/>
            <ac:spMk id="60" creationId="{24EC5DED-84AA-84F3-318A-75C4A6A5255C}"/>
          </ac:spMkLst>
        </pc:spChg>
        <pc:spChg chg="add mod">
          <ac:chgData name="Clements, William" userId="cbdb0636-a496-422a-8d40-98c53d494d26" providerId="ADAL" clId="{49DDF016-57C8-EF4C-9313-63BDC215FF3F}" dt="2023-01-10T17:44:23.020" v="256" actId="1076"/>
          <ac:spMkLst>
            <pc:docMk/>
            <pc:sldMk cId="1041070506" sldId="443"/>
            <ac:spMk id="61" creationId="{91DE3F62-F8A6-DC04-28F0-9FDE87554CEB}"/>
          </ac:spMkLst>
        </pc:spChg>
        <pc:spChg chg="add mod">
          <ac:chgData name="Clements, William" userId="cbdb0636-a496-422a-8d40-98c53d494d26" providerId="ADAL" clId="{49DDF016-57C8-EF4C-9313-63BDC215FF3F}" dt="2023-01-10T17:44:23.020" v="256" actId="1076"/>
          <ac:spMkLst>
            <pc:docMk/>
            <pc:sldMk cId="1041070506" sldId="443"/>
            <ac:spMk id="62" creationId="{18AB583F-36F5-8A25-FF66-8A67625EE4F9}"/>
          </ac:spMkLst>
        </pc:spChg>
        <pc:spChg chg="add mod">
          <ac:chgData name="Clements, William" userId="cbdb0636-a496-422a-8d40-98c53d494d26" providerId="ADAL" clId="{49DDF016-57C8-EF4C-9313-63BDC215FF3F}" dt="2023-01-10T17:42:03.557" v="237" actId="1076"/>
          <ac:spMkLst>
            <pc:docMk/>
            <pc:sldMk cId="1041070506" sldId="443"/>
            <ac:spMk id="63" creationId="{C8A99304-567B-91BD-FC37-9C67100C2F12}"/>
          </ac:spMkLst>
        </pc:spChg>
        <pc:spChg chg="add mod">
          <ac:chgData name="Clements, William" userId="cbdb0636-a496-422a-8d40-98c53d494d26" providerId="ADAL" clId="{49DDF016-57C8-EF4C-9313-63BDC215FF3F}" dt="2023-01-10T17:42:03.557" v="237" actId="1076"/>
          <ac:spMkLst>
            <pc:docMk/>
            <pc:sldMk cId="1041070506" sldId="443"/>
            <ac:spMk id="64" creationId="{7E870C16-20E2-EF4A-0332-F2DF56D933A3}"/>
          </ac:spMkLst>
        </pc:spChg>
        <pc:spChg chg="add mod">
          <ac:chgData name="Clements, William" userId="cbdb0636-a496-422a-8d40-98c53d494d26" providerId="ADAL" clId="{49DDF016-57C8-EF4C-9313-63BDC215FF3F}" dt="2023-01-10T17:42:03.557" v="237" actId="1076"/>
          <ac:spMkLst>
            <pc:docMk/>
            <pc:sldMk cId="1041070506" sldId="443"/>
            <ac:spMk id="65" creationId="{CE063198-A8F7-BAF4-AFD4-079EA2CB8E5E}"/>
          </ac:spMkLst>
        </pc:spChg>
        <pc:spChg chg="add del mod">
          <ac:chgData name="Clements, William" userId="cbdb0636-a496-422a-8d40-98c53d494d26" providerId="ADAL" clId="{49DDF016-57C8-EF4C-9313-63BDC215FF3F}" dt="2023-01-10T17:34:05.316" v="60"/>
          <ac:spMkLst>
            <pc:docMk/>
            <pc:sldMk cId="1041070506" sldId="443"/>
            <ac:spMk id="66" creationId="{6D083313-AE2D-71D7-333C-2DF452D61DB6}"/>
          </ac:spMkLst>
        </pc:spChg>
        <pc:spChg chg="add mod">
          <ac:chgData name="Clements, William" userId="cbdb0636-a496-422a-8d40-98c53d494d26" providerId="ADAL" clId="{49DDF016-57C8-EF4C-9313-63BDC215FF3F}" dt="2023-01-10T17:42:27.148" v="246" actId="20577"/>
          <ac:spMkLst>
            <pc:docMk/>
            <pc:sldMk cId="1041070506" sldId="443"/>
            <ac:spMk id="75" creationId="{A6AF679A-38C2-1B90-0B88-887F86572619}"/>
          </ac:spMkLst>
        </pc:spChg>
        <pc:spChg chg="add mod">
          <ac:chgData name="Clements, William" userId="cbdb0636-a496-422a-8d40-98c53d494d26" providerId="ADAL" clId="{49DDF016-57C8-EF4C-9313-63BDC215FF3F}" dt="2023-01-10T17:42:03.557" v="237" actId="1076"/>
          <ac:spMkLst>
            <pc:docMk/>
            <pc:sldMk cId="1041070506" sldId="443"/>
            <ac:spMk id="76" creationId="{F056AF18-A962-E36D-DC6A-A641C7D1E751}"/>
          </ac:spMkLst>
        </pc:spChg>
        <pc:spChg chg="add mod">
          <ac:chgData name="Clements, William" userId="cbdb0636-a496-422a-8d40-98c53d494d26" providerId="ADAL" clId="{49DDF016-57C8-EF4C-9313-63BDC215FF3F}" dt="2023-01-10T17:42:03.557" v="237" actId="1076"/>
          <ac:spMkLst>
            <pc:docMk/>
            <pc:sldMk cId="1041070506" sldId="443"/>
            <ac:spMk id="77" creationId="{FD5F6FA5-93D4-5C1F-EB87-AEFC142017E4}"/>
          </ac:spMkLst>
        </pc:spChg>
        <pc:spChg chg="add del mod">
          <ac:chgData name="Clements, William" userId="cbdb0636-a496-422a-8d40-98c53d494d26" providerId="ADAL" clId="{49DDF016-57C8-EF4C-9313-63BDC215FF3F}" dt="2023-01-10T17:42:33.919" v="247" actId="478"/>
          <ac:spMkLst>
            <pc:docMk/>
            <pc:sldMk cId="1041070506" sldId="443"/>
            <ac:spMk id="78" creationId="{1F86D348-7759-E2B0-F676-52A1ACBEB7C3}"/>
          </ac:spMkLst>
        </pc:spChg>
        <pc:spChg chg="add del mod">
          <ac:chgData name="Clements, William" userId="cbdb0636-a496-422a-8d40-98c53d494d26" providerId="ADAL" clId="{49DDF016-57C8-EF4C-9313-63BDC215FF3F}" dt="2023-01-10T17:42:33.919" v="247" actId="478"/>
          <ac:spMkLst>
            <pc:docMk/>
            <pc:sldMk cId="1041070506" sldId="443"/>
            <ac:spMk id="79" creationId="{40F9382C-585A-DECF-0837-B999919EC0FC}"/>
          </ac:spMkLst>
        </pc:spChg>
        <pc:spChg chg="add del mod">
          <ac:chgData name="Clements, William" userId="cbdb0636-a496-422a-8d40-98c53d494d26" providerId="ADAL" clId="{49DDF016-57C8-EF4C-9313-63BDC215FF3F}" dt="2023-01-10T17:42:33.919" v="247" actId="478"/>
          <ac:spMkLst>
            <pc:docMk/>
            <pc:sldMk cId="1041070506" sldId="443"/>
            <ac:spMk id="80" creationId="{00FCBE73-0518-57AE-6A08-9FE6278EBF83}"/>
          </ac:spMkLst>
        </pc:spChg>
        <pc:spChg chg="add mod">
          <ac:chgData name="Clements, William" userId="cbdb0636-a496-422a-8d40-98c53d494d26" providerId="ADAL" clId="{49DDF016-57C8-EF4C-9313-63BDC215FF3F}" dt="2023-01-10T17:39:38.670" v="219" actId="1076"/>
          <ac:spMkLst>
            <pc:docMk/>
            <pc:sldMk cId="1041070506" sldId="443"/>
            <ac:spMk id="84" creationId="{C791A9A0-2514-DB88-8BA3-21C8510BB3EE}"/>
          </ac:spMkLst>
        </pc:spChg>
        <pc:spChg chg="add mod">
          <ac:chgData name="Clements, William" userId="cbdb0636-a496-422a-8d40-98c53d494d26" providerId="ADAL" clId="{49DDF016-57C8-EF4C-9313-63BDC215FF3F}" dt="2023-01-10T17:39:38.670" v="219" actId="1076"/>
          <ac:spMkLst>
            <pc:docMk/>
            <pc:sldMk cId="1041070506" sldId="443"/>
            <ac:spMk id="85" creationId="{DE334184-3D05-2FB3-F3F9-C3BC6D62AF33}"/>
          </ac:spMkLst>
        </pc:spChg>
        <pc:spChg chg="add mod">
          <ac:chgData name="Clements, William" userId="cbdb0636-a496-422a-8d40-98c53d494d26" providerId="ADAL" clId="{49DDF016-57C8-EF4C-9313-63BDC215FF3F}" dt="2023-01-10T17:39:38.670" v="219" actId="1076"/>
          <ac:spMkLst>
            <pc:docMk/>
            <pc:sldMk cId="1041070506" sldId="443"/>
            <ac:spMk id="86" creationId="{BC29755D-41BC-2BBB-2E01-D6D45995E46E}"/>
          </ac:spMkLst>
        </pc:spChg>
        <pc:spChg chg="add mod">
          <ac:chgData name="Clements, William" userId="cbdb0636-a496-422a-8d40-98c53d494d26" providerId="ADAL" clId="{49DDF016-57C8-EF4C-9313-63BDC215FF3F}" dt="2023-01-10T17:39:38.670" v="219" actId="1076"/>
          <ac:spMkLst>
            <pc:docMk/>
            <pc:sldMk cId="1041070506" sldId="443"/>
            <ac:spMk id="87" creationId="{B18F6DE5-32AB-F24F-23E3-01D784F711C4}"/>
          </ac:spMkLst>
        </pc:spChg>
        <pc:spChg chg="add mod">
          <ac:chgData name="Clements, William" userId="cbdb0636-a496-422a-8d40-98c53d494d26" providerId="ADAL" clId="{49DDF016-57C8-EF4C-9313-63BDC215FF3F}" dt="2023-01-10T17:39:38.670" v="219" actId="1076"/>
          <ac:spMkLst>
            <pc:docMk/>
            <pc:sldMk cId="1041070506" sldId="443"/>
            <ac:spMk id="88" creationId="{666FA37A-16C3-7F96-C80F-3BD2E1BD93E7}"/>
          </ac:spMkLst>
        </pc:spChg>
        <pc:spChg chg="add mod">
          <ac:chgData name="Clements, William" userId="cbdb0636-a496-422a-8d40-98c53d494d26" providerId="ADAL" clId="{49DDF016-57C8-EF4C-9313-63BDC215FF3F}" dt="2023-01-10T17:39:38.670" v="219" actId="1076"/>
          <ac:spMkLst>
            <pc:docMk/>
            <pc:sldMk cId="1041070506" sldId="443"/>
            <ac:spMk id="89" creationId="{330DD769-2878-D0AF-F930-F5E18058899B}"/>
          </ac:spMkLst>
        </pc:spChg>
        <pc:spChg chg="add del mod">
          <ac:chgData name="Clements, William" userId="cbdb0636-a496-422a-8d40-98c53d494d26" providerId="ADAL" clId="{49DDF016-57C8-EF4C-9313-63BDC215FF3F}" dt="2023-01-10T17:39:10.283" v="191"/>
          <ac:spMkLst>
            <pc:docMk/>
            <pc:sldMk cId="1041070506" sldId="443"/>
            <ac:spMk id="90" creationId="{1CFB2D36-0FCB-8535-D362-D9CB40401738}"/>
          </ac:spMkLst>
        </pc:spChg>
        <pc:spChg chg="add del mod">
          <ac:chgData name="Clements, William" userId="cbdb0636-a496-422a-8d40-98c53d494d26" providerId="ADAL" clId="{49DDF016-57C8-EF4C-9313-63BDC215FF3F}" dt="2023-01-10T17:39:10.283" v="191"/>
          <ac:spMkLst>
            <pc:docMk/>
            <pc:sldMk cId="1041070506" sldId="443"/>
            <ac:spMk id="91" creationId="{565A0370-D989-9111-F055-A8BB1DACAAFF}"/>
          </ac:spMkLst>
        </pc:spChg>
        <pc:spChg chg="add mod">
          <ac:chgData name="Clements, William" userId="cbdb0636-a496-422a-8d40-98c53d494d26" providerId="ADAL" clId="{49DDF016-57C8-EF4C-9313-63BDC215FF3F}" dt="2023-01-10T17:39:38.670" v="219" actId="1076"/>
          <ac:spMkLst>
            <pc:docMk/>
            <pc:sldMk cId="1041070506" sldId="443"/>
            <ac:spMk id="92" creationId="{A27E161D-3DC5-E696-54DF-42CC59F62A3B}"/>
          </ac:spMkLst>
        </pc:spChg>
        <pc:spChg chg="add mod">
          <ac:chgData name="Clements, William" userId="cbdb0636-a496-422a-8d40-98c53d494d26" providerId="ADAL" clId="{49DDF016-57C8-EF4C-9313-63BDC215FF3F}" dt="2023-01-10T17:39:38.670" v="219" actId="1076"/>
          <ac:spMkLst>
            <pc:docMk/>
            <pc:sldMk cId="1041070506" sldId="443"/>
            <ac:spMk id="93" creationId="{E1B0042C-58B4-69DF-1E85-5D1C389E57EB}"/>
          </ac:spMkLst>
        </pc:spChg>
        <pc:spChg chg="add mod">
          <ac:chgData name="Clements, William" userId="cbdb0636-a496-422a-8d40-98c53d494d26" providerId="ADAL" clId="{49DDF016-57C8-EF4C-9313-63BDC215FF3F}" dt="2023-01-10T17:39:47.048" v="221" actId="1076"/>
          <ac:spMkLst>
            <pc:docMk/>
            <pc:sldMk cId="1041070506" sldId="443"/>
            <ac:spMk id="94" creationId="{D0F8EE4B-6990-2A42-3E22-3BDEB72D7C62}"/>
          </ac:spMkLst>
        </pc:spChg>
        <pc:spChg chg="add mod">
          <ac:chgData name="Clements, William" userId="cbdb0636-a496-422a-8d40-98c53d494d26" providerId="ADAL" clId="{49DDF016-57C8-EF4C-9313-63BDC215FF3F}" dt="2023-01-10T17:39:52.032" v="226" actId="20577"/>
          <ac:spMkLst>
            <pc:docMk/>
            <pc:sldMk cId="1041070506" sldId="443"/>
            <ac:spMk id="95" creationId="{39C2CF47-D087-23CC-5052-797AB34DB181}"/>
          </ac:spMkLst>
        </pc:spChg>
        <pc:spChg chg="add mod">
          <ac:chgData name="Clements, William" userId="cbdb0636-a496-422a-8d40-98c53d494d26" providerId="ADAL" clId="{49DDF016-57C8-EF4C-9313-63BDC215FF3F}" dt="2023-01-10T17:41:58.163" v="236" actId="1076"/>
          <ac:spMkLst>
            <pc:docMk/>
            <pc:sldMk cId="1041070506" sldId="443"/>
            <ac:spMk id="96" creationId="{16D05CF0-3A44-1DDD-A939-3A13921AE41D}"/>
          </ac:spMkLst>
        </pc:spChg>
        <pc:spChg chg="add mod">
          <ac:chgData name="Clements, William" userId="cbdb0636-a496-422a-8d40-98c53d494d26" providerId="ADAL" clId="{49DDF016-57C8-EF4C-9313-63BDC215FF3F}" dt="2023-01-10T17:42:38.499" v="248" actId="1076"/>
          <ac:spMkLst>
            <pc:docMk/>
            <pc:sldMk cId="1041070506" sldId="443"/>
            <ac:spMk id="97" creationId="{C1937435-8B99-7517-41CA-A2B16910D52D}"/>
          </ac:spMkLst>
        </pc:spChg>
        <pc:spChg chg="add mod">
          <ac:chgData name="Clements, William" userId="cbdb0636-a496-422a-8d40-98c53d494d26" providerId="ADAL" clId="{49DDF016-57C8-EF4C-9313-63BDC215FF3F}" dt="2023-01-10T17:42:38.499" v="248" actId="1076"/>
          <ac:spMkLst>
            <pc:docMk/>
            <pc:sldMk cId="1041070506" sldId="443"/>
            <ac:spMk id="98" creationId="{FC1C9935-2138-473E-1E35-DDA24002710C}"/>
          </ac:spMkLst>
        </pc:spChg>
        <pc:spChg chg="add mod">
          <ac:chgData name="Clements, William" userId="cbdb0636-a496-422a-8d40-98c53d494d26" providerId="ADAL" clId="{49DDF016-57C8-EF4C-9313-63BDC215FF3F}" dt="2023-01-10T17:42:38.499" v="248" actId="1076"/>
          <ac:spMkLst>
            <pc:docMk/>
            <pc:sldMk cId="1041070506" sldId="443"/>
            <ac:spMk id="99" creationId="{4E55AE9C-A47F-683E-0A6D-621EAB496F30}"/>
          </ac:spMkLst>
        </pc:spChg>
        <pc:spChg chg="add mod">
          <ac:chgData name="Clements, William" userId="cbdb0636-a496-422a-8d40-98c53d494d26" providerId="ADAL" clId="{49DDF016-57C8-EF4C-9313-63BDC215FF3F}" dt="2023-01-10T17:42:38.499" v="248" actId="1076"/>
          <ac:spMkLst>
            <pc:docMk/>
            <pc:sldMk cId="1041070506" sldId="443"/>
            <ac:spMk id="100" creationId="{3313B4CD-1298-7979-19A7-79B951E48704}"/>
          </ac:spMkLst>
        </pc:spChg>
        <pc:spChg chg="add mod">
          <ac:chgData name="Clements, William" userId="cbdb0636-a496-422a-8d40-98c53d494d26" providerId="ADAL" clId="{49DDF016-57C8-EF4C-9313-63BDC215FF3F}" dt="2023-01-10T17:42:38.499" v="248" actId="1076"/>
          <ac:spMkLst>
            <pc:docMk/>
            <pc:sldMk cId="1041070506" sldId="443"/>
            <ac:spMk id="101" creationId="{D4C611A7-D209-572F-3C2D-B5F7A25CDDD8}"/>
          </ac:spMkLst>
        </pc:spChg>
        <pc:spChg chg="add mod">
          <ac:chgData name="Clements, William" userId="cbdb0636-a496-422a-8d40-98c53d494d26" providerId="ADAL" clId="{49DDF016-57C8-EF4C-9313-63BDC215FF3F}" dt="2023-01-10T17:42:38.499" v="248" actId="1076"/>
          <ac:spMkLst>
            <pc:docMk/>
            <pc:sldMk cId="1041070506" sldId="443"/>
            <ac:spMk id="102" creationId="{30FDA38D-5F46-F8B9-E94F-D1B77604A45A}"/>
          </ac:spMkLst>
        </pc:spChg>
        <pc:spChg chg="add mod">
          <ac:chgData name="Clements, William" userId="cbdb0636-a496-422a-8d40-98c53d494d26" providerId="ADAL" clId="{49DDF016-57C8-EF4C-9313-63BDC215FF3F}" dt="2023-01-10T17:44:32.956" v="259" actId="1076"/>
          <ac:spMkLst>
            <pc:docMk/>
            <pc:sldMk cId="1041070506" sldId="443"/>
            <ac:spMk id="103" creationId="{07B8C028-F6CE-062E-9A56-9DA590E0D8A3}"/>
          </ac:spMkLst>
        </pc:spChg>
        <pc:spChg chg="add mod">
          <ac:chgData name="Clements, William" userId="cbdb0636-a496-422a-8d40-98c53d494d26" providerId="ADAL" clId="{49DDF016-57C8-EF4C-9313-63BDC215FF3F}" dt="2023-01-10T17:44:32.956" v="259" actId="1076"/>
          <ac:spMkLst>
            <pc:docMk/>
            <pc:sldMk cId="1041070506" sldId="443"/>
            <ac:spMk id="104" creationId="{11C8B885-6C89-22B6-1262-7162416C8B69}"/>
          </ac:spMkLst>
        </pc:spChg>
        <pc:spChg chg="add mod">
          <ac:chgData name="Clements, William" userId="cbdb0636-a496-422a-8d40-98c53d494d26" providerId="ADAL" clId="{49DDF016-57C8-EF4C-9313-63BDC215FF3F}" dt="2023-01-10T17:44:32.956" v="259" actId="1076"/>
          <ac:spMkLst>
            <pc:docMk/>
            <pc:sldMk cId="1041070506" sldId="443"/>
            <ac:spMk id="105" creationId="{DD581542-5B8A-C53B-E35B-14D566C560EF}"/>
          </ac:spMkLst>
        </pc:spChg>
        <pc:spChg chg="add mod">
          <ac:chgData name="Clements, William" userId="cbdb0636-a496-422a-8d40-98c53d494d26" providerId="ADAL" clId="{49DDF016-57C8-EF4C-9313-63BDC215FF3F}" dt="2023-01-10T17:44:32.956" v="259" actId="1076"/>
          <ac:spMkLst>
            <pc:docMk/>
            <pc:sldMk cId="1041070506" sldId="443"/>
            <ac:spMk id="106" creationId="{5BC4E40E-8433-3701-2567-1D15BB409EB0}"/>
          </ac:spMkLst>
        </pc:spChg>
        <pc:spChg chg="add mod">
          <ac:chgData name="Clements, William" userId="cbdb0636-a496-422a-8d40-98c53d494d26" providerId="ADAL" clId="{49DDF016-57C8-EF4C-9313-63BDC215FF3F}" dt="2023-01-10T17:44:32.956" v="259" actId="1076"/>
          <ac:spMkLst>
            <pc:docMk/>
            <pc:sldMk cId="1041070506" sldId="443"/>
            <ac:spMk id="107" creationId="{D80A24D6-11D0-D8D6-3779-511B5F72AF56}"/>
          </ac:spMkLst>
        </pc:spChg>
        <pc:spChg chg="add mod">
          <ac:chgData name="Clements, William" userId="cbdb0636-a496-422a-8d40-98c53d494d26" providerId="ADAL" clId="{49DDF016-57C8-EF4C-9313-63BDC215FF3F}" dt="2023-01-10T17:44:32.956" v="259" actId="1076"/>
          <ac:spMkLst>
            <pc:docMk/>
            <pc:sldMk cId="1041070506" sldId="443"/>
            <ac:spMk id="108" creationId="{D1624C95-AB1D-10B4-0A08-0A8B70F21061}"/>
          </ac:spMkLst>
        </pc:spChg>
        <pc:spChg chg="add mod">
          <ac:chgData name="Clements, William" userId="cbdb0636-a496-422a-8d40-98c53d494d26" providerId="ADAL" clId="{49DDF016-57C8-EF4C-9313-63BDC215FF3F}" dt="2023-01-10T17:44:32.956" v="259" actId="1076"/>
          <ac:spMkLst>
            <pc:docMk/>
            <pc:sldMk cId="1041070506" sldId="443"/>
            <ac:spMk id="109" creationId="{1D86DDDF-B8D0-3204-3D96-6E1FCAE85920}"/>
          </ac:spMkLst>
        </pc:spChg>
        <pc:spChg chg="add mod">
          <ac:chgData name="Clements, William" userId="cbdb0636-a496-422a-8d40-98c53d494d26" providerId="ADAL" clId="{49DDF016-57C8-EF4C-9313-63BDC215FF3F}" dt="2023-01-10T17:44:32.956" v="259" actId="1076"/>
          <ac:spMkLst>
            <pc:docMk/>
            <pc:sldMk cId="1041070506" sldId="443"/>
            <ac:spMk id="110" creationId="{100ECB5E-E93D-F96B-100F-25C3F1C9DF79}"/>
          </ac:spMkLst>
        </pc:spChg>
        <pc:spChg chg="add mod">
          <ac:chgData name="Clements, William" userId="cbdb0636-a496-422a-8d40-98c53d494d26" providerId="ADAL" clId="{49DDF016-57C8-EF4C-9313-63BDC215FF3F}" dt="2023-01-10T17:44:32.956" v="259" actId="1076"/>
          <ac:spMkLst>
            <pc:docMk/>
            <pc:sldMk cId="1041070506" sldId="443"/>
            <ac:spMk id="111" creationId="{E80A8FB2-C902-F41F-1CA5-B0A86B36C788}"/>
          </ac:spMkLst>
        </pc:spChg>
        <pc:cxnChg chg="del mod">
          <ac:chgData name="Clements, William" userId="cbdb0636-a496-422a-8d40-98c53d494d26" providerId="ADAL" clId="{49DDF016-57C8-EF4C-9313-63BDC215FF3F}" dt="2023-01-10T17:34:21.612" v="63" actId="21"/>
          <ac:cxnSpMkLst>
            <pc:docMk/>
            <pc:sldMk cId="1041070506" sldId="443"/>
            <ac:cxnSpMk id="19" creationId="{0260D86E-E26C-CBDB-70DE-322734AAAA92}"/>
          </ac:cxnSpMkLst>
        </pc:cxnChg>
        <pc:cxnChg chg="add mod">
          <ac:chgData name="Clements, William" userId="cbdb0636-a496-422a-8d40-98c53d494d26" providerId="ADAL" clId="{49DDF016-57C8-EF4C-9313-63BDC215FF3F}" dt="2023-01-10T17:44:23.020" v="256" actId="1076"/>
          <ac:cxnSpMkLst>
            <pc:docMk/>
            <pc:sldMk cId="1041070506" sldId="443"/>
            <ac:cxnSpMk id="68" creationId="{016DF992-8EA4-F9CB-84D4-51BE573F03F0}"/>
          </ac:cxnSpMkLst>
        </pc:cxnChg>
        <pc:cxnChg chg="add mod">
          <ac:chgData name="Clements, William" userId="cbdb0636-a496-422a-8d40-98c53d494d26" providerId="ADAL" clId="{49DDF016-57C8-EF4C-9313-63BDC215FF3F}" dt="2023-01-10T17:44:23.020" v="256" actId="1076"/>
          <ac:cxnSpMkLst>
            <pc:docMk/>
            <pc:sldMk cId="1041070506" sldId="443"/>
            <ac:cxnSpMk id="69" creationId="{03E38F2C-FED5-810C-A94F-6D39C29F6943}"/>
          </ac:cxnSpMkLst>
        </pc:cxnChg>
      </pc:sldChg>
      <pc:sldChg chg="addSp delSp modSp add del mod">
        <pc:chgData name="Clements, William" userId="cbdb0636-a496-422a-8d40-98c53d494d26" providerId="ADAL" clId="{49DDF016-57C8-EF4C-9313-63BDC215FF3F}" dt="2023-01-10T17:23:10.437" v="30" actId="2696"/>
        <pc:sldMkLst>
          <pc:docMk/>
          <pc:sldMk cId="1397584177" sldId="443"/>
        </pc:sldMkLst>
        <pc:spChg chg="add del">
          <ac:chgData name="Clements, William" userId="cbdb0636-a496-422a-8d40-98c53d494d26" providerId="ADAL" clId="{49DDF016-57C8-EF4C-9313-63BDC215FF3F}" dt="2023-01-10T17:22:51.057" v="29" actId="478"/>
          <ac:spMkLst>
            <pc:docMk/>
            <pc:sldMk cId="1397584177" sldId="443"/>
            <ac:spMk id="2" creationId="{7361F5C6-06C8-449A-0714-E55420D98EC1}"/>
          </ac:spMkLst>
        </pc:spChg>
        <pc:spChg chg="add del">
          <ac:chgData name="Clements, William" userId="cbdb0636-a496-422a-8d40-98c53d494d26" providerId="ADAL" clId="{49DDF016-57C8-EF4C-9313-63BDC215FF3F}" dt="2023-01-10T17:22:51.057" v="29" actId="478"/>
          <ac:spMkLst>
            <pc:docMk/>
            <pc:sldMk cId="1397584177" sldId="443"/>
            <ac:spMk id="5" creationId="{FB4E6E42-56BD-A5C7-846A-E74D86F78564}"/>
          </ac:spMkLst>
        </pc:spChg>
        <pc:spChg chg="add del">
          <ac:chgData name="Clements, William" userId="cbdb0636-a496-422a-8d40-98c53d494d26" providerId="ADAL" clId="{49DDF016-57C8-EF4C-9313-63BDC215FF3F}" dt="2023-01-10T17:22:51.057" v="29" actId="478"/>
          <ac:spMkLst>
            <pc:docMk/>
            <pc:sldMk cId="1397584177" sldId="443"/>
            <ac:spMk id="15" creationId="{CD0A4C5E-0509-0F92-CB5B-A0F2280B9C72}"/>
          </ac:spMkLst>
        </pc:spChg>
        <pc:spChg chg="add del">
          <ac:chgData name="Clements, William" userId="cbdb0636-a496-422a-8d40-98c53d494d26" providerId="ADAL" clId="{49DDF016-57C8-EF4C-9313-63BDC215FF3F}" dt="2023-01-10T17:22:51.057" v="29" actId="478"/>
          <ac:spMkLst>
            <pc:docMk/>
            <pc:sldMk cId="1397584177" sldId="443"/>
            <ac:spMk id="16" creationId="{2CA73F8F-102B-0DC8-5DA2-2586E6A9D44B}"/>
          </ac:spMkLst>
        </pc:spChg>
        <pc:spChg chg="add del">
          <ac:chgData name="Clements, William" userId="cbdb0636-a496-422a-8d40-98c53d494d26" providerId="ADAL" clId="{49DDF016-57C8-EF4C-9313-63BDC215FF3F}" dt="2023-01-10T17:22:49.255" v="26" actId="478"/>
          <ac:spMkLst>
            <pc:docMk/>
            <pc:sldMk cId="1397584177" sldId="443"/>
            <ac:spMk id="17" creationId="{EF3A8923-BEB0-8EF7-C290-CC2E04D754E8}"/>
          </ac:spMkLst>
        </pc:spChg>
        <pc:spChg chg="add del">
          <ac:chgData name="Clements, William" userId="cbdb0636-a496-422a-8d40-98c53d494d26" providerId="ADAL" clId="{49DDF016-57C8-EF4C-9313-63BDC215FF3F}" dt="2023-01-10T17:22:49.255" v="26" actId="478"/>
          <ac:spMkLst>
            <pc:docMk/>
            <pc:sldMk cId="1397584177" sldId="443"/>
            <ac:spMk id="18" creationId="{48FF1609-5636-C827-0651-80087A196515}"/>
          </ac:spMkLst>
        </pc:spChg>
        <pc:spChg chg="add del">
          <ac:chgData name="Clements, William" userId="cbdb0636-a496-422a-8d40-98c53d494d26" providerId="ADAL" clId="{49DDF016-57C8-EF4C-9313-63BDC215FF3F}" dt="2023-01-10T17:22:49.255" v="26" actId="478"/>
          <ac:spMkLst>
            <pc:docMk/>
            <pc:sldMk cId="1397584177" sldId="443"/>
            <ac:spMk id="19" creationId="{A209250A-E4C2-5B9B-6CEF-8B8132B279B3}"/>
          </ac:spMkLst>
        </pc:spChg>
        <pc:spChg chg="add del">
          <ac:chgData name="Clements, William" userId="cbdb0636-a496-422a-8d40-98c53d494d26" providerId="ADAL" clId="{49DDF016-57C8-EF4C-9313-63BDC215FF3F}" dt="2023-01-10T17:22:51.057" v="29" actId="478"/>
          <ac:spMkLst>
            <pc:docMk/>
            <pc:sldMk cId="1397584177" sldId="443"/>
            <ac:spMk id="20" creationId="{BDD04151-6956-E623-CB23-036DF767A7C5}"/>
          </ac:spMkLst>
        </pc:spChg>
        <pc:spChg chg="add del">
          <ac:chgData name="Clements, William" userId="cbdb0636-a496-422a-8d40-98c53d494d26" providerId="ADAL" clId="{49DDF016-57C8-EF4C-9313-63BDC215FF3F}" dt="2023-01-10T17:22:51.057" v="29" actId="478"/>
          <ac:spMkLst>
            <pc:docMk/>
            <pc:sldMk cId="1397584177" sldId="443"/>
            <ac:spMk id="21" creationId="{059F5426-2096-60B0-9EC1-70C4996C1DEF}"/>
          </ac:spMkLst>
        </pc:spChg>
        <pc:spChg chg="add del">
          <ac:chgData name="Clements, William" userId="cbdb0636-a496-422a-8d40-98c53d494d26" providerId="ADAL" clId="{49DDF016-57C8-EF4C-9313-63BDC215FF3F}" dt="2023-01-10T17:22:48.648" v="25" actId="478"/>
          <ac:spMkLst>
            <pc:docMk/>
            <pc:sldMk cId="1397584177" sldId="443"/>
            <ac:spMk id="23" creationId="{17EE5E88-223E-8EB9-6C16-CBA869B275B3}"/>
          </ac:spMkLst>
        </pc:spChg>
        <pc:spChg chg="add del">
          <ac:chgData name="Clements, William" userId="cbdb0636-a496-422a-8d40-98c53d494d26" providerId="ADAL" clId="{49DDF016-57C8-EF4C-9313-63BDC215FF3F}" dt="2023-01-10T17:22:51.057" v="29" actId="478"/>
          <ac:spMkLst>
            <pc:docMk/>
            <pc:sldMk cId="1397584177" sldId="443"/>
            <ac:spMk id="25" creationId="{9F852753-6944-C76C-80A4-46FEF3DE4812}"/>
          </ac:spMkLst>
        </pc:spChg>
        <pc:spChg chg="add del">
          <ac:chgData name="Clements, William" userId="cbdb0636-a496-422a-8d40-98c53d494d26" providerId="ADAL" clId="{49DDF016-57C8-EF4C-9313-63BDC215FF3F}" dt="2023-01-10T17:22:51.057" v="29" actId="478"/>
          <ac:spMkLst>
            <pc:docMk/>
            <pc:sldMk cId="1397584177" sldId="443"/>
            <ac:spMk id="28" creationId="{A337A216-677F-21B4-61C8-31BADC55B0B3}"/>
          </ac:spMkLst>
        </pc:spChg>
        <pc:spChg chg="add del">
          <ac:chgData name="Clements, William" userId="cbdb0636-a496-422a-8d40-98c53d494d26" providerId="ADAL" clId="{49DDF016-57C8-EF4C-9313-63BDC215FF3F}" dt="2023-01-10T17:22:51.057" v="29" actId="478"/>
          <ac:spMkLst>
            <pc:docMk/>
            <pc:sldMk cId="1397584177" sldId="443"/>
            <ac:spMk id="29" creationId="{C63D64C2-20F8-BBE9-6067-AFFF3D04A12A}"/>
          </ac:spMkLst>
        </pc:spChg>
        <pc:spChg chg="add del">
          <ac:chgData name="Clements, William" userId="cbdb0636-a496-422a-8d40-98c53d494d26" providerId="ADAL" clId="{49DDF016-57C8-EF4C-9313-63BDC215FF3F}" dt="2023-01-10T17:22:51.057" v="29" actId="478"/>
          <ac:spMkLst>
            <pc:docMk/>
            <pc:sldMk cId="1397584177" sldId="443"/>
            <ac:spMk id="30" creationId="{A343801E-358A-C03C-3A2C-5B857E70C512}"/>
          </ac:spMkLst>
        </pc:spChg>
        <pc:spChg chg="add del">
          <ac:chgData name="Clements, William" userId="cbdb0636-a496-422a-8d40-98c53d494d26" providerId="ADAL" clId="{49DDF016-57C8-EF4C-9313-63BDC215FF3F}" dt="2023-01-10T17:22:51.057" v="29" actId="478"/>
          <ac:spMkLst>
            <pc:docMk/>
            <pc:sldMk cId="1397584177" sldId="443"/>
            <ac:spMk id="31" creationId="{4B076657-1115-FA19-4916-05142854145E}"/>
          </ac:spMkLst>
        </pc:spChg>
        <pc:spChg chg="add del">
          <ac:chgData name="Clements, William" userId="cbdb0636-a496-422a-8d40-98c53d494d26" providerId="ADAL" clId="{49DDF016-57C8-EF4C-9313-63BDC215FF3F}" dt="2023-01-10T17:22:51.057" v="29" actId="478"/>
          <ac:spMkLst>
            <pc:docMk/>
            <pc:sldMk cId="1397584177" sldId="443"/>
            <ac:spMk id="32" creationId="{F8A9B50F-084A-4576-E0D7-E4D2AECA316E}"/>
          </ac:spMkLst>
        </pc:spChg>
        <pc:spChg chg="add del">
          <ac:chgData name="Clements, William" userId="cbdb0636-a496-422a-8d40-98c53d494d26" providerId="ADAL" clId="{49DDF016-57C8-EF4C-9313-63BDC215FF3F}" dt="2023-01-10T17:22:51.057" v="29" actId="478"/>
          <ac:spMkLst>
            <pc:docMk/>
            <pc:sldMk cId="1397584177" sldId="443"/>
            <ac:spMk id="33" creationId="{DA34CADF-1ACE-85A9-3590-905A719E70E0}"/>
          </ac:spMkLst>
        </pc:spChg>
        <pc:spChg chg="add del">
          <ac:chgData name="Clements, William" userId="cbdb0636-a496-422a-8d40-98c53d494d26" providerId="ADAL" clId="{49DDF016-57C8-EF4C-9313-63BDC215FF3F}" dt="2023-01-10T17:22:51.057" v="29" actId="478"/>
          <ac:spMkLst>
            <pc:docMk/>
            <pc:sldMk cId="1397584177" sldId="443"/>
            <ac:spMk id="34" creationId="{066EEB02-F45B-0A38-9902-3B8B60C66552}"/>
          </ac:spMkLst>
        </pc:spChg>
        <pc:spChg chg="add del">
          <ac:chgData name="Clements, William" userId="cbdb0636-a496-422a-8d40-98c53d494d26" providerId="ADAL" clId="{49DDF016-57C8-EF4C-9313-63BDC215FF3F}" dt="2023-01-10T17:22:50.454" v="28" actId="478"/>
          <ac:spMkLst>
            <pc:docMk/>
            <pc:sldMk cId="1397584177" sldId="443"/>
            <ac:spMk id="35" creationId="{C5D72B74-4BE7-FDB7-CC28-F1A66E3C6C47}"/>
          </ac:spMkLst>
        </pc:spChg>
        <pc:spChg chg="add del">
          <ac:chgData name="Clements, William" userId="cbdb0636-a496-422a-8d40-98c53d494d26" providerId="ADAL" clId="{49DDF016-57C8-EF4C-9313-63BDC215FF3F}" dt="2023-01-10T17:22:51.057" v="29" actId="478"/>
          <ac:spMkLst>
            <pc:docMk/>
            <pc:sldMk cId="1397584177" sldId="443"/>
            <ac:spMk id="36" creationId="{B44370CF-EAA3-6D61-1AC8-D0449A73A343}"/>
          </ac:spMkLst>
        </pc:spChg>
        <pc:spChg chg="add del">
          <ac:chgData name="Clements, William" userId="cbdb0636-a496-422a-8d40-98c53d494d26" providerId="ADAL" clId="{49DDF016-57C8-EF4C-9313-63BDC215FF3F}" dt="2023-01-10T17:22:51.057" v="29" actId="478"/>
          <ac:spMkLst>
            <pc:docMk/>
            <pc:sldMk cId="1397584177" sldId="443"/>
            <ac:spMk id="37" creationId="{1C578436-DF25-2A50-664E-6E25E0D4161A}"/>
          </ac:spMkLst>
        </pc:spChg>
        <pc:spChg chg="add mod">
          <ac:chgData name="Clements, William" userId="cbdb0636-a496-422a-8d40-98c53d494d26" providerId="ADAL" clId="{49DDF016-57C8-EF4C-9313-63BDC215FF3F}" dt="2023-01-10T17:22:10.333" v="19" actId="20577"/>
          <ac:spMkLst>
            <pc:docMk/>
            <pc:sldMk cId="1397584177" sldId="443"/>
            <ac:spMk id="57" creationId="{A8AEF9A3-EFDC-ABB3-D760-55E7137022CA}"/>
          </ac:spMkLst>
        </pc:spChg>
        <pc:spChg chg="add mod">
          <ac:chgData name="Clements, William" userId="cbdb0636-a496-422a-8d40-98c53d494d26" providerId="ADAL" clId="{49DDF016-57C8-EF4C-9313-63BDC215FF3F}" dt="2023-01-10T17:22:03.130" v="2" actId="1076"/>
          <ac:spMkLst>
            <pc:docMk/>
            <pc:sldMk cId="1397584177" sldId="443"/>
            <ac:spMk id="60" creationId="{75DF75DA-24B3-DF90-9337-A8C74B8079B2}"/>
          </ac:spMkLst>
        </pc:spChg>
        <pc:spChg chg="add mod">
          <ac:chgData name="Clements, William" userId="cbdb0636-a496-422a-8d40-98c53d494d26" providerId="ADAL" clId="{49DDF016-57C8-EF4C-9313-63BDC215FF3F}" dt="2023-01-10T17:22:03.130" v="2" actId="1076"/>
          <ac:spMkLst>
            <pc:docMk/>
            <pc:sldMk cId="1397584177" sldId="443"/>
            <ac:spMk id="61" creationId="{95D1DF6A-2176-69ED-A325-F5675F794772}"/>
          </ac:spMkLst>
        </pc:spChg>
        <pc:cxnChg chg="add del mod">
          <ac:chgData name="Clements, William" userId="cbdb0636-a496-422a-8d40-98c53d494d26" providerId="ADAL" clId="{49DDF016-57C8-EF4C-9313-63BDC215FF3F}" dt="2023-01-10T17:22:51.057" v="29" actId="478"/>
          <ac:cxnSpMkLst>
            <pc:docMk/>
            <pc:sldMk cId="1397584177" sldId="443"/>
            <ac:cxnSpMk id="22" creationId="{52A1E8EF-EDF1-9B43-31C3-53D34FA5E1D8}"/>
          </ac:cxnSpMkLst>
        </pc:cxnChg>
        <pc:cxnChg chg="add del mod">
          <ac:chgData name="Clements, William" userId="cbdb0636-a496-422a-8d40-98c53d494d26" providerId="ADAL" clId="{49DDF016-57C8-EF4C-9313-63BDC215FF3F}" dt="2023-01-10T17:22:51.057" v="29" actId="478"/>
          <ac:cxnSpMkLst>
            <pc:docMk/>
            <pc:sldMk cId="1397584177" sldId="443"/>
            <ac:cxnSpMk id="50" creationId="{5C3D6C5E-BB08-E032-5DFD-724DA97FDB89}"/>
          </ac:cxnSpMkLst>
        </pc:cxnChg>
        <pc:cxnChg chg="add del mod">
          <ac:chgData name="Clements, William" userId="cbdb0636-a496-422a-8d40-98c53d494d26" providerId="ADAL" clId="{49DDF016-57C8-EF4C-9313-63BDC215FF3F}" dt="2023-01-10T17:22:51.057" v="29" actId="478"/>
          <ac:cxnSpMkLst>
            <pc:docMk/>
            <pc:sldMk cId="1397584177" sldId="443"/>
            <ac:cxnSpMk id="53" creationId="{05BD61B4-4D25-6DBE-E668-A6FD6B04635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C7AEB-68A5-0544-9241-EB629836ABE1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76645-1647-1847-9565-9665A0649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72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61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58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61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12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54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49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43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86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0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4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02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1CC-A218-A242-B44B-983B89E0B126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9309-D5B1-F041-89CC-077A073A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3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1CC-A218-A242-B44B-983B89E0B126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9309-D5B1-F041-89CC-077A073A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0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1CC-A218-A242-B44B-983B89E0B126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9309-D5B1-F041-89CC-077A073A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8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1CC-A218-A242-B44B-983B89E0B126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9309-D5B1-F041-89CC-077A073A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9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1CC-A218-A242-B44B-983B89E0B126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9309-D5B1-F041-89CC-077A073A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6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1CC-A218-A242-B44B-983B89E0B126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9309-D5B1-F041-89CC-077A073A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7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1CC-A218-A242-B44B-983B89E0B126}" type="datetimeFigureOut">
              <a:rPr lang="en-US" smtClean="0"/>
              <a:t>1/10/23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9309-D5B1-F041-89CC-077A073A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7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1CC-A218-A242-B44B-983B89E0B126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9309-D5B1-F041-89CC-077A073A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8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1CC-A218-A242-B44B-983B89E0B126}" type="datetimeFigureOut">
              <a:rPr lang="en-US" smtClean="0"/>
              <a:t>1/10/23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9309-D5B1-F041-89CC-077A073A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5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1CC-A218-A242-B44B-983B89E0B126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9309-D5B1-F041-89CC-077A073A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9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1CC-A218-A242-B44B-983B89E0B126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9309-D5B1-F041-89CC-077A073A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5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E91CC-A218-A242-B44B-983B89E0B126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C9309-D5B1-F041-89CC-077A073A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3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hyperlink" Target="https://byui-cse.github.io/cse210-course-2023/unit01/csharp-4.html" TargetMode="External"/><Relationship Id="rId5" Type="http://schemas.openxmlformats.org/officeDocument/2006/relationships/image" Target="../media/image14.png"/><Relationship Id="rId10" Type="http://schemas.openxmlformats.org/officeDocument/2006/relationships/hyperlink" Target="https://learn.microsoft.com/en-us/dotnet/api/system.collections.generic.list-1?view=net-5.0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byui-cse.github.io/cse210-course-2023/unit01/csharp-5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yui-cse.github.io/cse210-course-2023/unit01/prepare-version-control.html" TargetMode="External"/><Relationship Id="rId2" Type="http://schemas.openxmlformats.org/officeDocument/2006/relationships/hyperlink" Target="https://docs.github.com/en/get-started/using-git/about-git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byui-cse.github.io/cse210-course-2023/unit01/csharp-3.html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B6DA8-84F0-F848-E824-0864A0D87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6EA50-9C98-CF67-967A-FC0C1CF2F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02</a:t>
            </a:r>
          </a:p>
          <a:p>
            <a:r>
              <a:rPr lang="en-US" dirty="0"/>
              <a:t>W. Clements</a:t>
            </a:r>
          </a:p>
        </p:txBody>
      </p:sp>
    </p:spTree>
    <p:extLst>
      <p:ext uri="{BB962C8B-B14F-4D97-AF65-F5344CB8AC3E}">
        <p14:creationId xmlns:p14="http://schemas.microsoft.com/office/powerpoint/2010/main" val="177879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4"/>
            <a:ext cx="5913649" cy="45120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7F3D07-6E9D-4E37-5EB9-7846AC3CA184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Get_magic_number</a:t>
            </a:r>
            <a:r>
              <a:rPr lang="en-US" dirty="0"/>
              <a:t>()</a:t>
            </a:r>
          </a:p>
        </p:txBody>
      </p:sp>
      <p:sp>
        <p:nvSpPr>
          <p:cNvPr id="10" name="Magnetic Disk 9">
            <a:extLst>
              <a:ext uri="{FF2B5EF4-FFF2-40B4-BE49-F238E27FC236}">
                <a16:creationId xmlns:a16="http://schemas.microsoft.com/office/drawing/2014/main" id="{B25DA2BA-DD83-C498-4EB3-FEFF80BD707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D4843-7005-28E3-7BE5-725F6430838C}"/>
              </a:ext>
            </a:extLst>
          </p:cNvPr>
          <p:cNvSpPr txBox="1"/>
          <p:nvPr/>
        </p:nvSpPr>
        <p:spPr>
          <a:xfrm>
            <a:off x="2193006" y="2822058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9A3B6296-5895-03F2-4428-FCD3C864C673}"/>
              </a:ext>
            </a:extLst>
          </p:cNvPr>
          <p:cNvSpPr/>
          <p:nvPr/>
        </p:nvSpPr>
        <p:spPr>
          <a:xfrm>
            <a:off x="3137810" y="2711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BE78B6-C60E-01E7-437F-E458E09156CE}"/>
              </a:ext>
            </a:extLst>
          </p:cNvPr>
          <p:cNvSpPr txBox="1"/>
          <p:nvPr/>
        </p:nvSpPr>
        <p:spPr>
          <a:xfrm>
            <a:off x="3360211" y="2650245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Magicnumber</a:t>
            </a:r>
            <a:r>
              <a:rPr lang="en-US" dirty="0"/>
              <a:t> =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6E2C740-D11F-FF7D-A86E-05FBE0DFB433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638733" y="2820315"/>
            <a:ext cx="499077" cy="284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Decision 1">
            <a:extLst>
              <a:ext uri="{FF2B5EF4-FFF2-40B4-BE49-F238E27FC236}">
                <a16:creationId xmlns:a16="http://schemas.microsoft.com/office/drawing/2014/main" id="{7361F5C6-06C8-449A-0714-E55420D98EC1}"/>
              </a:ext>
            </a:extLst>
          </p:cNvPr>
          <p:cNvSpPr/>
          <p:nvPr/>
        </p:nvSpPr>
        <p:spPr>
          <a:xfrm>
            <a:off x="2972629" y="3086320"/>
            <a:ext cx="651930" cy="317752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D0A4C5E-0509-0F92-CB5B-A0F2280B9C72}"/>
              </a:ext>
            </a:extLst>
          </p:cNvPr>
          <p:cNvSpPr/>
          <p:nvPr/>
        </p:nvSpPr>
        <p:spPr>
          <a:xfrm>
            <a:off x="3639422" y="309986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A73F8F-102B-0DC8-5DA2-2586E6A9D44B}"/>
              </a:ext>
            </a:extLst>
          </p:cNvPr>
          <p:cNvSpPr txBox="1"/>
          <p:nvPr/>
        </p:nvSpPr>
        <p:spPr>
          <a:xfrm>
            <a:off x="3861823" y="3038482"/>
            <a:ext cx="116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 = True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3A8923-BEB0-8EF7-C290-CC2E04D754E8}"/>
              </a:ext>
            </a:extLst>
          </p:cNvPr>
          <p:cNvSpPr/>
          <p:nvPr/>
        </p:nvSpPr>
        <p:spPr>
          <a:xfrm>
            <a:off x="38190" y="3997621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Get_user_guess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8FF1609-5636-C827-0651-80087A196515}"/>
              </a:ext>
            </a:extLst>
          </p:cNvPr>
          <p:cNvSpPr/>
          <p:nvPr/>
        </p:nvSpPr>
        <p:spPr>
          <a:xfrm rot="5595791">
            <a:off x="2287939" y="39959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9250A-E4C2-5B9B-6CEF-8B8132B279B3}"/>
              </a:ext>
            </a:extLst>
          </p:cNvPr>
          <p:cNvSpPr txBox="1"/>
          <p:nvPr/>
        </p:nvSpPr>
        <p:spPr>
          <a:xfrm>
            <a:off x="2193006" y="4169433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BDD04151-6956-E623-CB23-036DF767A7C5}"/>
              </a:ext>
            </a:extLst>
          </p:cNvPr>
          <p:cNvSpPr/>
          <p:nvPr/>
        </p:nvSpPr>
        <p:spPr>
          <a:xfrm>
            <a:off x="3636893" y="341060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9F5426-2096-60B0-9EC1-70C4996C1DEF}"/>
              </a:ext>
            </a:extLst>
          </p:cNvPr>
          <p:cNvSpPr txBox="1"/>
          <p:nvPr/>
        </p:nvSpPr>
        <p:spPr>
          <a:xfrm>
            <a:off x="3859294" y="3349217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GuessedNumber</a:t>
            </a:r>
            <a:r>
              <a:rPr lang="en-US" dirty="0"/>
              <a:t> =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2A1E8EF-EDF1-9B43-31C3-53D34FA5E1D8}"/>
              </a:ext>
            </a:extLst>
          </p:cNvPr>
          <p:cNvCxnSpPr>
            <a:cxnSpLocks/>
            <a:stCxn id="18" idx="1"/>
            <a:endCxn id="20" idx="2"/>
          </p:cNvCxnSpPr>
          <p:nvPr/>
        </p:nvCxnSpPr>
        <p:spPr>
          <a:xfrm flipV="1">
            <a:off x="2552807" y="3547761"/>
            <a:ext cx="1084086" cy="5931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Decision 24">
            <a:extLst>
              <a:ext uri="{FF2B5EF4-FFF2-40B4-BE49-F238E27FC236}">
                <a16:creationId xmlns:a16="http://schemas.microsoft.com/office/drawing/2014/main" id="{9F852753-6944-C76C-80A4-46FEF3DE4812}"/>
              </a:ext>
            </a:extLst>
          </p:cNvPr>
          <p:cNvSpPr/>
          <p:nvPr/>
        </p:nvSpPr>
        <p:spPr>
          <a:xfrm>
            <a:off x="3396230" y="4416255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28" name="Magnetic Disk 27">
            <a:extLst>
              <a:ext uri="{FF2B5EF4-FFF2-40B4-BE49-F238E27FC236}">
                <a16:creationId xmlns:a16="http://schemas.microsoft.com/office/drawing/2014/main" id="{A337A216-677F-21B4-61C8-31BADC55B0B3}"/>
              </a:ext>
            </a:extLst>
          </p:cNvPr>
          <p:cNvSpPr/>
          <p:nvPr/>
        </p:nvSpPr>
        <p:spPr>
          <a:xfrm>
            <a:off x="4166684" y="44422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3D64C2-20F8-BBE9-6067-AFFF3D04A12A}"/>
              </a:ext>
            </a:extLst>
          </p:cNvPr>
          <p:cNvSpPr txBox="1"/>
          <p:nvPr/>
        </p:nvSpPr>
        <p:spPr>
          <a:xfrm>
            <a:off x="4389085" y="4380842"/>
            <a:ext cx="470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GuessRight</a:t>
            </a:r>
            <a:r>
              <a:rPr lang="en-US" dirty="0"/>
              <a:t> = </a:t>
            </a:r>
            <a:r>
              <a:rPr lang="en-US" dirty="0" err="1"/>
              <a:t>GuessedNumber</a:t>
            </a:r>
            <a:r>
              <a:rPr lang="en-US" dirty="0"/>
              <a:t> == </a:t>
            </a:r>
            <a:r>
              <a:rPr lang="en-US" dirty="0" err="1"/>
              <a:t>MagicNumber</a:t>
            </a:r>
            <a:endParaRPr lang="en-US" dirty="0"/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A343801E-358A-C03C-3A2C-5B857E70C512}"/>
              </a:ext>
            </a:extLst>
          </p:cNvPr>
          <p:cNvSpPr/>
          <p:nvPr/>
        </p:nvSpPr>
        <p:spPr>
          <a:xfrm>
            <a:off x="4576891" y="4795391"/>
            <a:ext cx="255861" cy="27432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76657-1115-FA19-4916-05142854145E}"/>
              </a:ext>
            </a:extLst>
          </p:cNvPr>
          <p:cNvSpPr txBox="1"/>
          <p:nvPr/>
        </p:nvSpPr>
        <p:spPr>
          <a:xfrm>
            <a:off x="4799292" y="4734007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 = False</a:t>
            </a:r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F8A9B50F-084A-4576-E0D7-E4D2AECA316E}"/>
              </a:ext>
            </a:extLst>
          </p:cNvPr>
          <p:cNvSpPr/>
          <p:nvPr/>
        </p:nvSpPr>
        <p:spPr>
          <a:xfrm>
            <a:off x="4153560" y="372995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34CADF-1ACE-85A9-3590-905A719E70E0}"/>
              </a:ext>
            </a:extLst>
          </p:cNvPr>
          <p:cNvSpPr txBox="1"/>
          <p:nvPr/>
        </p:nvSpPr>
        <p:spPr>
          <a:xfrm>
            <a:off x="4375961" y="3668570"/>
            <a:ext cx="472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GuessHigher</a:t>
            </a:r>
            <a:r>
              <a:rPr lang="en-US" dirty="0"/>
              <a:t> = </a:t>
            </a:r>
            <a:r>
              <a:rPr lang="en-US" dirty="0" err="1"/>
              <a:t>GuessedNumber</a:t>
            </a:r>
            <a:r>
              <a:rPr lang="en-US" dirty="0"/>
              <a:t> &gt; </a:t>
            </a:r>
            <a:r>
              <a:rPr lang="en-US" dirty="0" err="1"/>
              <a:t>MagicNumber</a:t>
            </a:r>
            <a:endParaRPr lang="en-US" dirty="0"/>
          </a:p>
        </p:txBody>
      </p:sp>
      <p:sp>
        <p:nvSpPr>
          <p:cNvPr id="34" name="Magnetic Disk 33">
            <a:extLst>
              <a:ext uri="{FF2B5EF4-FFF2-40B4-BE49-F238E27FC236}">
                <a16:creationId xmlns:a16="http://schemas.microsoft.com/office/drawing/2014/main" id="{066EEB02-F45B-0A38-9902-3B8B60C66552}"/>
              </a:ext>
            </a:extLst>
          </p:cNvPr>
          <p:cNvSpPr/>
          <p:nvPr/>
        </p:nvSpPr>
        <p:spPr>
          <a:xfrm>
            <a:off x="4153560" y="405851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D72B74-4BE7-FDB7-CC28-F1A66E3C6C47}"/>
              </a:ext>
            </a:extLst>
          </p:cNvPr>
          <p:cNvSpPr txBox="1"/>
          <p:nvPr/>
        </p:nvSpPr>
        <p:spPr>
          <a:xfrm>
            <a:off x="4375961" y="3997129"/>
            <a:ext cx="479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GuessLower</a:t>
            </a:r>
            <a:r>
              <a:rPr lang="en-US" dirty="0"/>
              <a:t> = </a:t>
            </a:r>
            <a:r>
              <a:rPr lang="en-US" dirty="0" err="1"/>
              <a:t>GuessedNumber</a:t>
            </a:r>
            <a:r>
              <a:rPr lang="en-US" dirty="0"/>
              <a:t> &lt; </a:t>
            </a:r>
            <a:r>
              <a:rPr lang="en-US" dirty="0" err="1"/>
              <a:t>MagicNumber</a:t>
            </a:r>
            <a:endParaRPr lang="en-US" dirty="0"/>
          </a:p>
        </p:txBody>
      </p:sp>
      <p:sp>
        <p:nvSpPr>
          <p:cNvPr id="36" name="Decision 35">
            <a:extLst>
              <a:ext uri="{FF2B5EF4-FFF2-40B4-BE49-F238E27FC236}">
                <a16:creationId xmlns:a16="http://schemas.microsoft.com/office/drawing/2014/main" id="{B44370CF-EAA3-6D61-1AC8-D0449A73A343}"/>
              </a:ext>
            </a:extLst>
          </p:cNvPr>
          <p:cNvSpPr/>
          <p:nvPr/>
        </p:nvSpPr>
        <p:spPr>
          <a:xfrm>
            <a:off x="3399345" y="3728854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37" name="Decision 36">
            <a:extLst>
              <a:ext uri="{FF2B5EF4-FFF2-40B4-BE49-F238E27FC236}">
                <a16:creationId xmlns:a16="http://schemas.microsoft.com/office/drawing/2014/main" id="{1C578436-DF25-2A50-664E-6E25E0D4161A}"/>
              </a:ext>
            </a:extLst>
          </p:cNvPr>
          <p:cNvSpPr/>
          <p:nvPr/>
        </p:nvSpPr>
        <p:spPr>
          <a:xfrm>
            <a:off x="3396229" y="4058513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F066AC-0777-99B0-897F-21FC9737C22B}"/>
              </a:ext>
            </a:extLst>
          </p:cNvPr>
          <p:cNvSpPr/>
          <p:nvPr/>
        </p:nvSpPr>
        <p:spPr>
          <a:xfrm>
            <a:off x="9509322" y="3729954"/>
            <a:ext cx="1724172" cy="26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Display_Higher</a:t>
            </a:r>
            <a:r>
              <a:rPr lang="en-US" dirty="0"/>
              <a:t>()</a:t>
            </a:r>
          </a:p>
        </p:txBody>
      </p:sp>
      <p:sp>
        <p:nvSpPr>
          <p:cNvPr id="39" name="Magnetic Disk 38">
            <a:extLst>
              <a:ext uri="{FF2B5EF4-FFF2-40B4-BE49-F238E27FC236}">
                <a16:creationId xmlns:a16="http://schemas.microsoft.com/office/drawing/2014/main" id="{55B761DD-91D2-53B2-8535-FE6058473904}"/>
              </a:ext>
            </a:extLst>
          </p:cNvPr>
          <p:cNvSpPr/>
          <p:nvPr/>
        </p:nvSpPr>
        <p:spPr>
          <a:xfrm rot="16200000">
            <a:off x="9264888" y="3774745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C2F8057-DDA6-8EFD-3560-D981F24D04EC}"/>
              </a:ext>
            </a:extLst>
          </p:cNvPr>
          <p:cNvSpPr/>
          <p:nvPr/>
        </p:nvSpPr>
        <p:spPr>
          <a:xfrm>
            <a:off x="9509322" y="4065021"/>
            <a:ext cx="172417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Display_Lower</a:t>
            </a:r>
            <a:r>
              <a:rPr lang="en-US" dirty="0"/>
              <a:t>()</a:t>
            </a:r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9F9CB9EA-027A-C9CA-4E1E-6365FE868EF2}"/>
              </a:ext>
            </a:extLst>
          </p:cNvPr>
          <p:cNvSpPr/>
          <p:nvPr/>
        </p:nvSpPr>
        <p:spPr>
          <a:xfrm rot="16200000">
            <a:off x="9264888" y="4109812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09CC573-1EC7-4A24-7830-6EDD38317A3B}"/>
              </a:ext>
            </a:extLst>
          </p:cNvPr>
          <p:cNvSpPr/>
          <p:nvPr/>
        </p:nvSpPr>
        <p:spPr>
          <a:xfrm>
            <a:off x="9509321" y="4415107"/>
            <a:ext cx="1845257" cy="25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Display_Correct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1A617FE5-3FC3-9C2F-D521-80F5F87B955A}"/>
              </a:ext>
            </a:extLst>
          </p:cNvPr>
          <p:cNvSpPr/>
          <p:nvPr/>
        </p:nvSpPr>
        <p:spPr>
          <a:xfrm rot="16200000">
            <a:off x="9264888" y="4459898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C3D6C5E-BB08-E032-5DFD-724DA97FDB89}"/>
              </a:ext>
            </a:extLst>
          </p:cNvPr>
          <p:cNvCxnSpPr>
            <a:cxnSpLocks/>
            <a:stCxn id="30" idx="2"/>
            <a:endCxn id="15" idx="2"/>
          </p:cNvCxnSpPr>
          <p:nvPr/>
        </p:nvCxnSpPr>
        <p:spPr>
          <a:xfrm rot="10800000">
            <a:off x="3639423" y="3237027"/>
            <a:ext cx="937469" cy="1695525"/>
          </a:xfrm>
          <a:prstGeom prst="curvedConnector3">
            <a:avLst>
              <a:gd name="adj1" fmla="val 12438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05BD61B4-4D25-6DBE-E668-A6FD6B04635B}"/>
              </a:ext>
            </a:extLst>
          </p:cNvPr>
          <p:cNvCxnSpPr>
            <a:cxnSpLocks/>
            <a:stCxn id="25" idx="2"/>
            <a:endCxn id="2" idx="2"/>
          </p:cNvCxnSpPr>
          <p:nvPr/>
        </p:nvCxnSpPr>
        <p:spPr>
          <a:xfrm rot="5400000" flipH="1">
            <a:off x="2867915" y="3834752"/>
            <a:ext cx="1329935" cy="468577"/>
          </a:xfrm>
          <a:prstGeom prst="curvedConnector3">
            <a:avLst>
              <a:gd name="adj1" fmla="val -1718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B34506B-7A2D-F447-2383-54307F422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195" y="0"/>
            <a:ext cx="4595292" cy="1932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F8CA38-A1FA-6CD0-AD0D-FEA48988F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3" y="41740"/>
            <a:ext cx="4886365" cy="122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73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4"/>
            <a:ext cx="5913649" cy="45120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7F3D07-6E9D-4E37-5EB9-7846AC3CA184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Get_magic_number</a:t>
            </a:r>
            <a:r>
              <a:rPr lang="en-US" dirty="0"/>
              <a:t>()</a:t>
            </a:r>
          </a:p>
        </p:txBody>
      </p:sp>
      <p:sp>
        <p:nvSpPr>
          <p:cNvPr id="10" name="Magnetic Disk 9">
            <a:extLst>
              <a:ext uri="{FF2B5EF4-FFF2-40B4-BE49-F238E27FC236}">
                <a16:creationId xmlns:a16="http://schemas.microsoft.com/office/drawing/2014/main" id="{B25DA2BA-DD83-C498-4EB3-FEFF80BD707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D4843-7005-28E3-7BE5-725F6430838C}"/>
              </a:ext>
            </a:extLst>
          </p:cNvPr>
          <p:cNvSpPr txBox="1"/>
          <p:nvPr/>
        </p:nvSpPr>
        <p:spPr>
          <a:xfrm>
            <a:off x="2193006" y="2822058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9A3B6296-5895-03F2-4428-FCD3C864C673}"/>
              </a:ext>
            </a:extLst>
          </p:cNvPr>
          <p:cNvSpPr/>
          <p:nvPr/>
        </p:nvSpPr>
        <p:spPr>
          <a:xfrm>
            <a:off x="3137810" y="2711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BE78B6-C60E-01E7-437F-E458E09156CE}"/>
              </a:ext>
            </a:extLst>
          </p:cNvPr>
          <p:cNvSpPr txBox="1"/>
          <p:nvPr/>
        </p:nvSpPr>
        <p:spPr>
          <a:xfrm>
            <a:off x="3360211" y="2650245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Magicnumber</a:t>
            </a:r>
            <a:r>
              <a:rPr lang="en-US" dirty="0"/>
              <a:t> =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6E2C740-D11F-FF7D-A86E-05FBE0DFB433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638733" y="2820315"/>
            <a:ext cx="499077" cy="284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Decision 1">
            <a:extLst>
              <a:ext uri="{FF2B5EF4-FFF2-40B4-BE49-F238E27FC236}">
                <a16:creationId xmlns:a16="http://schemas.microsoft.com/office/drawing/2014/main" id="{7361F5C6-06C8-449A-0714-E55420D98EC1}"/>
              </a:ext>
            </a:extLst>
          </p:cNvPr>
          <p:cNvSpPr/>
          <p:nvPr/>
        </p:nvSpPr>
        <p:spPr>
          <a:xfrm>
            <a:off x="2972629" y="3261684"/>
            <a:ext cx="651930" cy="317752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D0A4C5E-0509-0F92-CB5B-A0F2280B9C72}"/>
              </a:ext>
            </a:extLst>
          </p:cNvPr>
          <p:cNvSpPr/>
          <p:nvPr/>
        </p:nvSpPr>
        <p:spPr>
          <a:xfrm>
            <a:off x="3639422" y="327523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A73F8F-102B-0DC8-5DA2-2586E6A9D44B}"/>
              </a:ext>
            </a:extLst>
          </p:cNvPr>
          <p:cNvSpPr txBox="1"/>
          <p:nvPr/>
        </p:nvSpPr>
        <p:spPr>
          <a:xfrm>
            <a:off x="3861823" y="3213846"/>
            <a:ext cx="116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 = True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3A8923-BEB0-8EF7-C290-CC2E04D754E8}"/>
              </a:ext>
            </a:extLst>
          </p:cNvPr>
          <p:cNvSpPr/>
          <p:nvPr/>
        </p:nvSpPr>
        <p:spPr>
          <a:xfrm>
            <a:off x="38190" y="3997621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Get_user_guess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8FF1609-5636-C827-0651-80087A196515}"/>
              </a:ext>
            </a:extLst>
          </p:cNvPr>
          <p:cNvSpPr/>
          <p:nvPr/>
        </p:nvSpPr>
        <p:spPr>
          <a:xfrm rot="5595791">
            <a:off x="2287939" y="39959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9250A-E4C2-5B9B-6CEF-8B8132B279B3}"/>
              </a:ext>
            </a:extLst>
          </p:cNvPr>
          <p:cNvSpPr txBox="1"/>
          <p:nvPr/>
        </p:nvSpPr>
        <p:spPr>
          <a:xfrm>
            <a:off x="2193006" y="4169433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BDD04151-6956-E623-CB23-036DF767A7C5}"/>
              </a:ext>
            </a:extLst>
          </p:cNvPr>
          <p:cNvSpPr/>
          <p:nvPr/>
        </p:nvSpPr>
        <p:spPr>
          <a:xfrm>
            <a:off x="3636893" y="358596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9F5426-2096-60B0-9EC1-70C4996C1DEF}"/>
              </a:ext>
            </a:extLst>
          </p:cNvPr>
          <p:cNvSpPr txBox="1"/>
          <p:nvPr/>
        </p:nvSpPr>
        <p:spPr>
          <a:xfrm>
            <a:off x="3859294" y="3524581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GuessedNumber</a:t>
            </a:r>
            <a:r>
              <a:rPr lang="en-US" dirty="0"/>
              <a:t> =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2A1E8EF-EDF1-9B43-31C3-53D34FA5E1D8}"/>
              </a:ext>
            </a:extLst>
          </p:cNvPr>
          <p:cNvCxnSpPr>
            <a:cxnSpLocks/>
            <a:stCxn id="18" idx="1"/>
            <a:endCxn id="20" idx="2"/>
          </p:cNvCxnSpPr>
          <p:nvPr/>
        </p:nvCxnSpPr>
        <p:spPr>
          <a:xfrm flipV="1">
            <a:off x="2552807" y="3723125"/>
            <a:ext cx="1084086" cy="4178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Decision 24">
            <a:extLst>
              <a:ext uri="{FF2B5EF4-FFF2-40B4-BE49-F238E27FC236}">
                <a16:creationId xmlns:a16="http://schemas.microsoft.com/office/drawing/2014/main" id="{9F852753-6944-C76C-80A4-46FEF3DE4812}"/>
              </a:ext>
            </a:extLst>
          </p:cNvPr>
          <p:cNvSpPr/>
          <p:nvPr/>
        </p:nvSpPr>
        <p:spPr>
          <a:xfrm>
            <a:off x="3396230" y="4591619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28" name="Magnetic Disk 27">
            <a:extLst>
              <a:ext uri="{FF2B5EF4-FFF2-40B4-BE49-F238E27FC236}">
                <a16:creationId xmlns:a16="http://schemas.microsoft.com/office/drawing/2014/main" id="{A337A216-677F-21B4-61C8-31BADC55B0B3}"/>
              </a:ext>
            </a:extLst>
          </p:cNvPr>
          <p:cNvSpPr/>
          <p:nvPr/>
        </p:nvSpPr>
        <p:spPr>
          <a:xfrm>
            <a:off x="4166684" y="461759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3D64C2-20F8-BBE9-6067-AFFF3D04A12A}"/>
              </a:ext>
            </a:extLst>
          </p:cNvPr>
          <p:cNvSpPr txBox="1"/>
          <p:nvPr/>
        </p:nvSpPr>
        <p:spPr>
          <a:xfrm>
            <a:off x="4389085" y="4556206"/>
            <a:ext cx="470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GuessRight</a:t>
            </a:r>
            <a:r>
              <a:rPr lang="en-US" dirty="0"/>
              <a:t> = </a:t>
            </a:r>
            <a:r>
              <a:rPr lang="en-US" dirty="0" err="1"/>
              <a:t>GuessedNumber</a:t>
            </a:r>
            <a:r>
              <a:rPr lang="en-US" dirty="0"/>
              <a:t> == </a:t>
            </a:r>
            <a:r>
              <a:rPr lang="en-US" dirty="0" err="1"/>
              <a:t>MagicNumber</a:t>
            </a:r>
            <a:endParaRPr lang="en-US" dirty="0"/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A343801E-358A-C03C-3A2C-5B857E70C512}"/>
              </a:ext>
            </a:extLst>
          </p:cNvPr>
          <p:cNvSpPr/>
          <p:nvPr/>
        </p:nvSpPr>
        <p:spPr>
          <a:xfrm>
            <a:off x="4576891" y="4970755"/>
            <a:ext cx="255861" cy="27432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76657-1115-FA19-4916-05142854145E}"/>
              </a:ext>
            </a:extLst>
          </p:cNvPr>
          <p:cNvSpPr txBox="1"/>
          <p:nvPr/>
        </p:nvSpPr>
        <p:spPr>
          <a:xfrm>
            <a:off x="4799292" y="4909371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 = False</a:t>
            </a:r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F8A9B50F-084A-4576-E0D7-E4D2AECA316E}"/>
              </a:ext>
            </a:extLst>
          </p:cNvPr>
          <p:cNvSpPr/>
          <p:nvPr/>
        </p:nvSpPr>
        <p:spPr>
          <a:xfrm>
            <a:off x="4153560" y="390531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34CADF-1ACE-85A9-3590-905A719E70E0}"/>
              </a:ext>
            </a:extLst>
          </p:cNvPr>
          <p:cNvSpPr txBox="1"/>
          <p:nvPr/>
        </p:nvSpPr>
        <p:spPr>
          <a:xfrm>
            <a:off x="4375961" y="3843934"/>
            <a:ext cx="472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GuessHigher</a:t>
            </a:r>
            <a:r>
              <a:rPr lang="en-US" dirty="0"/>
              <a:t> = </a:t>
            </a:r>
            <a:r>
              <a:rPr lang="en-US" dirty="0" err="1"/>
              <a:t>GuessedNumber</a:t>
            </a:r>
            <a:r>
              <a:rPr lang="en-US" dirty="0"/>
              <a:t> &gt; </a:t>
            </a:r>
            <a:r>
              <a:rPr lang="en-US" dirty="0" err="1"/>
              <a:t>MagicNumber</a:t>
            </a:r>
            <a:endParaRPr lang="en-US" dirty="0"/>
          </a:p>
        </p:txBody>
      </p:sp>
      <p:sp>
        <p:nvSpPr>
          <p:cNvPr id="34" name="Magnetic Disk 33">
            <a:extLst>
              <a:ext uri="{FF2B5EF4-FFF2-40B4-BE49-F238E27FC236}">
                <a16:creationId xmlns:a16="http://schemas.microsoft.com/office/drawing/2014/main" id="{066EEB02-F45B-0A38-9902-3B8B60C66552}"/>
              </a:ext>
            </a:extLst>
          </p:cNvPr>
          <p:cNvSpPr/>
          <p:nvPr/>
        </p:nvSpPr>
        <p:spPr>
          <a:xfrm>
            <a:off x="4153560" y="423387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D72B74-4BE7-FDB7-CC28-F1A66E3C6C47}"/>
              </a:ext>
            </a:extLst>
          </p:cNvPr>
          <p:cNvSpPr txBox="1"/>
          <p:nvPr/>
        </p:nvSpPr>
        <p:spPr>
          <a:xfrm>
            <a:off x="4375961" y="4172493"/>
            <a:ext cx="479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GuessLower</a:t>
            </a:r>
            <a:r>
              <a:rPr lang="en-US" dirty="0"/>
              <a:t> = </a:t>
            </a:r>
            <a:r>
              <a:rPr lang="en-US" dirty="0" err="1"/>
              <a:t>GuessedNumber</a:t>
            </a:r>
            <a:r>
              <a:rPr lang="en-US" dirty="0"/>
              <a:t> &lt; </a:t>
            </a:r>
            <a:r>
              <a:rPr lang="en-US" dirty="0" err="1"/>
              <a:t>MagicNumber</a:t>
            </a:r>
            <a:endParaRPr lang="en-US" dirty="0"/>
          </a:p>
        </p:txBody>
      </p:sp>
      <p:sp>
        <p:nvSpPr>
          <p:cNvPr id="36" name="Decision 35">
            <a:extLst>
              <a:ext uri="{FF2B5EF4-FFF2-40B4-BE49-F238E27FC236}">
                <a16:creationId xmlns:a16="http://schemas.microsoft.com/office/drawing/2014/main" id="{B44370CF-EAA3-6D61-1AC8-D0449A73A343}"/>
              </a:ext>
            </a:extLst>
          </p:cNvPr>
          <p:cNvSpPr/>
          <p:nvPr/>
        </p:nvSpPr>
        <p:spPr>
          <a:xfrm>
            <a:off x="3399345" y="3904218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37" name="Decision 36">
            <a:extLst>
              <a:ext uri="{FF2B5EF4-FFF2-40B4-BE49-F238E27FC236}">
                <a16:creationId xmlns:a16="http://schemas.microsoft.com/office/drawing/2014/main" id="{1C578436-DF25-2A50-664E-6E25E0D4161A}"/>
              </a:ext>
            </a:extLst>
          </p:cNvPr>
          <p:cNvSpPr/>
          <p:nvPr/>
        </p:nvSpPr>
        <p:spPr>
          <a:xfrm>
            <a:off x="3396229" y="4233877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F066AC-0777-99B0-897F-21FC9737C22B}"/>
              </a:ext>
            </a:extLst>
          </p:cNvPr>
          <p:cNvSpPr/>
          <p:nvPr/>
        </p:nvSpPr>
        <p:spPr>
          <a:xfrm>
            <a:off x="9509322" y="3905318"/>
            <a:ext cx="1724172" cy="26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Display_Higher</a:t>
            </a:r>
            <a:r>
              <a:rPr lang="en-US" dirty="0"/>
              <a:t>()</a:t>
            </a:r>
          </a:p>
        </p:txBody>
      </p:sp>
      <p:sp>
        <p:nvSpPr>
          <p:cNvPr id="39" name="Magnetic Disk 38">
            <a:extLst>
              <a:ext uri="{FF2B5EF4-FFF2-40B4-BE49-F238E27FC236}">
                <a16:creationId xmlns:a16="http://schemas.microsoft.com/office/drawing/2014/main" id="{55B761DD-91D2-53B2-8535-FE6058473904}"/>
              </a:ext>
            </a:extLst>
          </p:cNvPr>
          <p:cNvSpPr/>
          <p:nvPr/>
        </p:nvSpPr>
        <p:spPr>
          <a:xfrm rot="16200000">
            <a:off x="9264888" y="3950109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C2F8057-DDA6-8EFD-3560-D981F24D04EC}"/>
              </a:ext>
            </a:extLst>
          </p:cNvPr>
          <p:cNvSpPr/>
          <p:nvPr/>
        </p:nvSpPr>
        <p:spPr>
          <a:xfrm>
            <a:off x="9509322" y="4240385"/>
            <a:ext cx="172417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Display_Lower</a:t>
            </a:r>
            <a:r>
              <a:rPr lang="en-US" dirty="0"/>
              <a:t>()</a:t>
            </a:r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9F9CB9EA-027A-C9CA-4E1E-6365FE868EF2}"/>
              </a:ext>
            </a:extLst>
          </p:cNvPr>
          <p:cNvSpPr/>
          <p:nvPr/>
        </p:nvSpPr>
        <p:spPr>
          <a:xfrm rot="16200000">
            <a:off x="9264888" y="4285176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09CC573-1EC7-4A24-7830-6EDD38317A3B}"/>
              </a:ext>
            </a:extLst>
          </p:cNvPr>
          <p:cNvSpPr/>
          <p:nvPr/>
        </p:nvSpPr>
        <p:spPr>
          <a:xfrm>
            <a:off x="9509321" y="4590471"/>
            <a:ext cx="1845257" cy="25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Display_Correct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1A617FE5-3FC3-9C2F-D521-80F5F87B955A}"/>
              </a:ext>
            </a:extLst>
          </p:cNvPr>
          <p:cNvSpPr/>
          <p:nvPr/>
        </p:nvSpPr>
        <p:spPr>
          <a:xfrm rot="16200000">
            <a:off x="9264888" y="4635262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C3D6C5E-BB08-E032-5DFD-724DA97FDB89}"/>
              </a:ext>
            </a:extLst>
          </p:cNvPr>
          <p:cNvCxnSpPr>
            <a:cxnSpLocks/>
            <a:stCxn id="30" idx="2"/>
            <a:endCxn id="15" idx="2"/>
          </p:cNvCxnSpPr>
          <p:nvPr/>
        </p:nvCxnSpPr>
        <p:spPr>
          <a:xfrm rot="10800000">
            <a:off x="3639423" y="3412391"/>
            <a:ext cx="937469" cy="1695525"/>
          </a:xfrm>
          <a:prstGeom prst="curvedConnector3">
            <a:avLst>
              <a:gd name="adj1" fmla="val 12438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05BD61B4-4D25-6DBE-E668-A6FD6B04635B}"/>
              </a:ext>
            </a:extLst>
          </p:cNvPr>
          <p:cNvCxnSpPr>
            <a:cxnSpLocks/>
            <a:stCxn id="25" idx="2"/>
            <a:endCxn id="2" idx="2"/>
          </p:cNvCxnSpPr>
          <p:nvPr/>
        </p:nvCxnSpPr>
        <p:spPr>
          <a:xfrm rot="5400000" flipH="1">
            <a:off x="2867915" y="4010116"/>
            <a:ext cx="1329935" cy="468577"/>
          </a:xfrm>
          <a:prstGeom prst="curvedConnector3">
            <a:avLst>
              <a:gd name="adj1" fmla="val -1718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Magnetic Disk 4">
            <a:extLst>
              <a:ext uri="{FF2B5EF4-FFF2-40B4-BE49-F238E27FC236}">
                <a16:creationId xmlns:a16="http://schemas.microsoft.com/office/drawing/2014/main" id="{FB4E6E42-56BD-A5C7-846A-E74D86F78564}"/>
              </a:ext>
            </a:extLst>
          </p:cNvPr>
          <p:cNvSpPr/>
          <p:nvPr/>
        </p:nvSpPr>
        <p:spPr>
          <a:xfrm>
            <a:off x="3647587" y="554150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EE5E88-223E-8EB9-6C16-CBA869B275B3}"/>
              </a:ext>
            </a:extLst>
          </p:cNvPr>
          <p:cNvSpPr txBox="1"/>
          <p:nvPr/>
        </p:nvSpPr>
        <p:spPr>
          <a:xfrm>
            <a:off x="3869988" y="5480117"/>
            <a:ext cx="180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CountGuesses</a:t>
            </a:r>
            <a:r>
              <a:rPr lang="en-US" dirty="0"/>
              <a:t> ++</a:t>
            </a: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2828F888-2025-8CBD-D854-DC7447609284}"/>
              </a:ext>
            </a:extLst>
          </p:cNvPr>
          <p:cNvSpPr/>
          <p:nvPr/>
        </p:nvSpPr>
        <p:spPr>
          <a:xfrm>
            <a:off x="3137810" y="29887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62281D-823C-9FCB-1579-3DE02F844ADD}"/>
              </a:ext>
            </a:extLst>
          </p:cNvPr>
          <p:cNvSpPr txBox="1"/>
          <p:nvPr/>
        </p:nvSpPr>
        <p:spPr>
          <a:xfrm>
            <a:off x="3360211" y="2927352"/>
            <a:ext cx="185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CountGuesses</a:t>
            </a:r>
            <a:r>
              <a:rPr lang="en-US" dirty="0"/>
              <a:t> = 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935063-DC87-E12C-DE4D-7E02E030D74B}"/>
              </a:ext>
            </a:extLst>
          </p:cNvPr>
          <p:cNvSpPr/>
          <p:nvPr/>
        </p:nvSpPr>
        <p:spPr>
          <a:xfrm>
            <a:off x="9491500" y="5834845"/>
            <a:ext cx="1863078" cy="25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Display_Guesses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DB65A468-23FD-D553-6A1D-A28A17C9F7A9}"/>
              </a:ext>
            </a:extLst>
          </p:cNvPr>
          <p:cNvSpPr/>
          <p:nvPr/>
        </p:nvSpPr>
        <p:spPr>
          <a:xfrm rot="16200000">
            <a:off x="9247067" y="5879636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D7D8A02-D61B-63BE-5E7C-8DF509BFF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802" y="243263"/>
            <a:ext cx="7772400" cy="161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4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4"/>
            <a:ext cx="5913649" cy="45120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7F3D07-6E9D-4E37-5EB9-7846AC3CA184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Get_magic_number</a:t>
            </a:r>
            <a:r>
              <a:rPr lang="en-US" dirty="0"/>
              <a:t>()</a:t>
            </a:r>
          </a:p>
        </p:txBody>
      </p:sp>
      <p:sp>
        <p:nvSpPr>
          <p:cNvPr id="10" name="Magnetic Disk 9">
            <a:extLst>
              <a:ext uri="{FF2B5EF4-FFF2-40B4-BE49-F238E27FC236}">
                <a16:creationId xmlns:a16="http://schemas.microsoft.com/office/drawing/2014/main" id="{B25DA2BA-DD83-C498-4EB3-FEFF80BD707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D4843-7005-28E3-7BE5-725F6430838C}"/>
              </a:ext>
            </a:extLst>
          </p:cNvPr>
          <p:cNvSpPr txBox="1"/>
          <p:nvPr/>
        </p:nvSpPr>
        <p:spPr>
          <a:xfrm>
            <a:off x="2193006" y="2822058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9A3B6296-5895-03F2-4428-FCD3C864C673}"/>
              </a:ext>
            </a:extLst>
          </p:cNvPr>
          <p:cNvSpPr/>
          <p:nvPr/>
        </p:nvSpPr>
        <p:spPr>
          <a:xfrm>
            <a:off x="3438434" y="31750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BE78B6-C60E-01E7-437F-E458E09156CE}"/>
              </a:ext>
            </a:extLst>
          </p:cNvPr>
          <p:cNvSpPr txBox="1"/>
          <p:nvPr/>
        </p:nvSpPr>
        <p:spPr>
          <a:xfrm>
            <a:off x="3660835" y="3113707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Magicnumber</a:t>
            </a:r>
            <a:r>
              <a:rPr lang="en-US" dirty="0"/>
              <a:t> =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6E2C740-D11F-FF7D-A86E-05FBE0DFB433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>
            <a:off x="2461515" y="2788379"/>
            <a:ext cx="976919" cy="5238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Decision 1">
            <a:extLst>
              <a:ext uri="{FF2B5EF4-FFF2-40B4-BE49-F238E27FC236}">
                <a16:creationId xmlns:a16="http://schemas.microsoft.com/office/drawing/2014/main" id="{7361F5C6-06C8-449A-0714-E55420D98EC1}"/>
              </a:ext>
            </a:extLst>
          </p:cNvPr>
          <p:cNvSpPr/>
          <p:nvPr/>
        </p:nvSpPr>
        <p:spPr>
          <a:xfrm>
            <a:off x="3273253" y="3725146"/>
            <a:ext cx="651930" cy="317752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D0A4C5E-0509-0F92-CB5B-A0F2280B9C72}"/>
              </a:ext>
            </a:extLst>
          </p:cNvPr>
          <p:cNvSpPr/>
          <p:nvPr/>
        </p:nvSpPr>
        <p:spPr>
          <a:xfrm>
            <a:off x="3940046" y="3738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A73F8F-102B-0DC8-5DA2-2586E6A9D44B}"/>
              </a:ext>
            </a:extLst>
          </p:cNvPr>
          <p:cNvSpPr txBox="1"/>
          <p:nvPr/>
        </p:nvSpPr>
        <p:spPr>
          <a:xfrm>
            <a:off x="4162447" y="3677308"/>
            <a:ext cx="116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 = True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3A8923-BEB0-8EF7-C290-CC2E04D754E8}"/>
              </a:ext>
            </a:extLst>
          </p:cNvPr>
          <p:cNvSpPr/>
          <p:nvPr/>
        </p:nvSpPr>
        <p:spPr>
          <a:xfrm>
            <a:off x="38190" y="3997621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Get_user_guess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8FF1609-5636-C827-0651-80087A196515}"/>
              </a:ext>
            </a:extLst>
          </p:cNvPr>
          <p:cNvSpPr/>
          <p:nvPr/>
        </p:nvSpPr>
        <p:spPr>
          <a:xfrm rot="5595791">
            <a:off x="2287939" y="39959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9250A-E4C2-5B9B-6CEF-8B8132B279B3}"/>
              </a:ext>
            </a:extLst>
          </p:cNvPr>
          <p:cNvSpPr txBox="1"/>
          <p:nvPr/>
        </p:nvSpPr>
        <p:spPr>
          <a:xfrm>
            <a:off x="2193006" y="4169433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BDD04151-6956-E623-CB23-036DF767A7C5}"/>
              </a:ext>
            </a:extLst>
          </p:cNvPr>
          <p:cNvSpPr/>
          <p:nvPr/>
        </p:nvSpPr>
        <p:spPr>
          <a:xfrm>
            <a:off x="3937517" y="40494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9F5426-2096-60B0-9EC1-70C4996C1DEF}"/>
              </a:ext>
            </a:extLst>
          </p:cNvPr>
          <p:cNvSpPr txBox="1"/>
          <p:nvPr/>
        </p:nvSpPr>
        <p:spPr>
          <a:xfrm>
            <a:off x="4159918" y="3988043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GuessedNumber</a:t>
            </a:r>
            <a:r>
              <a:rPr lang="en-US" dirty="0"/>
              <a:t> =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2A1E8EF-EDF1-9B43-31C3-53D34FA5E1D8}"/>
              </a:ext>
            </a:extLst>
          </p:cNvPr>
          <p:cNvCxnSpPr>
            <a:cxnSpLocks/>
            <a:stCxn id="18" idx="1"/>
            <a:endCxn id="20" idx="2"/>
          </p:cNvCxnSpPr>
          <p:nvPr/>
        </p:nvCxnSpPr>
        <p:spPr>
          <a:xfrm>
            <a:off x="2552807" y="4140959"/>
            <a:ext cx="1384710" cy="456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Decision 24">
            <a:extLst>
              <a:ext uri="{FF2B5EF4-FFF2-40B4-BE49-F238E27FC236}">
                <a16:creationId xmlns:a16="http://schemas.microsoft.com/office/drawing/2014/main" id="{9F852753-6944-C76C-80A4-46FEF3DE4812}"/>
              </a:ext>
            </a:extLst>
          </p:cNvPr>
          <p:cNvSpPr/>
          <p:nvPr/>
        </p:nvSpPr>
        <p:spPr>
          <a:xfrm>
            <a:off x="3696854" y="5055081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28" name="Magnetic Disk 27">
            <a:extLst>
              <a:ext uri="{FF2B5EF4-FFF2-40B4-BE49-F238E27FC236}">
                <a16:creationId xmlns:a16="http://schemas.microsoft.com/office/drawing/2014/main" id="{A337A216-677F-21B4-61C8-31BADC55B0B3}"/>
              </a:ext>
            </a:extLst>
          </p:cNvPr>
          <p:cNvSpPr/>
          <p:nvPr/>
        </p:nvSpPr>
        <p:spPr>
          <a:xfrm>
            <a:off x="4467308" y="508105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3D64C2-20F8-BBE9-6067-AFFF3D04A12A}"/>
              </a:ext>
            </a:extLst>
          </p:cNvPr>
          <p:cNvSpPr txBox="1"/>
          <p:nvPr/>
        </p:nvSpPr>
        <p:spPr>
          <a:xfrm>
            <a:off x="4689709" y="5019668"/>
            <a:ext cx="470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GuessRight</a:t>
            </a:r>
            <a:r>
              <a:rPr lang="en-US" dirty="0"/>
              <a:t> = </a:t>
            </a:r>
            <a:r>
              <a:rPr lang="en-US" dirty="0" err="1"/>
              <a:t>GuessedNumber</a:t>
            </a:r>
            <a:r>
              <a:rPr lang="en-US" dirty="0"/>
              <a:t> == </a:t>
            </a:r>
            <a:r>
              <a:rPr lang="en-US" dirty="0" err="1"/>
              <a:t>MagicNumber</a:t>
            </a:r>
            <a:endParaRPr lang="en-US" dirty="0"/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A343801E-358A-C03C-3A2C-5B857E70C512}"/>
              </a:ext>
            </a:extLst>
          </p:cNvPr>
          <p:cNvSpPr/>
          <p:nvPr/>
        </p:nvSpPr>
        <p:spPr>
          <a:xfrm>
            <a:off x="4877515" y="5434217"/>
            <a:ext cx="255861" cy="27432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76657-1115-FA19-4916-05142854145E}"/>
              </a:ext>
            </a:extLst>
          </p:cNvPr>
          <p:cNvSpPr txBox="1"/>
          <p:nvPr/>
        </p:nvSpPr>
        <p:spPr>
          <a:xfrm>
            <a:off x="5099916" y="5372833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 = False</a:t>
            </a:r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F8A9B50F-084A-4576-E0D7-E4D2AECA316E}"/>
              </a:ext>
            </a:extLst>
          </p:cNvPr>
          <p:cNvSpPr/>
          <p:nvPr/>
        </p:nvSpPr>
        <p:spPr>
          <a:xfrm>
            <a:off x="4454184" y="436878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34CADF-1ACE-85A9-3590-905A719E70E0}"/>
              </a:ext>
            </a:extLst>
          </p:cNvPr>
          <p:cNvSpPr txBox="1"/>
          <p:nvPr/>
        </p:nvSpPr>
        <p:spPr>
          <a:xfrm>
            <a:off x="4676585" y="4307396"/>
            <a:ext cx="472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GuessHigher</a:t>
            </a:r>
            <a:r>
              <a:rPr lang="en-US" dirty="0"/>
              <a:t> = </a:t>
            </a:r>
            <a:r>
              <a:rPr lang="en-US" dirty="0" err="1"/>
              <a:t>GuessedNumber</a:t>
            </a:r>
            <a:r>
              <a:rPr lang="en-US" dirty="0"/>
              <a:t> &gt; </a:t>
            </a:r>
            <a:r>
              <a:rPr lang="en-US" dirty="0" err="1"/>
              <a:t>MagicNumber</a:t>
            </a:r>
            <a:endParaRPr lang="en-US" dirty="0"/>
          </a:p>
        </p:txBody>
      </p:sp>
      <p:sp>
        <p:nvSpPr>
          <p:cNvPr id="34" name="Magnetic Disk 33">
            <a:extLst>
              <a:ext uri="{FF2B5EF4-FFF2-40B4-BE49-F238E27FC236}">
                <a16:creationId xmlns:a16="http://schemas.microsoft.com/office/drawing/2014/main" id="{066EEB02-F45B-0A38-9902-3B8B60C66552}"/>
              </a:ext>
            </a:extLst>
          </p:cNvPr>
          <p:cNvSpPr/>
          <p:nvPr/>
        </p:nvSpPr>
        <p:spPr>
          <a:xfrm>
            <a:off x="4454184" y="469733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D72B74-4BE7-FDB7-CC28-F1A66E3C6C47}"/>
              </a:ext>
            </a:extLst>
          </p:cNvPr>
          <p:cNvSpPr txBox="1"/>
          <p:nvPr/>
        </p:nvSpPr>
        <p:spPr>
          <a:xfrm>
            <a:off x="4676585" y="4635955"/>
            <a:ext cx="479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GuessLower</a:t>
            </a:r>
            <a:r>
              <a:rPr lang="en-US" dirty="0"/>
              <a:t> = </a:t>
            </a:r>
            <a:r>
              <a:rPr lang="en-US" dirty="0" err="1"/>
              <a:t>GuessedNumber</a:t>
            </a:r>
            <a:r>
              <a:rPr lang="en-US" dirty="0"/>
              <a:t> &lt; </a:t>
            </a:r>
            <a:r>
              <a:rPr lang="en-US" dirty="0" err="1"/>
              <a:t>MagicNumber</a:t>
            </a:r>
            <a:endParaRPr lang="en-US" dirty="0"/>
          </a:p>
        </p:txBody>
      </p:sp>
      <p:sp>
        <p:nvSpPr>
          <p:cNvPr id="36" name="Decision 35">
            <a:extLst>
              <a:ext uri="{FF2B5EF4-FFF2-40B4-BE49-F238E27FC236}">
                <a16:creationId xmlns:a16="http://schemas.microsoft.com/office/drawing/2014/main" id="{B44370CF-EAA3-6D61-1AC8-D0449A73A343}"/>
              </a:ext>
            </a:extLst>
          </p:cNvPr>
          <p:cNvSpPr/>
          <p:nvPr/>
        </p:nvSpPr>
        <p:spPr>
          <a:xfrm>
            <a:off x="3699969" y="4367680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37" name="Decision 36">
            <a:extLst>
              <a:ext uri="{FF2B5EF4-FFF2-40B4-BE49-F238E27FC236}">
                <a16:creationId xmlns:a16="http://schemas.microsoft.com/office/drawing/2014/main" id="{1C578436-DF25-2A50-664E-6E25E0D4161A}"/>
              </a:ext>
            </a:extLst>
          </p:cNvPr>
          <p:cNvSpPr/>
          <p:nvPr/>
        </p:nvSpPr>
        <p:spPr>
          <a:xfrm>
            <a:off x="3696853" y="4697339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F066AC-0777-99B0-897F-21FC9737C22B}"/>
              </a:ext>
            </a:extLst>
          </p:cNvPr>
          <p:cNvSpPr/>
          <p:nvPr/>
        </p:nvSpPr>
        <p:spPr>
          <a:xfrm>
            <a:off x="9809946" y="4368780"/>
            <a:ext cx="1724172" cy="26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Display_Higher</a:t>
            </a:r>
            <a:r>
              <a:rPr lang="en-US" dirty="0"/>
              <a:t>()</a:t>
            </a:r>
          </a:p>
        </p:txBody>
      </p:sp>
      <p:sp>
        <p:nvSpPr>
          <p:cNvPr id="39" name="Magnetic Disk 38">
            <a:extLst>
              <a:ext uri="{FF2B5EF4-FFF2-40B4-BE49-F238E27FC236}">
                <a16:creationId xmlns:a16="http://schemas.microsoft.com/office/drawing/2014/main" id="{55B761DD-91D2-53B2-8535-FE6058473904}"/>
              </a:ext>
            </a:extLst>
          </p:cNvPr>
          <p:cNvSpPr/>
          <p:nvPr/>
        </p:nvSpPr>
        <p:spPr>
          <a:xfrm rot="16200000">
            <a:off x="9565512" y="4413571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C2F8057-DDA6-8EFD-3560-D981F24D04EC}"/>
              </a:ext>
            </a:extLst>
          </p:cNvPr>
          <p:cNvSpPr/>
          <p:nvPr/>
        </p:nvSpPr>
        <p:spPr>
          <a:xfrm>
            <a:off x="9809946" y="4703847"/>
            <a:ext cx="172417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Display_Lower</a:t>
            </a:r>
            <a:r>
              <a:rPr lang="en-US" dirty="0"/>
              <a:t>()</a:t>
            </a:r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9F9CB9EA-027A-C9CA-4E1E-6365FE868EF2}"/>
              </a:ext>
            </a:extLst>
          </p:cNvPr>
          <p:cNvSpPr/>
          <p:nvPr/>
        </p:nvSpPr>
        <p:spPr>
          <a:xfrm rot="16200000">
            <a:off x="9565512" y="4748638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09CC573-1EC7-4A24-7830-6EDD38317A3B}"/>
              </a:ext>
            </a:extLst>
          </p:cNvPr>
          <p:cNvSpPr/>
          <p:nvPr/>
        </p:nvSpPr>
        <p:spPr>
          <a:xfrm>
            <a:off x="9809945" y="5053933"/>
            <a:ext cx="1845257" cy="25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Display_Correct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1A617FE5-3FC3-9C2F-D521-80F5F87B955A}"/>
              </a:ext>
            </a:extLst>
          </p:cNvPr>
          <p:cNvSpPr/>
          <p:nvPr/>
        </p:nvSpPr>
        <p:spPr>
          <a:xfrm rot="16200000">
            <a:off x="9565512" y="5098724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C3D6C5E-BB08-E032-5DFD-724DA97FDB89}"/>
              </a:ext>
            </a:extLst>
          </p:cNvPr>
          <p:cNvCxnSpPr>
            <a:cxnSpLocks/>
            <a:stCxn id="30" idx="2"/>
            <a:endCxn id="15" idx="2"/>
          </p:cNvCxnSpPr>
          <p:nvPr/>
        </p:nvCxnSpPr>
        <p:spPr>
          <a:xfrm rot="10800000">
            <a:off x="3940047" y="3875853"/>
            <a:ext cx="937469" cy="1695525"/>
          </a:xfrm>
          <a:prstGeom prst="curvedConnector3">
            <a:avLst>
              <a:gd name="adj1" fmla="val 12438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05BD61B4-4D25-6DBE-E668-A6FD6B04635B}"/>
              </a:ext>
            </a:extLst>
          </p:cNvPr>
          <p:cNvCxnSpPr>
            <a:cxnSpLocks/>
            <a:stCxn id="25" idx="2"/>
            <a:endCxn id="2" idx="2"/>
          </p:cNvCxnSpPr>
          <p:nvPr/>
        </p:nvCxnSpPr>
        <p:spPr>
          <a:xfrm rot="5400000" flipH="1">
            <a:off x="3168539" y="4473578"/>
            <a:ext cx="1329935" cy="468577"/>
          </a:xfrm>
          <a:prstGeom prst="curvedConnector3">
            <a:avLst>
              <a:gd name="adj1" fmla="val -1718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Magnetic Disk 4">
            <a:extLst>
              <a:ext uri="{FF2B5EF4-FFF2-40B4-BE49-F238E27FC236}">
                <a16:creationId xmlns:a16="http://schemas.microsoft.com/office/drawing/2014/main" id="{FB4E6E42-56BD-A5C7-846A-E74D86F78564}"/>
              </a:ext>
            </a:extLst>
          </p:cNvPr>
          <p:cNvSpPr/>
          <p:nvPr/>
        </p:nvSpPr>
        <p:spPr>
          <a:xfrm>
            <a:off x="3948211" y="570433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EE5E88-223E-8EB9-6C16-CBA869B275B3}"/>
              </a:ext>
            </a:extLst>
          </p:cNvPr>
          <p:cNvSpPr txBox="1"/>
          <p:nvPr/>
        </p:nvSpPr>
        <p:spPr>
          <a:xfrm>
            <a:off x="4170612" y="5642955"/>
            <a:ext cx="180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CountGuesses</a:t>
            </a:r>
            <a:r>
              <a:rPr lang="en-US" dirty="0"/>
              <a:t> ++</a:t>
            </a: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2828F888-2025-8CBD-D854-DC7447609284}"/>
              </a:ext>
            </a:extLst>
          </p:cNvPr>
          <p:cNvSpPr/>
          <p:nvPr/>
        </p:nvSpPr>
        <p:spPr>
          <a:xfrm>
            <a:off x="3438434" y="34521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62281D-823C-9FCB-1579-3DE02F844ADD}"/>
              </a:ext>
            </a:extLst>
          </p:cNvPr>
          <p:cNvSpPr txBox="1"/>
          <p:nvPr/>
        </p:nvSpPr>
        <p:spPr>
          <a:xfrm>
            <a:off x="3660835" y="3390814"/>
            <a:ext cx="185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CountGuesses</a:t>
            </a:r>
            <a:r>
              <a:rPr lang="en-US" dirty="0"/>
              <a:t> = 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935063-DC87-E12C-DE4D-7E02E030D74B}"/>
              </a:ext>
            </a:extLst>
          </p:cNvPr>
          <p:cNvSpPr/>
          <p:nvPr/>
        </p:nvSpPr>
        <p:spPr>
          <a:xfrm>
            <a:off x="9809945" y="5642955"/>
            <a:ext cx="1863078" cy="25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Display_Guesses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DB65A468-23FD-D553-6A1D-A28A17C9F7A9}"/>
              </a:ext>
            </a:extLst>
          </p:cNvPr>
          <p:cNvSpPr/>
          <p:nvPr/>
        </p:nvSpPr>
        <p:spPr>
          <a:xfrm rot="16200000">
            <a:off x="9565512" y="5687746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ecision 3">
            <a:extLst>
              <a:ext uri="{FF2B5EF4-FFF2-40B4-BE49-F238E27FC236}">
                <a16:creationId xmlns:a16="http://schemas.microsoft.com/office/drawing/2014/main" id="{AAC15FF1-366E-5E02-EC76-7B65665D8C8D}"/>
              </a:ext>
            </a:extLst>
          </p:cNvPr>
          <p:cNvSpPr/>
          <p:nvPr/>
        </p:nvSpPr>
        <p:spPr>
          <a:xfrm>
            <a:off x="2771641" y="2748269"/>
            <a:ext cx="651930" cy="317752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14F82BAE-6E8B-03A0-0CB6-3143913457EC}"/>
              </a:ext>
            </a:extLst>
          </p:cNvPr>
          <p:cNvSpPr/>
          <p:nvPr/>
        </p:nvSpPr>
        <p:spPr>
          <a:xfrm>
            <a:off x="3438434" y="276181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63261B-41D0-F9CC-28DD-2E9469CA59B5}"/>
              </a:ext>
            </a:extLst>
          </p:cNvPr>
          <p:cNvSpPr txBox="1"/>
          <p:nvPr/>
        </p:nvSpPr>
        <p:spPr>
          <a:xfrm>
            <a:off x="3660835" y="2700431"/>
            <a:ext cx="204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playagainflag</a:t>
            </a:r>
            <a:r>
              <a:rPr lang="en-US" dirty="0"/>
              <a:t> = True</a:t>
            </a:r>
          </a:p>
        </p:txBody>
      </p:sp>
      <p:sp>
        <p:nvSpPr>
          <p:cNvPr id="47" name="Decision 46">
            <a:extLst>
              <a:ext uri="{FF2B5EF4-FFF2-40B4-BE49-F238E27FC236}">
                <a16:creationId xmlns:a16="http://schemas.microsoft.com/office/drawing/2014/main" id="{C43DA9C5-EAF5-D9A7-698C-313480503371}"/>
              </a:ext>
            </a:extLst>
          </p:cNvPr>
          <p:cNvSpPr/>
          <p:nvPr/>
        </p:nvSpPr>
        <p:spPr>
          <a:xfrm>
            <a:off x="3206330" y="6335691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9BD161FF-C534-1E71-F92B-452255CD72FB}"/>
              </a:ext>
            </a:extLst>
          </p:cNvPr>
          <p:cNvSpPr/>
          <p:nvPr/>
        </p:nvSpPr>
        <p:spPr>
          <a:xfrm>
            <a:off x="3948211" y="6357407"/>
            <a:ext cx="255861" cy="27432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54C365-3662-30A6-4324-3AD81F423C5D}"/>
              </a:ext>
            </a:extLst>
          </p:cNvPr>
          <p:cNvSpPr txBox="1"/>
          <p:nvPr/>
        </p:nvSpPr>
        <p:spPr>
          <a:xfrm>
            <a:off x="4170612" y="6296023"/>
            <a:ext cx="402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playagainflag</a:t>
            </a:r>
            <a:r>
              <a:rPr lang="en-US" dirty="0"/>
              <a:t> = </a:t>
            </a:r>
            <a:r>
              <a:rPr lang="en-US" dirty="0" err="1"/>
              <a:t>Playagainanswer</a:t>
            </a:r>
            <a:r>
              <a:rPr lang="en-US" dirty="0"/>
              <a:t> == “Yes”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AF10861-2096-12DB-A648-F51555BDA329}"/>
              </a:ext>
            </a:extLst>
          </p:cNvPr>
          <p:cNvSpPr/>
          <p:nvPr/>
        </p:nvSpPr>
        <p:spPr>
          <a:xfrm>
            <a:off x="66763" y="5995768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Get_playagain</a:t>
            </a:r>
            <a:r>
              <a:rPr lang="en-US" dirty="0"/>
              <a:t>()</a:t>
            </a:r>
          </a:p>
        </p:txBody>
      </p:sp>
      <p:sp>
        <p:nvSpPr>
          <p:cNvPr id="52" name="Magnetic Disk 51">
            <a:extLst>
              <a:ext uri="{FF2B5EF4-FFF2-40B4-BE49-F238E27FC236}">
                <a16:creationId xmlns:a16="http://schemas.microsoft.com/office/drawing/2014/main" id="{7A5CA8D6-9D83-97FA-F552-BE64B8BAF841}"/>
              </a:ext>
            </a:extLst>
          </p:cNvPr>
          <p:cNvSpPr/>
          <p:nvPr/>
        </p:nvSpPr>
        <p:spPr>
          <a:xfrm rot="5595791">
            <a:off x="2316512" y="599413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610B9D7-DB17-AC64-4AC3-BA592BBF5AB1}"/>
              </a:ext>
            </a:extLst>
          </p:cNvPr>
          <p:cNvSpPr txBox="1"/>
          <p:nvPr/>
        </p:nvSpPr>
        <p:spPr>
          <a:xfrm>
            <a:off x="2221579" y="616758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AE6E3E6B-B684-BB95-4940-C52986FEE254}"/>
              </a:ext>
            </a:extLst>
          </p:cNvPr>
          <p:cNvSpPr/>
          <p:nvPr/>
        </p:nvSpPr>
        <p:spPr>
          <a:xfrm>
            <a:off x="3436887" y="599590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903A365-E029-736D-8EFB-63E18174CA34}"/>
              </a:ext>
            </a:extLst>
          </p:cNvPr>
          <p:cNvSpPr txBox="1"/>
          <p:nvPr/>
        </p:nvSpPr>
        <p:spPr>
          <a:xfrm>
            <a:off x="3659288" y="5934516"/>
            <a:ext cx="1743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Playagainanswer</a:t>
            </a:r>
            <a:endParaRPr lang="en-US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5693BAFD-68F0-67A0-716F-01BC20FDC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802" y="243263"/>
            <a:ext cx="7772400" cy="1611212"/>
          </a:xfrm>
          <a:prstGeom prst="rect">
            <a:avLst/>
          </a:prstGeom>
        </p:spPr>
      </p:pic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1CFD6CA8-6B32-6615-0DD7-1B20D5697605}"/>
              </a:ext>
            </a:extLst>
          </p:cNvPr>
          <p:cNvCxnSpPr>
            <a:cxnSpLocks/>
            <a:stCxn id="47" idx="2"/>
            <a:endCxn id="4" idx="2"/>
          </p:cNvCxnSpPr>
          <p:nvPr/>
        </p:nvCxnSpPr>
        <p:spPr>
          <a:xfrm rot="5400000" flipH="1">
            <a:off x="1543728" y="4619900"/>
            <a:ext cx="3587422" cy="479665"/>
          </a:xfrm>
          <a:prstGeom prst="curvedConnector3">
            <a:avLst>
              <a:gd name="adj1" fmla="val -637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64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A588-61B9-EAB6-F0E8-B0C8F212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Activity - C# Prep 4: 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81144-F5D6-8BBE-F44D-AB9C779B69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Collections</a:t>
            </a:r>
          </a:p>
          <a:p>
            <a:pPr lvl="1"/>
            <a:r>
              <a:rPr lang="en-US" b="1" dirty="0"/>
              <a:t>Lists</a:t>
            </a:r>
          </a:p>
          <a:p>
            <a:pPr lvl="1"/>
            <a:r>
              <a:rPr lang="en-US" b="1" dirty="0"/>
              <a:t>Adding Items to the List</a:t>
            </a:r>
          </a:p>
          <a:p>
            <a:pPr lvl="1"/>
            <a:r>
              <a:rPr lang="en-US" b="1" dirty="0"/>
              <a:t>Getting the list size</a:t>
            </a:r>
          </a:p>
          <a:p>
            <a:pPr lvl="1"/>
            <a:r>
              <a:rPr lang="en-US" b="1" dirty="0"/>
              <a:t>Iterating through a List</a:t>
            </a:r>
          </a:p>
          <a:p>
            <a:pPr lvl="1"/>
            <a:r>
              <a:rPr lang="en-US" b="1" dirty="0"/>
              <a:t>Other Operations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A029B-EC28-7DEB-7A60-9AF73D62C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157" y="2079262"/>
            <a:ext cx="2222500" cy="901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83759A-5637-3888-0636-38170B6F4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735" y="2906327"/>
            <a:ext cx="2628900" cy="850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0C5740-6934-84DC-DD40-63BA2569D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157" y="3670732"/>
            <a:ext cx="4038600" cy="965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5B05E7-EA28-51D5-3643-D8862CEAA07D}"/>
              </a:ext>
            </a:extLst>
          </p:cNvPr>
          <p:cNvSpPr txBox="1"/>
          <p:nvPr/>
        </p:nvSpPr>
        <p:spPr>
          <a:xfrm>
            <a:off x="7351213" y="3008611"/>
            <a:ext cx="2178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Declare a variable vs</a:t>
            </a:r>
          </a:p>
          <a:p>
            <a:r>
              <a:rPr lang="en-US" dirty="0"/>
              <a:t>Instance of a variable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1F1DF8-59C8-0AD3-DECC-5D347F32A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990" y="1476375"/>
            <a:ext cx="3352800" cy="698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5233F1-9554-D83C-24BF-162248F2A1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94" y="4394346"/>
            <a:ext cx="2332453" cy="24636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208649-DF9A-2A0A-D800-E9A2779679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1473" y="5253083"/>
            <a:ext cx="2331111" cy="1579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62187D-CDD9-6A02-011B-CE28F3DF98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4136" y="4784941"/>
            <a:ext cx="2173060" cy="20600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81C093-D624-55CB-13A2-390821E644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27196" y="4797120"/>
            <a:ext cx="2236599" cy="17725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D5540C-0153-C0A3-48A9-C5EDFC6C6CCD}"/>
              </a:ext>
            </a:extLst>
          </p:cNvPr>
          <p:cNvSpPr txBox="1"/>
          <p:nvPr/>
        </p:nvSpPr>
        <p:spPr>
          <a:xfrm>
            <a:off x="-10749" y="304883"/>
            <a:ext cx="9237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10"/>
              </a:rPr>
              <a:t>https://learn.microsoft.com/en-us/dotnet/api/system.collections.generic.list-1?view=net-5.0</a:t>
            </a: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294CD1-68BF-2BEF-D954-7D163F84DC6C}"/>
              </a:ext>
            </a:extLst>
          </p:cNvPr>
          <p:cNvSpPr txBox="1"/>
          <p:nvPr/>
        </p:nvSpPr>
        <p:spPr>
          <a:xfrm>
            <a:off x="-1" y="-3692"/>
            <a:ext cx="7313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11"/>
              </a:rPr>
              <a:t>https://byui-cse.github.io/cse210-course-2023/unit01/csharp-4.html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2584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1AFF-BB7D-355B-2C66-FF4FDDDA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Activity - C# Prep 4: 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01F81-86F7-E317-E318-8F5827B68F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Overview</a:t>
            </a:r>
          </a:p>
          <a:p>
            <a:r>
              <a:rPr lang="en-US" dirty="0"/>
              <a:t>Ask the user for a series of numbers, and append each one to a list. Stop when they enter 0.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BE234-2077-D7E6-6214-26DA391BD8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Core Requirements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Compute the sum, or total, of the numbers in the list.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Compute the average of the numbers in the list.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Find the maximum, or largest, number in the list.</a:t>
            </a:r>
          </a:p>
          <a:p>
            <a:r>
              <a:rPr lang="en-US" b="1" dirty="0"/>
              <a:t>Stretch Challenge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Have the user enter both positive and negative numbers, then find the smallest positive number (the positive number that is closest to zero).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Sort the numbers in the list and display the new, sorted list. Hint: There are C# libraries that can help you here, try searching the internet for them.</a:t>
            </a:r>
          </a:p>
          <a:p>
            <a:pPr lvl="1"/>
            <a:endParaRPr lang="en-US" b="1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6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3528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0AA03-5793-3A92-9488-0D656AFB4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3" y="60311"/>
            <a:ext cx="4215336" cy="18485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BE039D-B7F2-2445-F521-CD83F325A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529" y="26562"/>
            <a:ext cx="5396958" cy="175918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F811FA-6511-F064-775B-13E2FC18E27C}"/>
              </a:ext>
            </a:extLst>
          </p:cNvPr>
          <p:cNvSpPr/>
          <p:nvPr/>
        </p:nvSpPr>
        <p:spPr>
          <a:xfrm>
            <a:off x="43513" y="356349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Get_user_number</a:t>
            </a:r>
            <a:r>
              <a:rPr lang="en-US" dirty="0"/>
              <a:t>()</a:t>
            </a:r>
          </a:p>
        </p:txBody>
      </p:sp>
      <p:sp>
        <p:nvSpPr>
          <p:cNvPr id="11" name="Magnetic Disk 10">
            <a:extLst>
              <a:ext uri="{FF2B5EF4-FFF2-40B4-BE49-F238E27FC236}">
                <a16:creationId xmlns:a16="http://schemas.microsoft.com/office/drawing/2014/main" id="{A0E2F4F4-61E4-8D04-258A-3F3C54720A23}"/>
              </a:ext>
            </a:extLst>
          </p:cNvPr>
          <p:cNvSpPr/>
          <p:nvPr/>
        </p:nvSpPr>
        <p:spPr>
          <a:xfrm rot="5595791">
            <a:off x="2293262" y="356186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1F3E87-CDC7-CD85-17C6-C0B9A4FEB348}"/>
              </a:ext>
            </a:extLst>
          </p:cNvPr>
          <p:cNvSpPr txBox="1"/>
          <p:nvPr/>
        </p:nvSpPr>
        <p:spPr>
          <a:xfrm>
            <a:off x="2198329" y="3735304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4C3E1163-EA55-5ACF-C1D2-B0774A4F37B6}"/>
              </a:ext>
            </a:extLst>
          </p:cNvPr>
          <p:cNvSpPr/>
          <p:nvPr/>
        </p:nvSpPr>
        <p:spPr>
          <a:xfrm>
            <a:off x="3476417" y="33371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7478B-39C2-EB51-7FB8-EC4EB673D463}"/>
              </a:ext>
            </a:extLst>
          </p:cNvPr>
          <p:cNvSpPr txBox="1"/>
          <p:nvPr/>
        </p:nvSpPr>
        <p:spPr>
          <a:xfrm>
            <a:off x="3698818" y="3275760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userNumber</a:t>
            </a:r>
            <a:r>
              <a:rPr lang="en-US" dirty="0"/>
              <a:t> =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57FA6F56-9548-D4C9-8B2F-0C386DCCDDDF}"/>
              </a:ext>
            </a:extLst>
          </p:cNvPr>
          <p:cNvSpPr/>
          <p:nvPr/>
        </p:nvSpPr>
        <p:spPr>
          <a:xfrm>
            <a:off x="3038356" y="269877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[]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79DF7C-2BEE-FC33-3ED7-2D9A68C6F359}"/>
              </a:ext>
            </a:extLst>
          </p:cNvPr>
          <p:cNvSpPr txBox="1"/>
          <p:nvPr/>
        </p:nvSpPr>
        <p:spPr>
          <a:xfrm>
            <a:off x="3260757" y="2637392"/>
            <a:ext cx="246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userNumbers</a:t>
            </a:r>
            <a:r>
              <a:rPr lang="en-US" dirty="0"/>
              <a:t>&lt;?&gt; = new 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260D86E-E26C-CBDB-70DE-322734AAAA92}"/>
              </a:ext>
            </a:extLst>
          </p:cNvPr>
          <p:cNvCxnSpPr>
            <a:cxnSpLocks/>
            <a:stCxn id="11" idx="1"/>
            <a:endCxn id="15" idx="2"/>
          </p:cNvCxnSpPr>
          <p:nvPr/>
        </p:nvCxnSpPr>
        <p:spPr>
          <a:xfrm flipV="1">
            <a:off x="2558130" y="3474304"/>
            <a:ext cx="918287" cy="2325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Decision 20">
            <a:extLst>
              <a:ext uri="{FF2B5EF4-FFF2-40B4-BE49-F238E27FC236}">
                <a16:creationId xmlns:a16="http://schemas.microsoft.com/office/drawing/2014/main" id="{5FF52502-FF48-8230-4066-7BEA7165640B}"/>
              </a:ext>
            </a:extLst>
          </p:cNvPr>
          <p:cNvSpPr/>
          <p:nvPr/>
        </p:nvSpPr>
        <p:spPr>
          <a:xfrm>
            <a:off x="2805101" y="3004414"/>
            <a:ext cx="651930" cy="317752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E727D4A0-B2D9-DED3-E074-DA2CE9589B03}"/>
              </a:ext>
            </a:extLst>
          </p:cNvPr>
          <p:cNvSpPr/>
          <p:nvPr/>
        </p:nvSpPr>
        <p:spPr>
          <a:xfrm>
            <a:off x="3471894" y="301796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9E9359-6096-E572-ED29-76C086892896}"/>
              </a:ext>
            </a:extLst>
          </p:cNvPr>
          <p:cNvSpPr txBox="1"/>
          <p:nvPr/>
        </p:nvSpPr>
        <p:spPr>
          <a:xfrm>
            <a:off x="3694295" y="2956576"/>
            <a:ext cx="116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 = True</a:t>
            </a:r>
          </a:p>
        </p:txBody>
      </p: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C1F5813D-5319-93DC-9C51-5F477221EB3B}"/>
              </a:ext>
            </a:extLst>
          </p:cNvPr>
          <p:cNvSpPr/>
          <p:nvPr/>
        </p:nvSpPr>
        <p:spPr>
          <a:xfrm>
            <a:off x="4031211" y="4634840"/>
            <a:ext cx="255861" cy="27432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[]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C00594-3509-E9F4-EE28-54225A7323B4}"/>
              </a:ext>
            </a:extLst>
          </p:cNvPr>
          <p:cNvSpPr txBox="1"/>
          <p:nvPr/>
        </p:nvSpPr>
        <p:spPr>
          <a:xfrm>
            <a:off x="4253612" y="4573456"/>
            <a:ext cx="3259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userNumbers.Add</a:t>
            </a:r>
            <a:r>
              <a:rPr lang="en-US" dirty="0"/>
              <a:t>(</a:t>
            </a:r>
            <a:r>
              <a:rPr lang="en-US" dirty="0" err="1"/>
              <a:t>userNumber</a:t>
            </a:r>
            <a:r>
              <a:rPr lang="en-US" dirty="0"/>
              <a:t>) </a:t>
            </a:r>
          </a:p>
        </p:txBody>
      </p:sp>
      <p:sp>
        <p:nvSpPr>
          <p:cNvPr id="28" name="Decision 27">
            <a:extLst>
              <a:ext uri="{FF2B5EF4-FFF2-40B4-BE49-F238E27FC236}">
                <a16:creationId xmlns:a16="http://schemas.microsoft.com/office/drawing/2014/main" id="{ACA66B31-238B-2D65-B985-F9199620DC32}"/>
              </a:ext>
            </a:extLst>
          </p:cNvPr>
          <p:cNvSpPr/>
          <p:nvPr/>
        </p:nvSpPr>
        <p:spPr>
          <a:xfrm>
            <a:off x="3260757" y="3636652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29" name="Magnetic Disk 28">
            <a:extLst>
              <a:ext uri="{FF2B5EF4-FFF2-40B4-BE49-F238E27FC236}">
                <a16:creationId xmlns:a16="http://schemas.microsoft.com/office/drawing/2014/main" id="{6C7831CB-5F26-2163-4AA0-D35F2DFD32F6}"/>
              </a:ext>
            </a:extLst>
          </p:cNvPr>
          <p:cNvSpPr/>
          <p:nvPr/>
        </p:nvSpPr>
        <p:spPr>
          <a:xfrm>
            <a:off x="4031211" y="36626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D74806-28A1-BE4F-0352-269ED419E8C7}"/>
              </a:ext>
            </a:extLst>
          </p:cNvPr>
          <p:cNvSpPr txBox="1"/>
          <p:nvPr/>
        </p:nvSpPr>
        <p:spPr>
          <a:xfrm>
            <a:off x="4253612" y="3601239"/>
            <a:ext cx="27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stopList</a:t>
            </a:r>
            <a:r>
              <a:rPr lang="en-US" dirty="0"/>
              <a:t> = </a:t>
            </a:r>
            <a:r>
              <a:rPr lang="en-US" dirty="0" err="1"/>
              <a:t>userNumber</a:t>
            </a:r>
            <a:r>
              <a:rPr lang="en-US" dirty="0"/>
              <a:t> == 0</a:t>
            </a:r>
          </a:p>
        </p:txBody>
      </p:sp>
      <p:sp>
        <p:nvSpPr>
          <p:cNvPr id="31" name="Magnetic Disk 30">
            <a:extLst>
              <a:ext uri="{FF2B5EF4-FFF2-40B4-BE49-F238E27FC236}">
                <a16:creationId xmlns:a16="http://schemas.microsoft.com/office/drawing/2014/main" id="{D9241FD2-35E9-BDB1-3246-F663669827C5}"/>
              </a:ext>
            </a:extLst>
          </p:cNvPr>
          <p:cNvSpPr/>
          <p:nvPr/>
        </p:nvSpPr>
        <p:spPr>
          <a:xfrm>
            <a:off x="4031211" y="397551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007882-779F-6AB1-7745-A9913BE50F7D}"/>
              </a:ext>
            </a:extLst>
          </p:cNvPr>
          <p:cNvSpPr txBox="1"/>
          <p:nvPr/>
        </p:nvSpPr>
        <p:spPr>
          <a:xfrm>
            <a:off x="4253612" y="391412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 = False</a:t>
            </a:r>
          </a:p>
        </p:txBody>
      </p:sp>
      <p:sp>
        <p:nvSpPr>
          <p:cNvPr id="33" name="Decision 32">
            <a:extLst>
              <a:ext uri="{FF2B5EF4-FFF2-40B4-BE49-F238E27FC236}">
                <a16:creationId xmlns:a16="http://schemas.microsoft.com/office/drawing/2014/main" id="{CC7BAB2C-D9A7-5F6F-F13F-95DF31F794C6}"/>
              </a:ext>
            </a:extLst>
          </p:cNvPr>
          <p:cNvSpPr/>
          <p:nvPr/>
        </p:nvSpPr>
        <p:spPr>
          <a:xfrm>
            <a:off x="3260757" y="4265327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34" name="Magnetic Disk 33">
            <a:extLst>
              <a:ext uri="{FF2B5EF4-FFF2-40B4-BE49-F238E27FC236}">
                <a16:creationId xmlns:a16="http://schemas.microsoft.com/office/drawing/2014/main" id="{A4DA65CF-9893-F8F2-C24E-DD9C02BD9A5A}"/>
              </a:ext>
            </a:extLst>
          </p:cNvPr>
          <p:cNvSpPr/>
          <p:nvPr/>
        </p:nvSpPr>
        <p:spPr>
          <a:xfrm>
            <a:off x="4031211" y="42912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A81E98-3775-3B83-06B0-6F15660F9AF8}"/>
              </a:ext>
            </a:extLst>
          </p:cNvPr>
          <p:cNvSpPr txBox="1"/>
          <p:nvPr/>
        </p:nvSpPr>
        <p:spPr>
          <a:xfrm>
            <a:off x="4253612" y="4229914"/>
            <a:ext cx="271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stopList</a:t>
            </a:r>
            <a:r>
              <a:rPr lang="en-US" dirty="0"/>
              <a:t> = </a:t>
            </a:r>
            <a:r>
              <a:rPr lang="en-US" dirty="0" err="1"/>
              <a:t>userNumber</a:t>
            </a:r>
            <a:r>
              <a:rPr lang="en-US" dirty="0"/>
              <a:t> != 0</a:t>
            </a:r>
          </a:p>
        </p:txBody>
      </p:sp>
      <p:sp>
        <p:nvSpPr>
          <p:cNvPr id="36" name="Decision 35">
            <a:extLst>
              <a:ext uri="{FF2B5EF4-FFF2-40B4-BE49-F238E27FC236}">
                <a16:creationId xmlns:a16="http://schemas.microsoft.com/office/drawing/2014/main" id="{F9553432-8B09-9372-4E0C-3DE57A184903}"/>
              </a:ext>
            </a:extLst>
          </p:cNvPr>
          <p:cNvSpPr/>
          <p:nvPr/>
        </p:nvSpPr>
        <p:spPr>
          <a:xfrm>
            <a:off x="2734900" y="5425431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</a:t>
            </a:r>
          </a:p>
        </p:txBody>
      </p:sp>
      <p:sp>
        <p:nvSpPr>
          <p:cNvPr id="37" name="Magnetic Disk 36">
            <a:extLst>
              <a:ext uri="{FF2B5EF4-FFF2-40B4-BE49-F238E27FC236}">
                <a16:creationId xmlns:a16="http://schemas.microsoft.com/office/drawing/2014/main" id="{00BBF55E-5AE8-70C8-C4E8-19A6C7AD93C8}"/>
              </a:ext>
            </a:extLst>
          </p:cNvPr>
          <p:cNvSpPr/>
          <p:nvPr/>
        </p:nvSpPr>
        <p:spPr>
          <a:xfrm>
            <a:off x="3505354" y="545140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76D33D-82D0-283D-E39B-E2ACD71238F0}"/>
              </a:ext>
            </a:extLst>
          </p:cNvPr>
          <p:cNvSpPr txBox="1"/>
          <p:nvPr/>
        </p:nvSpPr>
        <p:spPr>
          <a:xfrm>
            <a:off x="3727755" y="5390018"/>
            <a:ext cx="247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in </a:t>
            </a:r>
            <a:r>
              <a:rPr lang="en-US" dirty="0" err="1"/>
              <a:t>userNumbers</a:t>
            </a:r>
            <a:endParaRPr lang="en-US" dirty="0"/>
          </a:p>
        </p:txBody>
      </p:sp>
      <p:sp>
        <p:nvSpPr>
          <p:cNvPr id="39" name="Magnetic Disk 38">
            <a:extLst>
              <a:ext uri="{FF2B5EF4-FFF2-40B4-BE49-F238E27FC236}">
                <a16:creationId xmlns:a16="http://schemas.microsoft.com/office/drawing/2014/main" id="{3955CB6E-4C0A-8AE7-D86B-CD30944050D1}"/>
              </a:ext>
            </a:extLst>
          </p:cNvPr>
          <p:cNvSpPr/>
          <p:nvPr/>
        </p:nvSpPr>
        <p:spPr>
          <a:xfrm>
            <a:off x="5248404" y="503946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91E045-2F1B-C07C-D402-8581A812B111}"/>
              </a:ext>
            </a:extLst>
          </p:cNvPr>
          <p:cNvSpPr txBox="1"/>
          <p:nvPr/>
        </p:nvSpPr>
        <p:spPr>
          <a:xfrm>
            <a:off x="5470805" y="4978085"/>
            <a:ext cx="98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largest =</a:t>
            </a:r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36DF611B-7C56-A2E3-E499-BC56AD18347D}"/>
              </a:ext>
            </a:extLst>
          </p:cNvPr>
          <p:cNvSpPr/>
          <p:nvPr/>
        </p:nvSpPr>
        <p:spPr>
          <a:xfrm>
            <a:off x="4260286" y="505259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309C7E-E987-079E-2A0E-49E21749BBB5}"/>
              </a:ext>
            </a:extLst>
          </p:cNvPr>
          <p:cNvSpPr txBox="1"/>
          <p:nvPr/>
        </p:nvSpPr>
        <p:spPr>
          <a:xfrm>
            <a:off x="4482687" y="499121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=</a:t>
            </a:r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6501C5F-FE04-661C-9C32-74BDD415354F}"/>
              </a:ext>
            </a:extLst>
          </p:cNvPr>
          <p:cNvSpPr/>
          <p:nvPr/>
        </p:nvSpPr>
        <p:spPr>
          <a:xfrm>
            <a:off x="3041139" y="50683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800D92-FDFE-DC5C-0F97-CF9E9AD7DBA5}"/>
              </a:ext>
            </a:extLst>
          </p:cNvPr>
          <p:cNvSpPr txBox="1"/>
          <p:nvPr/>
        </p:nvSpPr>
        <p:spPr>
          <a:xfrm>
            <a:off x="3263540" y="5007008"/>
            <a:ext cx="889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=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330A8BCF-9CE6-E4AC-3A9D-1B830BC012AA}"/>
              </a:ext>
            </a:extLst>
          </p:cNvPr>
          <p:cNvSpPr/>
          <p:nvPr/>
        </p:nvSpPr>
        <p:spPr>
          <a:xfrm>
            <a:off x="6065973" y="63179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7346A8-9447-8A4E-5BB5-4EBE0192C70D}"/>
              </a:ext>
            </a:extLst>
          </p:cNvPr>
          <p:cNvSpPr txBox="1"/>
          <p:nvPr/>
        </p:nvSpPr>
        <p:spPr>
          <a:xfrm>
            <a:off x="6288374" y="6256607"/>
            <a:ext cx="177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largest = number</a:t>
            </a:r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4A61BC89-5FEB-5A9D-AA6F-5C988D3326E3}"/>
              </a:ext>
            </a:extLst>
          </p:cNvPr>
          <p:cNvSpPr/>
          <p:nvPr/>
        </p:nvSpPr>
        <p:spPr>
          <a:xfrm>
            <a:off x="3505354" y="602767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26843F-38B9-11F2-A626-953DC7FDFEE7}"/>
              </a:ext>
            </a:extLst>
          </p:cNvPr>
          <p:cNvSpPr txBox="1"/>
          <p:nvPr/>
        </p:nvSpPr>
        <p:spPr>
          <a:xfrm>
            <a:off x="3727755" y="5966287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+= number</a:t>
            </a:r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239E198B-6727-64C0-E367-E9D7649D03E6}"/>
              </a:ext>
            </a:extLst>
          </p:cNvPr>
          <p:cNvSpPr/>
          <p:nvPr/>
        </p:nvSpPr>
        <p:spPr>
          <a:xfrm>
            <a:off x="3505354" y="57339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F02F45-D1AE-872F-6B60-5C58E2A300C3}"/>
              </a:ext>
            </a:extLst>
          </p:cNvPr>
          <p:cNvSpPr txBox="1"/>
          <p:nvPr/>
        </p:nvSpPr>
        <p:spPr>
          <a:xfrm>
            <a:off x="3727755" y="5672532"/>
            <a:ext cx="98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Count++</a:t>
            </a:r>
          </a:p>
        </p:txBody>
      </p:sp>
      <p:sp>
        <p:nvSpPr>
          <p:cNvPr id="51" name="Decision 50">
            <a:extLst>
              <a:ext uri="{FF2B5EF4-FFF2-40B4-BE49-F238E27FC236}">
                <a16:creationId xmlns:a16="http://schemas.microsoft.com/office/drawing/2014/main" id="{D9B82D92-6BBD-27EF-04EE-CA79B3D7593E}"/>
              </a:ext>
            </a:extLst>
          </p:cNvPr>
          <p:cNvSpPr/>
          <p:nvPr/>
        </p:nvSpPr>
        <p:spPr>
          <a:xfrm>
            <a:off x="3267431" y="6323063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52" name="Magnetic Disk 51">
            <a:extLst>
              <a:ext uri="{FF2B5EF4-FFF2-40B4-BE49-F238E27FC236}">
                <a16:creationId xmlns:a16="http://schemas.microsoft.com/office/drawing/2014/main" id="{C4E133B2-CA61-8B85-09C1-010E31B4D1A3}"/>
              </a:ext>
            </a:extLst>
          </p:cNvPr>
          <p:cNvSpPr/>
          <p:nvPr/>
        </p:nvSpPr>
        <p:spPr>
          <a:xfrm>
            <a:off x="4037885" y="634903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245170-278D-44B3-CB21-ED5C6ADBAD25}"/>
              </a:ext>
            </a:extLst>
          </p:cNvPr>
          <p:cNvSpPr txBox="1"/>
          <p:nvPr/>
        </p:nvSpPr>
        <p:spPr>
          <a:xfrm>
            <a:off x="4260286" y="6287650"/>
            <a:ext cx="180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&gt; largest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6336EC-D3A7-208C-9F7F-CA6735A65B87}"/>
              </a:ext>
            </a:extLst>
          </p:cNvPr>
          <p:cNvSpPr/>
          <p:nvPr/>
        </p:nvSpPr>
        <p:spPr>
          <a:xfrm>
            <a:off x="9657204" y="4817875"/>
            <a:ext cx="1724172" cy="26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Display_Sum</a:t>
            </a:r>
            <a:r>
              <a:rPr lang="en-US" dirty="0"/>
              <a:t>()</a:t>
            </a:r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F9582D9B-FF0E-1601-4D62-DB9D8CE14AAB}"/>
              </a:ext>
            </a:extLst>
          </p:cNvPr>
          <p:cNvSpPr/>
          <p:nvPr/>
        </p:nvSpPr>
        <p:spPr>
          <a:xfrm rot="16200000">
            <a:off x="9412770" y="4862666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382BF6D-19BD-79AB-0639-72A883344712}"/>
              </a:ext>
            </a:extLst>
          </p:cNvPr>
          <p:cNvSpPr/>
          <p:nvPr/>
        </p:nvSpPr>
        <p:spPr>
          <a:xfrm>
            <a:off x="9657203" y="5152942"/>
            <a:ext cx="186307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Display_Average</a:t>
            </a:r>
            <a:r>
              <a:rPr lang="en-US" dirty="0"/>
              <a:t>()</a:t>
            </a:r>
          </a:p>
        </p:txBody>
      </p:sp>
      <p:sp>
        <p:nvSpPr>
          <p:cNvPr id="57" name="Magnetic Disk 56">
            <a:extLst>
              <a:ext uri="{FF2B5EF4-FFF2-40B4-BE49-F238E27FC236}">
                <a16:creationId xmlns:a16="http://schemas.microsoft.com/office/drawing/2014/main" id="{BF4A01C8-47CD-2F9B-7A60-EC5C28785CF0}"/>
              </a:ext>
            </a:extLst>
          </p:cNvPr>
          <p:cNvSpPr/>
          <p:nvPr/>
        </p:nvSpPr>
        <p:spPr>
          <a:xfrm rot="16200000">
            <a:off x="9412770" y="5197733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404C695-DEF2-0308-D34B-93A7EE5287E2}"/>
              </a:ext>
            </a:extLst>
          </p:cNvPr>
          <p:cNvSpPr/>
          <p:nvPr/>
        </p:nvSpPr>
        <p:spPr>
          <a:xfrm>
            <a:off x="9657203" y="5503028"/>
            <a:ext cx="1845257" cy="25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Display_Largest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94C8E69D-3DA6-898D-2A73-3DD15064FD00}"/>
              </a:ext>
            </a:extLst>
          </p:cNvPr>
          <p:cNvSpPr/>
          <p:nvPr/>
        </p:nvSpPr>
        <p:spPr>
          <a:xfrm rot="16200000">
            <a:off x="9412770" y="5547819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24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3528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0AA03-5793-3A92-9488-0D656AFB4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3" y="60311"/>
            <a:ext cx="4215336" cy="184850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F811FA-6511-F064-775B-13E2FC18E27C}"/>
              </a:ext>
            </a:extLst>
          </p:cNvPr>
          <p:cNvSpPr/>
          <p:nvPr/>
        </p:nvSpPr>
        <p:spPr>
          <a:xfrm>
            <a:off x="43513" y="356349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Get_user_number</a:t>
            </a:r>
            <a:r>
              <a:rPr lang="en-US" dirty="0"/>
              <a:t>()</a:t>
            </a:r>
          </a:p>
        </p:txBody>
      </p:sp>
      <p:sp>
        <p:nvSpPr>
          <p:cNvPr id="11" name="Magnetic Disk 10">
            <a:extLst>
              <a:ext uri="{FF2B5EF4-FFF2-40B4-BE49-F238E27FC236}">
                <a16:creationId xmlns:a16="http://schemas.microsoft.com/office/drawing/2014/main" id="{A0E2F4F4-61E4-8D04-258A-3F3C54720A23}"/>
              </a:ext>
            </a:extLst>
          </p:cNvPr>
          <p:cNvSpPr/>
          <p:nvPr/>
        </p:nvSpPr>
        <p:spPr>
          <a:xfrm rot="5595791">
            <a:off x="2293262" y="356186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1F3E87-CDC7-CD85-17C6-C0B9A4FEB348}"/>
              </a:ext>
            </a:extLst>
          </p:cNvPr>
          <p:cNvSpPr txBox="1"/>
          <p:nvPr/>
        </p:nvSpPr>
        <p:spPr>
          <a:xfrm>
            <a:off x="2198329" y="3735304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4C3E1163-EA55-5ACF-C1D2-B0774A4F37B6}"/>
              </a:ext>
            </a:extLst>
          </p:cNvPr>
          <p:cNvSpPr/>
          <p:nvPr/>
        </p:nvSpPr>
        <p:spPr>
          <a:xfrm>
            <a:off x="3476417" y="33371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7478B-39C2-EB51-7FB8-EC4EB673D463}"/>
              </a:ext>
            </a:extLst>
          </p:cNvPr>
          <p:cNvSpPr txBox="1"/>
          <p:nvPr/>
        </p:nvSpPr>
        <p:spPr>
          <a:xfrm>
            <a:off x="3698818" y="3275760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userNumber</a:t>
            </a:r>
            <a:r>
              <a:rPr lang="en-US" dirty="0"/>
              <a:t> =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57FA6F56-9548-D4C9-8B2F-0C386DCCDDDF}"/>
              </a:ext>
            </a:extLst>
          </p:cNvPr>
          <p:cNvSpPr/>
          <p:nvPr/>
        </p:nvSpPr>
        <p:spPr>
          <a:xfrm>
            <a:off x="3038356" y="269877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[]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79DF7C-2BEE-FC33-3ED7-2D9A68C6F359}"/>
              </a:ext>
            </a:extLst>
          </p:cNvPr>
          <p:cNvSpPr txBox="1"/>
          <p:nvPr/>
        </p:nvSpPr>
        <p:spPr>
          <a:xfrm>
            <a:off x="3260757" y="2637392"/>
            <a:ext cx="246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userNumbers</a:t>
            </a:r>
            <a:r>
              <a:rPr lang="en-US" dirty="0"/>
              <a:t>&lt;?&gt; = new 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260D86E-E26C-CBDB-70DE-322734AAAA92}"/>
              </a:ext>
            </a:extLst>
          </p:cNvPr>
          <p:cNvCxnSpPr>
            <a:cxnSpLocks/>
            <a:stCxn id="11" idx="1"/>
            <a:endCxn id="15" idx="2"/>
          </p:cNvCxnSpPr>
          <p:nvPr/>
        </p:nvCxnSpPr>
        <p:spPr>
          <a:xfrm flipV="1">
            <a:off x="2558130" y="3474304"/>
            <a:ext cx="918287" cy="2325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Decision 20">
            <a:extLst>
              <a:ext uri="{FF2B5EF4-FFF2-40B4-BE49-F238E27FC236}">
                <a16:creationId xmlns:a16="http://schemas.microsoft.com/office/drawing/2014/main" id="{5FF52502-FF48-8230-4066-7BEA7165640B}"/>
              </a:ext>
            </a:extLst>
          </p:cNvPr>
          <p:cNvSpPr/>
          <p:nvPr/>
        </p:nvSpPr>
        <p:spPr>
          <a:xfrm>
            <a:off x="2805101" y="3004414"/>
            <a:ext cx="651930" cy="317752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E727D4A0-B2D9-DED3-E074-DA2CE9589B03}"/>
              </a:ext>
            </a:extLst>
          </p:cNvPr>
          <p:cNvSpPr/>
          <p:nvPr/>
        </p:nvSpPr>
        <p:spPr>
          <a:xfrm>
            <a:off x="3471894" y="301796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9E9359-6096-E572-ED29-76C086892896}"/>
              </a:ext>
            </a:extLst>
          </p:cNvPr>
          <p:cNvSpPr txBox="1"/>
          <p:nvPr/>
        </p:nvSpPr>
        <p:spPr>
          <a:xfrm>
            <a:off x="3694295" y="2956576"/>
            <a:ext cx="116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 = True</a:t>
            </a:r>
          </a:p>
        </p:txBody>
      </p: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C1F5813D-5319-93DC-9C51-5F477221EB3B}"/>
              </a:ext>
            </a:extLst>
          </p:cNvPr>
          <p:cNvSpPr/>
          <p:nvPr/>
        </p:nvSpPr>
        <p:spPr>
          <a:xfrm>
            <a:off x="4031211" y="4634840"/>
            <a:ext cx="255861" cy="27432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[]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C00594-3509-E9F4-EE28-54225A7323B4}"/>
              </a:ext>
            </a:extLst>
          </p:cNvPr>
          <p:cNvSpPr txBox="1"/>
          <p:nvPr/>
        </p:nvSpPr>
        <p:spPr>
          <a:xfrm>
            <a:off x="4253612" y="4573456"/>
            <a:ext cx="3259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userNumbers.Add</a:t>
            </a:r>
            <a:r>
              <a:rPr lang="en-US" dirty="0"/>
              <a:t>(</a:t>
            </a:r>
            <a:r>
              <a:rPr lang="en-US" dirty="0" err="1"/>
              <a:t>userNumber</a:t>
            </a:r>
            <a:r>
              <a:rPr lang="en-US" dirty="0"/>
              <a:t>) </a:t>
            </a:r>
          </a:p>
        </p:txBody>
      </p:sp>
      <p:sp>
        <p:nvSpPr>
          <p:cNvPr id="28" name="Decision 27">
            <a:extLst>
              <a:ext uri="{FF2B5EF4-FFF2-40B4-BE49-F238E27FC236}">
                <a16:creationId xmlns:a16="http://schemas.microsoft.com/office/drawing/2014/main" id="{ACA66B31-238B-2D65-B985-F9199620DC32}"/>
              </a:ext>
            </a:extLst>
          </p:cNvPr>
          <p:cNvSpPr/>
          <p:nvPr/>
        </p:nvSpPr>
        <p:spPr>
          <a:xfrm>
            <a:off x="3260757" y="3636652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29" name="Magnetic Disk 28">
            <a:extLst>
              <a:ext uri="{FF2B5EF4-FFF2-40B4-BE49-F238E27FC236}">
                <a16:creationId xmlns:a16="http://schemas.microsoft.com/office/drawing/2014/main" id="{6C7831CB-5F26-2163-4AA0-D35F2DFD32F6}"/>
              </a:ext>
            </a:extLst>
          </p:cNvPr>
          <p:cNvSpPr/>
          <p:nvPr/>
        </p:nvSpPr>
        <p:spPr>
          <a:xfrm>
            <a:off x="4031211" y="36626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D74806-28A1-BE4F-0352-269ED419E8C7}"/>
              </a:ext>
            </a:extLst>
          </p:cNvPr>
          <p:cNvSpPr txBox="1"/>
          <p:nvPr/>
        </p:nvSpPr>
        <p:spPr>
          <a:xfrm>
            <a:off x="4253612" y="3601239"/>
            <a:ext cx="27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stopList</a:t>
            </a:r>
            <a:r>
              <a:rPr lang="en-US" dirty="0"/>
              <a:t> = </a:t>
            </a:r>
            <a:r>
              <a:rPr lang="en-US" dirty="0" err="1"/>
              <a:t>userNumber</a:t>
            </a:r>
            <a:r>
              <a:rPr lang="en-US" dirty="0"/>
              <a:t> == 0</a:t>
            </a:r>
          </a:p>
        </p:txBody>
      </p:sp>
      <p:sp>
        <p:nvSpPr>
          <p:cNvPr id="31" name="Magnetic Disk 30">
            <a:extLst>
              <a:ext uri="{FF2B5EF4-FFF2-40B4-BE49-F238E27FC236}">
                <a16:creationId xmlns:a16="http://schemas.microsoft.com/office/drawing/2014/main" id="{D9241FD2-35E9-BDB1-3246-F663669827C5}"/>
              </a:ext>
            </a:extLst>
          </p:cNvPr>
          <p:cNvSpPr/>
          <p:nvPr/>
        </p:nvSpPr>
        <p:spPr>
          <a:xfrm>
            <a:off x="4031211" y="397551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007882-779F-6AB1-7745-A9913BE50F7D}"/>
              </a:ext>
            </a:extLst>
          </p:cNvPr>
          <p:cNvSpPr txBox="1"/>
          <p:nvPr/>
        </p:nvSpPr>
        <p:spPr>
          <a:xfrm>
            <a:off x="4253612" y="391412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 = False</a:t>
            </a:r>
          </a:p>
        </p:txBody>
      </p:sp>
      <p:sp>
        <p:nvSpPr>
          <p:cNvPr id="33" name="Decision 32">
            <a:extLst>
              <a:ext uri="{FF2B5EF4-FFF2-40B4-BE49-F238E27FC236}">
                <a16:creationId xmlns:a16="http://schemas.microsoft.com/office/drawing/2014/main" id="{CC7BAB2C-D9A7-5F6F-F13F-95DF31F794C6}"/>
              </a:ext>
            </a:extLst>
          </p:cNvPr>
          <p:cNvSpPr/>
          <p:nvPr/>
        </p:nvSpPr>
        <p:spPr>
          <a:xfrm>
            <a:off x="3260757" y="4265327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34" name="Magnetic Disk 33">
            <a:extLst>
              <a:ext uri="{FF2B5EF4-FFF2-40B4-BE49-F238E27FC236}">
                <a16:creationId xmlns:a16="http://schemas.microsoft.com/office/drawing/2014/main" id="{A4DA65CF-9893-F8F2-C24E-DD9C02BD9A5A}"/>
              </a:ext>
            </a:extLst>
          </p:cNvPr>
          <p:cNvSpPr/>
          <p:nvPr/>
        </p:nvSpPr>
        <p:spPr>
          <a:xfrm>
            <a:off x="4031211" y="42912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A81E98-3775-3B83-06B0-6F15660F9AF8}"/>
              </a:ext>
            </a:extLst>
          </p:cNvPr>
          <p:cNvSpPr txBox="1"/>
          <p:nvPr/>
        </p:nvSpPr>
        <p:spPr>
          <a:xfrm>
            <a:off x="4253612" y="4229914"/>
            <a:ext cx="271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stopList</a:t>
            </a:r>
            <a:r>
              <a:rPr lang="en-US" dirty="0"/>
              <a:t> = </a:t>
            </a:r>
            <a:r>
              <a:rPr lang="en-US" dirty="0" err="1"/>
              <a:t>userNumber</a:t>
            </a:r>
            <a:r>
              <a:rPr lang="en-US" dirty="0"/>
              <a:t> != 0</a:t>
            </a:r>
          </a:p>
        </p:txBody>
      </p:sp>
      <p:sp>
        <p:nvSpPr>
          <p:cNvPr id="36" name="Decision 35">
            <a:extLst>
              <a:ext uri="{FF2B5EF4-FFF2-40B4-BE49-F238E27FC236}">
                <a16:creationId xmlns:a16="http://schemas.microsoft.com/office/drawing/2014/main" id="{F9553432-8B09-9372-4E0C-3DE57A184903}"/>
              </a:ext>
            </a:extLst>
          </p:cNvPr>
          <p:cNvSpPr/>
          <p:nvPr/>
        </p:nvSpPr>
        <p:spPr>
          <a:xfrm>
            <a:off x="2734900" y="5425431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</a:t>
            </a:r>
          </a:p>
        </p:txBody>
      </p:sp>
      <p:sp>
        <p:nvSpPr>
          <p:cNvPr id="37" name="Magnetic Disk 36">
            <a:extLst>
              <a:ext uri="{FF2B5EF4-FFF2-40B4-BE49-F238E27FC236}">
                <a16:creationId xmlns:a16="http://schemas.microsoft.com/office/drawing/2014/main" id="{00BBF55E-5AE8-70C8-C4E8-19A6C7AD93C8}"/>
              </a:ext>
            </a:extLst>
          </p:cNvPr>
          <p:cNvSpPr/>
          <p:nvPr/>
        </p:nvSpPr>
        <p:spPr>
          <a:xfrm>
            <a:off x="3505354" y="545140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76D33D-82D0-283D-E39B-E2ACD71238F0}"/>
              </a:ext>
            </a:extLst>
          </p:cNvPr>
          <p:cNvSpPr txBox="1"/>
          <p:nvPr/>
        </p:nvSpPr>
        <p:spPr>
          <a:xfrm>
            <a:off x="3727755" y="5390018"/>
            <a:ext cx="247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in </a:t>
            </a:r>
            <a:r>
              <a:rPr lang="en-US" dirty="0" err="1"/>
              <a:t>userNumbers</a:t>
            </a:r>
            <a:endParaRPr lang="en-US" dirty="0"/>
          </a:p>
        </p:txBody>
      </p:sp>
      <p:sp>
        <p:nvSpPr>
          <p:cNvPr id="39" name="Magnetic Disk 38">
            <a:extLst>
              <a:ext uri="{FF2B5EF4-FFF2-40B4-BE49-F238E27FC236}">
                <a16:creationId xmlns:a16="http://schemas.microsoft.com/office/drawing/2014/main" id="{3955CB6E-4C0A-8AE7-D86B-CD30944050D1}"/>
              </a:ext>
            </a:extLst>
          </p:cNvPr>
          <p:cNvSpPr/>
          <p:nvPr/>
        </p:nvSpPr>
        <p:spPr>
          <a:xfrm>
            <a:off x="5248404" y="503946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91E045-2F1B-C07C-D402-8581A812B111}"/>
              </a:ext>
            </a:extLst>
          </p:cNvPr>
          <p:cNvSpPr txBox="1"/>
          <p:nvPr/>
        </p:nvSpPr>
        <p:spPr>
          <a:xfrm>
            <a:off x="5470805" y="4978085"/>
            <a:ext cx="98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largest =</a:t>
            </a:r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36DF611B-7C56-A2E3-E499-BC56AD18347D}"/>
              </a:ext>
            </a:extLst>
          </p:cNvPr>
          <p:cNvSpPr/>
          <p:nvPr/>
        </p:nvSpPr>
        <p:spPr>
          <a:xfrm>
            <a:off x="4260286" y="505259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309C7E-E987-079E-2A0E-49E21749BBB5}"/>
              </a:ext>
            </a:extLst>
          </p:cNvPr>
          <p:cNvSpPr txBox="1"/>
          <p:nvPr/>
        </p:nvSpPr>
        <p:spPr>
          <a:xfrm>
            <a:off x="4482687" y="499121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=</a:t>
            </a:r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6501C5F-FE04-661C-9C32-74BDD415354F}"/>
              </a:ext>
            </a:extLst>
          </p:cNvPr>
          <p:cNvSpPr/>
          <p:nvPr/>
        </p:nvSpPr>
        <p:spPr>
          <a:xfrm>
            <a:off x="3041139" y="50683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800D92-FDFE-DC5C-0F97-CF9E9AD7DBA5}"/>
              </a:ext>
            </a:extLst>
          </p:cNvPr>
          <p:cNvSpPr txBox="1"/>
          <p:nvPr/>
        </p:nvSpPr>
        <p:spPr>
          <a:xfrm>
            <a:off x="3263540" y="5007008"/>
            <a:ext cx="889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=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330A8BCF-9CE6-E4AC-3A9D-1B830BC012AA}"/>
              </a:ext>
            </a:extLst>
          </p:cNvPr>
          <p:cNvSpPr/>
          <p:nvPr/>
        </p:nvSpPr>
        <p:spPr>
          <a:xfrm>
            <a:off x="6065973" y="63179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7346A8-9447-8A4E-5BB5-4EBE0192C70D}"/>
              </a:ext>
            </a:extLst>
          </p:cNvPr>
          <p:cNvSpPr txBox="1"/>
          <p:nvPr/>
        </p:nvSpPr>
        <p:spPr>
          <a:xfrm>
            <a:off x="6288374" y="6256607"/>
            <a:ext cx="177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largest = number</a:t>
            </a:r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4A61BC89-5FEB-5A9D-AA6F-5C988D3326E3}"/>
              </a:ext>
            </a:extLst>
          </p:cNvPr>
          <p:cNvSpPr/>
          <p:nvPr/>
        </p:nvSpPr>
        <p:spPr>
          <a:xfrm>
            <a:off x="3505354" y="602767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26843F-38B9-11F2-A626-953DC7FDFEE7}"/>
              </a:ext>
            </a:extLst>
          </p:cNvPr>
          <p:cNvSpPr txBox="1"/>
          <p:nvPr/>
        </p:nvSpPr>
        <p:spPr>
          <a:xfrm>
            <a:off x="3727755" y="5966287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+= number</a:t>
            </a:r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239E198B-6727-64C0-E367-E9D7649D03E6}"/>
              </a:ext>
            </a:extLst>
          </p:cNvPr>
          <p:cNvSpPr/>
          <p:nvPr/>
        </p:nvSpPr>
        <p:spPr>
          <a:xfrm>
            <a:off x="3505354" y="57339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F02F45-D1AE-872F-6B60-5C58E2A300C3}"/>
              </a:ext>
            </a:extLst>
          </p:cNvPr>
          <p:cNvSpPr txBox="1"/>
          <p:nvPr/>
        </p:nvSpPr>
        <p:spPr>
          <a:xfrm>
            <a:off x="3727755" y="5672532"/>
            <a:ext cx="98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Count++</a:t>
            </a:r>
          </a:p>
        </p:txBody>
      </p:sp>
      <p:sp>
        <p:nvSpPr>
          <p:cNvPr id="51" name="Decision 50">
            <a:extLst>
              <a:ext uri="{FF2B5EF4-FFF2-40B4-BE49-F238E27FC236}">
                <a16:creationId xmlns:a16="http://schemas.microsoft.com/office/drawing/2014/main" id="{D9B82D92-6BBD-27EF-04EE-CA79B3D7593E}"/>
              </a:ext>
            </a:extLst>
          </p:cNvPr>
          <p:cNvSpPr/>
          <p:nvPr/>
        </p:nvSpPr>
        <p:spPr>
          <a:xfrm>
            <a:off x="3267431" y="6323063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52" name="Magnetic Disk 51">
            <a:extLst>
              <a:ext uri="{FF2B5EF4-FFF2-40B4-BE49-F238E27FC236}">
                <a16:creationId xmlns:a16="http://schemas.microsoft.com/office/drawing/2014/main" id="{C4E133B2-CA61-8B85-09C1-010E31B4D1A3}"/>
              </a:ext>
            </a:extLst>
          </p:cNvPr>
          <p:cNvSpPr/>
          <p:nvPr/>
        </p:nvSpPr>
        <p:spPr>
          <a:xfrm>
            <a:off x="4037885" y="634903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245170-278D-44B3-CB21-ED5C6ADBAD25}"/>
              </a:ext>
            </a:extLst>
          </p:cNvPr>
          <p:cNvSpPr txBox="1"/>
          <p:nvPr/>
        </p:nvSpPr>
        <p:spPr>
          <a:xfrm>
            <a:off x="4260286" y="6287650"/>
            <a:ext cx="180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&gt; largest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6336EC-D3A7-208C-9F7F-CA6735A65B87}"/>
              </a:ext>
            </a:extLst>
          </p:cNvPr>
          <p:cNvSpPr/>
          <p:nvPr/>
        </p:nvSpPr>
        <p:spPr>
          <a:xfrm>
            <a:off x="9657204" y="4817875"/>
            <a:ext cx="1724172" cy="26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Display_Sum</a:t>
            </a:r>
            <a:r>
              <a:rPr lang="en-US" dirty="0"/>
              <a:t>()</a:t>
            </a:r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F9582D9B-FF0E-1601-4D62-DB9D8CE14AAB}"/>
              </a:ext>
            </a:extLst>
          </p:cNvPr>
          <p:cNvSpPr/>
          <p:nvPr/>
        </p:nvSpPr>
        <p:spPr>
          <a:xfrm rot="16200000">
            <a:off x="9412770" y="4862666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382BF6D-19BD-79AB-0639-72A883344712}"/>
              </a:ext>
            </a:extLst>
          </p:cNvPr>
          <p:cNvSpPr/>
          <p:nvPr/>
        </p:nvSpPr>
        <p:spPr>
          <a:xfrm>
            <a:off x="9657203" y="5152942"/>
            <a:ext cx="186307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Display_Average</a:t>
            </a:r>
            <a:r>
              <a:rPr lang="en-US" dirty="0"/>
              <a:t>()</a:t>
            </a:r>
          </a:p>
        </p:txBody>
      </p:sp>
      <p:sp>
        <p:nvSpPr>
          <p:cNvPr id="57" name="Magnetic Disk 56">
            <a:extLst>
              <a:ext uri="{FF2B5EF4-FFF2-40B4-BE49-F238E27FC236}">
                <a16:creationId xmlns:a16="http://schemas.microsoft.com/office/drawing/2014/main" id="{BF4A01C8-47CD-2F9B-7A60-EC5C28785CF0}"/>
              </a:ext>
            </a:extLst>
          </p:cNvPr>
          <p:cNvSpPr/>
          <p:nvPr/>
        </p:nvSpPr>
        <p:spPr>
          <a:xfrm rot="16200000">
            <a:off x="9412770" y="5197733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404C695-DEF2-0308-D34B-93A7EE5287E2}"/>
              </a:ext>
            </a:extLst>
          </p:cNvPr>
          <p:cNvSpPr/>
          <p:nvPr/>
        </p:nvSpPr>
        <p:spPr>
          <a:xfrm>
            <a:off x="9657203" y="5503028"/>
            <a:ext cx="1845257" cy="25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Display_Largest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94C8E69D-3DA6-898D-2A73-3DD15064FD00}"/>
              </a:ext>
            </a:extLst>
          </p:cNvPr>
          <p:cNvSpPr/>
          <p:nvPr/>
        </p:nvSpPr>
        <p:spPr>
          <a:xfrm rot="16200000">
            <a:off x="9412770" y="5547819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057BC8-CA08-28B5-69AB-BF4338D5C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990" y="0"/>
            <a:ext cx="3001126" cy="2915156"/>
          </a:xfrm>
          <a:prstGeom prst="rect">
            <a:avLst/>
          </a:prstGeom>
        </p:spPr>
      </p:pic>
      <p:sp>
        <p:nvSpPr>
          <p:cNvPr id="4" name="Magnetic Disk 3">
            <a:extLst>
              <a:ext uri="{FF2B5EF4-FFF2-40B4-BE49-F238E27FC236}">
                <a16:creationId xmlns:a16="http://schemas.microsoft.com/office/drawing/2014/main" id="{8CF45D70-5EBC-9829-DCA0-A4ECEC763534}"/>
              </a:ext>
            </a:extLst>
          </p:cNvPr>
          <p:cNvSpPr/>
          <p:nvPr/>
        </p:nvSpPr>
        <p:spPr>
          <a:xfrm>
            <a:off x="7291014" y="538830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B4C02D-8B0B-8602-2355-B32E98A95591}"/>
              </a:ext>
            </a:extLst>
          </p:cNvPr>
          <p:cNvSpPr txBox="1"/>
          <p:nvPr/>
        </p:nvSpPr>
        <p:spPr>
          <a:xfrm>
            <a:off x="7513415" y="5326919"/>
            <a:ext cx="1123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smallest =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029443-693F-9D72-8E6B-61DB8165D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8078" y="2838118"/>
            <a:ext cx="4273038" cy="82947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0960235-146B-D318-1090-53FF2B269410}"/>
              </a:ext>
            </a:extLst>
          </p:cNvPr>
          <p:cNvSpPr/>
          <p:nvPr/>
        </p:nvSpPr>
        <p:spPr>
          <a:xfrm>
            <a:off x="9657203" y="5961017"/>
            <a:ext cx="196695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Display_Smallest</a:t>
            </a:r>
            <a:r>
              <a:rPr lang="en-US" dirty="0"/>
              <a:t>()</a:t>
            </a: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95F35792-55C3-C81B-9F5B-9ABAB15D24A4}"/>
              </a:ext>
            </a:extLst>
          </p:cNvPr>
          <p:cNvSpPr/>
          <p:nvPr/>
        </p:nvSpPr>
        <p:spPr>
          <a:xfrm rot="16200000">
            <a:off x="9412770" y="6024266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BC5501-191E-DD29-130A-85F7DB8745C5}"/>
              </a:ext>
            </a:extLst>
          </p:cNvPr>
          <p:cNvSpPr/>
          <p:nvPr/>
        </p:nvSpPr>
        <p:spPr>
          <a:xfrm>
            <a:off x="9657203" y="6303688"/>
            <a:ext cx="1845257" cy="25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Display_Sort</a:t>
            </a:r>
            <a:r>
              <a:rPr lang="en-US" dirty="0"/>
              <a:t>()</a:t>
            </a:r>
          </a:p>
        </p:txBody>
      </p:sp>
      <p:sp>
        <p:nvSpPr>
          <p:cNvPr id="60" name="Magnetic Disk 59">
            <a:extLst>
              <a:ext uri="{FF2B5EF4-FFF2-40B4-BE49-F238E27FC236}">
                <a16:creationId xmlns:a16="http://schemas.microsoft.com/office/drawing/2014/main" id="{24EC5DED-84AA-84F3-318A-75C4A6A5255C}"/>
              </a:ext>
            </a:extLst>
          </p:cNvPr>
          <p:cNvSpPr/>
          <p:nvPr/>
        </p:nvSpPr>
        <p:spPr>
          <a:xfrm rot="16200000">
            <a:off x="9412770" y="6348479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48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3528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0AA03-5793-3A92-9488-0D656AFB4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3" y="60311"/>
            <a:ext cx="4215336" cy="184850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F811FA-6511-F064-775B-13E2FC18E27C}"/>
              </a:ext>
            </a:extLst>
          </p:cNvPr>
          <p:cNvSpPr/>
          <p:nvPr/>
        </p:nvSpPr>
        <p:spPr>
          <a:xfrm>
            <a:off x="129860" y="6403203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Get_user_number</a:t>
            </a:r>
            <a:r>
              <a:rPr lang="en-US" dirty="0"/>
              <a:t>()</a:t>
            </a:r>
          </a:p>
        </p:txBody>
      </p:sp>
      <p:sp>
        <p:nvSpPr>
          <p:cNvPr id="11" name="Magnetic Disk 10">
            <a:extLst>
              <a:ext uri="{FF2B5EF4-FFF2-40B4-BE49-F238E27FC236}">
                <a16:creationId xmlns:a16="http://schemas.microsoft.com/office/drawing/2014/main" id="{A0E2F4F4-61E4-8D04-258A-3F3C54720A23}"/>
              </a:ext>
            </a:extLst>
          </p:cNvPr>
          <p:cNvSpPr/>
          <p:nvPr/>
        </p:nvSpPr>
        <p:spPr>
          <a:xfrm rot="5595791">
            <a:off x="2337085" y="641649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57FA6F56-9548-D4C9-8B2F-0C386DCCDDDF}"/>
              </a:ext>
            </a:extLst>
          </p:cNvPr>
          <p:cNvSpPr/>
          <p:nvPr/>
        </p:nvSpPr>
        <p:spPr>
          <a:xfrm>
            <a:off x="3038356" y="269877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[]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79DF7C-2BEE-FC33-3ED7-2D9A68C6F359}"/>
              </a:ext>
            </a:extLst>
          </p:cNvPr>
          <p:cNvSpPr txBox="1"/>
          <p:nvPr/>
        </p:nvSpPr>
        <p:spPr>
          <a:xfrm>
            <a:off x="3260757" y="2637392"/>
            <a:ext cx="246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userNumbers</a:t>
            </a:r>
            <a:r>
              <a:rPr lang="en-US" dirty="0"/>
              <a:t>&lt;?&gt; = new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6336EC-D3A7-208C-9F7F-CA6735A65B87}"/>
              </a:ext>
            </a:extLst>
          </p:cNvPr>
          <p:cNvSpPr/>
          <p:nvPr/>
        </p:nvSpPr>
        <p:spPr>
          <a:xfrm>
            <a:off x="9657204" y="4817875"/>
            <a:ext cx="1724172" cy="26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Display_Sum</a:t>
            </a:r>
            <a:r>
              <a:rPr lang="en-US" dirty="0"/>
              <a:t>()</a:t>
            </a:r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F9582D9B-FF0E-1601-4D62-DB9D8CE14AAB}"/>
              </a:ext>
            </a:extLst>
          </p:cNvPr>
          <p:cNvSpPr/>
          <p:nvPr/>
        </p:nvSpPr>
        <p:spPr>
          <a:xfrm rot="16200000">
            <a:off x="9412770" y="4862666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382BF6D-19BD-79AB-0639-72A883344712}"/>
              </a:ext>
            </a:extLst>
          </p:cNvPr>
          <p:cNvSpPr/>
          <p:nvPr/>
        </p:nvSpPr>
        <p:spPr>
          <a:xfrm>
            <a:off x="9657203" y="5152942"/>
            <a:ext cx="186307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Display_Average</a:t>
            </a:r>
            <a:r>
              <a:rPr lang="en-US" dirty="0"/>
              <a:t>()</a:t>
            </a:r>
          </a:p>
        </p:txBody>
      </p:sp>
      <p:sp>
        <p:nvSpPr>
          <p:cNvPr id="57" name="Magnetic Disk 56">
            <a:extLst>
              <a:ext uri="{FF2B5EF4-FFF2-40B4-BE49-F238E27FC236}">
                <a16:creationId xmlns:a16="http://schemas.microsoft.com/office/drawing/2014/main" id="{BF4A01C8-47CD-2F9B-7A60-EC5C28785CF0}"/>
              </a:ext>
            </a:extLst>
          </p:cNvPr>
          <p:cNvSpPr/>
          <p:nvPr/>
        </p:nvSpPr>
        <p:spPr>
          <a:xfrm rot="16200000">
            <a:off x="9412770" y="5197733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404C695-DEF2-0308-D34B-93A7EE5287E2}"/>
              </a:ext>
            </a:extLst>
          </p:cNvPr>
          <p:cNvSpPr/>
          <p:nvPr/>
        </p:nvSpPr>
        <p:spPr>
          <a:xfrm>
            <a:off x="9657203" y="5503028"/>
            <a:ext cx="1845257" cy="25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Display_Largest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94C8E69D-3DA6-898D-2A73-3DD15064FD00}"/>
              </a:ext>
            </a:extLst>
          </p:cNvPr>
          <p:cNvSpPr/>
          <p:nvPr/>
        </p:nvSpPr>
        <p:spPr>
          <a:xfrm rot="16200000">
            <a:off x="9412770" y="5547819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057BC8-CA08-28B5-69AB-BF4338D5C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990" y="0"/>
            <a:ext cx="3001126" cy="29151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029443-693F-9D72-8E6B-61DB8165D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8078" y="2838118"/>
            <a:ext cx="4273038" cy="82947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0960235-146B-D318-1090-53FF2B269410}"/>
              </a:ext>
            </a:extLst>
          </p:cNvPr>
          <p:cNvSpPr/>
          <p:nvPr/>
        </p:nvSpPr>
        <p:spPr>
          <a:xfrm>
            <a:off x="9657203" y="5961017"/>
            <a:ext cx="196695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Display_Smallest</a:t>
            </a:r>
            <a:r>
              <a:rPr lang="en-US" dirty="0"/>
              <a:t>()</a:t>
            </a: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95F35792-55C3-C81B-9F5B-9ABAB15D24A4}"/>
              </a:ext>
            </a:extLst>
          </p:cNvPr>
          <p:cNvSpPr/>
          <p:nvPr/>
        </p:nvSpPr>
        <p:spPr>
          <a:xfrm rot="16200000">
            <a:off x="9412770" y="6024266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BC5501-191E-DD29-130A-85F7DB8745C5}"/>
              </a:ext>
            </a:extLst>
          </p:cNvPr>
          <p:cNvSpPr/>
          <p:nvPr/>
        </p:nvSpPr>
        <p:spPr>
          <a:xfrm>
            <a:off x="9657203" y="6303688"/>
            <a:ext cx="1845257" cy="25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Display_Sort</a:t>
            </a:r>
            <a:r>
              <a:rPr lang="en-US" dirty="0"/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62DE27-9FB2-DD0E-8D46-6BC3DABE01B2}"/>
              </a:ext>
            </a:extLst>
          </p:cNvPr>
          <p:cNvSpPr/>
          <p:nvPr/>
        </p:nvSpPr>
        <p:spPr>
          <a:xfrm>
            <a:off x="187522" y="3029754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getUserList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91DE3F62-F8A6-DC04-28F0-9FDE87554CEB}"/>
              </a:ext>
            </a:extLst>
          </p:cNvPr>
          <p:cNvSpPr/>
          <p:nvPr/>
        </p:nvSpPr>
        <p:spPr>
          <a:xfrm rot="5595791">
            <a:off x="2437271" y="30281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Magnetic Disk 61">
            <a:extLst>
              <a:ext uri="{FF2B5EF4-FFF2-40B4-BE49-F238E27FC236}">
                <a16:creationId xmlns:a16="http://schemas.microsoft.com/office/drawing/2014/main" id="{18AB583F-36F5-8A25-FF66-8A67625EE4F9}"/>
              </a:ext>
            </a:extLst>
          </p:cNvPr>
          <p:cNvSpPr/>
          <p:nvPr/>
        </p:nvSpPr>
        <p:spPr>
          <a:xfrm rot="16200000">
            <a:off x="-24009" y="3074083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8A99304-567B-91BD-FC37-9C67100C2F12}"/>
              </a:ext>
            </a:extLst>
          </p:cNvPr>
          <p:cNvSpPr/>
          <p:nvPr/>
        </p:nvSpPr>
        <p:spPr>
          <a:xfrm>
            <a:off x="5014391" y="5256177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DetermineSum</a:t>
            </a:r>
            <a:r>
              <a:rPr lang="en-US" dirty="0"/>
              <a:t>()</a:t>
            </a:r>
          </a:p>
        </p:txBody>
      </p:sp>
      <p:sp>
        <p:nvSpPr>
          <p:cNvPr id="64" name="Magnetic Disk 63">
            <a:extLst>
              <a:ext uri="{FF2B5EF4-FFF2-40B4-BE49-F238E27FC236}">
                <a16:creationId xmlns:a16="http://schemas.microsoft.com/office/drawing/2014/main" id="{7E870C16-20E2-EF4A-0332-F2DF56D933A3}"/>
              </a:ext>
            </a:extLst>
          </p:cNvPr>
          <p:cNvSpPr/>
          <p:nvPr/>
        </p:nvSpPr>
        <p:spPr>
          <a:xfrm rot="5595791">
            <a:off x="7264140" y="52545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CE063198-A8F7-BAF4-AFD4-079EA2CB8E5E}"/>
              </a:ext>
            </a:extLst>
          </p:cNvPr>
          <p:cNvSpPr/>
          <p:nvPr/>
        </p:nvSpPr>
        <p:spPr>
          <a:xfrm rot="16200000">
            <a:off x="4802860" y="5300506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016DF992-8EA4-F9CB-84D4-51BE573F03F0}"/>
              </a:ext>
            </a:extLst>
          </p:cNvPr>
          <p:cNvCxnSpPr>
            <a:cxnSpLocks/>
            <a:stCxn id="62" idx="2"/>
            <a:endCxn id="10" idx="1"/>
          </p:cNvCxnSpPr>
          <p:nvPr/>
        </p:nvCxnSpPr>
        <p:spPr>
          <a:xfrm rot="16200000" flipH="1">
            <a:off x="-1510483" y="4900019"/>
            <a:ext cx="3254749" cy="2593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03E38F2C-FED5-810C-A94F-6D39C29F6943}"/>
              </a:ext>
            </a:extLst>
          </p:cNvPr>
          <p:cNvCxnSpPr>
            <a:cxnSpLocks/>
            <a:stCxn id="61" idx="2"/>
            <a:endCxn id="17" idx="2"/>
          </p:cNvCxnSpPr>
          <p:nvPr/>
        </p:nvCxnSpPr>
        <p:spPr>
          <a:xfrm rot="5400000" flipH="1" flipV="1">
            <a:off x="2704608" y="2703813"/>
            <a:ext cx="201625" cy="46587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6AF679A-38C2-1B90-0B88-887F86572619}"/>
              </a:ext>
            </a:extLst>
          </p:cNvPr>
          <p:cNvSpPr/>
          <p:nvPr/>
        </p:nvSpPr>
        <p:spPr>
          <a:xfrm>
            <a:off x="5049598" y="5614450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DetermineAverage</a:t>
            </a:r>
            <a:r>
              <a:rPr lang="en-US" dirty="0"/>
              <a:t>()</a:t>
            </a:r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F056AF18-A962-E36D-DC6A-A641C7D1E751}"/>
              </a:ext>
            </a:extLst>
          </p:cNvPr>
          <p:cNvSpPr/>
          <p:nvPr/>
        </p:nvSpPr>
        <p:spPr>
          <a:xfrm rot="5595791">
            <a:off x="7299347" y="56128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Magnetic Disk 76">
            <a:extLst>
              <a:ext uri="{FF2B5EF4-FFF2-40B4-BE49-F238E27FC236}">
                <a16:creationId xmlns:a16="http://schemas.microsoft.com/office/drawing/2014/main" id="{FD5F6FA5-93D4-5C1F-EB87-AEFC142017E4}"/>
              </a:ext>
            </a:extLst>
          </p:cNvPr>
          <p:cNvSpPr/>
          <p:nvPr/>
        </p:nvSpPr>
        <p:spPr>
          <a:xfrm rot="16200000">
            <a:off x="4838067" y="5658779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agnetic Disk 83">
            <a:extLst>
              <a:ext uri="{FF2B5EF4-FFF2-40B4-BE49-F238E27FC236}">
                <a16:creationId xmlns:a16="http://schemas.microsoft.com/office/drawing/2014/main" id="{C791A9A0-2514-DB88-8BA3-21C8510BB3EE}"/>
              </a:ext>
            </a:extLst>
          </p:cNvPr>
          <p:cNvSpPr/>
          <p:nvPr/>
        </p:nvSpPr>
        <p:spPr>
          <a:xfrm>
            <a:off x="3048988" y="33382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E334184-3D05-2FB3-F3F9-C3BC6D62AF33}"/>
              </a:ext>
            </a:extLst>
          </p:cNvPr>
          <p:cNvSpPr txBox="1"/>
          <p:nvPr/>
        </p:nvSpPr>
        <p:spPr>
          <a:xfrm>
            <a:off x="3271389" y="3276845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userNumberSum</a:t>
            </a:r>
            <a:r>
              <a:rPr lang="en-US" dirty="0"/>
              <a:t> =</a:t>
            </a:r>
          </a:p>
        </p:txBody>
      </p:sp>
      <p:sp>
        <p:nvSpPr>
          <p:cNvPr id="86" name="Magnetic Disk 85">
            <a:extLst>
              <a:ext uri="{FF2B5EF4-FFF2-40B4-BE49-F238E27FC236}">
                <a16:creationId xmlns:a16="http://schemas.microsoft.com/office/drawing/2014/main" id="{BC29755D-41BC-2BBB-2E01-D6D45995E46E}"/>
              </a:ext>
            </a:extLst>
          </p:cNvPr>
          <p:cNvSpPr/>
          <p:nvPr/>
        </p:nvSpPr>
        <p:spPr>
          <a:xfrm>
            <a:off x="3048988" y="365452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8F6DE5-32AB-F24F-23E3-01D784F711C4}"/>
              </a:ext>
            </a:extLst>
          </p:cNvPr>
          <p:cNvSpPr txBox="1"/>
          <p:nvPr/>
        </p:nvSpPr>
        <p:spPr>
          <a:xfrm>
            <a:off x="3271389" y="3593138"/>
            <a:ext cx="228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userAverageNumber</a:t>
            </a:r>
            <a:r>
              <a:rPr lang="en-US" dirty="0"/>
              <a:t> =</a:t>
            </a:r>
          </a:p>
        </p:txBody>
      </p:sp>
      <p:sp>
        <p:nvSpPr>
          <p:cNvPr id="88" name="Magnetic Disk 87">
            <a:extLst>
              <a:ext uri="{FF2B5EF4-FFF2-40B4-BE49-F238E27FC236}">
                <a16:creationId xmlns:a16="http://schemas.microsoft.com/office/drawing/2014/main" id="{666FA37A-16C3-7F96-C80F-3BD2E1BD93E7}"/>
              </a:ext>
            </a:extLst>
          </p:cNvPr>
          <p:cNvSpPr/>
          <p:nvPr/>
        </p:nvSpPr>
        <p:spPr>
          <a:xfrm>
            <a:off x="3048988" y="39902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30DD769-2878-D0AF-F930-F5E18058899B}"/>
              </a:ext>
            </a:extLst>
          </p:cNvPr>
          <p:cNvSpPr txBox="1"/>
          <p:nvPr/>
        </p:nvSpPr>
        <p:spPr>
          <a:xfrm>
            <a:off x="3271389" y="3928842"/>
            <a:ext cx="220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userLargestNumber</a:t>
            </a:r>
            <a:r>
              <a:rPr lang="en-US" dirty="0"/>
              <a:t> =</a:t>
            </a:r>
          </a:p>
        </p:txBody>
      </p:sp>
      <p:sp>
        <p:nvSpPr>
          <p:cNvPr id="92" name="Magnetic Disk 91">
            <a:extLst>
              <a:ext uri="{FF2B5EF4-FFF2-40B4-BE49-F238E27FC236}">
                <a16:creationId xmlns:a16="http://schemas.microsoft.com/office/drawing/2014/main" id="{A27E161D-3DC5-E696-54DF-42CC59F62A3B}"/>
              </a:ext>
            </a:extLst>
          </p:cNvPr>
          <p:cNvSpPr/>
          <p:nvPr/>
        </p:nvSpPr>
        <p:spPr>
          <a:xfrm>
            <a:off x="3048988" y="4338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1B0042C-58B4-69DF-1E85-5D1C389E57EB}"/>
              </a:ext>
            </a:extLst>
          </p:cNvPr>
          <p:cNvSpPr txBox="1"/>
          <p:nvPr/>
        </p:nvSpPr>
        <p:spPr>
          <a:xfrm>
            <a:off x="3271389" y="4277308"/>
            <a:ext cx="231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userSmallestNumber</a:t>
            </a:r>
            <a:r>
              <a:rPr lang="en-US" dirty="0"/>
              <a:t> =</a:t>
            </a:r>
          </a:p>
        </p:txBody>
      </p:sp>
      <p:sp>
        <p:nvSpPr>
          <p:cNvPr id="94" name="Magnetic Disk 93">
            <a:extLst>
              <a:ext uri="{FF2B5EF4-FFF2-40B4-BE49-F238E27FC236}">
                <a16:creationId xmlns:a16="http://schemas.microsoft.com/office/drawing/2014/main" id="{D0F8EE4B-6990-2A42-3E22-3BDEB72D7C62}"/>
              </a:ext>
            </a:extLst>
          </p:cNvPr>
          <p:cNvSpPr/>
          <p:nvPr/>
        </p:nvSpPr>
        <p:spPr>
          <a:xfrm>
            <a:off x="3048988" y="301182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C2CF47-D087-23CC-5052-797AB34DB181}"/>
              </a:ext>
            </a:extLst>
          </p:cNvPr>
          <p:cNvSpPr txBox="1"/>
          <p:nvPr/>
        </p:nvSpPr>
        <p:spPr>
          <a:xfrm>
            <a:off x="3271389" y="2950437"/>
            <a:ext cx="20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userNumberCount</a:t>
            </a:r>
            <a:r>
              <a:rPr lang="en-US" dirty="0"/>
              <a:t> =</a:t>
            </a:r>
          </a:p>
        </p:txBody>
      </p:sp>
      <p:sp>
        <p:nvSpPr>
          <p:cNvPr id="96" name="Magnetic Disk 95">
            <a:extLst>
              <a:ext uri="{FF2B5EF4-FFF2-40B4-BE49-F238E27FC236}">
                <a16:creationId xmlns:a16="http://schemas.microsoft.com/office/drawing/2014/main" id="{16D05CF0-3A44-1DDD-A939-3A13921AE41D}"/>
              </a:ext>
            </a:extLst>
          </p:cNvPr>
          <p:cNvSpPr/>
          <p:nvPr/>
        </p:nvSpPr>
        <p:spPr>
          <a:xfrm rot="16200000">
            <a:off x="9412770" y="6348018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1937435-8B99-7517-41CA-A2B16910D52D}"/>
              </a:ext>
            </a:extLst>
          </p:cNvPr>
          <p:cNvSpPr/>
          <p:nvPr/>
        </p:nvSpPr>
        <p:spPr>
          <a:xfrm>
            <a:off x="5046688" y="6010617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DetermineLargest</a:t>
            </a:r>
            <a:r>
              <a:rPr lang="en-US" dirty="0"/>
              <a:t>()</a:t>
            </a:r>
          </a:p>
        </p:txBody>
      </p:sp>
      <p:sp>
        <p:nvSpPr>
          <p:cNvPr id="98" name="Magnetic Disk 97">
            <a:extLst>
              <a:ext uri="{FF2B5EF4-FFF2-40B4-BE49-F238E27FC236}">
                <a16:creationId xmlns:a16="http://schemas.microsoft.com/office/drawing/2014/main" id="{FC1C9935-2138-473E-1E35-DDA24002710C}"/>
              </a:ext>
            </a:extLst>
          </p:cNvPr>
          <p:cNvSpPr/>
          <p:nvPr/>
        </p:nvSpPr>
        <p:spPr>
          <a:xfrm rot="5595791">
            <a:off x="7296437" y="60089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Magnetic Disk 98">
            <a:extLst>
              <a:ext uri="{FF2B5EF4-FFF2-40B4-BE49-F238E27FC236}">
                <a16:creationId xmlns:a16="http://schemas.microsoft.com/office/drawing/2014/main" id="{4E55AE9C-A47F-683E-0A6D-621EAB496F30}"/>
              </a:ext>
            </a:extLst>
          </p:cNvPr>
          <p:cNvSpPr/>
          <p:nvPr/>
        </p:nvSpPr>
        <p:spPr>
          <a:xfrm rot="16200000">
            <a:off x="4835157" y="6054946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313B4CD-1298-7979-19A7-79B951E48704}"/>
              </a:ext>
            </a:extLst>
          </p:cNvPr>
          <p:cNvSpPr/>
          <p:nvPr/>
        </p:nvSpPr>
        <p:spPr>
          <a:xfrm>
            <a:off x="5049598" y="635245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DetermineSmallest</a:t>
            </a:r>
            <a:r>
              <a:rPr lang="en-US" dirty="0"/>
              <a:t>()</a:t>
            </a:r>
          </a:p>
        </p:txBody>
      </p:sp>
      <p:sp>
        <p:nvSpPr>
          <p:cNvPr id="101" name="Magnetic Disk 100">
            <a:extLst>
              <a:ext uri="{FF2B5EF4-FFF2-40B4-BE49-F238E27FC236}">
                <a16:creationId xmlns:a16="http://schemas.microsoft.com/office/drawing/2014/main" id="{D4C611A7-D209-572F-3C2D-B5F7A25CDDD8}"/>
              </a:ext>
            </a:extLst>
          </p:cNvPr>
          <p:cNvSpPr/>
          <p:nvPr/>
        </p:nvSpPr>
        <p:spPr>
          <a:xfrm rot="5595791">
            <a:off x="7299347" y="63508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Magnetic Disk 101">
            <a:extLst>
              <a:ext uri="{FF2B5EF4-FFF2-40B4-BE49-F238E27FC236}">
                <a16:creationId xmlns:a16="http://schemas.microsoft.com/office/drawing/2014/main" id="{30FDA38D-5F46-F8B9-E94F-D1B77604A45A}"/>
              </a:ext>
            </a:extLst>
          </p:cNvPr>
          <p:cNvSpPr/>
          <p:nvPr/>
        </p:nvSpPr>
        <p:spPr>
          <a:xfrm rot="16200000">
            <a:off x="4838067" y="6396785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agnetic Disk 102">
            <a:extLst>
              <a:ext uri="{FF2B5EF4-FFF2-40B4-BE49-F238E27FC236}">
                <a16:creationId xmlns:a16="http://schemas.microsoft.com/office/drawing/2014/main" id="{07B8C028-F6CE-062E-9A56-9DA590E0D8A3}"/>
              </a:ext>
            </a:extLst>
          </p:cNvPr>
          <p:cNvSpPr/>
          <p:nvPr/>
        </p:nvSpPr>
        <p:spPr>
          <a:xfrm>
            <a:off x="1036136" y="368091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104" name="Decision 103">
            <a:extLst>
              <a:ext uri="{FF2B5EF4-FFF2-40B4-BE49-F238E27FC236}">
                <a16:creationId xmlns:a16="http://schemas.microsoft.com/office/drawing/2014/main" id="{11C8B885-6C89-22B6-1262-7162416C8B69}"/>
              </a:ext>
            </a:extLst>
          </p:cNvPr>
          <p:cNvSpPr/>
          <p:nvPr/>
        </p:nvSpPr>
        <p:spPr>
          <a:xfrm>
            <a:off x="364820" y="3348184"/>
            <a:ext cx="651930" cy="317752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05" name="Magnetic Disk 104">
            <a:extLst>
              <a:ext uri="{FF2B5EF4-FFF2-40B4-BE49-F238E27FC236}">
                <a16:creationId xmlns:a16="http://schemas.microsoft.com/office/drawing/2014/main" id="{DD581542-5B8A-C53B-E35B-14D566C560EF}"/>
              </a:ext>
            </a:extLst>
          </p:cNvPr>
          <p:cNvSpPr/>
          <p:nvPr/>
        </p:nvSpPr>
        <p:spPr>
          <a:xfrm>
            <a:off x="1031613" y="336173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6" name="Magnetic Disk 105">
            <a:extLst>
              <a:ext uri="{FF2B5EF4-FFF2-40B4-BE49-F238E27FC236}">
                <a16:creationId xmlns:a16="http://schemas.microsoft.com/office/drawing/2014/main" id="{5BC4E40E-8433-3701-2567-1D15BB409EB0}"/>
              </a:ext>
            </a:extLst>
          </p:cNvPr>
          <p:cNvSpPr/>
          <p:nvPr/>
        </p:nvSpPr>
        <p:spPr>
          <a:xfrm>
            <a:off x="1590930" y="4978610"/>
            <a:ext cx="255861" cy="27432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[]</a:t>
            </a:r>
          </a:p>
        </p:txBody>
      </p:sp>
      <p:sp>
        <p:nvSpPr>
          <p:cNvPr id="107" name="Decision 106">
            <a:extLst>
              <a:ext uri="{FF2B5EF4-FFF2-40B4-BE49-F238E27FC236}">
                <a16:creationId xmlns:a16="http://schemas.microsoft.com/office/drawing/2014/main" id="{D80A24D6-11D0-D8D6-3779-511B5F72AF56}"/>
              </a:ext>
            </a:extLst>
          </p:cNvPr>
          <p:cNvSpPr/>
          <p:nvPr/>
        </p:nvSpPr>
        <p:spPr>
          <a:xfrm>
            <a:off x="820476" y="3980422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108" name="Magnetic Disk 107">
            <a:extLst>
              <a:ext uri="{FF2B5EF4-FFF2-40B4-BE49-F238E27FC236}">
                <a16:creationId xmlns:a16="http://schemas.microsoft.com/office/drawing/2014/main" id="{D1624C95-AB1D-10B4-0A08-0A8B70F21061}"/>
              </a:ext>
            </a:extLst>
          </p:cNvPr>
          <p:cNvSpPr/>
          <p:nvPr/>
        </p:nvSpPr>
        <p:spPr>
          <a:xfrm>
            <a:off x="1590930" y="400639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9" name="Magnetic Disk 108">
            <a:extLst>
              <a:ext uri="{FF2B5EF4-FFF2-40B4-BE49-F238E27FC236}">
                <a16:creationId xmlns:a16="http://schemas.microsoft.com/office/drawing/2014/main" id="{1D86DDDF-B8D0-3204-3D96-6E1FCAE85920}"/>
              </a:ext>
            </a:extLst>
          </p:cNvPr>
          <p:cNvSpPr/>
          <p:nvPr/>
        </p:nvSpPr>
        <p:spPr>
          <a:xfrm>
            <a:off x="1590930" y="43192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0" name="Decision 109">
            <a:extLst>
              <a:ext uri="{FF2B5EF4-FFF2-40B4-BE49-F238E27FC236}">
                <a16:creationId xmlns:a16="http://schemas.microsoft.com/office/drawing/2014/main" id="{100ECB5E-E93D-F96B-100F-25C3F1C9DF79}"/>
              </a:ext>
            </a:extLst>
          </p:cNvPr>
          <p:cNvSpPr/>
          <p:nvPr/>
        </p:nvSpPr>
        <p:spPr>
          <a:xfrm>
            <a:off x="820476" y="4609097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111" name="Magnetic Disk 110">
            <a:extLst>
              <a:ext uri="{FF2B5EF4-FFF2-40B4-BE49-F238E27FC236}">
                <a16:creationId xmlns:a16="http://schemas.microsoft.com/office/drawing/2014/main" id="{E80A8FB2-C902-F41F-1CA5-B0A86B36C788}"/>
              </a:ext>
            </a:extLst>
          </p:cNvPr>
          <p:cNvSpPr/>
          <p:nvPr/>
        </p:nvSpPr>
        <p:spPr>
          <a:xfrm>
            <a:off x="1590930" y="46350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41070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D8FC-F231-E7DD-DEE8-FCB61F02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Activity - C# Prep 5: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F92B3-395A-FDCA-E395-269A64FD8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603375"/>
          </a:xfrm>
        </p:spPr>
        <p:txBody>
          <a:bodyPr/>
          <a:lstStyle/>
          <a:p>
            <a:r>
              <a:rPr lang="en-US" b="1" dirty="0"/>
              <a:t>Functions</a:t>
            </a:r>
          </a:p>
          <a:p>
            <a:r>
              <a:rPr lang="en-US" b="1" dirty="0"/>
              <a:t>Functions vs Methods</a:t>
            </a:r>
          </a:p>
          <a:p>
            <a:r>
              <a:rPr lang="en-US" b="1" dirty="0"/>
              <a:t>Variable Scope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4FAEAA-0808-7092-934A-3E09CD47B043}"/>
              </a:ext>
            </a:extLst>
          </p:cNvPr>
          <p:cNvSpPr txBox="1"/>
          <p:nvPr/>
        </p:nvSpPr>
        <p:spPr>
          <a:xfrm>
            <a:off x="2088" y="-25509"/>
            <a:ext cx="8114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https://byui-cse.github.io/cse210-course-2023/unit01/csharp-5.html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323513-9EB7-5376-C690-07F475610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0" y="1482682"/>
            <a:ext cx="6273800" cy="161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85647F-A2D1-D27A-75F7-AEE3173C2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77" y="3715271"/>
            <a:ext cx="3937000" cy="300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349433-E1FC-20B8-5BB4-3B1A4D9E3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9477" y="3715271"/>
            <a:ext cx="4356100" cy="2959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420C94-27F4-17CD-E973-24464F17E3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9600" y="3251200"/>
            <a:ext cx="39624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10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FADA-908C-79D9-536A-B873407C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Activity - C# Prep 5: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F428-7FC2-8156-A8ED-F55AA9EAEE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Functions</a:t>
            </a:r>
          </a:p>
          <a:p>
            <a:r>
              <a:rPr lang="en-US" b="1" dirty="0"/>
              <a:t>Functions vs Methods</a:t>
            </a:r>
          </a:p>
          <a:p>
            <a:pPr lvl="1"/>
            <a:r>
              <a:rPr lang="en-US" b="1" dirty="0"/>
              <a:t>Member functions (methods)</a:t>
            </a:r>
          </a:p>
          <a:p>
            <a:pPr lvl="1"/>
            <a:r>
              <a:rPr lang="en-US" b="1" dirty="0"/>
              <a:t>Standalone (static)</a:t>
            </a:r>
          </a:p>
          <a:p>
            <a:r>
              <a:rPr lang="en-US" b="1" dirty="0"/>
              <a:t>Variable Scope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042E9-7FDF-FC7D-F701-33EB6915C5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00ECA-6F92-F37C-85CA-C5F4F6805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0" y="3327400"/>
            <a:ext cx="75946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6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2CEB-E839-C14E-23CD-3941C31E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CA861-5EE2-9CDD-1709-BB1B5B59F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W02 Prove: Developer—C# Programming Parts 3–5</a:t>
            </a:r>
          </a:p>
          <a:p>
            <a:r>
              <a:rPr lang="en-US" b="1" dirty="0"/>
              <a:t>W02 Prove: Articulate—Version Control </a:t>
            </a:r>
            <a:br>
              <a:rPr lang="en-US" b="1" dirty="0"/>
            </a:br>
            <a:r>
              <a:rPr lang="en-US" b="1" dirty="0"/>
              <a:t> 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71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FF15-FC56-29A4-BD77-B8669272B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Instructions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84262-1FA5-9097-836D-F0A6AF83BF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For this assignment, write a C# program that has several simple functions:</a:t>
            </a:r>
          </a:p>
          <a:p>
            <a:pPr lvl="1"/>
            <a:r>
              <a:rPr lang="en-US" b="1" dirty="0" err="1"/>
              <a:t>DisplayWelcome</a:t>
            </a:r>
            <a:r>
              <a:rPr lang="en-US" dirty="0"/>
              <a:t> - Displays the message, "Welcome to the Program!"</a:t>
            </a:r>
          </a:p>
          <a:p>
            <a:pPr lvl="1"/>
            <a:r>
              <a:rPr lang="en-US" b="1" dirty="0" err="1"/>
              <a:t>PromptUserName</a:t>
            </a:r>
            <a:r>
              <a:rPr lang="en-US" dirty="0"/>
              <a:t> - Asks for and returns the user's name (as a string)</a:t>
            </a:r>
          </a:p>
          <a:p>
            <a:pPr lvl="1"/>
            <a:r>
              <a:rPr lang="en-US" b="1" dirty="0" err="1"/>
              <a:t>PromptUserNumber</a:t>
            </a:r>
            <a:r>
              <a:rPr lang="en-US" dirty="0"/>
              <a:t> - Asks for and returns the user's favorite number (as an integer)</a:t>
            </a:r>
          </a:p>
          <a:p>
            <a:pPr lvl="1"/>
            <a:r>
              <a:rPr lang="en-US" b="1" dirty="0" err="1"/>
              <a:t>SquareNumber</a:t>
            </a:r>
            <a:r>
              <a:rPr lang="en-US" dirty="0"/>
              <a:t> - Accepts an integer as a parameter and returns that number squared (as an integer)</a:t>
            </a:r>
          </a:p>
          <a:p>
            <a:pPr lvl="1"/>
            <a:r>
              <a:rPr lang="en-US" b="1" dirty="0" err="1"/>
              <a:t>DisplayResult</a:t>
            </a:r>
            <a:r>
              <a:rPr lang="en-US" dirty="0"/>
              <a:t> - Accepts the user's name and the squared number and displays them.</a:t>
            </a:r>
          </a:p>
          <a:p>
            <a:r>
              <a:rPr lang="en-US" dirty="0"/>
              <a:t>Your Main function should then call each of these functions saving the return values and passing data to them as necessary.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C25AD-AF95-EC84-E898-F4218184C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246943"/>
            <a:ext cx="51308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27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372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FA356D-B194-A8CE-4FFB-9A1A9B123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1" y="44325"/>
            <a:ext cx="5378537" cy="18147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5BC022-C20C-65EF-4C99-CF474AF00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389" y="157974"/>
            <a:ext cx="5130800" cy="1587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31F13B-3C58-0A99-BB11-0DC95B58CE47}"/>
              </a:ext>
            </a:extLst>
          </p:cNvPr>
          <p:cNvSpPr/>
          <p:nvPr/>
        </p:nvSpPr>
        <p:spPr>
          <a:xfrm>
            <a:off x="43513" y="356349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PromptUserName</a:t>
            </a:r>
            <a:r>
              <a:rPr lang="en-US" dirty="0"/>
              <a:t>()</a:t>
            </a:r>
          </a:p>
        </p:txBody>
      </p:sp>
      <p:sp>
        <p:nvSpPr>
          <p:cNvPr id="9" name="Magnetic Disk 8">
            <a:extLst>
              <a:ext uri="{FF2B5EF4-FFF2-40B4-BE49-F238E27FC236}">
                <a16:creationId xmlns:a16="http://schemas.microsoft.com/office/drawing/2014/main" id="{B284971E-B24C-6D51-B7F3-1F556F24C653}"/>
              </a:ext>
            </a:extLst>
          </p:cNvPr>
          <p:cNvSpPr/>
          <p:nvPr/>
        </p:nvSpPr>
        <p:spPr>
          <a:xfrm rot="5595791">
            <a:off x="2293262" y="356186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412385-FB9C-876F-C3BA-1F3D9853109E}"/>
              </a:ext>
            </a:extLst>
          </p:cNvPr>
          <p:cNvSpPr txBox="1"/>
          <p:nvPr/>
        </p:nvSpPr>
        <p:spPr>
          <a:xfrm>
            <a:off x="2198329" y="3735304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7C9D9-A600-5923-87AB-DC23151A874B}"/>
              </a:ext>
            </a:extLst>
          </p:cNvPr>
          <p:cNvSpPr/>
          <p:nvPr/>
        </p:nvSpPr>
        <p:spPr>
          <a:xfrm>
            <a:off x="43513" y="4142844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PromptUserNumber</a:t>
            </a:r>
            <a:r>
              <a:rPr lang="en-US" dirty="0"/>
              <a:t>()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541251EF-651C-3F88-3324-C7DF500F2084}"/>
              </a:ext>
            </a:extLst>
          </p:cNvPr>
          <p:cNvSpPr/>
          <p:nvPr/>
        </p:nvSpPr>
        <p:spPr>
          <a:xfrm rot="5595791">
            <a:off x="2293262" y="414121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52F8F4-0C36-DDDE-886E-4D09BC75BE37}"/>
              </a:ext>
            </a:extLst>
          </p:cNvPr>
          <p:cNvSpPr txBox="1"/>
          <p:nvPr/>
        </p:nvSpPr>
        <p:spPr>
          <a:xfrm>
            <a:off x="2198329" y="4314656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4B93EB-70AE-D692-0967-7EF4147397E8}"/>
              </a:ext>
            </a:extLst>
          </p:cNvPr>
          <p:cNvSpPr/>
          <p:nvPr/>
        </p:nvSpPr>
        <p:spPr>
          <a:xfrm>
            <a:off x="3837432" y="565530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SquareNumber</a:t>
            </a:r>
            <a:r>
              <a:rPr lang="en-US" dirty="0"/>
              <a:t>()</a:t>
            </a:r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B94E3CA6-AAA3-805C-5476-1DCE012842E5}"/>
              </a:ext>
            </a:extLst>
          </p:cNvPr>
          <p:cNvSpPr/>
          <p:nvPr/>
        </p:nvSpPr>
        <p:spPr>
          <a:xfrm rot="5595791">
            <a:off x="6087181" y="565367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B90E81-EAE6-C603-4242-D8EBA3FB8AF9}"/>
              </a:ext>
            </a:extLst>
          </p:cNvPr>
          <p:cNvSpPr/>
          <p:nvPr/>
        </p:nvSpPr>
        <p:spPr>
          <a:xfrm>
            <a:off x="9657204" y="4817875"/>
            <a:ext cx="1724172" cy="26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DisplayResults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6D6F946F-970B-C4A5-D42E-7D17D8B655AE}"/>
              </a:ext>
            </a:extLst>
          </p:cNvPr>
          <p:cNvSpPr/>
          <p:nvPr/>
        </p:nvSpPr>
        <p:spPr>
          <a:xfrm rot="16200000">
            <a:off x="3625901" y="5699635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agnetic Disk 18">
            <a:extLst>
              <a:ext uri="{FF2B5EF4-FFF2-40B4-BE49-F238E27FC236}">
                <a16:creationId xmlns:a16="http://schemas.microsoft.com/office/drawing/2014/main" id="{6B4DC786-04FF-B537-C621-0666A8710176}"/>
              </a:ext>
            </a:extLst>
          </p:cNvPr>
          <p:cNvSpPr/>
          <p:nvPr/>
        </p:nvSpPr>
        <p:spPr>
          <a:xfrm>
            <a:off x="3706200" y="354716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0EBE1-1A2D-B9C1-F65A-F1D9F13D1588}"/>
              </a:ext>
            </a:extLst>
          </p:cNvPr>
          <p:cNvSpPr txBox="1"/>
          <p:nvPr/>
        </p:nvSpPr>
        <p:spPr>
          <a:xfrm>
            <a:off x="3928601" y="348578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userName</a:t>
            </a:r>
            <a:r>
              <a:rPr lang="en-US" dirty="0"/>
              <a:t> =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65D82CA5-DB4C-8B22-4728-2B64709D074E}"/>
              </a:ext>
            </a:extLst>
          </p:cNvPr>
          <p:cNvSpPr/>
          <p:nvPr/>
        </p:nvSpPr>
        <p:spPr>
          <a:xfrm>
            <a:off x="3706200" y="394425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F50C8E-22B9-9300-1B38-8A150A5796E1}"/>
              </a:ext>
            </a:extLst>
          </p:cNvPr>
          <p:cNvSpPr txBox="1"/>
          <p:nvPr/>
        </p:nvSpPr>
        <p:spPr>
          <a:xfrm>
            <a:off x="3928601" y="3882868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userNumber</a:t>
            </a:r>
            <a:r>
              <a:rPr lang="en-US" dirty="0"/>
              <a:t> =</a:t>
            </a:r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3084DA76-05C5-AFB6-35C0-5428629DF207}"/>
              </a:ext>
            </a:extLst>
          </p:cNvPr>
          <p:cNvSpPr/>
          <p:nvPr/>
        </p:nvSpPr>
        <p:spPr>
          <a:xfrm>
            <a:off x="6714998" y="487925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D549EA-5F10-3EA2-BBE5-F7D756908049}"/>
              </a:ext>
            </a:extLst>
          </p:cNvPr>
          <p:cNvSpPr txBox="1"/>
          <p:nvPr/>
        </p:nvSpPr>
        <p:spPr>
          <a:xfrm>
            <a:off x="6937399" y="4817875"/>
            <a:ext cx="188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squaredNumber</a:t>
            </a:r>
            <a:r>
              <a:rPr lang="en-US" dirty="0"/>
              <a:t> =</a:t>
            </a: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00FEF5C7-09BD-AD9F-3742-A17D7825AD42}"/>
              </a:ext>
            </a:extLst>
          </p:cNvPr>
          <p:cNvSpPr/>
          <p:nvPr/>
        </p:nvSpPr>
        <p:spPr>
          <a:xfrm>
            <a:off x="4081265" y="598775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2E76A4-2448-8FAF-B3FE-49FB0D9FE18D}"/>
              </a:ext>
            </a:extLst>
          </p:cNvPr>
          <p:cNvSpPr txBox="1"/>
          <p:nvPr/>
        </p:nvSpPr>
        <p:spPr>
          <a:xfrm>
            <a:off x="4303666" y="5926367"/>
            <a:ext cx="451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squaredNumber</a:t>
            </a:r>
            <a:r>
              <a:rPr lang="en-US" dirty="0"/>
              <a:t> = </a:t>
            </a:r>
            <a:r>
              <a:rPr lang="en-US" dirty="0" err="1"/>
              <a:t>userNumber</a:t>
            </a:r>
            <a:r>
              <a:rPr lang="en-US" dirty="0"/>
              <a:t> * </a:t>
            </a:r>
            <a:r>
              <a:rPr lang="en-US" dirty="0" err="1"/>
              <a:t>userNumber</a:t>
            </a:r>
            <a:endParaRPr lang="en-US" dirty="0"/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1A3DEA7-F828-0001-86CB-35C0C6162286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2558130" y="3684324"/>
            <a:ext cx="1148070" cy="225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02FAC38-7FFA-49E9-446D-770646DA0A76}"/>
              </a:ext>
            </a:extLst>
          </p:cNvPr>
          <p:cNvCxnSpPr>
            <a:cxnSpLocks/>
            <a:stCxn id="12" idx="1"/>
            <a:endCxn id="21" idx="2"/>
          </p:cNvCxnSpPr>
          <p:nvPr/>
        </p:nvCxnSpPr>
        <p:spPr>
          <a:xfrm flipV="1">
            <a:off x="2558130" y="4081412"/>
            <a:ext cx="1148070" cy="204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9BB2D047-B437-F50F-30A5-76336945727F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 flipH="1">
            <a:off x="3670231" y="4067534"/>
            <a:ext cx="1791162" cy="1715701"/>
          </a:xfrm>
          <a:prstGeom prst="curvedConnector5">
            <a:avLst>
              <a:gd name="adj1" fmla="val -12763"/>
              <a:gd name="adj2" fmla="val 52945"/>
              <a:gd name="adj3" fmla="val 112763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8B44E833-82E8-AA64-AC5D-6A9FAE48D324}"/>
              </a:ext>
            </a:extLst>
          </p:cNvPr>
          <p:cNvCxnSpPr>
            <a:cxnSpLocks/>
            <a:stCxn id="15" idx="2"/>
            <a:endCxn id="23" idx="2"/>
          </p:cNvCxnSpPr>
          <p:nvPr/>
        </p:nvCxnSpPr>
        <p:spPr>
          <a:xfrm rot="5400000" flipH="1" flipV="1">
            <a:off x="6145349" y="5093464"/>
            <a:ext cx="646694" cy="4926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2C258588-B113-1570-0C16-5DB61AB66FDA}"/>
              </a:ext>
            </a:extLst>
          </p:cNvPr>
          <p:cNvCxnSpPr>
            <a:cxnSpLocks/>
            <a:stCxn id="24" idx="3"/>
            <a:endCxn id="44" idx="1"/>
          </p:cNvCxnSpPr>
          <p:nvPr/>
        </p:nvCxnSpPr>
        <p:spPr>
          <a:xfrm flipV="1">
            <a:off x="8821441" y="4945805"/>
            <a:ext cx="696162" cy="567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B52820BC-88A7-8CB3-13FF-F19264578633}"/>
              </a:ext>
            </a:extLst>
          </p:cNvPr>
          <p:cNvCxnSpPr>
            <a:cxnSpLocks/>
            <a:stCxn id="20" idx="3"/>
            <a:endCxn id="44" idx="1"/>
          </p:cNvCxnSpPr>
          <p:nvPr/>
        </p:nvCxnSpPr>
        <p:spPr>
          <a:xfrm>
            <a:off x="5248193" y="3670446"/>
            <a:ext cx="4269410" cy="12753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Magnetic Disk 43">
            <a:extLst>
              <a:ext uri="{FF2B5EF4-FFF2-40B4-BE49-F238E27FC236}">
                <a16:creationId xmlns:a16="http://schemas.microsoft.com/office/drawing/2014/main" id="{BC84FDB5-CAD6-5FEA-FFF2-0AA62066C2AE}"/>
              </a:ext>
            </a:extLst>
          </p:cNvPr>
          <p:cNvSpPr/>
          <p:nvPr/>
        </p:nvSpPr>
        <p:spPr>
          <a:xfrm rot="16200000">
            <a:off x="9473273" y="4862205"/>
            <a:ext cx="255861" cy="1672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85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3875-76ED-D7BA-D395-784FCFBC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Activity - Version Control (Review)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FBCC-CDF9-33BD-8A7F-35C54F0366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Preparation Material</a:t>
            </a:r>
          </a:p>
          <a:p>
            <a:r>
              <a:rPr lang="en-US" b="1" dirty="0"/>
              <a:t>What is Version Control?</a:t>
            </a:r>
          </a:p>
          <a:p>
            <a:pPr lvl="1"/>
            <a:r>
              <a:rPr lang="en-US" dirty="0"/>
              <a:t>Read about Git and version control systems from the official GitHub documentation:</a:t>
            </a:r>
          </a:p>
          <a:p>
            <a:pPr lvl="1"/>
            <a:r>
              <a:rPr lang="en-US" dirty="0"/>
              <a:t>Read: </a:t>
            </a:r>
            <a:r>
              <a:rPr lang="en-US" dirty="0">
                <a:hlinkClick r:id="rId2"/>
              </a:rPr>
              <a:t>About Git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80962-0B0E-135E-B827-B406CC5C99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Files and Folders</a:t>
            </a:r>
          </a:p>
          <a:p>
            <a:pPr lvl="1"/>
            <a:r>
              <a:rPr lang="en-US" b="1" dirty="0"/>
              <a:t>The File System</a:t>
            </a:r>
          </a:p>
          <a:p>
            <a:pPr lvl="1"/>
            <a:r>
              <a:rPr lang="en-US" b="1" dirty="0"/>
              <a:t>Moving Around in the File System</a:t>
            </a:r>
          </a:p>
          <a:p>
            <a:pPr lvl="1"/>
            <a:r>
              <a:rPr lang="en-US" b="1" dirty="0"/>
              <a:t>Accessing Files and Folders</a:t>
            </a:r>
          </a:p>
          <a:p>
            <a:r>
              <a:rPr lang="en-US" b="1" dirty="0"/>
              <a:t>Using Git</a:t>
            </a:r>
          </a:p>
          <a:p>
            <a:pPr lvl="1"/>
            <a:r>
              <a:rPr lang="en-US" b="1" dirty="0"/>
              <a:t>Create a new repository</a:t>
            </a:r>
          </a:p>
          <a:p>
            <a:pPr lvl="1"/>
            <a:r>
              <a:rPr lang="en-US" b="1" dirty="0"/>
              <a:t>Clone the repository</a:t>
            </a:r>
          </a:p>
          <a:p>
            <a:pPr lvl="1"/>
            <a:r>
              <a:rPr lang="en-US" b="1" dirty="0"/>
              <a:t>Making Changes</a:t>
            </a:r>
          </a:p>
          <a:p>
            <a:pPr lvl="2"/>
            <a:r>
              <a:rPr lang="en-US" b="1" dirty="0"/>
              <a:t>Adding Files</a:t>
            </a:r>
          </a:p>
          <a:p>
            <a:pPr lvl="2"/>
            <a:r>
              <a:rPr lang="en-US" b="1" dirty="0"/>
              <a:t>Committing Files</a:t>
            </a:r>
          </a:p>
          <a:p>
            <a:pPr lvl="2"/>
            <a:r>
              <a:rPr lang="en-US" b="1" dirty="0"/>
              <a:t>Pushing your changes to GitHub</a:t>
            </a:r>
          </a:p>
          <a:p>
            <a:pPr lvl="2"/>
            <a:r>
              <a:rPr lang="en-US" b="1" dirty="0"/>
              <a:t>Checking the status of your repo</a:t>
            </a:r>
          </a:p>
          <a:p>
            <a:pPr lvl="1"/>
            <a:r>
              <a:rPr lang="en-US" b="1" dirty="0"/>
              <a:t>A typical Workflow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F2590E-3C6A-7026-B178-6354FD8CE2BB}"/>
              </a:ext>
            </a:extLst>
          </p:cNvPr>
          <p:cNvSpPr txBox="1"/>
          <p:nvPr/>
        </p:nvSpPr>
        <p:spPr>
          <a:xfrm>
            <a:off x="4169229" y="-25509"/>
            <a:ext cx="8360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https://byui-cse.github.io/cse210-course-2023/unit01/prepare-version-control.html</a:t>
            </a:r>
            <a:r>
              <a:rPr lang="en-US" dirty="0"/>
              <a:t> </a:t>
            </a:r>
          </a:p>
        </p:txBody>
      </p:sp>
      <p:pic>
        <p:nvPicPr>
          <p:cNvPr id="1026" name="Picture 2" descr="Folder example showing cd">
            <a:extLst>
              <a:ext uri="{FF2B5EF4-FFF2-40B4-BE49-F238E27FC236}">
                <a16:creationId xmlns:a16="http://schemas.microsoft.com/office/drawing/2014/main" id="{A0197C1F-2261-E9B2-8FB8-DB3BC4686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543" y="3908879"/>
            <a:ext cx="3955590" cy="240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24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9DB03-8D20-8CC3-55CD-12E6F77E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W02 Prove: Articulate—Version Control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0C564-4C97-6A7C-1B8B-A58E9DB7D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version control and why is it important? </a:t>
            </a:r>
          </a:p>
          <a:p>
            <a:r>
              <a:rPr lang="en-US" dirty="0"/>
              <a:t>Your response must:</a:t>
            </a:r>
          </a:p>
          <a:p>
            <a:pPr lvl="1"/>
            <a:r>
              <a:rPr lang="en-US" dirty="0"/>
              <a:t>Explain the meaning of Version Control</a:t>
            </a:r>
          </a:p>
          <a:p>
            <a:pPr lvl="1"/>
            <a:r>
              <a:rPr lang="en-US" dirty="0"/>
              <a:t>Highlight a benefit of Version Control</a:t>
            </a:r>
          </a:p>
          <a:p>
            <a:pPr lvl="1"/>
            <a:r>
              <a:rPr lang="en-US" dirty="0"/>
              <a:t>Provide an application of Version Control</a:t>
            </a:r>
          </a:p>
          <a:p>
            <a:pPr lvl="1"/>
            <a:r>
              <a:rPr lang="en-US" dirty="0"/>
              <a:t>Show a command used in Version Control (for example a Git command)</a:t>
            </a:r>
          </a:p>
          <a:p>
            <a:pPr lvl="1"/>
            <a:r>
              <a:rPr lang="en-US" dirty="0"/>
              <a:t>Thoroughly explain these concepts (this likely cannot be done in less than 100 words)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CF779-9490-95C9-249A-167562AB7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115105"/>
            <a:ext cx="5536504" cy="1764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67A2DC-3D78-2971-8409-964E9FC86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138" y="4706669"/>
            <a:ext cx="3607862" cy="2151331"/>
          </a:xfrm>
          <a:prstGeom prst="rect">
            <a:avLst/>
          </a:prstGeom>
        </p:spPr>
      </p:pic>
      <p:sp>
        <p:nvSpPr>
          <p:cNvPr id="6" name="Explosion 2 5">
            <a:extLst>
              <a:ext uri="{FF2B5EF4-FFF2-40B4-BE49-F238E27FC236}">
                <a16:creationId xmlns:a16="http://schemas.microsoft.com/office/drawing/2014/main" id="{53D9932A-A36A-C0DE-AA65-44096ABCA79F}"/>
              </a:ext>
            </a:extLst>
          </p:cNvPr>
          <p:cNvSpPr/>
          <p:nvPr/>
        </p:nvSpPr>
        <p:spPr>
          <a:xfrm>
            <a:off x="7002050" y="2151331"/>
            <a:ext cx="5440470" cy="121502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C0C0C0"/>
                </a:highlight>
              </a:rPr>
              <a:t>Suggestion:</a:t>
            </a:r>
          </a:p>
          <a:p>
            <a:pPr algn="ctr"/>
            <a:r>
              <a:rPr lang="en-US" dirty="0">
                <a:highlight>
                  <a:srgbClr val="C0C0C0"/>
                </a:highlight>
              </a:rPr>
              <a:t>1. Create a word doc, write it there, save.</a:t>
            </a:r>
          </a:p>
          <a:p>
            <a:pPr algn="ctr"/>
            <a:r>
              <a:rPr lang="en-US" dirty="0">
                <a:highlight>
                  <a:srgbClr val="C0C0C0"/>
                </a:highlight>
              </a:rPr>
              <a:t>2. Copy and paste into text box</a:t>
            </a:r>
          </a:p>
        </p:txBody>
      </p:sp>
    </p:spTree>
    <p:extLst>
      <p:ext uri="{BB962C8B-B14F-4D97-AF65-F5344CB8AC3E}">
        <p14:creationId xmlns:p14="http://schemas.microsoft.com/office/powerpoint/2010/main" val="227285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E853-F1E1-CB7C-B928-4AD46BA0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W02 Prove: Developer—C# Programming Parts 3–5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2EFC2-5E3E-0C2A-6396-BB863DAFC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Learning Activity - C# Prep 3: Loops</a:t>
            </a:r>
          </a:p>
          <a:p>
            <a:r>
              <a:rPr lang="en-US" b="1" dirty="0"/>
              <a:t>Learning Activity - C# Prep 4: Lists</a:t>
            </a:r>
          </a:p>
          <a:p>
            <a:r>
              <a:rPr lang="en-US" b="1" dirty="0"/>
              <a:t>Learning Activity - C# Prep 5: Functions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26D49-8F84-4DBD-B8C4-913795D3E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45" y="2012602"/>
            <a:ext cx="52324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4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9930-7E22-8023-C30E-394AB96D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Activity - C# Prep 3: Loops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62541-06A0-03CE-0C10-7494B59D8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603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while	0…?</a:t>
            </a:r>
          </a:p>
          <a:p>
            <a:r>
              <a:rPr lang="en-US" dirty="0"/>
              <a:t>do-while	1…?</a:t>
            </a:r>
          </a:p>
          <a:p>
            <a:r>
              <a:rPr lang="en-US" dirty="0"/>
              <a:t>For		0…n</a:t>
            </a:r>
          </a:p>
          <a:p>
            <a:r>
              <a:rPr lang="en-US" dirty="0"/>
              <a:t>Foreach	iterator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F3C70D-DE0D-06B7-3442-16141A8E9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997" y="1335066"/>
            <a:ext cx="4813300" cy="175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982DC-B06F-AEFD-D570-A5AAA702A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2" y="3035300"/>
            <a:ext cx="4902200" cy="3822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10DDAF-0468-B111-0A64-F0FE149DD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300" y="3154385"/>
            <a:ext cx="3060700" cy="129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5B0157-68C1-7C6A-2E83-75DC7FF80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6000" y="3154385"/>
            <a:ext cx="3556000" cy="1231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F4E5A7-424C-38F5-3C50-747F3DA833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5300" y="4386285"/>
            <a:ext cx="3365500" cy="125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3B1E6C-F0D7-0281-699F-8D5A998F83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8198" y="6207125"/>
            <a:ext cx="38100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403811-AFCC-F5B4-024E-8833AFCDD7BA}"/>
              </a:ext>
            </a:extLst>
          </p:cNvPr>
          <p:cNvSpPr txBox="1"/>
          <p:nvPr/>
        </p:nvSpPr>
        <p:spPr>
          <a:xfrm>
            <a:off x="7855161" y="5846127"/>
            <a:ext cx="191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Random Numbers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BDF1F7-A853-4AFF-1468-3847B471A038}"/>
              </a:ext>
            </a:extLst>
          </p:cNvPr>
          <p:cNvSpPr txBox="1"/>
          <p:nvPr/>
        </p:nvSpPr>
        <p:spPr>
          <a:xfrm>
            <a:off x="-74112" y="-25509"/>
            <a:ext cx="8710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8"/>
              </a:rPr>
              <a:t>https://byui-cse.github.io/cse210-course-2023/unit01/csharp-3.html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398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6D24-44FE-53EF-44F7-9BA2EA55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0E2DE-7C0A-3838-4A77-024AEE8A9C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Overview</a:t>
            </a:r>
          </a:p>
          <a:p>
            <a:r>
              <a:rPr lang="en-US" dirty="0"/>
              <a:t>In the</a:t>
            </a:r>
            <a:r>
              <a:rPr lang="en-US" b="1" dirty="0"/>
              <a:t> Guess My Number </a:t>
            </a:r>
            <a:r>
              <a:rPr lang="en-US" dirty="0"/>
              <a:t>game the computer picks a magic number, and then the user tries to guess it. After each guess, the computer tells the user to guess "higher" or "lower" until they guess the magic number.</a:t>
            </a:r>
          </a:p>
          <a:p>
            <a:pPr lvl="1"/>
            <a:r>
              <a:rPr lang="en-US" dirty="0"/>
              <a:t>This assignment is a little tricky, because it brings together many of the concepts you've learned in this course including loops and if statements.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678C8-67A5-B4B1-F510-622C8C0E4B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Core Requirements</a:t>
            </a:r>
          </a:p>
          <a:p>
            <a:pPr lvl="1"/>
            <a:r>
              <a:rPr lang="en-US" dirty="0"/>
              <a:t>Start by asking the user for the magic number. </a:t>
            </a:r>
          </a:p>
          <a:p>
            <a:pPr lvl="1"/>
            <a:r>
              <a:rPr lang="en-US" dirty="0"/>
              <a:t>Add a loop that keeps looping as long as the guess does not match the magic number.</a:t>
            </a:r>
          </a:p>
          <a:p>
            <a:pPr lvl="1"/>
            <a:r>
              <a:rPr lang="en-US" dirty="0"/>
              <a:t>Instead of having the user supply the magic number, generate a random number from 1 to 100.</a:t>
            </a:r>
          </a:p>
          <a:p>
            <a:r>
              <a:rPr lang="en-US" b="1" dirty="0"/>
              <a:t>Stretch Challenge</a:t>
            </a:r>
          </a:p>
          <a:p>
            <a:pPr lvl="1"/>
            <a:r>
              <a:rPr lang="en-US" dirty="0"/>
              <a:t>Keep track of how many guesses the user has made and inform them of it at the end of the game.</a:t>
            </a:r>
          </a:p>
          <a:p>
            <a:pPr lvl="1"/>
            <a:r>
              <a:rPr lang="en-US" dirty="0"/>
              <a:t>After the game is over, ask the user if they want to play again.</a:t>
            </a:r>
          </a:p>
        </p:txBody>
      </p:sp>
    </p:spTree>
    <p:extLst>
      <p:ext uri="{BB962C8B-B14F-4D97-AF65-F5344CB8AC3E}">
        <p14:creationId xmlns:p14="http://schemas.microsoft.com/office/powerpoint/2010/main" val="173621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31105D-FBDB-D7E4-1A41-11DC5F923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195" y="0"/>
            <a:ext cx="4595292" cy="19325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2E0BCF-2E3E-7330-F6C7-CD10820B3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3" y="41740"/>
            <a:ext cx="4886365" cy="122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8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4"/>
            <a:ext cx="5913649" cy="45120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7F3D07-6E9D-4E37-5EB9-7846AC3CA184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Get_magic_number</a:t>
            </a:r>
            <a:r>
              <a:rPr lang="en-US" dirty="0"/>
              <a:t>()</a:t>
            </a:r>
          </a:p>
        </p:txBody>
      </p:sp>
      <p:sp>
        <p:nvSpPr>
          <p:cNvPr id="10" name="Magnetic Disk 9">
            <a:extLst>
              <a:ext uri="{FF2B5EF4-FFF2-40B4-BE49-F238E27FC236}">
                <a16:creationId xmlns:a16="http://schemas.microsoft.com/office/drawing/2014/main" id="{B25DA2BA-DD83-C498-4EB3-FEFF80BD707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D4843-7005-28E3-7BE5-725F6430838C}"/>
              </a:ext>
            </a:extLst>
          </p:cNvPr>
          <p:cNvSpPr txBox="1"/>
          <p:nvPr/>
        </p:nvSpPr>
        <p:spPr>
          <a:xfrm>
            <a:off x="2193006" y="2822058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9A3B6296-5895-03F2-4428-FCD3C864C673}"/>
              </a:ext>
            </a:extLst>
          </p:cNvPr>
          <p:cNvSpPr/>
          <p:nvPr/>
        </p:nvSpPr>
        <p:spPr>
          <a:xfrm>
            <a:off x="3137810" y="2711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BE78B6-C60E-01E7-437F-E458E09156CE}"/>
              </a:ext>
            </a:extLst>
          </p:cNvPr>
          <p:cNvSpPr txBox="1"/>
          <p:nvPr/>
        </p:nvSpPr>
        <p:spPr>
          <a:xfrm>
            <a:off x="3360211" y="2650245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Magicnumber</a:t>
            </a:r>
            <a:r>
              <a:rPr lang="en-US" dirty="0"/>
              <a:t> =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6E2C740-D11F-FF7D-A86E-05FBE0DFB433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638733" y="2820315"/>
            <a:ext cx="499077" cy="284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844CB97-B5CA-4B41-F6AC-44BF14029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195" y="0"/>
            <a:ext cx="4595292" cy="19325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606F78-E140-EAFF-C7AD-AF17324C3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3" y="41740"/>
            <a:ext cx="4886365" cy="122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0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4"/>
            <a:ext cx="5913649" cy="45120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7F3D07-6E9D-4E37-5EB9-7846AC3CA184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Get_magic_number</a:t>
            </a:r>
            <a:r>
              <a:rPr lang="en-US" dirty="0"/>
              <a:t>()</a:t>
            </a:r>
          </a:p>
        </p:txBody>
      </p:sp>
      <p:sp>
        <p:nvSpPr>
          <p:cNvPr id="10" name="Magnetic Disk 9">
            <a:extLst>
              <a:ext uri="{FF2B5EF4-FFF2-40B4-BE49-F238E27FC236}">
                <a16:creationId xmlns:a16="http://schemas.microsoft.com/office/drawing/2014/main" id="{B25DA2BA-DD83-C498-4EB3-FEFF80BD707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D4843-7005-28E3-7BE5-725F6430838C}"/>
              </a:ext>
            </a:extLst>
          </p:cNvPr>
          <p:cNvSpPr txBox="1"/>
          <p:nvPr/>
        </p:nvSpPr>
        <p:spPr>
          <a:xfrm>
            <a:off x="2193006" y="2822058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9A3B6296-5895-03F2-4428-FCD3C864C673}"/>
              </a:ext>
            </a:extLst>
          </p:cNvPr>
          <p:cNvSpPr/>
          <p:nvPr/>
        </p:nvSpPr>
        <p:spPr>
          <a:xfrm>
            <a:off x="3137810" y="2711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BE78B6-C60E-01E7-437F-E458E09156CE}"/>
              </a:ext>
            </a:extLst>
          </p:cNvPr>
          <p:cNvSpPr txBox="1"/>
          <p:nvPr/>
        </p:nvSpPr>
        <p:spPr>
          <a:xfrm>
            <a:off x="3360211" y="2650245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Magicnumber</a:t>
            </a:r>
            <a:r>
              <a:rPr lang="en-US" dirty="0"/>
              <a:t> =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6E2C740-D11F-FF7D-A86E-05FBE0DFB433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638733" y="2820315"/>
            <a:ext cx="499077" cy="284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Decision 1">
            <a:extLst>
              <a:ext uri="{FF2B5EF4-FFF2-40B4-BE49-F238E27FC236}">
                <a16:creationId xmlns:a16="http://schemas.microsoft.com/office/drawing/2014/main" id="{7361F5C6-06C8-449A-0714-E55420D98EC1}"/>
              </a:ext>
            </a:extLst>
          </p:cNvPr>
          <p:cNvSpPr/>
          <p:nvPr/>
        </p:nvSpPr>
        <p:spPr>
          <a:xfrm>
            <a:off x="2972629" y="3086320"/>
            <a:ext cx="651930" cy="317752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D0A4C5E-0509-0F92-CB5B-A0F2280B9C72}"/>
              </a:ext>
            </a:extLst>
          </p:cNvPr>
          <p:cNvSpPr/>
          <p:nvPr/>
        </p:nvSpPr>
        <p:spPr>
          <a:xfrm>
            <a:off x="3639422" y="309986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A73F8F-102B-0DC8-5DA2-2586E6A9D44B}"/>
              </a:ext>
            </a:extLst>
          </p:cNvPr>
          <p:cNvSpPr txBox="1"/>
          <p:nvPr/>
        </p:nvSpPr>
        <p:spPr>
          <a:xfrm>
            <a:off x="3861823" y="3038482"/>
            <a:ext cx="116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 = True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3A8923-BEB0-8EF7-C290-CC2E04D754E8}"/>
              </a:ext>
            </a:extLst>
          </p:cNvPr>
          <p:cNvSpPr/>
          <p:nvPr/>
        </p:nvSpPr>
        <p:spPr>
          <a:xfrm>
            <a:off x="38190" y="3997621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Get_user_guess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8FF1609-5636-C827-0651-80087A196515}"/>
              </a:ext>
            </a:extLst>
          </p:cNvPr>
          <p:cNvSpPr/>
          <p:nvPr/>
        </p:nvSpPr>
        <p:spPr>
          <a:xfrm rot="5595791">
            <a:off x="2287939" y="39959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9250A-E4C2-5B9B-6CEF-8B8132B279B3}"/>
              </a:ext>
            </a:extLst>
          </p:cNvPr>
          <p:cNvSpPr txBox="1"/>
          <p:nvPr/>
        </p:nvSpPr>
        <p:spPr>
          <a:xfrm>
            <a:off x="2193006" y="4169433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BDD04151-6956-E623-CB23-036DF767A7C5}"/>
              </a:ext>
            </a:extLst>
          </p:cNvPr>
          <p:cNvSpPr/>
          <p:nvPr/>
        </p:nvSpPr>
        <p:spPr>
          <a:xfrm>
            <a:off x="3636893" y="341060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9F5426-2096-60B0-9EC1-70C4996C1DEF}"/>
              </a:ext>
            </a:extLst>
          </p:cNvPr>
          <p:cNvSpPr txBox="1"/>
          <p:nvPr/>
        </p:nvSpPr>
        <p:spPr>
          <a:xfrm>
            <a:off x="3859294" y="3349217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GuessedNumber</a:t>
            </a:r>
            <a:r>
              <a:rPr lang="en-US" dirty="0"/>
              <a:t> =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2A1E8EF-EDF1-9B43-31C3-53D34FA5E1D8}"/>
              </a:ext>
            </a:extLst>
          </p:cNvPr>
          <p:cNvCxnSpPr>
            <a:cxnSpLocks/>
            <a:stCxn id="18" idx="1"/>
            <a:endCxn id="20" idx="2"/>
          </p:cNvCxnSpPr>
          <p:nvPr/>
        </p:nvCxnSpPr>
        <p:spPr>
          <a:xfrm flipV="1">
            <a:off x="2552807" y="3547761"/>
            <a:ext cx="1084086" cy="5931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6" name="Magnetic Disk 55">
            <a:extLst>
              <a:ext uri="{FF2B5EF4-FFF2-40B4-BE49-F238E27FC236}">
                <a16:creationId xmlns:a16="http://schemas.microsoft.com/office/drawing/2014/main" id="{68125118-7B47-568B-2EC1-8993920A40C9}"/>
              </a:ext>
            </a:extLst>
          </p:cNvPr>
          <p:cNvSpPr/>
          <p:nvPr/>
        </p:nvSpPr>
        <p:spPr>
          <a:xfrm>
            <a:off x="4576891" y="4795391"/>
            <a:ext cx="255861" cy="27432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78B331-D1F1-AE7C-AFB2-3692A560DFD5}"/>
              </a:ext>
            </a:extLst>
          </p:cNvPr>
          <p:cNvSpPr txBox="1"/>
          <p:nvPr/>
        </p:nvSpPr>
        <p:spPr>
          <a:xfrm>
            <a:off x="4799292" y="4734007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 = False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57D8EAE-BD85-1E01-57F9-394E0F657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195" y="0"/>
            <a:ext cx="4595292" cy="193259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3BBDF49-8E58-4D09-3950-34FDC2926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3" y="41740"/>
            <a:ext cx="4886365" cy="122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43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44835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7F3D07-6E9D-4E37-5EB9-7846AC3CA184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Get_magic_number</a:t>
            </a:r>
            <a:r>
              <a:rPr lang="en-US" dirty="0"/>
              <a:t>()</a:t>
            </a:r>
          </a:p>
        </p:txBody>
      </p:sp>
      <p:sp>
        <p:nvSpPr>
          <p:cNvPr id="10" name="Magnetic Disk 9">
            <a:extLst>
              <a:ext uri="{FF2B5EF4-FFF2-40B4-BE49-F238E27FC236}">
                <a16:creationId xmlns:a16="http://schemas.microsoft.com/office/drawing/2014/main" id="{B25DA2BA-DD83-C498-4EB3-FEFF80BD707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D4843-7005-28E3-7BE5-725F6430838C}"/>
              </a:ext>
            </a:extLst>
          </p:cNvPr>
          <p:cNvSpPr txBox="1"/>
          <p:nvPr/>
        </p:nvSpPr>
        <p:spPr>
          <a:xfrm>
            <a:off x="2193006" y="2822058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9A3B6296-5895-03F2-4428-FCD3C864C673}"/>
              </a:ext>
            </a:extLst>
          </p:cNvPr>
          <p:cNvSpPr/>
          <p:nvPr/>
        </p:nvSpPr>
        <p:spPr>
          <a:xfrm>
            <a:off x="3137810" y="2711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BE78B6-C60E-01E7-437F-E458E09156CE}"/>
              </a:ext>
            </a:extLst>
          </p:cNvPr>
          <p:cNvSpPr txBox="1"/>
          <p:nvPr/>
        </p:nvSpPr>
        <p:spPr>
          <a:xfrm>
            <a:off x="3360211" y="2650245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Magicnumber</a:t>
            </a:r>
            <a:r>
              <a:rPr lang="en-US" dirty="0"/>
              <a:t> =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6E2C740-D11F-FF7D-A86E-05FBE0DFB433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638733" y="2820315"/>
            <a:ext cx="499077" cy="284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Decision 1">
            <a:extLst>
              <a:ext uri="{FF2B5EF4-FFF2-40B4-BE49-F238E27FC236}">
                <a16:creationId xmlns:a16="http://schemas.microsoft.com/office/drawing/2014/main" id="{7361F5C6-06C8-449A-0714-E55420D98EC1}"/>
              </a:ext>
            </a:extLst>
          </p:cNvPr>
          <p:cNvSpPr/>
          <p:nvPr/>
        </p:nvSpPr>
        <p:spPr>
          <a:xfrm>
            <a:off x="2972629" y="3086320"/>
            <a:ext cx="651930" cy="317752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D0A4C5E-0509-0F92-CB5B-A0F2280B9C72}"/>
              </a:ext>
            </a:extLst>
          </p:cNvPr>
          <p:cNvSpPr/>
          <p:nvPr/>
        </p:nvSpPr>
        <p:spPr>
          <a:xfrm>
            <a:off x="3639422" y="309986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A73F8F-102B-0DC8-5DA2-2586E6A9D44B}"/>
              </a:ext>
            </a:extLst>
          </p:cNvPr>
          <p:cNvSpPr txBox="1"/>
          <p:nvPr/>
        </p:nvSpPr>
        <p:spPr>
          <a:xfrm>
            <a:off x="3861823" y="3038482"/>
            <a:ext cx="116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 = True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3A8923-BEB0-8EF7-C290-CC2E04D754E8}"/>
              </a:ext>
            </a:extLst>
          </p:cNvPr>
          <p:cNvSpPr/>
          <p:nvPr/>
        </p:nvSpPr>
        <p:spPr>
          <a:xfrm>
            <a:off x="38190" y="3997621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Get_user_guess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8FF1609-5636-C827-0651-80087A196515}"/>
              </a:ext>
            </a:extLst>
          </p:cNvPr>
          <p:cNvSpPr/>
          <p:nvPr/>
        </p:nvSpPr>
        <p:spPr>
          <a:xfrm rot="5595791">
            <a:off x="2287939" y="39959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9250A-E4C2-5B9B-6CEF-8B8132B279B3}"/>
              </a:ext>
            </a:extLst>
          </p:cNvPr>
          <p:cNvSpPr txBox="1"/>
          <p:nvPr/>
        </p:nvSpPr>
        <p:spPr>
          <a:xfrm>
            <a:off x="2193006" y="4169433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BDD04151-6956-E623-CB23-036DF767A7C5}"/>
              </a:ext>
            </a:extLst>
          </p:cNvPr>
          <p:cNvSpPr/>
          <p:nvPr/>
        </p:nvSpPr>
        <p:spPr>
          <a:xfrm>
            <a:off x="3636893" y="341060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9F5426-2096-60B0-9EC1-70C4996C1DEF}"/>
              </a:ext>
            </a:extLst>
          </p:cNvPr>
          <p:cNvSpPr txBox="1"/>
          <p:nvPr/>
        </p:nvSpPr>
        <p:spPr>
          <a:xfrm>
            <a:off x="3859294" y="3349217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GuessedNumber</a:t>
            </a:r>
            <a:r>
              <a:rPr lang="en-US" dirty="0"/>
              <a:t> =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2A1E8EF-EDF1-9B43-31C3-53D34FA5E1D8}"/>
              </a:ext>
            </a:extLst>
          </p:cNvPr>
          <p:cNvCxnSpPr>
            <a:cxnSpLocks/>
            <a:stCxn id="18" idx="1"/>
            <a:endCxn id="20" idx="2"/>
          </p:cNvCxnSpPr>
          <p:nvPr/>
        </p:nvCxnSpPr>
        <p:spPr>
          <a:xfrm flipV="1">
            <a:off x="2552807" y="3547761"/>
            <a:ext cx="1084086" cy="5931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Decision 24">
            <a:extLst>
              <a:ext uri="{FF2B5EF4-FFF2-40B4-BE49-F238E27FC236}">
                <a16:creationId xmlns:a16="http://schemas.microsoft.com/office/drawing/2014/main" id="{9F852753-6944-C76C-80A4-46FEF3DE4812}"/>
              </a:ext>
            </a:extLst>
          </p:cNvPr>
          <p:cNvSpPr/>
          <p:nvPr/>
        </p:nvSpPr>
        <p:spPr>
          <a:xfrm>
            <a:off x="3396230" y="4416255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28" name="Magnetic Disk 27">
            <a:extLst>
              <a:ext uri="{FF2B5EF4-FFF2-40B4-BE49-F238E27FC236}">
                <a16:creationId xmlns:a16="http://schemas.microsoft.com/office/drawing/2014/main" id="{A337A216-677F-21B4-61C8-31BADC55B0B3}"/>
              </a:ext>
            </a:extLst>
          </p:cNvPr>
          <p:cNvSpPr/>
          <p:nvPr/>
        </p:nvSpPr>
        <p:spPr>
          <a:xfrm>
            <a:off x="4166684" y="44422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3D64C2-20F8-BBE9-6067-AFFF3D04A12A}"/>
              </a:ext>
            </a:extLst>
          </p:cNvPr>
          <p:cNvSpPr txBox="1"/>
          <p:nvPr/>
        </p:nvSpPr>
        <p:spPr>
          <a:xfrm>
            <a:off x="4389085" y="4380842"/>
            <a:ext cx="470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GuessRight</a:t>
            </a:r>
            <a:r>
              <a:rPr lang="en-US" dirty="0"/>
              <a:t> = </a:t>
            </a:r>
            <a:r>
              <a:rPr lang="en-US" dirty="0" err="1"/>
              <a:t>GuessedNumber</a:t>
            </a:r>
            <a:r>
              <a:rPr lang="en-US" dirty="0"/>
              <a:t> == </a:t>
            </a:r>
            <a:r>
              <a:rPr lang="en-US" dirty="0" err="1"/>
              <a:t>MagicNumber</a:t>
            </a:r>
            <a:endParaRPr lang="en-US" dirty="0"/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A343801E-358A-C03C-3A2C-5B857E70C512}"/>
              </a:ext>
            </a:extLst>
          </p:cNvPr>
          <p:cNvSpPr/>
          <p:nvPr/>
        </p:nvSpPr>
        <p:spPr>
          <a:xfrm>
            <a:off x="4576891" y="4795391"/>
            <a:ext cx="255861" cy="27432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76657-1115-FA19-4916-05142854145E}"/>
              </a:ext>
            </a:extLst>
          </p:cNvPr>
          <p:cNvSpPr txBox="1"/>
          <p:nvPr/>
        </p:nvSpPr>
        <p:spPr>
          <a:xfrm>
            <a:off x="4799292" y="4734007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 = False</a:t>
            </a:r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F8A9B50F-084A-4576-E0D7-E4D2AECA316E}"/>
              </a:ext>
            </a:extLst>
          </p:cNvPr>
          <p:cNvSpPr/>
          <p:nvPr/>
        </p:nvSpPr>
        <p:spPr>
          <a:xfrm>
            <a:off x="4153560" y="372995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34CADF-1ACE-85A9-3590-905A719E70E0}"/>
              </a:ext>
            </a:extLst>
          </p:cNvPr>
          <p:cNvSpPr txBox="1"/>
          <p:nvPr/>
        </p:nvSpPr>
        <p:spPr>
          <a:xfrm>
            <a:off x="4375961" y="3668570"/>
            <a:ext cx="472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GuessHigher</a:t>
            </a:r>
            <a:r>
              <a:rPr lang="en-US" dirty="0"/>
              <a:t> = </a:t>
            </a:r>
            <a:r>
              <a:rPr lang="en-US" dirty="0" err="1"/>
              <a:t>GuessedNumber</a:t>
            </a:r>
            <a:r>
              <a:rPr lang="en-US" dirty="0"/>
              <a:t> &gt; </a:t>
            </a:r>
            <a:r>
              <a:rPr lang="en-US" dirty="0" err="1"/>
              <a:t>MagicNumber</a:t>
            </a:r>
            <a:endParaRPr lang="en-US" dirty="0"/>
          </a:p>
        </p:txBody>
      </p:sp>
      <p:sp>
        <p:nvSpPr>
          <p:cNvPr id="34" name="Magnetic Disk 33">
            <a:extLst>
              <a:ext uri="{FF2B5EF4-FFF2-40B4-BE49-F238E27FC236}">
                <a16:creationId xmlns:a16="http://schemas.microsoft.com/office/drawing/2014/main" id="{066EEB02-F45B-0A38-9902-3B8B60C66552}"/>
              </a:ext>
            </a:extLst>
          </p:cNvPr>
          <p:cNvSpPr/>
          <p:nvPr/>
        </p:nvSpPr>
        <p:spPr>
          <a:xfrm>
            <a:off x="4153560" y="405851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D72B74-4BE7-FDB7-CC28-F1A66E3C6C47}"/>
              </a:ext>
            </a:extLst>
          </p:cNvPr>
          <p:cNvSpPr txBox="1"/>
          <p:nvPr/>
        </p:nvSpPr>
        <p:spPr>
          <a:xfrm>
            <a:off x="4375961" y="3997129"/>
            <a:ext cx="479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GuessLower</a:t>
            </a:r>
            <a:r>
              <a:rPr lang="en-US" dirty="0"/>
              <a:t> = </a:t>
            </a:r>
            <a:r>
              <a:rPr lang="en-US" dirty="0" err="1"/>
              <a:t>GuessedNumber</a:t>
            </a:r>
            <a:r>
              <a:rPr lang="en-US" dirty="0"/>
              <a:t> &lt; </a:t>
            </a:r>
            <a:r>
              <a:rPr lang="en-US" dirty="0" err="1"/>
              <a:t>MagicNumber</a:t>
            </a:r>
            <a:endParaRPr lang="en-US" dirty="0"/>
          </a:p>
        </p:txBody>
      </p:sp>
      <p:sp>
        <p:nvSpPr>
          <p:cNvPr id="36" name="Decision 35">
            <a:extLst>
              <a:ext uri="{FF2B5EF4-FFF2-40B4-BE49-F238E27FC236}">
                <a16:creationId xmlns:a16="http://schemas.microsoft.com/office/drawing/2014/main" id="{B44370CF-EAA3-6D61-1AC8-D0449A73A343}"/>
              </a:ext>
            </a:extLst>
          </p:cNvPr>
          <p:cNvSpPr/>
          <p:nvPr/>
        </p:nvSpPr>
        <p:spPr>
          <a:xfrm>
            <a:off x="3399345" y="3728854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37" name="Decision 36">
            <a:extLst>
              <a:ext uri="{FF2B5EF4-FFF2-40B4-BE49-F238E27FC236}">
                <a16:creationId xmlns:a16="http://schemas.microsoft.com/office/drawing/2014/main" id="{1C578436-DF25-2A50-664E-6E25E0D4161A}"/>
              </a:ext>
            </a:extLst>
          </p:cNvPr>
          <p:cNvSpPr/>
          <p:nvPr/>
        </p:nvSpPr>
        <p:spPr>
          <a:xfrm>
            <a:off x="3396229" y="4058513"/>
            <a:ext cx="741881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C3D6C5E-BB08-E032-5DFD-724DA97FDB89}"/>
              </a:ext>
            </a:extLst>
          </p:cNvPr>
          <p:cNvCxnSpPr>
            <a:cxnSpLocks/>
            <a:stCxn id="30" idx="2"/>
            <a:endCxn id="15" idx="2"/>
          </p:cNvCxnSpPr>
          <p:nvPr/>
        </p:nvCxnSpPr>
        <p:spPr>
          <a:xfrm rot="10800000">
            <a:off x="3639423" y="3237027"/>
            <a:ext cx="937469" cy="1695525"/>
          </a:xfrm>
          <a:prstGeom prst="curvedConnector3">
            <a:avLst>
              <a:gd name="adj1" fmla="val 12438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05BD61B4-4D25-6DBE-E668-A6FD6B04635B}"/>
              </a:ext>
            </a:extLst>
          </p:cNvPr>
          <p:cNvCxnSpPr>
            <a:cxnSpLocks/>
            <a:stCxn id="25" idx="2"/>
            <a:endCxn id="2" idx="2"/>
          </p:cNvCxnSpPr>
          <p:nvPr/>
        </p:nvCxnSpPr>
        <p:spPr>
          <a:xfrm rot="5400000" flipH="1">
            <a:off x="2867915" y="3834752"/>
            <a:ext cx="1329935" cy="468577"/>
          </a:xfrm>
          <a:prstGeom prst="curvedConnector3">
            <a:avLst>
              <a:gd name="adj1" fmla="val -1718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0A7F460-C264-FFA2-C89B-02FE84FD6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195" y="0"/>
            <a:ext cx="4595292" cy="1932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18F106-C598-497C-A16A-B0EE7CBC3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3" y="41740"/>
            <a:ext cx="4886365" cy="122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6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123</TotalTime>
  <Words>1477</Words>
  <Application>Microsoft Macintosh PowerPoint</Application>
  <PresentationFormat>Widescreen</PresentationFormat>
  <Paragraphs>418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 2013 - 2022</vt:lpstr>
      <vt:lpstr>CSE 210</vt:lpstr>
      <vt:lpstr>PowerPoint Presentation</vt:lpstr>
      <vt:lpstr>W02 Prove: Developer—C# Programming Parts 3–5  </vt:lpstr>
      <vt:lpstr>Learning Activity - C# Prep 3: 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Learning Activity - C# Prep 4: Lists</vt:lpstr>
      <vt:lpstr>Learning Activity - C# Prep 4: Lists</vt:lpstr>
      <vt:lpstr>PowerPoint Presentation</vt:lpstr>
      <vt:lpstr>PowerPoint Presentation</vt:lpstr>
      <vt:lpstr>PowerPoint Presentation</vt:lpstr>
      <vt:lpstr>Learning Activity - C# Prep 5: Functions</vt:lpstr>
      <vt:lpstr>Learning Activity - C# Prep 5: Functions</vt:lpstr>
      <vt:lpstr>Assignment Instructions</vt:lpstr>
      <vt:lpstr>PowerPoint Presentation</vt:lpstr>
      <vt:lpstr>Learning Activity - Version Control (Review)</vt:lpstr>
      <vt:lpstr>W02 Prove: Articulate—Version Control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210</dc:title>
  <dc:creator>Clements, William</dc:creator>
  <cp:lastModifiedBy>Clements, William</cp:lastModifiedBy>
  <cp:revision>1</cp:revision>
  <dcterms:created xsi:type="dcterms:W3CDTF">2023-01-10T15:31:11Z</dcterms:created>
  <dcterms:modified xsi:type="dcterms:W3CDTF">2023-01-10T17:44:40Z</dcterms:modified>
</cp:coreProperties>
</file>