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5" r:id="rId7"/>
    <p:sldId id="266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33F62-E3BB-3745-85A8-2C0FDDAFCE05}" v="7" dt="2023-01-17T17:29:11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>
      <p:cViewPr varScale="1">
        <p:scale>
          <a:sx n="156" d="100"/>
          <a:sy n="156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CD73-0BB8-0745-A0C1-ED4D44BBF25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DCFE-9DED-A246-98C2-9399CB1E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CD73-0BB8-0745-A0C1-ED4D44BBF25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DCFE-9DED-A246-98C2-9399CB1E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0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CD73-0BB8-0745-A0C1-ED4D44BBF25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DCFE-9DED-A246-98C2-9399CB1E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9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CD73-0BB8-0745-A0C1-ED4D44BBF25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DCFE-9DED-A246-98C2-9399CB1E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0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CD73-0BB8-0745-A0C1-ED4D44BBF25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DCFE-9DED-A246-98C2-9399CB1E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2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CD73-0BB8-0745-A0C1-ED4D44BBF25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DCFE-9DED-A246-98C2-9399CB1E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CD73-0BB8-0745-A0C1-ED4D44BBF25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DCFE-9DED-A246-98C2-9399CB1E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CD73-0BB8-0745-A0C1-ED4D44BBF25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DCFE-9DED-A246-98C2-9399CB1E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CD73-0BB8-0745-A0C1-ED4D44BBF25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DCFE-9DED-A246-98C2-9399CB1E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CD73-0BB8-0745-A0C1-ED4D44BBF25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DCFE-9DED-A246-98C2-9399CB1E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CD73-0BB8-0745-A0C1-ED4D44BBF25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DCFE-9DED-A246-98C2-9399CB1E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CD73-0BB8-0745-A0C1-ED4D44BBF25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DCFE-9DED-A246-98C2-9399CB1E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88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yui-cse.github.io/cse210-course-2023/unit02/develop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6DA8-84F0-F848-E824-0864A0D87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6EA50-9C98-CF67-967A-FC0C1CF2F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04 Abstraction part2</a:t>
            </a:r>
          </a:p>
          <a:p>
            <a:r>
              <a:rPr lang="en-US" dirty="0"/>
              <a:t>W. Clements</a:t>
            </a:r>
          </a:p>
        </p:txBody>
      </p:sp>
    </p:spTree>
    <p:extLst>
      <p:ext uri="{BB962C8B-B14F-4D97-AF65-F5344CB8AC3E}">
        <p14:creationId xmlns:p14="http://schemas.microsoft.com/office/powerpoint/2010/main" val="177879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79D3-4850-1490-FBF7-52DC441E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W04 Prove: Articulate </a:t>
            </a:r>
            <a:br>
              <a:rPr lang="en-US" b="1" dirty="0"/>
            </a:br>
            <a:r>
              <a:rPr lang="en-US" b="1" dirty="0"/>
              <a:t>Abstraction - Articulate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936F-438F-892B-C777-AD81EF9299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Overview</a:t>
            </a:r>
          </a:p>
          <a:p>
            <a:pPr lvl="1"/>
            <a:r>
              <a:rPr lang="en-US" dirty="0"/>
              <a:t>Articulate the principle of abstraction.</a:t>
            </a:r>
          </a:p>
          <a:p>
            <a:r>
              <a:rPr lang="en-US" b="1" dirty="0"/>
              <a:t>Instructions</a:t>
            </a:r>
          </a:p>
          <a:p>
            <a:pPr lvl="1"/>
            <a:r>
              <a:rPr lang="en-US" dirty="0"/>
              <a:t>Now that you have learned about the principle of abstraction, and designed and developed a program using it, return to I-Learn and answer the following question (the way you would in a job interview):</a:t>
            </a:r>
          </a:p>
          <a:p>
            <a:pPr lvl="1"/>
            <a:r>
              <a:rPr lang="en-US" dirty="0"/>
              <a:t>What is abstraction and why is it important? </a:t>
            </a:r>
          </a:p>
          <a:p>
            <a:pPr lvl="1"/>
            <a:r>
              <a:rPr lang="en-US" dirty="0"/>
              <a:t>Your response must:</a:t>
            </a:r>
          </a:p>
          <a:p>
            <a:pPr lvl="2"/>
            <a:r>
              <a:rPr lang="en-US" dirty="0"/>
              <a:t>Explain the </a:t>
            </a:r>
            <a:r>
              <a:rPr lang="en-US" b="1" dirty="0">
                <a:solidFill>
                  <a:schemeClr val="accent6"/>
                </a:solidFill>
              </a:rPr>
              <a:t>meaning</a:t>
            </a:r>
            <a:r>
              <a:rPr lang="en-US" dirty="0"/>
              <a:t> of Abstraction</a:t>
            </a:r>
          </a:p>
          <a:p>
            <a:pPr lvl="2"/>
            <a:r>
              <a:rPr lang="en-US" dirty="0"/>
              <a:t>Highlight a </a:t>
            </a:r>
            <a:r>
              <a:rPr lang="en-US" b="1" dirty="0">
                <a:solidFill>
                  <a:schemeClr val="accent6"/>
                </a:solidFill>
              </a:rPr>
              <a:t>benefit</a:t>
            </a:r>
            <a:r>
              <a:rPr lang="en-US" dirty="0"/>
              <a:t> of Abstraction</a:t>
            </a:r>
          </a:p>
          <a:p>
            <a:pPr lvl="2"/>
            <a:r>
              <a:rPr lang="en-US" dirty="0"/>
              <a:t>Provide an </a:t>
            </a:r>
            <a:r>
              <a:rPr lang="en-US" b="1" dirty="0">
                <a:solidFill>
                  <a:schemeClr val="accent6"/>
                </a:solidFill>
              </a:rPr>
              <a:t>application</a:t>
            </a:r>
            <a:r>
              <a:rPr lang="en-US" dirty="0"/>
              <a:t> of Abstraction</a:t>
            </a:r>
          </a:p>
          <a:p>
            <a:pPr lvl="2"/>
            <a:r>
              <a:rPr lang="en-US" dirty="0"/>
              <a:t>Use a </a:t>
            </a:r>
            <a:r>
              <a:rPr lang="en-US" b="1" dirty="0">
                <a:solidFill>
                  <a:schemeClr val="accent6"/>
                </a:solidFill>
              </a:rPr>
              <a:t>code example </a:t>
            </a:r>
            <a:r>
              <a:rPr lang="en-US" dirty="0"/>
              <a:t>of Abstraction from the program you wrote</a:t>
            </a:r>
          </a:p>
          <a:p>
            <a:pPr lvl="1"/>
            <a:r>
              <a:rPr lang="en-US" dirty="0"/>
              <a:t>Thoroughly explain these concepts (this likely cannot be done in less than </a:t>
            </a:r>
            <a:r>
              <a:rPr lang="en-US" b="1" dirty="0">
                <a:solidFill>
                  <a:schemeClr val="accent6"/>
                </a:solidFill>
              </a:rPr>
              <a:t>100 words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4B62C-CC0F-49C4-3241-35987DB72E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Name </a:t>
            </a:r>
          </a:p>
          <a:p>
            <a:r>
              <a:rPr lang="en-US" dirty="0"/>
              <a:t>Date:&lt;&gt; © copyright all rights reserved, BYU-I CSE 210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5F758-E1EC-678A-39AA-9B2B141EDB49}"/>
              </a:ext>
            </a:extLst>
          </p:cNvPr>
          <p:cNvSpPr txBox="1"/>
          <p:nvPr/>
        </p:nvSpPr>
        <p:spPr>
          <a:xfrm>
            <a:off x="0" y="5688449"/>
            <a:ext cx="12192000" cy="11695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Use your own words</a:t>
            </a:r>
          </a:p>
          <a:p>
            <a:r>
              <a:rPr lang="en-US" sz="1400" dirty="0"/>
              <a:t>Remember that your goal is to learn these topics well enough that you can explain them in your own words in a job interview or when you talk with your coworkers. With this in mind, you should write your response in your own words.</a:t>
            </a:r>
          </a:p>
          <a:p>
            <a:r>
              <a:rPr lang="en-US" sz="1400" dirty="0"/>
              <a:t>You should </a:t>
            </a:r>
            <a:r>
              <a:rPr lang="en-US" sz="1400" b="1" i="1" dirty="0"/>
              <a:t>NOT</a:t>
            </a:r>
            <a:r>
              <a:rPr lang="en-US" sz="1400" dirty="0"/>
              <a:t> copy and paste your response from the preparation material or from another source you find online, including using an AI generator. Using a response that is not your own is a violation of the University Honor Code, will result in a 0 on the assignment or failing the class, and will not help you learn.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354C2-C4E8-571C-CBA2-90379514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481" y="2740631"/>
            <a:ext cx="3886199" cy="30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1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7178-545D-93B7-C822-570C03B3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F1B0-3B78-A863-A952-8811C72F26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W03 Prepare: Learning Activity </a:t>
            </a:r>
          </a:p>
          <a:p>
            <a:pPr lvl="1"/>
            <a:r>
              <a:rPr lang="en-US" dirty="0"/>
              <a:t>Unit 02 Develop: Journal Program</a:t>
            </a:r>
          </a:p>
          <a:p>
            <a:r>
              <a:rPr lang="en-US" dirty="0"/>
              <a:t>W03 Team Activity: Designer </a:t>
            </a:r>
          </a:p>
          <a:p>
            <a:r>
              <a:rPr lang="en-US" dirty="0"/>
              <a:t>W03 Team Activity: Participation Report </a:t>
            </a:r>
          </a:p>
          <a:p>
            <a:endParaRPr lang="en-US" b="1" dirty="0"/>
          </a:p>
          <a:p>
            <a:r>
              <a:rPr lang="en-US" b="1" dirty="0"/>
              <a:t>W04 Team Activity—Code Review Participation Report </a:t>
            </a:r>
          </a:p>
          <a:p>
            <a:r>
              <a:rPr lang="en-US" b="1" dirty="0"/>
              <a:t>W04 Prove: Developer </a:t>
            </a:r>
          </a:p>
          <a:p>
            <a:r>
              <a:rPr lang="en-US" b="1" dirty="0"/>
              <a:t>W04 Prove: Articulate 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448D3-3D39-3C21-E4A8-161A92950A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Schedule</a:t>
            </a:r>
          </a:p>
          <a:p>
            <a:pPr lvl="1"/>
            <a:r>
              <a:rPr lang="en-US" dirty="0"/>
              <a:t>Last class: Overview of Module</a:t>
            </a:r>
          </a:p>
          <a:p>
            <a:pPr lvl="2"/>
            <a:r>
              <a:rPr lang="en-US" dirty="0"/>
              <a:t>Complete</a:t>
            </a:r>
          </a:p>
          <a:p>
            <a:pPr lvl="1"/>
            <a:r>
              <a:rPr lang="en-US" dirty="0"/>
              <a:t>This week: </a:t>
            </a:r>
          </a:p>
          <a:p>
            <a:pPr lvl="2"/>
            <a:r>
              <a:rPr lang="en-US" dirty="0"/>
              <a:t>Design: meet with your team - complete</a:t>
            </a:r>
          </a:p>
          <a:p>
            <a:pPr lvl="2"/>
            <a:r>
              <a:rPr lang="en-US" dirty="0"/>
              <a:t>Start implementation - yes</a:t>
            </a:r>
          </a:p>
          <a:p>
            <a:pPr lvl="1"/>
            <a:r>
              <a:rPr lang="en-US" dirty="0"/>
              <a:t>Today: </a:t>
            </a:r>
          </a:p>
          <a:p>
            <a:pPr lvl="2"/>
            <a:r>
              <a:rPr lang="en-US" dirty="0"/>
              <a:t>Q&amp;A: Continue implementation</a:t>
            </a:r>
          </a:p>
          <a:p>
            <a:pPr lvl="1"/>
            <a:r>
              <a:rPr lang="en-US" dirty="0"/>
              <a:t>Thursday: </a:t>
            </a:r>
          </a:p>
          <a:p>
            <a:pPr lvl="2"/>
            <a:r>
              <a:rPr lang="en-US" dirty="0"/>
              <a:t>Review</a:t>
            </a:r>
          </a:p>
          <a:p>
            <a:pPr lvl="1"/>
            <a:r>
              <a:rPr lang="en-US" dirty="0"/>
              <a:t>Saturday: </a:t>
            </a:r>
          </a:p>
          <a:p>
            <a:pPr lvl="2"/>
            <a:r>
              <a:rPr lang="en-US" dirty="0"/>
              <a:t>Prove: Developer</a:t>
            </a:r>
          </a:p>
          <a:p>
            <a:pPr lvl="2"/>
            <a:r>
              <a:rPr lang="en-US" dirty="0"/>
              <a:t>Prove: Articulate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4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EBB0-6E32-489B-CD85-72178D9A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W04 Team Activity—Code Review Participation Report </a:t>
            </a:r>
            <a:br>
              <a:rPr lang="en-US" b="1" dirty="0"/>
            </a:br>
            <a:r>
              <a:rPr lang="en-US" b="1" dirty="0"/>
              <a:t>Team Activity: Code Review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EECE-19EE-54C5-10F3-5D65D639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r>
              <a:rPr lang="en-US" b="1" dirty="0"/>
              <a:t>Agenda</a:t>
            </a:r>
          </a:p>
          <a:p>
            <a:pPr lvl="1"/>
            <a:r>
              <a:rPr lang="en-US" b="1" dirty="0"/>
              <a:t>Before the meeting: Verify the time, location, and lead student</a:t>
            </a:r>
          </a:p>
          <a:p>
            <a:pPr lvl="1"/>
            <a:r>
              <a:rPr lang="en-US" b="1" dirty="0"/>
              <a:t>Begin with Prayer</a:t>
            </a:r>
          </a:p>
          <a:p>
            <a:pPr lvl="1"/>
            <a:r>
              <a:rPr lang="en-US" b="1" dirty="0"/>
              <a:t>Begin the Code Review</a:t>
            </a:r>
          </a:p>
          <a:p>
            <a:pPr lvl="1"/>
            <a:r>
              <a:rPr lang="en-US" b="1" dirty="0"/>
              <a:t>Review the Code</a:t>
            </a:r>
          </a:p>
          <a:p>
            <a:pPr lvl="1"/>
            <a:r>
              <a:rPr lang="en-US" b="1" dirty="0"/>
              <a:t>Conclude</a:t>
            </a:r>
          </a:p>
          <a:p>
            <a:r>
              <a:rPr lang="en-US" b="1" dirty="0"/>
              <a:t>Submission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7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EBB0-6E32-489B-CD85-72178D9A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W04 Team Activity—Code Review Participation Report </a:t>
            </a:r>
            <a:br>
              <a:rPr lang="en-US" b="1" dirty="0"/>
            </a:br>
            <a:r>
              <a:rPr lang="en-US" b="1" dirty="0"/>
              <a:t>Team Activity: Code Review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EECE-19EE-54C5-10F3-5D65D63987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r>
              <a:rPr lang="en-US" b="1" dirty="0"/>
              <a:t>Agenda</a:t>
            </a:r>
          </a:p>
          <a:p>
            <a:pPr lvl="1"/>
            <a:r>
              <a:rPr lang="en-US" b="1" dirty="0"/>
              <a:t>Before the meeting: Verify the time, location, and lead student</a:t>
            </a:r>
          </a:p>
          <a:p>
            <a:pPr lvl="1"/>
            <a:r>
              <a:rPr lang="en-US" b="1" dirty="0"/>
              <a:t>Begin with Prayer</a:t>
            </a:r>
          </a:p>
          <a:p>
            <a:pPr lvl="1"/>
            <a:r>
              <a:rPr lang="en-US" b="1" dirty="0"/>
              <a:t>Begin the Code Review</a:t>
            </a:r>
          </a:p>
          <a:p>
            <a:pPr lvl="1"/>
            <a:r>
              <a:rPr lang="en-US" dirty="0"/>
              <a:t>Review the Code</a:t>
            </a:r>
          </a:p>
          <a:p>
            <a:pPr lvl="1"/>
            <a:r>
              <a:rPr lang="en-US" dirty="0"/>
              <a:t>Conclude</a:t>
            </a:r>
          </a:p>
          <a:p>
            <a:r>
              <a:rPr lang="en-US" b="1" dirty="0"/>
              <a:t>Submission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10BE3-1688-A016-4627-8158BCC96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Lead Student should talk with the group about how things are going in their project generally. </a:t>
            </a:r>
          </a:p>
          <a:p>
            <a:pPr>
              <a:buFont typeface="+mj-lt"/>
              <a:buAutoNum type="arabicPeriod"/>
            </a:pPr>
            <a:r>
              <a:rPr lang="en-US" dirty="0"/>
              <a:t>Explain the parts that you have finished and the parts that you are still working 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is not expected that your project is finished or polished. This is a chance to receive feedback along the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0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EBB0-6E32-489B-CD85-72178D9A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W04 Team Activity—Code Review Participation Report </a:t>
            </a:r>
            <a:br>
              <a:rPr lang="en-US" b="1" dirty="0"/>
            </a:br>
            <a:r>
              <a:rPr lang="en-US" b="1" dirty="0"/>
              <a:t>Team Activity: Code Review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EECE-19EE-54C5-10F3-5D65D63987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Overview</a:t>
            </a:r>
          </a:p>
          <a:p>
            <a:r>
              <a:rPr lang="en-US" b="1" dirty="0"/>
              <a:t>Agenda</a:t>
            </a:r>
          </a:p>
          <a:p>
            <a:pPr lvl="1"/>
            <a:r>
              <a:rPr lang="en-US" dirty="0"/>
              <a:t>Before the meeting: Verify the time, location, and lead student</a:t>
            </a:r>
          </a:p>
          <a:p>
            <a:pPr lvl="1"/>
            <a:r>
              <a:rPr lang="en-US" dirty="0"/>
              <a:t>Begin with Prayer</a:t>
            </a:r>
          </a:p>
          <a:p>
            <a:pPr lvl="1"/>
            <a:r>
              <a:rPr lang="en-US" dirty="0"/>
              <a:t>Begin the Code Review</a:t>
            </a:r>
          </a:p>
          <a:p>
            <a:pPr lvl="1"/>
            <a:r>
              <a:rPr lang="en-US" b="1" dirty="0"/>
              <a:t>Review the Code</a:t>
            </a:r>
          </a:p>
          <a:p>
            <a:pPr lvl="1"/>
            <a:r>
              <a:rPr lang="en-US" dirty="0"/>
              <a:t>Conclude</a:t>
            </a:r>
          </a:p>
          <a:p>
            <a:r>
              <a:rPr lang="en-US" b="1" dirty="0"/>
              <a:t>Submission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10BE3-1688-A016-4627-8158BCC96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 Lead Student should share their screen and pull up code to discuss.</a:t>
            </a:r>
          </a:p>
          <a:p>
            <a:pPr>
              <a:buFont typeface="+mj-lt"/>
              <a:buAutoNum type="arabicPeriod"/>
            </a:pPr>
            <a:r>
              <a:rPr lang="en-US" dirty="0"/>
              <a:t>Begin by showing parts of the program that are complete (or nearly complete). </a:t>
            </a:r>
            <a:br>
              <a:rPr lang="en-US" dirty="0"/>
            </a:br>
            <a:r>
              <a:rPr lang="en-US" dirty="0"/>
              <a:t>Talk about what you were trying to accomplish and why you selected the approach you did.</a:t>
            </a:r>
          </a:p>
          <a:p>
            <a:pPr>
              <a:buFont typeface="+mj-lt"/>
              <a:buAutoNum type="arabicPeriod"/>
            </a:pPr>
            <a:r>
              <a:rPr lang="en-US" dirty="0"/>
              <a:t>Others on the team should: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Take a minute to look at the code.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Offer any compliments or suggestions.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Ask questions about anything you do not understand.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Other people can share their screen to highlight the way they approached the problem.</a:t>
            </a:r>
          </a:p>
          <a:p>
            <a:pPr>
              <a:buFont typeface="+mj-lt"/>
              <a:buAutoNum type="arabicPeriod"/>
            </a:pPr>
            <a:r>
              <a:rPr lang="en-US" dirty="0"/>
              <a:t>Next, share parts of the program that are not complete yet, or discuss areas that you have not worked on.</a:t>
            </a:r>
          </a:p>
          <a:p>
            <a:pPr>
              <a:buFont typeface="+mj-lt"/>
              <a:buAutoNum type="arabicPeriod"/>
            </a:pPr>
            <a:r>
              <a:rPr lang="en-US" dirty="0"/>
              <a:t>Others on the team should: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Talk through potential solutions.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Ask questions about anything you do not understand.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Other people can share their screen to highlight the way they approached the problem.</a:t>
            </a:r>
          </a:p>
        </p:txBody>
      </p:sp>
    </p:spTree>
    <p:extLst>
      <p:ext uri="{BB962C8B-B14F-4D97-AF65-F5344CB8AC3E}">
        <p14:creationId xmlns:p14="http://schemas.microsoft.com/office/powerpoint/2010/main" val="76691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EBB0-6E32-489B-CD85-72178D9A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W04 Team Activity—Code Review Participation Report </a:t>
            </a:r>
            <a:br>
              <a:rPr lang="en-US" b="1" dirty="0"/>
            </a:br>
            <a:r>
              <a:rPr lang="en-US" b="1" dirty="0"/>
              <a:t>Team Activity: Code Review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EECE-19EE-54C5-10F3-5D65D63987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Overview</a:t>
            </a:r>
          </a:p>
          <a:p>
            <a:r>
              <a:rPr lang="en-US" b="1" dirty="0"/>
              <a:t>Agenda</a:t>
            </a:r>
          </a:p>
          <a:p>
            <a:pPr lvl="1"/>
            <a:r>
              <a:rPr lang="en-US" dirty="0"/>
              <a:t>Before the meeting: Verify the time, location, and lead student</a:t>
            </a:r>
          </a:p>
          <a:p>
            <a:pPr lvl="1"/>
            <a:r>
              <a:rPr lang="en-US" dirty="0"/>
              <a:t>Begin with Prayer</a:t>
            </a:r>
          </a:p>
          <a:p>
            <a:pPr lvl="1"/>
            <a:r>
              <a:rPr lang="en-US" dirty="0"/>
              <a:t>Begin the Code Review</a:t>
            </a:r>
          </a:p>
          <a:p>
            <a:pPr lvl="1"/>
            <a:r>
              <a:rPr lang="en-US" b="1" dirty="0"/>
              <a:t>Review the Code</a:t>
            </a:r>
          </a:p>
          <a:p>
            <a:pPr lvl="1"/>
            <a:r>
              <a:rPr lang="en-US" dirty="0"/>
              <a:t>Conclude</a:t>
            </a:r>
          </a:p>
          <a:p>
            <a:r>
              <a:rPr lang="en-US" b="1" dirty="0"/>
              <a:t>Submission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10BE3-1688-A016-4627-8158BCC96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 Lead Student should share their screen and pull up code to discuss.</a:t>
            </a:r>
          </a:p>
          <a:p>
            <a:pPr>
              <a:buFont typeface="+mj-lt"/>
              <a:buAutoNum type="arabicPeriod"/>
            </a:pPr>
            <a:r>
              <a:rPr lang="en-US" dirty="0"/>
              <a:t>Begin by showing parts of the program that are complete (or nearly complete). </a:t>
            </a:r>
            <a:br>
              <a:rPr lang="en-US" dirty="0"/>
            </a:br>
            <a:r>
              <a:rPr lang="en-US" dirty="0"/>
              <a:t>Talk about what you were trying to accomplish and why you selected the approach you did.</a:t>
            </a:r>
          </a:p>
          <a:p>
            <a:pPr>
              <a:buFont typeface="+mj-lt"/>
              <a:buAutoNum type="arabicPeriod"/>
            </a:pPr>
            <a:r>
              <a:rPr lang="en-US" dirty="0"/>
              <a:t>Others on the team should: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Take a minute to look at the code.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Offer any compliments or suggestions.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Ask questions about anything you do not understand.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Other people can share their screen to highlight the way they approached the problem.</a:t>
            </a:r>
          </a:p>
          <a:p>
            <a:pPr>
              <a:buFont typeface="+mj-lt"/>
              <a:buAutoNum type="arabicPeriod"/>
            </a:pPr>
            <a:r>
              <a:rPr lang="en-US" dirty="0"/>
              <a:t>Next, share parts of the program that are not complete yet, or discuss areas that you have not worked on.</a:t>
            </a:r>
          </a:p>
          <a:p>
            <a:pPr>
              <a:buFont typeface="+mj-lt"/>
              <a:buAutoNum type="arabicPeriod"/>
            </a:pPr>
            <a:r>
              <a:rPr lang="en-US" dirty="0"/>
              <a:t>Others on the team should: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Talk through potential solutions.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Ask questions about anything you do not understand.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Other people can share their screen to highlight the way they approached the problem.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94E36-D945-56B7-C1C2-CC30996ECB4E}"/>
              </a:ext>
            </a:extLst>
          </p:cNvPr>
          <p:cNvSpPr txBox="1"/>
          <p:nvPr/>
        </p:nvSpPr>
        <p:spPr>
          <a:xfrm>
            <a:off x="1805683" y="1825625"/>
            <a:ext cx="7882848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 note about code sharing...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this activity you are asked to look at each other's code, to help improve each person's program and understanding of the approach.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But keep in mind that the goal is for you </a:t>
            </a:r>
            <a:r>
              <a:rPr lang="en-US" b="1" dirty="0">
                <a:solidFill>
                  <a:schemeClr val="bg1"/>
                </a:solidFill>
              </a:rPr>
              <a:t>to learn </a:t>
            </a:r>
            <a:r>
              <a:rPr lang="en-US" dirty="0">
                <a:solidFill>
                  <a:schemeClr val="tx1"/>
                </a:solidFill>
              </a:rPr>
              <a:t>how to write these programs yourself, not simply to turn in a working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Because the goal is for you to learn to </a:t>
            </a:r>
            <a:r>
              <a:rPr lang="en-US" b="1" dirty="0">
                <a:solidFill>
                  <a:schemeClr val="bg1"/>
                </a:solidFill>
              </a:rPr>
              <a:t>write these programs on your own</a:t>
            </a:r>
            <a:r>
              <a:rPr lang="en-US" dirty="0">
                <a:solidFill>
                  <a:schemeClr val="tx1"/>
                </a:solidFill>
              </a:rPr>
              <a:t>, you should </a:t>
            </a:r>
            <a:r>
              <a:rPr lang="en-US" b="1" i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copy and paste any code from another student or from a repository you find online.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Similarly, you should </a:t>
            </a:r>
            <a:r>
              <a:rPr lang="en-US" b="1" i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look at their code and type it in directly from a picture or from what you see on your screen.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is a violation of the University Honor Code, will result in a 0 on the assignment or failing the class, and will not help you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Instead, when you get help from another person's program, you should try to </a:t>
            </a:r>
            <a:r>
              <a:rPr lang="en-US" b="1" dirty="0">
                <a:solidFill>
                  <a:schemeClr val="bg1"/>
                </a:solidFill>
              </a:rPr>
              <a:t>understand the principle </a:t>
            </a:r>
            <a:r>
              <a:rPr lang="en-US" dirty="0">
                <a:solidFill>
                  <a:schemeClr val="tx1"/>
                </a:solidFill>
              </a:rPr>
              <a:t>of what they are doing, and then, put their code away and work on your program.</a:t>
            </a:r>
          </a:p>
        </p:txBody>
      </p:sp>
    </p:spTree>
    <p:extLst>
      <p:ext uri="{BB962C8B-B14F-4D97-AF65-F5344CB8AC3E}">
        <p14:creationId xmlns:p14="http://schemas.microsoft.com/office/powerpoint/2010/main" val="198768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EBB0-6E32-489B-CD85-72178D9A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W04 Team Activity—Code Review Participation Report </a:t>
            </a:r>
            <a:br>
              <a:rPr lang="en-US" b="1" dirty="0"/>
            </a:br>
            <a:r>
              <a:rPr lang="en-US" b="1" dirty="0"/>
              <a:t>Team Activity: Code Review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EECE-19EE-54C5-10F3-5D65D63987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Overview</a:t>
            </a:r>
          </a:p>
          <a:p>
            <a:r>
              <a:rPr lang="en-US" b="1" dirty="0"/>
              <a:t>Agenda</a:t>
            </a:r>
          </a:p>
          <a:p>
            <a:pPr lvl="1"/>
            <a:r>
              <a:rPr lang="en-US" dirty="0"/>
              <a:t>Before the meeting: Verify the time, location, and lead student</a:t>
            </a:r>
          </a:p>
          <a:p>
            <a:pPr lvl="1"/>
            <a:r>
              <a:rPr lang="en-US" dirty="0"/>
              <a:t>Begin with Prayer</a:t>
            </a:r>
          </a:p>
          <a:p>
            <a:pPr lvl="1"/>
            <a:r>
              <a:rPr lang="en-US" dirty="0"/>
              <a:t>Begin the Code Review</a:t>
            </a:r>
          </a:p>
          <a:p>
            <a:pPr lvl="1"/>
            <a:r>
              <a:rPr lang="en-US" b="1" dirty="0"/>
              <a:t>Review the Code</a:t>
            </a:r>
          </a:p>
          <a:p>
            <a:pPr lvl="1"/>
            <a:r>
              <a:rPr lang="en-US" dirty="0"/>
              <a:t>Conclude</a:t>
            </a:r>
          </a:p>
          <a:p>
            <a:r>
              <a:rPr lang="en-US" b="1" dirty="0"/>
              <a:t>Submission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10BE3-1688-A016-4627-8158BCC96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 Lead Student should share their screen and pull up code to discuss.</a:t>
            </a:r>
          </a:p>
          <a:p>
            <a:pPr>
              <a:buFont typeface="+mj-lt"/>
              <a:buAutoNum type="arabicPeriod"/>
            </a:pPr>
            <a:r>
              <a:rPr lang="en-US" dirty="0"/>
              <a:t>Begin by showing parts of the program that are complete (or nearly complete). </a:t>
            </a:r>
            <a:br>
              <a:rPr lang="en-US" dirty="0"/>
            </a:br>
            <a:r>
              <a:rPr lang="en-US" dirty="0"/>
              <a:t>Talk about what you were trying to accomplish and why you selected the approach you did.</a:t>
            </a:r>
          </a:p>
          <a:p>
            <a:pPr>
              <a:buFont typeface="+mj-lt"/>
              <a:buAutoNum type="arabicPeriod"/>
            </a:pPr>
            <a:r>
              <a:rPr lang="en-US" dirty="0"/>
              <a:t>Others on the team should: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Take a minute to look at the code.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Offer any compliments or suggestions.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Ask questions about anything you do not understand.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Other people can share their screen to highlight the way they approached the problem.</a:t>
            </a:r>
          </a:p>
          <a:p>
            <a:pPr>
              <a:buFont typeface="+mj-lt"/>
              <a:buAutoNum type="arabicPeriod"/>
            </a:pPr>
            <a:r>
              <a:rPr lang="en-US" dirty="0"/>
              <a:t>Next, share parts of the program that are not complete yet, or discuss areas that you have not worked on.</a:t>
            </a:r>
          </a:p>
          <a:p>
            <a:pPr>
              <a:buFont typeface="+mj-lt"/>
              <a:buAutoNum type="arabicPeriod"/>
            </a:pPr>
            <a:r>
              <a:rPr lang="en-US" dirty="0"/>
              <a:t>Others on the team should: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Talk through potential solutions.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Ask questions about anything you do not understand.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Other people can share their screen to highlight the way they approached the problem.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C3DE6-A1BA-5F46-762F-AA6161C5920B}"/>
              </a:ext>
            </a:extLst>
          </p:cNvPr>
          <p:cNvSpPr txBox="1"/>
          <p:nvPr/>
        </p:nvSpPr>
        <p:spPr>
          <a:xfrm>
            <a:off x="1409184" y="4109663"/>
            <a:ext cx="3932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Standards:</a:t>
            </a:r>
          </a:p>
          <a:p>
            <a:pPr lvl="1"/>
            <a:r>
              <a:rPr lang="en-US" dirty="0"/>
              <a:t>Comments: File, Class, Methods</a:t>
            </a:r>
          </a:p>
          <a:p>
            <a:pPr lvl="1"/>
            <a:r>
              <a:rPr lang="en-US" dirty="0"/>
              <a:t>Line Comments:</a:t>
            </a:r>
          </a:p>
          <a:p>
            <a:pPr lvl="1"/>
            <a:r>
              <a:rPr lang="en-US" dirty="0"/>
              <a:t>Variable naming: begin with initials</a:t>
            </a:r>
          </a:p>
          <a:p>
            <a:pPr lvl="1"/>
            <a:r>
              <a:rPr lang="en-US" dirty="0"/>
              <a:t>Class/Attributes/Variables = nouns</a:t>
            </a:r>
          </a:p>
          <a:p>
            <a:pPr lvl="1"/>
            <a:r>
              <a:rPr lang="en-US" dirty="0"/>
              <a:t>Values/States = adjectives  </a:t>
            </a:r>
          </a:p>
          <a:p>
            <a:pPr lvl="1"/>
            <a:r>
              <a:rPr lang="en-US" dirty="0"/>
              <a:t>Behavior = Method(verb)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8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EBB0-6E32-489B-CD85-72178D9A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W04 Team Activity—Code Review Participation Report </a:t>
            </a:r>
            <a:br>
              <a:rPr lang="en-US" b="1" dirty="0"/>
            </a:br>
            <a:r>
              <a:rPr lang="en-US" b="1" dirty="0"/>
              <a:t>Team Activity: Code Review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EECE-19EE-54C5-10F3-5D65D63987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Overview</a:t>
            </a:r>
          </a:p>
          <a:p>
            <a:r>
              <a:rPr lang="en-US" b="1" dirty="0"/>
              <a:t>Agenda</a:t>
            </a:r>
          </a:p>
          <a:p>
            <a:pPr lvl="1"/>
            <a:r>
              <a:rPr lang="en-US" dirty="0"/>
              <a:t>Before the meeting: Verify the time, location, and lead student</a:t>
            </a:r>
          </a:p>
          <a:p>
            <a:pPr lvl="1"/>
            <a:r>
              <a:rPr lang="en-US" dirty="0"/>
              <a:t>Begin with Prayer</a:t>
            </a:r>
          </a:p>
          <a:p>
            <a:pPr lvl="1"/>
            <a:r>
              <a:rPr lang="en-US" dirty="0"/>
              <a:t>Begin the Code Review</a:t>
            </a:r>
          </a:p>
          <a:p>
            <a:pPr lvl="1"/>
            <a:r>
              <a:rPr lang="en-US" dirty="0"/>
              <a:t>Review the Code</a:t>
            </a:r>
          </a:p>
          <a:p>
            <a:pPr lvl="1"/>
            <a:r>
              <a:rPr lang="en-US" b="1" dirty="0"/>
              <a:t>Conclude</a:t>
            </a:r>
          </a:p>
          <a:p>
            <a:r>
              <a:rPr lang="en-US" b="1" dirty="0"/>
              <a:t>Submission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10BE3-1688-A016-4627-8158BCC96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 your meeting:</a:t>
            </a:r>
          </a:p>
          <a:p>
            <a:pPr>
              <a:buFont typeface="+mj-lt"/>
              <a:buAutoNum type="arabicPeriod"/>
            </a:pPr>
            <a:r>
              <a:rPr lang="en-US" dirty="0"/>
              <a:t>Discuss anything else the team would like related to the project.</a:t>
            </a:r>
          </a:p>
          <a:p>
            <a:pPr>
              <a:buFont typeface="+mj-lt"/>
              <a:buAutoNum type="arabicPeriod"/>
            </a:pPr>
            <a:r>
              <a:rPr lang="en-US" dirty="0"/>
              <a:t>Determine who will be the lead student for the next meeting.</a:t>
            </a:r>
          </a:p>
        </p:txBody>
      </p:sp>
    </p:spTree>
    <p:extLst>
      <p:ext uri="{BB962C8B-B14F-4D97-AF65-F5344CB8AC3E}">
        <p14:creationId xmlns:p14="http://schemas.microsoft.com/office/powerpoint/2010/main" val="154394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E9EF-6FA3-E87C-729B-E2A6AE54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W04 Prove: Developer</a:t>
            </a:r>
            <a:br>
              <a:rPr lang="en-US" b="1" dirty="0"/>
            </a:br>
            <a:r>
              <a:rPr lang="en-US" b="1" dirty="0"/>
              <a:t>Unit 02 Develop: Journal Program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84E6-88C7-2254-25F7-FCA1E156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440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Purpose: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Demonstrate your ability to develop a working project using the principle of Abstraction. 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Task:</a:t>
            </a:r>
            <a:r>
              <a:rPr lang="en-US" dirty="0"/>
              <a:t> Complete the steps for the </a:t>
            </a:r>
            <a:r>
              <a:rPr lang="en-US" dirty="0">
                <a:hlinkClick r:id="rId2"/>
              </a:rPr>
              <a:t>Abstraction Development Project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Submission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Push your code to your GitHub repository and submit the link here.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Add an I-Learn submission comment explaining anything you did to show creativity and exceed requirements.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71C18-77BB-F9F9-A05A-14DA6C6B2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345" y="1583077"/>
            <a:ext cx="4496656" cy="52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6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</TotalTime>
  <Words>1405</Words>
  <Application>Microsoft Macintosh PowerPoint</Application>
  <PresentationFormat>Widescreen</PresentationFormat>
  <Paragraphs>161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CSE 210</vt:lpstr>
      <vt:lpstr>Agenda</vt:lpstr>
      <vt:lpstr>W04 Team Activity—Code Review Participation Report  Team Activity: Code Review </vt:lpstr>
      <vt:lpstr>W04 Team Activity—Code Review Participation Report  Team Activity: Code Review </vt:lpstr>
      <vt:lpstr>W04 Team Activity—Code Review Participation Report  Team Activity: Code Review </vt:lpstr>
      <vt:lpstr>W04 Team Activity—Code Review Participation Report  Team Activity: Code Review </vt:lpstr>
      <vt:lpstr>W04 Team Activity—Code Review Participation Report  Team Activity: Code Review </vt:lpstr>
      <vt:lpstr>W04 Team Activity—Code Review Participation Report  Team Activity: Code Review </vt:lpstr>
      <vt:lpstr>W04 Prove: Developer Unit 02 Develop: Journal Program </vt:lpstr>
      <vt:lpstr>W04 Prove: Articulate  Abstraction - Articulate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2023-01-17T17:12:49Z</dcterms:created>
  <dcterms:modified xsi:type="dcterms:W3CDTF">2023-01-17T17:41:39Z</dcterms:modified>
</cp:coreProperties>
</file>