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1"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82" r:id="rId20"/>
    <p:sldId id="28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AD00A898-73D6-A64E-A22F-7352DD813EC8}"/>
    <pc:docChg chg="modSld">
      <pc:chgData name="Clements, William" userId="cbdb0636-a496-422a-8d40-98c53d494d26" providerId="ADAL" clId="{AD00A898-73D6-A64E-A22F-7352DD813EC8}" dt="2023-01-31T19:32:42.213" v="27" actId="1076"/>
      <pc:docMkLst>
        <pc:docMk/>
      </pc:docMkLst>
      <pc:sldChg chg="modSp mod">
        <pc:chgData name="Clements, William" userId="cbdb0636-a496-422a-8d40-98c53d494d26" providerId="ADAL" clId="{AD00A898-73D6-A64E-A22F-7352DD813EC8}" dt="2023-01-31T19:32:08.958" v="3" actId="113"/>
        <pc:sldMkLst>
          <pc:docMk/>
          <pc:sldMk cId="1285132465" sldId="259"/>
        </pc:sldMkLst>
        <pc:spChg chg="mod">
          <ac:chgData name="Clements, William" userId="cbdb0636-a496-422a-8d40-98c53d494d26" providerId="ADAL" clId="{AD00A898-73D6-A64E-A22F-7352DD813EC8}" dt="2023-01-31T19:32:08.958" v="3" actId="113"/>
          <ac:spMkLst>
            <pc:docMk/>
            <pc:sldMk cId="1285132465" sldId="259"/>
            <ac:spMk id="3" creationId="{44E5E9A2-EB10-B8C2-733B-5E5E447BC030}"/>
          </ac:spMkLst>
        </pc:spChg>
      </pc:sldChg>
      <pc:sldChg chg="modSp mod">
        <pc:chgData name="Clements, William" userId="cbdb0636-a496-422a-8d40-98c53d494d26" providerId="ADAL" clId="{AD00A898-73D6-A64E-A22F-7352DD813EC8}" dt="2023-01-31T19:32:42.213" v="27" actId="1076"/>
        <pc:sldMkLst>
          <pc:docMk/>
          <pc:sldMk cId="2207140374" sldId="260"/>
        </pc:sldMkLst>
        <pc:spChg chg="mod">
          <ac:chgData name="Clements, William" userId="cbdb0636-a496-422a-8d40-98c53d494d26" providerId="ADAL" clId="{AD00A898-73D6-A64E-A22F-7352DD813EC8}" dt="2023-01-31T19:32:39.058" v="26" actId="20577"/>
          <ac:spMkLst>
            <pc:docMk/>
            <pc:sldMk cId="2207140374" sldId="260"/>
            <ac:spMk id="4" creationId="{C2AA5B88-B883-59CC-EF5C-29497F0CF8D2}"/>
          </ac:spMkLst>
        </pc:spChg>
        <pc:picChg chg="mod">
          <ac:chgData name="Clements, William" userId="cbdb0636-a496-422a-8d40-98c53d494d26" providerId="ADAL" clId="{AD00A898-73D6-A64E-A22F-7352DD813EC8}" dt="2023-01-31T19:32:42.213" v="27" actId="1076"/>
          <ac:picMkLst>
            <pc:docMk/>
            <pc:sldMk cId="2207140374" sldId="260"/>
            <ac:picMk id="8" creationId="{4AA5D7D7-D53F-4FBE-4201-4E96D5B1F3C2}"/>
          </ac:picMkLst>
        </pc:picChg>
      </pc:sldChg>
    </pc:docChg>
  </pc:docChgLst>
  <pc:docChgLst>
    <pc:chgData name="William Clements" userId="cbdb0636-a496-422a-8d40-98c53d494d26" providerId="ADAL" clId="{112CBC75-A3A8-4577-8E9C-446854E907C9}"/>
    <pc:docChg chg="undo custSel addSld delSld modSld sldOrd">
      <pc:chgData name="William Clements" userId="cbdb0636-a496-422a-8d40-98c53d494d26" providerId="ADAL" clId="{112CBC75-A3A8-4577-8E9C-446854E907C9}" dt="2023-01-30T19:13:29.336" v="1059"/>
      <pc:docMkLst>
        <pc:docMk/>
      </pc:docMkLst>
      <pc:sldChg chg="modSp new del mod">
        <pc:chgData name="William Clements" userId="cbdb0636-a496-422a-8d40-98c53d494d26" providerId="ADAL" clId="{112CBC75-A3A8-4577-8E9C-446854E907C9}" dt="2023-01-30T17:43:54.820" v="26" actId="47"/>
        <pc:sldMkLst>
          <pc:docMk/>
          <pc:sldMk cId="3154362721" sldId="256"/>
        </pc:sldMkLst>
        <pc:spChg chg="mod">
          <ac:chgData name="William Clements" userId="cbdb0636-a496-422a-8d40-98c53d494d26" providerId="ADAL" clId="{112CBC75-A3A8-4577-8E9C-446854E907C9}" dt="2023-01-30T17:41:11.910" v="4" actId="20577"/>
          <ac:spMkLst>
            <pc:docMk/>
            <pc:sldMk cId="3154362721" sldId="256"/>
            <ac:spMk id="2" creationId="{340A3659-BE2D-D305-10AB-3775518BDC0D}"/>
          </ac:spMkLst>
        </pc:spChg>
      </pc:sldChg>
      <pc:sldChg chg="modSp add mod">
        <pc:chgData name="William Clements" userId="cbdb0636-a496-422a-8d40-98c53d494d26" providerId="ADAL" clId="{112CBC75-A3A8-4577-8E9C-446854E907C9}" dt="2023-01-30T18:40:40.348" v="780"/>
        <pc:sldMkLst>
          <pc:docMk/>
          <pc:sldMk cId="1778796539" sldId="257"/>
        </pc:sldMkLst>
        <pc:spChg chg="mod">
          <ac:chgData name="William Clements" userId="cbdb0636-a496-422a-8d40-98c53d494d26" providerId="ADAL" clId="{112CBC75-A3A8-4577-8E9C-446854E907C9}" dt="2023-01-30T18:40:40.348" v="780"/>
          <ac:spMkLst>
            <pc:docMk/>
            <pc:sldMk cId="1778796539" sldId="257"/>
            <ac:spMk id="2" creationId="{717B6DA8-84F0-F848-E824-0864A0D871AC}"/>
          </ac:spMkLst>
        </pc:spChg>
        <pc:spChg chg="mod">
          <ac:chgData name="William Clements" userId="cbdb0636-a496-422a-8d40-98c53d494d26" providerId="ADAL" clId="{112CBC75-A3A8-4577-8E9C-446854E907C9}" dt="2023-01-30T18:40:40.348" v="780"/>
          <ac:spMkLst>
            <pc:docMk/>
            <pc:sldMk cId="1778796539" sldId="257"/>
            <ac:spMk id="3" creationId="{4B86EA50-9C98-CF67-967A-FC0C1CF2F2AB}"/>
          </ac:spMkLst>
        </pc:spChg>
      </pc:sldChg>
      <pc:sldChg chg="addSp delSp modSp new mod modClrScheme chgLayout">
        <pc:chgData name="William Clements" userId="cbdb0636-a496-422a-8d40-98c53d494d26" providerId="ADAL" clId="{112CBC75-A3A8-4577-8E9C-446854E907C9}" dt="2023-01-30T18:40:40.348" v="780"/>
        <pc:sldMkLst>
          <pc:docMk/>
          <pc:sldMk cId="1081681433" sldId="258"/>
        </pc:sldMkLst>
        <pc:spChg chg="mod ord">
          <ac:chgData name="William Clements" userId="cbdb0636-a496-422a-8d40-98c53d494d26" providerId="ADAL" clId="{112CBC75-A3A8-4577-8E9C-446854E907C9}" dt="2023-01-30T18:40:40.348" v="780"/>
          <ac:spMkLst>
            <pc:docMk/>
            <pc:sldMk cId="1081681433" sldId="258"/>
            <ac:spMk id="2" creationId="{FF416723-6A72-8DA1-BB66-F977FDAA6AB2}"/>
          </ac:spMkLst>
        </pc:spChg>
        <pc:spChg chg="mod ord">
          <ac:chgData name="William Clements" userId="cbdb0636-a496-422a-8d40-98c53d494d26" providerId="ADAL" clId="{112CBC75-A3A8-4577-8E9C-446854E907C9}" dt="2023-01-30T18:40:40.348" v="780"/>
          <ac:spMkLst>
            <pc:docMk/>
            <pc:sldMk cId="1081681433" sldId="258"/>
            <ac:spMk id="3" creationId="{3DCFDE84-D51D-E898-3366-61A4331846FB}"/>
          </ac:spMkLst>
        </pc:spChg>
        <pc:spChg chg="add mod ord">
          <ac:chgData name="William Clements" userId="cbdb0636-a496-422a-8d40-98c53d494d26" providerId="ADAL" clId="{112CBC75-A3A8-4577-8E9C-446854E907C9}" dt="2023-01-30T18:40:40.348" v="780"/>
          <ac:spMkLst>
            <pc:docMk/>
            <pc:sldMk cId="1081681433" sldId="258"/>
            <ac:spMk id="4" creationId="{0289E29F-9399-5805-02E4-0B71633B178E}"/>
          </ac:spMkLst>
        </pc:spChg>
        <pc:spChg chg="add del">
          <ac:chgData name="William Clements" userId="cbdb0636-a496-422a-8d40-98c53d494d26" providerId="ADAL" clId="{112CBC75-A3A8-4577-8E9C-446854E907C9}" dt="2023-01-30T17:47:00.728" v="61" actId="22"/>
          <ac:spMkLst>
            <pc:docMk/>
            <pc:sldMk cId="1081681433" sldId="258"/>
            <ac:spMk id="6" creationId="{F994EBDE-90A3-4BF6-3FEE-EFBBBAA927D6}"/>
          </ac:spMkLst>
        </pc:spChg>
        <pc:spChg chg="add del mod">
          <ac:chgData name="William Clements" userId="cbdb0636-a496-422a-8d40-98c53d494d26" providerId="ADAL" clId="{112CBC75-A3A8-4577-8E9C-446854E907C9}" dt="2023-01-30T17:47:00.292" v="60" actId="22"/>
          <ac:spMkLst>
            <pc:docMk/>
            <pc:sldMk cId="1081681433" sldId="258"/>
            <ac:spMk id="8" creationId="{8D71D7F7-E7CA-6F2C-6DBD-2F856FA5D960}"/>
          </ac:spMkLst>
        </pc:spChg>
      </pc:sldChg>
      <pc:sldChg chg="modSp new mod">
        <pc:chgData name="William Clements" userId="cbdb0636-a496-422a-8d40-98c53d494d26" providerId="ADAL" clId="{112CBC75-A3A8-4577-8E9C-446854E907C9}" dt="2023-01-30T18:40:40.348" v="780"/>
        <pc:sldMkLst>
          <pc:docMk/>
          <pc:sldMk cId="1285132465" sldId="259"/>
        </pc:sldMkLst>
        <pc:spChg chg="mod">
          <ac:chgData name="William Clements" userId="cbdb0636-a496-422a-8d40-98c53d494d26" providerId="ADAL" clId="{112CBC75-A3A8-4577-8E9C-446854E907C9}" dt="2023-01-30T18:40:40.348" v="780"/>
          <ac:spMkLst>
            <pc:docMk/>
            <pc:sldMk cId="1285132465" sldId="259"/>
            <ac:spMk id="2" creationId="{7D906D4D-1E39-53E2-2BD8-B3170E633D4A}"/>
          </ac:spMkLst>
        </pc:spChg>
        <pc:spChg chg="mod">
          <ac:chgData name="William Clements" userId="cbdb0636-a496-422a-8d40-98c53d494d26" providerId="ADAL" clId="{112CBC75-A3A8-4577-8E9C-446854E907C9}" dt="2023-01-30T18:40:40.348" v="780"/>
          <ac:spMkLst>
            <pc:docMk/>
            <pc:sldMk cId="1285132465" sldId="259"/>
            <ac:spMk id="3" creationId="{44E5E9A2-EB10-B8C2-733B-5E5E447BC030}"/>
          </ac:spMkLst>
        </pc:spChg>
        <pc:spChg chg="mod">
          <ac:chgData name="William Clements" userId="cbdb0636-a496-422a-8d40-98c53d494d26" providerId="ADAL" clId="{112CBC75-A3A8-4577-8E9C-446854E907C9}" dt="2023-01-30T18:40:40.348" v="780"/>
          <ac:spMkLst>
            <pc:docMk/>
            <pc:sldMk cId="1285132465" sldId="259"/>
            <ac:spMk id="4" creationId="{AFC14CAB-E3F0-F9A6-DAF7-81FF921904E3}"/>
          </ac:spMkLst>
        </pc:spChg>
      </pc:sldChg>
      <pc:sldChg chg="addSp delSp modSp new mod">
        <pc:chgData name="William Clements" userId="cbdb0636-a496-422a-8d40-98c53d494d26" providerId="ADAL" clId="{112CBC75-A3A8-4577-8E9C-446854E907C9}" dt="2023-01-30T18:40:40.348" v="780"/>
        <pc:sldMkLst>
          <pc:docMk/>
          <pc:sldMk cId="2207140374" sldId="260"/>
        </pc:sldMkLst>
        <pc:spChg chg="mod">
          <ac:chgData name="William Clements" userId="cbdb0636-a496-422a-8d40-98c53d494d26" providerId="ADAL" clId="{112CBC75-A3A8-4577-8E9C-446854E907C9}" dt="2023-01-30T18:40:40.348" v="780"/>
          <ac:spMkLst>
            <pc:docMk/>
            <pc:sldMk cId="2207140374" sldId="260"/>
            <ac:spMk id="2" creationId="{0CAD02D2-EB21-0949-6CDD-47DFE9D51313}"/>
          </ac:spMkLst>
        </pc:spChg>
        <pc:spChg chg="del">
          <ac:chgData name="William Clements" userId="cbdb0636-a496-422a-8d40-98c53d494d26" providerId="ADAL" clId="{112CBC75-A3A8-4577-8E9C-446854E907C9}" dt="2023-01-30T17:50:42.526" v="126" actId="22"/>
          <ac:spMkLst>
            <pc:docMk/>
            <pc:sldMk cId="2207140374" sldId="260"/>
            <ac:spMk id="3" creationId="{51A66B11-EE21-9100-C7C9-EBF3A48DE4F3}"/>
          </ac:spMkLst>
        </pc:spChg>
        <pc:spChg chg="mod">
          <ac:chgData name="William Clements" userId="cbdb0636-a496-422a-8d40-98c53d494d26" providerId="ADAL" clId="{112CBC75-A3A8-4577-8E9C-446854E907C9}" dt="2023-01-30T18:40:40.348" v="780"/>
          <ac:spMkLst>
            <pc:docMk/>
            <pc:sldMk cId="2207140374" sldId="260"/>
            <ac:spMk id="4" creationId="{C2AA5B88-B883-59CC-EF5C-29497F0CF8D2}"/>
          </ac:spMkLst>
        </pc:spChg>
        <pc:spChg chg="add del">
          <ac:chgData name="William Clements" userId="cbdb0636-a496-422a-8d40-98c53d494d26" providerId="ADAL" clId="{112CBC75-A3A8-4577-8E9C-446854E907C9}" dt="2023-01-30T17:53:42.186" v="188" actId="22"/>
          <ac:spMkLst>
            <pc:docMk/>
            <pc:sldMk cId="2207140374" sldId="260"/>
            <ac:spMk id="10" creationId="{9EDE9BC0-9847-D1C6-9D8F-902FC8163552}"/>
          </ac:spMkLst>
        </pc:spChg>
        <pc:picChg chg="add mod ord">
          <ac:chgData name="William Clements" userId="cbdb0636-a496-422a-8d40-98c53d494d26" providerId="ADAL" clId="{112CBC75-A3A8-4577-8E9C-446854E907C9}" dt="2023-01-30T17:51:06.252" v="129" actId="1076"/>
          <ac:picMkLst>
            <pc:docMk/>
            <pc:sldMk cId="2207140374" sldId="260"/>
            <ac:picMk id="6" creationId="{9720CFF2-DABD-A1F5-8F4A-F5D73BB1A3BD}"/>
          </ac:picMkLst>
        </pc:picChg>
        <pc:picChg chg="add mod">
          <ac:chgData name="William Clements" userId="cbdb0636-a496-422a-8d40-98c53d494d26" providerId="ADAL" clId="{112CBC75-A3A8-4577-8E9C-446854E907C9}" dt="2023-01-30T17:51:03.540" v="128" actId="1076"/>
          <ac:picMkLst>
            <pc:docMk/>
            <pc:sldMk cId="2207140374" sldId="260"/>
            <ac:picMk id="8" creationId="{4AA5D7D7-D53F-4FBE-4201-4E96D5B1F3C2}"/>
          </ac:picMkLst>
        </pc:picChg>
      </pc:sldChg>
      <pc:sldChg chg="addSp delSp modSp new mod">
        <pc:chgData name="William Clements" userId="cbdb0636-a496-422a-8d40-98c53d494d26" providerId="ADAL" clId="{112CBC75-A3A8-4577-8E9C-446854E907C9}" dt="2023-01-30T18:40:40.348" v="780"/>
        <pc:sldMkLst>
          <pc:docMk/>
          <pc:sldMk cId="3497324069" sldId="261"/>
        </pc:sldMkLst>
        <pc:spChg chg="mod">
          <ac:chgData name="William Clements" userId="cbdb0636-a496-422a-8d40-98c53d494d26" providerId="ADAL" clId="{112CBC75-A3A8-4577-8E9C-446854E907C9}" dt="2023-01-30T18:40:40.348" v="780"/>
          <ac:spMkLst>
            <pc:docMk/>
            <pc:sldMk cId="3497324069" sldId="261"/>
            <ac:spMk id="2" creationId="{6CBF5D7A-DB5B-7BB5-EBF8-C00FE71EAEAE}"/>
          </ac:spMkLst>
        </pc:spChg>
        <pc:spChg chg="mod">
          <ac:chgData name="William Clements" userId="cbdb0636-a496-422a-8d40-98c53d494d26" providerId="ADAL" clId="{112CBC75-A3A8-4577-8E9C-446854E907C9}" dt="2023-01-30T18:40:40.348" v="780"/>
          <ac:spMkLst>
            <pc:docMk/>
            <pc:sldMk cId="3497324069" sldId="261"/>
            <ac:spMk id="3" creationId="{64834A30-8B5E-5CED-4A03-7A4C856AC101}"/>
          </ac:spMkLst>
        </pc:spChg>
        <pc:spChg chg="del">
          <ac:chgData name="William Clements" userId="cbdb0636-a496-422a-8d40-98c53d494d26" providerId="ADAL" clId="{112CBC75-A3A8-4577-8E9C-446854E907C9}" dt="2023-01-30T17:54:46.063" v="193" actId="22"/>
          <ac:spMkLst>
            <pc:docMk/>
            <pc:sldMk cId="3497324069" sldId="261"/>
            <ac:spMk id="4" creationId="{10C125B5-8C83-5730-E5A6-86688DEBC9B4}"/>
          </ac:spMkLst>
        </pc:spChg>
        <pc:picChg chg="add mod ord">
          <ac:chgData name="William Clements" userId="cbdb0636-a496-422a-8d40-98c53d494d26" providerId="ADAL" clId="{112CBC75-A3A8-4577-8E9C-446854E907C9}" dt="2023-01-30T18:40:40.348" v="780"/>
          <ac:picMkLst>
            <pc:docMk/>
            <pc:sldMk cId="3497324069" sldId="261"/>
            <ac:picMk id="6" creationId="{170C1619-E91C-C6EE-BC4F-B1931DD75330}"/>
          </ac:picMkLst>
        </pc:picChg>
      </pc:sldChg>
      <pc:sldChg chg="addSp delSp modSp new mod">
        <pc:chgData name="William Clements" userId="cbdb0636-a496-422a-8d40-98c53d494d26" providerId="ADAL" clId="{112CBC75-A3A8-4577-8E9C-446854E907C9}" dt="2023-01-30T18:40:40.348" v="780"/>
        <pc:sldMkLst>
          <pc:docMk/>
          <pc:sldMk cId="2884592620" sldId="262"/>
        </pc:sldMkLst>
        <pc:spChg chg="mod">
          <ac:chgData name="William Clements" userId="cbdb0636-a496-422a-8d40-98c53d494d26" providerId="ADAL" clId="{112CBC75-A3A8-4577-8E9C-446854E907C9}" dt="2023-01-30T18:40:40.348" v="780"/>
          <ac:spMkLst>
            <pc:docMk/>
            <pc:sldMk cId="2884592620" sldId="262"/>
            <ac:spMk id="2" creationId="{2C246008-DA42-7609-22A9-29359C8150A7}"/>
          </ac:spMkLst>
        </pc:spChg>
        <pc:spChg chg="mod">
          <ac:chgData name="William Clements" userId="cbdb0636-a496-422a-8d40-98c53d494d26" providerId="ADAL" clId="{112CBC75-A3A8-4577-8E9C-446854E907C9}" dt="2023-01-30T18:40:40.348" v="780"/>
          <ac:spMkLst>
            <pc:docMk/>
            <pc:sldMk cId="2884592620" sldId="262"/>
            <ac:spMk id="3" creationId="{3CA5459F-F0BD-42F3-2510-C56D7CCD52DB}"/>
          </ac:spMkLst>
        </pc:spChg>
        <pc:spChg chg="del mod">
          <ac:chgData name="William Clements" userId="cbdb0636-a496-422a-8d40-98c53d494d26" providerId="ADAL" clId="{112CBC75-A3A8-4577-8E9C-446854E907C9}" dt="2023-01-30T17:57:58.158" v="278" actId="478"/>
          <ac:spMkLst>
            <pc:docMk/>
            <pc:sldMk cId="2884592620" sldId="262"/>
            <ac:spMk id="4" creationId="{220C3A5E-F687-D598-F8FF-26D4A8B58510}"/>
          </ac:spMkLst>
        </pc:spChg>
        <pc:picChg chg="add mod">
          <ac:chgData name="William Clements" userId="cbdb0636-a496-422a-8d40-98c53d494d26" providerId="ADAL" clId="{112CBC75-A3A8-4577-8E9C-446854E907C9}" dt="2023-01-30T17:58:59.028" v="286" actId="14100"/>
          <ac:picMkLst>
            <pc:docMk/>
            <pc:sldMk cId="2884592620" sldId="262"/>
            <ac:picMk id="6" creationId="{FB09F8AC-49C4-ECD3-AB9F-7CDC71F8C619}"/>
          </ac:picMkLst>
        </pc:picChg>
        <pc:picChg chg="add mod">
          <ac:chgData name="William Clements" userId="cbdb0636-a496-422a-8d40-98c53d494d26" providerId="ADAL" clId="{112CBC75-A3A8-4577-8E9C-446854E907C9}" dt="2023-01-30T17:58:55.925" v="285" actId="14100"/>
          <ac:picMkLst>
            <pc:docMk/>
            <pc:sldMk cId="2884592620" sldId="262"/>
            <ac:picMk id="8" creationId="{4D1D1F07-BBB6-7D8D-8B00-52B0C79FB444}"/>
          </ac:picMkLst>
        </pc:picChg>
        <pc:picChg chg="add mod">
          <ac:chgData name="William Clements" userId="cbdb0636-a496-422a-8d40-98c53d494d26" providerId="ADAL" clId="{112CBC75-A3A8-4577-8E9C-446854E907C9}" dt="2023-01-30T17:58:53.593" v="284" actId="14100"/>
          <ac:picMkLst>
            <pc:docMk/>
            <pc:sldMk cId="2884592620" sldId="262"/>
            <ac:picMk id="10" creationId="{639BEB20-8F7C-D2A4-A81C-ADC4A42D5C54}"/>
          </ac:picMkLst>
        </pc:picChg>
        <pc:picChg chg="add mod">
          <ac:chgData name="William Clements" userId="cbdb0636-a496-422a-8d40-98c53d494d26" providerId="ADAL" clId="{112CBC75-A3A8-4577-8E9C-446854E907C9}" dt="2023-01-30T17:59:36.952" v="305" actId="1038"/>
          <ac:picMkLst>
            <pc:docMk/>
            <pc:sldMk cId="2884592620" sldId="262"/>
            <ac:picMk id="12" creationId="{A1952073-D528-0CCC-A049-751EA7ACAB57}"/>
          </ac:picMkLst>
        </pc:picChg>
      </pc:sldChg>
      <pc:sldChg chg="addSp delSp modSp new mod">
        <pc:chgData name="William Clements" userId="cbdb0636-a496-422a-8d40-98c53d494d26" providerId="ADAL" clId="{112CBC75-A3A8-4577-8E9C-446854E907C9}" dt="2023-01-30T18:40:40.348" v="780"/>
        <pc:sldMkLst>
          <pc:docMk/>
          <pc:sldMk cId="3440722251" sldId="263"/>
        </pc:sldMkLst>
        <pc:spChg chg="mod">
          <ac:chgData name="William Clements" userId="cbdb0636-a496-422a-8d40-98c53d494d26" providerId="ADAL" clId="{112CBC75-A3A8-4577-8E9C-446854E907C9}" dt="2023-01-30T18:40:40.348" v="780"/>
          <ac:spMkLst>
            <pc:docMk/>
            <pc:sldMk cId="3440722251" sldId="263"/>
            <ac:spMk id="2" creationId="{67321A79-6269-021E-F2C0-A759754EEC5A}"/>
          </ac:spMkLst>
        </pc:spChg>
        <pc:spChg chg="mod">
          <ac:chgData name="William Clements" userId="cbdb0636-a496-422a-8d40-98c53d494d26" providerId="ADAL" clId="{112CBC75-A3A8-4577-8E9C-446854E907C9}" dt="2023-01-30T18:40:40.348" v="780"/>
          <ac:spMkLst>
            <pc:docMk/>
            <pc:sldMk cId="3440722251" sldId="263"/>
            <ac:spMk id="3" creationId="{D0E818D3-6397-285A-2A4C-8753FD88CAFA}"/>
          </ac:spMkLst>
        </pc:spChg>
        <pc:spChg chg="del">
          <ac:chgData name="William Clements" userId="cbdb0636-a496-422a-8d40-98c53d494d26" providerId="ADAL" clId="{112CBC75-A3A8-4577-8E9C-446854E907C9}" dt="2023-01-30T18:00:53.231" v="324" actId="22"/>
          <ac:spMkLst>
            <pc:docMk/>
            <pc:sldMk cId="3440722251" sldId="263"/>
            <ac:spMk id="4" creationId="{6EA9BD35-17D9-D15E-9179-27008C97E352}"/>
          </ac:spMkLst>
        </pc:spChg>
        <pc:picChg chg="add mod ord">
          <ac:chgData name="William Clements" userId="cbdb0636-a496-422a-8d40-98c53d494d26" providerId="ADAL" clId="{112CBC75-A3A8-4577-8E9C-446854E907C9}" dt="2023-01-30T18:40:40.348" v="780"/>
          <ac:picMkLst>
            <pc:docMk/>
            <pc:sldMk cId="3440722251" sldId="263"/>
            <ac:picMk id="6" creationId="{09566D6D-E409-4519-38F1-35930D8EF796}"/>
          </ac:picMkLst>
        </pc:picChg>
      </pc:sldChg>
      <pc:sldChg chg="addSp delSp modSp add mod">
        <pc:chgData name="William Clements" userId="cbdb0636-a496-422a-8d40-98c53d494d26" providerId="ADAL" clId="{112CBC75-A3A8-4577-8E9C-446854E907C9}" dt="2023-01-30T18:40:40.348" v="780"/>
        <pc:sldMkLst>
          <pc:docMk/>
          <pc:sldMk cId="1267502857" sldId="264"/>
        </pc:sldMkLst>
        <pc:spChg chg="mod">
          <ac:chgData name="William Clements" userId="cbdb0636-a496-422a-8d40-98c53d494d26" providerId="ADAL" clId="{112CBC75-A3A8-4577-8E9C-446854E907C9}" dt="2023-01-30T18:40:40.348" v="780"/>
          <ac:spMkLst>
            <pc:docMk/>
            <pc:sldMk cId="1267502857" sldId="264"/>
            <ac:spMk id="2" creationId="{67321A79-6269-021E-F2C0-A759754EEC5A}"/>
          </ac:spMkLst>
        </pc:spChg>
        <pc:spChg chg="mod">
          <ac:chgData name="William Clements" userId="cbdb0636-a496-422a-8d40-98c53d494d26" providerId="ADAL" clId="{112CBC75-A3A8-4577-8E9C-446854E907C9}" dt="2023-01-30T18:40:40.348" v="780"/>
          <ac:spMkLst>
            <pc:docMk/>
            <pc:sldMk cId="1267502857" sldId="264"/>
            <ac:spMk id="3" creationId="{D0E818D3-6397-285A-2A4C-8753FD88CAFA}"/>
          </ac:spMkLst>
        </pc:spChg>
        <pc:spChg chg="add del">
          <ac:chgData name="William Clements" userId="cbdb0636-a496-422a-8d40-98c53d494d26" providerId="ADAL" clId="{112CBC75-A3A8-4577-8E9C-446854E907C9}" dt="2023-01-30T18:02:05.887" v="354"/>
          <ac:spMkLst>
            <pc:docMk/>
            <pc:sldMk cId="1267502857" sldId="264"/>
            <ac:spMk id="4" creationId="{6B46B65C-F43A-D910-EE29-FDAE56E3314E}"/>
          </ac:spMkLst>
        </pc:spChg>
        <pc:picChg chg="mod">
          <ac:chgData name="William Clements" userId="cbdb0636-a496-422a-8d40-98c53d494d26" providerId="ADAL" clId="{112CBC75-A3A8-4577-8E9C-446854E907C9}" dt="2023-01-30T18:40:40.348" v="780"/>
          <ac:picMkLst>
            <pc:docMk/>
            <pc:sldMk cId="1267502857" sldId="264"/>
            <ac:picMk id="6" creationId="{09566D6D-E409-4519-38F1-35930D8EF796}"/>
          </ac:picMkLst>
        </pc:picChg>
        <pc:picChg chg="add mod">
          <ac:chgData name="William Clements" userId="cbdb0636-a496-422a-8d40-98c53d494d26" providerId="ADAL" clId="{112CBC75-A3A8-4577-8E9C-446854E907C9}" dt="2023-01-30T18:10:49.660" v="554" actId="14100"/>
          <ac:picMkLst>
            <pc:docMk/>
            <pc:sldMk cId="1267502857" sldId="264"/>
            <ac:picMk id="7" creationId="{85C0FCE4-4224-4DF0-7B73-BF13589938E9}"/>
          </ac:picMkLst>
        </pc:picChg>
        <pc:picChg chg="add mod">
          <ac:chgData name="William Clements" userId="cbdb0636-a496-422a-8d40-98c53d494d26" providerId="ADAL" clId="{112CBC75-A3A8-4577-8E9C-446854E907C9}" dt="2023-01-30T18:12:59.409" v="562"/>
          <ac:picMkLst>
            <pc:docMk/>
            <pc:sldMk cId="1267502857" sldId="264"/>
            <ac:picMk id="8" creationId="{63B32385-2F39-0844-14B8-6EFB164C6B35}"/>
          </ac:picMkLst>
        </pc:picChg>
      </pc:sldChg>
      <pc:sldChg chg="modSp add">
        <pc:chgData name="William Clements" userId="cbdb0636-a496-422a-8d40-98c53d494d26" providerId="ADAL" clId="{112CBC75-A3A8-4577-8E9C-446854E907C9}" dt="2023-01-30T18:40:40.348" v="780"/>
        <pc:sldMkLst>
          <pc:docMk/>
          <pc:sldMk cId="3479147045" sldId="265"/>
        </pc:sldMkLst>
        <pc:spChg chg="mod">
          <ac:chgData name="William Clements" userId="cbdb0636-a496-422a-8d40-98c53d494d26" providerId="ADAL" clId="{112CBC75-A3A8-4577-8E9C-446854E907C9}" dt="2023-01-30T18:40:40.348" v="780"/>
          <ac:spMkLst>
            <pc:docMk/>
            <pc:sldMk cId="3479147045" sldId="265"/>
            <ac:spMk id="2" creationId="{67321A79-6269-021E-F2C0-A759754EEC5A}"/>
          </ac:spMkLst>
        </pc:spChg>
        <pc:spChg chg="mod">
          <ac:chgData name="William Clements" userId="cbdb0636-a496-422a-8d40-98c53d494d26" providerId="ADAL" clId="{112CBC75-A3A8-4577-8E9C-446854E907C9}" dt="2023-01-30T18:40:40.348" v="780"/>
          <ac:spMkLst>
            <pc:docMk/>
            <pc:sldMk cId="3479147045" sldId="265"/>
            <ac:spMk id="3" creationId="{D0E818D3-6397-285A-2A4C-8753FD88CAFA}"/>
          </ac:spMkLst>
        </pc:spChg>
        <pc:picChg chg="mod">
          <ac:chgData name="William Clements" userId="cbdb0636-a496-422a-8d40-98c53d494d26" providerId="ADAL" clId="{112CBC75-A3A8-4577-8E9C-446854E907C9}" dt="2023-01-30T18:40:40.348" v="780"/>
          <ac:picMkLst>
            <pc:docMk/>
            <pc:sldMk cId="3479147045" sldId="265"/>
            <ac:picMk id="6" creationId="{09566D6D-E409-4519-38F1-35930D8EF796}"/>
          </ac:picMkLst>
        </pc:picChg>
      </pc:sldChg>
      <pc:sldChg chg="addSp delSp modSp add mod">
        <pc:chgData name="William Clements" userId="cbdb0636-a496-422a-8d40-98c53d494d26" providerId="ADAL" clId="{112CBC75-A3A8-4577-8E9C-446854E907C9}" dt="2023-01-30T18:40:40.348" v="780"/>
        <pc:sldMkLst>
          <pc:docMk/>
          <pc:sldMk cId="142077798" sldId="266"/>
        </pc:sldMkLst>
        <pc:spChg chg="mod">
          <ac:chgData name="William Clements" userId="cbdb0636-a496-422a-8d40-98c53d494d26" providerId="ADAL" clId="{112CBC75-A3A8-4577-8E9C-446854E907C9}" dt="2023-01-30T18:40:40.348" v="780"/>
          <ac:spMkLst>
            <pc:docMk/>
            <pc:sldMk cId="142077798" sldId="266"/>
            <ac:spMk id="2" creationId="{67321A79-6269-021E-F2C0-A759754EEC5A}"/>
          </ac:spMkLst>
        </pc:spChg>
        <pc:spChg chg="mod">
          <ac:chgData name="William Clements" userId="cbdb0636-a496-422a-8d40-98c53d494d26" providerId="ADAL" clId="{112CBC75-A3A8-4577-8E9C-446854E907C9}" dt="2023-01-30T18:40:40.348" v="780"/>
          <ac:spMkLst>
            <pc:docMk/>
            <pc:sldMk cId="142077798" sldId="266"/>
            <ac:spMk id="3" creationId="{D0E818D3-6397-285A-2A4C-8753FD88CAFA}"/>
          </ac:spMkLst>
        </pc:spChg>
        <pc:spChg chg="add del">
          <ac:chgData name="William Clements" userId="cbdb0636-a496-422a-8d40-98c53d494d26" providerId="ADAL" clId="{112CBC75-A3A8-4577-8E9C-446854E907C9}" dt="2023-01-30T18:03:30.924" v="373"/>
          <ac:spMkLst>
            <pc:docMk/>
            <pc:sldMk cId="142077798" sldId="266"/>
            <ac:spMk id="4" creationId="{691B463E-4184-3C78-1EC4-B1506E113610}"/>
          </ac:spMkLst>
        </pc:spChg>
        <pc:spChg chg="add del mod">
          <ac:chgData name="William Clements" userId="cbdb0636-a496-422a-8d40-98c53d494d26" providerId="ADAL" clId="{112CBC75-A3A8-4577-8E9C-446854E907C9}" dt="2023-01-30T18:12:40.541" v="561" actId="478"/>
          <ac:spMkLst>
            <pc:docMk/>
            <pc:sldMk cId="142077798" sldId="266"/>
            <ac:spMk id="9" creationId="{08AFF04D-9A0F-34E1-1E9B-107C43F54697}"/>
          </ac:spMkLst>
        </pc:spChg>
        <pc:picChg chg="del mod">
          <ac:chgData name="William Clements" userId="cbdb0636-a496-422a-8d40-98c53d494d26" providerId="ADAL" clId="{112CBC75-A3A8-4577-8E9C-446854E907C9}" dt="2023-01-30T18:11:53.744" v="559" actId="478"/>
          <ac:picMkLst>
            <pc:docMk/>
            <pc:sldMk cId="142077798" sldId="266"/>
            <ac:picMk id="6" creationId="{09566D6D-E409-4519-38F1-35930D8EF796}"/>
          </ac:picMkLst>
        </pc:picChg>
        <pc:picChg chg="add del mod">
          <ac:chgData name="William Clements" userId="cbdb0636-a496-422a-8d40-98c53d494d26" providerId="ADAL" clId="{112CBC75-A3A8-4577-8E9C-446854E907C9}" dt="2023-01-30T18:13:41.047" v="563" actId="478"/>
          <ac:picMkLst>
            <pc:docMk/>
            <pc:sldMk cId="142077798" sldId="266"/>
            <ac:picMk id="7" creationId="{6F46EEEA-3C12-378E-8156-C70FCDBBE7B6}"/>
          </ac:picMkLst>
        </pc:picChg>
        <pc:picChg chg="add mod">
          <ac:chgData name="William Clements" userId="cbdb0636-a496-422a-8d40-98c53d494d26" providerId="ADAL" clId="{112CBC75-A3A8-4577-8E9C-446854E907C9}" dt="2023-01-30T18:14:31.465" v="565" actId="1076"/>
          <ac:picMkLst>
            <pc:docMk/>
            <pc:sldMk cId="142077798" sldId="266"/>
            <ac:picMk id="11" creationId="{F77CDF8E-1250-4145-E7AE-016B3FECCF72}"/>
          </ac:picMkLst>
        </pc:picChg>
      </pc:sldChg>
      <pc:sldChg chg="addSp delSp modSp add mod">
        <pc:chgData name="William Clements" userId="cbdb0636-a496-422a-8d40-98c53d494d26" providerId="ADAL" clId="{112CBC75-A3A8-4577-8E9C-446854E907C9}" dt="2023-01-30T18:40:40.348" v="780"/>
        <pc:sldMkLst>
          <pc:docMk/>
          <pc:sldMk cId="1487749616" sldId="267"/>
        </pc:sldMkLst>
        <pc:spChg chg="mod">
          <ac:chgData name="William Clements" userId="cbdb0636-a496-422a-8d40-98c53d494d26" providerId="ADAL" clId="{112CBC75-A3A8-4577-8E9C-446854E907C9}" dt="2023-01-30T18:40:40.348" v="780"/>
          <ac:spMkLst>
            <pc:docMk/>
            <pc:sldMk cId="1487749616" sldId="267"/>
            <ac:spMk id="2" creationId="{67321A79-6269-021E-F2C0-A759754EEC5A}"/>
          </ac:spMkLst>
        </pc:spChg>
        <pc:spChg chg="mod">
          <ac:chgData name="William Clements" userId="cbdb0636-a496-422a-8d40-98c53d494d26" providerId="ADAL" clId="{112CBC75-A3A8-4577-8E9C-446854E907C9}" dt="2023-01-30T18:40:40.348" v="780"/>
          <ac:spMkLst>
            <pc:docMk/>
            <pc:sldMk cId="1487749616" sldId="267"/>
            <ac:spMk id="3" creationId="{D0E818D3-6397-285A-2A4C-8753FD88CAFA}"/>
          </ac:spMkLst>
        </pc:spChg>
        <pc:spChg chg="add del">
          <ac:chgData name="William Clements" userId="cbdb0636-a496-422a-8d40-98c53d494d26" providerId="ADAL" clId="{112CBC75-A3A8-4577-8E9C-446854E907C9}" dt="2023-01-30T18:04:52.767" v="402"/>
          <ac:spMkLst>
            <pc:docMk/>
            <pc:sldMk cId="1487749616" sldId="267"/>
            <ac:spMk id="4" creationId="{2901DC06-C114-C3A8-2699-45BAE09B06C0}"/>
          </ac:spMkLst>
        </pc:spChg>
        <pc:spChg chg="add del mod">
          <ac:chgData name="William Clements" userId="cbdb0636-a496-422a-8d40-98c53d494d26" providerId="ADAL" clId="{112CBC75-A3A8-4577-8E9C-446854E907C9}" dt="2023-01-30T18:15:17.699" v="567" actId="22"/>
          <ac:spMkLst>
            <pc:docMk/>
            <pc:sldMk cId="1487749616" sldId="267"/>
            <ac:spMk id="7" creationId="{5BF08C0E-A381-2C5B-0E0A-8815BD388177}"/>
          </ac:spMkLst>
        </pc:spChg>
        <pc:picChg chg="del">
          <ac:chgData name="William Clements" userId="cbdb0636-a496-422a-8d40-98c53d494d26" providerId="ADAL" clId="{112CBC75-A3A8-4577-8E9C-446854E907C9}" dt="2023-01-30T18:15:14.806" v="566" actId="478"/>
          <ac:picMkLst>
            <pc:docMk/>
            <pc:sldMk cId="1487749616" sldId="267"/>
            <ac:picMk id="6" creationId="{09566D6D-E409-4519-38F1-35930D8EF796}"/>
          </ac:picMkLst>
        </pc:picChg>
        <pc:picChg chg="add mod ord">
          <ac:chgData name="William Clements" userId="cbdb0636-a496-422a-8d40-98c53d494d26" providerId="ADAL" clId="{112CBC75-A3A8-4577-8E9C-446854E907C9}" dt="2023-01-30T18:15:20.219" v="568" actId="1076"/>
          <ac:picMkLst>
            <pc:docMk/>
            <pc:sldMk cId="1487749616" sldId="267"/>
            <ac:picMk id="9" creationId="{85A007B4-4059-370E-7608-25DB0A0E04AD}"/>
          </ac:picMkLst>
        </pc:picChg>
      </pc:sldChg>
      <pc:sldChg chg="addSp delSp modSp add mod">
        <pc:chgData name="William Clements" userId="cbdb0636-a496-422a-8d40-98c53d494d26" providerId="ADAL" clId="{112CBC75-A3A8-4577-8E9C-446854E907C9}" dt="2023-01-30T18:40:40.348" v="780"/>
        <pc:sldMkLst>
          <pc:docMk/>
          <pc:sldMk cId="1460100679" sldId="268"/>
        </pc:sldMkLst>
        <pc:spChg chg="mod">
          <ac:chgData name="William Clements" userId="cbdb0636-a496-422a-8d40-98c53d494d26" providerId="ADAL" clId="{112CBC75-A3A8-4577-8E9C-446854E907C9}" dt="2023-01-30T18:40:40.348" v="780"/>
          <ac:spMkLst>
            <pc:docMk/>
            <pc:sldMk cId="1460100679" sldId="268"/>
            <ac:spMk id="2" creationId="{67321A79-6269-021E-F2C0-A759754EEC5A}"/>
          </ac:spMkLst>
        </pc:spChg>
        <pc:spChg chg="mod">
          <ac:chgData name="William Clements" userId="cbdb0636-a496-422a-8d40-98c53d494d26" providerId="ADAL" clId="{112CBC75-A3A8-4577-8E9C-446854E907C9}" dt="2023-01-30T18:40:40.348" v="780"/>
          <ac:spMkLst>
            <pc:docMk/>
            <pc:sldMk cId="1460100679" sldId="268"/>
            <ac:spMk id="3" creationId="{D0E818D3-6397-285A-2A4C-8753FD88CAFA}"/>
          </ac:spMkLst>
        </pc:spChg>
        <pc:spChg chg="add del">
          <ac:chgData name="William Clements" userId="cbdb0636-a496-422a-8d40-98c53d494d26" providerId="ADAL" clId="{112CBC75-A3A8-4577-8E9C-446854E907C9}" dt="2023-01-30T18:06:17.537" v="462"/>
          <ac:spMkLst>
            <pc:docMk/>
            <pc:sldMk cId="1460100679" sldId="268"/>
            <ac:spMk id="4" creationId="{DC840911-D8A5-BC9F-9033-FD02F677556F}"/>
          </ac:spMkLst>
        </pc:spChg>
        <pc:spChg chg="add del mod">
          <ac:chgData name="William Clements" userId="cbdb0636-a496-422a-8d40-98c53d494d26" providerId="ADAL" clId="{112CBC75-A3A8-4577-8E9C-446854E907C9}" dt="2023-01-30T18:16:31.595" v="574" actId="22"/>
          <ac:spMkLst>
            <pc:docMk/>
            <pc:sldMk cId="1460100679" sldId="268"/>
            <ac:spMk id="7" creationId="{78E35382-606B-BB92-6460-9240FC37BD73}"/>
          </ac:spMkLst>
        </pc:spChg>
        <pc:picChg chg="del">
          <ac:chgData name="William Clements" userId="cbdb0636-a496-422a-8d40-98c53d494d26" providerId="ADAL" clId="{112CBC75-A3A8-4577-8E9C-446854E907C9}" dt="2023-01-30T18:16:25.483" v="569" actId="478"/>
          <ac:picMkLst>
            <pc:docMk/>
            <pc:sldMk cId="1460100679" sldId="268"/>
            <ac:picMk id="6" creationId="{09566D6D-E409-4519-38F1-35930D8EF796}"/>
          </ac:picMkLst>
        </pc:picChg>
        <pc:picChg chg="add del mod">
          <ac:chgData name="William Clements" userId="cbdb0636-a496-422a-8d40-98c53d494d26" providerId="ADAL" clId="{112CBC75-A3A8-4577-8E9C-446854E907C9}" dt="2023-01-30T18:16:29.071" v="573" actId="22"/>
          <ac:picMkLst>
            <pc:docMk/>
            <pc:sldMk cId="1460100679" sldId="268"/>
            <ac:picMk id="9" creationId="{1B464C7C-C71D-B053-B939-3F41C2175A46}"/>
          </ac:picMkLst>
        </pc:picChg>
        <pc:picChg chg="add mod ord">
          <ac:chgData name="William Clements" userId="cbdb0636-a496-422a-8d40-98c53d494d26" providerId="ADAL" clId="{112CBC75-A3A8-4577-8E9C-446854E907C9}" dt="2023-01-30T18:40:40.348" v="780"/>
          <ac:picMkLst>
            <pc:docMk/>
            <pc:sldMk cId="1460100679" sldId="268"/>
            <ac:picMk id="11" creationId="{32C590F8-086B-6DD0-0DDF-8168399C7B88}"/>
          </ac:picMkLst>
        </pc:picChg>
      </pc:sldChg>
      <pc:sldChg chg="addSp modSp add mod">
        <pc:chgData name="William Clements" userId="cbdb0636-a496-422a-8d40-98c53d494d26" providerId="ADAL" clId="{112CBC75-A3A8-4577-8E9C-446854E907C9}" dt="2023-01-30T18:40:40.348" v="780"/>
        <pc:sldMkLst>
          <pc:docMk/>
          <pc:sldMk cId="3654860676" sldId="269"/>
        </pc:sldMkLst>
        <pc:spChg chg="mod">
          <ac:chgData name="William Clements" userId="cbdb0636-a496-422a-8d40-98c53d494d26" providerId="ADAL" clId="{112CBC75-A3A8-4577-8E9C-446854E907C9}" dt="2023-01-30T18:40:40.348" v="780"/>
          <ac:spMkLst>
            <pc:docMk/>
            <pc:sldMk cId="3654860676" sldId="269"/>
            <ac:spMk id="2" creationId="{67321A79-6269-021E-F2C0-A759754EEC5A}"/>
          </ac:spMkLst>
        </pc:spChg>
        <pc:spChg chg="mod">
          <ac:chgData name="William Clements" userId="cbdb0636-a496-422a-8d40-98c53d494d26" providerId="ADAL" clId="{112CBC75-A3A8-4577-8E9C-446854E907C9}" dt="2023-01-30T18:40:40.348" v="780"/>
          <ac:spMkLst>
            <pc:docMk/>
            <pc:sldMk cId="3654860676" sldId="269"/>
            <ac:spMk id="3" creationId="{D0E818D3-6397-285A-2A4C-8753FD88CAFA}"/>
          </ac:spMkLst>
        </pc:spChg>
        <pc:picChg chg="add mod">
          <ac:chgData name="William Clements" userId="cbdb0636-a496-422a-8d40-98c53d494d26" providerId="ADAL" clId="{112CBC75-A3A8-4577-8E9C-446854E907C9}" dt="2023-01-30T18:08:06.153" v="551" actId="14100"/>
          <ac:picMkLst>
            <pc:docMk/>
            <pc:sldMk cId="3654860676" sldId="269"/>
            <ac:picMk id="5" creationId="{EA4A6946-04D2-7F74-DC58-1AF2438418AF}"/>
          </ac:picMkLst>
        </pc:picChg>
        <pc:picChg chg="mod">
          <ac:chgData name="William Clements" userId="cbdb0636-a496-422a-8d40-98c53d494d26" providerId="ADAL" clId="{112CBC75-A3A8-4577-8E9C-446854E907C9}" dt="2023-01-30T18:40:40.348" v="780"/>
          <ac:picMkLst>
            <pc:docMk/>
            <pc:sldMk cId="3654860676" sldId="269"/>
            <ac:picMk id="6" creationId="{09566D6D-E409-4519-38F1-35930D8EF796}"/>
          </ac:picMkLst>
        </pc:picChg>
      </pc:sldChg>
      <pc:sldChg chg="modSp new">
        <pc:chgData name="William Clements" userId="cbdb0636-a496-422a-8d40-98c53d494d26" providerId="ADAL" clId="{112CBC75-A3A8-4577-8E9C-446854E907C9}" dt="2023-01-30T18:40:40.348" v="780"/>
        <pc:sldMkLst>
          <pc:docMk/>
          <pc:sldMk cId="1885973044" sldId="270"/>
        </pc:sldMkLst>
        <pc:spChg chg="mod">
          <ac:chgData name="William Clements" userId="cbdb0636-a496-422a-8d40-98c53d494d26" providerId="ADAL" clId="{112CBC75-A3A8-4577-8E9C-446854E907C9}" dt="2023-01-30T18:40:40.348" v="780"/>
          <ac:spMkLst>
            <pc:docMk/>
            <pc:sldMk cId="1885973044" sldId="270"/>
            <ac:spMk id="2" creationId="{CE36B814-33F9-3AF2-F392-A609A30E7B14}"/>
          </ac:spMkLst>
        </pc:spChg>
        <pc:spChg chg="mod">
          <ac:chgData name="William Clements" userId="cbdb0636-a496-422a-8d40-98c53d494d26" providerId="ADAL" clId="{112CBC75-A3A8-4577-8E9C-446854E907C9}" dt="2023-01-30T18:40:40.348" v="780"/>
          <ac:spMkLst>
            <pc:docMk/>
            <pc:sldMk cId="1885973044" sldId="270"/>
            <ac:spMk id="3" creationId="{D0EB721C-1DD2-04E9-8E24-5C0B37121EB9}"/>
          </ac:spMkLst>
        </pc:spChg>
        <pc:spChg chg="mod">
          <ac:chgData name="William Clements" userId="cbdb0636-a496-422a-8d40-98c53d494d26" providerId="ADAL" clId="{112CBC75-A3A8-4577-8E9C-446854E907C9}" dt="2023-01-30T18:40:40.348" v="780"/>
          <ac:spMkLst>
            <pc:docMk/>
            <pc:sldMk cId="1885973044" sldId="270"/>
            <ac:spMk id="4" creationId="{C7D7C064-A90B-E717-7772-9A5F25974F0A}"/>
          </ac:spMkLst>
        </pc:spChg>
      </pc:sldChg>
      <pc:sldChg chg="modSp new mod">
        <pc:chgData name="William Clements" userId="cbdb0636-a496-422a-8d40-98c53d494d26" providerId="ADAL" clId="{112CBC75-A3A8-4577-8E9C-446854E907C9}" dt="2023-01-30T18:40:40.348" v="780"/>
        <pc:sldMkLst>
          <pc:docMk/>
          <pc:sldMk cId="833184338" sldId="271"/>
        </pc:sldMkLst>
        <pc:spChg chg="mod">
          <ac:chgData name="William Clements" userId="cbdb0636-a496-422a-8d40-98c53d494d26" providerId="ADAL" clId="{112CBC75-A3A8-4577-8E9C-446854E907C9}" dt="2023-01-30T18:40:40.348" v="780"/>
          <ac:spMkLst>
            <pc:docMk/>
            <pc:sldMk cId="833184338" sldId="271"/>
            <ac:spMk id="2" creationId="{53A5BB8D-FB85-B04F-DF6C-6DCCCF957E03}"/>
          </ac:spMkLst>
        </pc:spChg>
        <pc:spChg chg="mod">
          <ac:chgData name="William Clements" userId="cbdb0636-a496-422a-8d40-98c53d494d26" providerId="ADAL" clId="{112CBC75-A3A8-4577-8E9C-446854E907C9}" dt="2023-01-30T18:40:40.348" v="780"/>
          <ac:spMkLst>
            <pc:docMk/>
            <pc:sldMk cId="833184338" sldId="271"/>
            <ac:spMk id="3" creationId="{DA0A011D-8175-E3D9-5B6E-9D2052A62495}"/>
          </ac:spMkLst>
        </pc:spChg>
        <pc:spChg chg="mod">
          <ac:chgData name="William Clements" userId="cbdb0636-a496-422a-8d40-98c53d494d26" providerId="ADAL" clId="{112CBC75-A3A8-4577-8E9C-446854E907C9}" dt="2023-01-30T18:40:40.348" v="780"/>
          <ac:spMkLst>
            <pc:docMk/>
            <pc:sldMk cId="833184338" sldId="271"/>
            <ac:spMk id="4" creationId="{A629D4F7-BB09-39DE-B38A-20476D58FE73}"/>
          </ac:spMkLst>
        </pc:spChg>
      </pc:sldChg>
      <pc:sldChg chg="addSp modSp new mod">
        <pc:chgData name="William Clements" userId="cbdb0636-a496-422a-8d40-98c53d494d26" providerId="ADAL" clId="{112CBC75-A3A8-4577-8E9C-446854E907C9}" dt="2023-01-30T18:41:56.877" v="787"/>
        <pc:sldMkLst>
          <pc:docMk/>
          <pc:sldMk cId="2010107217" sldId="272"/>
        </pc:sldMkLst>
        <pc:spChg chg="mod">
          <ac:chgData name="William Clements" userId="cbdb0636-a496-422a-8d40-98c53d494d26" providerId="ADAL" clId="{112CBC75-A3A8-4577-8E9C-446854E907C9}" dt="2023-01-30T18:40:40.348" v="780"/>
          <ac:spMkLst>
            <pc:docMk/>
            <pc:sldMk cId="2010107217" sldId="272"/>
            <ac:spMk id="2" creationId="{7D93C610-932A-EE82-82F6-8AECEFF478B3}"/>
          </ac:spMkLst>
        </pc:spChg>
        <pc:spChg chg="mod">
          <ac:chgData name="William Clements" userId="cbdb0636-a496-422a-8d40-98c53d494d26" providerId="ADAL" clId="{112CBC75-A3A8-4577-8E9C-446854E907C9}" dt="2023-01-30T18:40:40.348" v="780"/>
          <ac:spMkLst>
            <pc:docMk/>
            <pc:sldMk cId="2010107217" sldId="272"/>
            <ac:spMk id="3" creationId="{954FF1EA-DC38-F5AE-662C-4FBCC19CA52B}"/>
          </ac:spMkLst>
        </pc:spChg>
        <pc:spChg chg="mod">
          <ac:chgData name="William Clements" userId="cbdb0636-a496-422a-8d40-98c53d494d26" providerId="ADAL" clId="{112CBC75-A3A8-4577-8E9C-446854E907C9}" dt="2023-01-30T18:40:40.348" v="780"/>
          <ac:spMkLst>
            <pc:docMk/>
            <pc:sldMk cId="2010107217" sldId="272"/>
            <ac:spMk id="4" creationId="{EB047FE8-8220-D9F7-162B-3098CC726808}"/>
          </ac:spMkLst>
        </pc:spChg>
        <pc:spChg chg="add mod">
          <ac:chgData name="William Clements" userId="cbdb0636-a496-422a-8d40-98c53d494d26" providerId="ADAL" clId="{112CBC75-A3A8-4577-8E9C-446854E907C9}" dt="2023-01-30T18:41:56.877" v="787"/>
          <ac:spMkLst>
            <pc:docMk/>
            <pc:sldMk cId="2010107217" sldId="272"/>
            <ac:spMk id="5" creationId="{43E4B208-C03E-B1AA-B86C-CB8213D5C4B4}"/>
          </ac:spMkLst>
        </pc:spChg>
      </pc:sldChg>
      <pc:sldChg chg="addSp delSp modSp new mod">
        <pc:chgData name="William Clements" userId="cbdb0636-a496-422a-8d40-98c53d494d26" providerId="ADAL" clId="{112CBC75-A3A8-4577-8E9C-446854E907C9}" dt="2023-01-30T18:53:10.643" v="820"/>
        <pc:sldMkLst>
          <pc:docMk/>
          <pc:sldMk cId="1384845534" sldId="273"/>
        </pc:sldMkLst>
        <pc:spChg chg="mod">
          <ac:chgData name="William Clements" userId="cbdb0636-a496-422a-8d40-98c53d494d26" providerId="ADAL" clId="{112CBC75-A3A8-4577-8E9C-446854E907C9}" dt="2023-01-30T18:40:40.348" v="780"/>
          <ac:spMkLst>
            <pc:docMk/>
            <pc:sldMk cId="1384845534" sldId="273"/>
            <ac:spMk id="2" creationId="{E020A6F7-5608-C321-7567-9B2EEC9BFA55}"/>
          </ac:spMkLst>
        </pc:spChg>
        <pc:spChg chg="mod">
          <ac:chgData name="William Clements" userId="cbdb0636-a496-422a-8d40-98c53d494d26" providerId="ADAL" clId="{112CBC75-A3A8-4577-8E9C-446854E907C9}" dt="2023-01-30T18:40:40.348" v="780"/>
          <ac:spMkLst>
            <pc:docMk/>
            <pc:sldMk cId="1384845534" sldId="273"/>
            <ac:spMk id="3" creationId="{67CAEACE-C5C6-2E54-9C35-512E9C0BF84E}"/>
          </ac:spMkLst>
        </pc:spChg>
        <pc:spChg chg="mod">
          <ac:chgData name="William Clements" userId="cbdb0636-a496-422a-8d40-98c53d494d26" providerId="ADAL" clId="{112CBC75-A3A8-4577-8E9C-446854E907C9}" dt="2023-01-30T18:40:40.348" v="780"/>
          <ac:spMkLst>
            <pc:docMk/>
            <pc:sldMk cId="1384845534" sldId="273"/>
            <ac:spMk id="4" creationId="{63879654-8BBC-98DA-38C9-C8DF2B441243}"/>
          </ac:spMkLst>
        </pc:spChg>
        <pc:spChg chg="add mod">
          <ac:chgData name="William Clements" userId="cbdb0636-a496-422a-8d40-98c53d494d26" providerId="ADAL" clId="{112CBC75-A3A8-4577-8E9C-446854E907C9}" dt="2023-01-30T18:41:53.721" v="786"/>
          <ac:spMkLst>
            <pc:docMk/>
            <pc:sldMk cId="1384845534" sldId="273"/>
            <ac:spMk id="9" creationId="{1C3C2B10-49D1-810C-F9A0-FEBC25EAB488}"/>
          </ac:spMkLst>
        </pc:spChg>
        <pc:spChg chg="add del mod">
          <ac:chgData name="William Clements" userId="cbdb0636-a496-422a-8d40-98c53d494d26" providerId="ADAL" clId="{112CBC75-A3A8-4577-8E9C-446854E907C9}" dt="2023-01-30T18:53:10.643" v="820"/>
          <ac:spMkLst>
            <pc:docMk/>
            <pc:sldMk cId="1384845534" sldId="273"/>
            <ac:spMk id="10" creationId="{AAFDF381-0E2E-F07C-E340-B7CD6AFB0B73}"/>
          </ac:spMkLst>
        </pc:spChg>
        <pc:spChg chg="add del mod">
          <ac:chgData name="William Clements" userId="cbdb0636-a496-422a-8d40-98c53d494d26" providerId="ADAL" clId="{112CBC75-A3A8-4577-8E9C-446854E907C9}" dt="2023-01-30T18:53:10.643" v="820"/>
          <ac:spMkLst>
            <pc:docMk/>
            <pc:sldMk cId="1384845534" sldId="273"/>
            <ac:spMk id="11" creationId="{B769FEA7-BC6E-146B-99F9-375EA7FF6BB4}"/>
          </ac:spMkLst>
        </pc:spChg>
        <pc:spChg chg="add del mod">
          <ac:chgData name="William Clements" userId="cbdb0636-a496-422a-8d40-98c53d494d26" providerId="ADAL" clId="{112CBC75-A3A8-4577-8E9C-446854E907C9}" dt="2023-01-30T18:53:10.643" v="820"/>
          <ac:spMkLst>
            <pc:docMk/>
            <pc:sldMk cId="1384845534" sldId="273"/>
            <ac:spMk id="12" creationId="{3157E5D8-C3F3-C119-21EC-C425CCC9CAA7}"/>
          </ac:spMkLst>
        </pc:spChg>
        <pc:picChg chg="add mod">
          <ac:chgData name="William Clements" userId="cbdb0636-a496-422a-8d40-98c53d494d26" providerId="ADAL" clId="{112CBC75-A3A8-4577-8E9C-446854E907C9}" dt="2023-01-30T18:22:46.555" v="618" actId="1076"/>
          <ac:picMkLst>
            <pc:docMk/>
            <pc:sldMk cId="1384845534" sldId="273"/>
            <ac:picMk id="6" creationId="{93A34C22-E74B-309F-9822-4EC3507D596E}"/>
          </ac:picMkLst>
        </pc:picChg>
        <pc:picChg chg="add mod">
          <ac:chgData name="William Clements" userId="cbdb0636-a496-422a-8d40-98c53d494d26" providerId="ADAL" clId="{112CBC75-A3A8-4577-8E9C-446854E907C9}" dt="2023-01-30T18:23:18.961" v="621" actId="14100"/>
          <ac:picMkLst>
            <pc:docMk/>
            <pc:sldMk cId="1384845534" sldId="273"/>
            <ac:picMk id="8" creationId="{C4507D2A-A9DA-2970-EF45-153DC6975E12}"/>
          </ac:picMkLst>
        </pc:picChg>
      </pc:sldChg>
      <pc:sldChg chg="addSp modSp new mod">
        <pc:chgData name="William Clements" userId="cbdb0636-a496-422a-8d40-98c53d494d26" providerId="ADAL" clId="{112CBC75-A3A8-4577-8E9C-446854E907C9}" dt="2023-01-30T18:41:47.848" v="785" actId="20577"/>
        <pc:sldMkLst>
          <pc:docMk/>
          <pc:sldMk cId="3414916883" sldId="274"/>
        </pc:sldMkLst>
        <pc:spChg chg="mod">
          <ac:chgData name="William Clements" userId="cbdb0636-a496-422a-8d40-98c53d494d26" providerId="ADAL" clId="{112CBC75-A3A8-4577-8E9C-446854E907C9}" dt="2023-01-30T18:40:40.348" v="780"/>
          <ac:spMkLst>
            <pc:docMk/>
            <pc:sldMk cId="3414916883" sldId="274"/>
            <ac:spMk id="2" creationId="{758109B3-9C73-BAC1-CCD5-819EF58FD3DB}"/>
          </ac:spMkLst>
        </pc:spChg>
        <pc:spChg chg="mod">
          <ac:chgData name="William Clements" userId="cbdb0636-a496-422a-8d40-98c53d494d26" providerId="ADAL" clId="{112CBC75-A3A8-4577-8E9C-446854E907C9}" dt="2023-01-30T18:40:40.348" v="780"/>
          <ac:spMkLst>
            <pc:docMk/>
            <pc:sldMk cId="3414916883" sldId="274"/>
            <ac:spMk id="3" creationId="{82E47ACA-BD55-7EC2-78D1-55774C412F63}"/>
          </ac:spMkLst>
        </pc:spChg>
        <pc:spChg chg="mod">
          <ac:chgData name="William Clements" userId="cbdb0636-a496-422a-8d40-98c53d494d26" providerId="ADAL" clId="{112CBC75-A3A8-4577-8E9C-446854E907C9}" dt="2023-01-30T18:40:40.348" v="780"/>
          <ac:spMkLst>
            <pc:docMk/>
            <pc:sldMk cId="3414916883" sldId="274"/>
            <ac:spMk id="4" creationId="{61CDB289-6BD3-6E0D-9F71-5DA0F160CB14}"/>
          </ac:spMkLst>
        </pc:spChg>
        <pc:spChg chg="add mod">
          <ac:chgData name="William Clements" userId="cbdb0636-a496-422a-8d40-98c53d494d26" providerId="ADAL" clId="{112CBC75-A3A8-4577-8E9C-446854E907C9}" dt="2023-01-30T18:41:47.848" v="785" actId="20577"/>
          <ac:spMkLst>
            <pc:docMk/>
            <pc:sldMk cId="3414916883" sldId="274"/>
            <ac:spMk id="8" creationId="{BA0AA7C3-3DAA-765C-540C-B8C03AAFE6C0}"/>
          </ac:spMkLst>
        </pc:spChg>
        <pc:picChg chg="add mod">
          <ac:chgData name="William Clements" userId="cbdb0636-a496-422a-8d40-98c53d494d26" providerId="ADAL" clId="{112CBC75-A3A8-4577-8E9C-446854E907C9}" dt="2023-01-30T18:24:02.442" v="625" actId="1076"/>
          <ac:picMkLst>
            <pc:docMk/>
            <pc:sldMk cId="3414916883" sldId="274"/>
            <ac:picMk id="6" creationId="{255839C9-2E43-91CB-03BF-697D5EE0E1B9}"/>
          </ac:picMkLst>
        </pc:picChg>
      </pc:sldChg>
      <pc:sldChg chg="addSp modSp new mod">
        <pc:chgData name="William Clements" userId="cbdb0636-a496-422a-8d40-98c53d494d26" providerId="ADAL" clId="{112CBC75-A3A8-4577-8E9C-446854E907C9}" dt="2023-01-30T18:42:06.009" v="788"/>
        <pc:sldMkLst>
          <pc:docMk/>
          <pc:sldMk cId="3338320643" sldId="275"/>
        </pc:sldMkLst>
        <pc:spChg chg="mod">
          <ac:chgData name="William Clements" userId="cbdb0636-a496-422a-8d40-98c53d494d26" providerId="ADAL" clId="{112CBC75-A3A8-4577-8E9C-446854E907C9}" dt="2023-01-30T18:40:40.348" v="780"/>
          <ac:spMkLst>
            <pc:docMk/>
            <pc:sldMk cId="3338320643" sldId="275"/>
            <ac:spMk id="2" creationId="{75B4C778-E40B-6BF1-E639-81D3FD5EF097}"/>
          </ac:spMkLst>
        </pc:spChg>
        <pc:spChg chg="mod">
          <ac:chgData name="William Clements" userId="cbdb0636-a496-422a-8d40-98c53d494d26" providerId="ADAL" clId="{112CBC75-A3A8-4577-8E9C-446854E907C9}" dt="2023-01-30T18:40:40.348" v="780"/>
          <ac:spMkLst>
            <pc:docMk/>
            <pc:sldMk cId="3338320643" sldId="275"/>
            <ac:spMk id="3" creationId="{FDDE5CBC-2FF5-A39A-D771-FA07D4D598D2}"/>
          </ac:spMkLst>
        </pc:spChg>
        <pc:spChg chg="mod">
          <ac:chgData name="William Clements" userId="cbdb0636-a496-422a-8d40-98c53d494d26" providerId="ADAL" clId="{112CBC75-A3A8-4577-8E9C-446854E907C9}" dt="2023-01-30T18:40:40.348" v="780"/>
          <ac:spMkLst>
            <pc:docMk/>
            <pc:sldMk cId="3338320643" sldId="275"/>
            <ac:spMk id="4" creationId="{328D0308-E010-8AE7-3CF1-18189D689848}"/>
          </ac:spMkLst>
        </pc:spChg>
        <pc:spChg chg="add mod">
          <ac:chgData name="William Clements" userId="cbdb0636-a496-422a-8d40-98c53d494d26" providerId="ADAL" clId="{112CBC75-A3A8-4577-8E9C-446854E907C9}" dt="2023-01-30T18:42:06.009" v="788"/>
          <ac:spMkLst>
            <pc:docMk/>
            <pc:sldMk cId="3338320643" sldId="275"/>
            <ac:spMk id="7" creationId="{B85A1D84-7907-7899-7DE5-72535B962DEE}"/>
          </ac:spMkLst>
        </pc:spChg>
        <pc:picChg chg="add mod">
          <ac:chgData name="William Clements" userId="cbdb0636-a496-422a-8d40-98c53d494d26" providerId="ADAL" clId="{112CBC75-A3A8-4577-8E9C-446854E907C9}" dt="2023-01-30T18:25:21.689" v="630" actId="1076"/>
          <ac:picMkLst>
            <pc:docMk/>
            <pc:sldMk cId="3338320643" sldId="275"/>
            <ac:picMk id="6" creationId="{BDF8E1B0-F480-FE90-0DA6-17A2EBD8DCCB}"/>
          </ac:picMkLst>
        </pc:picChg>
      </pc:sldChg>
      <pc:sldChg chg="addSp modSp new mod">
        <pc:chgData name="William Clements" userId="cbdb0636-a496-422a-8d40-98c53d494d26" providerId="ADAL" clId="{112CBC75-A3A8-4577-8E9C-446854E907C9}" dt="2023-01-30T18:42:07.121" v="789"/>
        <pc:sldMkLst>
          <pc:docMk/>
          <pc:sldMk cId="1671833081" sldId="276"/>
        </pc:sldMkLst>
        <pc:spChg chg="mod">
          <ac:chgData name="William Clements" userId="cbdb0636-a496-422a-8d40-98c53d494d26" providerId="ADAL" clId="{112CBC75-A3A8-4577-8E9C-446854E907C9}" dt="2023-01-30T18:40:40.348" v="780"/>
          <ac:spMkLst>
            <pc:docMk/>
            <pc:sldMk cId="1671833081" sldId="276"/>
            <ac:spMk id="2" creationId="{941F6939-991A-38E9-F0AF-AB6967F4B2EC}"/>
          </ac:spMkLst>
        </pc:spChg>
        <pc:spChg chg="mod">
          <ac:chgData name="William Clements" userId="cbdb0636-a496-422a-8d40-98c53d494d26" providerId="ADAL" clId="{112CBC75-A3A8-4577-8E9C-446854E907C9}" dt="2023-01-30T18:40:40.348" v="780"/>
          <ac:spMkLst>
            <pc:docMk/>
            <pc:sldMk cId="1671833081" sldId="276"/>
            <ac:spMk id="3" creationId="{7F3DE4DB-73C1-C990-7B9D-F5453CB7432B}"/>
          </ac:spMkLst>
        </pc:spChg>
        <pc:spChg chg="mod">
          <ac:chgData name="William Clements" userId="cbdb0636-a496-422a-8d40-98c53d494d26" providerId="ADAL" clId="{112CBC75-A3A8-4577-8E9C-446854E907C9}" dt="2023-01-30T18:40:40.348" v="780"/>
          <ac:spMkLst>
            <pc:docMk/>
            <pc:sldMk cId="1671833081" sldId="276"/>
            <ac:spMk id="4" creationId="{7D831BF9-37D0-FE0D-059E-C3491C25415F}"/>
          </ac:spMkLst>
        </pc:spChg>
        <pc:spChg chg="add mod">
          <ac:chgData name="William Clements" userId="cbdb0636-a496-422a-8d40-98c53d494d26" providerId="ADAL" clId="{112CBC75-A3A8-4577-8E9C-446854E907C9}" dt="2023-01-30T18:42:07.121" v="789"/>
          <ac:spMkLst>
            <pc:docMk/>
            <pc:sldMk cId="1671833081" sldId="276"/>
            <ac:spMk id="7" creationId="{2EA1D8FE-C08E-38D7-A72E-E18A7D956BF1}"/>
          </ac:spMkLst>
        </pc:spChg>
        <pc:picChg chg="add mod">
          <ac:chgData name="William Clements" userId="cbdb0636-a496-422a-8d40-98c53d494d26" providerId="ADAL" clId="{112CBC75-A3A8-4577-8E9C-446854E907C9}" dt="2023-01-30T18:26:34.677" v="633" actId="1076"/>
          <ac:picMkLst>
            <pc:docMk/>
            <pc:sldMk cId="1671833081" sldId="276"/>
            <ac:picMk id="6" creationId="{D348C4D3-A2FE-3E9C-8859-C99C4DC25A04}"/>
          </ac:picMkLst>
        </pc:picChg>
      </pc:sldChg>
      <pc:sldChg chg="addSp modSp new mod">
        <pc:chgData name="William Clements" userId="cbdb0636-a496-422a-8d40-98c53d494d26" providerId="ADAL" clId="{112CBC75-A3A8-4577-8E9C-446854E907C9}" dt="2023-01-30T18:40:40.348" v="780"/>
        <pc:sldMkLst>
          <pc:docMk/>
          <pc:sldMk cId="3339768447" sldId="277"/>
        </pc:sldMkLst>
        <pc:spChg chg="mod">
          <ac:chgData name="William Clements" userId="cbdb0636-a496-422a-8d40-98c53d494d26" providerId="ADAL" clId="{112CBC75-A3A8-4577-8E9C-446854E907C9}" dt="2023-01-30T18:40:40.348" v="780"/>
          <ac:spMkLst>
            <pc:docMk/>
            <pc:sldMk cId="3339768447" sldId="277"/>
            <ac:spMk id="2" creationId="{0A68C3E2-7FFF-4009-4327-DF83F74AF827}"/>
          </ac:spMkLst>
        </pc:spChg>
        <pc:spChg chg="mod">
          <ac:chgData name="William Clements" userId="cbdb0636-a496-422a-8d40-98c53d494d26" providerId="ADAL" clId="{112CBC75-A3A8-4577-8E9C-446854E907C9}" dt="2023-01-30T18:40:40.348" v="780"/>
          <ac:spMkLst>
            <pc:docMk/>
            <pc:sldMk cId="3339768447" sldId="277"/>
            <ac:spMk id="3" creationId="{7A3CBD6A-17BE-CFFB-722C-621234A4C4BD}"/>
          </ac:spMkLst>
        </pc:spChg>
        <pc:spChg chg="mod">
          <ac:chgData name="William Clements" userId="cbdb0636-a496-422a-8d40-98c53d494d26" providerId="ADAL" clId="{112CBC75-A3A8-4577-8E9C-446854E907C9}" dt="2023-01-30T18:40:40.348" v="780"/>
          <ac:spMkLst>
            <pc:docMk/>
            <pc:sldMk cId="3339768447" sldId="277"/>
            <ac:spMk id="4" creationId="{1450BEC6-7C78-5708-6A34-DA97ED8CFA75}"/>
          </ac:spMkLst>
        </pc:spChg>
        <pc:picChg chg="add">
          <ac:chgData name="William Clements" userId="cbdb0636-a496-422a-8d40-98c53d494d26" providerId="ADAL" clId="{112CBC75-A3A8-4577-8E9C-446854E907C9}" dt="2023-01-30T18:29:46.397" v="635" actId="22"/>
          <ac:picMkLst>
            <pc:docMk/>
            <pc:sldMk cId="3339768447" sldId="277"/>
            <ac:picMk id="6" creationId="{26FCF7ED-FE79-755A-7D66-FA308E7F0D40}"/>
          </ac:picMkLst>
        </pc:picChg>
      </pc:sldChg>
      <pc:sldChg chg="addSp modSp new mod">
        <pc:chgData name="William Clements" userId="cbdb0636-a496-422a-8d40-98c53d494d26" providerId="ADAL" clId="{112CBC75-A3A8-4577-8E9C-446854E907C9}" dt="2023-01-30T18:40:40.348" v="780"/>
        <pc:sldMkLst>
          <pc:docMk/>
          <pc:sldMk cId="3348990965" sldId="278"/>
        </pc:sldMkLst>
        <pc:spChg chg="mod">
          <ac:chgData name="William Clements" userId="cbdb0636-a496-422a-8d40-98c53d494d26" providerId="ADAL" clId="{112CBC75-A3A8-4577-8E9C-446854E907C9}" dt="2023-01-30T18:40:40.348" v="780"/>
          <ac:spMkLst>
            <pc:docMk/>
            <pc:sldMk cId="3348990965" sldId="278"/>
            <ac:spMk id="2" creationId="{E5358B14-3EA0-7CD0-3467-F267BD15EE90}"/>
          </ac:spMkLst>
        </pc:spChg>
        <pc:spChg chg="mod">
          <ac:chgData name="William Clements" userId="cbdb0636-a496-422a-8d40-98c53d494d26" providerId="ADAL" clId="{112CBC75-A3A8-4577-8E9C-446854E907C9}" dt="2023-01-30T18:40:40.348" v="780"/>
          <ac:spMkLst>
            <pc:docMk/>
            <pc:sldMk cId="3348990965" sldId="278"/>
            <ac:spMk id="3" creationId="{05005E61-5680-B05C-E411-EFE7921F4C80}"/>
          </ac:spMkLst>
        </pc:spChg>
        <pc:spChg chg="mod">
          <ac:chgData name="William Clements" userId="cbdb0636-a496-422a-8d40-98c53d494d26" providerId="ADAL" clId="{112CBC75-A3A8-4577-8E9C-446854E907C9}" dt="2023-01-30T18:40:40.348" v="780"/>
          <ac:spMkLst>
            <pc:docMk/>
            <pc:sldMk cId="3348990965" sldId="278"/>
            <ac:spMk id="4" creationId="{B01D48F2-F2C4-3302-7264-C64D1E9BA0C8}"/>
          </ac:spMkLst>
        </pc:spChg>
        <pc:picChg chg="add mod">
          <ac:chgData name="William Clements" userId="cbdb0636-a496-422a-8d40-98c53d494d26" providerId="ADAL" clId="{112CBC75-A3A8-4577-8E9C-446854E907C9}" dt="2023-01-30T18:32:09.962" v="639" actId="1076"/>
          <ac:picMkLst>
            <pc:docMk/>
            <pc:sldMk cId="3348990965" sldId="278"/>
            <ac:picMk id="6" creationId="{C1DF9F3C-D441-E00E-4A33-7090F2AF0A7C}"/>
          </ac:picMkLst>
        </pc:picChg>
        <pc:picChg chg="add mod">
          <ac:chgData name="William Clements" userId="cbdb0636-a496-422a-8d40-98c53d494d26" providerId="ADAL" clId="{112CBC75-A3A8-4577-8E9C-446854E907C9}" dt="2023-01-30T18:33:33.264" v="649" actId="1038"/>
          <ac:picMkLst>
            <pc:docMk/>
            <pc:sldMk cId="3348990965" sldId="278"/>
            <ac:picMk id="8" creationId="{9ACE748A-3138-F02F-DC97-284408725990}"/>
          </ac:picMkLst>
        </pc:picChg>
        <pc:picChg chg="add mod">
          <ac:chgData name="William Clements" userId="cbdb0636-a496-422a-8d40-98c53d494d26" providerId="ADAL" clId="{112CBC75-A3A8-4577-8E9C-446854E907C9}" dt="2023-01-30T18:33:25.906" v="646" actId="1076"/>
          <ac:picMkLst>
            <pc:docMk/>
            <pc:sldMk cId="3348990965" sldId="278"/>
            <ac:picMk id="10" creationId="{8125BBEE-7D64-CAC6-BF12-75EEAB20BFD6}"/>
          </ac:picMkLst>
        </pc:picChg>
      </pc:sldChg>
      <pc:sldChg chg="modSp new mod">
        <pc:chgData name="William Clements" userId="cbdb0636-a496-422a-8d40-98c53d494d26" providerId="ADAL" clId="{112CBC75-A3A8-4577-8E9C-446854E907C9}" dt="2023-01-30T18:40:40.348" v="780"/>
        <pc:sldMkLst>
          <pc:docMk/>
          <pc:sldMk cId="3959044180" sldId="279"/>
        </pc:sldMkLst>
        <pc:spChg chg="mod">
          <ac:chgData name="William Clements" userId="cbdb0636-a496-422a-8d40-98c53d494d26" providerId="ADAL" clId="{112CBC75-A3A8-4577-8E9C-446854E907C9}" dt="2023-01-30T18:40:40.348" v="780"/>
          <ac:spMkLst>
            <pc:docMk/>
            <pc:sldMk cId="3959044180" sldId="279"/>
            <ac:spMk id="2" creationId="{B316CCD9-A0C3-A6D7-A8B2-8F7A966137DD}"/>
          </ac:spMkLst>
        </pc:spChg>
        <pc:spChg chg="mod">
          <ac:chgData name="William Clements" userId="cbdb0636-a496-422a-8d40-98c53d494d26" providerId="ADAL" clId="{112CBC75-A3A8-4577-8E9C-446854E907C9}" dt="2023-01-30T18:40:40.348" v="780"/>
          <ac:spMkLst>
            <pc:docMk/>
            <pc:sldMk cId="3959044180" sldId="279"/>
            <ac:spMk id="3" creationId="{E1F769C8-9FF7-E21B-4035-C1AC218BEA17}"/>
          </ac:spMkLst>
        </pc:spChg>
        <pc:spChg chg="mod">
          <ac:chgData name="William Clements" userId="cbdb0636-a496-422a-8d40-98c53d494d26" providerId="ADAL" clId="{112CBC75-A3A8-4577-8E9C-446854E907C9}" dt="2023-01-30T18:40:40.348" v="780"/>
          <ac:spMkLst>
            <pc:docMk/>
            <pc:sldMk cId="3959044180" sldId="279"/>
            <ac:spMk id="4" creationId="{FBF9E08A-DE17-D80A-43F3-13E7C25688CC}"/>
          </ac:spMkLst>
        </pc:spChg>
      </pc:sldChg>
      <pc:sldChg chg="modSp new mod">
        <pc:chgData name="William Clements" userId="cbdb0636-a496-422a-8d40-98c53d494d26" providerId="ADAL" clId="{112CBC75-A3A8-4577-8E9C-446854E907C9}" dt="2023-01-30T18:45:44.378" v="818" actId="27636"/>
        <pc:sldMkLst>
          <pc:docMk/>
          <pc:sldMk cId="1031516942" sldId="280"/>
        </pc:sldMkLst>
        <pc:spChg chg="mod">
          <ac:chgData name="William Clements" userId="cbdb0636-a496-422a-8d40-98c53d494d26" providerId="ADAL" clId="{112CBC75-A3A8-4577-8E9C-446854E907C9}" dt="2023-01-30T18:40:40.348" v="780"/>
          <ac:spMkLst>
            <pc:docMk/>
            <pc:sldMk cId="1031516942" sldId="280"/>
            <ac:spMk id="2" creationId="{09DBB645-D304-81EA-AC3A-E1623492938A}"/>
          </ac:spMkLst>
        </pc:spChg>
        <pc:spChg chg="mod">
          <ac:chgData name="William Clements" userId="cbdb0636-a496-422a-8d40-98c53d494d26" providerId="ADAL" clId="{112CBC75-A3A8-4577-8E9C-446854E907C9}" dt="2023-01-30T18:45:44.376" v="817" actId="27636"/>
          <ac:spMkLst>
            <pc:docMk/>
            <pc:sldMk cId="1031516942" sldId="280"/>
            <ac:spMk id="3" creationId="{83428C67-05F8-2FCB-8B24-92A68C51C715}"/>
          </ac:spMkLst>
        </pc:spChg>
        <pc:spChg chg="mod">
          <ac:chgData name="William Clements" userId="cbdb0636-a496-422a-8d40-98c53d494d26" providerId="ADAL" clId="{112CBC75-A3A8-4577-8E9C-446854E907C9}" dt="2023-01-30T18:45:44.378" v="818" actId="27636"/>
          <ac:spMkLst>
            <pc:docMk/>
            <pc:sldMk cId="1031516942" sldId="280"/>
            <ac:spMk id="4" creationId="{04237EC1-E65C-F6B5-675C-5DB097BFC0F8}"/>
          </ac:spMkLst>
        </pc:spChg>
      </pc:sldChg>
      <pc:sldChg chg="modSp new mod ord">
        <pc:chgData name="William Clements" userId="cbdb0636-a496-422a-8d40-98c53d494d26" providerId="ADAL" clId="{112CBC75-A3A8-4577-8E9C-446854E907C9}" dt="2023-01-30T18:40:40.348" v="780"/>
        <pc:sldMkLst>
          <pc:docMk/>
          <pc:sldMk cId="1638488113" sldId="281"/>
        </pc:sldMkLst>
        <pc:spChg chg="mod">
          <ac:chgData name="William Clements" userId="cbdb0636-a496-422a-8d40-98c53d494d26" providerId="ADAL" clId="{112CBC75-A3A8-4577-8E9C-446854E907C9}" dt="2023-01-30T18:40:40.348" v="780"/>
          <ac:spMkLst>
            <pc:docMk/>
            <pc:sldMk cId="1638488113" sldId="281"/>
            <ac:spMk id="2" creationId="{1064C367-F106-088B-D778-14CA2BBEAD53}"/>
          </ac:spMkLst>
        </pc:spChg>
        <pc:spChg chg="mod">
          <ac:chgData name="William Clements" userId="cbdb0636-a496-422a-8d40-98c53d494d26" providerId="ADAL" clId="{112CBC75-A3A8-4577-8E9C-446854E907C9}" dt="2023-01-30T18:40:40.348" v="780"/>
          <ac:spMkLst>
            <pc:docMk/>
            <pc:sldMk cId="1638488113" sldId="281"/>
            <ac:spMk id="3" creationId="{91772C96-11C0-5DA0-C7A2-EC4657CE3AE4}"/>
          </ac:spMkLst>
        </pc:spChg>
        <pc:spChg chg="mod">
          <ac:chgData name="William Clements" userId="cbdb0636-a496-422a-8d40-98c53d494d26" providerId="ADAL" clId="{112CBC75-A3A8-4577-8E9C-446854E907C9}" dt="2023-01-30T18:40:40.348" v="780"/>
          <ac:spMkLst>
            <pc:docMk/>
            <pc:sldMk cId="1638488113" sldId="281"/>
            <ac:spMk id="4" creationId="{91D05999-2730-AB9C-F624-28162C68C694}"/>
          </ac:spMkLst>
        </pc:spChg>
      </pc:sldChg>
      <pc:sldChg chg="addSp delSp modSp new mod modClrScheme chgLayout">
        <pc:chgData name="William Clements" userId="cbdb0636-a496-422a-8d40-98c53d494d26" providerId="ADAL" clId="{112CBC75-A3A8-4577-8E9C-446854E907C9}" dt="2023-01-30T19:13:26.180" v="1058" actId="1076"/>
        <pc:sldMkLst>
          <pc:docMk/>
          <pc:sldMk cId="673084015" sldId="282"/>
        </pc:sldMkLst>
        <pc:spChg chg="del">
          <ac:chgData name="William Clements" userId="cbdb0636-a496-422a-8d40-98c53d494d26" providerId="ADAL" clId="{112CBC75-A3A8-4577-8E9C-446854E907C9}" dt="2023-01-30T18:53:26.824" v="823" actId="700"/>
          <ac:spMkLst>
            <pc:docMk/>
            <pc:sldMk cId="673084015" sldId="282"/>
            <ac:spMk id="2" creationId="{9EFA4CAF-DA67-3CF0-DCB2-EA4BEECF8CEA}"/>
          </ac:spMkLst>
        </pc:spChg>
        <pc:spChg chg="del">
          <ac:chgData name="William Clements" userId="cbdb0636-a496-422a-8d40-98c53d494d26" providerId="ADAL" clId="{112CBC75-A3A8-4577-8E9C-446854E907C9}" dt="2023-01-30T18:53:26.824" v="823" actId="700"/>
          <ac:spMkLst>
            <pc:docMk/>
            <pc:sldMk cId="673084015" sldId="282"/>
            <ac:spMk id="3" creationId="{165D14D1-41E5-2D1E-758E-7AD19CA8754B}"/>
          </ac:spMkLst>
        </pc:spChg>
        <pc:spChg chg="del">
          <ac:chgData name="William Clements" userId="cbdb0636-a496-422a-8d40-98c53d494d26" providerId="ADAL" clId="{112CBC75-A3A8-4577-8E9C-446854E907C9}" dt="2023-01-30T18:53:26.824" v="823" actId="700"/>
          <ac:spMkLst>
            <pc:docMk/>
            <pc:sldMk cId="673084015" sldId="282"/>
            <ac:spMk id="4" creationId="{14C1143A-7E7F-913F-F665-1754765A5697}"/>
          </ac:spMkLst>
        </pc:spChg>
        <pc:spChg chg="add mod">
          <ac:chgData name="William Clements" userId="cbdb0636-a496-422a-8d40-98c53d494d26" providerId="ADAL" clId="{112CBC75-A3A8-4577-8E9C-446854E907C9}" dt="2023-01-30T18:53:16.912" v="822"/>
          <ac:spMkLst>
            <pc:docMk/>
            <pc:sldMk cId="673084015" sldId="282"/>
            <ac:spMk id="5" creationId="{80F235FB-5FE2-2548-1541-B0FAB1CDE936}"/>
          </ac:spMkLst>
        </pc:spChg>
        <pc:spChg chg="add mod">
          <ac:chgData name="William Clements" userId="cbdb0636-a496-422a-8d40-98c53d494d26" providerId="ADAL" clId="{112CBC75-A3A8-4577-8E9C-446854E907C9}" dt="2023-01-30T18:53:16.912" v="822"/>
          <ac:spMkLst>
            <pc:docMk/>
            <pc:sldMk cId="673084015" sldId="282"/>
            <ac:spMk id="6" creationId="{8D0E31C6-6F44-9CE1-26DF-74622D21CD9A}"/>
          </ac:spMkLst>
        </pc:spChg>
        <pc:spChg chg="add mod">
          <ac:chgData name="William Clements" userId="cbdb0636-a496-422a-8d40-98c53d494d26" providerId="ADAL" clId="{112CBC75-A3A8-4577-8E9C-446854E907C9}" dt="2023-01-30T18:53:16.912" v="822"/>
          <ac:spMkLst>
            <pc:docMk/>
            <pc:sldMk cId="673084015" sldId="282"/>
            <ac:spMk id="7" creationId="{AEE1413D-F6F0-EC3B-C144-C52C321B426B}"/>
          </ac:spMkLst>
        </pc:spChg>
        <pc:spChg chg="add mod">
          <ac:chgData name="William Clements" userId="cbdb0636-a496-422a-8d40-98c53d494d26" providerId="ADAL" clId="{112CBC75-A3A8-4577-8E9C-446854E907C9}" dt="2023-01-30T18:54:54.277" v="833" actId="20577"/>
          <ac:spMkLst>
            <pc:docMk/>
            <pc:sldMk cId="673084015" sldId="282"/>
            <ac:spMk id="10" creationId="{02E59BEA-7A22-990B-34BC-B3E4657BE2E8}"/>
          </ac:spMkLst>
        </pc:spChg>
        <pc:spChg chg="add mod">
          <ac:chgData name="William Clements" userId="cbdb0636-a496-422a-8d40-98c53d494d26" providerId="ADAL" clId="{112CBC75-A3A8-4577-8E9C-446854E907C9}" dt="2023-01-30T18:58:31.286" v="862" actId="14100"/>
          <ac:spMkLst>
            <pc:docMk/>
            <pc:sldMk cId="673084015" sldId="282"/>
            <ac:spMk id="11" creationId="{881CAC32-1631-E218-C5E8-2243F2E528AA}"/>
          </ac:spMkLst>
        </pc:spChg>
        <pc:spChg chg="add del mod">
          <ac:chgData name="William Clements" userId="cbdb0636-a496-422a-8d40-98c53d494d26" providerId="ADAL" clId="{112CBC75-A3A8-4577-8E9C-446854E907C9}" dt="2023-01-30T18:58:24.547" v="860" actId="478"/>
          <ac:spMkLst>
            <pc:docMk/>
            <pc:sldMk cId="673084015" sldId="282"/>
            <ac:spMk id="12" creationId="{B007FD7D-AEE4-72C5-E406-7186B3A4BE32}"/>
          </ac:spMkLst>
        </pc:spChg>
        <pc:spChg chg="add mod">
          <ac:chgData name="William Clements" userId="cbdb0636-a496-422a-8d40-98c53d494d26" providerId="ADAL" clId="{112CBC75-A3A8-4577-8E9C-446854E907C9}" dt="2023-01-30T18:58:55.569" v="879" actId="20577"/>
          <ac:spMkLst>
            <pc:docMk/>
            <pc:sldMk cId="673084015" sldId="282"/>
            <ac:spMk id="13" creationId="{D795759A-7141-F712-9310-09968E966572}"/>
          </ac:spMkLst>
        </pc:spChg>
        <pc:spChg chg="add mod">
          <ac:chgData name="William Clements" userId="cbdb0636-a496-422a-8d40-98c53d494d26" providerId="ADAL" clId="{112CBC75-A3A8-4577-8E9C-446854E907C9}" dt="2023-01-30T18:59:32.277" v="890" actId="1076"/>
          <ac:spMkLst>
            <pc:docMk/>
            <pc:sldMk cId="673084015" sldId="282"/>
            <ac:spMk id="14" creationId="{8D098832-7D2A-B541-3DA2-B52E2CE14887}"/>
          </ac:spMkLst>
        </pc:spChg>
        <pc:spChg chg="add mod">
          <ac:chgData name="William Clements" userId="cbdb0636-a496-422a-8d40-98c53d494d26" providerId="ADAL" clId="{112CBC75-A3A8-4577-8E9C-446854E907C9}" dt="2023-01-30T18:59:42.814" v="903" actId="20577"/>
          <ac:spMkLst>
            <pc:docMk/>
            <pc:sldMk cId="673084015" sldId="282"/>
            <ac:spMk id="15" creationId="{F08B027E-B709-75CC-791B-561DC2289FFC}"/>
          </ac:spMkLst>
        </pc:spChg>
        <pc:spChg chg="add mod">
          <ac:chgData name="William Clements" userId="cbdb0636-a496-422a-8d40-98c53d494d26" providerId="ADAL" clId="{112CBC75-A3A8-4577-8E9C-446854E907C9}" dt="2023-01-30T19:08:23.134" v="1042" actId="1038"/>
          <ac:spMkLst>
            <pc:docMk/>
            <pc:sldMk cId="673084015" sldId="282"/>
            <ac:spMk id="16" creationId="{3C1DD974-D73F-D9EA-4811-07C2FE6A86E4}"/>
          </ac:spMkLst>
        </pc:spChg>
        <pc:spChg chg="add mod">
          <ac:chgData name="William Clements" userId="cbdb0636-a496-422a-8d40-98c53d494d26" providerId="ADAL" clId="{112CBC75-A3A8-4577-8E9C-446854E907C9}" dt="2023-01-30T19:04:54.029" v="956" actId="1076"/>
          <ac:spMkLst>
            <pc:docMk/>
            <pc:sldMk cId="673084015" sldId="282"/>
            <ac:spMk id="17" creationId="{DE3E2F43-C7FD-D1CF-18D0-72B5D7EBE00B}"/>
          </ac:spMkLst>
        </pc:spChg>
        <pc:spChg chg="add mod">
          <ac:chgData name="William Clements" userId="cbdb0636-a496-422a-8d40-98c53d494d26" providerId="ADAL" clId="{112CBC75-A3A8-4577-8E9C-446854E907C9}" dt="2023-01-30T19:04:54.029" v="956" actId="1076"/>
          <ac:spMkLst>
            <pc:docMk/>
            <pc:sldMk cId="673084015" sldId="282"/>
            <ac:spMk id="18" creationId="{5970C95C-876A-7E86-6692-52777E617A83}"/>
          </ac:spMkLst>
        </pc:spChg>
        <pc:spChg chg="add del mod">
          <ac:chgData name="William Clements" userId="cbdb0636-a496-422a-8d40-98c53d494d26" providerId="ADAL" clId="{112CBC75-A3A8-4577-8E9C-446854E907C9}" dt="2023-01-30T19:11:32.248" v="1050" actId="478"/>
          <ac:spMkLst>
            <pc:docMk/>
            <pc:sldMk cId="673084015" sldId="282"/>
            <ac:spMk id="19" creationId="{3724CB5B-0F15-4DDA-5748-0F0F29408349}"/>
          </ac:spMkLst>
        </pc:spChg>
        <pc:spChg chg="add mod">
          <ac:chgData name="William Clements" userId="cbdb0636-a496-422a-8d40-98c53d494d26" providerId="ADAL" clId="{112CBC75-A3A8-4577-8E9C-446854E907C9}" dt="2023-01-30T19:08:23.134" v="1042" actId="1038"/>
          <ac:spMkLst>
            <pc:docMk/>
            <pc:sldMk cId="673084015" sldId="282"/>
            <ac:spMk id="20" creationId="{2DD905CB-F2F5-E2BD-CF81-BCA2F776D444}"/>
          </ac:spMkLst>
        </pc:spChg>
        <pc:spChg chg="add del mod">
          <ac:chgData name="William Clements" userId="cbdb0636-a496-422a-8d40-98c53d494d26" providerId="ADAL" clId="{112CBC75-A3A8-4577-8E9C-446854E907C9}" dt="2023-01-30T19:07:32.194" v="1006" actId="478"/>
          <ac:spMkLst>
            <pc:docMk/>
            <pc:sldMk cId="673084015" sldId="282"/>
            <ac:spMk id="21" creationId="{D5631043-B03F-1888-E7BE-E459A99A9C28}"/>
          </ac:spMkLst>
        </pc:spChg>
        <pc:spChg chg="add del mod">
          <ac:chgData name="William Clements" userId="cbdb0636-a496-422a-8d40-98c53d494d26" providerId="ADAL" clId="{112CBC75-A3A8-4577-8E9C-446854E907C9}" dt="2023-01-30T19:11:32.248" v="1050" actId="478"/>
          <ac:spMkLst>
            <pc:docMk/>
            <pc:sldMk cId="673084015" sldId="282"/>
            <ac:spMk id="22" creationId="{7DA79975-197C-0D20-27A8-6AE28CE6CB55}"/>
          </ac:spMkLst>
        </pc:spChg>
        <pc:spChg chg="add mod">
          <ac:chgData name="William Clements" userId="cbdb0636-a496-422a-8d40-98c53d494d26" providerId="ADAL" clId="{112CBC75-A3A8-4577-8E9C-446854E907C9}" dt="2023-01-30T19:09:17.526" v="1045" actId="1076"/>
          <ac:spMkLst>
            <pc:docMk/>
            <pc:sldMk cId="673084015" sldId="282"/>
            <ac:spMk id="23" creationId="{DD090631-F616-6131-C6FF-04D7341A0932}"/>
          </ac:spMkLst>
        </pc:spChg>
        <pc:spChg chg="add del mod">
          <ac:chgData name="William Clements" userId="cbdb0636-a496-422a-8d40-98c53d494d26" providerId="ADAL" clId="{112CBC75-A3A8-4577-8E9C-446854E907C9}" dt="2023-01-30T19:13:23.741" v="1057" actId="478"/>
          <ac:spMkLst>
            <pc:docMk/>
            <pc:sldMk cId="673084015" sldId="282"/>
            <ac:spMk id="25" creationId="{BFAFB5B0-96C8-9BAC-3682-1A78FB2FB89A}"/>
          </ac:spMkLst>
        </pc:spChg>
        <pc:spChg chg="add mod">
          <ac:chgData name="William Clements" userId="cbdb0636-a496-422a-8d40-98c53d494d26" providerId="ADAL" clId="{112CBC75-A3A8-4577-8E9C-446854E907C9}" dt="2023-01-30T19:13:26.180" v="1058" actId="1076"/>
          <ac:spMkLst>
            <pc:docMk/>
            <pc:sldMk cId="673084015" sldId="282"/>
            <ac:spMk id="26" creationId="{9016418F-A25E-5304-98C8-87663ED28D2F}"/>
          </ac:spMkLst>
        </pc:spChg>
        <pc:picChg chg="add del mod">
          <ac:chgData name="William Clements" userId="cbdb0636-a496-422a-8d40-98c53d494d26" providerId="ADAL" clId="{112CBC75-A3A8-4577-8E9C-446854E907C9}" dt="2023-01-30T18:53:58.999" v="828" actId="478"/>
          <ac:picMkLst>
            <pc:docMk/>
            <pc:sldMk cId="673084015" sldId="282"/>
            <ac:picMk id="8" creationId="{AFC0087A-2C04-D4AC-2423-2751878E660E}"/>
          </ac:picMkLst>
        </pc:picChg>
        <pc:picChg chg="add mod">
          <ac:chgData name="William Clements" userId="cbdb0636-a496-422a-8d40-98c53d494d26" providerId="ADAL" clId="{112CBC75-A3A8-4577-8E9C-446854E907C9}" dt="2023-01-30T18:54:03.050" v="830" actId="1076"/>
          <ac:picMkLst>
            <pc:docMk/>
            <pc:sldMk cId="673084015" sldId="282"/>
            <ac:picMk id="9" creationId="{6DDC0149-46E3-8E00-5B7E-748F25691FEF}"/>
          </ac:picMkLst>
        </pc:picChg>
      </pc:sldChg>
      <pc:sldChg chg="addSp delSp modSp add mod">
        <pc:chgData name="William Clements" userId="cbdb0636-a496-422a-8d40-98c53d494d26" providerId="ADAL" clId="{112CBC75-A3A8-4577-8E9C-446854E907C9}" dt="2023-01-30T19:13:29.336" v="1059"/>
        <pc:sldMkLst>
          <pc:docMk/>
          <pc:sldMk cId="3658393516" sldId="283"/>
        </pc:sldMkLst>
        <pc:spChg chg="add del mod">
          <ac:chgData name="William Clements" userId="cbdb0636-a496-422a-8d40-98c53d494d26" providerId="ADAL" clId="{112CBC75-A3A8-4577-8E9C-446854E907C9}" dt="2023-01-30T19:00:36.623" v="905"/>
          <ac:spMkLst>
            <pc:docMk/>
            <pc:sldMk cId="3658393516" sldId="283"/>
            <ac:spMk id="2" creationId="{EFB90319-EB3F-AB5C-EC21-E72AF156D8F0}"/>
          </ac:spMkLst>
        </pc:spChg>
        <pc:spChg chg="add mod">
          <ac:chgData name="William Clements" userId="cbdb0636-a496-422a-8d40-98c53d494d26" providerId="ADAL" clId="{112CBC75-A3A8-4577-8E9C-446854E907C9}" dt="2023-01-30T19:00:37.170" v="906"/>
          <ac:spMkLst>
            <pc:docMk/>
            <pc:sldMk cId="3658393516" sldId="283"/>
            <ac:spMk id="3" creationId="{BD43DDDA-2E5A-79F6-A24A-93852B86E76B}"/>
          </ac:spMkLst>
        </pc:spChg>
        <pc:spChg chg="add mod">
          <ac:chgData name="William Clements" userId="cbdb0636-a496-422a-8d40-98c53d494d26" providerId="ADAL" clId="{112CBC75-A3A8-4577-8E9C-446854E907C9}" dt="2023-01-30T19:00:45.747" v="907"/>
          <ac:spMkLst>
            <pc:docMk/>
            <pc:sldMk cId="3658393516" sldId="283"/>
            <ac:spMk id="4" creationId="{5595D2C0-8009-4E3F-C966-240C4C20C3CE}"/>
          </ac:spMkLst>
        </pc:spChg>
        <pc:spChg chg="add del mod">
          <ac:chgData name="William Clements" userId="cbdb0636-a496-422a-8d40-98c53d494d26" providerId="ADAL" clId="{112CBC75-A3A8-4577-8E9C-446854E907C9}" dt="2023-01-30T19:09:44.959" v="1049" actId="478"/>
          <ac:spMkLst>
            <pc:docMk/>
            <pc:sldMk cId="3658393516" sldId="283"/>
            <ac:spMk id="9" creationId="{D632CEB7-8B90-CCC4-A81F-4C92C6AFF519}"/>
          </ac:spMkLst>
        </pc:spChg>
        <pc:spChg chg="add mod">
          <ac:chgData name="William Clements" userId="cbdb0636-a496-422a-8d40-98c53d494d26" providerId="ADAL" clId="{112CBC75-A3A8-4577-8E9C-446854E907C9}" dt="2023-01-30T19:00:53.106" v="908"/>
          <ac:spMkLst>
            <pc:docMk/>
            <pc:sldMk cId="3658393516" sldId="283"/>
            <ac:spMk id="10" creationId="{8C18C191-A036-5D8B-E0C7-3ECFF8400238}"/>
          </ac:spMkLst>
        </pc:spChg>
        <pc:spChg chg="add mod">
          <ac:chgData name="William Clements" userId="cbdb0636-a496-422a-8d40-98c53d494d26" providerId="ADAL" clId="{112CBC75-A3A8-4577-8E9C-446854E907C9}" dt="2023-01-30T19:00:53.106" v="908"/>
          <ac:spMkLst>
            <pc:docMk/>
            <pc:sldMk cId="3658393516" sldId="283"/>
            <ac:spMk id="11" creationId="{35B87A2C-E99E-F10B-919F-4F8B40CEFFC5}"/>
          </ac:spMkLst>
        </pc:spChg>
        <pc:spChg chg="add mod">
          <ac:chgData name="William Clements" userId="cbdb0636-a496-422a-8d40-98c53d494d26" providerId="ADAL" clId="{112CBC75-A3A8-4577-8E9C-446854E907C9}" dt="2023-01-30T19:00:53.106" v="908"/>
          <ac:spMkLst>
            <pc:docMk/>
            <pc:sldMk cId="3658393516" sldId="283"/>
            <ac:spMk id="12" creationId="{FDC581CC-8074-FFB9-C0E5-D0B8742059D6}"/>
          </ac:spMkLst>
        </pc:spChg>
        <pc:spChg chg="add del mod">
          <ac:chgData name="William Clements" userId="cbdb0636-a496-422a-8d40-98c53d494d26" providerId="ADAL" clId="{112CBC75-A3A8-4577-8E9C-446854E907C9}" dt="2023-01-30T19:04:45.504" v="954" actId="21"/>
          <ac:spMkLst>
            <pc:docMk/>
            <pc:sldMk cId="3658393516" sldId="283"/>
            <ac:spMk id="13" creationId="{4340EB6F-67FE-2E96-EDEF-1B8C4C7BADE4}"/>
          </ac:spMkLst>
        </pc:spChg>
        <pc:spChg chg="add del mod">
          <ac:chgData name="William Clements" userId="cbdb0636-a496-422a-8d40-98c53d494d26" providerId="ADAL" clId="{112CBC75-A3A8-4577-8E9C-446854E907C9}" dt="2023-01-30T19:04:45.504" v="954" actId="21"/>
          <ac:spMkLst>
            <pc:docMk/>
            <pc:sldMk cId="3658393516" sldId="283"/>
            <ac:spMk id="14" creationId="{2A33A98C-AD5A-84C5-D052-3A2B5BAD70C5}"/>
          </ac:spMkLst>
        </pc:spChg>
        <pc:spChg chg="add del mod">
          <ac:chgData name="William Clements" userId="cbdb0636-a496-422a-8d40-98c53d494d26" providerId="ADAL" clId="{112CBC75-A3A8-4577-8E9C-446854E907C9}" dt="2023-01-30T19:04:45.504" v="954" actId="21"/>
          <ac:spMkLst>
            <pc:docMk/>
            <pc:sldMk cId="3658393516" sldId="283"/>
            <ac:spMk id="15" creationId="{5F6920BF-E6AD-F9E2-949B-B7D64185C46F}"/>
          </ac:spMkLst>
        </pc:spChg>
        <pc:spChg chg="add mod">
          <ac:chgData name="William Clements" userId="cbdb0636-a496-422a-8d40-98c53d494d26" providerId="ADAL" clId="{112CBC75-A3A8-4577-8E9C-446854E907C9}" dt="2023-01-30T19:09:34.621" v="1047" actId="1076"/>
          <ac:spMkLst>
            <pc:docMk/>
            <pc:sldMk cId="3658393516" sldId="283"/>
            <ac:spMk id="16" creationId="{C1D4EB79-F716-F0AC-B14E-EA5AB3C0973D}"/>
          </ac:spMkLst>
        </pc:spChg>
        <pc:spChg chg="add mod">
          <ac:chgData name="William Clements" userId="cbdb0636-a496-422a-8d40-98c53d494d26" providerId="ADAL" clId="{112CBC75-A3A8-4577-8E9C-446854E907C9}" dt="2023-01-30T19:09:34.621" v="1047" actId="1076"/>
          <ac:spMkLst>
            <pc:docMk/>
            <pc:sldMk cId="3658393516" sldId="283"/>
            <ac:spMk id="17" creationId="{41F6D33B-2EDF-4DD3-3B9F-C3A8D26AD729}"/>
          </ac:spMkLst>
        </pc:spChg>
        <pc:spChg chg="add mod">
          <ac:chgData name="William Clements" userId="cbdb0636-a496-422a-8d40-98c53d494d26" providerId="ADAL" clId="{112CBC75-A3A8-4577-8E9C-446854E907C9}" dt="2023-01-30T19:09:34.621" v="1047" actId="1076"/>
          <ac:spMkLst>
            <pc:docMk/>
            <pc:sldMk cId="3658393516" sldId="283"/>
            <ac:spMk id="18" creationId="{F1A4D901-0679-9383-1952-02C2E98C4348}"/>
          </ac:spMkLst>
        </pc:spChg>
        <pc:spChg chg="add mod">
          <ac:chgData name="William Clements" userId="cbdb0636-a496-422a-8d40-98c53d494d26" providerId="ADAL" clId="{112CBC75-A3A8-4577-8E9C-446854E907C9}" dt="2023-01-30T19:09:34.621" v="1047" actId="1076"/>
          <ac:spMkLst>
            <pc:docMk/>
            <pc:sldMk cId="3658393516" sldId="283"/>
            <ac:spMk id="19" creationId="{F93EB9DF-7CA8-AD07-C6A0-A3AF8EE537F2}"/>
          </ac:spMkLst>
        </pc:spChg>
        <pc:spChg chg="add mod">
          <ac:chgData name="William Clements" userId="cbdb0636-a496-422a-8d40-98c53d494d26" providerId="ADAL" clId="{112CBC75-A3A8-4577-8E9C-446854E907C9}" dt="2023-01-30T19:09:34.621" v="1047" actId="1076"/>
          <ac:spMkLst>
            <pc:docMk/>
            <pc:sldMk cId="3658393516" sldId="283"/>
            <ac:spMk id="20" creationId="{30854E0C-445A-DEEE-33B4-382DB282C30F}"/>
          </ac:spMkLst>
        </pc:spChg>
        <pc:spChg chg="add mod">
          <ac:chgData name="William Clements" userId="cbdb0636-a496-422a-8d40-98c53d494d26" providerId="ADAL" clId="{112CBC75-A3A8-4577-8E9C-446854E907C9}" dt="2023-01-30T19:09:34.621" v="1047" actId="1076"/>
          <ac:spMkLst>
            <pc:docMk/>
            <pc:sldMk cId="3658393516" sldId="283"/>
            <ac:spMk id="21" creationId="{5EA328DE-ACF9-1770-31F4-B845381E9F5C}"/>
          </ac:spMkLst>
        </pc:spChg>
        <pc:spChg chg="add mod">
          <ac:chgData name="William Clements" userId="cbdb0636-a496-422a-8d40-98c53d494d26" providerId="ADAL" clId="{112CBC75-A3A8-4577-8E9C-446854E907C9}" dt="2023-01-30T19:09:41.163" v="1048"/>
          <ac:spMkLst>
            <pc:docMk/>
            <pc:sldMk cId="3658393516" sldId="283"/>
            <ac:spMk id="22" creationId="{FC293E28-F106-DBD8-9FB9-81FA9EB533C2}"/>
          </ac:spMkLst>
        </pc:spChg>
        <pc:spChg chg="add mod">
          <ac:chgData name="William Clements" userId="cbdb0636-a496-422a-8d40-98c53d494d26" providerId="ADAL" clId="{112CBC75-A3A8-4577-8E9C-446854E907C9}" dt="2023-01-30T19:09:41.163" v="1048"/>
          <ac:spMkLst>
            <pc:docMk/>
            <pc:sldMk cId="3658393516" sldId="283"/>
            <ac:spMk id="23" creationId="{78EACEF6-E07E-BEE9-F308-8D0A265A8CD2}"/>
          </ac:spMkLst>
        </pc:spChg>
        <pc:spChg chg="add mod">
          <ac:chgData name="William Clements" userId="cbdb0636-a496-422a-8d40-98c53d494d26" providerId="ADAL" clId="{112CBC75-A3A8-4577-8E9C-446854E907C9}" dt="2023-01-30T19:13:29.336" v="1059"/>
          <ac:spMkLst>
            <pc:docMk/>
            <pc:sldMk cId="3658393516" sldId="283"/>
            <ac:spMk id="24" creationId="{637B0628-07D0-B4E4-71C0-DAD6D7C458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CA7EAD-8A71-43F4-ADC3-099807FD5CF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192493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7EAD-8A71-43F4-ADC3-099807FD5CF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42350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7EAD-8A71-43F4-ADC3-099807FD5CF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217088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7EAD-8A71-43F4-ADC3-099807FD5CF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117280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A7EAD-8A71-43F4-ADC3-099807FD5CF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378686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A7EAD-8A71-43F4-ADC3-099807FD5CF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98925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A7EAD-8A71-43F4-ADC3-099807FD5CFA}" type="datetimeFigureOut">
              <a:rPr lang="en-US" smtClean="0"/>
              <a:t>1/31/23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47985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7EAD-8A71-43F4-ADC3-099807FD5CFA}" type="datetimeFigureOut">
              <a:rPr lang="en-US" smtClean="0"/>
              <a:t>1/31/23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225717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A7EAD-8A71-43F4-ADC3-099807FD5CFA}" type="datetimeFigureOut">
              <a:rPr lang="en-US" smtClean="0"/>
              <a:t>1/31/23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243440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A7EAD-8A71-43F4-ADC3-099807FD5CF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319144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CA7EAD-8A71-43F4-ADC3-099807FD5CF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AC98-2081-4686-93A9-78181CCC8BBB}" type="slidenum">
              <a:rPr lang="en-US" smtClean="0"/>
              <a:t>‹#›</a:t>
            </a:fld>
            <a:endParaRPr lang="en-US"/>
          </a:p>
        </p:txBody>
      </p:sp>
    </p:spTree>
    <p:extLst>
      <p:ext uri="{BB962C8B-B14F-4D97-AF65-F5344CB8AC3E}">
        <p14:creationId xmlns:p14="http://schemas.microsoft.com/office/powerpoint/2010/main" val="325501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A7EAD-8A71-43F4-ADC3-099807FD5CFA}" type="datetimeFigureOut">
              <a:rPr lang="en-US" smtClean="0"/>
              <a:t>1/31/23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1AC98-2081-4686-93A9-78181CCC8BBB}" type="slidenum">
              <a:rPr lang="en-US" smtClean="0"/>
              <a:t>‹#›</a:t>
            </a:fld>
            <a:endParaRPr lang="en-US"/>
          </a:p>
        </p:txBody>
      </p:sp>
    </p:spTree>
    <p:extLst>
      <p:ext uri="{BB962C8B-B14F-4D97-AF65-F5344CB8AC3E}">
        <p14:creationId xmlns:p14="http://schemas.microsoft.com/office/powerpoint/2010/main" val="1852067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byui-cse.github.io/cse210-course-2023/unit03/develop.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hyperlink" Target="https://byui-cse.github.io/cse210-course-2023/unit03/develop.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byui-cse.github.io/cse210-course-2023/unit03/develop.html"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byui-cse.github.io/cse210-course-2023/unit03/develop.html"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byui-cse.github.io/cse210-course-2023/unit03/develop.html"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6DA8-84F0-F848-E824-0864A0D871AC}"/>
              </a:ext>
            </a:extLst>
          </p:cNvPr>
          <p:cNvSpPr>
            <a:spLocks noGrp="1"/>
          </p:cNvSpPr>
          <p:nvPr>
            <p:ph type="ctrTitle"/>
          </p:nvPr>
        </p:nvSpPr>
        <p:spPr/>
        <p:txBody>
          <a:bodyPr/>
          <a:lstStyle/>
          <a:p>
            <a:r>
              <a:rPr lang="en-US" dirty="0"/>
              <a:t>Week 05 Encapsulation</a:t>
            </a:r>
            <a:br>
              <a:rPr lang="en-US" dirty="0"/>
            </a:br>
            <a:endParaRPr lang="en-US" dirty="0"/>
          </a:p>
        </p:txBody>
      </p:sp>
      <p:sp>
        <p:nvSpPr>
          <p:cNvPr id="3" name="Subtitle 2">
            <a:extLst>
              <a:ext uri="{FF2B5EF4-FFF2-40B4-BE49-F238E27FC236}">
                <a16:creationId xmlns:a16="http://schemas.microsoft.com/office/drawing/2014/main" id="{4B86EA50-9C98-CF67-967A-FC0C1CF2F2AB}"/>
              </a:ext>
            </a:extLst>
          </p:cNvPr>
          <p:cNvSpPr>
            <a:spLocks noGrp="1"/>
          </p:cNvSpPr>
          <p:nvPr>
            <p:ph type="subTitle" idx="1"/>
          </p:nvPr>
        </p:nvSpPr>
        <p:spPr/>
        <p:txBody>
          <a:bodyPr/>
          <a:lstStyle/>
          <a:p>
            <a:r>
              <a:rPr lang="en-US" dirty="0"/>
              <a:t>CSE 210 </a:t>
            </a:r>
          </a:p>
          <a:p>
            <a:r>
              <a:rPr lang="en-US" dirty="0"/>
              <a:t>W. Clements</a:t>
            </a:r>
          </a:p>
        </p:txBody>
      </p:sp>
    </p:spTree>
    <p:extLst>
      <p:ext uri="{BB962C8B-B14F-4D97-AF65-F5344CB8AC3E}">
        <p14:creationId xmlns:p14="http://schemas.microsoft.com/office/powerpoint/2010/main" val="177879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r>
              <a:rPr lang="en-US" b="1" dirty="0"/>
              <a:t>Step 2: Start the Project</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a:bodyPr>
          <a:lstStyle/>
          <a:p>
            <a:r>
              <a:rPr lang="en-US" dirty="0"/>
              <a:t>Open the class project in VS Code.</a:t>
            </a:r>
          </a:p>
          <a:p>
            <a:r>
              <a:rPr lang="en-US" dirty="0"/>
              <a:t>Navigate to the Learning03 project in the prepare folder. Find the </a:t>
            </a:r>
            <a:r>
              <a:rPr lang="en-US" dirty="0" err="1"/>
              <a:t>Program.cs</a:t>
            </a:r>
            <a:r>
              <a:rPr lang="en-US" dirty="0"/>
              <a:t> file, which will be your entry point for the program.</a:t>
            </a:r>
          </a:p>
          <a:p>
            <a:r>
              <a:rPr lang="en-US" dirty="0"/>
              <a:t>Verify that you can run the project.</a:t>
            </a:r>
          </a:p>
          <a:p>
            <a:endParaRPr lang="en-US" dirty="0"/>
          </a:p>
        </p:txBody>
      </p:sp>
      <p:pic>
        <p:nvPicPr>
          <p:cNvPr id="6" name="Content Placeholder 5">
            <a:extLst>
              <a:ext uri="{FF2B5EF4-FFF2-40B4-BE49-F238E27FC236}">
                <a16:creationId xmlns:a16="http://schemas.microsoft.com/office/drawing/2014/main" id="{09566D6D-E409-4519-38F1-35930D8EF796}"/>
              </a:ext>
            </a:extLst>
          </p:cNvPr>
          <p:cNvPicPr>
            <a:picLocks noGrp="1" noChangeAspect="1"/>
          </p:cNvPicPr>
          <p:nvPr>
            <p:ph sz="half" idx="2"/>
          </p:nvPr>
        </p:nvPicPr>
        <p:blipFill>
          <a:blip r:embed="rId2"/>
          <a:stretch>
            <a:fillRect/>
          </a:stretch>
        </p:blipFill>
        <p:spPr>
          <a:xfrm>
            <a:off x="6781804" y="1825625"/>
            <a:ext cx="3962391" cy="4351338"/>
          </a:xfrm>
        </p:spPr>
      </p:pic>
      <p:pic>
        <p:nvPicPr>
          <p:cNvPr id="7" name="Picture 6">
            <a:extLst>
              <a:ext uri="{FF2B5EF4-FFF2-40B4-BE49-F238E27FC236}">
                <a16:creationId xmlns:a16="http://schemas.microsoft.com/office/drawing/2014/main" id="{85C0FCE4-4224-4DF0-7B73-BF13589938E9}"/>
              </a:ext>
            </a:extLst>
          </p:cNvPr>
          <p:cNvPicPr>
            <a:picLocks noChangeAspect="1"/>
          </p:cNvPicPr>
          <p:nvPr/>
        </p:nvPicPr>
        <p:blipFill>
          <a:blip r:embed="rId3"/>
          <a:stretch>
            <a:fillRect/>
          </a:stretch>
        </p:blipFill>
        <p:spPr>
          <a:xfrm>
            <a:off x="1885952" y="5557944"/>
            <a:ext cx="3524245" cy="1300055"/>
          </a:xfrm>
          <a:prstGeom prst="rect">
            <a:avLst/>
          </a:prstGeom>
        </p:spPr>
      </p:pic>
      <p:pic>
        <p:nvPicPr>
          <p:cNvPr id="8" name="Picture 7">
            <a:extLst>
              <a:ext uri="{FF2B5EF4-FFF2-40B4-BE49-F238E27FC236}">
                <a16:creationId xmlns:a16="http://schemas.microsoft.com/office/drawing/2014/main" id="{63B32385-2F39-0844-14B8-6EFB164C6B35}"/>
              </a:ext>
            </a:extLst>
          </p:cNvPr>
          <p:cNvPicPr>
            <a:picLocks noChangeAspect="1"/>
          </p:cNvPicPr>
          <p:nvPr/>
        </p:nvPicPr>
        <p:blipFill>
          <a:blip r:embed="rId4"/>
          <a:stretch>
            <a:fillRect/>
          </a:stretch>
        </p:blipFill>
        <p:spPr>
          <a:xfrm>
            <a:off x="7941468" y="1524000"/>
            <a:ext cx="4250531" cy="5334000"/>
          </a:xfrm>
          <a:prstGeom prst="rect">
            <a:avLst/>
          </a:prstGeom>
        </p:spPr>
      </p:pic>
    </p:spTree>
    <p:extLst>
      <p:ext uri="{BB962C8B-B14F-4D97-AF65-F5344CB8AC3E}">
        <p14:creationId xmlns:p14="http://schemas.microsoft.com/office/powerpoint/2010/main" val="126750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r>
              <a:rPr lang="en-US" b="1" dirty="0"/>
              <a:t>Step 3: Create the Fraction class</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a:bodyPr>
          <a:lstStyle/>
          <a:p>
            <a:r>
              <a:rPr lang="en-US" dirty="0"/>
              <a:t>Create a class to hold fractions.</a:t>
            </a:r>
          </a:p>
          <a:p>
            <a:r>
              <a:rPr lang="en-US" dirty="0"/>
              <a:t>The class should be in its own file.</a:t>
            </a:r>
          </a:p>
          <a:p>
            <a:r>
              <a:rPr lang="en-US" dirty="0"/>
              <a:t>The class should have two attributes for the top and bottom numbers.</a:t>
            </a:r>
          </a:p>
          <a:p>
            <a:r>
              <a:rPr lang="en-US" dirty="0"/>
              <a:t>Make sure the attributes are private</a:t>
            </a:r>
          </a:p>
        </p:txBody>
      </p:sp>
      <p:pic>
        <p:nvPicPr>
          <p:cNvPr id="11" name="Picture 10">
            <a:extLst>
              <a:ext uri="{FF2B5EF4-FFF2-40B4-BE49-F238E27FC236}">
                <a16:creationId xmlns:a16="http://schemas.microsoft.com/office/drawing/2014/main" id="{F77CDF8E-1250-4145-E7AE-016B3FECCF72}"/>
              </a:ext>
            </a:extLst>
          </p:cNvPr>
          <p:cNvPicPr>
            <a:picLocks noChangeAspect="1"/>
          </p:cNvPicPr>
          <p:nvPr/>
        </p:nvPicPr>
        <p:blipFill>
          <a:blip r:embed="rId2"/>
          <a:stretch>
            <a:fillRect/>
          </a:stretch>
        </p:blipFill>
        <p:spPr>
          <a:xfrm>
            <a:off x="6019800" y="1690688"/>
            <a:ext cx="2466975" cy="1590675"/>
          </a:xfrm>
          <a:prstGeom prst="rect">
            <a:avLst/>
          </a:prstGeom>
        </p:spPr>
      </p:pic>
    </p:spTree>
    <p:extLst>
      <p:ext uri="{BB962C8B-B14F-4D97-AF65-F5344CB8AC3E}">
        <p14:creationId xmlns:p14="http://schemas.microsoft.com/office/powerpoint/2010/main" val="14207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r>
              <a:rPr lang="en-US" b="1" dirty="0"/>
              <a:t>Step 4: Create the Constructors</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fontScale="77500" lnSpcReduction="20000"/>
          </a:bodyPr>
          <a:lstStyle/>
          <a:p>
            <a:r>
              <a:rPr lang="en-US" dirty="0"/>
              <a:t> Create the following constructors:</a:t>
            </a:r>
          </a:p>
          <a:p>
            <a:pPr lvl="1"/>
            <a:r>
              <a:rPr lang="en-US" dirty="0"/>
              <a:t>Constructor that has no parameters that initialize the number to 1/1.</a:t>
            </a:r>
          </a:p>
          <a:p>
            <a:pPr lvl="1"/>
            <a:r>
              <a:rPr lang="en-US" dirty="0"/>
              <a:t>Constructor that has one parameter for the top and that initializes the denominator to 1. So that if you pass in the number 5, the fraction would be initialized to 5/1.</a:t>
            </a:r>
          </a:p>
          <a:p>
            <a:pPr lvl="1"/>
            <a:r>
              <a:rPr lang="en-US" dirty="0"/>
              <a:t>Constructor that has two parameters, one for the top and one for the bottom.</a:t>
            </a:r>
          </a:p>
          <a:p>
            <a:r>
              <a:rPr lang="en-US" dirty="0"/>
              <a:t>In your </a:t>
            </a:r>
            <a:r>
              <a:rPr lang="en-US" dirty="0" err="1"/>
              <a:t>Program.cs</a:t>
            </a:r>
            <a:r>
              <a:rPr lang="en-US" dirty="0"/>
              <a:t> file, verify that you can create fractions using all three of these constructors. For example, create an instance for 1/1 (using the first constructor), for 6/1 (using the second constructor), for 6/7 (using the third constructor).</a:t>
            </a:r>
          </a:p>
        </p:txBody>
      </p:sp>
      <p:pic>
        <p:nvPicPr>
          <p:cNvPr id="9" name="Content Placeholder 8">
            <a:extLst>
              <a:ext uri="{FF2B5EF4-FFF2-40B4-BE49-F238E27FC236}">
                <a16:creationId xmlns:a16="http://schemas.microsoft.com/office/drawing/2014/main" id="{85A007B4-4059-370E-7608-25DB0A0E04AD}"/>
              </a:ext>
            </a:extLst>
          </p:cNvPr>
          <p:cNvPicPr>
            <a:picLocks noGrp="1" noChangeAspect="1"/>
          </p:cNvPicPr>
          <p:nvPr>
            <p:ph sz="half" idx="2"/>
          </p:nvPr>
        </p:nvPicPr>
        <p:blipFill>
          <a:blip r:embed="rId2"/>
          <a:stretch>
            <a:fillRect/>
          </a:stretch>
        </p:blipFill>
        <p:spPr>
          <a:xfrm>
            <a:off x="6019800" y="1825625"/>
            <a:ext cx="2596878" cy="4351338"/>
          </a:xfrm>
        </p:spPr>
      </p:pic>
    </p:spTree>
    <p:extLst>
      <p:ext uri="{BB962C8B-B14F-4D97-AF65-F5344CB8AC3E}">
        <p14:creationId xmlns:p14="http://schemas.microsoft.com/office/powerpoint/2010/main" val="148774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r>
              <a:rPr lang="en-US" b="1" dirty="0"/>
              <a:t>Step 5: Create the Getters and Setters</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lnSpcReduction="10000"/>
          </a:bodyPr>
          <a:lstStyle/>
          <a:p>
            <a:r>
              <a:rPr lang="en-US" dirty="0"/>
              <a:t> Create getters and setters for both the top and the bottom values.</a:t>
            </a:r>
          </a:p>
          <a:p>
            <a:r>
              <a:rPr lang="en-US" dirty="0"/>
              <a:t> In your </a:t>
            </a:r>
            <a:r>
              <a:rPr lang="en-US" dirty="0" err="1"/>
              <a:t>Program.cs</a:t>
            </a:r>
            <a:r>
              <a:rPr lang="en-US" dirty="0"/>
              <a:t> file, verify that you can call all of these methods and get the correct values, using setters to change the values and then getters to retrieve these new values and then display them to the console.</a:t>
            </a:r>
          </a:p>
        </p:txBody>
      </p:sp>
      <p:pic>
        <p:nvPicPr>
          <p:cNvPr id="11" name="Content Placeholder 10">
            <a:extLst>
              <a:ext uri="{FF2B5EF4-FFF2-40B4-BE49-F238E27FC236}">
                <a16:creationId xmlns:a16="http://schemas.microsoft.com/office/drawing/2014/main" id="{32C590F8-086B-6DD0-0DDF-8168399C7B88}"/>
              </a:ext>
            </a:extLst>
          </p:cNvPr>
          <p:cNvPicPr>
            <a:picLocks noGrp="1" noChangeAspect="1"/>
          </p:cNvPicPr>
          <p:nvPr>
            <p:ph sz="half" idx="2"/>
          </p:nvPr>
        </p:nvPicPr>
        <p:blipFill>
          <a:blip r:embed="rId2"/>
          <a:stretch>
            <a:fillRect/>
          </a:stretch>
        </p:blipFill>
        <p:spPr>
          <a:xfrm>
            <a:off x="6172200" y="2853202"/>
            <a:ext cx="5181600" cy="2296183"/>
          </a:xfrm>
        </p:spPr>
      </p:pic>
    </p:spTree>
    <p:extLst>
      <p:ext uri="{BB962C8B-B14F-4D97-AF65-F5344CB8AC3E}">
        <p14:creationId xmlns:p14="http://schemas.microsoft.com/office/powerpoint/2010/main" val="146010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fontScale="90000"/>
          </a:bodyPr>
          <a:lstStyle/>
          <a:p>
            <a:r>
              <a:rPr lang="en-US" b="1" dirty="0"/>
              <a:t>Activity Instructions</a:t>
            </a:r>
            <a:br>
              <a:rPr lang="en-US" b="1" dirty="0"/>
            </a:br>
            <a:r>
              <a:rPr lang="en-US" b="1" dirty="0"/>
              <a:t>Step 6: Create methods to return the representations</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fontScale="77500" lnSpcReduction="20000"/>
          </a:bodyPr>
          <a:lstStyle/>
          <a:p>
            <a:r>
              <a:rPr lang="en-US" dirty="0"/>
              <a:t>Create a method called </a:t>
            </a:r>
            <a:r>
              <a:rPr lang="en-US" dirty="0" err="1"/>
              <a:t>GetFractionString</a:t>
            </a:r>
            <a:r>
              <a:rPr lang="en-US" dirty="0"/>
              <a:t> that returns the fraction in the form 3/4.</a:t>
            </a:r>
          </a:p>
          <a:p>
            <a:r>
              <a:rPr lang="en-US" dirty="0"/>
              <a:t>Create a method called </a:t>
            </a:r>
            <a:r>
              <a:rPr lang="en-US" dirty="0" err="1"/>
              <a:t>GetDecimalValue</a:t>
            </a:r>
            <a:r>
              <a:rPr lang="en-US" dirty="0"/>
              <a:t> that returns a double that is the result of dividing the top number by the bottom number, such as 0.75.</a:t>
            </a:r>
          </a:p>
          <a:p>
            <a:r>
              <a:rPr lang="en-US" dirty="0"/>
              <a:t>    Verify that you can call each constructor and that you can retrieve and display the different representations for a few different fractions. For example, you could try:</a:t>
            </a:r>
          </a:p>
          <a:p>
            <a:pPr lvl="1"/>
            <a:r>
              <a:rPr lang="en-US" dirty="0"/>
              <a:t>1</a:t>
            </a:r>
          </a:p>
          <a:p>
            <a:pPr lvl="1"/>
            <a:r>
              <a:rPr lang="en-US" dirty="0"/>
              <a:t>5</a:t>
            </a:r>
          </a:p>
          <a:p>
            <a:pPr lvl="1"/>
            <a:r>
              <a:rPr lang="en-US" dirty="0"/>
              <a:t>3/4</a:t>
            </a:r>
          </a:p>
          <a:p>
            <a:pPr lvl="1"/>
            <a:r>
              <a:rPr lang="en-US" dirty="0"/>
              <a:t>1/3</a:t>
            </a:r>
          </a:p>
        </p:txBody>
      </p:sp>
      <p:pic>
        <p:nvPicPr>
          <p:cNvPr id="6" name="Content Placeholder 5">
            <a:extLst>
              <a:ext uri="{FF2B5EF4-FFF2-40B4-BE49-F238E27FC236}">
                <a16:creationId xmlns:a16="http://schemas.microsoft.com/office/drawing/2014/main" id="{09566D6D-E409-4519-38F1-35930D8EF796}"/>
              </a:ext>
            </a:extLst>
          </p:cNvPr>
          <p:cNvPicPr>
            <a:picLocks noGrp="1" noChangeAspect="1"/>
          </p:cNvPicPr>
          <p:nvPr>
            <p:ph sz="half" idx="2"/>
          </p:nvPr>
        </p:nvPicPr>
        <p:blipFill>
          <a:blip r:embed="rId2"/>
          <a:stretch>
            <a:fillRect/>
          </a:stretch>
        </p:blipFill>
        <p:spPr>
          <a:xfrm>
            <a:off x="6781804" y="1825625"/>
            <a:ext cx="3962391" cy="4351338"/>
          </a:xfrm>
        </p:spPr>
      </p:pic>
      <p:pic>
        <p:nvPicPr>
          <p:cNvPr id="5" name="Picture 4">
            <a:extLst>
              <a:ext uri="{FF2B5EF4-FFF2-40B4-BE49-F238E27FC236}">
                <a16:creationId xmlns:a16="http://schemas.microsoft.com/office/drawing/2014/main" id="{EA4A6946-04D2-7F74-DC58-1AF2438418AF}"/>
              </a:ext>
            </a:extLst>
          </p:cNvPr>
          <p:cNvPicPr>
            <a:picLocks noChangeAspect="1"/>
          </p:cNvPicPr>
          <p:nvPr/>
        </p:nvPicPr>
        <p:blipFill>
          <a:blip r:embed="rId3"/>
          <a:stretch>
            <a:fillRect/>
          </a:stretch>
        </p:blipFill>
        <p:spPr>
          <a:xfrm>
            <a:off x="3962403" y="4706471"/>
            <a:ext cx="2055190" cy="2151528"/>
          </a:xfrm>
          <a:prstGeom prst="rect">
            <a:avLst/>
          </a:prstGeom>
        </p:spPr>
      </p:pic>
    </p:spTree>
    <p:extLst>
      <p:ext uri="{BB962C8B-B14F-4D97-AF65-F5344CB8AC3E}">
        <p14:creationId xmlns:p14="http://schemas.microsoft.com/office/powerpoint/2010/main" val="365486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B814-33F9-3AF2-F392-A609A30E7B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B721C-1DD2-04E9-8E24-5C0B37121EB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7D7C064-A90B-E717-7772-9A5F25974F0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8597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BB8D-FB85-B04F-DF6C-6DCCCF957E03}"/>
              </a:ext>
            </a:extLst>
          </p:cNvPr>
          <p:cNvSpPr>
            <a:spLocks noGrp="1"/>
          </p:cNvSpPr>
          <p:nvPr>
            <p:ph type="title"/>
          </p:nvPr>
        </p:nvSpPr>
        <p:spPr/>
        <p:txBody>
          <a:bodyPr/>
          <a:lstStyle/>
          <a:p>
            <a:r>
              <a:rPr lang="en-US" b="1" dirty="0"/>
              <a:t>Encapsulation - Design Activity</a:t>
            </a:r>
            <a:br>
              <a:rPr lang="en-US" b="1" dirty="0"/>
            </a:br>
            <a:endParaRPr lang="en-US" dirty="0"/>
          </a:p>
        </p:txBody>
      </p:sp>
      <p:sp>
        <p:nvSpPr>
          <p:cNvPr id="3" name="Content Placeholder 2">
            <a:extLst>
              <a:ext uri="{FF2B5EF4-FFF2-40B4-BE49-F238E27FC236}">
                <a16:creationId xmlns:a16="http://schemas.microsoft.com/office/drawing/2014/main" id="{DA0A011D-8175-E3D9-5B6E-9D2052A62495}"/>
              </a:ext>
            </a:extLst>
          </p:cNvPr>
          <p:cNvSpPr>
            <a:spLocks noGrp="1"/>
          </p:cNvSpPr>
          <p:nvPr>
            <p:ph sz="half" idx="1"/>
          </p:nvPr>
        </p:nvSpPr>
        <p:spPr/>
        <p:txBody>
          <a:bodyPr>
            <a:normAutofit lnSpcReduction="10000"/>
          </a:bodyPr>
          <a:lstStyle/>
          <a:p>
            <a:r>
              <a:rPr lang="en-US" b="1" dirty="0"/>
              <a:t>Overview</a:t>
            </a:r>
          </a:p>
          <a:p>
            <a:r>
              <a:rPr lang="en-US" dirty="0"/>
              <a:t>Meet with your team and prepare a design for this week's programming assignment.</a:t>
            </a:r>
          </a:p>
          <a:p>
            <a:endParaRPr lang="en-US" dirty="0"/>
          </a:p>
        </p:txBody>
      </p:sp>
      <p:sp>
        <p:nvSpPr>
          <p:cNvPr id="4" name="Content Placeholder 3">
            <a:extLst>
              <a:ext uri="{FF2B5EF4-FFF2-40B4-BE49-F238E27FC236}">
                <a16:creationId xmlns:a16="http://schemas.microsoft.com/office/drawing/2014/main" id="{A629D4F7-BB09-39DE-B38A-20476D58FE73}"/>
              </a:ext>
            </a:extLst>
          </p:cNvPr>
          <p:cNvSpPr>
            <a:spLocks noGrp="1"/>
          </p:cNvSpPr>
          <p:nvPr>
            <p:ph sz="half" idx="2"/>
          </p:nvPr>
        </p:nvSpPr>
        <p:spPr/>
        <p:txBody>
          <a:bodyPr>
            <a:normAutofit lnSpcReduction="10000"/>
          </a:bodyPr>
          <a:lstStyle/>
          <a:p>
            <a:r>
              <a:rPr lang="en-US" b="1" dirty="0"/>
              <a:t>Agenda</a:t>
            </a:r>
          </a:p>
          <a:p>
            <a:pPr lvl="1"/>
            <a:r>
              <a:rPr lang="en-US" b="1" dirty="0"/>
              <a:t>Before the meeting: Verify the time, location, and lead student</a:t>
            </a:r>
          </a:p>
          <a:p>
            <a:pPr lvl="1"/>
            <a:r>
              <a:rPr lang="en-US" b="1" dirty="0"/>
              <a:t>Begin with Prayer</a:t>
            </a:r>
          </a:p>
          <a:p>
            <a:pPr lvl="1"/>
            <a:r>
              <a:rPr lang="en-US" b="1" dirty="0"/>
              <a:t>Discuss the Preparation Learning Activity</a:t>
            </a:r>
          </a:p>
          <a:p>
            <a:pPr lvl="1"/>
            <a:r>
              <a:rPr lang="en-US" b="1" dirty="0"/>
              <a:t>Review the Program Specification</a:t>
            </a:r>
          </a:p>
          <a:p>
            <a:pPr lvl="1"/>
            <a:r>
              <a:rPr lang="en-US" b="1" dirty="0"/>
              <a:t>Determine the classes</a:t>
            </a:r>
          </a:p>
          <a:p>
            <a:pPr lvl="1"/>
            <a:r>
              <a:rPr lang="en-US" b="1" dirty="0"/>
              <a:t>Define class behaviors</a:t>
            </a:r>
          </a:p>
          <a:p>
            <a:pPr lvl="1"/>
            <a:r>
              <a:rPr lang="en-US" b="1" dirty="0"/>
              <a:t>Define class attributes</a:t>
            </a:r>
          </a:p>
          <a:p>
            <a:pPr lvl="1"/>
            <a:r>
              <a:rPr lang="en-US" b="1" dirty="0"/>
              <a:t>Define Constructors</a:t>
            </a:r>
          </a:p>
          <a:p>
            <a:pPr lvl="1"/>
            <a:r>
              <a:rPr lang="en-US" b="1" dirty="0"/>
              <a:t>Conclude</a:t>
            </a:r>
          </a:p>
          <a:p>
            <a:pPr lvl="1"/>
            <a:endParaRPr lang="en-US" dirty="0"/>
          </a:p>
        </p:txBody>
      </p:sp>
    </p:spTree>
    <p:extLst>
      <p:ext uri="{BB962C8B-B14F-4D97-AF65-F5344CB8AC3E}">
        <p14:creationId xmlns:p14="http://schemas.microsoft.com/office/powerpoint/2010/main" val="83318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610-932A-EE82-82F6-8AECEFF478B3}"/>
              </a:ext>
            </a:extLst>
          </p:cNvPr>
          <p:cNvSpPr>
            <a:spLocks noGrp="1"/>
          </p:cNvSpPr>
          <p:nvPr>
            <p:ph type="title"/>
          </p:nvPr>
        </p:nvSpPr>
        <p:spPr/>
        <p:txBody>
          <a:bodyPr>
            <a:normAutofit/>
          </a:bodyPr>
          <a:lstStyle/>
          <a:p>
            <a:r>
              <a:rPr lang="en-US" b="1" dirty="0"/>
              <a:t>Unit 03 Develop: Scripture Memorizer</a:t>
            </a:r>
            <a:br>
              <a:rPr lang="en-US" b="1" dirty="0"/>
            </a:br>
            <a:r>
              <a:rPr lang="en-US" b="1" dirty="0"/>
              <a:t>Overview</a:t>
            </a:r>
            <a:endParaRPr lang="en-US" dirty="0"/>
          </a:p>
        </p:txBody>
      </p:sp>
      <p:sp>
        <p:nvSpPr>
          <p:cNvPr id="3" name="Content Placeholder 2">
            <a:extLst>
              <a:ext uri="{FF2B5EF4-FFF2-40B4-BE49-F238E27FC236}">
                <a16:creationId xmlns:a16="http://schemas.microsoft.com/office/drawing/2014/main" id="{954FF1EA-DC38-F5AE-662C-4FBCC19CA52B}"/>
              </a:ext>
            </a:extLst>
          </p:cNvPr>
          <p:cNvSpPr>
            <a:spLocks noGrp="1"/>
          </p:cNvSpPr>
          <p:nvPr>
            <p:ph sz="half" idx="1"/>
          </p:nvPr>
        </p:nvSpPr>
        <p:spPr/>
        <p:txBody>
          <a:bodyPr/>
          <a:lstStyle/>
          <a:p>
            <a:r>
              <a:rPr lang="en-US" dirty="0"/>
              <a:t>People often try to memorize poems or passages of scripture. </a:t>
            </a:r>
          </a:p>
          <a:p>
            <a:endParaRPr lang="en-US" dirty="0"/>
          </a:p>
          <a:p>
            <a:r>
              <a:rPr lang="en-US" dirty="0"/>
              <a:t>One of the challenges they encounter is that they want to hide the scripture while they are practicing, but they may not be able to recite the whole scripture from memory just yet.</a:t>
            </a:r>
          </a:p>
        </p:txBody>
      </p:sp>
      <p:sp>
        <p:nvSpPr>
          <p:cNvPr id="4" name="Content Placeholder 3">
            <a:extLst>
              <a:ext uri="{FF2B5EF4-FFF2-40B4-BE49-F238E27FC236}">
                <a16:creationId xmlns:a16="http://schemas.microsoft.com/office/drawing/2014/main" id="{EB047FE8-8220-D9F7-162B-3098CC726808}"/>
              </a:ext>
            </a:extLst>
          </p:cNvPr>
          <p:cNvSpPr>
            <a:spLocks noGrp="1"/>
          </p:cNvSpPr>
          <p:nvPr>
            <p:ph sz="half" idx="2"/>
          </p:nvPr>
        </p:nvSpPr>
        <p:spPr/>
        <p:txBody>
          <a:bodyPr/>
          <a:lstStyle/>
          <a:p>
            <a:r>
              <a:rPr lang="en-US" dirty="0"/>
              <a:t>To help solve this problem so that people can better memorize a scripture, write a program that displays the full scripture and then hides a few words at a time until the complete scripture is hidden.</a:t>
            </a:r>
          </a:p>
        </p:txBody>
      </p:sp>
      <p:sp>
        <p:nvSpPr>
          <p:cNvPr id="5" name="TextBox 4">
            <a:extLst>
              <a:ext uri="{FF2B5EF4-FFF2-40B4-BE49-F238E27FC236}">
                <a16:creationId xmlns:a16="http://schemas.microsoft.com/office/drawing/2014/main" id="{43E4B208-C03E-B1AA-B86C-CB8213D5C4B4}"/>
              </a:ext>
            </a:extLst>
          </p:cNvPr>
          <p:cNvSpPr txBox="1"/>
          <p:nvPr/>
        </p:nvSpPr>
        <p:spPr>
          <a:xfrm>
            <a:off x="2197767" y="-71675"/>
            <a:ext cx="6817895" cy="369332"/>
          </a:xfrm>
          <a:prstGeom prst="rect">
            <a:avLst/>
          </a:prstGeom>
          <a:noFill/>
        </p:spPr>
        <p:txBody>
          <a:bodyPr wrap="square">
            <a:spAutoFit/>
          </a:bodyPr>
          <a:lstStyle/>
          <a:p>
            <a:r>
              <a:rPr lang="en-US" dirty="0">
                <a:hlinkClick r:id="rId2"/>
              </a:rPr>
              <a:t>https://byui-cse.github.io/cse210-course-2023/unit03/develop.html</a:t>
            </a:r>
            <a:r>
              <a:rPr lang="en-US" dirty="0"/>
              <a:t> </a:t>
            </a:r>
          </a:p>
        </p:txBody>
      </p:sp>
    </p:spTree>
    <p:extLst>
      <p:ext uri="{BB962C8B-B14F-4D97-AF65-F5344CB8AC3E}">
        <p14:creationId xmlns:p14="http://schemas.microsoft.com/office/powerpoint/2010/main" val="201010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A6F7-5608-C321-7567-9B2EEC9BFA55}"/>
              </a:ext>
            </a:extLst>
          </p:cNvPr>
          <p:cNvSpPr>
            <a:spLocks noGrp="1"/>
          </p:cNvSpPr>
          <p:nvPr>
            <p:ph type="title"/>
          </p:nvPr>
        </p:nvSpPr>
        <p:spPr/>
        <p:txBody>
          <a:bodyPr>
            <a:normAutofit/>
          </a:bodyPr>
          <a:lstStyle/>
          <a:p>
            <a:r>
              <a:rPr lang="en-US" b="1" dirty="0"/>
              <a:t>Unit 03 Develop: Scripture Memorizer</a:t>
            </a:r>
            <a:br>
              <a:rPr lang="en-US" b="1" dirty="0"/>
            </a:br>
            <a:r>
              <a:rPr lang="en-US" b="1" dirty="0"/>
              <a:t>Functional requirements</a:t>
            </a:r>
            <a:endParaRPr lang="en-US" dirty="0"/>
          </a:p>
        </p:txBody>
      </p:sp>
      <p:sp>
        <p:nvSpPr>
          <p:cNvPr id="3" name="Content Placeholder 2">
            <a:extLst>
              <a:ext uri="{FF2B5EF4-FFF2-40B4-BE49-F238E27FC236}">
                <a16:creationId xmlns:a16="http://schemas.microsoft.com/office/drawing/2014/main" id="{67CAEACE-C5C6-2E54-9C35-512E9C0BF84E}"/>
              </a:ext>
            </a:extLst>
          </p:cNvPr>
          <p:cNvSpPr>
            <a:spLocks noGrp="1"/>
          </p:cNvSpPr>
          <p:nvPr>
            <p:ph sz="half" idx="1"/>
          </p:nvPr>
        </p:nvSpPr>
        <p:spPr/>
        <p:txBody>
          <a:bodyPr/>
          <a:lstStyle/>
          <a:p>
            <a:r>
              <a:rPr lang="en-US" dirty="0"/>
              <a:t>Your program must do the following:</a:t>
            </a:r>
          </a:p>
        </p:txBody>
      </p:sp>
      <p:sp>
        <p:nvSpPr>
          <p:cNvPr id="4" name="Content Placeholder 3">
            <a:extLst>
              <a:ext uri="{FF2B5EF4-FFF2-40B4-BE49-F238E27FC236}">
                <a16:creationId xmlns:a16="http://schemas.microsoft.com/office/drawing/2014/main" id="{63879654-8BBC-98DA-38C9-C8DF2B441243}"/>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93A34C22-E74B-309F-9822-4EC3507D596E}"/>
              </a:ext>
            </a:extLst>
          </p:cNvPr>
          <p:cNvPicPr>
            <a:picLocks noChangeAspect="1"/>
          </p:cNvPicPr>
          <p:nvPr/>
        </p:nvPicPr>
        <p:blipFill>
          <a:blip r:embed="rId2"/>
          <a:stretch>
            <a:fillRect/>
          </a:stretch>
        </p:blipFill>
        <p:spPr>
          <a:xfrm>
            <a:off x="0" y="1831998"/>
            <a:ext cx="6447924" cy="5026002"/>
          </a:xfrm>
          <a:prstGeom prst="rect">
            <a:avLst/>
          </a:prstGeom>
        </p:spPr>
      </p:pic>
      <p:pic>
        <p:nvPicPr>
          <p:cNvPr id="8" name="Picture 7">
            <a:extLst>
              <a:ext uri="{FF2B5EF4-FFF2-40B4-BE49-F238E27FC236}">
                <a16:creationId xmlns:a16="http://schemas.microsoft.com/office/drawing/2014/main" id="{C4507D2A-A9DA-2970-EF45-153DC6975E12}"/>
              </a:ext>
            </a:extLst>
          </p:cNvPr>
          <p:cNvPicPr>
            <a:picLocks noChangeAspect="1"/>
          </p:cNvPicPr>
          <p:nvPr/>
        </p:nvPicPr>
        <p:blipFill>
          <a:blip r:embed="rId3"/>
          <a:stretch>
            <a:fillRect/>
          </a:stretch>
        </p:blipFill>
        <p:spPr>
          <a:xfrm>
            <a:off x="6412874" y="1831998"/>
            <a:ext cx="5779125" cy="2018107"/>
          </a:xfrm>
          <a:prstGeom prst="rect">
            <a:avLst/>
          </a:prstGeom>
        </p:spPr>
      </p:pic>
      <p:sp>
        <p:nvSpPr>
          <p:cNvPr id="9" name="TextBox 8">
            <a:extLst>
              <a:ext uri="{FF2B5EF4-FFF2-40B4-BE49-F238E27FC236}">
                <a16:creationId xmlns:a16="http://schemas.microsoft.com/office/drawing/2014/main" id="{1C3C2B10-49D1-810C-F9A0-FEBC25EAB488}"/>
              </a:ext>
            </a:extLst>
          </p:cNvPr>
          <p:cNvSpPr txBox="1"/>
          <p:nvPr/>
        </p:nvSpPr>
        <p:spPr>
          <a:xfrm>
            <a:off x="2197767" y="-71675"/>
            <a:ext cx="6817895" cy="369332"/>
          </a:xfrm>
          <a:prstGeom prst="rect">
            <a:avLst/>
          </a:prstGeom>
          <a:noFill/>
        </p:spPr>
        <p:txBody>
          <a:bodyPr wrap="square">
            <a:spAutoFit/>
          </a:bodyPr>
          <a:lstStyle/>
          <a:p>
            <a:r>
              <a:rPr lang="en-US" dirty="0">
                <a:hlinkClick r:id="rId4"/>
              </a:rPr>
              <a:t>https://byui-cse.github.io/cse210-course-2023/unit03/develop.html</a:t>
            </a:r>
            <a:r>
              <a:rPr lang="en-US" dirty="0"/>
              <a:t> </a:t>
            </a:r>
          </a:p>
        </p:txBody>
      </p:sp>
    </p:spTree>
    <p:extLst>
      <p:ext uri="{BB962C8B-B14F-4D97-AF65-F5344CB8AC3E}">
        <p14:creationId xmlns:p14="http://schemas.microsoft.com/office/powerpoint/2010/main" val="138484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pic>
        <p:nvPicPr>
          <p:cNvPr id="9" name="Picture 8">
            <a:extLst>
              <a:ext uri="{FF2B5EF4-FFF2-40B4-BE49-F238E27FC236}">
                <a16:creationId xmlns:a16="http://schemas.microsoft.com/office/drawing/2014/main" id="{6DDC0149-46E3-8E00-5B7E-748F25691FEF}"/>
              </a:ext>
            </a:extLst>
          </p:cNvPr>
          <p:cNvPicPr>
            <a:picLocks noChangeAspect="1"/>
          </p:cNvPicPr>
          <p:nvPr/>
        </p:nvPicPr>
        <p:blipFill>
          <a:blip r:embed="rId2"/>
          <a:stretch>
            <a:fillRect/>
          </a:stretch>
        </p:blipFill>
        <p:spPr>
          <a:xfrm>
            <a:off x="2872038" y="0"/>
            <a:ext cx="6447924" cy="5026002"/>
          </a:xfrm>
          <a:prstGeom prst="rect">
            <a:avLst/>
          </a:prstGeom>
        </p:spPr>
      </p:pic>
      <p:sp>
        <p:nvSpPr>
          <p:cNvPr id="10" name="Magnetic Disk 17">
            <a:extLst>
              <a:ext uri="{FF2B5EF4-FFF2-40B4-BE49-F238E27FC236}">
                <a16:creationId xmlns:a16="http://schemas.microsoft.com/office/drawing/2014/main" id="{02E59BEA-7A22-990B-34BC-B3E4657BE2E8}"/>
              </a:ext>
            </a:extLst>
          </p:cNvPr>
          <p:cNvSpPr/>
          <p:nvPr/>
        </p:nvSpPr>
        <p:spPr>
          <a:xfrm>
            <a:off x="189079" y="2375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 name="Rectangle 10">
            <a:extLst>
              <a:ext uri="{FF2B5EF4-FFF2-40B4-BE49-F238E27FC236}">
                <a16:creationId xmlns:a16="http://schemas.microsoft.com/office/drawing/2014/main" id="{881CAC32-1631-E218-C5E8-2243F2E528AA}"/>
              </a:ext>
            </a:extLst>
          </p:cNvPr>
          <p:cNvSpPr/>
          <p:nvPr/>
        </p:nvSpPr>
        <p:spPr>
          <a:xfrm>
            <a:off x="317009" y="3301068"/>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PromptUser</a:t>
            </a:r>
            <a:r>
              <a:rPr lang="en-US" dirty="0"/>
              <a:t>()</a:t>
            </a:r>
          </a:p>
        </p:txBody>
      </p:sp>
      <p:sp>
        <p:nvSpPr>
          <p:cNvPr id="13" name="Rectangle 12">
            <a:extLst>
              <a:ext uri="{FF2B5EF4-FFF2-40B4-BE49-F238E27FC236}">
                <a16:creationId xmlns:a16="http://schemas.microsoft.com/office/drawing/2014/main" id="{D795759A-7141-F712-9310-09968E966572}"/>
              </a:ext>
            </a:extLst>
          </p:cNvPr>
          <p:cNvSpPr/>
          <p:nvPr/>
        </p:nvSpPr>
        <p:spPr>
          <a:xfrm>
            <a:off x="537422" y="5262812"/>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Scripture</a:t>
            </a:r>
          </a:p>
        </p:txBody>
      </p:sp>
      <p:sp>
        <p:nvSpPr>
          <p:cNvPr id="14" name="Rectangle 13">
            <a:extLst>
              <a:ext uri="{FF2B5EF4-FFF2-40B4-BE49-F238E27FC236}">
                <a16:creationId xmlns:a16="http://schemas.microsoft.com/office/drawing/2014/main" id="{8D098832-7D2A-B541-3DA2-B52E2CE14887}"/>
              </a:ext>
            </a:extLst>
          </p:cNvPr>
          <p:cNvSpPr/>
          <p:nvPr/>
        </p:nvSpPr>
        <p:spPr>
          <a:xfrm>
            <a:off x="537422" y="5609765"/>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p>
        </p:txBody>
      </p:sp>
      <p:sp>
        <p:nvSpPr>
          <p:cNvPr id="15" name="Rectangle 14">
            <a:extLst>
              <a:ext uri="{FF2B5EF4-FFF2-40B4-BE49-F238E27FC236}">
                <a16:creationId xmlns:a16="http://schemas.microsoft.com/office/drawing/2014/main" id="{F08B027E-B709-75CC-791B-561DC2289FFC}"/>
              </a:ext>
            </a:extLst>
          </p:cNvPr>
          <p:cNvSpPr/>
          <p:nvPr/>
        </p:nvSpPr>
        <p:spPr>
          <a:xfrm>
            <a:off x="537422" y="5956718"/>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a:t>
            </a:r>
          </a:p>
        </p:txBody>
      </p:sp>
      <p:sp>
        <p:nvSpPr>
          <p:cNvPr id="16" name="Flowchart: Decision 15">
            <a:extLst>
              <a:ext uri="{FF2B5EF4-FFF2-40B4-BE49-F238E27FC236}">
                <a16:creationId xmlns:a16="http://schemas.microsoft.com/office/drawing/2014/main" id="{3C1DD974-D73F-D9EA-4811-07C2FE6A86E4}"/>
              </a:ext>
            </a:extLst>
          </p:cNvPr>
          <p:cNvSpPr/>
          <p:nvPr/>
        </p:nvSpPr>
        <p:spPr>
          <a:xfrm>
            <a:off x="4387173" y="6180202"/>
            <a:ext cx="662858" cy="233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7" name="Flowchart: Decision 16">
            <a:extLst>
              <a:ext uri="{FF2B5EF4-FFF2-40B4-BE49-F238E27FC236}">
                <a16:creationId xmlns:a16="http://schemas.microsoft.com/office/drawing/2014/main" id="{DE3E2F43-C7FD-D1CF-18D0-72B5D7EBE00B}"/>
              </a:ext>
            </a:extLst>
          </p:cNvPr>
          <p:cNvSpPr/>
          <p:nvPr/>
        </p:nvSpPr>
        <p:spPr>
          <a:xfrm>
            <a:off x="4055746" y="5308368"/>
            <a:ext cx="662858" cy="233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8" name="TextBox 17">
            <a:extLst>
              <a:ext uri="{FF2B5EF4-FFF2-40B4-BE49-F238E27FC236}">
                <a16:creationId xmlns:a16="http://schemas.microsoft.com/office/drawing/2014/main" id="{5970C95C-876A-7E86-6692-52777E617A83}"/>
              </a:ext>
            </a:extLst>
          </p:cNvPr>
          <p:cNvSpPr txBox="1"/>
          <p:nvPr/>
        </p:nvSpPr>
        <p:spPr>
          <a:xfrm>
            <a:off x="4658032" y="5240433"/>
            <a:ext cx="1625766" cy="369332"/>
          </a:xfrm>
          <a:prstGeom prst="rect">
            <a:avLst/>
          </a:prstGeom>
          <a:noFill/>
        </p:spPr>
        <p:txBody>
          <a:bodyPr wrap="none" rtlCol="0">
            <a:spAutoFit/>
          </a:bodyPr>
          <a:lstStyle/>
          <a:p>
            <a:r>
              <a:rPr lang="en-US" dirty="0" err="1"/>
              <a:t>Is_running</a:t>
            </a:r>
            <a:r>
              <a:rPr lang="en-US" dirty="0"/>
              <a:t> == T</a:t>
            </a:r>
          </a:p>
        </p:txBody>
      </p:sp>
      <p:sp>
        <p:nvSpPr>
          <p:cNvPr id="20" name="TextBox 19">
            <a:extLst>
              <a:ext uri="{FF2B5EF4-FFF2-40B4-BE49-F238E27FC236}">
                <a16:creationId xmlns:a16="http://schemas.microsoft.com/office/drawing/2014/main" id="{2DD905CB-F2F5-E2BD-CF81-BCA2F776D444}"/>
              </a:ext>
            </a:extLst>
          </p:cNvPr>
          <p:cNvSpPr txBox="1"/>
          <p:nvPr/>
        </p:nvSpPr>
        <p:spPr>
          <a:xfrm>
            <a:off x="4994257" y="6112267"/>
            <a:ext cx="1706749" cy="646331"/>
          </a:xfrm>
          <a:prstGeom prst="rect">
            <a:avLst/>
          </a:prstGeom>
          <a:noFill/>
        </p:spPr>
        <p:txBody>
          <a:bodyPr wrap="none" rtlCol="0">
            <a:spAutoFit/>
          </a:bodyPr>
          <a:lstStyle/>
          <a:p>
            <a:r>
              <a:rPr lang="en-US" dirty="0"/>
              <a:t>Prompt == ‘quit’</a:t>
            </a:r>
          </a:p>
          <a:p>
            <a:r>
              <a:rPr lang="en-US" dirty="0" err="1"/>
              <a:t>Is_running</a:t>
            </a:r>
            <a:r>
              <a:rPr lang="en-US" dirty="0"/>
              <a:t> == F</a:t>
            </a:r>
          </a:p>
        </p:txBody>
      </p:sp>
      <p:sp>
        <p:nvSpPr>
          <p:cNvPr id="23" name="Rectangle 22">
            <a:extLst>
              <a:ext uri="{FF2B5EF4-FFF2-40B4-BE49-F238E27FC236}">
                <a16:creationId xmlns:a16="http://schemas.microsoft.com/office/drawing/2014/main" id="{DD090631-F616-6131-C6FF-04D7341A0932}"/>
              </a:ext>
            </a:extLst>
          </p:cNvPr>
          <p:cNvSpPr/>
          <p:nvPr/>
        </p:nvSpPr>
        <p:spPr>
          <a:xfrm>
            <a:off x="9746484" y="3301068"/>
            <a:ext cx="1991689"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DisplayScripture</a:t>
            </a:r>
            <a:r>
              <a:rPr lang="en-US" dirty="0"/>
              <a:t>()</a:t>
            </a:r>
          </a:p>
        </p:txBody>
      </p:sp>
      <p:sp>
        <p:nvSpPr>
          <p:cNvPr id="26" name="Rectangle 25">
            <a:extLst>
              <a:ext uri="{FF2B5EF4-FFF2-40B4-BE49-F238E27FC236}">
                <a16:creationId xmlns:a16="http://schemas.microsoft.com/office/drawing/2014/main" id="{9016418F-A25E-5304-98C8-87663ED28D2F}"/>
              </a:ext>
            </a:extLst>
          </p:cNvPr>
          <p:cNvSpPr/>
          <p:nvPr/>
        </p:nvSpPr>
        <p:spPr>
          <a:xfrm>
            <a:off x="9338172" y="4587373"/>
            <a:ext cx="1991689"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Word Hiding </a:t>
            </a:r>
          </a:p>
        </p:txBody>
      </p:sp>
    </p:spTree>
    <p:extLst>
      <p:ext uri="{BB962C8B-B14F-4D97-AF65-F5344CB8AC3E}">
        <p14:creationId xmlns:p14="http://schemas.microsoft.com/office/powerpoint/2010/main" val="6730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C367-F106-088B-D778-14CA2BBEAD53}"/>
              </a:ext>
            </a:extLst>
          </p:cNvPr>
          <p:cNvSpPr>
            <a:spLocks noGrp="1"/>
          </p:cNvSpPr>
          <p:nvPr>
            <p:ph type="title"/>
          </p:nvPr>
        </p:nvSpPr>
        <p:spPr/>
        <p:txBody>
          <a:bodyPr/>
          <a:lstStyle/>
          <a:p>
            <a:r>
              <a:rPr lang="en-US" dirty="0"/>
              <a:t>Calendar</a:t>
            </a:r>
          </a:p>
        </p:txBody>
      </p:sp>
      <p:sp>
        <p:nvSpPr>
          <p:cNvPr id="3" name="Content Placeholder 2">
            <a:extLst>
              <a:ext uri="{FF2B5EF4-FFF2-40B4-BE49-F238E27FC236}">
                <a16:creationId xmlns:a16="http://schemas.microsoft.com/office/drawing/2014/main" id="{91772C96-11C0-5DA0-C7A2-EC4657CE3AE4}"/>
              </a:ext>
            </a:extLst>
          </p:cNvPr>
          <p:cNvSpPr>
            <a:spLocks noGrp="1"/>
          </p:cNvSpPr>
          <p:nvPr>
            <p:ph sz="half" idx="1"/>
          </p:nvPr>
        </p:nvSpPr>
        <p:spPr/>
        <p:txBody>
          <a:bodyPr/>
          <a:lstStyle/>
          <a:p>
            <a:r>
              <a:rPr lang="en-US" b="1" dirty="0"/>
              <a:t>Week 05</a:t>
            </a:r>
          </a:p>
          <a:p>
            <a:r>
              <a:rPr lang="en-US" dirty="0"/>
              <a:t>Tues/Today: 	Overview</a:t>
            </a:r>
          </a:p>
          <a:p>
            <a:r>
              <a:rPr lang="en-US" dirty="0"/>
              <a:t>Thurs:		Design</a:t>
            </a:r>
          </a:p>
        </p:txBody>
      </p:sp>
      <p:sp>
        <p:nvSpPr>
          <p:cNvPr id="4" name="Content Placeholder 3">
            <a:extLst>
              <a:ext uri="{FF2B5EF4-FFF2-40B4-BE49-F238E27FC236}">
                <a16:creationId xmlns:a16="http://schemas.microsoft.com/office/drawing/2014/main" id="{91D05999-2730-AB9C-F624-28162C68C694}"/>
              </a:ext>
            </a:extLst>
          </p:cNvPr>
          <p:cNvSpPr>
            <a:spLocks noGrp="1"/>
          </p:cNvSpPr>
          <p:nvPr>
            <p:ph sz="half" idx="2"/>
          </p:nvPr>
        </p:nvSpPr>
        <p:spPr/>
        <p:txBody>
          <a:bodyPr/>
          <a:lstStyle/>
          <a:p>
            <a:r>
              <a:rPr lang="en-US" b="1" dirty="0"/>
              <a:t>Week 06</a:t>
            </a:r>
          </a:p>
          <a:p>
            <a:r>
              <a:rPr lang="en-US" dirty="0"/>
              <a:t>Tues:		Coding</a:t>
            </a:r>
          </a:p>
          <a:p>
            <a:r>
              <a:rPr lang="en-US" dirty="0"/>
              <a:t>Thurs:		Review</a:t>
            </a:r>
          </a:p>
        </p:txBody>
      </p:sp>
    </p:spTree>
    <p:extLst>
      <p:ext uri="{BB962C8B-B14F-4D97-AF65-F5344CB8AC3E}">
        <p14:creationId xmlns:p14="http://schemas.microsoft.com/office/powerpoint/2010/main" val="163848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235FB-5FE2-2548-1541-B0FAB1CDE936}"/>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8D0E31C6-6F44-9CE1-26DF-74622D21CD9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Rectangle 6">
            <a:extLst>
              <a:ext uri="{FF2B5EF4-FFF2-40B4-BE49-F238E27FC236}">
                <a16:creationId xmlns:a16="http://schemas.microsoft.com/office/drawing/2014/main" id="{AEE1413D-F6F0-EC3B-C144-C52C321B426B}"/>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pic>
        <p:nvPicPr>
          <p:cNvPr id="8" name="Picture 7">
            <a:extLst>
              <a:ext uri="{FF2B5EF4-FFF2-40B4-BE49-F238E27FC236}">
                <a16:creationId xmlns:a16="http://schemas.microsoft.com/office/drawing/2014/main" id="{AFC0087A-2C04-D4AC-2423-2751878E660E}"/>
              </a:ext>
            </a:extLst>
          </p:cNvPr>
          <p:cNvPicPr>
            <a:picLocks noChangeAspect="1"/>
          </p:cNvPicPr>
          <p:nvPr/>
        </p:nvPicPr>
        <p:blipFill>
          <a:blip r:embed="rId2"/>
          <a:stretch>
            <a:fillRect/>
          </a:stretch>
        </p:blipFill>
        <p:spPr>
          <a:xfrm>
            <a:off x="43513" y="0"/>
            <a:ext cx="2528792" cy="1971133"/>
          </a:xfrm>
          <a:prstGeom prst="rect">
            <a:avLst/>
          </a:prstGeom>
        </p:spPr>
      </p:pic>
      <p:sp>
        <p:nvSpPr>
          <p:cNvPr id="3" name="Rectangle 2">
            <a:extLst>
              <a:ext uri="{FF2B5EF4-FFF2-40B4-BE49-F238E27FC236}">
                <a16:creationId xmlns:a16="http://schemas.microsoft.com/office/drawing/2014/main" id="{BD43DDDA-2E5A-79F6-A24A-93852B86E76B}"/>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4" name="Magnetic Disk 17">
            <a:extLst>
              <a:ext uri="{FF2B5EF4-FFF2-40B4-BE49-F238E27FC236}">
                <a16:creationId xmlns:a16="http://schemas.microsoft.com/office/drawing/2014/main" id="{5595D2C0-8009-4E3F-C966-240C4C20C3CE}"/>
              </a:ext>
            </a:extLst>
          </p:cNvPr>
          <p:cNvSpPr/>
          <p:nvPr/>
        </p:nvSpPr>
        <p:spPr>
          <a:xfrm>
            <a:off x="189079" y="2375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Rectangle 9">
            <a:extLst>
              <a:ext uri="{FF2B5EF4-FFF2-40B4-BE49-F238E27FC236}">
                <a16:creationId xmlns:a16="http://schemas.microsoft.com/office/drawing/2014/main" id="{8C18C191-A036-5D8B-E0C7-3ECFF8400238}"/>
              </a:ext>
            </a:extLst>
          </p:cNvPr>
          <p:cNvSpPr/>
          <p:nvPr/>
        </p:nvSpPr>
        <p:spPr>
          <a:xfrm>
            <a:off x="537422" y="5262812"/>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Scripture</a:t>
            </a:r>
          </a:p>
        </p:txBody>
      </p:sp>
      <p:sp>
        <p:nvSpPr>
          <p:cNvPr id="11" name="Rectangle 10">
            <a:extLst>
              <a:ext uri="{FF2B5EF4-FFF2-40B4-BE49-F238E27FC236}">
                <a16:creationId xmlns:a16="http://schemas.microsoft.com/office/drawing/2014/main" id="{35B87A2C-E99E-F10B-919F-4F8B40CEFFC5}"/>
              </a:ext>
            </a:extLst>
          </p:cNvPr>
          <p:cNvSpPr/>
          <p:nvPr/>
        </p:nvSpPr>
        <p:spPr>
          <a:xfrm>
            <a:off x="537422" y="5609765"/>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p>
        </p:txBody>
      </p:sp>
      <p:sp>
        <p:nvSpPr>
          <p:cNvPr id="12" name="Rectangle 11">
            <a:extLst>
              <a:ext uri="{FF2B5EF4-FFF2-40B4-BE49-F238E27FC236}">
                <a16:creationId xmlns:a16="http://schemas.microsoft.com/office/drawing/2014/main" id="{FDC581CC-8074-FFB9-C0E5-D0B8742059D6}"/>
              </a:ext>
            </a:extLst>
          </p:cNvPr>
          <p:cNvSpPr/>
          <p:nvPr/>
        </p:nvSpPr>
        <p:spPr>
          <a:xfrm>
            <a:off x="537422" y="5956718"/>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a:t>
            </a:r>
          </a:p>
        </p:txBody>
      </p:sp>
      <p:sp>
        <p:nvSpPr>
          <p:cNvPr id="16" name="Flowchart: Decision 15">
            <a:extLst>
              <a:ext uri="{FF2B5EF4-FFF2-40B4-BE49-F238E27FC236}">
                <a16:creationId xmlns:a16="http://schemas.microsoft.com/office/drawing/2014/main" id="{C1D4EB79-F716-F0AC-B14E-EA5AB3C0973D}"/>
              </a:ext>
            </a:extLst>
          </p:cNvPr>
          <p:cNvSpPr/>
          <p:nvPr/>
        </p:nvSpPr>
        <p:spPr>
          <a:xfrm>
            <a:off x="4484449" y="3992338"/>
            <a:ext cx="662858" cy="233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7" name="Flowchart: Decision 16">
            <a:extLst>
              <a:ext uri="{FF2B5EF4-FFF2-40B4-BE49-F238E27FC236}">
                <a16:creationId xmlns:a16="http://schemas.microsoft.com/office/drawing/2014/main" id="{41F6D33B-2EDF-4DD3-3B9F-C3A8D26AD729}"/>
              </a:ext>
            </a:extLst>
          </p:cNvPr>
          <p:cNvSpPr/>
          <p:nvPr/>
        </p:nvSpPr>
        <p:spPr>
          <a:xfrm>
            <a:off x="4153022" y="3120504"/>
            <a:ext cx="662858" cy="233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8" name="TextBox 17">
            <a:extLst>
              <a:ext uri="{FF2B5EF4-FFF2-40B4-BE49-F238E27FC236}">
                <a16:creationId xmlns:a16="http://schemas.microsoft.com/office/drawing/2014/main" id="{F1A4D901-0679-9383-1952-02C2E98C4348}"/>
              </a:ext>
            </a:extLst>
          </p:cNvPr>
          <p:cNvSpPr txBox="1"/>
          <p:nvPr/>
        </p:nvSpPr>
        <p:spPr>
          <a:xfrm>
            <a:off x="4755308" y="3052569"/>
            <a:ext cx="1625766" cy="369332"/>
          </a:xfrm>
          <a:prstGeom prst="rect">
            <a:avLst/>
          </a:prstGeom>
          <a:noFill/>
        </p:spPr>
        <p:txBody>
          <a:bodyPr wrap="none" rtlCol="0">
            <a:spAutoFit/>
          </a:bodyPr>
          <a:lstStyle/>
          <a:p>
            <a:r>
              <a:rPr lang="en-US" dirty="0" err="1"/>
              <a:t>Is_running</a:t>
            </a:r>
            <a:r>
              <a:rPr lang="en-US" dirty="0"/>
              <a:t> == T</a:t>
            </a:r>
          </a:p>
        </p:txBody>
      </p:sp>
      <p:sp>
        <p:nvSpPr>
          <p:cNvPr id="19" name="Rectangle 18">
            <a:extLst>
              <a:ext uri="{FF2B5EF4-FFF2-40B4-BE49-F238E27FC236}">
                <a16:creationId xmlns:a16="http://schemas.microsoft.com/office/drawing/2014/main" id="{F93EB9DF-7CA8-AD07-C6A0-A3AF8EE537F2}"/>
              </a:ext>
            </a:extLst>
          </p:cNvPr>
          <p:cNvSpPr/>
          <p:nvPr/>
        </p:nvSpPr>
        <p:spPr>
          <a:xfrm>
            <a:off x="4484449" y="3725982"/>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PromptUser</a:t>
            </a:r>
            <a:r>
              <a:rPr lang="en-US" dirty="0"/>
              <a:t>()</a:t>
            </a:r>
          </a:p>
        </p:txBody>
      </p:sp>
      <p:sp>
        <p:nvSpPr>
          <p:cNvPr id="20" name="TextBox 19">
            <a:extLst>
              <a:ext uri="{FF2B5EF4-FFF2-40B4-BE49-F238E27FC236}">
                <a16:creationId xmlns:a16="http://schemas.microsoft.com/office/drawing/2014/main" id="{30854E0C-445A-DEEE-33B4-382DB282C30F}"/>
              </a:ext>
            </a:extLst>
          </p:cNvPr>
          <p:cNvSpPr txBox="1"/>
          <p:nvPr/>
        </p:nvSpPr>
        <p:spPr>
          <a:xfrm>
            <a:off x="5091533" y="3924403"/>
            <a:ext cx="1706749" cy="646331"/>
          </a:xfrm>
          <a:prstGeom prst="rect">
            <a:avLst/>
          </a:prstGeom>
          <a:noFill/>
        </p:spPr>
        <p:txBody>
          <a:bodyPr wrap="none" rtlCol="0">
            <a:spAutoFit/>
          </a:bodyPr>
          <a:lstStyle/>
          <a:p>
            <a:r>
              <a:rPr lang="en-US" dirty="0"/>
              <a:t>Prompt == ‘quit’</a:t>
            </a:r>
          </a:p>
          <a:p>
            <a:r>
              <a:rPr lang="en-US" dirty="0" err="1"/>
              <a:t>Is_running</a:t>
            </a:r>
            <a:r>
              <a:rPr lang="en-US" dirty="0"/>
              <a:t> == F</a:t>
            </a:r>
          </a:p>
        </p:txBody>
      </p:sp>
      <p:sp>
        <p:nvSpPr>
          <p:cNvPr id="21" name="Rectangle 20">
            <a:extLst>
              <a:ext uri="{FF2B5EF4-FFF2-40B4-BE49-F238E27FC236}">
                <a16:creationId xmlns:a16="http://schemas.microsoft.com/office/drawing/2014/main" id="{5EA328DE-ACF9-1770-31F4-B845381E9F5C}"/>
              </a:ext>
            </a:extLst>
          </p:cNvPr>
          <p:cNvSpPr/>
          <p:nvPr/>
        </p:nvSpPr>
        <p:spPr>
          <a:xfrm>
            <a:off x="4484451" y="3403857"/>
            <a:ext cx="1991689"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DisplayScripture</a:t>
            </a:r>
            <a:r>
              <a:rPr lang="en-US" dirty="0"/>
              <a:t>()</a:t>
            </a:r>
          </a:p>
        </p:txBody>
      </p:sp>
      <p:sp>
        <p:nvSpPr>
          <p:cNvPr id="22" name="Rectangle 21">
            <a:extLst>
              <a:ext uri="{FF2B5EF4-FFF2-40B4-BE49-F238E27FC236}">
                <a16:creationId xmlns:a16="http://schemas.microsoft.com/office/drawing/2014/main" id="{FC293E28-F106-DBD8-9FB9-81FA9EB533C2}"/>
              </a:ext>
            </a:extLst>
          </p:cNvPr>
          <p:cNvSpPr/>
          <p:nvPr/>
        </p:nvSpPr>
        <p:spPr>
          <a:xfrm>
            <a:off x="317009" y="3301068"/>
            <a:ext cx="1540974"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PromptUser</a:t>
            </a:r>
            <a:r>
              <a:rPr lang="en-US" dirty="0"/>
              <a:t>()</a:t>
            </a:r>
          </a:p>
        </p:txBody>
      </p:sp>
      <p:sp>
        <p:nvSpPr>
          <p:cNvPr id="23" name="Rectangle 22">
            <a:extLst>
              <a:ext uri="{FF2B5EF4-FFF2-40B4-BE49-F238E27FC236}">
                <a16:creationId xmlns:a16="http://schemas.microsoft.com/office/drawing/2014/main" id="{78EACEF6-E07E-BEE9-F308-8D0A265A8CD2}"/>
              </a:ext>
            </a:extLst>
          </p:cNvPr>
          <p:cNvSpPr/>
          <p:nvPr/>
        </p:nvSpPr>
        <p:spPr>
          <a:xfrm>
            <a:off x="9746484" y="3301068"/>
            <a:ext cx="1991689"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DisplayScripture</a:t>
            </a:r>
            <a:r>
              <a:rPr lang="en-US" dirty="0"/>
              <a:t>()</a:t>
            </a:r>
          </a:p>
        </p:txBody>
      </p:sp>
      <p:sp>
        <p:nvSpPr>
          <p:cNvPr id="24" name="Rectangle 23">
            <a:extLst>
              <a:ext uri="{FF2B5EF4-FFF2-40B4-BE49-F238E27FC236}">
                <a16:creationId xmlns:a16="http://schemas.microsoft.com/office/drawing/2014/main" id="{637B0628-07D0-B4E4-71C0-DAD6D7C458CB}"/>
              </a:ext>
            </a:extLst>
          </p:cNvPr>
          <p:cNvSpPr/>
          <p:nvPr/>
        </p:nvSpPr>
        <p:spPr>
          <a:xfrm>
            <a:off x="9338172" y="4587373"/>
            <a:ext cx="1991689" cy="27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Word Hiding </a:t>
            </a:r>
          </a:p>
        </p:txBody>
      </p:sp>
    </p:spTree>
    <p:extLst>
      <p:ext uri="{BB962C8B-B14F-4D97-AF65-F5344CB8AC3E}">
        <p14:creationId xmlns:p14="http://schemas.microsoft.com/office/powerpoint/2010/main" val="365839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09B3-9C73-BAC1-CCD5-819EF58FD3DB}"/>
              </a:ext>
            </a:extLst>
          </p:cNvPr>
          <p:cNvSpPr>
            <a:spLocks noGrp="1"/>
          </p:cNvSpPr>
          <p:nvPr>
            <p:ph type="title"/>
          </p:nvPr>
        </p:nvSpPr>
        <p:spPr/>
        <p:txBody>
          <a:bodyPr/>
          <a:lstStyle/>
          <a:p>
            <a:r>
              <a:rPr lang="en-US" b="1" dirty="0"/>
              <a:t>Unit 03 Develop: Scripture Memorizer</a:t>
            </a:r>
            <a:br>
              <a:rPr lang="en-US" b="1" dirty="0"/>
            </a:br>
            <a:r>
              <a:rPr lang="en-US" b="1" dirty="0"/>
              <a:t>Functional requirements</a:t>
            </a:r>
            <a:endParaRPr lang="en-US" dirty="0"/>
          </a:p>
        </p:txBody>
      </p:sp>
      <p:sp>
        <p:nvSpPr>
          <p:cNvPr id="3" name="Content Placeholder 2">
            <a:extLst>
              <a:ext uri="{FF2B5EF4-FFF2-40B4-BE49-F238E27FC236}">
                <a16:creationId xmlns:a16="http://schemas.microsoft.com/office/drawing/2014/main" id="{82E47ACA-BD55-7EC2-78D1-55774C412F6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1CDB289-6BD3-6E0D-9F71-5DA0F160CB1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255839C9-2E43-91CB-03BF-697D5EE0E1B9}"/>
              </a:ext>
            </a:extLst>
          </p:cNvPr>
          <p:cNvPicPr>
            <a:picLocks noChangeAspect="1"/>
          </p:cNvPicPr>
          <p:nvPr/>
        </p:nvPicPr>
        <p:blipFill>
          <a:blip r:embed="rId2"/>
          <a:stretch>
            <a:fillRect/>
          </a:stretch>
        </p:blipFill>
        <p:spPr>
          <a:xfrm>
            <a:off x="1709738" y="1685925"/>
            <a:ext cx="8772525" cy="5172075"/>
          </a:xfrm>
          <a:prstGeom prst="rect">
            <a:avLst/>
          </a:prstGeom>
        </p:spPr>
      </p:pic>
      <p:sp>
        <p:nvSpPr>
          <p:cNvPr id="8" name="TextBox 7">
            <a:extLst>
              <a:ext uri="{FF2B5EF4-FFF2-40B4-BE49-F238E27FC236}">
                <a16:creationId xmlns:a16="http://schemas.microsoft.com/office/drawing/2014/main" id="{BA0AA7C3-3DAA-765C-540C-B8C03AAFE6C0}"/>
              </a:ext>
            </a:extLst>
          </p:cNvPr>
          <p:cNvSpPr txBox="1"/>
          <p:nvPr/>
        </p:nvSpPr>
        <p:spPr>
          <a:xfrm>
            <a:off x="2197767" y="-71675"/>
            <a:ext cx="6817895" cy="369332"/>
          </a:xfrm>
          <a:prstGeom prst="rect">
            <a:avLst/>
          </a:prstGeom>
          <a:noFill/>
        </p:spPr>
        <p:txBody>
          <a:bodyPr wrap="square">
            <a:spAutoFit/>
          </a:bodyPr>
          <a:lstStyle/>
          <a:p>
            <a:r>
              <a:rPr lang="en-US" dirty="0">
                <a:hlinkClick r:id="rId3"/>
              </a:rPr>
              <a:t>https://byui-cse.github.io/cse210-course-2023/unit03/develop.html</a:t>
            </a:r>
            <a:r>
              <a:rPr lang="en-US" dirty="0"/>
              <a:t> </a:t>
            </a:r>
          </a:p>
        </p:txBody>
      </p:sp>
    </p:spTree>
    <p:extLst>
      <p:ext uri="{BB962C8B-B14F-4D97-AF65-F5344CB8AC3E}">
        <p14:creationId xmlns:p14="http://schemas.microsoft.com/office/powerpoint/2010/main" val="341491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C778-E40B-6BF1-E639-81D3FD5EF097}"/>
              </a:ext>
            </a:extLst>
          </p:cNvPr>
          <p:cNvSpPr>
            <a:spLocks noGrp="1"/>
          </p:cNvSpPr>
          <p:nvPr>
            <p:ph type="title"/>
          </p:nvPr>
        </p:nvSpPr>
        <p:spPr/>
        <p:txBody>
          <a:bodyPr/>
          <a:lstStyle/>
          <a:p>
            <a:r>
              <a:rPr lang="en-US" b="1" dirty="0"/>
              <a:t>Unit 03 Develop: Scripture Memorizer</a:t>
            </a:r>
            <a:endParaRPr lang="en-US" dirty="0"/>
          </a:p>
        </p:txBody>
      </p:sp>
      <p:sp>
        <p:nvSpPr>
          <p:cNvPr id="3" name="Content Placeholder 2">
            <a:extLst>
              <a:ext uri="{FF2B5EF4-FFF2-40B4-BE49-F238E27FC236}">
                <a16:creationId xmlns:a16="http://schemas.microsoft.com/office/drawing/2014/main" id="{FDDE5CBC-2FF5-A39A-D771-FA07D4D598D2}"/>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328D0308-E010-8AE7-3CF1-18189D68984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DF8E1B0-F480-FE90-0DA6-17A2EBD8DCCB}"/>
              </a:ext>
            </a:extLst>
          </p:cNvPr>
          <p:cNvPicPr>
            <a:picLocks noChangeAspect="1"/>
          </p:cNvPicPr>
          <p:nvPr/>
        </p:nvPicPr>
        <p:blipFill>
          <a:blip r:embed="rId2"/>
          <a:stretch>
            <a:fillRect/>
          </a:stretch>
        </p:blipFill>
        <p:spPr>
          <a:xfrm>
            <a:off x="2555958" y="1564056"/>
            <a:ext cx="6927683" cy="5293944"/>
          </a:xfrm>
          <a:prstGeom prst="rect">
            <a:avLst/>
          </a:prstGeom>
        </p:spPr>
      </p:pic>
      <p:sp>
        <p:nvSpPr>
          <p:cNvPr id="7" name="TextBox 6">
            <a:extLst>
              <a:ext uri="{FF2B5EF4-FFF2-40B4-BE49-F238E27FC236}">
                <a16:creationId xmlns:a16="http://schemas.microsoft.com/office/drawing/2014/main" id="{B85A1D84-7907-7899-7DE5-72535B962DEE}"/>
              </a:ext>
            </a:extLst>
          </p:cNvPr>
          <p:cNvSpPr txBox="1"/>
          <p:nvPr/>
        </p:nvSpPr>
        <p:spPr>
          <a:xfrm>
            <a:off x="2197767" y="-71675"/>
            <a:ext cx="6817895" cy="369332"/>
          </a:xfrm>
          <a:prstGeom prst="rect">
            <a:avLst/>
          </a:prstGeom>
          <a:noFill/>
        </p:spPr>
        <p:txBody>
          <a:bodyPr wrap="square">
            <a:spAutoFit/>
          </a:bodyPr>
          <a:lstStyle/>
          <a:p>
            <a:r>
              <a:rPr lang="en-US" dirty="0">
                <a:hlinkClick r:id="rId3"/>
              </a:rPr>
              <a:t>https://byui-cse.github.io/cse210-course-2023/unit03/develop.html</a:t>
            </a:r>
            <a:r>
              <a:rPr lang="en-US" dirty="0"/>
              <a:t> </a:t>
            </a:r>
          </a:p>
        </p:txBody>
      </p:sp>
    </p:spTree>
    <p:extLst>
      <p:ext uri="{BB962C8B-B14F-4D97-AF65-F5344CB8AC3E}">
        <p14:creationId xmlns:p14="http://schemas.microsoft.com/office/powerpoint/2010/main" val="333832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6939-991A-38E9-F0AF-AB6967F4B2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DE4DB-73C1-C990-7B9D-F5453CB7432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D831BF9-37D0-FE0D-059E-C3491C25415F}"/>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D348C4D3-A2FE-3E9C-8859-C99C4DC25A04}"/>
              </a:ext>
            </a:extLst>
          </p:cNvPr>
          <p:cNvPicPr>
            <a:picLocks noChangeAspect="1"/>
          </p:cNvPicPr>
          <p:nvPr/>
        </p:nvPicPr>
        <p:blipFill>
          <a:blip r:embed="rId2"/>
          <a:stretch>
            <a:fillRect/>
          </a:stretch>
        </p:blipFill>
        <p:spPr>
          <a:xfrm>
            <a:off x="1671637" y="681037"/>
            <a:ext cx="8696325" cy="6200775"/>
          </a:xfrm>
          <a:prstGeom prst="rect">
            <a:avLst/>
          </a:prstGeom>
        </p:spPr>
      </p:pic>
      <p:sp>
        <p:nvSpPr>
          <p:cNvPr id="7" name="TextBox 6">
            <a:extLst>
              <a:ext uri="{FF2B5EF4-FFF2-40B4-BE49-F238E27FC236}">
                <a16:creationId xmlns:a16="http://schemas.microsoft.com/office/drawing/2014/main" id="{2EA1D8FE-C08E-38D7-A72E-E18A7D956BF1}"/>
              </a:ext>
            </a:extLst>
          </p:cNvPr>
          <p:cNvSpPr txBox="1"/>
          <p:nvPr/>
        </p:nvSpPr>
        <p:spPr>
          <a:xfrm>
            <a:off x="2197767" y="-71675"/>
            <a:ext cx="6817895" cy="369332"/>
          </a:xfrm>
          <a:prstGeom prst="rect">
            <a:avLst/>
          </a:prstGeom>
          <a:noFill/>
        </p:spPr>
        <p:txBody>
          <a:bodyPr wrap="square">
            <a:spAutoFit/>
          </a:bodyPr>
          <a:lstStyle/>
          <a:p>
            <a:r>
              <a:rPr lang="en-US" dirty="0">
                <a:hlinkClick r:id="rId3"/>
              </a:rPr>
              <a:t>https://byui-cse.github.io/cse210-course-2023/unit03/develop.html</a:t>
            </a:r>
            <a:r>
              <a:rPr lang="en-US" dirty="0"/>
              <a:t> </a:t>
            </a:r>
          </a:p>
        </p:txBody>
      </p:sp>
    </p:spTree>
    <p:extLst>
      <p:ext uri="{BB962C8B-B14F-4D97-AF65-F5344CB8AC3E}">
        <p14:creationId xmlns:p14="http://schemas.microsoft.com/office/powerpoint/2010/main" val="167183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C3E2-7FFF-4009-4327-DF83F74AF8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3CBD6A-17BE-CFFB-722C-621234A4C4B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450BEC6-7C78-5708-6A34-DA97ED8CFA75}"/>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26FCF7ED-FE79-755A-7D66-FA308E7F0D40}"/>
              </a:ext>
            </a:extLst>
          </p:cNvPr>
          <p:cNvPicPr>
            <a:picLocks noChangeAspect="1"/>
          </p:cNvPicPr>
          <p:nvPr/>
        </p:nvPicPr>
        <p:blipFill>
          <a:blip r:embed="rId2"/>
          <a:stretch>
            <a:fillRect/>
          </a:stretch>
        </p:blipFill>
        <p:spPr>
          <a:xfrm>
            <a:off x="3688494" y="0"/>
            <a:ext cx="4815011" cy="6858000"/>
          </a:xfrm>
          <a:prstGeom prst="rect">
            <a:avLst/>
          </a:prstGeom>
        </p:spPr>
      </p:pic>
    </p:spTree>
    <p:extLst>
      <p:ext uri="{BB962C8B-B14F-4D97-AF65-F5344CB8AC3E}">
        <p14:creationId xmlns:p14="http://schemas.microsoft.com/office/powerpoint/2010/main" val="333976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8B14-3EA0-7CD0-3467-F267BD15E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05E61-5680-B05C-E411-EFE7921F4C8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01D48F2-F2C4-3302-7264-C64D1E9BA0C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C1DF9F3C-D441-E00E-4A33-7090F2AF0A7C}"/>
              </a:ext>
            </a:extLst>
          </p:cNvPr>
          <p:cNvPicPr>
            <a:picLocks noChangeAspect="1"/>
          </p:cNvPicPr>
          <p:nvPr/>
        </p:nvPicPr>
        <p:blipFill>
          <a:blip r:embed="rId2"/>
          <a:stretch>
            <a:fillRect/>
          </a:stretch>
        </p:blipFill>
        <p:spPr>
          <a:xfrm>
            <a:off x="270209" y="209550"/>
            <a:ext cx="8667750" cy="4000500"/>
          </a:xfrm>
          <a:prstGeom prst="rect">
            <a:avLst/>
          </a:prstGeom>
        </p:spPr>
      </p:pic>
      <p:pic>
        <p:nvPicPr>
          <p:cNvPr id="8" name="Picture 7">
            <a:extLst>
              <a:ext uri="{FF2B5EF4-FFF2-40B4-BE49-F238E27FC236}">
                <a16:creationId xmlns:a16="http://schemas.microsoft.com/office/drawing/2014/main" id="{9ACE748A-3138-F02F-DC97-284408725990}"/>
              </a:ext>
            </a:extLst>
          </p:cNvPr>
          <p:cNvPicPr>
            <a:picLocks noChangeAspect="1"/>
          </p:cNvPicPr>
          <p:nvPr/>
        </p:nvPicPr>
        <p:blipFill>
          <a:blip r:embed="rId3"/>
          <a:stretch>
            <a:fillRect/>
          </a:stretch>
        </p:blipFill>
        <p:spPr>
          <a:xfrm>
            <a:off x="8791993" y="946686"/>
            <a:ext cx="3360904" cy="2832643"/>
          </a:xfrm>
          <a:prstGeom prst="rect">
            <a:avLst/>
          </a:prstGeom>
        </p:spPr>
      </p:pic>
      <p:pic>
        <p:nvPicPr>
          <p:cNvPr id="10" name="Picture 9">
            <a:extLst>
              <a:ext uri="{FF2B5EF4-FFF2-40B4-BE49-F238E27FC236}">
                <a16:creationId xmlns:a16="http://schemas.microsoft.com/office/drawing/2014/main" id="{8125BBEE-7D64-CAC6-BF12-75EEAB20BFD6}"/>
              </a:ext>
            </a:extLst>
          </p:cNvPr>
          <p:cNvPicPr>
            <a:picLocks noChangeAspect="1"/>
          </p:cNvPicPr>
          <p:nvPr/>
        </p:nvPicPr>
        <p:blipFill>
          <a:blip r:embed="rId4"/>
          <a:stretch>
            <a:fillRect/>
          </a:stretch>
        </p:blipFill>
        <p:spPr>
          <a:xfrm>
            <a:off x="8884527" y="3846798"/>
            <a:ext cx="3254041" cy="3011202"/>
          </a:xfrm>
          <a:prstGeom prst="rect">
            <a:avLst/>
          </a:prstGeom>
        </p:spPr>
      </p:pic>
    </p:spTree>
    <p:extLst>
      <p:ext uri="{BB962C8B-B14F-4D97-AF65-F5344CB8AC3E}">
        <p14:creationId xmlns:p14="http://schemas.microsoft.com/office/powerpoint/2010/main" val="334899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CCD9-A0C3-A6D7-A8B2-8F7A966137DD}"/>
              </a:ext>
            </a:extLst>
          </p:cNvPr>
          <p:cNvSpPr>
            <a:spLocks noGrp="1"/>
          </p:cNvSpPr>
          <p:nvPr>
            <p:ph type="title"/>
          </p:nvPr>
        </p:nvSpPr>
        <p:spPr/>
        <p:txBody>
          <a:bodyPr>
            <a:normAutofit fontScale="90000"/>
          </a:bodyPr>
          <a:lstStyle/>
          <a:p>
            <a:r>
              <a:rPr lang="en-US" b="1" dirty="0"/>
              <a:t>W06 Team Activity: Code Review Participation Report </a:t>
            </a:r>
            <a:br>
              <a:rPr lang="en-US" b="1" dirty="0"/>
            </a:br>
            <a:endParaRPr lang="en-US" dirty="0"/>
          </a:p>
        </p:txBody>
      </p:sp>
      <p:sp>
        <p:nvSpPr>
          <p:cNvPr id="3" name="Content Placeholder 2">
            <a:extLst>
              <a:ext uri="{FF2B5EF4-FFF2-40B4-BE49-F238E27FC236}">
                <a16:creationId xmlns:a16="http://schemas.microsoft.com/office/drawing/2014/main" id="{E1F769C8-9FF7-E21B-4035-C1AC218BEA17}"/>
              </a:ext>
            </a:extLst>
          </p:cNvPr>
          <p:cNvSpPr>
            <a:spLocks noGrp="1"/>
          </p:cNvSpPr>
          <p:nvPr>
            <p:ph sz="half" idx="1"/>
          </p:nvPr>
        </p:nvSpPr>
        <p:spPr/>
        <p:txBody>
          <a:bodyPr/>
          <a:lstStyle/>
          <a:p>
            <a:r>
              <a:rPr lang="en-US" b="1" dirty="0"/>
              <a:t>Agenda</a:t>
            </a:r>
          </a:p>
          <a:p>
            <a:pPr lvl="1"/>
            <a:r>
              <a:rPr lang="en-US" b="1" dirty="0"/>
              <a:t>Before the meeting: Verify the time, location, and lead student</a:t>
            </a:r>
          </a:p>
          <a:p>
            <a:pPr lvl="1"/>
            <a:r>
              <a:rPr lang="en-US" b="1" dirty="0"/>
              <a:t>Begin with Prayer</a:t>
            </a:r>
          </a:p>
          <a:p>
            <a:pPr lvl="1"/>
            <a:r>
              <a:rPr lang="en-US" b="1" dirty="0"/>
              <a:t>Begin the Code Review</a:t>
            </a:r>
          </a:p>
          <a:p>
            <a:pPr lvl="1"/>
            <a:r>
              <a:rPr lang="en-US" b="1" dirty="0"/>
              <a:t>Review the Code</a:t>
            </a:r>
          </a:p>
          <a:p>
            <a:pPr lvl="1"/>
            <a:r>
              <a:rPr lang="en-US" b="1" dirty="0"/>
              <a:t>Conclude</a:t>
            </a:r>
          </a:p>
          <a:p>
            <a:endParaRPr lang="en-US" dirty="0"/>
          </a:p>
        </p:txBody>
      </p:sp>
      <p:sp>
        <p:nvSpPr>
          <p:cNvPr id="4" name="Content Placeholder 3">
            <a:extLst>
              <a:ext uri="{FF2B5EF4-FFF2-40B4-BE49-F238E27FC236}">
                <a16:creationId xmlns:a16="http://schemas.microsoft.com/office/drawing/2014/main" id="{FBF9E08A-DE17-D80A-43F3-13E7C25688CC}"/>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904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B645-D304-81EA-AC3A-E1623492938A}"/>
              </a:ext>
            </a:extLst>
          </p:cNvPr>
          <p:cNvSpPr>
            <a:spLocks noGrp="1"/>
          </p:cNvSpPr>
          <p:nvPr>
            <p:ph type="title"/>
          </p:nvPr>
        </p:nvSpPr>
        <p:spPr/>
        <p:txBody>
          <a:bodyPr/>
          <a:lstStyle/>
          <a:p>
            <a:r>
              <a:rPr lang="en-US" b="1" dirty="0"/>
              <a:t>W06 Prove: Developer </a:t>
            </a:r>
            <a:br>
              <a:rPr lang="en-US" b="1" dirty="0"/>
            </a:br>
            <a:endParaRPr lang="en-US" dirty="0"/>
          </a:p>
        </p:txBody>
      </p:sp>
      <p:sp>
        <p:nvSpPr>
          <p:cNvPr id="3" name="Content Placeholder 2">
            <a:extLst>
              <a:ext uri="{FF2B5EF4-FFF2-40B4-BE49-F238E27FC236}">
                <a16:creationId xmlns:a16="http://schemas.microsoft.com/office/drawing/2014/main" id="{83428C67-05F8-2FCB-8B24-92A68C51C715}"/>
              </a:ext>
            </a:extLst>
          </p:cNvPr>
          <p:cNvSpPr>
            <a:spLocks noGrp="1"/>
          </p:cNvSpPr>
          <p:nvPr>
            <p:ph sz="half" idx="1"/>
          </p:nvPr>
        </p:nvSpPr>
        <p:spPr/>
        <p:txBody>
          <a:bodyPr>
            <a:normAutofit fontScale="85000" lnSpcReduction="20000"/>
          </a:bodyPr>
          <a:lstStyle/>
          <a:p>
            <a:r>
              <a:rPr lang="en-US" dirty="0"/>
              <a:t>This criterion is linked to a Learning Outcome Principle: Encapsulation (information hiding) </a:t>
            </a:r>
          </a:p>
          <a:p>
            <a:r>
              <a:rPr lang="en-US" dirty="0"/>
              <a:t>This criterion is linked to a Learning Outcome Principle: Scripture class </a:t>
            </a:r>
          </a:p>
          <a:p>
            <a:r>
              <a:rPr lang="en-US" dirty="0"/>
              <a:t>This criterion is linked to a Learning Outcome Principle: Word class </a:t>
            </a:r>
          </a:p>
          <a:p>
            <a:r>
              <a:rPr lang="en-US" dirty="0"/>
              <a:t>This criterion is linked to a Learning Outcome Principle: Reference class</a:t>
            </a:r>
          </a:p>
          <a:p>
            <a:r>
              <a:rPr lang="en-US" dirty="0"/>
              <a:t>Functionality: Scripture Display A scripture is displayed.</a:t>
            </a:r>
          </a:p>
          <a:p>
            <a:endParaRPr lang="en-US" dirty="0"/>
          </a:p>
        </p:txBody>
      </p:sp>
      <p:sp>
        <p:nvSpPr>
          <p:cNvPr id="4" name="Content Placeholder 3">
            <a:extLst>
              <a:ext uri="{FF2B5EF4-FFF2-40B4-BE49-F238E27FC236}">
                <a16:creationId xmlns:a16="http://schemas.microsoft.com/office/drawing/2014/main" id="{04237EC1-E65C-F6B5-675C-5DB097BFC0F8}"/>
              </a:ext>
            </a:extLst>
          </p:cNvPr>
          <p:cNvSpPr>
            <a:spLocks noGrp="1"/>
          </p:cNvSpPr>
          <p:nvPr>
            <p:ph sz="half" idx="2"/>
          </p:nvPr>
        </p:nvSpPr>
        <p:spPr/>
        <p:txBody>
          <a:bodyPr>
            <a:normAutofit fontScale="85000" lnSpcReduction="20000"/>
          </a:bodyPr>
          <a:lstStyle/>
          <a:p>
            <a:r>
              <a:rPr lang="en-US" dirty="0"/>
              <a:t>This criterion is linked to a Learning Outcome Functionality: Word Hiding </a:t>
            </a:r>
          </a:p>
          <a:p>
            <a:r>
              <a:rPr lang="en-US" dirty="0"/>
              <a:t>This criterion is linked to a Learning Outcome Functionality: Program Termination </a:t>
            </a:r>
          </a:p>
          <a:p>
            <a:r>
              <a:rPr lang="en-US" dirty="0"/>
              <a:t>This criterion is linked to a Learning Outcome Style: Whitespace </a:t>
            </a:r>
          </a:p>
          <a:p>
            <a:r>
              <a:rPr lang="en-US" dirty="0"/>
              <a:t>Style: Naming Conventions Class, Method, and Attribute naming conventions are followed.</a:t>
            </a:r>
          </a:p>
          <a:p>
            <a:r>
              <a:rPr lang="en-US" dirty="0"/>
              <a:t>This criterion is linked to a Learning Outcome Shows creativity and exceeds core requirements </a:t>
            </a:r>
          </a:p>
        </p:txBody>
      </p:sp>
    </p:spTree>
    <p:extLst>
      <p:ext uri="{BB962C8B-B14F-4D97-AF65-F5344CB8AC3E}">
        <p14:creationId xmlns:p14="http://schemas.microsoft.com/office/powerpoint/2010/main" val="103151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6723-6A72-8DA1-BB66-F977FDAA6AB2}"/>
              </a:ext>
            </a:extLst>
          </p:cNvPr>
          <p:cNvSpPr>
            <a:spLocks noGrp="1"/>
          </p:cNvSpPr>
          <p:nvPr>
            <p:ph type="title"/>
          </p:nvPr>
        </p:nvSpPr>
        <p:spPr/>
        <p:txBody>
          <a:bodyPr/>
          <a:lstStyle/>
          <a:p>
            <a:r>
              <a:rPr lang="en-US" b="1" dirty="0"/>
              <a:t>Encapsulation Learning Activity</a:t>
            </a:r>
            <a:br>
              <a:rPr lang="en-US" b="1" dirty="0"/>
            </a:br>
            <a:endParaRPr lang="en-US" dirty="0"/>
          </a:p>
        </p:txBody>
      </p:sp>
      <p:sp>
        <p:nvSpPr>
          <p:cNvPr id="3" name="Content Placeholder 2">
            <a:extLst>
              <a:ext uri="{FF2B5EF4-FFF2-40B4-BE49-F238E27FC236}">
                <a16:creationId xmlns:a16="http://schemas.microsoft.com/office/drawing/2014/main" id="{3DCFDE84-D51D-E898-3366-61A4331846FB}"/>
              </a:ext>
            </a:extLst>
          </p:cNvPr>
          <p:cNvSpPr>
            <a:spLocks noGrp="1"/>
          </p:cNvSpPr>
          <p:nvPr>
            <p:ph sz="half" idx="1"/>
          </p:nvPr>
        </p:nvSpPr>
        <p:spPr/>
        <p:txBody>
          <a:bodyPr>
            <a:normAutofit fontScale="92500" lnSpcReduction="20000"/>
          </a:bodyPr>
          <a:lstStyle/>
          <a:p>
            <a:r>
              <a:rPr lang="en-US" b="1" dirty="0"/>
              <a:t>Overview</a:t>
            </a:r>
          </a:p>
          <a:p>
            <a:r>
              <a:rPr lang="en-US" b="1" dirty="0"/>
              <a:t>Prepare</a:t>
            </a:r>
          </a:p>
          <a:p>
            <a:r>
              <a:rPr lang="en-US" b="1" dirty="0"/>
              <a:t>Why Encapsulation Matters</a:t>
            </a:r>
          </a:p>
          <a:p>
            <a:r>
              <a:rPr lang="en-US" b="1" dirty="0"/>
              <a:t>Using Access Modifiers</a:t>
            </a:r>
          </a:p>
          <a:p>
            <a:pPr lvl="1"/>
            <a:r>
              <a:rPr lang="en-US" b="1" dirty="0"/>
              <a:t>Attributes</a:t>
            </a:r>
          </a:p>
          <a:p>
            <a:pPr lvl="1"/>
            <a:r>
              <a:rPr lang="en-US" b="1" dirty="0"/>
              <a:t>Methods</a:t>
            </a:r>
          </a:p>
          <a:p>
            <a:pPr lvl="1"/>
            <a:r>
              <a:rPr lang="en-US" b="1" dirty="0"/>
              <a:t>Example</a:t>
            </a:r>
          </a:p>
          <a:p>
            <a:r>
              <a:rPr lang="en-US" b="1" dirty="0"/>
              <a:t>Getters and Setters</a:t>
            </a:r>
          </a:p>
          <a:p>
            <a:r>
              <a:rPr lang="en-US" b="1" dirty="0"/>
              <a:t>On Getters and Setters</a:t>
            </a:r>
          </a:p>
          <a:p>
            <a:r>
              <a:rPr lang="en-US" b="1" dirty="0"/>
              <a:t>Constructors</a:t>
            </a:r>
          </a:p>
          <a:p>
            <a:r>
              <a:rPr lang="en-US" b="1" dirty="0"/>
              <a:t>In Summary</a:t>
            </a:r>
          </a:p>
          <a:p>
            <a:endParaRPr lang="en-US" dirty="0"/>
          </a:p>
        </p:txBody>
      </p:sp>
      <p:sp>
        <p:nvSpPr>
          <p:cNvPr id="4" name="Content Placeholder 3">
            <a:extLst>
              <a:ext uri="{FF2B5EF4-FFF2-40B4-BE49-F238E27FC236}">
                <a16:creationId xmlns:a16="http://schemas.microsoft.com/office/drawing/2014/main" id="{0289E29F-9399-5805-02E4-0B71633B178E}"/>
              </a:ext>
            </a:extLst>
          </p:cNvPr>
          <p:cNvSpPr>
            <a:spLocks noGrp="1"/>
          </p:cNvSpPr>
          <p:nvPr>
            <p:ph sz="half" idx="2"/>
          </p:nvPr>
        </p:nvSpPr>
        <p:spPr/>
        <p:txBody>
          <a:bodyPr/>
          <a:lstStyle/>
          <a:p>
            <a:r>
              <a:rPr lang="en-US" b="1" dirty="0"/>
              <a:t>Activity Instructions</a:t>
            </a:r>
          </a:p>
          <a:p>
            <a:pPr lvl="1"/>
            <a:r>
              <a:rPr lang="en-US" b="1" dirty="0"/>
              <a:t>Design the Classes</a:t>
            </a:r>
          </a:p>
          <a:p>
            <a:pPr lvl="1"/>
            <a:r>
              <a:rPr lang="en-US" b="1" dirty="0"/>
              <a:t>Start the Project</a:t>
            </a:r>
          </a:p>
          <a:p>
            <a:pPr lvl="1"/>
            <a:r>
              <a:rPr lang="en-US" b="1" dirty="0"/>
              <a:t>Create the Fraction class</a:t>
            </a:r>
          </a:p>
          <a:p>
            <a:pPr lvl="1"/>
            <a:r>
              <a:rPr lang="en-US" b="1" dirty="0"/>
              <a:t>Create the Constructors</a:t>
            </a:r>
          </a:p>
          <a:p>
            <a:pPr lvl="1"/>
            <a:r>
              <a:rPr lang="en-US" b="1" dirty="0"/>
              <a:t>Create the Getters and Setters</a:t>
            </a:r>
          </a:p>
          <a:p>
            <a:pPr lvl="1"/>
            <a:r>
              <a:rPr lang="en-US" b="1" dirty="0"/>
              <a:t>Create methods to return the representations</a:t>
            </a:r>
          </a:p>
          <a:p>
            <a:pPr lvl="1"/>
            <a:r>
              <a:rPr lang="en-US" b="1" dirty="0"/>
              <a:t>Sample Solution</a:t>
            </a:r>
          </a:p>
          <a:p>
            <a:pPr lvl="1"/>
            <a:endParaRPr lang="en-US" dirty="0"/>
          </a:p>
        </p:txBody>
      </p:sp>
    </p:spTree>
    <p:extLst>
      <p:ext uri="{BB962C8B-B14F-4D97-AF65-F5344CB8AC3E}">
        <p14:creationId xmlns:p14="http://schemas.microsoft.com/office/powerpoint/2010/main" val="108168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D4D-1E39-53E2-2BD8-B3170E633D4A}"/>
              </a:ext>
            </a:extLst>
          </p:cNvPr>
          <p:cNvSpPr>
            <a:spLocks noGrp="1"/>
          </p:cNvSpPr>
          <p:nvPr>
            <p:ph type="title"/>
          </p:nvPr>
        </p:nvSpPr>
        <p:spPr/>
        <p:txBody>
          <a:bodyPr/>
          <a:lstStyle/>
          <a:p>
            <a:r>
              <a:rPr lang="en-US" b="1" dirty="0"/>
              <a:t>Prepare</a:t>
            </a:r>
            <a:br>
              <a:rPr lang="en-US" b="1" dirty="0"/>
            </a:br>
            <a:endParaRPr lang="en-US" dirty="0"/>
          </a:p>
        </p:txBody>
      </p:sp>
      <p:sp>
        <p:nvSpPr>
          <p:cNvPr id="3" name="Content Placeholder 2">
            <a:extLst>
              <a:ext uri="{FF2B5EF4-FFF2-40B4-BE49-F238E27FC236}">
                <a16:creationId xmlns:a16="http://schemas.microsoft.com/office/drawing/2014/main" id="{44E5E9A2-EB10-B8C2-733B-5E5E447BC030}"/>
              </a:ext>
            </a:extLst>
          </p:cNvPr>
          <p:cNvSpPr>
            <a:spLocks noGrp="1"/>
          </p:cNvSpPr>
          <p:nvPr>
            <p:ph sz="half" idx="1"/>
          </p:nvPr>
        </p:nvSpPr>
        <p:spPr/>
        <p:txBody>
          <a:bodyPr>
            <a:normAutofit/>
          </a:bodyPr>
          <a:lstStyle/>
          <a:p>
            <a:r>
              <a:rPr lang="en-US" dirty="0"/>
              <a:t>class be responsible for the details of a particular task</a:t>
            </a:r>
          </a:p>
          <a:p>
            <a:endParaRPr lang="en-US" dirty="0"/>
          </a:p>
          <a:p>
            <a:pPr lvl="1"/>
            <a:r>
              <a:rPr lang="en-US" dirty="0"/>
              <a:t>Functions do the actions</a:t>
            </a:r>
          </a:p>
          <a:p>
            <a:endParaRPr lang="en-US" dirty="0"/>
          </a:p>
          <a:p>
            <a:r>
              <a:rPr lang="en-US" dirty="0"/>
              <a:t>pushing this idea further by </a:t>
            </a:r>
            <a:r>
              <a:rPr lang="en-US" b="1" i="1" dirty="0"/>
              <a:t>preventing</a:t>
            </a:r>
            <a:r>
              <a:rPr lang="en-US" dirty="0"/>
              <a:t> other parts of the program from accessing those details</a:t>
            </a:r>
          </a:p>
        </p:txBody>
      </p:sp>
      <p:sp>
        <p:nvSpPr>
          <p:cNvPr id="4" name="Content Placeholder 3">
            <a:extLst>
              <a:ext uri="{FF2B5EF4-FFF2-40B4-BE49-F238E27FC236}">
                <a16:creationId xmlns:a16="http://schemas.microsoft.com/office/drawing/2014/main" id="{AFC14CAB-E3F0-F9A6-DAF7-81FF921904E3}"/>
              </a:ext>
            </a:extLst>
          </p:cNvPr>
          <p:cNvSpPr>
            <a:spLocks noGrp="1"/>
          </p:cNvSpPr>
          <p:nvPr>
            <p:ph sz="half" idx="2"/>
          </p:nvPr>
        </p:nvSpPr>
        <p:spPr/>
        <p:txBody>
          <a:bodyPr>
            <a:normAutofit/>
          </a:bodyPr>
          <a:lstStyle/>
          <a:p>
            <a:r>
              <a:rPr lang="en-US" b="1" dirty="0"/>
              <a:t>Why Encapsulation Matters</a:t>
            </a:r>
          </a:p>
          <a:p>
            <a:r>
              <a:rPr lang="en-US" dirty="0"/>
              <a:t>little silly to hide information or restrict access</a:t>
            </a:r>
            <a:endParaRPr lang="en-US" b="1" dirty="0"/>
          </a:p>
          <a:p>
            <a:pPr lvl="1"/>
            <a:r>
              <a:rPr lang="en-US" dirty="0"/>
              <a:t>If something is broken, any code that has access might be to blame.</a:t>
            </a:r>
          </a:p>
          <a:p>
            <a:pPr lvl="1"/>
            <a:r>
              <a:rPr lang="en-US" dirty="0"/>
              <a:t>If something needs to change, any code that has access might need to change.</a:t>
            </a:r>
          </a:p>
          <a:p>
            <a:pPr lvl="1"/>
            <a:endParaRPr lang="en-US" b="1" dirty="0"/>
          </a:p>
        </p:txBody>
      </p:sp>
    </p:spTree>
    <p:extLst>
      <p:ext uri="{BB962C8B-B14F-4D97-AF65-F5344CB8AC3E}">
        <p14:creationId xmlns:p14="http://schemas.microsoft.com/office/powerpoint/2010/main" val="128513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02D2-EB21-0949-6CDD-47DFE9D51313}"/>
              </a:ext>
            </a:extLst>
          </p:cNvPr>
          <p:cNvSpPr>
            <a:spLocks noGrp="1"/>
          </p:cNvSpPr>
          <p:nvPr>
            <p:ph type="title"/>
          </p:nvPr>
        </p:nvSpPr>
        <p:spPr/>
        <p:txBody>
          <a:bodyPr/>
          <a:lstStyle/>
          <a:p>
            <a:r>
              <a:rPr lang="en-US" b="1" dirty="0"/>
              <a:t>Why Encapsulation Matters</a:t>
            </a:r>
            <a:endParaRPr lang="en-US" dirty="0"/>
          </a:p>
        </p:txBody>
      </p:sp>
      <p:pic>
        <p:nvPicPr>
          <p:cNvPr id="6" name="Content Placeholder 5">
            <a:extLst>
              <a:ext uri="{FF2B5EF4-FFF2-40B4-BE49-F238E27FC236}">
                <a16:creationId xmlns:a16="http://schemas.microsoft.com/office/drawing/2014/main" id="{9720CFF2-DABD-A1F5-8F4A-F5D73BB1A3BD}"/>
              </a:ext>
            </a:extLst>
          </p:cNvPr>
          <p:cNvPicPr>
            <a:picLocks noGrp="1" noChangeAspect="1"/>
          </p:cNvPicPr>
          <p:nvPr>
            <p:ph sz="half" idx="1"/>
          </p:nvPr>
        </p:nvPicPr>
        <p:blipFill>
          <a:blip r:embed="rId2"/>
          <a:stretch>
            <a:fillRect/>
          </a:stretch>
        </p:blipFill>
        <p:spPr>
          <a:xfrm>
            <a:off x="190500" y="1927272"/>
            <a:ext cx="3590925" cy="3429000"/>
          </a:xfrm>
        </p:spPr>
      </p:pic>
      <p:sp>
        <p:nvSpPr>
          <p:cNvPr id="4" name="Content Placeholder 3">
            <a:extLst>
              <a:ext uri="{FF2B5EF4-FFF2-40B4-BE49-F238E27FC236}">
                <a16:creationId xmlns:a16="http://schemas.microsoft.com/office/drawing/2014/main" id="{C2AA5B88-B883-59CC-EF5C-29497F0CF8D2}"/>
              </a:ext>
            </a:extLst>
          </p:cNvPr>
          <p:cNvSpPr>
            <a:spLocks noGrp="1"/>
          </p:cNvSpPr>
          <p:nvPr>
            <p:ph sz="half" idx="2"/>
          </p:nvPr>
        </p:nvSpPr>
        <p:spPr/>
        <p:txBody>
          <a:bodyPr/>
          <a:lstStyle/>
          <a:p>
            <a:r>
              <a:rPr lang="en-US" dirty="0"/>
              <a:t>Implementation changes</a:t>
            </a:r>
          </a:p>
          <a:p>
            <a:r>
              <a:rPr lang="en-US" dirty="0"/>
              <a:t>Thinking more like </a:t>
            </a:r>
            <a:r>
              <a:rPr lang="en-US" dirty="0" err="1"/>
              <a:t>BlockChain</a:t>
            </a:r>
            <a:r>
              <a:rPr lang="en-US" dirty="0"/>
              <a:t> vs totals</a:t>
            </a:r>
          </a:p>
        </p:txBody>
      </p:sp>
      <p:pic>
        <p:nvPicPr>
          <p:cNvPr id="8" name="Picture 7">
            <a:extLst>
              <a:ext uri="{FF2B5EF4-FFF2-40B4-BE49-F238E27FC236}">
                <a16:creationId xmlns:a16="http://schemas.microsoft.com/office/drawing/2014/main" id="{4AA5D7D7-D53F-4FBE-4201-4E96D5B1F3C2}"/>
              </a:ext>
            </a:extLst>
          </p:cNvPr>
          <p:cNvPicPr>
            <a:picLocks noChangeAspect="1"/>
          </p:cNvPicPr>
          <p:nvPr/>
        </p:nvPicPr>
        <p:blipFill>
          <a:blip r:embed="rId3"/>
          <a:stretch>
            <a:fillRect/>
          </a:stretch>
        </p:blipFill>
        <p:spPr>
          <a:xfrm>
            <a:off x="3781425" y="3210832"/>
            <a:ext cx="8410575" cy="3438525"/>
          </a:xfrm>
          <a:prstGeom prst="rect">
            <a:avLst/>
          </a:prstGeom>
        </p:spPr>
      </p:pic>
    </p:spTree>
    <p:extLst>
      <p:ext uri="{BB962C8B-B14F-4D97-AF65-F5344CB8AC3E}">
        <p14:creationId xmlns:p14="http://schemas.microsoft.com/office/powerpoint/2010/main" val="220714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5D7A-DB5B-7BB5-EBF8-C00FE71EAEAE}"/>
              </a:ext>
            </a:extLst>
          </p:cNvPr>
          <p:cNvSpPr>
            <a:spLocks noGrp="1"/>
          </p:cNvSpPr>
          <p:nvPr>
            <p:ph type="title"/>
          </p:nvPr>
        </p:nvSpPr>
        <p:spPr/>
        <p:txBody>
          <a:bodyPr/>
          <a:lstStyle/>
          <a:p>
            <a:r>
              <a:rPr lang="en-US" b="1" dirty="0"/>
              <a:t>Using Access Modifiers</a:t>
            </a:r>
            <a:br>
              <a:rPr lang="en-US" b="1" dirty="0"/>
            </a:br>
            <a:endParaRPr lang="en-US" dirty="0"/>
          </a:p>
        </p:txBody>
      </p:sp>
      <p:sp>
        <p:nvSpPr>
          <p:cNvPr id="3" name="Content Placeholder 2">
            <a:extLst>
              <a:ext uri="{FF2B5EF4-FFF2-40B4-BE49-F238E27FC236}">
                <a16:creationId xmlns:a16="http://schemas.microsoft.com/office/drawing/2014/main" id="{64834A30-8B5E-5CED-4A03-7A4C856AC101}"/>
              </a:ext>
            </a:extLst>
          </p:cNvPr>
          <p:cNvSpPr>
            <a:spLocks noGrp="1"/>
          </p:cNvSpPr>
          <p:nvPr>
            <p:ph sz="half" idx="1"/>
          </p:nvPr>
        </p:nvSpPr>
        <p:spPr/>
        <p:txBody>
          <a:bodyPr/>
          <a:lstStyle/>
          <a:p>
            <a:r>
              <a:rPr lang="en-US" b="1" dirty="0"/>
              <a:t>Attributes</a:t>
            </a:r>
          </a:p>
          <a:p>
            <a:r>
              <a:rPr lang="en-US" b="1" dirty="0"/>
              <a:t>Methods</a:t>
            </a:r>
          </a:p>
          <a:p>
            <a:endParaRPr lang="en-US" dirty="0"/>
          </a:p>
        </p:txBody>
      </p:sp>
      <p:pic>
        <p:nvPicPr>
          <p:cNvPr id="6" name="Content Placeholder 5">
            <a:extLst>
              <a:ext uri="{FF2B5EF4-FFF2-40B4-BE49-F238E27FC236}">
                <a16:creationId xmlns:a16="http://schemas.microsoft.com/office/drawing/2014/main" id="{170C1619-E91C-C6EE-BC4F-B1931DD75330}"/>
              </a:ext>
            </a:extLst>
          </p:cNvPr>
          <p:cNvPicPr>
            <a:picLocks noGrp="1" noChangeAspect="1"/>
          </p:cNvPicPr>
          <p:nvPr>
            <p:ph sz="half" idx="2"/>
          </p:nvPr>
        </p:nvPicPr>
        <p:blipFill>
          <a:blip r:embed="rId2"/>
          <a:stretch>
            <a:fillRect/>
          </a:stretch>
        </p:blipFill>
        <p:spPr>
          <a:xfrm>
            <a:off x="6172200" y="1848319"/>
            <a:ext cx="5181600" cy="4305949"/>
          </a:xfrm>
        </p:spPr>
      </p:pic>
    </p:spTree>
    <p:extLst>
      <p:ext uri="{BB962C8B-B14F-4D97-AF65-F5344CB8AC3E}">
        <p14:creationId xmlns:p14="http://schemas.microsoft.com/office/powerpoint/2010/main" val="349732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008-DA42-7609-22A9-29359C8150A7}"/>
              </a:ext>
            </a:extLst>
          </p:cNvPr>
          <p:cNvSpPr>
            <a:spLocks noGrp="1"/>
          </p:cNvSpPr>
          <p:nvPr>
            <p:ph type="title"/>
          </p:nvPr>
        </p:nvSpPr>
        <p:spPr/>
        <p:txBody>
          <a:bodyPr/>
          <a:lstStyle/>
          <a:p>
            <a:r>
              <a:rPr lang="en-US" b="1" dirty="0"/>
              <a:t>Getters and Setters</a:t>
            </a:r>
            <a:br>
              <a:rPr lang="en-US" b="1" dirty="0"/>
            </a:br>
            <a:endParaRPr lang="en-US" dirty="0"/>
          </a:p>
        </p:txBody>
      </p:sp>
      <p:sp>
        <p:nvSpPr>
          <p:cNvPr id="3" name="Content Placeholder 2">
            <a:extLst>
              <a:ext uri="{FF2B5EF4-FFF2-40B4-BE49-F238E27FC236}">
                <a16:creationId xmlns:a16="http://schemas.microsoft.com/office/drawing/2014/main" id="{3CA5459F-F0BD-42F3-2510-C56D7CCD52DB}"/>
              </a:ext>
            </a:extLst>
          </p:cNvPr>
          <p:cNvSpPr>
            <a:spLocks noGrp="1"/>
          </p:cNvSpPr>
          <p:nvPr>
            <p:ph sz="half" idx="1"/>
          </p:nvPr>
        </p:nvSpPr>
        <p:spPr/>
        <p:txBody>
          <a:bodyPr/>
          <a:lstStyle/>
          <a:p>
            <a:r>
              <a:rPr lang="en-US" dirty="0"/>
              <a:t>Mutable vs Immutable</a:t>
            </a:r>
          </a:p>
          <a:p>
            <a:endParaRPr lang="en-US" dirty="0"/>
          </a:p>
          <a:p>
            <a:r>
              <a:rPr lang="en-US" b="1" dirty="0"/>
              <a:t>On Getters and Setters</a:t>
            </a:r>
          </a:p>
          <a:p>
            <a:r>
              <a:rPr lang="en-US" b="1" dirty="0"/>
              <a:t>Vs</a:t>
            </a:r>
          </a:p>
          <a:p>
            <a:r>
              <a:rPr lang="en-US" b="1" dirty="0"/>
              <a:t>Constructors</a:t>
            </a:r>
          </a:p>
          <a:p>
            <a:pPr lvl="1"/>
            <a:r>
              <a:rPr lang="en-US" b="1" dirty="0"/>
              <a:t>Defaults</a:t>
            </a:r>
          </a:p>
          <a:p>
            <a:pPr lvl="1"/>
            <a:r>
              <a:rPr lang="en-US" b="1" dirty="0"/>
              <a:t>initialization</a:t>
            </a:r>
          </a:p>
          <a:p>
            <a:endParaRPr lang="en-US" b="1" dirty="0"/>
          </a:p>
          <a:p>
            <a:endParaRPr lang="en-US" dirty="0"/>
          </a:p>
        </p:txBody>
      </p:sp>
      <p:pic>
        <p:nvPicPr>
          <p:cNvPr id="6" name="Picture 5">
            <a:extLst>
              <a:ext uri="{FF2B5EF4-FFF2-40B4-BE49-F238E27FC236}">
                <a16:creationId xmlns:a16="http://schemas.microsoft.com/office/drawing/2014/main" id="{FB09F8AC-49C4-ECD3-AB9F-7CDC71F8C619}"/>
              </a:ext>
            </a:extLst>
          </p:cNvPr>
          <p:cNvPicPr>
            <a:picLocks noChangeAspect="1"/>
          </p:cNvPicPr>
          <p:nvPr/>
        </p:nvPicPr>
        <p:blipFill>
          <a:blip r:embed="rId2"/>
          <a:stretch>
            <a:fillRect/>
          </a:stretch>
        </p:blipFill>
        <p:spPr>
          <a:xfrm>
            <a:off x="3236495" y="3429000"/>
            <a:ext cx="3164302" cy="3520721"/>
          </a:xfrm>
          <a:prstGeom prst="rect">
            <a:avLst/>
          </a:prstGeom>
        </p:spPr>
      </p:pic>
      <p:pic>
        <p:nvPicPr>
          <p:cNvPr id="8" name="Picture 7">
            <a:extLst>
              <a:ext uri="{FF2B5EF4-FFF2-40B4-BE49-F238E27FC236}">
                <a16:creationId xmlns:a16="http://schemas.microsoft.com/office/drawing/2014/main" id="{4D1D1F07-BBB6-7D8D-8B00-52B0C79FB444}"/>
              </a:ext>
            </a:extLst>
          </p:cNvPr>
          <p:cNvPicPr>
            <a:picLocks noChangeAspect="1"/>
          </p:cNvPicPr>
          <p:nvPr/>
        </p:nvPicPr>
        <p:blipFill>
          <a:blip r:embed="rId3"/>
          <a:stretch>
            <a:fillRect/>
          </a:stretch>
        </p:blipFill>
        <p:spPr>
          <a:xfrm>
            <a:off x="6857332" y="166688"/>
            <a:ext cx="5334668" cy="6010276"/>
          </a:xfrm>
          <a:prstGeom prst="rect">
            <a:avLst/>
          </a:prstGeom>
        </p:spPr>
      </p:pic>
      <p:pic>
        <p:nvPicPr>
          <p:cNvPr id="10" name="Picture 9">
            <a:extLst>
              <a:ext uri="{FF2B5EF4-FFF2-40B4-BE49-F238E27FC236}">
                <a16:creationId xmlns:a16="http://schemas.microsoft.com/office/drawing/2014/main" id="{639BEB20-8F7C-D2A4-A81C-ADC4A42D5C54}"/>
              </a:ext>
            </a:extLst>
          </p:cNvPr>
          <p:cNvPicPr>
            <a:picLocks noChangeAspect="1"/>
          </p:cNvPicPr>
          <p:nvPr/>
        </p:nvPicPr>
        <p:blipFill>
          <a:blip r:embed="rId4"/>
          <a:stretch>
            <a:fillRect/>
          </a:stretch>
        </p:blipFill>
        <p:spPr>
          <a:xfrm>
            <a:off x="6400798" y="6040108"/>
            <a:ext cx="5791201" cy="817892"/>
          </a:xfrm>
          <a:prstGeom prst="rect">
            <a:avLst/>
          </a:prstGeom>
        </p:spPr>
      </p:pic>
      <p:pic>
        <p:nvPicPr>
          <p:cNvPr id="12" name="Picture 11">
            <a:extLst>
              <a:ext uri="{FF2B5EF4-FFF2-40B4-BE49-F238E27FC236}">
                <a16:creationId xmlns:a16="http://schemas.microsoft.com/office/drawing/2014/main" id="{A1952073-D528-0CCC-A049-751EA7ACAB57}"/>
              </a:ext>
            </a:extLst>
          </p:cNvPr>
          <p:cNvPicPr>
            <a:picLocks noChangeAspect="1"/>
          </p:cNvPicPr>
          <p:nvPr/>
        </p:nvPicPr>
        <p:blipFill>
          <a:blip r:embed="rId5"/>
          <a:stretch>
            <a:fillRect/>
          </a:stretch>
        </p:blipFill>
        <p:spPr>
          <a:xfrm>
            <a:off x="4499723" y="945985"/>
            <a:ext cx="2386013" cy="2157413"/>
          </a:xfrm>
          <a:prstGeom prst="rect">
            <a:avLst/>
          </a:prstGeom>
        </p:spPr>
      </p:pic>
    </p:spTree>
    <p:extLst>
      <p:ext uri="{BB962C8B-B14F-4D97-AF65-F5344CB8AC3E}">
        <p14:creationId xmlns:p14="http://schemas.microsoft.com/office/powerpoint/2010/main" val="288459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lnSpcReduction="10000"/>
          </a:bodyPr>
          <a:lstStyle/>
          <a:p>
            <a:r>
              <a:rPr lang="en-US" dirty="0"/>
              <a:t>Practice the principle of encapsulation by creating classes to hold a fraction, such as 2/3. </a:t>
            </a:r>
          </a:p>
          <a:p>
            <a:r>
              <a:rPr lang="en-US" dirty="0"/>
              <a:t>As you recall from your Math classes, a fraction has a top number (numerator) and a bottom number (denominator). </a:t>
            </a:r>
          </a:p>
          <a:p>
            <a:r>
              <a:rPr lang="en-US" dirty="0"/>
              <a:t>The fraction can be expressed as two integers with a slash between them, such as 3/4 or as a decimal, such as 0.75..</a:t>
            </a:r>
          </a:p>
          <a:p>
            <a:endParaRPr lang="en-US" dirty="0"/>
          </a:p>
        </p:txBody>
      </p:sp>
      <p:pic>
        <p:nvPicPr>
          <p:cNvPr id="6" name="Content Placeholder 5">
            <a:extLst>
              <a:ext uri="{FF2B5EF4-FFF2-40B4-BE49-F238E27FC236}">
                <a16:creationId xmlns:a16="http://schemas.microsoft.com/office/drawing/2014/main" id="{09566D6D-E409-4519-38F1-35930D8EF796}"/>
              </a:ext>
            </a:extLst>
          </p:cNvPr>
          <p:cNvPicPr>
            <a:picLocks noGrp="1" noChangeAspect="1"/>
          </p:cNvPicPr>
          <p:nvPr>
            <p:ph sz="half" idx="2"/>
          </p:nvPr>
        </p:nvPicPr>
        <p:blipFill>
          <a:blip r:embed="rId2"/>
          <a:stretch>
            <a:fillRect/>
          </a:stretch>
        </p:blipFill>
        <p:spPr>
          <a:xfrm>
            <a:off x="6781804" y="1825625"/>
            <a:ext cx="3962391" cy="4351338"/>
          </a:xfrm>
        </p:spPr>
      </p:pic>
    </p:spTree>
    <p:extLst>
      <p:ext uri="{BB962C8B-B14F-4D97-AF65-F5344CB8AC3E}">
        <p14:creationId xmlns:p14="http://schemas.microsoft.com/office/powerpoint/2010/main" val="344072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A79-6269-021E-F2C0-A759754EEC5A}"/>
              </a:ext>
            </a:extLst>
          </p:cNvPr>
          <p:cNvSpPr>
            <a:spLocks noGrp="1"/>
          </p:cNvSpPr>
          <p:nvPr>
            <p:ph type="title"/>
          </p:nvPr>
        </p:nvSpPr>
        <p:spPr/>
        <p:txBody>
          <a:bodyPr>
            <a:normAutofit/>
          </a:bodyPr>
          <a:lstStyle/>
          <a:p>
            <a:r>
              <a:rPr lang="en-US" b="1" dirty="0"/>
              <a:t>Activity Instructions</a:t>
            </a:r>
            <a:br>
              <a:rPr lang="en-US" b="1" dirty="0"/>
            </a:br>
            <a:r>
              <a:rPr lang="en-US" b="1" dirty="0"/>
              <a:t>Step 1: Design the Classes</a:t>
            </a:r>
            <a:endParaRPr lang="en-US" dirty="0"/>
          </a:p>
        </p:txBody>
      </p:sp>
      <p:sp>
        <p:nvSpPr>
          <p:cNvPr id="3" name="Content Placeholder 2">
            <a:extLst>
              <a:ext uri="{FF2B5EF4-FFF2-40B4-BE49-F238E27FC236}">
                <a16:creationId xmlns:a16="http://schemas.microsoft.com/office/drawing/2014/main" id="{D0E818D3-6397-285A-2A4C-8753FD88CAFA}"/>
              </a:ext>
            </a:extLst>
          </p:cNvPr>
          <p:cNvSpPr>
            <a:spLocks noGrp="1"/>
          </p:cNvSpPr>
          <p:nvPr>
            <p:ph sz="half" idx="1"/>
          </p:nvPr>
        </p:nvSpPr>
        <p:spPr/>
        <p:txBody>
          <a:bodyPr>
            <a:normAutofit/>
          </a:bodyPr>
          <a:lstStyle/>
          <a:p>
            <a:r>
              <a:rPr lang="en-US" dirty="0"/>
              <a:t>You need to create a class for a fraction that has:</a:t>
            </a:r>
          </a:p>
          <a:p>
            <a:pPr lvl="1"/>
            <a:r>
              <a:rPr lang="en-US" dirty="0"/>
              <a:t>Attributes for the top and bottom numbers</a:t>
            </a:r>
          </a:p>
          <a:p>
            <a:pPr lvl="1"/>
            <a:r>
              <a:rPr lang="en-US" dirty="0"/>
              <a:t>Constructors</a:t>
            </a:r>
          </a:p>
          <a:p>
            <a:pPr lvl="1"/>
            <a:r>
              <a:rPr lang="en-US" dirty="0"/>
              <a:t>Getters and setters for the top and bottom numbers</a:t>
            </a:r>
          </a:p>
          <a:p>
            <a:pPr lvl="1"/>
            <a:r>
              <a:rPr lang="en-US" dirty="0"/>
              <a:t>Methods to return representations of both the fractional and decimal views.</a:t>
            </a:r>
          </a:p>
          <a:p>
            <a:endParaRPr lang="en-US" dirty="0"/>
          </a:p>
        </p:txBody>
      </p:sp>
      <p:pic>
        <p:nvPicPr>
          <p:cNvPr id="6" name="Content Placeholder 5">
            <a:extLst>
              <a:ext uri="{FF2B5EF4-FFF2-40B4-BE49-F238E27FC236}">
                <a16:creationId xmlns:a16="http://schemas.microsoft.com/office/drawing/2014/main" id="{09566D6D-E409-4519-38F1-35930D8EF796}"/>
              </a:ext>
            </a:extLst>
          </p:cNvPr>
          <p:cNvPicPr>
            <a:picLocks noGrp="1" noChangeAspect="1"/>
          </p:cNvPicPr>
          <p:nvPr>
            <p:ph sz="half" idx="2"/>
          </p:nvPr>
        </p:nvPicPr>
        <p:blipFill>
          <a:blip r:embed="rId2"/>
          <a:stretch>
            <a:fillRect/>
          </a:stretch>
        </p:blipFill>
        <p:spPr>
          <a:xfrm>
            <a:off x="6781804" y="1825625"/>
            <a:ext cx="3962391" cy="4351338"/>
          </a:xfrm>
        </p:spPr>
      </p:pic>
    </p:spTree>
    <p:extLst>
      <p:ext uri="{BB962C8B-B14F-4D97-AF65-F5344CB8AC3E}">
        <p14:creationId xmlns:p14="http://schemas.microsoft.com/office/powerpoint/2010/main" val="3479147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93</TotalTime>
  <Words>1179</Words>
  <Application>Microsoft Macintosh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Week 05 Encapsulation </vt:lpstr>
      <vt:lpstr>Calendar</vt:lpstr>
      <vt:lpstr>Encapsulation Learning Activity </vt:lpstr>
      <vt:lpstr>Prepare </vt:lpstr>
      <vt:lpstr>Why Encapsulation Matters</vt:lpstr>
      <vt:lpstr>Using Access Modifiers </vt:lpstr>
      <vt:lpstr>Getters and Setters </vt:lpstr>
      <vt:lpstr>Activity Instructions </vt:lpstr>
      <vt:lpstr>Activity Instructions Step 1: Design the Classes</vt:lpstr>
      <vt:lpstr>Activity Instructions Step 2: Start the Project</vt:lpstr>
      <vt:lpstr>Activity Instructions Step 3: Create the Fraction class</vt:lpstr>
      <vt:lpstr>Activity Instructions Step 4: Create the Constructors</vt:lpstr>
      <vt:lpstr>Activity Instructions Step 5: Create the Getters and Setters</vt:lpstr>
      <vt:lpstr>Activity Instructions Step 6: Create methods to return the representations</vt:lpstr>
      <vt:lpstr>PowerPoint Presentation</vt:lpstr>
      <vt:lpstr>Encapsulation - Design Activity </vt:lpstr>
      <vt:lpstr>Unit 03 Develop: Scripture Memorizer Overview</vt:lpstr>
      <vt:lpstr>Unit 03 Develop: Scripture Memorizer Functional requirements</vt:lpstr>
      <vt:lpstr>PowerPoint Presentation</vt:lpstr>
      <vt:lpstr>PowerPoint Presentation</vt:lpstr>
      <vt:lpstr>Unit 03 Develop: Scripture Memorizer Functional requirements</vt:lpstr>
      <vt:lpstr>Unit 03 Develop: Scripture Memorizer</vt:lpstr>
      <vt:lpstr>PowerPoint Presentation</vt:lpstr>
      <vt:lpstr>PowerPoint Presentation</vt:lpstr>
      <vt:lpstr>PowerPoint Presentation</vt:lpstr>
      <vt:lpstr>W06 Team Activity: Code Review Participation Report  </vt:lpstr>
      <vt:lpstr>W06 Prove: Developer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05 Encapsulation </dc:title>
  <dc:creator>family</dc:creator>
  <cp:lastModifiedBy>Clements, William</cp:lastModifiedBy>
  <cp:revision>1</cp:revision>
  <dcterms:created xsi:type="dcterms:W3CDTF">2023-01-30T17:41:04Z</dcterms:created>
  <dcterms:modified xsi:type="dcterms:W3CDTF">2023-01-31T19:32:45Z</dcterms:modified>
</cp:coreProperties>
</file>