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DBF2-5171-68A8-2905-F659C07C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4E71-EE4C-D5C8-AB35-F8F837C3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A945-9607-DC20-D1D0-02EE5BA7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75B9-B094-DC30-F551-7E86BA8B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0BB9-7B24-7B3B-D49D-A017950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9F29-CD5A-A796-9EA4-C3C15628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D2D4-3477-1B26-30C6-A931C9BE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F312-958E-C032-1233-507D81DE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01BB-C7B0-44E0-D732-6B7D6B7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D745-31A7-89B9-D221-A7ED242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BCAB5-D004-3248-5C22-9A57A2E3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C6EE-9F3D-50B4-22E7-903E9A66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EB9D-E12A-2240-C429-6269F21B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D7A0-0DC0-1D99-6FC0-229C6B25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E230-6C75-77DB-BDBF-520DBED2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E332-2333-6E14-EE8A-75542E09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6E50-5DE6-32DC-09D8-1212C0A6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FD16-9CD0-E941-30F9-FEB16AD5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61A8-C219-0FC5-9620-E4F9CDAD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5444-0CA0-8354-532C-2D366561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9F26-FF4C-754D-45C9-06912D0F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1D54-0B5A-72ED-EF62-18A9C237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F1FB-8C99-5621-5836-190EBA3A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5BE8-DB88-82E3-14C9-CE391EC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E46B-17FA-FEDA-FEEE-BA74DBE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F7C-3D22-C437-2C58-D71C5903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B5DC-DF19-D67F-F844-4D4C1D3C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F0978-8F80-2940-B731-3BB37886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6B3A1-9B88-9FAA-9F4E-32F394BE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8AC5-D41B-E816-BF71-DE4EC247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809A-81A2-7A9C-88B4-462C6089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0463-0D5F-BDB9-96E6-BD9FFBE8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CAF4-463E-0AD7-EF69-3CB956FF9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A051-1C1B-2478-8BFD-AFEF3A5F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8163F-9FE0-E166-1E5E-4A5C08E99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1C775-7DD8-34A2-61ED-8CD8A5AAF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A9B37-F802-7139-C8B2-9E8F2E85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181E6-2590-647D-9175-7FC94F85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8B1F2-9201-B86D-C864-7786978A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10AB-BBE0-8A01-32F8-EA610AAF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DB58E-D55A-1229-1D5C-9394A1B5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38733-DA58-8FC2-8B9E-5295DEBD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B78D1-D067-7EFB-A273-68DF41A3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8EF3-2327-BB81-389B-0419487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EF85-C953-09E2-9B6C-68115946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AF22-CF10-6F72-0210-5D64393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637E-A2E1-C3BE-5547-DC767E42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695D-263F-DE20-75B1-873DEB1C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08492-9688-433A-D0CC-7A2120A2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3991-1F1F-856E-6BA6-1D030100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A17AE-9B0E-0CAE-BA2B-391FF53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547E-D02B-3458-F184-211FB7D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4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B250-4F47-0392-6F3E-C2398CAB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59442-D198-48BE-4E22-BFA705D4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B41A-7FBB-24CB-A31C-555352D2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FDE2-CD2B-8E46-2819-237C1B42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CF35-1BBE-6295-081A-F88F7DD1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BE269-66A7-0D6F-64E4-035D79A5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5E786-EA82-E1F3-D5FA-4BE52670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85DAE-E3C7-0CAB-DC2B-79F4A10C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8F46-C0B4-DEEF-01DB-52A6BD487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5DC7-B988-3146-89DB-9F513BEDC6C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CBBC-C35B-8645-2A41-7714CF30A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FB58-1861-06F8-6C4E-AFD1B783D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D97F-00C1-304C-991D-ABB12599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B59-7D1E-2000-73D0-342740A15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84CAA-4788-C637-0948-F53B71045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2023-02-10T19:37:07Z</dcterms:created>
  <dcterms:modified xsi:type="dcterms:W3CDTF">2023-02-10T19:37:39Z</dcterms:modified>
</cp:coreProperties>
</file>