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81" r:id="rId3"/>
    <p:sldId id="282" r:id="rId4"/>
    <p:sldId id="338" r:id="rId5"/>
    <p:sldId id="285" r:id="rId6"/>
    <p:sldId id="283" r:id="rId7"/>
    <p:sldId id="284" r:id="rId8"/>
    <p:sldId id="286" r:id="rId9"/>
    <p:sldId id="287" r:id="rId10"/>
    <p:sldId id="288" r:id="rId11"/>
    <p:sldId id="289" r:id="rId12"/>
    <p:sldId id="290" r:id="rId13"/>
    <p:sldId id="291" r:id="rId14"/>
    <p:sldId id="292" r:id="rId15"/>
    <p:sldId id="294" r:id="rId16"/>
    <p:sldId id="296" r:id="rId17"/>
    <p:sldId id="339" r:id="rId18"/>
    <p:sldId id="295" r:id="rId19"/>
    <p:sldId id="299" r:id="rId20"/>
    <p:sldId id="297" r:id="rId21"/>
    <p:sldId id="298" r:id="rId22"/>
    <p:sldId id="300" r:id="rId23"/>
    <p:sldId id="302" r:id="rId24"/>
    <p:sldId id="306" r:id="rId25"/>
    <p:sldId id="307" r:id="rId26"/>
    <p:sldId id="310" r:id="rId27"/>
    <p:sldId id="309" r:id="rId28"/>
    <p:sldId id="311" r:id="rId29"/>
    <p:sldId id="303" r:id="rId30"/>
    <p:sldId id="304" r:id="rId31"/>
    <p:sldId id="314" r:id="rId32"/>
    <p:sldId id="317" r:id="rId33"/>
    <p:sldId id="312" r:id="rId34"/>
    <p:sldId id="315" r:id="rId35"/>
    <p:sldId id="318" r:id="rId36"/>
    <p:sldId id="313" r:id="rId37"/>
    <p:sldId id="316" r:id="rId38"/>
    <p:sldId id="319" r:id="rId39"/>
    <p:sldId id="320" r:id="rId40"/>
    <p:sldId id="321" r:id="rId41"/>
    <p:sldId id="322" r:id="rId42"/>
    <p:sldId id="323" r:id="rId43"/>
    <p:sldId id="324" r:id="rId44"/>
    <p:sldId id="325" r:id="rId45"/>
    <p:sldId id="326" r:id="rId46"/>
    <p:sldId id="327" r:id="rId47"/>
    <p:sldId id="328" r:id="rId48"/>
    <p:sldId id="330" r:id="rId49"/>
    <p:sldId id="329" r:id="rId50"/>
    <p:sldId id="340" r:id="rId51"/>
    <p:sldId id="331" r:id="rId52"/>
    <p:sldId id="332" r:id="rId53"/>
    <p:sldId id="333" r:id="rId54"/>
    <p:sldId id="334" r:id="rId55"/>
    <p:sldId id="337" r:id="rId56"/>
    <p:sldId id="336" r:id="rId57"/>
    <p:sldId id="335" r:id="rId58"/>
    <p:sldId id="279" r:id="rId59"/>
    <p:sldId id="280"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99FA3B-C861-BF49-BFF3-FECD4F1C747C}" v="307" dt="2023-02-24T20:37:52.5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p:restoredTop sz="96327"/>
  </p:normalViewPr>
  <p:slideViewPr>
    <p:cSldViewPr snapToGrid="0">
      <p:cViewPr varScale="1">
        <p:scale>
          <a:sx n="94" d="100"/>
          <a:sy n="94" d="100"/>
        </p:scale>
        <p:origin x="232"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9899FA3B-C861-BF49-BFF3-FECD4F1C747C}"/>
    <pc:docChg chg="undo redo custSel addSld delSld modSld sldOrd">
      <pc:chgData name="Clements, William" userId="cbdb0636-a496-422a-8d40-98c53d494d26" providerId="ADAL" clId="{9899FA3B-C861-BF49-BFF3-FECD4F1C747C}" dt="2023-02-24T20:38:21.893" v="2970" actId="207"/>
      <pc:docMkLst>
        <pc:docMk/>
      </pc:docMkLst>
      <pc:sldChg chg="modSp mod">
        <pc:chgData name="Clements, William" userId="cbdb0636-a496-422a-8d40-98c53d494d26" providerId="ADAL" clId="{9899FA3B-C861-BF49-BFF3-FECD4F1C747C}" dt="2023-02-10T21:34:37.430" v="2777"/>
        <pc:sldMkLst>
          <pc:docMk/>
          <pc:sldMk cId="281147469" sldId="256"/>
        </pc:sldMkLst>
        <pc:spChg chg="mod">
          <ac:chgData name="Clements, William" userId="cbdb0636-a496-422a-8d40-98c53d494d26" providerId="ADAL" clId="{9899FA3B-C861-BF49-BFF3-FECD4F1C747C}" dt="2023-02-10T21:34:37.430" v="2777"/>
          <ac:spMkLst>
            <pc:docMk/>
            <pc:sldMk cId="281147469" sldId="256"/>
            <ac:spMk id="2" creationId="{8FF24B59-7D1E-2000-73D0-342740A15AFD}"/>
          </ac:spMkLst>
        </pc:spChg>
        <pc:spChg chg="mod">
          <ac:chgData name="Clements, William" userId="cbdb0636-a496-422a-8d40-98c53d494d26" providerId="ADAL" clId="{9899FA3B-C861-BF49-BFF3-FECD4F1C747C}" dt="2023-02-10T21:34:37.430" v="2777"/>
          <ac:spMkLst>
            <pc:docMk/>
            <pc:sldMk cId="281147469" sldId="256"/>
            <ac:spMk id="3" creationId="{FED84CAA-4788-C637-0948-F53B7104580F}"/>
          </ac:spMkLst>
        </pc:spChg>
      </pc:sldChg>
      <pc:sldChg chg="new del">
        <pc:chgData name="Clements, William" userId="cbdb0636-a496-422a-8d40-98c53d494d26" providerId="ADAL" clId="{9899FA3B-C861-BF49-BFF3-FECD4F1C747C}" dt="2023-02-10T19:41:25.387" v="60" actId="2696"/>
        <pc:sldMkLst>
          <pc:docMk/>
          <pc:sldMk cId="3931321006" sldId="257"/>
        </pc:sldMkLst>
      </pc:sldChg>
      <pc:sldChg chg="modSp add mod">
        <pc:chgData name="Clements, William" userId="cbdb0636-a496-422a-8d40-98c53d494d26" providerId="ADAL" clId="{9899FA3B-C861-BF49-BFF3-FECD4F1C747C}" dt="2023-02-10T21:34:37.430" v="2777"/>
        <pc:sldMkLst>
          <pc:docMk/>
          <pc:sldMk cId="3959044180" sldId="279"/>
        </pc:sldMkLst>
        <pc:spChg chg="mod">
          <ac:chgData name="Clements, William" userId="cbdb0636-a496-422a-8d40-98c53d494d26" providerId="ADAL" clId="{9899FA3B-C861-BF49-BFF3-FECD4F1C747C}" dt="2023-02-10T21:34:37.430" v="2777"/>
          <ac:spMkLst>
            <pc:docMk/>
            <pc:sldMk cId="3959044180" sldId="279"/>
            <ac:spMk id="2" creationId="{B316CCD9-A0C3-A6D7-A8B2-8F7A966137DD}"/>
          </ac:spMkLst>
        </pc:spChg>
        <pc:spChg chg="mod">
          <ac:chgData name="Clements, William" userId="cbdb0636-a496-422a-8d40-98c53d494d26" providerId="ADAL" clId="{9899FA3B-C861-BF49-BFF3-FECD4F1C747C}" dt="2023-02-10T21:34:37.430" v="2777"/>
          <ac:spMkLst>
            <pc:docMk/>
            <pc:sldMk cId="3959044180" sldId="279"/>
            <ac:spMk id="3" creationId="{E1F769C8-9FF7-E21B-4035-C1AC218BEA17}"/>
          </ac:spMkLst>
        </pc:spChg>
        <pc:spChg chg="mod">
          <ac:chgData name="Clements, William" userId="cbdb0636-a496-422a-8d40-98c53d494d26" providerId="ADAL" clId="{9899FA3B-C861-BF49-BFF3-FECD4F1C747C}" dt="2023-02-10T21:34:37.430" v="2777"/>
          <ac:spMkLst>
            <pc:docMk/>
            <pc:sldMk cId="3959044180" sldId="279"/>
            <ac:spMk id="4" creationId="{FBF9E08A-DE17-D80A-43F3-13E7C25688CC}"/>
          </ac:spMkLst>
        </pc:spChg>
      </pc:sldChg>
      <pc:sldChg chg="modSp add">
        <pc:chgData name="Clements, William" userId="cbdb0636-a496-422a-8d40-98c53d494d26" providerId="ADAL" clId="{9899FA3B-C861-BF49-BFF3-FECD4F1C747C}" dt="2023-02-10T21:34:37.430" v="2777"/>
        <pc:sldMkLst>
          <pc:docMk/>
          <pc:sldMk cId="1031516942" sldId="280"/>
        </pc:sldMkLst>
        <pc:spChg chg="mod">
          <ac:chgData name="Clements, William" userId="cbdb0636-a496-422a-8d40-98c53d494d26" providerId="ADAL" clId="{9899FA3B-C861-BF49-BFF3-FECD4F1C747C}" dt="2023-02-10T21:34:37.430" v="2777"/>
          <ac:spMkLst>
            <pc:docMk/>
            <pc:sldMk cId="1031516942" sldId="280"/>
            <ac:spMk id="2" creationId="{09DBB645-D304-81EA-AC3A-E1623492938A}"/>
          </ac:spMkLst>
        </pc:spChg>
        <pc:spChg chg="mod">
          <ac:chgData name="Clements, William" userId="cbdb0636-a496-422a-8d40-98c53d494d26" providerId="ADAL" clId="{9899FA3B-C861-BF49-BFF3-FECD4F1C747C}" dt="2023-02-10T21:34:37.430" v="2777"/>
          <ac:spMkLst>
            <pc:docMk/>
            <pc:sldMk cId="1031516942" sldId="280"/>
            <ac:spMk id="3" creationId="{83428C67-05F8-2FCB-8B24-92A68C51C715}"/>
          </ac:spMkLst>
        </pc:spChg>
        <pc:spChg chg="mod">
          <ac:chgData name="Clements, William" userId="cbdb0636-a496-422a-8d40-98c53d494d26" providerId="ADAL" clId="{9899FA3B-C861-BF49-BFF3-FECD4F1C747C}" dt="2023-02-10T21:34:37.430" v="2777"/>
          <ac:spMkLst>
            <pc:docMk/>
            <pc:sldMk cId="1031516942" sldId="280"/>
            <ac:spMk id="4" creationId="{04237EC1-E65C-F6B5-675C-5DB097BFC0F8}"/>
          </ac:spMkLst>
        </pc:spChg>
      </pc:sldChg>
      <pc:sldChg chg="modSp add mod">
        <pc:chgData name="Clements, William" userId="cbdb0636-a496-422a-8d40-98c53d494d26" providerId="ADAL" clId="{9899FA3B-C861-BF49-BFF3-FECD4F1C747C}" dt="2023-02-10T21:34:37.430" v="2777"/>
        <pc:sldMkLst>
          <pc:docMk/>
          <pc:sldMk cId="1638488113" sldId="281"/>
        </pc:sldMkLst>
        <pc:spChg chg="mod">
          <ac:chgData name="Clements, William" userId="cbdb0636-a496-422a-8d40-98c53d494d26" providerId="ADAL" clId="{9899FA3B-C861-BF49-BFF3-FECD4F1C747C}" dt="2023-02-10T21:34:37.430" v="2777"/>
          <ac:spMkLst>
            <pc:docMk/>
            <pc:sldMk cId="1638488113" sldId="281"/>
            <ac:spMk id="2" creationId="{1064C367-F106-088B-D778-14CA2BBEAD53}"/>
          </ac:spMkLst>
        </pc:spChg>
        <pc:spChg chg="mod">
          <ac:chgData name="Clements, William" userId="cbdb0636-a496-422a-8d40-98c53d494d26" providerId="ADAL" clId="{9899FA3B-C861-BF49-BFF3-FECD4F1C747C}" dt="2023-02-10T21:34:37.430" v="2777"/>
          <ac:spMkLst>
            <pc:docMk/>
            <pc:sldMk cId="1638488113" sldId="281"/>
            <ac:spMk id="3" creationId="{91772C96-11C0-5DA0-C7A2-EC4657CE3AE4}"/>
          </ac:spMkLst>
        </pc:spChg>
        <pc:spChg chg="mod">
          <ac:chgData name="Clements, William" userId="cbdb0636-a496-422a-8d40-98c53d494d26" providerId="ADAL" clId="{9899FA3B-C861-BF49-BFF3-FECD4F1C747C}" dt="2023-02-10T21:34:37.430" v="2777"/>
          <ac:spMkLst>
            <pc:docMk/>
            <pc:sldMk cId="1638488113" sldId="281"/>
            <ac:spMk id="4" creationId="{91D05999-2730-AB9C-F624-28162C68C694}"/>
          </ac:spMkLst>
        </pc:spChg>
      </pc:sldChg>
      <pc:sldChg chg="modSp new mod">
        <pc:chgData name="Clements, William" userId="cbdb0636-a496-422a-8d40-98c53d494d26" providerId="ADAL" clId="{9899FA3B-C861-BF49-BFF3-FECD4F1C747C}" dt="2023-02-10T21:34:37.430" v="2777"/>
        <pc:sldMkLst>
          <pc:docMk/>
          <pc:sldMk cId="4032817981" sldId="282"/>
        </pc:sldMkLst>
        <pc:spChg chg="mod">
          <ac:chgData name="Clements, William" userId="cbdb0636-a496-422a-8d40-98c53d494d26" providerId="ADAL" clId="{9899FA3B-C861-BF49-BFF3-FECD4F1C747C}" dt="2023-02-10T21:34:37.430" v="2777"/>
          <ac:spMkLst>
            <pc:docMk/>
            <pc:sldMk cId="4032817981" sldId="282"/>
            <ac:spMk id="2" creationId="{3ED1BE0B-9213-6E72-5681-EA0A5EA67FE7}"/>
          </ac:spMkLst>
        </pc:spChg>
        <pc:spChg chg="mod">
          <ac:chgData name="Clements, William" userId="cbdb0636-a496-422a-8d40-98c53d494d26" providerId="ADAL" clId="{9899FA3B-C861-BF49-BFF3-FECD4F1C747C}" dt="2023-02-10T21:34:37.430" v="2777"/>
          <ac:spMkLst>
            <pc:docMk/>
            <pc:sldMk cId="4032817981" sldId="282"/>
            <ac:spMk id="3" creationId="{26A07731-86CD-D2E2-393E-DB2FAC5BC127}"/>
          </ac:spMkLst>
        </pc:spChg>
        <pc:spChg chg="mod">
          <ac:chgData name="Clements, William" userId="cbdb0636-a496-422a-8d40-98c53d494d26" providerId="ADAL" clId="{9899FA3B-C861-BF49-BFF3-FECD4F1C747C}" dt="2023-02-10T21:34:37.430" v="2777"/>
          <ac:spMkLst>
            <pc:docMk/>
            <pc:sldMk cId="4032817981" sldId="282"/>
            <ac:spMk id="4" creationId="{03944B82-16A3-90FC-4354-E06310DA9BF4}"/>
          </ac:spMkLst>
        </pc:spChg>
      </pc:sldChg>
      <pc:sldChg chg="modSp new mod">
        <pc:chgData name="Clements, William" userId="cbdb0636-a496-422a-8d40-98c53d494d26" providerId="ADAL" clId="{9899FA3B-C861-BF49-BFF3-FECD4F1C747C}" dt="2023-02-10T21:34:37.430" v="2777"/>
        <pc:sldMkLst>
          <pc:docMk/>
          <pc:sldMk cId="3468518717" sldId="283"/>
        </pc:sldMkLst>
        <pc:spChg chg="mod">
          <ac:chgData name="Clements, William" userId="cbdb0636-a496-422a-8d40-98c53d494d26" providerId="ADAL" clId="{9899FA3B-C861-BF49-BFF3-FECD4F1C747C}" dt="2023-02-10T21:34:37.430" v="2777"/>
          <ac:spMkLst>
            <pc:docMk/>
            <pc:sldMk cId="3468518717" sldId="283"/>
            <ac:spMk id="2" creationId="{EEFC90D3-B745-D0BA-0E32-A4C9A966D051}"/>
          </ac:spMkLst>
        </pc:spChg>
        <pc:spChg chg="mod">
          <ac:chgData name="Clements, William" userId="cbdb0636-a496-422a-8d40-98c53d494d26" providerId="ADAL" clId="{9899FA3B-C861-BF49-BFF3-FECD4F1C747C}" dt="2023-02-10T21:34:37.430" v="2777"/>
          <ac:spMkLst>
            <pc:docMk/>
            <pc:sldMk cId="3468518717" sldId="283"/>
            <ac:spMk id="3" creationId="{8EF1DAEE-449F-D6D8-F547-72B4DA630888}"/>
          </ac:spMkLst>
        </pc:spChg>
        <pc:spChg chg="mod">
          <ac:chgData name="Clements, William" userId="cbdb0636-a496-422a-8d40-98c53d494d26" providerId="ADAL" clId="{9899FA3B-C861-BF49-BFF3-FECD4F1C747C}" dt="2023-02-10T21:34:37.430" v="2777"/>
          <ac:spMkLst>
            <pc:docMk/>
            <pc:sldMk cId="3468518717" sldId="283"/>
            <ac:spMk id="4" creationId="{DEF82BBC-A99C-1B0D-038B-FACBE4C6CBB4}"/>
          </ac:spMkLst>
        </pc:spChg>
      </pc:sldChg>
      <pc:sldChg chg="addSp modSp new mod">
        <pc:chgData name="Clements, William" userId="cbdb0636-a496-422a-8d40-98c53d494d26" providerId="ADAL" clId="{9899FA3B-C861-BF49-BFF3-FECD4F1C747C}" dt="2023-02-10T21:34:37.430" v="2777"/>
        <pc:sldMkLst>
          <pc:docMk/>
          <pc:sldMk cId="2381879521" sldId="284"/>
        </pc:sldMkLst>
        <pc:spChg chg="mod">
          <ac:chgData name="Clements, William" userId="cbdb0636-a496-422a-8d40-98c53d494d26" providerId="ADAL" clId="{9899FA3B-C861-BF49-BFF3-FECD4F1C747C}" dt="2023-02-10T21:34:37.430" v="2777"/>
          <ac:spMkLst>
            <pc:docMk/>
            <pc:sldMk cId="2381879521" sldId="284"/>
            <ac:spMk id="2" creationId="{CF35BFF9-1676-E052-F740-2106038C8FAB}"/>
          </ac:spMkLst>
        </pc:spChg>
        <pc:spChg chg="mod">
          <ac:chgData name="Clements, William" userId="cbdb0636-a496-422a-8d40-98c53d494d26" providerId="ADAL" clId="{9899FA3B-C861-BF49-BFF3-FECD4F1C747C}" dt="2023-02-10T19:50:09.243" v="249" actId="1076"/>
          <ac:spMkLst>
            <pc:docMk/>
            <pc:sldMk cId="2381879521" sldId="284"/>
            <ac:spMk id="3" creationId="{BF192CB7-D997-2062-C663-14B8BE8D8628}"/>
          </ac:spMkLst>
        </pc:spChg>
        <pc:spChg chg="mod">
          <ac:chgData name="Clements, William" userId="cbdb0636-a496-422a-8d40-98c53d494d26" providerId="ADAL" clId="{9899FA3B-C861-BF49-BFF3-FECD4F1C747C}" dt="2023-02-10T21:34:37.430" v="2777"/>
          <ac:spMkLst>
            <pc:docMk/>
            <pc:sldMk cId="2381879521" sldId="284"/>
            <ac:spMk id="4" creationId="{CA7A7027-0D46-BB82-5395-77DBF62BCED8}"/>
          </ac:spMkLst>
        </pc:spChg>
        <pc:picChg chg="add mod">
          <ac:chgData name="Clements, William" userId="cbdb0636-a496-422a-8d40-98c53d494d26" providerId="ADAL" clId="{9899FA3B-C861-BF49-BFF3-FECD4F1C747C}" dt="2023-02-10T19:48:31.320" v="180" actId="1076"/>
          <ac:picMkLst>
            <pc:docMk/>
            <pc:sldMk cId="2381879521" sldId="284"/>
            <ac:picMk id="5" creationId="{FBD5741A-16EF-9190-350B-DD42006428F3}"/>
          </ac:picMkLst>
        </pc:picChg>
        <pc:picChg chg="add mod">
          <ac:chgData name="Clements, William" userId="cbdb0636-a496-422a-8d40-98c53d494d26" providerId="ADAL" clId="{9899FA3B-C861-BF49-BFF3-FECD4F1C747C}" dt="2023-02-10T19:48:34.084" v="181" actId="1076"/>
          <ac:picMkLst>
            <pc:docMk/>
            <pc:sldMk cId="2381879521" sldId="284"/>
            <ac:picMk id="6" creationId="{6DEFAA6F-CD11-8BBA-10F2-74D60B2812CB}"/>
          </ac:picMkLst>
        </pc:picChg>
        <pc:picChg chg="add mod">
          <ac:chgData name="Clements, William" userId="cbdb0636-a496-422a-8d40-98c53d494d26" providerId="ADAL" clId="{9899FA3B-C861-BF49-BFF3-FECD4F1C747C}" dt="2023-02-10T19:48:48.254" v="194" actId="1076"/>
          <ac:picMkLst>
            <pc:docMk/>
            <pc:sldMk cId="2381879521" sldId="284"/>
            <ac:picMk id="2050" creationId="{C83E735A-5947-4DAA-F9EE-10A0376054C3}"/>
          </ac:picMkLst>
        </pc:picChg>
      </pc:sldChg>
      <pc:sldChg chg="addSp modSp new mod">
        <pc:chgData name="Clements, William" userId="cbdb0636-a496-422a-8d40-98c53d494d26" providerId="ADAL" clId="{9899FA3B-C861-BF49-BFF3-FECD4F1C747C}" dt="2023-02-10T21:34:37.430" v="2777"/>
        <pc:sldMkLst>
          <pc:docMk/>
          <pc:sldMk cId="1204528373" sldId="285"/>
        </pc:sldMkLst>
        <pc:spChg chg="mod">
          <ac:chgData name="Clements, William" userId="cbdb0636-a496-422a-8d40-98c53d494d26" providerId="ADAL" clId="{9899FA3B-C861-BF49-BFF3-FECD4F1C747C}" dt="2023-02-10T21:34:37.430" v="2777"/>
          <ac:spMkLst>
            <pc:docMk/>
            <pc:sldMk cId="1204528373" sldId="285"/>
            <ac:spMk id="2" creationId="{951C2BC0-A2E2-E0DB-2076-6D0AD9A32600}"/>
          </ac:spMkLst>
        </pc:spChg>
        <pc:spChg chg="mod">
          <ac:chgData name="Clements, William" userId="cbdb0636-a496-422a-8d40-98c53d494d26" providerId="ADAL" clId="{9899FA3B-C861-BF49-BFF3-FECD4F1C747C}" dt="2023-02-10T21:34:37.430" v="2777"/>
          <ac:spMkLst>
            <pc:docMk/>
            <pc:sldMk cId="1204528373" sldId="285"/>
            <ac:spMk id="3" creationId="{34F454DD-BD68-B05E-C607-502756B489D8}"/>
          </ac:spMkLst>
        </pc:spChg>
        <pc:spChg chg="mod">
          <ac:chgData name="Clements, William" userId="cbdb0636-a496-422a-8d40-98c53d494d26" providerId="ADAL" clId="{9899FA3B-C861-BF49-BFF3-FECD4F1C747C}" dt="2023-02-10T21:34:37.430" v="2777"/>
          <ac:spMkLst>
            <pc:docMk/>
            <pc:sldMk cId="1204528373" sldId="285"/>
            <ac:spMk id="4" creationId="{E5A7C202-494C-1685-984A-66E7B8D19EAC}"/>
          </ac:spMkLst>
        </pc:spChg>
        <pc:picChg chg="add mod">
          <ac:chgData name="Clements, William" userId="cbdb0636-a496-422a-8d40-98c53d494d26" providerId="ADAL" clId="{9899FA3B-C861-BF49-BFF3-FECD4F1C747C}" dt="2023-02-10T19:47:53.895" v="154" actId="1076"/>
          <ac:picMkLst>
            <pc:docMk/>
            <pc:sldMk cId="1204528373" sldId="285"/>
            <ac:picMk id="1026" creationId="{B2ECC981-4B0C-D110-C32D-DA049FB817E0}"/>
          </ac:picMkLst>
        </pc:picChg>
      </pc:sldChg>
      <pc:sldChg chg="addSp modSp add mod">
        <pc:chgData name="Clements, William" userId="cbdb0636-a496-422a-8d40-98c53d494d26" providerId="ADAL" clId="{9899FA3B-C861-BF49-BFF3-FECD4F1C747C}" dt="2023-02-10T21:34:37.430" v="2777"/>
        <pc:sldMkLst>
          <pc:docMk/>
          <pc:sldMk cId="2953591674" sldId="286"/>
        </pc:sldMkLst>
        <pc:spChg chg="mod">
          <ac:chgData name="Clements, William" userId="cbdb0636-a496-422a-8d40-98c53d494d26" providerId="ADAL" clId="{9899FA3B-C861-BF49-BFF3-FECD4F1C747C}" dt="2023-02-10T21:34:37.430" v="2777"/>
          <ac:spMkLst>
            <pc:docMk/>
            <pc:sldMk cId="2953591674" sldId="286"/>
            <ac:spMk id="2" creationId="{CF35BFF9-1676-E052-F740-2106038C8FAB}"/>
          </ac:spMkLst>
        </pc:spChg>
        <pc:spChg chg="mod">
          <ac:chgData name="Clements, William" userId="cbdb0636-a496-422a-8d40-98c53d494d26" providerId="ADAL" clId="{9899FA3B-C861-BF49-BFF3-FECD4F1C747C}" dt="2023-02-10T21:34:37.430" v="2777"/>
          <ac:spMkLst>
            <pc:docMk/>
            <pc:sldMk cId="2953591674" sldId="286"/>
            <ac:spMk id="4" creationId="{CA7A7027-0D46-BB82-5395-77DBF62BCED8}"/>
          </ac:spMkLst>
        </pc:spChg>
        <pc:spChg chg="add mod">
          <ac:chgData name="Clements, William" userId="cbdb0636-a496-422a-8d40-98c53d494d26" providerId="ADAL" clId="{9899FA3B-C861-BF49-BFF3-FECD4F1C747C}" dt="2023-02-10T19:50:48.871" v="272" actId="14100"/>
          <ac:spMkLst>
            <pc:docMk/>
            <pc:sldMk cId="2953591674" sldId="286"/>
            <ac:spMk id="7" creationId="{C802A5A6-FB54-7BA6-6B6F-66FFDA330C19}"/>
          </ac:spMkLst>
        </pc:spChg>
        <pc:spChg chg="add mod">
          <ac:chgData name="Clements, William" userId="cbdb0636-a496-422a-8d40-98c53d494d26" providerId="ADAL" clId="{9899FA3B-C861-BF49-BFF3-FECD4F1C747C}" dt="2023-02-10T19:50:57.983" v="279" actId="20577"/>
          <ac:spMkLst>
            <pc:docMk/>
            <pc:sldMk cId="2953591674" sldId="286"/>
            <ac:spMk id="8" creationId="{59FFD3B5-B562-BD7C-F279-7D339152DFCA}"/>
          </ac:spMkLst>
        </pc:spChg>
      </pc:sldChg>
      <pc:sldChg chg="addSp delSp modSp new mod">
        <pc:chgData name="Clements, William" userId="cbdb0636-a496-422a-8d40-98c53d494d26" providerId="ADAL" clId="{9899FA3B-C861-BF49-BFF3-FECD4F1C747C}" dt="2023-02-10T21:34:37.430" v="2777"/>
        <pc:sldMkLst>
          <pc:docMk/>
          <pc:sldMk cId="653902955" sldId="287"/>
        </pc:sldMkLst>
        <pc:spChg chg="mod">
          <ac:chgData name="Clements, William" userId="cbdb0636-a496-422a-8d40-98c53d494d26" providerId="ADAL" clId="{9899FA3B-C861-BF49-BFF3-FECD4F1C747C}" dt="2023-02-10T21:34:37.430" v="2777"/>
          <ac:spMkLst>
            <pc:docMk/>
            <pc:sldMk cId="653902955" sldId="287"/>
            <ac:spMk id="2" creationId="{2174BE87-6289-30A2-ECC0-50AB7F8189DC}"/>
          </ac:spMkLst>
        </pc:spChg>
        <pc:spChg chg="mod">
          <ac:chgData name="Clements, William" userId="cbdb0636-a496-422a-8d40-98c53d494d26" providerId="ADAL" clId="{9899FA3B-C861-BF49-BFF3-FECD4F1C747C}" dt="2023-02-10T21:34:37.430" v="2777"/>
          <ac:spMkLst>
            <pc:docMk/>
            <pc:sldMk cId="653902955" sldId="287"/>
            <ac:spMk id="3" creationId="{8CB8EA04-05BC-2041-F5CD-01CC5A3854CE}"/>
          </ac:spMkLst>
        </pc:spChg>
        <pc:spChg chg="mod">
          <ac:chgData name="Clements, William" userId="cbdb0636-a496-422a-8d40-98c53d494d26" providerId="ADAL" clId="{9899FA3B-C861-BF49-BFF3-FECD4F1C747C}" dt="2023-02-10T21:34:37.430" v="2777"/>
          <ac:spMkLst>
            <pc:docMk/>
            <pc:sldMk cId="653902955" sldId="287"/>
            <ac:spMk id="4" creationId="{9121438F-4A33-749E-609F-3F7C33263578}"/>
          </ac:spMkLst>
        </pc:spChg>
        <pc:spChg chg="add del mod">
          <ac:chgData name="Clements, William" userId="cbdb0636-a496-422a-8d40-98c53d494d26" providerId="ADAL" clId="{9899FA3B-C861-BF49-BFF3-FECD4F1C747C}" dt="2023-02-10T19:52:04.256" v="289"/>
          <ac:spMkLst>
            <pc:docMk/>
            <pc:sldMk cId="653902955" sldId="287"/>
            <ac:spMk id="5" creationId="{AFF912E7-AF26-80BE-D255-ADEEFB005C1E}"/>
          </ac:spMkLst>
        </pc:spChg>
        <pc:spChg chg="add del mod">
          <ac:chgData name="Clements, William" userId="cbdb0636-a496-422a-8d40-98c53d494d26" providerId="ADAL" clId="{9899FA3B-C861-BF49-BFF3-FECD4F1C747C}" dt="2023-02-10T19:52:40.296" v="321"/>
          <ac:spMkLst>
            <pc:docMk/>
            <pc:sldMk cId="653902955" sldId="287"/>
            <ac:spMk id="7" creationId="{56FBFAF2-BAD3-595A-2B31-07B009EA192D}"/>
          </ac:spMkLst>
        </pc:spChg>
        <pc:picChg chg="add mod">
          <ac:chgData name="Clements, William" userId="cbdb0636-a496-422a-8d40-98c53d494d26" providerId="ADAL" clId="{9899FA3B-C861-BF49-BFF3-FECD4F1C747C}" dt="2023-02-10T19:51:52.319" v="286" actId="1076"/>
          <ac:picMkLst>
            <pc:docMk/>
            <pc:sldMk cId="653902955" sldId="287"/>
            <ac:picMk id="6" creationId="{A9976B1C-F721-D3CD-A61B-3FA78AD51298}"/>
          </ac:picMkLst>
        </pc:picChg>
        <pc:picChg chg="add mod">
          <ac:chgData name="Clements, William" userId="cbdb0636-a496-422a-8d40-98c53d494d26" providerId="ADAL" clId="{9899FA3B-C861-BF49-BFF3-FECD4F1C747C}" dt="2023-02-10T19:52:08.342" v="291" actId="1076"/>
          <ac:picMkLst>
            <pc:docMk/>
            <pc:sldMk cId="653902955" sldId="287"/>
            <ac:picMk id="8" creationId="{54F01EA7-F304-F981-39B7-C37A746385D3}"/>
          </ac:picMkLst>
        </pc:picChg>
        <pc:picChg chg="add mod">
          <ac:chgData name="Clements, William" userId="cbdb0636-a496-422a-8d40-98c53d494d26" providerId="ADAL" clId="{9899FA3B-C861-BF49-BFF3-FECD4F1C747C}" dt="2023-02-10T19:53:00.142" v="324" actId="1076"/>
          <ac:picMkLst>
            <pc:docMk/>
            <pc:sldMk cId="653902955" sldId="287"/>
            <ac:picMk id="9" creationId="{A60503A9-07A1-5F8D-2989-683A455912A4}"/>
          </ac:picMkLst>
        </pc:picChg>
      </pc:sldChg>
      <pc:sldChg chg="addSp delSp modSp add del mod">
        <pc:chgData name="Clements, William" userId="cbdb0636-a496-422a-8d40-98c53d494d26" providerId="ADAL" clId="{9899FA3B-C861-BF49-BFF3-FECD4F1C747C}" dt="2023-02-10T21:34:37.430" v="2777"/>
        <pc:sldMkLst>
          <pc:docMk/>
          <pc:sldMk cId="343448731" sldId="288"/>
        </pc:sldMkLst>
        <pc:spChg chg="mod">
          <ac:chgData name="Clements, William" userId="cbdb0636-a496-422a-8d40-98c53d494d26" providerId="ADAL" clId="{9899FA3B-C861-BF49-BFF3-FECD4F1C747C}" dt="2023-02-10T21:34:37.430" v="2777"/>
          <ac:spMkLst>
            <pc:docMk/>
            <pc:sldMk cId="343448731" sldId="288"/>
            <ac:spMk id="2" creationId="{2174BE87-6289-30A2-ECC0-50AB7F8189DC}"/>
          </ac:spMkLst>
        </pc:spChg>
        <pc:spChg chg="mod">
          <ac:chgData name="Clements, William" userId="cbdb0636-a496-422a-8d40-98c53d494d26" providerId="ADAL" clId="{9899FA3B-C861-BF49-BFF3-FECD4F1C747C}" dt="2023-02-10T21:34:37.430" v="2777"/>
          <ac:spMkLst>
            <pc:docMk/>
            <pc:sldMk cId="343448731" sldId="288"/>
            <ac:spMk id="3" creationId="{8CB8EA04-05BC-2041-F5CD-01CC5A3854CE}"/>
          </ac:spMkLst>
        </pc:spChg>
        <pc:spChg chg="mod">
          <ac:chgData name="Clements, William" userId="cbdb0636-a496-422a-8d40-98c53d494d26" providerId="ADAL" clId="{9899FA3B-C861-BF49-BFF3-FECD4F1C747C}" dt="2023-02-10T21:34:37.430" v="2777"/>
          <ac:spMkLst>
            <pc:docMk/>
            <pc:sldMk cId="343448731" sldId="288"/>
            <ac:spMk id="4" creationId="{9121438F-4A33-749E-609F-3F7C33263578}"/>
          </ac:spMkLst>
        </pc:spChg>
        <pc:cxnChg chg="add del">
          <ac:chgData name="Clements, William" userId="cbdb0636-a496-422a-8d40-98c53d494d26" providerId="ADAL" clId="{9899FA3B-C861-BF49-BFF3-FECD4F1C747C}" dt="2023-02-10T19:53:22.509" v="327" actId="11529"/>
          <ac:cxnSpMkLst>
            <pc:docMk/>
            <pc:sldMk cId="343448731" sldId="288"/>
            <ac:cxnSpMk id="7" creationId="{826D7215-8D46-0215-084A-B08A307C5913}"/>
          </ac:cxnSpMkLst>
        </pc:cxnChg>
        <pc:cxnChg chg="add mod">
          <ac:chgData name="Clements, William" userId="cbdb0636-a496-422a-8d40-98c53d494d26" providerId="ADAL" clId="{9899FA3B-C861-BF49-BFF3-FECD4F1C747C}" dt="2023-02-10T19:53:46.220" v="331" actId="692"/>
          <ac:cxnSpMkLst>
            <pc:docMk/>
            <pc:sldMk cId="343448731" sldId="288"/>
            <ac:cxnSpMk id="11" creationId="{01E48C94-A397-204D-10A2-A013F55BC8F9}"/>
          </ac:cxnSpMkLst>
        </pc:cxnChg>
      </pc:sldChg>
      <pc:sldChg chg="addSp modSp add mod">
        <pc:chgData name="Clements, William" userId="cbdb0636-a496-422a-8d40-98c53d494d26" providerId="ADAL" clId="{9899FA3B-C861-BF49-BFF3-FECD4F1C747C}" dt="2023-02-10T21:34:37.430" v="2777"/>
        <pc:sldMkLst>
          <pc:docMk/>
          <pc:sldMk cId="1682861185" sldId="289"/>
        </pc:sldMkLst>
        <pc:spChg chg="mod">
          <ac:chgData name="Clements, William" userId="cbdb0636-a496-422a-8d40-98c53d494d26" providerId="ADAL" clId="{9899FA3B-C861-BF49-BFF3-FECD4F1C747C}" dt="2023-02-10T21:34:37.430" v="2777"/>
          <ac:spMkLst>
            <pc:docMk/>
            <pc:sldMk cId="1682861185" sldId="289"/>
            <ac:spMk id="2" creationId="{2174BE87-6289-30A2-ECC0-50AB7F8189DC}"/>
          </ac:spMkLst>
        </pc:spChg>
        <pc:spChg chg="mod">
          <ac:chgData name="Clements, William" userId="cbdb0636-a496-422a-8d40-98c53d494d26" providerId="ADAL" clId="{9899FA3B-C861-BF49-BFF3-FECD4F1C747C}" dt="2023-02-10T21:34:37.430" v="2777"/>
          <ac:spMkLst>
            <pc:docMk/>
            <pc:sldMk cId="1682861185" sldId="289"/>
            <ac:spMk id="3" creationId="{8CB8EA04-05BC-2041-F5CD-01CC5A3854CE}"/>
          </ac:spMkLst>
        </pc:spChg>
        <pc:spChg chg="mod">
          <ac:chgData name="Clements, William" userId="cbdb0636-a496-422a-8d40-98c53d494d26" providerId="ADAL" clId="{9899FA3B-C861-BF49-BFF3-FECD4F1C747C}" dt="2023-02-10T21:34:37.430" v="2777"/>
          <ac:spMkLst>
            <pc:docMk/>
            <pc:sldMk cId="1682861185" sldId="289"/>
            <ac:spMk id="4" creationId="{9121438F-4A33-749E-609F-3F7C33263578}"/>
          </ac:spMkLst>
        </pc:spChg>
        <pc:spChg chg="add">
          <ac:chgData name="Clements, William" userId="cbdb0636-a496-422a-8d40-98c53d494d26" providerId="ADAL" clId="{9899FA3B-C861-BF49-BFF3-FECD4F1C747C}" dt="2023-02-10T19:54:30.897" v="338" actId="11529"/>
          <ac:spMkLst>
            <pc:docMk/>
            <pc:sldMk cId="1682861185" sldId="289"/>
            <ac:spMk id="13" creationId="{7F2DA9FD-940A-A284-84D2-1D753DD93626}"/>
          </ac:spMkLst>
        </pc:spChg>
        <pc:cxnChg chg="add mod">
          <ac:chgData name="Clements, William" userId="cbdb0636-a496-422a-8d40-98c53d494d26" providerId="ADAL" clId="{9899FA3B-C861-BF49-BFF3-FECD4F1C747C}" dt="2023-02-10T19:54:11.986" v="337" actId="14100"/>
          <ac:cxnSpMkLst>
            <pc:docMk/>
            <pc:sldMk cId="1682861185" sldId="289"/>
            <ac:cxnSpMk id="5" creationId="{DD2A7E12-5430-BADC-4499-9864A7261243}"/>
          </ac:cxnSpMkLst>
        </pc:cxnChg>
      </pc:sldChg>
      <pc:sldChg chg="delSp modSp add mod">
        <pc:chgData name="Clements, William" userId="cbdb0636-a496-422a-8d40-98c53d494d26" providerId="ADAL" clId="{9899FA3B-C861-BF49-BFF3-FECD4F1C747C}" dt="2023-02-10T21:34:37.430" v="2777"/>
        <pc:sldMkLst>
          <pc:docMk/>
          <pc:sldMk cId="654927429" sldId="290"/>
        </pc:sldMkLst>
        <pc:spChg chg="mod">
          <ac:chgData name="Clements, William" userId="cbdb0636-a496-422a-8d40-98c53d494d26" providerId="ADAL" clId="{9899FA3B-C861-BF49-BFF3-FECD4F1C747C}" dt="2023-02-10T21:34:37.430" v="2777"/>
          <ac:spMkLst>
            <pc:docMk/>
            <pc:sldMk cId="654927429" sldId="290"/>
            <ac:spMk id="2" creationId="{2174BE87-6289-30A2-ECC0-50AB7F8189DC}"/>
          </ac:spMkLst>
        </pc:spChg>
        <pc:spChg chg="mod">
          <ac:chgData name="Clements, William" userId="cbdb0636-a496-422a-8d40-98c53d494d26" providerId="ADAL" clId="{9899FA3B-C861-BF49-BFF3-FECD4F1C747C}" dt="2023-02-10T21:34:37.430" v="2777"/>
          <ac:spMkLst>
            <pc:docMk/>
            <pc:sldMk cId="654927429" sldId="290"/>
            <ac:spMk id="3" creationId="{8CB8EA04-05BC-2041-F5CD-01CC5A3854CE}"/>
          </ac:spMkLst>
        </pc:spChg>
        <pc:spChg chg="mod">
          <ac:chgData name="Clements, William" userId="cbdb0636-a496-422a-8d40-98c53d494d26" providerId="ADAL" clId="{9899FA3B-C861-BF49-BFF3-FECD4F1C747C}" dt="2023-02-10T21:34:37.430" v="2777"/>
          <ac:spMkLst>
            <pc:docMk/>
            <pc:sldMk cId="654927429" sldId="290"/>
            <ac:spMk id="4" creationId="{9121438F-4A33-749E-609F-3F7C33263578}"/>
          </ac:spMkLst>
        </pc:spChg>
        <pc:spChg chg="del mod">
          <ac:chgData name="Clements, William" userId="cbdb0636-a496-422a-8d40-98c53d494d26" providerId="ADAL" clId="{9899FA3B-C861-BF49-BFF3-FECD4F1C747C}" dt="2023-02-10T19:55:06.972" v="346" actId="478"/>
          <ac:spMkLst>
            <pc:docMk/>
            <pc:sldMk cId="654927429" sldId="290"/>
            <ac:spMk id="13" creationId="{7F2DA9FD-940A-A284-84D2-1D753DD93626}"/>
          </ac:spMkLst>
        </pc:spChg>
        <pc:cxnChg chg="mod">
          <ac:chgData name="Clements, William" userId="cbdb0636-a496-422a-8d40-98c53d494d26" providerId="ADAL" clId="{9899FA3B-C861-BF49-BFF3-FECD4F1C747C}" dt="2023-02-10T19:55:01.585" v="344" actId="14100"/>
          <ac:cxnSpMkLst>
            <pc:docMk/>
            <pc:sldMk cId="654927429" sldId="290"/>
            <ac:cxnSpMk id="5" creationId="{DD2A7E12-5430-BADC-4499-9864A7261243}"/>
          </ac:cxnSpMkLst>
        </pc:cxnChg>
        <pc:cxnChg chg="mod">
          <ac:chgData name="Clements, William" userId="cbdb0636-a496-422a-8d40-98c53d494d26" providerId="ADAL" clId="{9899FA3B-C861-BF49-BFF3-FECD4F1C747C}" dt="2023-02-10T19:54:53.269" v="341" actId="14100"/>
          <ac:cxnSpMkLst>
            <pc:docMk/>
            <pc:sldMk cId="654927429" sldId="290"/>
            <ac:cxnSpMk id="11" creationId="{01E48C94-A397-204D-10A2-A013F55BC8F9}"/>
          </ac:cxnSpMkLst>
        </pc:cxnChg>
      </pc:sldChg>
      <pc:sldChg chg="delSp modSp add mod">
        <pc:chgData name="Clements, William" userId="cbdb0636-a496-422a-8d40-98c53d494d26" providerId="ADAL" clId="{9899FA3B-C861-BF49-BFF3-FECD4F1C747C}" dt="2023-02-10T21:34:37.430" v="2777"/>
        <pc:sldMkLst>
          <pc:docMk/>
          <pc:sldMk cId="232773850" sldId="291"/>
        </pc:sldMkLst>
        <pc:spChg chg="mod">
          <ac:chgData name="Clements, William" userId="cbdb0636-a496-422a-8d40-98c53d494d26" providerId="ADAL" clId="{9899FA3B-C861-BF49-BFF3-FECD4F1C747C}" dt="2023-02-10T21:34:37.430" v="2777"/>
          <ac:spMkLst>
            <pc:docMk/>
            <pc:sldMk cId="232773850" sldId="291"/>
            <ac:spMk id="2" creationId="{2174BE87-6289-30A2-ECC0-50AB7F8189DC}"/>
          </ac:spMkLst>
        </pc:spChg>
        <pc:spChg chg="mod">
          <ac:chgData name="Clements, William" userId="cbdb0636-a496-422a-8d40-98c53d494d26" providerId="ADAL" clId="{9899FA3B-C861-BF49-BFF3-FECD4F1C747C}" dt="2023-02-10T21:34:37.430" v="2777"/>
          <ac:spMkLst>
            <pc:docMk/>
            <pc:sldMk cId="232773850" sldId="291"/>
            <ac:spMk id="3" creationId="{8CB8EA04-05BC-2041-F5CD-01CC5A3854CE}"/>
          </ac:spMkLst>
        </pc:spChg>
        <pc:spChg chg="mod">
          <ac:chgData name="Clements, William" userId="cbdb0636-a496-422a-8d40-98c53d494d26" providerId="ADAL" clId="{9899FA3B-C861-BF49-BFF3-FECD4F1C747C}" dt="2023-02-10T21:34:37.430" v="2777"/>
          <ac:spMkLst>
            <pc:docMk/>
            <pc:sldMk cId="232773850" sldId="291"/>
            <ac:spMk id="4" creationId="{9121438F-4A33-749E-609F-3F7C33263578}"/>
          </ac:spMkLst>
        </pc:spChg>
        <pc:cxnChg chg="del">
          <ac:chgData name="Clements, William" userId="cbdb0636-a496-422a-8d40-98c53d494d26" providerId="ADAL" clId="{9899FA3B-C861-BF49-BFF3-FECD4F1C747C}" dt="2023-02-10T19:55:18.901" v="350" actId="478"/>
          <ac:cxnSpMkLst>
            <pc:docMk/>
            <pc:sldMk cId="232773850" sldId="291"/>
            <ac:cxnSpMk id="5" creationId="{DD2A7E12-5430-BADC-4499-9864A7261243}"/>
          </ac:cxnSpMkLst>
        </pc:cxnChg>
        <pc:cxnChg chg="mod">
          <ac:chgData name="Clements, William" userId="cbdb0636-a496-422a-8d40-98c53d494d26" providerId="ADAL" clId="{9899FA3B-C861-BF49-BFF3-FECD4F1C747C}" dt="2023-02-10T19:55:17.164" v="349" actId="14100"/>
          <ac:cxnSpMkLst>
            <pc:docMk/>
            <pc:sldMk cId="232773850" sldId="291"/>
            <ac:cxnSpMk id="11" creationId="{01E48C94-A397-204D-10A2-A013F55BC8F9}"/>
          </ac:cxnSpMkLst>
        </pc:cxnChg>
      </pc:sldChg>
      <pc:sldChg chg="addSp delSp modSp add mod">
        <pc:chgData name="Clements, William" userId="cbdb0636-a496-422a-8d40-98c53d494d26" providerId="ADAL" clId="{9899FA3B-C861-BF49-BFF3-FECD4F1C747C}" dt="2023-02-10T21:34:37.430" v="2777"/>
        <pc:sldMkLst>
          <pc:docMk/>
          <pc:sldMk cId="1078075523" sldId="292"/>
        </pc:sldMkLst>
        <pc:spChg chg="mod">
          <ac:chgData name="Clements, William" userId="cbdb0636-a496-422a-8d40-98c53d494d26" providerId="ADAL" clId="{9899FA3B-C861-BF49-BFF3-FECD4F1C747C}" dt="2023-02-10T21:34:37.430" v="2777"/>
          <ac:spMkLst>
            <pc:docMk/>
            <pc:sldMk cId="1078075523" sldId="292"/>
            <ac:spMk id="2" creationId="{2174BE87-6289-30A2-ECC0-50AB7F8189DC}"/>
          </ac:spMkLst>
        </pc:spChg>
        <pc:spChg chg="mod">
          <ac:chgData name="Clements, William" userId="cbdb0636-a496-422a-8d40-98c53d494d26" providerId="ADAL" clId="{9899FA3B-C861-BF49-BFF3-FECD4F1C747C}" dt="2023-02-10T21:34:37.430" v="2777"/>
          <ac:spMkLst>
            <pc:docMk/>
            <pc:sldMk cId="1078075523" sldId="292"/>
            <ac:spMk id="3" creationId="{8CB8EA04-05BC-2041-F5CD-01CC5A3854CE}"/>
          </ac:spMkLst>
        </pc:spChg>
        <pc:spChg chg="mod">
          <ac:chgData name="Clements, William" userId="cbdb0636-a496-422a-8d40-98c53d494d26" providerId="ADAL" clId="{9899FA3B-C861-BF49-BFF3-FECD4F1C747C}" dt="2023-02-10T21:34:37.430" v="2777"/>
          <ac:spMkLst>
            <pc:docMk/>
            <pc:sldMk cId="1078075523" sldId="292"/>
            <ac:spMk id="4" creationId="{9121438F-4A33-749E-609F-3F7C33263578}"/>
          </ac:spMkLst>
        </pc:spChg>
        <pc:spChg chg="add mod">
          <ac:chgData name="Clements, William" userId="cbdb0636-a496-422a-8d40-98c53d494d26" providerId="ADAL" clId="{9899FA3B-C861-BF49-BFF3-FECD4F1C747C}" dt="2023-02-10T19:55:47.417" v="355" actId="14100"/>
          <ac:spMkLst>
            <pc:docMk/>
            <pc:sldMk cId="1078075523" sldId="292"/>
            <ac:spMk id="7" creationId="{40807BE6-804E-AA61-724C-2C640A9BE544}"/>
          </ac:spMkLst>
        </pc:spChg>
        <pc:cxnChg chg="del mod">
          <ac:chgData name="Clements, William" userId="cbdb0636-a496-422a-8d40-98c53d494d26" providerId="ADAL" clId="{9899FA3B-C861-BF49-BFF3-FECD4F1C747C}" dt="2023-02-10T19:55:30.389" v="353" actId="478"/>
          <ac:cxnSpMkLst>
            <pc:docMk/>
            <pc:sldMk cId="1078075523" sldId="292"/>
            <ac:cxnSpMk id="11" creationId="{01E48C94-A397-204D-10A2-A013F55BC8F9}"/>
          </ac:cxnSpMkLst>
        </pc:cxnChg>
      </pc:sldChg>
      <pc:sldChg chg="addSp modSp new del mod">
        <pc:chgData name="Clements, William" userId="cbdb0636-a496-422a-8d40-98c53d494d26" providerId="ADAL" clId="{9899FA3B-C861-BF49-BFF3-FECD4F1C747C}" dt="2023-02-10T20:00:16.084" v="549" actId="2696"/>
        <pc:sldMkLst>
          <pc:docMk/>
          <pc:sldMk cId="2356516278" sldId="293"/>
        </pc:sldMkLst>
        <pc:spChg chg="mod">
          <ac:chgData name="Clements, William" userId="cbdb0636-a496-422a-8d40-98c53d494d26" providerId="ADAL" clId="{9899FA3B-C861-BF49-BFF3-FECD4F1C747C}" dt="2023-02-10T19:56:09.916" v="358" actId="20577"/>
          <ac:spMkLst>
            <pc:docMk/>
            <pc:sldMk cId="2356516278" sldId="293"/>
            <ac:spMk id="2" creationId="{D0DA5971-6ADF-2EC2-185F-B29AE9B7123E}"/>
          </ac:spMkLst>
        </pc:spChg>
        <pc:spChg chg="mod">
          <ac:chgData name="Clements, William" userId="cbdb0636-a496-422a-8d40-98c53d494d26" providerId="ADAL" clId="{9899FA3B-C861-BF49-BFF3-FECD4F1C747C}" dt="2023-02-10T20:00:10.935" v="548" actId="6549"/>
          <ac:spMkLst>
            <pc:docMk/>
            <pc:sldMk cId="2356516278" sldId="293"/>
            <ac:spMk id="3" creationId="{E61D5543-0863-9B83-8392-8F1FB07DE5BB}"/>
          </ac:spMkLst>
        </pc:spChg>
        <pc:spChg chg="add mod">
          <ac:chgData name="Clements, William" userId="cbdb0636-a496-422a-8d40-98c53d494d26" providerId="ADAL" clId="{9899FA3B-C861-BF49-BFF3-FECD4F1C747C}" dt="2023-02-10T19:57:17.498" v="365" actId="207"/>
          <ac:spMkLst>
            <pc:docMk/>
            <pc:sldMk cId="2356516278" sldId="293"/>
            <ac:spMk id="7" creationId="{6E2D3C56-978E-05B7-7AA2-22E96471A0E1}"/>
          </ac:spMkLst>
        </pc:spChg>
        <pc:spChg chg="add mod">
          <ac:chgData name="Clements, William" userId="cbdb0636-a496-422a-8d40-98c53d494d26" providerId="ADAL" clId="{9899FA3B-C861-BF49-BFF3-FECD4F1C747C}" dt="2023-02-10T19:59:45.778" v="546" actId="1076"/>
          <ac:spMkLst>
            <pc:docMk/>
            <pc:sldMk cId="2356516278" sldId="293"/>
            <ac:spMk id="8" creationId="{8D1B3DFD-7504-3051-F54B-54735C4E6034}"/>
          </ac:spMkLst>
        </pc:spChg>
        <pc:picChg chg="add mod">
          <ac:chgData name="Clements, William" userId="cbdb0636-a496-422a-8d40-98c53d494d26" providerId="ADAL" clId="{9899FA3B-C861-BF49-BFF3-FECD4F1C747C}" dt="2023-02-10T19:56:23.002" v="359"/>
          <ac:picMkLst>
            <pc:docMk/>
            <pc:sldMk cId="2356516278" sldId="293"/>
            <ac:picMk id="5" creationId="{6862CB83-C3A0-829A-9F28-C52B950D9928}"/>
          </ac:picMkLst>
        </pc:picChg>
        <pc:picChg chg="add mod">
          <ac:chgData name="Clements, William" userId="cbdb0636-a496-422a-8d40-98c53d494d26" providerId="ADAL" clId="{9899FA3B-C861-BF49-BFF3-FECD4F1C747C}" dt="2023-02-10T19:56:42.677" v="361" actId="1076"/>
          <ac:picMkLst>
            <pc:docMk/>
            <pc:sldMk cId="2356516278" sldId="293"/>
            <ac:picMk id="6" creationId="{9DB06B04-A0D2-D97F-661A-A0FADF4F2527}"/>
          </ac:picMkLst>
        </pc:picChg>
      </pc:sldChg>
      <pc:sldChg chg="addSp modSp add mod modAnim">
        <pc:chgData name="Clements, William" userId="cbdb0636-a496-422a-8d40-98c53d494d26" providerId="ADAL" clId="{9899FA3B-C861-BF49-BFF3-FECD4F1C747C}" dt="2023-02-10T21:34:37.430" v="2777"/>
        <pc:sldMkLst>
          <pc:docMk/>
          <pc:sldMk cId="3768068743" sldId="294"/>
        </pc:sldMkLst>
        <pc:spChg chg="mod">
          <ac:chgData name="Clements, William" userId="cbdb0636-a496-422a-8d40-98c53d494d26" providerId="ADAL" clId="{9899FA3B-C861-BF49-BFF3-FECD4F1C747C}" dt="2023-02-10T21:34:37.430" v="2777"/>
          <ac:spMkLst>
            <pc:docMk/>
            <pc:sldMk cId="3768068743" sldId="294"/>
            <ac:spMk id="2" creationId="{D0DA5971-6ADF-2EC2-185F-B29AE9B7123E}"/>
          </ac:spMkLst>
        </pc:spChg>
        <pc:spChg chg="mod">
          <ac:chgData name="Clements, William" userId="cbdb0636-a496-422a-8d40-98c53d494d26" providerId="ADAL" clId="{9899FA3B-C861-BF49-BFF3-FECD4F1C747C}" dt="2023-02-10T20:42:32.681" v="1607" actId="27636"/>
          <ac:spMkLst>
            <pc:docMk/>
            <pc:sldMk cId="3768068743" sldId="294"/>
            <ac:spMk id="3" creationId="{E61D5543-0863-9B83-8392-8F1FB07DE5BB}"/>
          </ac:spMkLst>
        </pc:spChg>
        <pc:spChg chg="mod">
          <ac:chgData name="Clements, William" userId="cbdb0636-a496-422a-8d40-98c53d494d26" providerId="ADAL" clId="{9899FA3B-C861-BF49-BFF3-FECD4F1C747C}" dt="2023-02-10T21:34:37.430" v="2777"/>
          <ac:spMkLst>
            <pc:docMk/>
            <pc:sldMk cId="3768068743" sldId="294"/>
            <ac:spMk id="4" creationId="{E73E9665-49C6-EC2D-3B1A-209EDC9B1A43}"/>
          </ac:spMkLst>
        </pc:spChg>
        <pc:spChg chg="mod">
          <ac:chgData name="Clements, William" userId="cbdb0636-a496-422a-8d40-98c53d494d26" providerId="ADAL" clId="{9899FA3B-C861-BF49-BFF3-FECD4F1C747C}" dt="2023-02-10T20:42:30.657" v="1604" actId="1076"/>
          <ac:spMkLst>
            <pc:docMk/>
            <pc:sldMk cId="3768068743" sldId="294"/>
            <ac:spMk id="8" creationId="{8D1B3DFD-7504-3051-F54B-54735C4E6034}"/>
          </ac:spMkLst>
        </pc:spChg>
        <pc:spChg chg="add mod">
          <ac:chgData name="Clements, William" userId="cbdb0636-a496-422a-8d40-98c53d494d26" providerId="ADAL" clId="{9899FA3B-C861-BF49-BFF3-FECD4F1C747C}" dt="2023-02-10T20:01:21.593" v="574" actId="14100"/>
          <ac:spMkLst>
            <pc:docMk/>
            <pc:sldMk cId="3768068743" sldId="294"/>
            <ac:spMk id="9" creationId="{DB152D04-7A2C-2E7E-A0B1-D1D4CDBFE8F5}"/>
          </ac:spMkLst>
        </pc:spChg>
        <pc:spChg chg="add mod">
          <ac:chgData name="Clements, William" userId="cbdb0636-a496-422a-8d40-98c53d494d26" providerId="ADAL" clId="{9899FA3B-C861-BF49-BFF3-FECD4F1C747C}" dt="2023-02-10T20:42:05.042" v="1561" actId="207"/>
          <ac:spMkLst>
            <pc:docMk/>
            <pc:sldMk cId="3768068743" sldId="294"/>
            <ac:spMk id="10" creationId="{3E0CB1EB-CBFB-7652-DF3F-2977534C1915}"/>
          </ac:spMkLst>
        </pc:spChg>
      </pc:sldChg>
      <pc:sldChg chg="modSp new mod">
        <pc:chgData name="Clements, William" userId="cbdb0636-a496-422a-8d40-98c53d494d26" providerId="ADAL" clId="{9899FA3B-C861-BF49-BFF3-FECD4F1C747C}" dt="2023-02-10T21:34:37.430" v="2777"/>
        <pc:sldMkLst>
          <pc:docMk/>
          <pc:sldMk cId="1248629796" sldId="295"/>
        </pc:sldMkLst>
        <pc:spChg chg="mod">
          <ac:chgData name="Clements, William" userId="cbdb0636-a496-422a-8d40-98c53d494d26" providerId="ADAL" clId="{9899FA3B-C861-BF49-BFF3-FECD4F1C747C}" dt="2023-02-10T21:34:37.430" v="2777"/>
          <ac:spMkLst>
            <pc:docMk/>
            <pc:sldMk cId="1248629796" sldId="295"/>
            <ac:spMk id="2" creationId="{A621D137-B437-D10E-B4CC-F7CE190AAA92}"/>
          </ac:spMkLst>
        </pc:spChg>
        <pc:spChg chg="mod">
          <ac:chgData name="Clements, William" userId="cbdb0636-a496-422a-8d40-98c53d494d26" providerId="ADAL" clId="{9899FA3B-C861-BF49-BFF3-FECD4F1C747C}" dt="2023-02-10T21:34:37.430" v="2777"/>
          <ac:spMkLst>
            <pc:docMk/>
            <pc:sldMk cId="1248629796" sldId="295"/>
            <ac:spMk id="3" creationId="{1D181F1D-332E-7CB0-274B-BF047938C639}"/>
          </ac:spMkLst>
        </pc:spChg>
        <pc:spChg chg="mod">
          <ac:chgData name="Clements, William" userId="cbdb0636-a496-422a-8d40-98c53d494d26" providerId="ADAL" clId="{9899FA3B-C861-BF49-BFF3-FECD4F1C747C}" dt="2023-02-10T21:34:37.430" v="2777"/>
          <ac:spMkLst>
            <pc:docMk/>
            <pc:sldMk cId="1248629796" sldId="295"/>
            <ac:spMk id="4" creationId="{0C5D9C09-46D7-7B0D-1D20-D705FFEFC753}"/>
          </ac:spMkLst>
        </pc:spChg>
      </pc:sldChg>
      <pc:sldChg chg="modSp new mod">
        <pc:chgData name="Clements, William" userId="cbdb0636-a496-422a-8d40-98c53d494d26" providerId="ADAL" clId="{9899FA3B-C861-BF49-BFF3-FECD4F1C747C}" dt="2023-02-10T21:34:37.430" v="2777"/>
        <pc:sldMkLst>
          <pc:docMk/>
          <pc:sldMk cId="479686978" sldId="296"/>
        </pc:sldMkLst>
        <pc:spChg chg="mod">
          <ac:chgData name="Clements, William" userId="cbdb0636-a496-422a-8d40-98c53d494d26" providerId="ADAL" clId="{9899FA3B-C861-BF49-BFF3-FECD4F1C747C}" dt="2023-02-10T21:34:37.430" v="2777"/>
          <ac:spMkLst>
            <pc:docMk/>
            <pc:sldMk cId="479686978" sldId="296"/>
            <ac:spMk id="2" creationId="{75A3A99C-BE36-0682-43ED-655E5DAB3877}"/>
          </ac:spMkLst>
        </pc:spChg>
        <pc:spChg chg="mod">
          <ac:chgData name="Clements, William" userId="cbdb0636-a496-422a-8d40-98c53d494d26" providerId="ADAL" clId="{9899FA3B-C861-BF49-BFF3-FECD4F1C747C}" dt="2023-02-10T21:34:37.430" v="2777"/>
          <ac:spMkLst>
            <pc:docMk/>
            <pc:sldMk cId="479686978" sldId="296"/>
            <ac:spMk id="3" creationId="{09CAFB85-085A-72F5-18D7-D3BF7EB152EB}"/>
          </ac:spMkLst>
        </pc:spChg>
        <pc:spChg chg="mod">
          <ac:chgData name="Clements, William" userId="cbdb0636-a496-422a-8d40-98c53d494d26" providerId="ADAL" clId="{9899FA3B-C861-BF49-BFF3-FECD4F1C747C}" dt="2023-02-10T21:34:37.430" v="2777"/>
          <ac:spMkLst>
            <pc:docMk/>
            <pc:sldMk cId="479686978" sldId="296"/>
            <ac:spMk id="4" creationId="{266B20E9-FA1B-99C8-ABEB-6D6E71604B4D}"/>
          </ac:spMkLst>
        </pc:spChg>
      </pc:sldChg>
      <pc:sldChg chg="modSp new mod ord">
        <pc:chgData name="Clements, William" userId="cbdb0636-a496-422a-8d40-98c53d494d26" providerId="ADAL" clId="{9899FA3B-C861-BF49-BFF3-FECD4F1C747C}" dt="2023-02-14T19:39:19.454" v="2785" actId="20578"/>
        <pc:sldMkLst>
          <pc:docMk/>
          <pc:sldMk cId="1042840937" sldId="297"/>
        </pc:sldMkLst>
        <pc:spChg chg="mod">
          <ac:chgData name="Clements, William" userId="cbdb0636-a496-422a-8d40-98c53d494d26" providerId="ADAL" clId="{9899FA3B-C861-BF49-BFF3-FECD4F1C747C}" dt="2023-02-10T21:34:37.430" v="2777"/>
          <ac:spMkLst>
            <pc:docMk/>
            <pc:sldMk cId="1042840937" sldId="297"/>
            <ac:spMk id="2" creationId="{2DC019C0-D6ED-7BE1-E91A-EA50CF02BDF6}"/>
          </ac:spMkLst>
        </pc:spChg>
        <pc:spChg chg="mod">
          <ac:chgData name="Clements, William" userId="cbdb0636-a496-422a-8d40-98c53d494d26" providerId="ADAL" clId="{9899FA3B-C861-BF49-BFF3-FECD4F1C747C}" dt="2023-02-14T19:39:08.232" v="2784" actId="207"/>
          <ac:spMkLst>
            <pc:docMk/>
            <pc:sldMk cId="1042840937" sldId="297"/>
            <ac:spMk id="3" creationId="{73F62594-F627-071B-CAE1-A8C4B7EDB11B}"/>
          </ac:spMkLst>
        </pc:spChg>
        <pc:spChg chg="mod">
          <ac:chgData name="Clements, William" userId="cbdb0636-a496-422a-8d40-98c53d494d26" providerId="ADAL" clId="{9899FA3B-C861-BF49-BFF3-FECD4F1C747C}" dt="2023-02-14T19:39:04.135" v="2783" actId="207"/>
          <ac:spMkLst>
            <pc:docMk/>
            <pc:sldMk cId="1042840937" sldId="297"/>
            <ac:spMk id="4" creationId="{394E4DFB-5B61-EC49-9F00-EA806D9B2368}"/>
          </ac:spMkLst>
        </pc:spChg>
      </pc:sldChg>
      <pc:sldChg chg="addSp delSp modSp new mod">
        <pc:chgData name="Clements, William" userId="cbdb0636-a496-422a-8d40-98c53d494d26" providerId="ADAL" clId="{9899FA3B-C861-BF49-BFF3-FECD4F1C747C}" dt="2023-02-10T21:34:37.430" v="2777"/>
        <pc:sldMkLst>
          <pc:docMk/>
          <pc:sldMk cId="1217828313" sldId="298"/>
        </pc:sldMkLst>
        <pc:spChg chg="mod">
          <ac:chgData name="Clements, William" userId="cbdb0636-a496-422a-8d40-98c53d494d26" providerId="ADAL" clId="{9899FA3B-C861-BF49-BFF3-FECD4F1C747C}" dt="2023-02-10T21:34:37.430" v="2777"/>
          <ac:spMkLst>
            <pc:docMk/>
            <pc:sldMk cId="1217828313" sldId="298"/>
            <ac:spMk id="2" creationId="{5711053C-3D4B-11BC-E994-6F055F2CAAA2}"/>
          </ac:spMkLst>
        </pc:spChg>
        <pc:spChg chg="mod">
          <ac:chgData name="Clements, William" userId="cbdb0636-a496-422a-8d40-98c53d494d26" providerId="ADAL" clId="{9899FA3B-C861-BF49-BFF3-FECD4F1C747C}" dt="2023-02-10T21:34:37.430" v="2777"/>
          <ac:spMkLst>
            <pc:docMk/>
            <pc:sldMk cId="1217828313" sldId="298"/>
            <ac:spMk id="3" creationId="{BB600BA8-53BE-E125-DFC0-9B13173A6A8D}"/>
          </ac:spMkLst>
        </pc:spChg>
        <pc:spChg chg="mod">
          <ac:chgData name="Clements, William" userId="cbdb0636-a496-422a-8d40-98c53d494d26" providerId="ADAL" clId="{9899FA3B-C861-BF49-BFF3-FECD4F1C747C}" dt="2023-02-10T21:34:37.430" v="2777"/>
          <ac:spMkLst>
            <pc:docMk/>
            <pc:sldMk cId="1217828313" sldId="298"/>
            <ac:spMk id="4" creationId="{1FD099E6-1ACC-D106-7BB8-6AAD01F25289}"/>
          </ac:spMkLst>
        </pc:spChg>
        <pc:spChg chg="add del">
          <ac:chgData name="Clements, William" userId="cbdb0636-a496-422a-8d40-98c53d494d26" providerId="ADAL" clId="{9899FA3B-C861-BF49-BFF3-FECD4F1C747C}" dt="2023-02-10T20:08:40.573" v="820" actId="22"/>
          <ac:spMkLst>
            <pc:docMk/>
            <pc:sldMk cId="1217828313" sldId="298"/>
            <ac:spMk id="6" creationId="{91130EBD-11F5-F5BB-4EBA-154425F8F928}"/>
          </ac:spMkLst>
        </pc:spChg>
        <pc:picChg chg="add mod">
          <ac:chgData name="Clements, William" userId="cbdb0636-a496-422a-8d40-98c53d494d26" providerId="ADAL" clId="{9899FA3B-C861-BF49-BFF3-FECD4F1C747C}" dt="2023-02-10T20:12:07.550" v="992"/>
          <ac:picMkLst>
            <pc:docMk/>
            <pc:sldMk cId="1217828313" sldId="298"/>
            <ac:picMk id="4098" creationId="{F87EE76B-6A5E-6563-8213-2333ADD64648}"/>
          </ac:picMkLst>
        </pc:picChg>
      </pc:sldChg>
      <pc:sldChg chg="modSp add">
        <pc:chgData name="Clements, William" userId="cbdb0636-a496-422a-8d40-98c53d494d26" providerId="ADAL" clId="{9899FA3B-C861-BF49-BFF3-FECD4F1C747C}" dt="2023-02-10T21:34:37.430" v="2777"/>
        <pc:sldMkLst>
          <pc:docMk/>
          <pc:sldMk cId="3120646962" sldId="299"/>
        </pc:sldMkLst>
        <pc:spChg chg="mod">
          <ac:chgData name="Clements, William" userId="cbdb0636-a496-422a-8d40-98c53d494d26" providerId="ADAL" clId="{9899FA3B-C861-BF49-BFF3-FECD4F1C747C}" dt="2023-02-10T21:34:37.430" v="2777"/>
          <ac:spMkLst>
            <pc:docMk/>
            <pc:sldMk cId="3120646962" sldId="299"/>
            <ac:spMk id="2" creationId="{2DC019C0-D6ED-7BE1-E91A-EA50CF02BDF6}"/>
          </ac:spMkLst>
        </pc:spChg>
        <pc:spChg chg="mod">
          <ac:chgData name="Clements, William" userId="cbdb0636-a496-422a-8d40-98c53d494d26" providerId="ADAL" clId="{9899FA3B-C861-BF49-BFF3-FECD4F1C747C}" dt="2023-02-10T21:34:37.430" v="2777"/>
          <ac:spMkLst>
            <pc:docMk/>
            <pc:sldMk cId="3120646962" sldId="299"/>
            <ac:spMk id="3" creationId="{73F62594-F627-071B-CAE1-A8C4B7EDB11B}"/>
          </ac:spMkLst>
        </pc:spChg>
        <pc:spChg chg="mod">
          <ac:chgData name="Clements, William" userId="cbdb0636-a496-422a-8d40-98c53d494d26" providerId="ADAL" clId="{9899FA3B-C861-BF49-BFF3-FECD4F1C747C}" dt="2023-02-10T21:34:37.430" v="2777"/>
          <ac:spMkLst>
            <pc:docMk/>
            <pc:sldMk cId="3120646962" sldId="299"/>
            <ac:spMk id="4" creationId="{394E4DFB-5B61-EC49-9F00-EA806D9B2368}"/>
          </ac:spMkLst>
        </pc:spChg>
      </pc:sldChg>
      <pc:sldChg chg="addSp modSp add mod">
        <pc:chgData name="Clements, William" userId="cbdb0636-a496-422a-8d40-98c53d494d26" providerId="ADAL" clId="{9899FA3B-C861-BF49-BFF3-FECD4F1C747C}" dt="2023-02-10T21:34:37.430" v="2777"/>
        <pc:sldMkLst>
          <pc:docMk/>
          <pc:sldMk cId="1605906990" sldId="300"/>
        </pc:sldMkLst>
        <pc:spChg chg="mod">
          <ac:chgData name="Clements, William" userId="cbdb0636-a496-422a-8d40-98c53d494d26" providerId="ADAL" clId="{9899FA3B-C861-BF49-BFF3-FECD4F1C747C}" dt="2023-02-10T21:34:37.430" v="2777"/>
          <ac:spMkLst>
            <pc:docMk/>
            <pc:sldMk cId="1605906990" sldId="300"/>
            <ac:spMk id="2" creationId="{5711053C-3D4B-11BC-E994-6F055F2CAAA2}"/>
          </ac:spMkLst>
        </pc:spChg>
        <pc:spChg chg="mod">
          <ac:chgData name="Clements, William" userId="cbdb0636-a496-422a-8d40-98c53d494d26" providerId="ADAL" clId="{9899FA3B-C861-BF49-BFF3-FECD4F1C747C}" dt="2023-02-10T21:34:37.430" v="2777"/>
          <ac:spMkLst>
            <pc:docMk/>
            <pc:sldMk cId="1605906990" sldId="300"/>
            <ac:spMk id="3" creationId="{BB600BA8-53BE-E125-DFC0-9B13173A6A8D}"/>
          </ac:spMkLst>
        </pc:spChg>
        <pc:spChg chg="mod">
          <ac:chgData name="Clements, William" userId="cbdb0636-a496-422a-8d40-98c53d494d26" providerId="ADAL" clId="{9899FA3B-C861-BF49-BFF3-FECD4F1C747C}" dt="2023-02-10T21:34:37.430" v="2777"/>
          <ac:spMkLst>
            <pc:docMk/>
            <pc:sldMk cId="1605906990" sldId="300"/>
            <ac:spMk id="4" creationId="{1FD099E6-1ACC-D106-7BB8-6AAD01F25289}"/>
          </ac:spMkLst>
        </pc:spChg>
        <pc:spChg chg="add mod">
          <ac:chgData name="Clements, William" userId="cbdb0636-a496-422a-8d40-98c53d494d26" providerId="ADAL" clId="{9899FA3B-C861-BF49-BFF3-FECD4F1C747C}" dt="2023-02-10T20:10:07.313" v="846" actId="14100"/>
          <ac:spMkLst>
            <pc:docMk/>
            <pc:sldMk cId="1605906990" sldId="300"/>
            <ac:spMk id="5" creationId="{FFD14C2C-DE0A-F556-4429-69F6B1E24666}"/>
          </ac:spMkLst>
        </pc:spChg>
        <pc:spChg chg="add mod">
          <ac:chgData name="Clements, William" userId="cbdb0636-a496-422a-8d40-98c53d494d26" providerId="ADAL" clId="{9899FA3B-C861-BF49-BFF3-FECD4F1C747C}" dt="2023-02-10T20:10:10.898" v="848" actId="1076"/>
          <ac:spMkLst>
            <pc:docMk/>
            <pc:sldMk cId="1605906990" sldId="300"/>
            <ac:spMk id="6" creationId="{5D95DF83-85DA-46B1-3A4F-7FE958677259}"/>
          </ac:spMkLst>
        </pc:spChg>
        <pc:spChg chg="add mod">
          <ac:chgData name="Clements, William" userId="cbdb0636-a496-422a-8d40-98c53d494d26" providerId="ADAL" clId="{9899FA3B-C861-BF49-BFF3-FECD4F1C747C}" dt="2023-02-10T20:10:14.532" v="850" actId="1076"/>
          <ac:spMkLst>
            <pc:docMk/>
            <pc:sldMk cId="1605906990" sldId="300"/>
            <ac:spMk id="7" creationId="{98B55E5A-71A6-BF8C-2A08-EC8ECB3B0FFA}"/>
          </ac:spMkLst>
        </pc:spChg>
        <pc:picChg chg="mod">
          <ac:chgData name="Clements, William" userId="cbdb0636-a496-422a-8d40-98c53d494d26" providerId="ADAL" clId="{9899FA3B-C861-BF49-BFF3-FECD4F1C747C}" dt="2023-02-10T20:11:45.442" v="990"/>
          <ac:picMkLst>
            <pc:docMk/>
            <pc:sldMk cId="1605906990" sldId="300"/>
            <ac:picMk id="4098" creationId="{F87EE76B-6A5E-6563-8213-2333ADD64648}"/>
          </ac:picMkLst>
        </pc:picChg>
      </pc:sldChg>
      <pc:sldChg chg="new del">
        <pc:chgData name="Clements, William" userId="cbdb0636-a496-422a-8d40-98c53d494d26" providerId="ADAL" clId="{9899FA3B-C861-BF49-BFF3-FECD4F1C747C}" dt="2023-02-10T20:12:20.718" v="993" actId="2696"/>
        <pc:sldMkLst>
          <pc:docMk/>
          <pc:sldMk cId="1419952070" sldId="301"/>
        </pc:sldMkLst>
      </pc:sldChg>
      <pc:sldChg chg="addSp delSp modSp add">
        <pc:chgData name="Clements, William" userId="cbdb0636-a496-422a-8d40-98c53d494d26" providerId="ADAL" clId="{9899FA3B-C861-BF49-BFF3-FECD4F1C747C}" dt="2023-02-10T21:34:37.430" v="2777"/>
        <pc:sldMkLst>
          <pc:docMk/>
          <pc:sldMk cId="3559653555" sldId="302"/>
        </pc:sldMkLst>
        <pc:spChg chg="mod">
          <ac:chgData name="Clements, William" userId="cbdb0636-a496-422a-8d40-98c53d494d26" providerId="ADAL" clId="{9899FA3B-C861-BF49-BFF3-FECD4F1C747C}" dt="2023-02-10T21:34:37.430" v="2777"/>
          <ac:spMkLst>
            <pc:docMk/>
            <pc:sldMk cId="3559653555" sldId="302"/>
            <ac:spMk id="2" creationId="{5711053C-3D4B-11BC-E994-6F055F2CAAA2}"/>
          </ac:spMkLst>
        </pc:spChg>
        <pc:spChg chg="mod">
          <ac:chgData name="Clements, William" userId="cbdb0636-a496-422a-8d40-98c53d494d26" providerId="ADAL" clId="{9899FA3B-C861-BF49-BFF3-FECD4F1C747C}" dt="2023-02-10T21:34:37.430" v="2777"/>
          <ac:spMkLst>
            <pc:docMk/>
            <pc:sldMk cId="3559653555" sldId="302"/>
            <ac:spMk id="3" creationId="{BB600BA8-53BE-E125-DFC0-9B13173A6A8D}"/>
          </ac:spMkLst>
        </pc:spChg>
        <pc:spChg chg="mod">
          <ac:chgData name="Clements, William" userId="cbdb0636-a496-422a-8d40-98c53d494d26" providerId="ADAL" clId="{9899FA3B-C861-BF49-BFF3-FECD4F1C747C}" dt="2023-02-10T21:34:37.430" v="2777"/>
          <ac:spMkLst>
            <pc:docMk/>
            <pc:sldMk cId="3559653555" sldId="302"/>
            <ac:spMk id="4" creationId="{1FD099E6-1ACC-D106-7BB8-6AAD01F25289}"/>
          </ac:spMkLst>
        </pc:spChg>
        <pc:spChg chg="del">
          <ac:chgData name="Clements, William" userId="cbdb0636-a496-422a-8d40-98c53d494d26" providerId="ADAL" clId="{9899FA3B-C861-BF49-BFF3-FECD4F1C747C}" dt="2023-02-10T20:10:36.291" v="853" actId="478"/>
          <ac:spMkLst>
            <pc:docMk/>
            <pc:sldMk cId="3559653555" sldId="302"/>
            <ac:spMk id="5" creationId="{FFD14C2C-DE0A-F556-4429-69F6B1E24666}"/>
          </ac:spMkLst>
        </pc:spChg>
        <pc:spChg chg="del">
          <ac:chgData name="Clements, William" userId="cbdb0636-a496-422a-8d40-98c53d494d26" providerId="ADAL" clId="{9899FA3B-C861-BF49-BFF3-FECD4F1C747C}" dt="2023-02-10T20:10:36.291" v="853" actId="478"/>
          <ac:spMkLst>
            <pc:docMk/>
            <pc:sldMk cId="3559653555" sldId="302"/>
            <ac:spMk id="6" creationId="{5D95DF83-85DA-46B1-3A4F-7FE958677259}"/>
          </ac:spMkLst>
        </pc:spChg>
        <pc:spChg chg="del">
          <ac:chgData name="Clements, William" userId="cbdb0636-a496-422a-8d40-98c53d494d26" providerId="ADAL" clId="{9899FA3B-C861-BF49-BFF3-FECD4F1C747C}" dt="2023-02-10T20:10:36.291" v="853" actId="478"/>
          <ac:spMkLst>
            <pc:docMk/>
            <pc:sldMk cId="3559653555" sldId="302"/>
            <ac:spMk id="7" creationId="{98B55E5A-71A6-BF8C-2A08-EC8ECB3B0FFA}"/>
          </ac:spMkLst>
        </pc:spChg>
        <pc:spChg chg="add del mod">
          <ac:chgData name="Clements, William" userId="cbdb0636-a496-422a-8d40-98c53d494d26" providerId="ADAL" clId="{9899FA3B-C861-BF49-BFF3-FECD4F1C747C}" dt="2023-02-10T20:10:41.627" v="855"/>
          <ac:spMkLst>
            <pc:docMk/>
            <pc:sldMk cId="3559653555" sldId="302"/>
            <ac:spMk id="8" creationId="{AD7C5ECE-ECCC-DAF7-9F21-E05883687456}"/>
          </ac:spMkLst>
        </pc:spChg>
        <pc:spChg chg="add del mod">
          <ac:chgData name="Clements, William" userId="cbdb0636-a496-422a-8d40-98c53d494d26" providerId="ADAL" clId="{9899FA3B-C861-BF49-BFF3-FECD4F1C747C}" dt="2023-02-10T20:10:43.524" v="857"/>
          <ac:spMkLst>
            <pc:docMk/>
            <pc:sldMk cId="3559653555" sldId="302"/>
            <ac:spMk id="9" creationId="{DC30FADA-2799-C953-7C48-A91B16E74B90}"/>
          </ac:spMkLst>
        </pc:spChg>
        <pc:picChg chg="del">
          <ac:chgData name="Clements, William" userId="cbdb0636-a496-422a-8d40-98c53d494d26" providerId="ADAL" clId="{9899FA3B-C861-BF49-BFF3-FECD4F1C747C}" dt="2023-02-10T20:10:36.291" v="853" actId="478"/>
          <ac:picMkLst>
            <pc:docMk/>
            <pc:sldMk cId="3559653555" sldId="302"/>
            <ac:picMk id="4098" creationId="{F87EE76B-6A5E-6563-8213-2333ADD64648}"/>
          </ac:picMkLst>
        </pc:picChg>
        <pc:picChg chg="add mod">
          <ac:chgData name="Clements, William" userId="cbdb0636-a496-422a-8d40-98c53d494d26" providerId="ADAL" clId="{9899FA3B-C861-BF49-BFF3-FECD4F1C747C}" dt="2023-02-10T20:11:57.709" v="991"/>
          <ac:picMkLst>
            <pc:docMk/>
            <pc:sldMk cId="3559653555" sldId="302"/>
            <ac:picMk id="6146" creationId="{EFD99B34-F6FF-C223-DBE8-5E1FD0A36A46}"/>
          </ac:picMkLst>
        </pc:picChg>
      </pc:sldChg>
      <pc:sldChg chg="addSp modSp new mod">
        <pc:chgData name="Clements, William" userId="cbdb0636-a496-422a-8d40-98c53d494d26" providerId="ADAL" clId="{9899FA3B-C861-BF49-BFF3-FECD4F1C747C}" dt="2023-02-10T21:34:37.430" v="2777"/>
        <pc:sldMkLst>
          <pc:docMk/>
          <pc:sldMk cId="162662881" sldId="303"/>
        </pc:sldMkLst>
        <pc:spChg chg="mod">
          <ac:chgData name="Clements, William" userId="cbdb0636-a496-422a-8d40-98c53d494d26" providerId="ADAL" clId="{9899FA3B-C861-BF49-BFF3-FECD4F1C747C}" dt="2023-02-10T21:34:37.430" v="2777"/>
          <ac:spMkLst>
            <pc:docMk/>
            <pc:sldMk cId="162662881" sldId="303"/>
            <ac:spMk id="2" creationId="{1937B11D-1423-52BF-BF43-B6FA7103CA0A}"/>
          </ac:spMkLst>
        </pc:spChg>
        <pc:spChg chg="mod">
          <ac:chgData name="Clements, William" userId="cbdb0636-a496-422a-8d40-98c53d494d26" providerId="ADAL" clId="{9899FA3B-C861-BF49-BFF3-FECD4F1C747C}" dt="2023-02-10T21:34:37.430" v="2777"/>
          <ac:spMkLst>
            <pc:docMk/>
            <pc:sldMk cId="162662881" sldId="303"/>
            <ac:spMk id="3" creationId="{AB426AE4-6820-A099-E463-D8A854D875FB}"/>
          </ac:spMkLst>
        </pc:spChg>
        <pc:spChg chg="mod">
          <ac:chgData name="Clements, William" userId="cbdb0636-a496-422a-8d40-98c53d494d26" providerId="ADAL" clId="{9899FA3B-C861-BF49-BFF3-FECD4F1C747C}" dt="2023-02-10T21:34:37.430" v="2777"/>
          <ac:spMkLst>
            <pc:docMk/>
            <pc:sldMk cId="162662881" sldId="303"/>
            <ac:spMk id="4" creationId="{971B6FB1-BDD4-4597-3743-B2B0668281E4}"/>
          </ac:spMkLst>
        </pc:spChg>
        <pc:picChg chg="add mod">
          <ac:chgData name="Clements, William" userId="cbdb0636-a496-422a-8d40-98c53d494d26" providerId="ADAL" clId="{9899FA3B-C861-BF49-BFF3-FECD4F1C747C}" dt="2023-02-10T20:13:55.623" v="1004" actId="1076"/>
          <ac:picMkLst>
            <pc:docMk/>
            <pc:sldMk cId="162662881" sldId="303"/>
            <ac:picMk id="5" creationId="{D3AD4C83-C1C9-5377-A8A9-FD2B1EC7AD18}"/>
          </ac:picMkLst>
        </pc:picChg>
      </pc:sldChg>
      <pc:sldChg chg="modSp new mod">
        <pc:chgData name="Clements, William" userId="cbdb0636-a496-422a-8d40-98c53d494d26" providerId="ADAL" clId="{9899FA3B-C861-BF49-BFF3-FECD4F1C747C}" dt="2023-02-10T21:34:37.430" v="2777"/>
        <pc:sldMkLst>
          <pc:docMk/>
          <pc:sldMk cId="4218171689" sldId="304"/>
        </pc:sldMkLst>
        <pc:spChg chg="mod">
          <ac:chgData name="Clements, William" userId="cbdb0636-a496-422a-8d40-98c53d494d26" providerId="ADAL" clId="{9899FA3B-C861-BF49-BFF3-FECD4F1C747C}" dt="2023-02-10T21:34:37.430" v="2777"/>
          <ac:spMkLst>
            <pc:docMk/>
            <pc:sldMk cId="4218171689" sldId="304"/>
            <ac:spMk id="2" creationId="{2D36C7A0-3C6D-B102-9DB3-79CCDB672DAC}"/>
          </ac:spMkLst>
        </pc:spChg>
        <pc:spChg chg="mod">
          <ac:chgData name="Clements, William" userId="cbdb0636-a496-422a-8d40-98c53d494d26" providerId="ADAL" clId="{9899FA3B-C861-BF49-BFF3-FECD4F1C747C}" dt="2023-02-10T21:34:37.430" v="2777"/>
          <ac:spMkLst>
            <pc:docMk/>
            <pc:sldMk cId="4218171689" sldId="304"/>
            <ac:spMk id="3" creationId="{BEA3751B-8A21-D20E-B8B9-3F9D588CF782}"/>
          </ac:spMkLst>
        </pc:spChg>
        <pc:spChg chg="mod">
          <ac:chgData name="Clements, William" userId="cbdb0636-a496-422a-8d40-98c53d494d26" providerId="ADAL" clId="{9899FA3B-C861-BF49-BFF3-FECD4F1C747C}" dt="2023-02-10T21:34:37.430" v="2777"/>
          <ac:spMkLst>
            <pc:docMk/>
            <pc:sldMk cId="4218171689" sldId="304"/>
            <ac:spMk id="4" creationId="{4A862F56-0EC3-7A33-4F75-C388F1AB7F24}"/>
          </ac:spMkLst>
        </pc:spChg>
      </pc:sldChg>
      <pc:sldChg chg="new del">
        <pc:chgData name="Clements, William" userId="cbdb0636-a496-422a-8d40-98c53d494d26" providerId="ADAL" clId="{9899FA3B-C861-BF49-BFF3-FECD4F1C747C}" dt="2023-02-10T20:32:37.741" v="1382" actId="2696"/>
        <pc:sldMkLst>
          <pc:docMk/>
          <pc:sldMk cId="2398272243" sldId="305"/>
        </pc:sldMkLst>
      </pc:sldChg>
      <pc:sldChg chg="delSp add mod">
        <pc:chgData name="Clements, William" userId="cbdb0636-a496-422a-8d40-98c53d494d26" providerId="ADAL" clId="{9899FA3B-C861-BF49-BFF3-FECD4F1C747C}" dt="2023-02-10T20:25:09.443" v="1042" actId="478"/>
        <pc:sldMkLst>
          <pc:docMk/>
          <pc:sldMk cId="673084015" sldId="306"/>
        </pc:sldMkLst>
        <pc:spChg chg="del">
          <ac:chgData name="Clements, William" userId="cbdb0636-a496-422a-8d40-98c53d494d26" providerId="ADAL" clId="{9899FA3B-C861-BF49-BFF3-FECD4F1C747C}" dt="2023-02-10T20:25:06.122" v="1041" actId="478"/>
          <ac:spMkLst>
            <pc:docMk/>
            <pc:sldMk cId="673084015" sldId="306"/>
            <ac:spMk id="10" creationId="{02E59BEA-7A22-990B-34BC-B3E4657BE2E8}"/>
          </ac:spMkLst>
        </pc:spChg>
        <pc:spChg chg="del">
          <ac:chgData name="Clements, William" userId="cbdb0636-a496-422a-8d40-98c53d494d26" providerId="ADAL" clId="{9899FA3B-C861-BF49-BFF3-FECD4F1C747C}" dt="2023-02-10T20:25:06.122" v="1041" actId="478"/>
          <ac:spMkLst>
            <pc:docMk/>
            <pc:sldMk cId="673084015" sldId="306"/>
            <ac:spMk id="11" creationId="{881CAC32-1631-E218-C5E8-2243F2E528AA}"/>
          </ac:spMkLst>
        </pc:spChg>
        <pc:spChg chg="del">
          <ac:chgData name="Clements, William" userId="cbdb0636-a496-422a-8d40-98c53d494d26" providerId="ADAL" clId="{9899FA3B-C861-BF49-BFF3-FECD4F1C747C}" dt="2023-02-10T20:25:06.122" v="1041" actId="478"/>
          <ac:spMkLst>
            <pc:docMk/>
            <pc:sldMk cId="673084015" sldId="306"/>
            <ac:spMk id="13" creationId="{D795759A-7141-F712-9310-09968E966572}"/>
          </ac:spMkLst>
        </pc:spChg>
        <pc:spChg chg="del">
          <ac:chgData name="Clements, William" userId="cbdb0636-a496-422a-8d40-98c53d494d26" providerId="ADAL" clId="{9899FA3B-C861-BF49-BFF3-FECD4F1C747C}" dt="2023-02-10T20:25:06.122" v="1041" actId="478"/>
          <ac:spMkLst>
            <pc:docMk/>
            <pc:sldMk cId="673084015" sldId="306"/>
            <ac:spMk id="14" creationId="{8D098832-7D2A-B541-3DA2-B52E2CE14887}"/>
          </ac:spMkLst>
        </pc:spChg>
        <pc:spChg chg="del">
          <ac:chgData name="Clements, William" userId="cbdb0636-a496-422a-8d40-98c53d494d26" providerId="ADAL" clId="{9899FA3B-C861-BF49-BFF3-FECD4F1C747C}" dt="2023-02-10T20:25:06.122" v="1041" actId="478"/>
          <ac:spMkLst>
            <pc:docMk/>
            <pc:sldMk cId="673084015" sldId="306"/>
            <ac:spMk id="15" creationId="{F08B027E-B709-75CC-791B-561DC2289FFC}"/>
          </ac:spMkLst>
        </pc:spChg>
        <pc:spChg chg="del">
          <ac:chgData name="Clements, William" userId="cbdb0636-a496-422a-8d40-98c53d494d26" providerId="ADAL" clId="{9899FA3B-C861-BF49-BFF3-FECD4F1C747C}" dt="2023-02-10T20:25:09.443" v="1042" actId="478"/>
          <ac:spMkLst>
            <pc:docMk/>
            <pc:sldMk cId="673084015" sldId="306"/>
            <ac:spMk id="16" creationId="{3C1DD974-D73F-D9EA-4811-07C2FE6A86E4}"/>
          </ac:spMkLst>
        </pc:spChg>
        <pc:spChg chg="del">
          <ac:chgData name="Clements, William" userId="cbdb0636-a496-422a-8d40-98c53d494d26" providerId="ADAL" clId="{9899FA3B-C861-BF49-BFF3-FECD4F1C747C}" dt="2023-02-10T20:25:09.443" v="1042" actId="478"/>
          <ac:spMkLst>
            <pc:docMk/>
            <pc:sldMk cId="673084015" sldId="306"/>
            <ac:spMk id="17" creationId="{DE3E2F43-C7FD-D1CF-18D0-72B5D7EBE00B}"/>
          </ac:spMkLst>
        </pc:spChg>
        <pc:spChg chg="del">
          <ac:chgData name="Clements, William" userId="cbdb0636-a496-422a-8d40-98c53d494d26" providerId="ADAL" clId="{9899FA3B-C861-BF49-BFF3-FECD4F1C747C}" dt="2023-02-10T20:25:09.443" v="1042" actId="478"/>
          <ac:spMkLst>
            <pc:docMk/>
            <pc:sldMk cId="673084015" sldId="306"/>
            <ac:spMk id="18" creationId="{5970C95C-876A-7E86-6692-52777E617A83}"/>
          </ac:spMkLst>
        </pc:spChg>
        <pc:spChg chg="del">
          <ac:chgData name="Clements, William" userId="cbdb0636-a496-422a-8d40-98c53d494d26" providerId="ADAL" clId="{9899FA3B-C861-BF49-BFF3-FECD4F1C747C}" dt="2023-02-10T20:25:09.443" v="1042" actId="478"/>
          <ac:spMkLst>
            <pc:docMk/>
            <pc:sldMk cId="673084015" sldId="306"/>
            <ac:spMk id="20" creationId="{2DD905CB-F2F5-E2BD-CF81-BCA2F776D444}"/>
          </ac:spMkLst>
        </pc:spChg>
        <pc:spChg chg="del">
          <ac:chgData name="Clements, William" userId="cbdb0636-a496-422a-8d40-98c53d494d26" providerId="ADAL" clId="{9899FA3B-C861-BF49-BFF3-FECD4F1C747C}" dt="2023-02-10T20:25:09.443" v="1042" actId="478"/>
          <ac:spMkLst>
            <pc:docMk/>
            <pc:sldMk cId="673084015" sldId="306"/>
            <ac:spMk id="23" creationId="{DD090631-F616-6131-C6FF-04D7341A0932}"/>
          </ac:spMkLst>
        </pc:spChg>
        <pc:spChg chg="del">
          <ac:chgData name="Clements, William" userId="cbdb0636-a496-422a-8d40-98c53d494d26" providerId="ADAL" clId="{9899FA3B-C861-BF49-BFF3-FECD4F1C747C}" dt="2023-02-10T20:25:09.443" v="1042" actId="478"/>
          <ac:spMkLst>
            <pc:docMk/>
            <pc:sldMk cId="673084015" sldId="306"/>
            <ac:spMk id="26" creationId="{9016418F-A25E-5304-98C8-87663ED28D2F}"/>
          </ac:spMkLst>
        </pc:spChg>
        <pc:picChg chg="del">
          <ac:chgData name="Clements, William" userId="cbdb0636-a496-422a-8d40-98c53d494d26" providerId="ADAL" clId="{9899FA3B-C861-BF49-BFF3-FECD4F1C747C}" dt="2023-02-10T20:24:58.127" v="1040" actId="478"/>
          <ac:picMkLst>
            <pc:docMk/>
            <pc:sldMk cId="673084015" sldId="306"/>
            <ac:picMk id="9" creationId="{6DDC0149-46E3-8E00-5B7E-748F25691FEF}"/>
          </ac:picMkLst>
        </pc:picChg>
      </pc:sldChg>
      <pc:sldChg chg="addSp modSp add mod">
        <pc:chgData name="Clements, William" userId="cbdb0636-a496-422a-8d40-98c53d494d26" providerId="ADAL" clId="{9899FA3B-C861-BF49-BFF3-FECD4F1C747C}" dt="2023-02-10T20:27:56.625" v="1222" actId="20577"/>
        <pc:sldMkLst>
          <pc:docMk/>
          <pc:sldMk cId="2630124847" sldId="307"/>
        </pc:sldMkLst>
        <pc:spChg chg="add mod">
          <ac:chgData name="Clements, William" userId="cbdb0636-a496-422a-8d40-98c53d494d26" providerId="ADAL" clId="{9899FA3B-C861-BF49-BFF3-FECD4F1C747C}" dt="2023-02-10T20:26:34.057" v="1193" actId="20577"/>
          <ac:spMkLst>
            <pc:docMk/>
            <pc:sldMk cId="2630124847" sldId="307"/>
            <ac:spMk id="2" creationId="{797DF96E-1EB8-AC6F-0B8E-F5CD698FF966}"/>
          </ac:spMkLst>
        </pc:spChg>
        <pc:spChg chg="add mod">
          <ac:chgData name="Clements, William" userId="cbdb0636-a496-422a-8d40-98c53d494d26" providerId="ADAL" clId="{9899FA3B-C861-BF49-BFF3-FECD4F1C747C}" dt="2023-02-10T20:27:27.566" v="1204" actId="20577"/>
          <ac:spMkLst>
            <pc:docMk/>
            <pc:sldMk cId="2630124847" sldId="307"/>
            <ac:spMk id="3" creationId="{D593D224-0B56-2B15-0B81-444A11B97FCB}"/>
          </ac:spMkLst>
        </pc:spChg>
        <pc:spChg chg="add mod">
          <ac:chgData name="Clements, William" userId="cbdb0636-a496-422a-8d40-98c53d494d26" providerId="ADAL" clId="{9899FA3B-C861-BF49-BFF3-FECD4F1C747C}" dt="2023-02-10T20:27:41.755" v="1212" actId="20577"/>
          <ac:spMkLst>
            <pc:docMk/>
            <pc:sldMk cId="2630124847" sldId="307"/>
            <ac:spMk id="4" creationId="{39CD8B2C-377C-39F5-63E1-35130A608592}"/>
          </ac:spMkLst>
        </pc:spChg>
        <pc:spChg chg="add mod">
          <ac:chgData name="Clements, William" userId="cbdb0636-a496-422a-8d40-98c53d494d26" providerId="ADAL" clId="{9899FA3B-C861-BF49-BFF3-FECD4F1C747C}" dt="2023-02-10T20:27:48.722" v="1215" actId="14100"/>
          <ac:spMkLst>
            <pc:docMk/>
            <pc:sldMk cId="2630124847" sldId="307"/>
            <ac:spMk id="8" creationId="{A0A07AE1-6824-1056-0478-BBBFA0C7F020}"/>
          </ac:spMkLst>
        </pc:spChg>
        <pc:spChg chg="add mod">
          <ac:chgData name="Clements, William" userId="cbdb0636-a496-422a-8d40-98c53d494d26" providerId="ADAL" clId="{9899FA3B-C861-BF49-BFF3-FECD4F1C747C}" dt="2023-02-10T20:27:56.625" v="1222" actId="20577"/>
          <ac:spMkLst>
            <pc:docMk/>
            <pc:sldMk cId="2630124847" sldId="307"/>
            <ac:spMk id="9" creationId="{2FD05C0F-191B-3AAD-798B-5611B79A6CAD}"/>
          </ac:spMkLst>
        </pc:spChg>
      </pc:sldChg>
      <pc:sldChg chg="add del">
        <pc:chgData name="Clements, William" userId="cbdb0636-a496-422a-8d40-98c53d494d26" providerId="ADAL" clId="{9899FA3B-C861-BF49-BFF3-FECD4F1C747C}" dt="2023-02-10T20:32:36.533" v="1381" actId="2696"/>
        <pc:sldMkLst>
          <pc:docMk/>
          <pc:sldMk cId="3877291143" sldId="308"/>
        </pc:sldMkLst>
      </pc:sldChg>
      <pc:sldChg chg="addSp modSp add mod">
        <pc:chgData name="Clements, William" userId="cbdb0636-a496-422a-8d40-98c53d494d26" providerId="ADAL" clId="{9899FA3B-C861-BF49-BFF3-FECD4F1C747C}" dt="2023-02-10T20:32:08.635" v="1369"/>
        <pc:sldMkLst>
          <pc:docMk/>
          <pc:sldMk cId="1216856017" sldId="309"/>
        </pc:sldMkLst>
        <pc:spChg chg="mod">
          <ac:chgData name="Clements, William" userId="cbdb0636-a496-422a-8d40-98c53d494d26" providerId="ADAL" clId="{9899FA3B-C861-BF49-BFF3-FECD4F1C747C}" dt="2023-02-10T20:30:50.395" v="1298" actId="20577"/>
          <ac:spMkLst>
            <pc:docMk/>
            <pc:sldMk cId="1216856017" sldId="309"/>
            <ac:spMk id="3" creationId="{D593D224-0B56-2B15-0B81-444A11B97FCB}"/>
          </ac:spMkLst>
        </pc:spChg>
        <pc:spChg chg="mod">
          <ac:chgData name="Clements, William" userId="cbdb0636-a496-422a-8d40-98c53d494d26" providerId="ADAL" clId="{9899FA3B-C861-BF49-BFF3-FECD4F1C747C}" dt="2023-02-10T20:28:47.687" v="1247" actId="20577"/>
          <ac:spMkLst>
            <pc:docMk/>
            <pc:sldMk cId="1216856017" sldId="309"/>
            <ac:spMk id="4" creationId="{39CD8B2C-377C-39F5-63E1-35130A608592}"/>
          </ac:spMkLst>
        </pc:spChg>
        <pc:spChg chg="mod">
          <ac:chgData name="Clements, William" userId="cbdb0636-a496-422a-8d40-98c53d494d26" providerId="ADAL" clId="{9899FA3B-C861-BF49-BFF3-FECD4F1C747C}" dt="2023-02-10T20:28:56.784" v="1268" actId="20577"/>
          <ac:spMkLst>
            <pc:docMk/>
            <pc:sldMk cId="1216856017" sldId="309"/>
            <ac:spMk id="8" creationId="{A0A07AE1-6824-1056-0478-BBBFA0C7F020}"/>
          </ac:spMkLst>
        </pc:spChg>
        <pc:spChg chg="mod">
          <ac:chgData name="Clements, William" userId="cbdb0636-a496-422a-8d40-98c53d494d26" providerId="ADAL" clId="{9899FA3B-C861-BF49-BFF3-FECD4F1C747C}" dt="2023-02-10T20:31:55.782" v="1368" actId="20577"/>
          <ac:spMkLst>
            <pc:docMk/>
            <pc:sldMk cId="1216856017" sldId="309"/>
            <ac:spMk id="9" creationId="{2FD05C0F-191B-3AAD-798B-5611B79A6CAD}"/>
          </ac:spMkLst>
        </pc:spChg>
        <pc:spChg chg="add mod">
          <ac:chgData name="Clements, William" userId="cbdb0636-a496-422a-8d40-98c53d494d26" providerId="ADAL" clId="{9899FA3B-C861-BF49-BFF3-FECD4F1C747C}" dt="2023-02-10T20:32:08.635" v="1369"/>
          <ac:spMkLst>
            <pc:docMk/>
            <pc:sldMk cId="1216856017" sldId="309"/>
            <ac:spMk id="11" creationId="{3EE37AD8-81F7-08B9-3192-15DAA8D7B0C0}"/>
          </ac:spMkLst>
        </pc:spChg>
        <pc:spChg chg="add mod">
          <ac:chgData name="Clements, William" userId="cbdb0636-a496-422a-8d40-98c53d494d26" providerId="ADAL" clId="{9899FA3B-C861-BF49-BFF3-FECD4F1C747C}" dt="2023-02-10T20:32:08.635" v="1369"/>
          <ac:spMkLst>
            <pc:docMk/>
            <pc:sldMk cId="1216856017" sldId="309"/>
            <ac:spMk id="12" creationId="{745C3262-C743-F4D8-E93C-815A7BF49A85}"/>
          </ac:spMkLst>
        </pc:spChg>
        <pc:picChg chg="add mod">
          <ac:chgData name="Clements, William" userId="cbdb0636-a496-422a-8d40-98c53d494d26" providerId="ADAL" clId="{9899FA3B-C861-BF49-BFF3-FECD4F1C747C}" dt="2023-02-10T20:32:08.635" v="1369"/>
          <ac:picMkLst>
            <pc:docMk/>
            <pc:sldMk cId="1216856017" sldId="309"/>
            <ac:picMk id="10" creationId="{526EFEA5-3B3D-7034-42BB-5FAF844F7FCD}"/>
          </ac:picMkLst>
        </pc:picChg>
      </pc:sldChg>
      <pc:sldChg chg="addSp delSp modSp add mod ord">
        <pc:chgData name="Clements, William" userId="cbdb0636-a496-422a-8d40-98c53d494d26" providerId="ADAL" clId="{9899FA3B-C861-BF49-BFF3-FECD4F1C747C}" dt="2023-02-10T20:31:42.886" v="1363" actId="20577"/>
        <pc:sldMkLst>
          <pc:docMk/>
          <pc:sldMk cId="246694868" sldId="310"/>
        </pc:sldMkLst>
        <pc:spChg chg="mod">
          <ac:chgData name="Clements, William" userId="cbdb0636-a496-422a-8d40-98c53d494d26" providerId="ADAL" clId="{9899FA3B-C861-BF49-BFF3-FECD4F1C747C}" dt="2023-02-10T20:31:17.023" v="1312" actId="20577"/>
          <ac:spMkLst>
            <pc:docMk/>
            <pc:sldMk cId="246694868" sldId="310"/>
            <ac:spMk id="3" creationId="{D593D224-0B56-2B15-0B81-444A11B97FCB}"/>
          </ac:spMkLst>
        </pc:spChg>
        <pc:spChg chg="mod">
          <ac:chgData name="Clements, William" userId="cbdb0636-a496-422a-8d40-98c53d494d26" providerId="ADAL" clId="{9899FA3B-C861-BF49-BFF3-FECD4F1C747C}" dt="2023-02-10T20:31:08.143" v="1302" actId="6549"/>
          <ac:spMkLst>
            <pc:docMk/>
            <pc:sldMk cId="246694868" sldId="310"/>
            <ac:spMk id="4" creationId="{39CD8B2C-377C-39F5-63E1-35130A608592}"/>
          </ac:spMkLst>
        </pc:spChg>
        <pc:spChg chg="mod">
          <ac:chgData name="Clements, William" userId="cbdb0636-a496-422a-8d40-98c53d494d26" providerId="ADAL" clId="{9899FA3B-C861-BF49-BFF3-FECD4F1C747C}" dt="2023-02-10T20:31:04.807" v="1300" actId="6549"/>
          <ac:spMkLst>
            <pc:docMk/>
            <pc:sldMk cId="246694868" sldId="310"/>
            <ac:spMk id="8" creationId="{A0A07AE1-6824-1056-0478-BBBFA0C7F020}"/>
          </ac:spMkLst>
        </pc:spChg>
        <pc:spChg chg="mod">
          <ac:chgData name="Clements, William" userId="cbdb0636-a496-422a-8d40-98c53d494d26" providerId="ADAL" clId="{9899FA3B-C861-BF49-BFF3-FECD4F1C747C}" dt="2023-02-10T20:31:06.422" v="1301" actId="6549"/>
          <ac:spMkLst>
            <pc:docMk/>
            <pc:sldMk cId="246694868" sldId="310"/>
            <ac:spMk id="9" creationId="{2FD05C0F-191B-3AAD-798B-5611B79A6CAD}"/>
          </ac:spMkLst>
        </pc:spChg>
        <pc:spChg chg="add mod">
          <ac:chgData name="Clements, William" userId="cbdb0636-a496-422a-8d40-98c53d494d26" providerId="ADAL" clId="{9899FA3B-C861-BF49-BFF3-FECD4F1C747C}" dt="2023-02-10T20:30:07.405" v="1278" actId="1076"/>
          <ac:spMkLst>
            <pc:docMk/>
            <pc:sldMk cId="246694868" sldId="310"/>
            <ac:spMk id="11" creationId="{FE0A6FAB-4610-1437-FD85-B2C1FA008074}"/>
          </ac:spMkLst>
        </pc:spChg>
        <pc:spChg chg="add mod">
          <ac:chgData name="Clements, William" userId="cbdb0636-a496-422a-8d40-98c53d494d26" providerId="ADAL" clId="{9899FA3B-C861-BF49-BFF3-FECD4F1C747C}" dt="2023-02-10T20:31:42.886" v="1363" actId="20577"/>
          <ac:spMkLst>
            <pc:docMk/>
            <pc:sldMk cId="246694868" sldId="310"/>
            <ac:spMk id="13" creationId="{59CE1615-FAFA-BF46-D4C9-9AEA8DE88B4A}"/>
          </ac:spMkLst>
        </pc:spChg>
        <pc:picChg chg="add mod">
          <ac:chgData name="Clements, William" userId="cbdb0636-a496-422a-8d40-98c53d494d26" providerId="ADAL" clId="{9899FA3B-C861-BF49-BFF3-FECD4F1C747C}" dt="2023-02-10T20:29:55.415" v="1275" actId="1076"/>
          <ac:picMkLst>
            <pc:docMk/>
            <pc:sldMk cId="246694868" sldId="310"/>
            <ac:picMk id="10" creationId="{B344DCFC-7462-88F1-7274-563F892B8514}"/>
          </ac:picMkLst>
        </pc:picChg>
        <pc:picChg chg="add del mod">
          <ac:chgData name="Clements, William" userId="cbdb0636-a496-422a-8d40-98c53d494d26" providerId="ADAL" clId="{9899FA3B-C861-BF49-BFF3-FECD4F1C747C}" dt="2023-02-10T20:30:34.916" v="1281" actId="478"/>
          <ac:picMkLst>
            <pc:docMk/>
            <pc:sldMk cId="246694868" sldId="310"/>
            <ac:picMk id="12" creationId="{4870C5AC-8789-4348-E8CB-EC731D2EE7F1}"/>
          </ac:picMkLst>
        </pc:picChg>
      </pc:sldChg>
      <pc:sldChg chg="modSp add mod ord">
        <pc:chgData name="Clements, William" userId="cbdb0636-a496-422a-8d40-98c53d494d26" providerId="ADAL" clId="{9899FA3B-C861-BF49-BFF3-FECD4F1C747C}" dt="2023-02-10T20:32:26.011" v="1380" actId="20577"/>
        <pc:sldMkLst>
          <pc:docMk/>
          <pc:sldMk cId="1109746053" sldId="311"/>
        </pc:sldMkLst>
        <pc:spChg chg="mod">
          <ac:chgData name="Clements, William" userId="cbdb0636-a496-422a-8d40-98c53d494d26" providerId="ADAL" clId="{9899FA3B-C861-BF49-BFF3-FECD4F1C747C}" dt="2023-02-10T20:32:26.011" v="1380" actId="20577"/>
          <ac:spMkLst>
            <pc:docMk/>
            <pc:sldMk cId="1109746053" sldId="311"/>
            <ac:spMk id="3" creationId="{D593D224-0B56-2B15-0B81-444A11B97FCB}"/>
          </ac:spMkLst>
        </pc:spChg>
      </pc:sldChg>
      <pc:sldChg chg="modSp new mod">
        <pc:chgData name="Clements, William" userId="cbdb0636-a496-422a-8d40-98c53d494d26" providerId="ADAL" clId="{9899FA3B-C861-BF49-BFF3-FECD4F1C747C}" dt="2023-02-10T21:34:37.430" v="2777"/>
        <pc:sldMkLst>
          <pc:docMk/>
          <pc:sldMk cId="3447458732" sldId="312"/>
        </pc:sldMkLst>
        <pc:spChg chg="mod">
          <ac:chgData name="Clements, William" userId="cbdb0636-a496-422a-8d40-98c53d494d26" providerId="ADAL" clId="{9899FA3B-C861-BF49-BFF3-FECD4F1C747C}" dt="2023-02-10T21:34:37.430" v="2777"/>
          <ac:spMkLst>
            <pc:docMk/>
            <pc:sldMk cId="3447458732" sldId="312"/>
            <ac:spMk id="2" creationId="{5DB4F148-1B54-D1C4-D2FF-7A79E27957A4}"/>
          </ac:spMkLst>
        </pc:spChg>
        <pc:spChg chg="mod">
          <ac:chgData name="Clements, William" userId="cbdb0636-a496-422a-8d40-98c53d494d26" providerId="ADAL" clId="{9899FA3B-C861-BF49-BFF3-FECD4F1C747C}" dt="2023-02-10T21:34:37.430" v="2777"/>
          <ac:spMkLst>
            <pc:docMk/>
            <pc:sldMk cId="3447458732" sldId="312"/>
            <ac:spMk id="3" creationId="{9026C5CC-E1D8-692B-D291-7B094B8C1949}"/>
          </ac:spMkLst>
        </pc:spChg>
        <pc:spChg chg="mod">
          <ac:chgData name="Clements, William" userId="cbdb0636-a496-422a-8d40-98c53d494d26" providerId="ADAL" clId="{9899FA3B-C861-BF49-BFF3-FECD4F1C747C}" dt="2023-02-10T21:34:37.430" v="2777"/>
          <ac:spMkLst>
            <pc:docMk/>
            <pc:sldMk cId="3447458732" sldId="312"/>
            <ac:spMk id="4" creationId="{7C235013-3078-0A0E-A316-40789161DCBD}"/>
          </ac:spMkLst>
        </pc:spChg>
      </pc:sldChg>
      <pc:sldChg chg="modSp new mod">
        <pc:chgData name="Clements, William" userId="cbdb0636-a496-422a-8d40-98c53d494d26" providerId="ADAL" clId="{9899FA3B-C861-BF49-BFF3-FECD4F1C747C}" dt="2023-02-10T21:34:37.430" v="2777"/>
        <pc:sldMkLst>
          <pc:docMk/>
          <pc:sldMk cId="3258077656" sldId="313"/>
        </pc:sldMkLst>
        <pc:spChg chg="mod">
          <ac:chgData name="Clements, William" userId="cbdb0636-a496-422a-8d40-98c53d494d26" providerId="ADAL" clId="{9899FA3B-C861-BF49-BFF3-FECD4F1C747C}" dt="2023-02-10T21:34:37.430" v="2777"/>
          <ac:spMkLst>
            <pc:docMk/>
            <pc:sldMk cId="3258077656" sldId="313"/>
            <ac:spMk id="2" creationId="{F2EE1C8A-B4D0-211C-FFF3-24A85736DC0B}"/>
          </ac:spMkLst>
        </pc:spChg>
        <pc:spChg chg="mod">
          <ac:chgData name="Clements, William" userId="cbdb0636-a496-422a-8d40-98c53d494d26" providerId="ADAL" clId="{9899FA3B-C861-BF49-BFF3-FECD4F1C747C}" dt="2023-02-10T21:34:37.430" v="2777"/>
          <ac:spMkLst>
            <pc:docMk/>
            <pc:sldMk cId="3258077656" sldId="313"/>
            <ac:spMk id="3" creationId="{D8C3BBBF-F673-EEC5-F11A-56095BB554CE}"/>
          </ac:spMkLst>
        </pc:spChg>
        <pc:spChg chg="mod">
          <ac:chgData name="Clements, William" userId="cbdb0636-a496-422a-8d40-98c53d494d26" providerId="ADAL" clId="{9899FA3B-C861-BF49-BFF3-FECD4F1C747C}" dt="2023-02-10T21:34:37.430" v="2777"/>
          <ac:spMkLst>
            <pc:docMk/>
            <pc:sldMk cId="3258077656" sldId="313"/>
            <ac:spMk id="4" creationId="{9C57AABD-5E7F-5676-269E-CB5FD49CD1B5}"/>
          </ac:spMkLst>
        </pc:spChg>
      </pc:sldChg>
      <pc:sldChg chg="addSp delSp modSp add mod">
        <pc:chgData name="Clements, William" userId="cbdb0636-a496-422a-8d40-98c53d494d26" providerId="ADAL" clId="{9899FA3B-C861-BF49-BFF3-FECD4F1C747C}" dt="2023-02-10T21:34:37.430" v="2777"/>
        <pc:sldMkLst>
          <pc:docMk/>
          <pc:sldMk cId="1942725818" sldId="314"/>
        </pc:sldMkLst>
        <pc:spChg chg="mod">
          <ac:chgData name="Clements, William" userId="cbdb0636-a496-422a-8d40-98c53d494d26" providerId="ADAL" clId="{9899FA3B-C861-BF49-BFF3-FECD4F1C747C}" dt="2023-02-10T21:34:37.430" v="2777"/>
          <ac:spMkLst>
            <pc:docMk/>
            <pc:sldMk cId="1942725818" sldId="314"/>
            <ac:spMk id="2" creationId="{2D36C7A0-3C6D-B102-9DB3-79CCDB672DAC}"/>
          </ac:spMkLst>
        </pc:spChg>
        <pc:spChg chg="mod">
          <ac:chgData name="Clements, William" userId="cbdb0636-a496-422a-8d40-98c53d494d26" providerId="ADAL" clId="{9899FA3B-C861-BF49-BFF3-FECD4F1C747C}" dt="2023-02-10T21:34:37.430" v="2777"/>
          <ac:spMkLst>
            <pc:docMk/>
            <pc:sldMk cId="1942725818" sldId="314"/>
            <ac:spMk id="3" creationId="{BEA3751B-8A21-D20E-B8B9-3F9D588CF782}"/>
          </ac:spMkLst>
        </pc:spChg>
        <pc:spChg chg="mod">
          <ac:chgData name="Clements, William" userId="cbdb0636-a496-422a-8d40-98c53d494d26" providerId="ADAL" clId="{9899FA3B-C861-BF49-BFF3-FECD4F1C747C}" dt="2023-02-10T21:34:37.430" v="2777"/>
          <ac:spMkLst>
            <pc:docMk/>
            <pc:sldMk cId="1942725818" sldId="314"/>
            <ac:spMk id="4" creationId="{4A862F56-0EC3-7A33-4F75-C388F1AB7F24}"/>
          </ac:spMkLst>
        </pc:spChg>
        <pc:picChg chg="add mod">
          <ac:chgData name="Clements, William" userId="cbdb0636-a496-422a-8d40-98c53d494d26" providerId="ADAL" clId="{9899FA3B-C861-BF49-BFF3-FECD4F1C747C}" dt="2023-02-10T20:36:02.641" v="1451" actId="1076"/>
          <ac:picMkLst>
            <pc:docMk/>
            <pc:sldMk cId="1942725818" sldId="314"/>
            <ac:picMk id="5" creationId="{F87A2713-EB4D-01E7-88B6-50DE21DDD334}"/>
          </ac:picMkLst>
        </pc:picChg>
        <pc:cxnChg chg="add del mod">
          <ac:chgData name="Clements, William" userId="cbdb0636-a496-422a-8d40-98c53d494d26" providerId="ADAL" clId="{9899FA3B-C861-BF49-BFF3-FECD4F1C747C}" dt="2023-02-10T20:38:35.751" v="1468"/>
          <ac:cxnSpMkLst>
            <pc:docMk/>
            <pc:sldMk cId="1942725818" sldId="314"/>
            <ac:cxnSpMk id="6" creationId="{FEE30F6F-CE24-E89C-DCAD-B48EE0242846}"/>
          </ac:cxnSpMkLst>
        </pc:cxnChg>
      </pc:sldChg>
      <pc:sldChg chg="addSp delSp modSp add mod">
        <pc:chgData name="Clements, William" userId="cbdb0636-a496-422a-8d40-98c53d494d26" providerId="ADAL" clId="{9899FA3B-C861-BF49-BFF3-FECD4F1C747C}" dt="2023-02-10T21:34:37.430" v="2777"/>
        <pc:sldMkLst>
          <pc:docMk/>
          <pc:sldMk cId="3898795935" sldId="315"/>
        </pc:sldMkLst>
        <pc:spChg chg="mod">
          <ac:chgData name="Clements, William" userId="cbdb0636-a496-422a-8d40-98c53d494d26" providerId="ADAL" clId="{9899FA3B-C861-BF49-BFF3-FECD4F1C747C}" dt="2023-02-10T21:34:37.430" v="2777"/>
          <ac:spMkLst>
            <pc:docMk/>
            <pc:sldMk cId="3898795935" sldId="315"/>
            <ac:spMk id="2" creationId="{5DB4F148-1B54-D1C4-D2FF-7A79E27957A4}"/>
          </ac:spMkLst>
        </pc:spChg>
        <pc:spChg chg="mod">
          <ac:chgData name="Clements, William" userId="cbdb0636-a496-422a-8d40-98c53d494d26" providerId="ADAL" clId="{9899FA3B-C861-BF49-BFF3-FECD4F1C747C}" dt="2023-02-10T21:34:37.430" v="2777"/>
          <ac:spMkLst>
            <pc:docMk/>
            <pc:sldMk cId="3898795935" sldId="315"/>
            <ac:spMk id="3" creationId="{9026C5CC-E1D8-692B-D291-7B094B8C1949}"/>
          </ac:spMkLst>
        </pc:spChg>
        <pc:spChg chg="mod">
          <ac:chgData name="Clements, William" userId="cbdb0636-a496-422a-8d40-98c53d494d26" providerId="ADAL" clId="{9899FA3B-C861-BF49-BFF3-FECD4F1C747C}" dt="2023-02-10T21:34:37.430" v="2777"/>
          <ac:spMkLst>
            <pc:docMk/>
            <pc:sldMk cId="3898795935" sldId="315"/>
            <ac:spMk id="4" creationId="{7C235013-3078-0A0E-A316-40789161DCBD}"/>
          </ac:spMkLst>
        </pc:spChg>
        <pc:picChg chg="add del mod">
          <ac:chgData name="Clements, William" userId="cbdb0636-a496-422a-8d40-98c53d494d26" providerId="ADAL" clId="{9899FA3B-C861-BF49-BFF3-FECD4F1C747C}" dt="2023-02-10T20:43:34.394" v="1611" actId="478"/>
          <ac:picMkLst>
            <pc:docMk/>
            <pc:sldMk cId="3898795935" sldId="315"/>
            <ac:picMk id="5" creationId="{99B59F49-A603-D9DF-7727-33FA792658DC}"/>
          </ac:picMkLst>
        </pc:picChg>
        <pc:picChg chg="add mod">
          <ac:chgData name="Clements, William" userId="cbdb0636-a496-422a-8d40-98c53d494d26" providerId="ADAL" clId="{9899FA3B-C861-BF49-BFF3-FECD4F1C747C}" dt="2023-02-10T20:43:39.808" v="1614" actId="14100"/>
          <ac:picMkLst>
            <pc:docMk/>
            <pc:sldMk cId="3898795935" sldId="315"/>
            <ac:picMk id="6" creationId="{8F0D10C2-5A90-87F8-0F2F-4149D39D64BE}"/>
          </ac:picMkLst>
        </pc:picChg>
      </pc:sldChg>
      <pc:sldChg chg="addSp delSp modSp add mod">
        <pc:chgData name="Clements, William" userId="cbdb0636-a496-422a-8d40-98c53d494d26" providerId="ADAL" clId="{9899FA3B-C861-BF49-BFF3-FECD4F1C747C}" dt="2023-02-10T21:34:37.430" v="2777"/>
        <pc:sldMkLst>
          <pc:docMk/>
          <pc:sldMk cId="229931438" sldId="316"/>
        </pc:sldMkLst>
        <pc:spChg chg="mod">
          <ac:chgData name="Clements, William" userId="cbdb0636-a496-422a-8d40-98c53d494d26" providerId="ADAL" clId="{9899FA3B-C861-BF49-BFF3-FECD4F1C747C}" dt="2023-02-10T21:34:37.430" v="2777"/>
          <ac:spMkLst>
            <pc:docMk/>
            <pc:sldMk cId="229931438" sldId="316"/>
            <ac:spMk id="2" creationId="{F2EE1C8A-B4D0-211C-FFF3-24A85736DC0B}"/>
          </ac:spMkLst>
        </pc:spChg>
        <pc:spChg chg="mod">
          <ac:chgData name="Clements, William" userId="cbdb0636-a496-422a-8d40-98c53d494d26" providerId="ADAL" clId="{9899FA3B-C861-BF49-BFF3-FECD4F1C747C}" dt="2023-02-10T21:34:37.430" v="2777"/>
          <ac:spMkLst>
            <pc:docMk/>
            <pc:sldMk cId="229931438" sldId="316"/>
            <ac:spMk id="3" creationId="{D8C3BBBF-F673-EEC5-F11A-56095BB554CE}"/>
          </ac:spMkLst>
        </pc:spChg>
        <pc:spChg chg="mod">
          <ac:chgData name="Clements, William" userId="cbdb0636-a496-422a-8d40-98c53d494d26" providerId="ADAL" clId="{9899FA3B-C861-BF49-BFF3-FECD4F1C747C}" dt="2023-02-10T21:34:37.430" v="2777"/>
          <ac:spMkLst>
            <pc:docMk/>
            <pc:sldMk cId="229931438" sldId="316"/>
            <ac:spMk id="4" creationId="{9C57AABD-5E7F-5676-269E-CB5FD49CD1B5}"/>
          </ac:spMkLst>
        </pc:spChg>
        <pc:picChg chg="add mod">
          <ac:chgData name="Clements, William" userId="cbdb0636-a496-422a-8d40-98c53d494d26" providerId="ADAL" clId="{9899FA3B-C861-BF49-BFF3-FECD4F1C747C}" dt="2023-02-10T20:37:16.866" v="1461" actId="1076"/>
          <ac:picMkLst>
            <pc:docMk/>
            <pc:sldMk cId="229931438" sldId="316"/>
            <ac:picMk id="5" creationId="{05D399A6-14C3-92F2-9596-720A91028424}"/>
          </ac:picMkLst>
        </pc:picChg>
        <pc:picChg chg="add del mod">
          <ac:chgData name="Clements, William" userId="cbdb0636-a496-422a-8d40-98c53d494d26" providerId="ADAL" clId="{9899FA3B-C861-BF49-BFF3-FECD4F1C747C}" dt="2023-02-10T20:45:49.999" v="1645" actId="478"/>
          <ac:picMkLst>
            <pc:docMk/>
            <pc:sldMk cId="229931438" sldId="316"/>
            <ac:picMk id="6" creationId="{8716A344-C835-F915-B8A2-D18EB43EAA9F}"/>
          </ac:picMkLst>
        </pc:picChg>
      </pc:sldChg>
      <pc:sldChg chg="addSp modSp add mod">
        <pc:chgData name="Clements, William" userId="cbdb0636-a496-422a-8d40-98c53d494d26" providerId="ADAL" clId="{9899FA3B-C861-BF49-BFF3-FECD4F1C747C}" dt="2023-02-10T21:34:37.430" v="2777"/>
        <pc:sldMkLst>
          <pc:docMk/>
          <pc:sldMk cId="4064257601" sldId="317"/>
        </pc:sldMkLst>
        <pc:spChg chg="mod">
          <ac:chgData name="Clements, William" userId="cbdb0636-a496-422a-8d40-98c53d494d26" providerId="ADAL" clId="{9899FA3B-C861-BF49-BFF3-FECD4F1C747C}" dt="2023-02-10T21:34:37.430" v="2777"/>
          <ac:spMkLst>
            <pc:docMk/>
            <pc:sldMk cId="4064257601" sldId="317"/>
            <ac:spMk id="2" creationId="{2D36C7A0-3C6D-B102-9DB3-79CCDB672DAC}"/>
          </ac:spMkLst>
        </pc:spChg>
        <pc:spChg chg="mod">
          <ac:chgData name="Clements, William" userId="cbdb0636-a496-422a-8d40-98c53d494d26" providerId="ADAL" clId="{9899FA3B-C861-BF49-BFF3-FECD4F1C747C}" dt="2023-02-10T21:34:37.430" v="2777"/>
          <ac:spMkLst>
            <pc:docMk/>
            <pc:sldMk cId="4064257601" sldId="317"/>
            <ac:spMk id="3" creationId="{BEA3751B-8A21-D20E-B8B9-3F9D588CF782}"/>
          </ac:spMkLst>
        </pc:spChg>
        <pc:spChg chg="mod">
          <ac:chgData name="Clements, William" userId="cbdb0636-a496-422a-8d40-98c53d494d26" providerId="ADAL" clId="{9899FA3B-C861-BF49-BFF3-FECD4F1C747C}" dt="2023-02-10T21:34:37.430" v="2777"/>
          <ac:spMkLst>
            <pc:docMk/>
            <pc:sldMk cId="4064257601" sldId="317"/>
            <ac:spMk id="4" creationId="{4A862F56-0EC3-7A33-4F75-C388F1AB7F24}"/>
          </ac:spMkLst>
        </pc:spChg>
        <pc:spChg chg="add mod">
          <ac:chgData name="Clements, William" userId="cbdb0636-a496-422a-8d40-98c53d494d26" providerId="ADAL" clId="{9899FA3B-C861-BF49-BFF3-FECD4F1C747C}" dt="2023-02-10T20:41:26.750" v="1545" actId="20577"/>
          <ac:spMkLst>
            <pc:docMk/>
            <pc:sldMk cId="4064257601" sldId="317"/>
            <ac:spMk id="17" creationId="{2C1F58E1-5010-938F-D13F-40880639DF7E}"/>
          </ac:spMkLst>
        </pc:spChg>
        <pc:picChg chg="add mod">
          <ac:chgData name="Clements, William" userId="cbdb0636-a496-422a-8d40-98c53d494d26" providerId="ADAL" clId="{9899FA3B-C861-BF49-BFF3-FECD4F1C747C}" dt="2023-02-10T20:45:41.462" v="1644"/>
          <ac:picMkLst>
            <pc:docMk/>
            <pc:sldMk cId="4064257601" sldId="317"/>
            <ac:picMk id="18" creationId="{334A03E0-B965-3BBE-402A-D769BFD1D2A2}"/>
          </ac:picMkLst>
        </pc:picChg>
        <pc:cxnChg chg="add mod">
          <ac:chgData name="Clements, William" userId="cbdb0636-a496-422a-8d40-98c53d494d26" providerId="ADAL" clId="{9899FA3B-C861-BF49-BFF3-FECD4F1C747C}" dt="2023-02-10T20:39:37.410" v="1482" actId="14100"/>
          <ac:cxnSpMkLst>
            <pc:docMk/>
            <pc:sldMk cId="4064257601" sldId="317"/>
            <ac:cxnSpMk id="6" creationId="{752DB2D8-9894-D6F4-4B5C-C75C42D40002}"/>
          </ac:cxnSpMkLst>
        </pc:cxnChg>
        <pc:cxnChg chg="add mod">
          <ac:chgData name="Clements, William" userId="cbdb0636-a496-422a-8d40-98c53d494d26" providerId="ADAL" clId="{9899FA3B-C861-BF49-BFF3-FECD4F1C747C}" dt="2023-02-10T20:39:57.462" v="1489" actId="14100"/>
          <ac:cxnSpMkLst>
            <pc:docMk/>
            <pc:sldMk cId="4064257601" sldId="317"/>
            <ac:cxnSpMk id="9" creationId="{1685B531-1F2F-CA25-6DD4-02B8D8D33EDB}"/>
          </ac:cxnSpMkLst>
        </pc:cxnChg>
        <pc:cxnChg chg="add mod">
          <ac:chgData name="Clements, William" userId="cbdb0636-a496-422a-8d40-98c53d494d26" providerId="ADAL" clId="{9899FA3B-C861-BF49-BFF3-FECD4F1C747C}" dt="2023-02-10T20:40:01.375" v="1490" actId="14100"/>
          <ac:cxnSpMkLst>
            <pc:docMk/>
            <pc:sldMk cId="4064257601" sldId="317"/>
            <ac:cxnSpMk id="11" creationId="{93196545-E3E8-8DAC-98C9-32D78D219944}"/>
          </ac:cxnSpMkLst>
        </pc:cxnChg>
        <pc:cxnChg chg="add mod">
          <ac:chgData name="Clements, William" userId="cbdb0636-a496-422a-8d40-98c53d494d26" providerId="ADAL" clId="{9899FA3B-C861-BF49-BFF3-FECD4F1C747C}" dt="2023-02-10T20:40:06.995" v="1493" actId="14100"/>
          <ac:cxnSpMkLst>
            <pc:docMk/>
            <pc:sldMk cId="4064257601" sldId="317"/>
            <ac:cxnSpMk id="15" creationId="{FBCE1E5F-4E5F-56B2-359D-CAF3221CE4DB}"/>
          </ac:cxnSpMkLst>
        </pc:cxnChg>
      </pc:sldChg>
      <pc:sldChg chg="addSp delSp modSp add mod">
        <pc:chgData name="Clements, William" userId="cbdb0636-a496-422a-8d40-98c53d494d26" providerId="ADAL" clId="{9899FA3B-C861-BF49-BFF3-FECD4F1C747C}" dt="2023-02-10T21:34:37.430" v="2777"/>
        <pc:sldMkLst>
          <pc:docMk/>
          <pc:sldMk cId="1763811515" sldId="318"/>
        </pc:sldMkLst>
        <pc:spChg chg="mod">
          <ac:chgData name="Clements, William" userId="cbdb0636-a496-422a-8d40-98c53d494d26" providerId="ADAL" clId="{9899FA3B-C861-BF49-BFF3-FECD4F1C747C}" dt="2023-02-10T21:34:37.430" v="2777"/>
          <ac:spMkLst>
            <pc:docMk/>
            <pc:sldMk cId="1763811515" sldId="318"/>
            <ac:spMk id="2" creationId="{5DB4F148-1B54-D1C4-D2FF-7A79E27957A4}"/>
          </ac:spMkLst>
        </pc:spChg>
        <pc:spChg chg="mod">
          <ac:chgData name="Clements, William" userId="cbdb0636-a496-422a-8d40-98c53d494d26" providerId="ADAL" clId="{9899FA3B-C861-BF49-BFF3-FECD4F1C747C}" dt="2023-02-10T21:34:37.430" v="2777"/>
          <ac:spMkLst>
            <pc:docMk/>
            <pc:sldMk cId="1763811515" sldId="318"/>
            <ac:spMk id="3" creationId="{9026C5CC-E1D8-692B-D291-7B094B8C1949}"/>
          </ac:spMkLst>
        </pc:spChg>
        <pc:spChg chg="mod">
          <ac:chgData name="Clements, William" userId="cbdb0636-a496-422a-8d40-98c53d494d26" providerId="ADAL" clId="{9899FA3B-C861-BF49-BFF3-FECD4F1C747C}" dt="2023-02-10T21:34:37.430" v="2777"/>
          <ac:spMkLst>
            <pc:docMk/>
            <pc:sldMk cId="1763811515" sldId="318"/>
            <ac:spMk id="4" creationId="{7C235013-3078-0A0E-A316-40789161DCBD}"/>
          </ac:spMkLst>
        </pc:spChg>
        <pc:spChg chg="add mod">
          <ac:chgData name="Clements, William" userId="cbdb0636-a496-422a-8d40-98c53d494d26" providerId="ADAL" clId="{9899FA3B-C861-BF49-BFF3-FECD4F1C747C}" dt="2023-02-10T20:46:54.775" v="1653" actId="14100"/>
          <ac:spMkLst>
            <pc:docMk/>
            <pc:sldMk cId="1763811515" sldId="318"/>
            <ac:spMk id="19" creationId="{99257A5B-AED3-6AF2-AECE-4EB60B3F6110}"/>
          </ac:spMkLst>
        </pc:spChg>
        <pc:picChg chg="del">
          <ac:chgData name="Clements, William" userId="cbdb0636-a496-422a-8d40-98c53d494d26" providerId="ADAL" clId="{9899FA3B-C861-BF49-BFF3-FECD4F1C747C}" dt="2023-02-10T20:43:44.723" v="1615" actId="478"/>
          <ac:picMkLst>
            <pc:docMk/>
            <pc:sldMk cId="1763811515" sldId="318"/>
            <ac:picMk id="5" creationId="{99B59F49-A603-D9DF-7727-33FA792658DC}"/>
          </ac:picMkLst>
        </pc:picChg>
        <pc:picChg chg="add mod">
          <ac:chgData name="Clements, William" userId="cbdb0636-a496-422a-8d40-98c53d494d26" providerId="ADAL" clId="{9899FA3B-C861-BF49-BFF3-FECD4F1C747C}" dt="2023-02-10T20:43:45.209" v="1616"/>
          <ac:picMkLst>
            <pc:docMk/>
            <pc:sldMk cId="1763811515" sldId="318"/>
            <ac:picMk id="7" creationId="{7AE8AC34-B696-84E7-29D2-B32510801D38}"/>
          </ac:picMkLst>
        </pc:picChg>
        <pc:picChg chg="add mod">
          <ac:chgData name="Clements, William" userId="cbdb0636-a496-422a-8d40-98c53d494d26" providerId="ADAL" clId="{9899FA3B-C861-BF49-BFF3-FECD4F1C747C}" dt="2023-02-10T20:45:33.693" v="1643"/>
          <ac:picMkLst>
            <pc:docMk/>
            <pc:sldMk cId="1763811515" sldId="318"/>
            <ac:picMk id="18" creationId="{568B1116-9504-2FC5-479C-E704ED47E232}"/>
          </ac:picMkLst>
        </pc:picChg>
        <pc:cxnChg chg="add mod">
          <ac:chgData name="Clements, William" userId="cbdb0636-a496-422a-8d40-98c53d494d26" providerId="ADAL" clId="{9899FA3B-C861-BF49-BFF3-FECD4F1C747C}" dt="2023-02-10T20:43:50.330" v="1618" actId="14100"/>
          <ac:cxnSpMkLst>
            <pc:docMk/>
            <pc:sldMk cId="1763811515" sldId="318"/>
            <ac:cxnSpMk id="6" creationId="{720E0661-54F9-F152-F9B2-A4C2C1CADD13}"/>
          </ac:cxnSpMkLst>
        </pc:cxnChg>
        <pc:cxnChg chg="add mod">
          <ac:chgData name="Clements, William" userId="cbdb0636-a496-422a-8d40-98c53d494d26" providerId="ADAL" clId="{9899FA3B-C861-BF49-BFF3-FECD4F1C747C}" dt="2023-02-10T20:43:56.944" v="1621" actId="14100"/>
          <ac:cxnSpMkLst>
            <pc:docMk/>
            <pc:sldMk cId="1763811515" sldId="318"/>
            <ac:cxnSpMk id="9" creationId="{C135838B-713B-1637-71C4-3409CCC7033F}"/>
          </ac:cxnSpMkLst>
        </pc:cxnChg>
        <pc:cxnChg chg="add mod">
          <ac:chgData name="Clements, William" userId="cbdb0636-a496-422a-8d40-98c53d494d26" providerId="ADAL" clId="{9899FA3B-C861-BF49-BFF3-FECD4F1C747C}" dt="2023-02-10T20:44:05.865" v="1624" actId="14100"/>
          <ac:cxnSpMkLst>
            <pc:docMk/>
            <pc:sldMk cId="1763811515" sldId="318"/>
            <ac:cxnSpMk id="12" creationId="{3CA929E7-FDD7-3DB5-0538-D42617551DE4}"/>
          </ac:cxnSpMkLst>
        </pc:cxnChg>
        <pc:cxnChg chg="add mod">
          <ac:chgData name="Clements, William" userId="cbdb0636-a496-422a-8d40-98c53d494d26" providerId="ADAL" clId="{9899FA3B-C861-BF49-BFF3-FECD4F1C747C}" dt="2023-02-10T20:44:12.788" v="1627" actId="14100"/>
          <ac:cxnSpMkLst>
            <pc:docMk/>
            <pc:sldMk cId="1763811515" sldId="318"/>
            <ac:cxnSpMk id="15" creationId="{4D92396F-468E-B335-4EB2-61852A99FBDC}"/>
          </ac:cxnSpMkLst>
        </pc:cxnChg>
      </pc:sldChg>
      <pc:sldChg chg="addSp modSp add mod">
        <pc:chgData name="Clements, William" userId="cbdb0636-a496-422a-8d40-98c53d494d26" providerId="ADAL" clId="{9899FA3B-C861-BF49-BFF3-FECD4F1C747C}" dt="2023-02-10T21:34:37.430" v="2777"/>
        <pc:sldMkLst>
          <pc:docMk/>
          <pc:sldMk cId="1914146848" sldId="319"/>
        </pc:sldMkLst>
        <pc:spChg chg="mod">
          <ac:chgData name="Clements, William" userId="cbdb0636-a496-422a-8d40-98c53d494d26" providerId="ADAL" clId="{9899FA3B-C861-BF49-BFF3-FECD4F1C747C}" dt="2023-02-10T21:34:37.430" v="2777"/>
          <ac:spMkLst>
            <pc:docMk/>
            <pc:sldMk cId="1914146848" sldId="319"/>
            <ac:spMk id="2" creationId="{F2EE1C8A-B4D0-211C-FFF3-24A85736DC0B}"/>
          </ac:spMkLst>
        </pc:spChg>
        <pc:spChg chg="mod">
          <ac:chgData name="Clements, William" userId="cbdb0636-a496-422a-8d40-98c53d494d26" providerId="ADAL" clId="{9899FA3B-C861-BF49-BFF3-FECD4F1C747C}" dt="2023-02-10T21:34:37.430" v="2777"/>
          <ac:spMkLst>
            <pc:docMk/>
            <pc:sldMk cId="1914146848" sldId="319"/>
            <ac:spMk id="3" creationId="{D8C3BBBF-F673-EEC5-F11A-56095BB554CE}"/>
          </ac:spMkLst>
        </pc:spChg>
        <pc:spChg chg="mod">
          <ac:chgData name="Clements, William" userId="cbdb0636-a496-422a-8d40-98c53d494d26" providerId="ADAL" clId="{9899FA3B-C861-BF49-BFF3-FECD4F1C747C}" dt="2023-02-10T21:34:37.430" v="2777"/>
          <ac:spMkLst>
            <pc:docMk/>
            <pc:sldMk cId="1914146848" sldId="319"/>
            <ac:spMk id="4" creationId="{9C57AABD-5E7F-5676-269E-CB5FD49CD1B5}"/>
          </ac:spMkLst>
        </pc:spChg>
        <pc:spChg chg="add mod">
          <ac:chgData name="Clements, William" userId="cbdb0636-a496-422a-8d40-98c53d494d26" providerId="ADAL" clId="{9899FA3B-C861-BF49-BFF3-FECD4F1C747C}" dt="2023-02-10T20:47:02.949" v="1655" actId="1076"/>
          <ac:spMkLst>
            <pc:docMk/>
            <pc:sldMk cId="1914146848" sldId="319"/>
            <ac:spMk id="16" creationId="{1697701B-30B5-9611-3131-6F70895C0B5E}"/>
          </ac:spMkLst>
        </pc:spChg>
        <pc:picChg chg="add mod">
          <ac:chgData name="Clements, William" userId="cbdb0636-a496-422a-8d40-98c53d494d26" providerId="ADAL" clId="{9899FA3B-C861-BF49-BFF3-FECD4F1C747C}" dt="2023-02-10T20:45:27.079" v="1641" actId="14100"/>
          <ac:picMkLst>
            <pc:docMk/>
            <pc:sldMk cId="1914146848" sldId="319"/>
            <ac:picMk id="15" creationId="{557A75F1-DA31-1571-F3B4-1E20A898ACAE}"/>
          </ac:picMkLst>
        </pc:picChg>
        <pc:cxnChg chg="add mod">
          <ac:chgData name="Clements, William" userId="cbdb0636-a496-422a-8d40-98c53d494d26" providerId="ADAL" clId="{9899FA3B-C861-BF49-BFF3-FECD4F1C747C}" dt="2023-02-10T20:44:28.262" v="1631" actId="14100"/>
          <ac:cxnSpMkLst>
            <pc:docMk/>
            <pc:sldMk cId="1914146848" sldId="319"/>
            <ac:cxnSpMk id="6" creationId="{E864D99C-4E20-AEBF-F6B6-B5E6F8AAD5C1}"/>
          </ac:cxnSpMkLst>
        </pc:cxnChg>
        <pc:cxnChg chg="add mod">
          <ac:chgData name="Clements, William" userId="cbdb0636-a496-422a-8d40-98c53d494d26" providerId="ADAL" clId="{9899FA3B-C861-BF49-BFF3-FECD4F1C747C}" dt="2023-02-10T20:44:35.890" v="1634" actId="14100"/>
          <ac:cxnSpMkLst>
            <pc:docMk/>
            <pc:sldMk cId="1914146848" sldId="319"/>
            <ac:cxnSpMk id="9" creationId="{27D7A9E2-EC4B-CDED-205C-62DB864E3A89}"/>
          </ac:cxnSpMkLst>
        </pc:cxnChg>
        <pc:cxnChg chg="add mod">
          <ac:chgData name="Clements, William" userId="cbdb0636-a496-422a-8d40-98c53d494d26" providerId="ADAL" clId="{9899FA3B-C861-BF49-BFF3-FECD4F1C747C}" dt="2023-02-10T20:44:41.944" v="1637" actId="14100"/>
          <ac:cxnSpMkLst>
            <pc:docMk/>
            <pc:sldMk cId="1914146848" sldId="319"/>
            <ac:cxnSpMk id="12" creationId="{C571F160-5C8A-EF37-154B-13F63E7A0B53}"/>
          </ac:cxnSpMkLst>
        </pc:cxnChg>
      </pc:sldChg>
      <pc:sldChg chg="addSp modSp new mod">
        <pc:chgData name="Clements, William" userId="cbdb0636-a496-422a-8d40-98c53d494d26" providerId="ADAL" clId="{9899FA3B-C861-BF49-BFF3-FECD4F1C747C}" dt="2023-02-10T21:34:37.430" v="2777"/>
        <pc:sldMkLst>
          <pc:docMk/>
          <pc:sldMk cId="4032374067" sldId="320"/>
        </pc:sldMkLst>
        <pc:spChg chg="mod">
          <ac:chgData name="Clements, William" userId="cbdb0636-a496-422a-8d40-98c53d494d26" providerId="ADAL" clId="{9899FA3B-C861-BF49-BFF3-FECD4F1C747C}" dt="2023-02-10T21:34:37.430" v="2777"/>
          <ac:spMkLst>
            <pc:docMk/>
            <pc:sldMk cId="4032374067" sldId="320"/>
            <ac:spMk id="2" creationId="{3C95A493-9E07-09EE-87B3-F6EF1D4E5C42}"/>
          </ac:spMkLst>
        </pc:spChg>
        <pc:spChg chg="mod">
          <ac:chgData name="Clements, William" userId="cbdb0636-a496-422a-8d40-98c53d494d26" providerId="ADAL" clId="{9899FA3B-C861-BF49-BFF3-FECD4F1C747C}" dt="2023-02-10T21:34:37.430" v="2777"/>
          <ac:spMkLst>
            <pc:docMk/>
            <pc:sldMk cId="4032374067" sldId="320"/>
            <ac:spMk id="3" creationId="{5214AEB0-D731-3DB3-9D93-5134BB617B10}"/>
          </ac:spMkLst>
        </pc:spChg>
        <pc:spChg chg="mod">
          <ac:chgData name="Clements, William" userId="cbdb0636-a496-422a-8d40-98c53d494d26" providerId="ADAL" clId="{9899FA3B-C861-BF49-BFF3-FECD4F1C747C}" dt="2023-02-10T21:34:37.430" v="2777"/>
          <ac:spMkLst>
            <pc:docMk/>
            <pc:sldMk cId="4032374067" sldId="320"/>
            <ac:spMk id="4" creationId="{3FF4EBD6-7231-B760-5E9D-91F81CB74C82}"/>
          </ac:spMkLst>
        </pc:spChg>
        <pc:picChg chg="add mod">
          <ac:chgData name="Clements, William" userId="cbdb0636-a496-422a-8d40-98c53d494d26" providerId="ADAL" clId="{9899FA3B-C861-BF49-BFF3-FECD4F1C747C}" dt="2023-02-10T20:47:46.127" v="1664" actId="1076"/>
          <ac:picMkLst>
            <pc:docMk/>
            <pc:sldMk cId="4032374067" sldId="320"/>
            <ac:picMk id="5" creationId="{419CDD15-5A72-04A5-8F64-91756E9B9976}"/>
          </ac:picMkLst>
        </pc:picChg>
        <pc:picChg chg="add mod">
          <ac:chgData name="Clements, William" userId="cbdb0636-a496-422a-8d40-98c53d494d26" providerId="ADAL" clId="{9899FA3B-C861-BF49-BFF3-FECD4F1C747C}" dt="2023-02-10T20:52:29.996" v="1671"/>
          <ac:picMkLst>
            <pc:docMk/>
            <pc:sldMk cId="4032374067" sldId="320"/>
            <ac:picMk id="6" creationId="{E26D20E7-5050-3FFC-9D3A-26879B8548FD}"/>
          </ac:picMkLst>
        </pc:picChg>
        <pc:picChg chg="add mod">
          <ac:chgData name="Clements, William" userId="cbdb0636-a496-422a-8d40-98c53d494d26" providerId="ADAL" clId="{9899FA3B-C861-BF49-BFF3-FECD4F1C747C}" dt="2023-02-10T20:52:23.012" v="1670"/>
          <ac:picMkLst>
            <pc:docMk/>
            <pc:sldMk cId="4032374067" sldId="320"/>
            <ac:picMk id="7" creationId="{AE154DB9-5062-1C78-E5E7-FB1588E7A30A}"/>
          </ac:picMkLst>
        </pc:picChg>
        <pc:picChg chg="add mod">
          <ac:chgData name="Clements, William" userId="cbdb0636-a496-422a-8d40-98c53d494d26" providerId="ADAL" clId="{9899FA3B-C861-BF49-BFF3-FECD4F1C747C}" dt="2023-02-10T20:52:23.012" v="1670"/>
          <ac:picMkLst>
            <pc:docMk/>
            <pc:sldMk cId="4032374067" sldId="320"/>
            <ac:picMk id="8" creationId="{BE4F9692-C118-0933-C084-F4BFF9F83F8B}"/>
          </ac:picMkLst>
        </pc:picChg>
      </pc:sldChg>
      <pc:sldChg chg="addSp delSp modSp new mod">
        <pc:chgData name="Clements, William" userId="cbdb0636-a496-422a-8d40-98c53d494d26" providerId="ADAL" clId="{9899FA3B-C861-BF49-BFF3-FECD4F1C747C}" dt="2023-02-24T18:55:43.233" v="2789" actId="21"/>
        <pc:sldMkLst>
          <pc:docMk/>
          <pc:sldMk cId="3669494246" sldId="321"/>
        </pc:sldMkLst>
        <pc:spChg chg="mod">
          <ac:chgData name="Clements, William" userId="cbdb0636-a496-422a-8d40-98c53d494d26" providerId="ADAL" clId="{9899FA3B-C861-BF49-BFF3-FECD4F1C747C}" dt="2023-02-10T21:34:37.430" v="2777"/>
          <ac:spMkLst>
            <pc:docMk/>
            <pc:sldMk cId="3669494246" sldId="321"/>
            <ac:spMk id="2" creationId="{8EE77358-4D51-765D-4E14-6CDB3ACC8036}"/>
          </ac:spMkLst>
        </pc:spChg>
        <pc:spChg chg="mod">
          <ac:chgData name="Clements, William" userId="cbdb0636-a496-422a-8d40-98c53d494d26" providerId="ADAL" clId="{9899FA3B-C861-BF49-BFF3-FECD4F1C747C}" dt="2023-02-10T21:34:37.430" v="2777"/>
          <ac:spMkLst>
            <pc:docMk/>
            <pc:sldMk cId="3669494246" sldId="321"/>
            <ac:spMk id="3" creationId="{41A6055D-4FC1-A351-9892-C21E682858EB}"/>
          </ac:spMkLst>
        </pc:spChg>
        <pc:spChg chg="mod">
          <ac:chgData name="Clements, William" userId="cbdb0636-a496-422a-8d40-98c53d494d26" providerId="ADAL" clId="{9899FA3B-C861-BF49-BFF3-FECD4F1C747C}" dt="2023-02-10T21:34:37.430" v="2777"/>
          <ac:spMkLst>
            <pc:docMk/>
            <pc:sldMk cId="3669494246" sldId="321"/>
            <ac:spMk id="4" creationId="{1675B30D-49A8-E36E-8AB9-4A398C2310CB}"/>
          </ac:spMkLst>
        </pc:spChg>
        <pc:spChg chg="add del mod">
          <ac:chgData name="Clements, William" userId="cbdb0636-a496-422a-8d40-98c53d494d26" providerId="ADAL" clId="{9899FA3B-C861-BF49-BFF3-FECD4F1C747C}" dt="2023-02-10T20:53:43.179" v="1719"/>
          <ac:spMkLst>
            <pc:docMk/>
            <pc:sldMk cId="3669494246" sldId="321"/>
            <ac:spMk id="6" creationId="{F98D06FD-627C-48CD-A999-0724CE1A0356}"/>
          </ac:spMkLst>
        </pc:spChg>
        <pc:spChg chg="add del mod">
          <ac:chgData name="Clements, William" userId="cbdb0636-a496-422a-8d40-98c53d494d26" providerId="ADAL" clId="{9899FA3B-C861-BF49-BFF3-FECD4F1C747C}" dt="2023-02-10T20:53:43.179" v="1719"/>
          <ac:spMkLst>
            <pc:docMk/>
            <pc:sldMk cId="3669494246" sldId="321"/>
            <ac:spMk id="7" creationId="{60AAE0A3-8E50-8D9A-C302-0CFCF7C65727}"/>
          </ac:spMkLst>
        </pc:spChg>
        <pc:spChg chg="add del mod">
          <ac:chgData name="Clements, William" userId="cbdb0636-a496-422a-8d40-98c53d494d26" providerId="ADAL" clId="{9899FA3B-C861-BF49-BFF3-FECD4F1C747C}" dt="2023-02-10T20:53:43.179" v="1719"/>
          <ac:spMkLst>
            <pc:docMk/>
            <pc:sldMk cId="3669494246" sldId="321"/>
            <ac:spMk id="8" creationId="{77CEBBE2-CF3C-E9AF-4EC8-EE9A9838F870}"/>
          </ac:spMkLst>
        </pc:spChg>
        <pc:spChg chg="add del mod">
          <ac:chgData name="Clements, William" userId="cbdb0636-a496-422a-8d40-98c53d494d26" providerId="ADAL" clId="{9899FA3B-C861-BF49-BFF3-FECD4F1C747C}" dt="2023-02-10T20:53:50.171" v="1721" actId="1076"/>
          <ac:spMkLst>
            <pc:docMk/>
            <pc:sldMk cId="3669494246" sldId="321"/>
            <ac:spMk id="9" creationId="{006A7F6D-74E6-062E-51A6-ECF6099C771E}"/>
          </ac:spMkLst>
        </pc:spChg>
        <pc:spChg chg="add del mod">
          <ac:chgData name="Clements, William" userId="cbdb0636-a496-422a-8d40-98c53d494d26" providerId="ADAL" clId="{9899FA3B-C861-BF49-BFF3-FECD4F1C747C}" dt="2023-02-10T20:53:43.179" v="1719"/>
          <ac:spMkLst>
            <pc:docMk/>
            <pc:sldMk cId="3669494246" sldId="321"/>
            <ac:spMk id="10" creationId="{598ADE54-A103-D815-FF6B-6BBE363ED35C}"/>
          </ac:spMkLst>
        </pc:spChg>
        <pc:spChg chg="add del mod">
          <ac:chgData name="Clements, William" userId="cbdb0636-a496-422a-8d40-98c53d494d26" providerId="ADAL" clId="{9899FA3B-C861-BF49-BFF3-FECD4F1C747C}" dt="2023-02-10T20:53:43.179" v="1719"/>
          <ac:spMkLst>
            <pc:docMk/>
            <pc:sldMk cId="3669494246" sldId="321"/>
            <ac:spMk id="11" creationId="{2CA2FDC8-364A-CF69-D43E-6754B06BD6A7}"/>
          </ac:spMkLst>
        </pc:spChg>
        <pc:spChg chg="add del mod">
          <ac:chgData name="Clements, William" userId="cbdb0636-a496-422a-8d40-98c53d494d26" providerId="ADAL" clId="{9899FA3B-C861-BF49-BFF3-FECD4F1C747C}" dt="2023-02-10T20:53:43.179" v="1719"/>
          <ac:spMkLst>
            <pc:docMk/>
            <pc:sldMk cId="3669494246" sldId="321"/>
            <ac:spMk id="12" creationId="{D7EC9C35-143C-6E4F-4B7C-20F29D5A7EEE}"/>
          </ac:spMkLst>
        </pc:spChg>
        <pc:picChg chg="add mod">
          <ac:chgData name="Clements, William" userId="cbdb0636-a496-422a-8d40-98c53d494d26" providerId="ADAL" clId="{9899FA3B-C861-BF49-BFF3-FECD4F1C747C}" dt="2023-02-10T20:54:08.326" v="1725" actId="1076"/>
          <ac:picMkLst>
            <pc:docMk/>
            <pc:sldMk cId="3669494246" sldId="321"/>
            <ac:picMk id="5" creationId="{5A0FB383-C2EE-A429-3ECE-79E04CD18486}"/>
          </ac:picMkLst>
        </pc:picChg>
        <pc:picChg chg="add del mod">
          <ac:chgData name="Clements, William" userId="cbdb0636-a496-422a-8d40-98c53d494d26" providerId="ADAL" clId="{9899FA3B-C861-BF49-BFF3-FECD4F1C747C}" dt="2023-02-10T20:53:43.179" v="1719"/>
          <ac:picMkLst>
            <pc:docMk/>
            <pc:sldMk cId="3669494246" sldId="321"/>
            <ac:picMk id="13" creationId="{8E72F140-52BB-36E0-39FA-DE01203B4A8A}"/>
          </ac:picMkLst>
        </pc:picChg>
        <pc:picChg chg="add del mod">
          <ac:chgData name="Clements, William" userId="cbdb0636-a496-422a-8d40-98c53d494d26" providerId="ADAL" clId="{9899FA3B-C861-BF49-BFF3-FECD4F1C747C}" dt="2023-02-24T18:55:43.233" v="2789" actId="21"/>
          <ac:picMkLst>
            <pc:docMk/>
            <pc:sldMk cId="3669494246" sldId="321"/>
            <ac:picMk id="14" creationId="{AFFEBE00-81D3-8E34-46CA-5121B2F19771}"/>
          </ac:picMkLst>
        </pc:picChg>
      </pc:sldChg>
      <pc:sldChg chg="modSp new mod">
        <pc:chgData name="Clements, William" userId="cbdb0636-a496-422a-8d40-98c53d494d26" providerId="ADAL" clId="{9899FA3B-C861-BF49-BFF3-FECD4F1C747C}" dt="2023-02-10T21:34:37.430" v="2777"/>
        <pc:sldMkLst>
          <pc:docMk/>
          <pc:sldMk cId="2255295139" sldId="322"/>
        </pc:sldMkLst>
        <pc:spChg chg="mod">
          <ac:chgData name="Clements, William" userId="cbdb0636-a496-422a-8d40-98c53d494d26" providerId="ADAL" clId="{9899FA3B-C861-BF49-BFF3-FECD4F1C747C}" dt="2023-02-10T21:34:37.430" v="2777"/>
          <ac:spMkLst>
            <pc:docMk/>
            <pc:sldMk cId="2255295139" sldId="322"/>
            <ac:spMk id="2" creationId="{976E43D7-4AD9-80D7-88A3-C6013FB7A135}"/>
          </ac:spMkLst>
        </pc:spChg>
        <pc:spChg chg="mod">
          <ac:chgData name="Clements, William" userId="cbdb0636-a496-422a-8d40-98c53d494d26" providerId="ADAL" clId="{9899FA3B-C861-BF49-BFF3-FECD4F1C747C}" dt="2023-02-10T21:34:37.430" v="2777"/>
          <ac:spMkLst>
            <pc:docMk/>
            <pc:sldMk cId="2255295139" sldId="322"/>
            <ac:spMk id="3" creationId="{E9613ECA-271D-E99F-B8DF-17027E78D1AB}"/>
          </ac:spMkLst>
        </pc:spChg>
        <pc:spChg chg="mod">
          <ac:chgData name="Clements, William" userId="cbdb0636-a496-422a-8d40-98c53d494d26" providerId="ADAL" clId="{9899FA3B-C861-BF49-BFF3-FECD4F1C747C}" dt="2023-02-10T21:34:37.430" v="2777"/>
          <ac:spMkLst>
            <pc:docMk/>
            <pc:sldMk cId="2255295139" sldId="322"/>
            <ac:spMk id="4" creationId="{16884483-EB0F-2966-BE1C-A476172F1AD1}"/>
          </ac:spMkLst>
        </pc:spChg>
      </pc:sldChg>
      <pc:sldChg chg="modSp new mod">
        <pc:chgData name="Clements, William" userId="cbdb0636-a496-422a-8d40-98c53d494d26" providerId="ADAL" clId="{9899FA3B-C861-BF49-BFF3-FECD4F1C747C}" dt="2023-02-10T21:34:37.430" v="2777"/>
        <pc:sldMkLst>
          <pc:docMk/>
          <pc:sldMk cId="309042170" sldId="323"/>
        </pc:sldMkLst>
        <pc:spChg chg="mod">
          <ac:chgData name="Clements, William" userId="cbdb0636-a496-422a-8d40-98c53d494d26" providerId="ADAL" clId="{9899FA3B-C861-BF49-BFF3-FECD4F1C747C}" dt="2023-02-10T21:34:37.430" v="2777"/>
          <ac:spMkLst>
            <pc:docMk/>
            <pc:sldMk cId="309042170" sldId="323"/>
            <ac:spMk id="2" creationId="{D58A0302-EC08-F088-DAF2-E3E7F377118A}"/>
          </ac:spMkLst>
        </pc:spChg>
        <pc:spChg chg="mod">
          <ac:chgData name="Clements, William" userId="cbdb0636-a496-422a-8d40-98c53d494d26" providerId="ADAL" clId="{9899FA3B-C861-BF49-BFF3-FECD4F1C747C}" dt="2023-02-10T21:34:37.430" v="2777"/>
          <ac:spMkLst>
            <pc:docMk/>
            <pc:sldMk cId="309042170" sldId="323"/>
            <ac:spMk id="3" creationId="{10FC31AE-82AD-7802-EBF2-F6EAB0719A28}"/>
          </ac:spMkLst>
        </pc:spChg>
        <pc:spChg chg="mod">
          <ac:chgData name="Clements, William" userId="cbdb0636-a496-422a-8d40-98c53d494d26" providerId="ADAL" clId="{9899FA3B-C861-BF49-BFF3-FECD4F1C747C}" dt="2023-02-10T21:34:37.430" v="2777"/>
          <ac:spMkLst>
            <pc:docMk/>
            <pc:sldMk cId="309042170" sldId="323"/>
            <ac:spMk id="4" creationId="{898B3465-6E0C-F505-C330-A3ADE31E098A}"/>
          </ac:spMkLst>
        </pc:spChg>
      </pc:sldChg>
      <pc:sldChg chg="modSp new mod">
        <pc:chgData name="Clements, William" userId="cbdb0636-a496-422a-8d40-98c53d494d26" providerId="ADAL" clId="{9899FA3B-C861-BF49-BFF3-FECD4F1C747C}" dt="2023-02-10T21:34:37.430" v="2777"/>
        <pc:sldMkLst>
          <pc:docMk/>
          <pc:sldMk cId="320002171" sldId="324"/>
        </pc:sldMkLst>
        <pc:spChg chg="mod">
          <ac:chgData name="Clements, William" userId="cbdb0636-a496-422a-8d40-98c53d494d26" providerId="ADAL" clId="{9899FA3B-C861-BF49-BFF3-FECD4F1C747C}" dt="2023-02-10T21:34:37.430" v="2777"/>
          <ac:spMkLst>
            <pc:docMk/>
            <pc:sldMk cId="320002171" sldId="324"/>
            <ac:spMk id="2" creationId="{E2FAD6EE-A924-C8C7-B588-3C19E69FDF87}"/>
          </ac:spMkLst>
        </pc:spChg>
        <pc:spChg chg="mod">
          <ac:chgData name="Clements, William" userId="cbdb0636-a496-422a-8d40-98c53d494d26" providerId="ADAL" clId="{9899FA3B-C861-BF49-BFF3-FECD4F1C747C}" dt="2023-02-10T21:34:37.430" v="2777"/>
          <ac:spMkLst>
            <pc:docMk/>
            <pc:sldMk cId="320002171" sldId="324"/>
            <ac:spMk id="3" creationId="{1694119D-A651-179C-114A-F7D1370645AF}"/>
          </ac:spMkLst>
        </pc:spChg>
        <pc:spChg chg="mod">
          <ac:chgData name="Clements, William" userId="cbdb0636-a496-422a-8d40-98c53d494d26" providerId="ADAL" clId="{9899FA3B-C861-BF49-BFF3-FECD4F1C747C}" dt="2023-02-10T21:34:37.430" v="2777"/>
          <ac:spMkLst>
            <pc:docMk/>
            <pc:sldMk cId="320002171" sldId="324"/>
            <ac:spMk id="4" creationId="{84D9FCB5-5735-523A-A276-290D4C755895}"/>
          </ac:spMkLst>
        </pc:spChg>
      </pc:sldChg>
      <pc:sldChg chg="modSp new mod">
        <pc:chgData name="Clements, William" userId="cbdb0636-a496-422a-8d40-98c53d494d26" providerId="ADAL" clId="{9899FA3B-C861-BF49-BFF3-FECD4F1C747C}" dt="2023-02-10T21:34:37.430" v="2777"/>
        <pc:sldMkLst>
          <pc:docMk/>
          <pc:sldMk cId="3383863360" sldId="325"/>
        </pc:sldMkLst>
        <pc:spChg chg="mod">
          <ac:chgData name="Clements, William" userId="cbdb0636-a496-422a-8d40-98c53d494d26" providerId="ADAL" clId="{9899FA3B-C861-BF49-BFF3-FECD4F1C747C}" dt="2023-02-10T21:34:37.430" v="2777"/>
          <ac:spMkLst>
            <pc:docMk/>
            <pc:sldMk cId="3383863360" sldId="325"/>
            <ac:spMk id="2" creationId="{C17EBC48-4B89-7A8D-DD18-71B709E8DA11}"/>
          </ac:spMkLst>
        </pc:spChg>
        <pc:spChg chg="mod">
          <ac:chgData name="Clements, William" userId="cbdb0636-a496-422a-8d40-98c53d494d26" providerId="ADAL" clId="{9899FA3B-C861-BF49-BFF3-FECD4F1C747C}" dt="2023-02-10T21:34:37.430" v="2777"/>
          <ac:spMkLst>
            <pc:docMk/>
            <pc:sldMk cId="3383863360" sldId="325"/>
            <ac:spMk id="3" creationId="{E49C4B87-DA08-0899-78A2-048F19C53A3A}"/>
          </ac:spMkLst>
        </pc:spChg>
        <pc:spChg chg="mod">
          <ac:chgData name="Clements, William" userId="cbdb0636-a496-422a-8d40-98c53d494d26" providerId="ADAL" clId="{9899FA3B-C861-BF49-BFF3-FECD4F1C747C}" dt="2023-02-10T21:34:37.430" v="2777"/>
          <ac:spMkLst>
            <pc:docMk/>
            <pc:sldMk cId="3383863360" sldId="325"/>
            <ac:spMk id="4" creationId="{17157458-836B-B7A3-BB8C-A128BF54EA0E}"/>
          </ac:spMkLst>
        </pc:spChg>
      </pc:sldChg>
      <pc:sldChg chg="modSp new mod">
        <pc:chgData name="Clements, William" userId="cbdb0636-a496-422a-8d40-98c53d494d26" providerId="ADAL" clId="{9899FA3B-C861-BF49-BFF3-FECD4F1C747C}" dt="2023-02-10T21:34:37.430" v="2777"/>
        <pc:sldMkLst>
          <pc:docMk/>
          <pc:sldMk cId="3038460858" sldId="326"/>
        </pc:sldMkLst>
        <pc:spChg chg="mod">
          <ac:chgData name="Clements, William" userId="cbdb0636-a496-422a-8d40-98c53d494d26" providerId="ADAL" clId="{9899FA3B-C861-BF49-BFF3-FECD4F1C747C}" dt="2023-02-10T21:34:37.430" v="2777"/>
          <ac:spMkLst>
            <pc:docMk/>
            <pc:sldMk cId="3038460858" sldId="326"/>
            <ac:spMk id="2" creationId="{30706053-14AE-A35A-B3C3-48C305611111}"/>
          </ac:spMkLst>
        </pc:spChg>
        <pc:spChg chg="mod">
          <ac:chgData name="Clements, William" userId="cbdb0636-a496-422a-8d40-98c53d494d26" providerId="ADAL" clId="{9899FA3B-C861-BF49-BFF3-FECD4F1C747C}" dt="2023-02-10T21:34:37.430" v="2777"/>
          <ac:spMkLst>
            <pc:docMk/>
            <pc:sldMk cId="3038460858" sldId="326"/>
            <ac:spMk id="3" creationId="{B12ACB41-6532-B397-7C06-EC987F0372C1}"/>
          </ac:spMkLst>
        </pc:spChg>
        <pc:spChg chg="mod">
          <ac:chgData name="Clements, William" userId="cbdb0636-a496-422a-8d40-98c53d494d26" providerId="ADAL" clId="{9899FA3B-C861-BF49-BFF3-FECD4F1C747C}" dt="2023-02-10T21:34:37.430" v="2777"/>
          <ac:spMkLst>
            <pc:docMk/>
            <pc:sldMk cId="3038460858" sldId="326"/>
            <ac:spMk id="4" creationId="{8D1B047F-9547-F03A-067A-95A0731F3E25}"/>
          </ac:spMkLst>
        </pc:spChg>
      </pc:sldChg>
      <pc:sldChg chg="modSp new mod">
        <pc:chgData name="Clements, William" userId="cbdb0636-a496-422a-8d40-98c53d494d26" providerId="ADAL" clId="{9899FA3B-C861-BF49-BFF3-FECD4F1C747C}" dt="2023-02-10T21:34:37.430" v="2777"/>
        <pc:sldMkLst>
          <pc:docMk/>
          <pc:sldMk cId="2228359988" sldId="327"/>
        </pc:sldMkLst>
        <pc:spChg chg="mod">
          <ac:chgData name="Clements, William" userId="cbdb0636-a496-422a-8d40-98c53d494d26" providerId="ADAL" clId="{9899FA3B-C861-BF49-BFF3-FECD4F1C747C}" dt="2023-02-10T21:34:37.430" v="2777"/>
          <ac:spMkLst>
            <pc:docMk/>
            <pc:sldMk cId="2228359988" sldId="327"/>
            <ac:spMk id="2" creationId="{860B82C6-0AA7-307F-EE92-BB9AB356459A}"/>
          </ac:spMkLst>
        </pc:spChg>
        <pc:spChg chg="mod">
          <ac:chgData name="Clements, William" userId="cbdb0636-a496-422a-8d40-98c53d494d26" providerId="ADAL" clId="{9899FA3B-C861-BF49-BFF3-FECD4F1C747C}" dt="2023-02-10T21:34:37.430" v="2777"/>
          <ac:spMkLst>
            <pc:docMk/>
            <pc:sldMk cId="2228359988" sldId="327"/>
            <ac:spMk id="3" creationId="{2581DAC7-B9E2-AB01-3718-4E64DBFAD0F0}"/>
          </ac:spMkLst>
        </pc:spChg>
        <pc:spChg chg="mod">
          <ac:chgData name="Clements, William" userId="cbdb0636-a496-422a-8d40-98c53d494d26" providerId="ADAL" clId="{9899FA3B-C861-BF49-BFF3-FECD4F1C747C}" dt="2023-02-10T21:34:37.430" v="2777"/>
          <ac:spMkLst>
            <pc:docMk/>
            <pc:sldMk cId="2228359988" sldId="327"/>
            <ac:spMk id="4" creationId="{A4A676B4-C370-1FD6-FD08-1D81F13FC22B}"/>
          </ac:spMkLst>
        </pc:spChg>
      </pc:sldChg>
      <pc:sldChg chg="addSp delSp modSp new mod modClrScheme chgLayout">
        <pc:chgData name="Clements, William" userId="cbdb0636-a496-422a-8d40-98c53d494d26" providerId="ADAL" clId="{9899FA3B-C861-BF49-BFF3-FECD4F1C747C}" dt="2023-02-10T21:34:37.430" v="2777"/>
        <pc:sldMkLst>
          <pc:docMk/>
          <pc:sldMk cId="122315833" sldId="328"/>
        </pc:sldMkLst>
        <pc:spChg chg="mod ord">
          <ac:chgData name="Clements, William" userId="cbdb0636-a496-422a-8d40-98c53d494d26" providerId="ADAL" clId="{9899FA3B-C861-BF49-BFF3-FECD4F1C747C}" dt="2023-02-10T21:34:37.430" v="2777"/>
          <ac:spMkLst>
            <pc:docMk/>
            <pc:sldMk cId="122315833" sldId="328"/>
            <ac:spMk id="2" creationId="{826BB1B5-D079-F975-5656-22522574356F}"/>
          </ac:spMkLst>
        </pc:spChg>
        <pc:spChg chg="del mod ord">
          <ac:chgData name="Clements, William" userId="cbdb0636-a496-422a-8d40-98c53d494d26" providerId="ADAL" clId="{9899FA3B-C861-BF49-BFF3-FECD4F1C747C}" dt="2023-02-10T21:01:01.806" v="1898" actId="700"/>
          <ac:spMkLst>
            <pc:docMk/>
            <pc:sldMk cId="122315833" sldId="328"/>
            <ac:spMk id="3" creationId="{E7843272-0148-F6A6-91EC-438413EE188C}"/>
          </ac:spMkLst>
        </pc:spChg>
        <pc:spChg chg="del mod ord">
          <ac:chgData name="Clements, William" userId="cbdb0636-a496-422a-8d40-98c53d494d26" providerId="ADAL" clId="{9899FA3B-C861-BF49-BFF3-FECD4F1C747C}" dt="2023-02-10T21:01:01.806" v="1898" actId="700"/>
          <ac:spMkLst>
            <pc:docMk/>
            <pc:sldMk cId="122315833" sldId="328"/>
            <ac:spMk id="4" creationId="{3389B06E-67DA-CF10-92BA-EBC45C50C0D4}"/>
          </ac:spMkLst>
        </pc:spChg>
        <pc:spChg chg="add mod ord">
          <ac:chgData name="Clements, William" userId="cbdb0636-a496-422a-8d40-98c53d494d26" providerId="ADAL" clId="{9899FA3B-C861-BF49-BFF3-FECD4F1C747C}" dt="2023-02-10T21:34:37.430" v="2777"/>
          <ac:spMkLst>
            <pc:docMk/>
            <pc:sldMk cId="122315833" sldId="328"/>
            <ac:spMk id="5" creationId="{A1ABE2A0-229F-904A-101F-970DF3439682}"/>
          </ac:spMkLst>
        </pc:spChg>
        <pc:spChg chg="add mod ord">
          <ac:chgData name="Clements, William" userId="cbdb0636-a496-422a-8d40-98c53d494d26" providerId="ADAL" clId="{9899FA3B-C861-BF49-BFF3-FECD4F1C747C}" dt="2023-02-10T21:02:03.284" v="1909" actId="27636"/>
          <ac:spMkLst>
            <pc:docMk/>
            <pc:sldMk cId="122315833" sldId="328"/>
            <ac:spMk id="6" creationId="{F4FDC965-A64E-3348-D555-F5DAC35B2AD4}"/>
          </ac:spMkLst>
        </pc:spChg>
        <pc:spChg chg="add mod ord">
          <ac:chgData name="Clements, William" userId="cbdb0636-a496-422a-8d40-98c53d494d26" providerId="ADAL" clId="{9899FA3B-C861-BF49-BFF3-FECD4F1C747C}" dt="2023-02-10T21:34:37.430" v="2777"/>
          <ac:spMkLst>
            <pc:docMk/>
            <pc:sldMk cId="122315833" sldId="328"/>
            <ac:spMk id="7" creationId="{2DECB8DB-DF19-A665-341A-0F091647714B}"/>
          </ac:spMkLst>
        </pc:spChg>
        <pc:spChg chg="add mod ord">
          <ac:chgData name="Clements, William" userId="cbdb0636-a496-422a-8d40-98c53d494d26" providerId="ADAL" clId="{9899FA3B-C861-BF49-BFF3-FECD4F1C747C}" dt="2023-02-10T21:02:09.082" v="1911" actId="6549"/>
          <ac:spMkLst>
            <pc:docMk/>
            <pc:sldMk cId="122315833" sldId="328"/>
            <ac:spMk id="8" creationId="{20B73205-AC75-DC17-B953-F96D31F1FF88}"/>
          </ac:spMkLst>
        </pc:spChg>
      </pc:sldChg>
      <pc:sldChg chg="modSp new mod">
        <pc:chgData name="Clements, William" userId="cbdb0636-a496-422a-8d40-98c53d494d26" providerId="ADAL" clId="{9899FA3B-C861-BF49-BFF3-FECD4F1C747C}" dt="2023-02-10T21:34:37.430" v="2777"/>
        <pc:sldMkLst>
          <pc:docMk/>
          <pc:sldMk cId="328056940" sldId="329"/>
        </pc:sldMkLst>
        <pc:spChg chg="mod">
          <ac:chgData name="Clements, William" userId="cbdb0636-a496-422a-8d40-98c53d494d26" providerId="ADAL" clId="{9899FA3B-C861-BF49-BFF3-FECD4F1C747C}" dt="2023-02-10T21:34:37.430" v="2777"/>
          <ac:spMkLst>
            <pc:docMk/>
            <pc:sldMk cId="328056940" sldId="329"/>
            <ac:spMk id="2" creationId="{F6DAAEBF-8A8F-4B39-0974-68B82788D9C6}"/>
          </ac:spMkLst>
        </pc:spChg>
        <pc:spChg chg="mod">
          <ac:chgData name="Clements, William" userId="cbdb0636-a496-422a-8d40-98c53d494d26" providerId="ADAL" clId="{9899FA3B-C861-BF49-BFF3-FECD4F1C747C}" dt="2023-02-10T21:34:37.430" v="2777"/>
          <ac:spMkLst>
            <pc:docMk/>
            <pc:sldMk cId="328056940" sldId="329"/>
            <ac:spMk id="3" creationId="{0BC2EA1A-87B7-2489-AAE6-802C36D16387}"/>
          </ac:spMkLst>
        </pc:spChg>
        <pc:spChg chg="mod">
          <ac:chgData name="Clements, William" userId="cbdb0636-a496-422a-8d40-98c53d494d26" providerId="ADAL" clId="{9899FA3B-C861-BF49-BFF3-FECD4F1C747C}" dt="2023-02-10T21:34:37.430" v="2777"/>
          <ac:spMkLst>
            <pc:docMk/>
            <pc:sldMk cId="328056940" sldId="329"/>
            <ac:spMk id="4" creationId="{1208E64C-38FD-2E7C-C9C0-6C325986CF23}"/>
          </ac:spMkLst>
        </pc:spChg>
        <pc:spChg chg="mod">
          <ac:chgData name="Clements, William" userId="cbdb0636-a496-422a-8d40-98c53d494d26" providerId="ADAL" clId="{9899FA3B-C861-BF49-BFF3-FECD4F1C747C}" dt="2023-02-10T21:34:37.430" v="2777"/>
          <ac:spMkLst>
            <pc:docMk/>
            <pc:sldMk cId="328056940" sldId="329"/>
            <ac:spMk id="5" creationId="{24A5C109-8A80-A186-008A-1AFF92BC70A2}"/>
          </ac:spMkLst>
        </pc:spChg>
        <pc:spChg chg="mod">
          <ac:chgData name="Clements, William" userId="cbdb0636-a496-422a-8d40-98c53d494d26" providerId="ADAL" clId="{9899FA3B-C861-BF49-BFF3-FECD4F1C747C}" dt="2023-02-10T21:34:37.430" v="2777"/>
          <ac:spMkLst>
            <pc:docMk/>
            <pc:sldMk cId="328056940" sldId="329"/>
            <ac:spMk id="6" creationId="{776DE02A-23F5-B252-B94E-177509D52FA3}"/>
          </ac:spMkLst>
        </pc:spChg>
      </pc:sldChg>
      <pc:sldChg chg="modSp new mod">
        <pc:chgData name="Clements, William" userId="cbdb0636-a496-422a-8d40-98c53d494d26" providerId="ADAL" clId="{9899FA3B-C861-BF49-BFF3-FECD4F1C747C}" dt="2023-02-10T21:34:37.430" v="2777"/>
        <pc:sldMkLst>
          <pc:docMk/>
          <pc:sldMk cId="1493179619" sldId="330"/>
        </pc:sldMkLst>
        <pc:spChg chg="mod">
          <ac:chgData name="Clements, William" userId="cbdb0636-a496-422a-8d40-98c53d494d26" providerId="ADAL" clId="{9899FA3B-C861-BF49-BFF3-FECD4F1C747C}" dt="2023-02-10T21:34:37.430" v="2777"/>
          <ac:spMkLst>
            <pc:docMk/>
            <pc:sldMk cId="1493179619" sldId="330"/>
            <ac:spMk id="2" creationId="{3A1620FB-36C8-5D54-8130-3208880ADC61}"/>
          </ac:spMkLst>
        </pc:spChg>
        <pc:spChg chg="mod">
          <ac:chgData name="Clements, William" userId="cbdb0636-a496-422a-8d40-98c53d494d26" providerId="ADAL" clId="{9899FA3B-C861-BF49-BFF3-FECD4F1C747C}" dt="2023-02-10T21:34:37.430" v="2777"/>
          <ac:spMkLst>
            <pc:docMk/>
            <pc:sldMk cId="1493179619" sldId="330"/>
            <ac:spMk id="3" creationId="{B7B21E7B-AEBB-FD5D-4337-C2C097C9B7EE}"/>
          </ac:spMkLst>
        </pc:spChg>
        <pc:spChg chg="mod">
          <ac:chgData name="Clements, William" userId="cbdb0636-a496-422a-8d40-98c53d494d26" providerId="ADAL" clId="{9899FA3B-C861-BF49-BFF3-FECD4F1C747C}" dt="2023-02-10T21:34:37.430" v="2777"/>
          <ac:spMkLst>
            <pc:docMk/>
            <pc:sldMk cId="1493179619" sldId="330"/>
            <ac:spMk id="4" creationId="{9B698342-0056-A629-367D-06F26021D42A}"/>
          </ac:spMkLst>
        </pc:spChg>
        <pc:spChg chg="mod">
          <ac:chgData name="Clements, William" userId="cbdb0636-a496-422a-8d40-98c53d494d26" providerId="ADAL" clId="{9899FA3B-C861-BF49-BFF3-FECD4F1C747C}" dt="2023-02-10T21:34:37.430" v="2777"/>
          <ac:spMkLst>
            <pc:docMk/>
            <pc:sldMk cId="1493179619" sldId="330"/>
            <ac:spMk id="5" creationId="{508FD26A-3829-7630-2E83-DD4C55BB50C2}"/>
          </ac:spMkLst>
        </pc:spChg>
        <pc:spChg chg="mod">
          <ac:chgData name="Clements, William" userId="cbdb0636-a496-422a-8d40-98c53d494d26" providerId="ADAL" clId="{9899FA3B-C861-BF49-BFF3-FECD4F1C747C}" dt="2023-02-10T21:34:37.430" v="2777"/>
          <ac:spMkLst>
            <pc:docMk/>
            <pc:sldMk cId="1493179619" sldId="330"/>
            <ac:spMk id="6" creationId="{F607D600-90B9-D74F-3D34-24C46CA49182}"/>
          </ac:spMkLst>
        </pc:spChg>
      </pc:sldChg>
      <pc:sldChg chg="modSp new mod">
        <pc:chgData name="Clements, William" userId="cbdb0636-a496-422a-8d40-98c53d494d26" providerId="ADAL" clId="{9899FA3B-C861-BF49-BFF3-FECD4F1C747C}" dt="2023-02-10T21:34:37.430" v="2777"/>
        <pc:sldMkLst>
          <pc:docMk/>
          <pc:sldMk cId="294833798" sldId="331"/>
        </pc:sldMkLst>
        <pc:spChg chg="mod">
          <ac:chgData name="Clements, William" userId="cbdb0636-a496-422a-8d40-98c53d494d26" providerId="ADAL" clId="{9899FA3B-C861-BF49-BFF3-FECD4F1C747C}" dt="2023-02-10T21:34:37.430" v="2777"/>
          <ac:spMkLst>
            <pc:docMk/>
            <pc:sldMk cId="294833798" sldId="331"/>
            <ac:spMk id="2" creationId="{A94028DB-8E00-C68C-5F95-5E2345E80EC0}"/>
          </ac:spMkLst>
        </pc:spChg>
        <pc:spChg chg="mod">
          <ac:chgData name="Clements, William" userId="cbdb0636-a496-422a-8d40-98c53d494d26" providerId="ADAL" clId="{9899FA3B-C861-BF49-BFF3-FECD4F1C747C}" dt="2023-02-10T21:34:37.430" v="2777"/>
          <ac:spMkLst>
            <pc:docMk/>
            <pc:sldMk cId="294833798" sldId="331"/>
            <ac:spMk id="3" creationId="{18A20295-1F25-815E-1437-CB765F5EB37A}"/>
          </ac:spMkLst>
        </pc:spChg>
        <pc:spChg chg="mod">
          <ac:chgData name="Clements, William" userId="cbdb0636-a496-422a-8d40-98c53d494d26" providerId="ADAL" clId="{9899FA3B-C861-BF49-BFF3-FECD4F1C747C}" dt="2023-02-10T21:34:37.430" v="2777"/>
          <ac:spMkLst>
            <pc:docMk/>
            <pc:sldMk cId="294833798" sldId="331"/>
            <ac:spMk id="4" creationId="{84E06233-F705-4699-BD78-20852D23ABDC}"/>
          </ac:spMkLst>
        </pc:spChg>
        <pc:spChg chg="mod">
          <ac:chgData name="Clements, William" userId="cbdb0636-a496-422a-8d40-98c53d494d26" providerId="ADAL" clId="{9899FA3B-C861-BF49-BFF3-FECD4F1C747C}" dt="2023-02-10T21:34:37.430" v="2777"/>
          <ac:spMkLst>
            <pc:docMk/>
            <pc:sldMk cId="294833798" sldId="331"/>
            <ac:spMk id="5" creationId="{8F00FA01-D7B9-E5D8-1CCA-97751A8BED96}"/>
          </ac:spMkLst>
        </pc:spChg>
        <pc:spChg chg="mod">
          <ac:chgData name="Clements, William" userId="cbdb0636-a496-422a-8d40-98c53d494d26" providerId="ADAL" clId="{9899FA3B-C861-BF49-BFF3-FECD4F1C747C}" dt="2023-02-10T21:34:37.430" v="2777"/>
          <ac:spMkLst>
            <pc:docMk/>
            <pc:sldMk cId="294833798" sldId="331"/>
            <ac:spMk id="6" creationId="{310D3F2E-A2F7-B090-9C1D-E0CA800D6E01}"/>
          </ac:spMkLst>
        </pc:spChg>
      </pc:sldChg>
      <pc:sldChg chg="addSp delSp modSp new mod modClrScheme chgLayout">
        <pc:chgData name="Clements, William" userId="cbdb0636-a496-422a-8d40-98c53d494d26" providerId="ADAL" clId="{9899FA3B-C861-BF49-BFF3-FECD4F1C747C}" dt="2023-02-10T21:34:37.430" v="2777"/>
        <pc:sldMkLst>
          <pc:docMk/>
          <pc:sldMk cId="3223570970" sldId="332"/>
        </pc:sldMkLst>
        <pc:spChg chg="mod ord">
          <ac:chgData name="Clements, William" userId="cbdb0636-a496-422a-8d40-98c53d494d26" providerId="ADAL" clId="{9899FA3B-C861-BF49-BFF3-FECD4F1C747C}" dt="2023-02-10T21:34:37.430" v="2777"/>
          <ac:spMkLst>
            <pc:docMk/>
            <pc:sldMk cId="3223570970" sldId="332"/>
            <ac:spMk id="2" creationId="{30B8BF6D-E3AF-2D6B-9B67-B3F3BADB54F6}"/>
          </ac:spMkLst>
        </pc:spChg>
        <pc:spChg chg="del">
          <ac:chgData name="Clements, William" userId="cbdb0636-a496-422a-8d40-98c53d494d26" providerId="ADAL" clId="{9899FA3B-C861-BF49-BFF3-FECD4F1C747C}" dt="2023-02-10T21:13:02.420" v="1967" actId="700"/>
          <ac:spMkLst>
            <pc:docMk/>
            <pc:sldMk cId="3223570970" sldId="332"/>
            <ac:spMk id="3" creationId="{9ADCDA31-9586-3539-497F-9C5EB88036C4}"/>
          </ac:spMkLst>
        </pc:spChg>
        <pc:spChg chg="del mod ord">
          <ac:chgData name="Clements, William" userId="cbdb0636-a496-422a-8d40-98c53d494d26" providerId="ADAL" clId="{9899FA3B-C861-BF49-BFF3-FECD4F1C747C}" dt="2023-02-10T21:13:02.420" v="1967" actId="700"/>
          <ac:spMkLst>
            <pc:docMk/>
            <pc:sldMk cId="3223570970" sldId="332"/>
            <ac:spMk id="4" creationId="{0A55D485-F988-EF95-7722-526E8E071D2A}"/>
          </ac:spMkLst>
        </pc:spChg>
        <pc:spChg chg="del">
          <ac:chgData name="Clements, William" userId="cbdb0636-a496-422a-8d40-98c53d494d26" providerId="ADAL" clId="{9899FA3B-C861-BF49-BFF3-FECD4F1C747C}" dt="2023-02-10T21:13:02.420" v="1967" actId="700"/>
          <ac:spMkLst>
            <pc:docMk/>
            <pc:sldMk cId="3223570970" sldId="332"/>
            <ac:spMk id="5" creationId="{F5B9B7C7-6431-4318-2F50-CFDB95B8B758}"/>
          </ac:spMkLst>
        </pc:spChg>
        <pc:spChg chg="del">
          <ac:chgData name="Clements, William" userId="cbdb0636-a496-422a-8d40-98c53d494d26" providerId="ADAL" clId="{9899FA3B-C861-BF49-BFF3-FECD4F1C747C}" dt="2023-02-10T21:13:02.420" v="1967" actId="700"/>
          <ac:spMkLst>
            <pc:docMk/>
            <pc:sldMk cId="3223570970" sldId="332"/>
            <ac:spMk id="6" creationId="{9BD49E99-E6CF-A89A-4D78-E5E0101B187C}"/>
          </ac:spMkLst>
        </pc:spChg>
        <pc:spChg chg="add mod ord">
          <ac:chgData name="Clements, William" userId="cbdb0636-a496-422a-8d40-98c53d494d26" providerId="ADAL" clId="{9899FA3B-C861-BF49-BFF3-FECD4F1C747C}" dt="2023-02-10T21:34:37.430" v="2777"/>
          <ac:spMkLst>
            <pc:docMk/>
            <pc:sldMk cId="3223570970" sldId="332"/>
            <ac:spMk id="7" creationId="{A9FD3EF7-22FB-4293-0063-B4A0AE989952}"/>
          </ac:spMkLst>
        </pc:spChg>
      </pc:sldChg>
      <pc:sldChg chg="addSp modSp new mod">
        <pc:chgData name="Clements, William" userId="cbdb0636-a496-422a-8d40-98c53d494d26" providerId="ADAL" clId="{9899FA3B-C861-BF49-BFF3-FECD4F1C747C}" dt="2023-02-10T21:34:37.430" v="2777"/>
        <pc:sldMkLst>
          <pc:docMk/>
          <pc:sldMk cId="182074475" sldId="333"/>
        </pc:sldMkLst>
        <pc:spChg chg="mod">
          <ac:chgData name="Clements, William" userId="cbdb0636-a496-422a-8d40-98c53d494d26" providerId="ADAL" clId="{9899FA3B-C861-BF49-BFF3-FECD4F1C747C}" dt="2023-02-10T21:34:37.430" v="2777"/>
          <ac:spMkLst>
            <pc:docMk/>
            <pc:sldMk cId="182074475" sldId="333"/>
            <ac:spMk id="2" creationId="{16DB227C-BBF1-D2F8-C5D3-5B157C898833}"/>
          </ac:spMkLst>
        </pc:spChg>
        <pc:spChg chg="mod">
          <ac:chgData name="Clements, William" userId="cbdb0636-a496-422a-8d40-98c53d494d26" providerId="ADAL" clId="{9899FA3B-C861-BF49-BFF3-FECD4F1C747C}" dt="2023-02-10T21:34:37.430" v="2777"/>
          <ac:spMkLst>
            <pc:docMk/>
            <pc:sldMk cId="182074475" sldId="333"/>
            <ac:spMk id="3" creationId="{D6221A8B-DB24-F247-3F1D-17FFEF029EF5}"/>
          </ac:spMkLst>
        </pc:spChg>
        <pc:picChg chg="add mod">
          <ac:chgData name="Clements, William" userId="cbdb0636-a496-422a-8d40-98c53d494d26" providerId="ADAL" clId="{9899FA3B-C861-BF49-BFF3-FECD4F1C747C}" dt="2023-02-10T21:14:39.071" v="1990" actId="1076"/>
          <ac:picMkLst>
            <pc:docMk/>
            <pc:sldMk cId="182074475" sldId="333"/>
            <ac:picMk id="4" creationId="{2DAB3142-3832-EC7B-7C66-B88A0A06ADE1}"/>
          </ac:picMkLst>
        </pc:picChg>
        <pc:picChg chg="add mod">
          <ac:chgData name="Clements, William" userId="cbdb0636-a496-422a-8d40-98c53d494d26" providerId="ADAL" clId="{9899FA3B-C861-BF49-BFF3-FECD4F1C747C}" dt="2023-02-10T21:15:20.186" v="1996" actId="14100"/>
          <ac:picMkLst>
            <pc:docMk/>
            <pc:sldMk cId="182074475" sldId="333"/>
            <ac:picMk id="5" creationId="{26E2A319-AAFD-6C91-7E25-B273A744391A}"/>
          </ac:picMkLst>
        </pc:picChg>
        <pc:picChg chg="add mod">
          <ac:chgData name="Clements, William" userId="cbdb0636-a496-422a-8d40-98c53d494d26" providerId="ADAL" clId="{9899FA3B-C861-BF49-BFF3-FECD4F1C747C}" dt="2023-02-10T21:15:17.049" v="1995" actId="14100"/>
          <ac:picMkLst>
            <pc:docMk/>
            <pc:sldMk cId="182074475" sldId="333"/>
            <ac:picMk id="6" creationId="{A8D14A4E-0E47-081E-F7E3-913715AEE185}"/>
          </ac:picMkLst>
        </pc:picChg>
      </pc:sldChg>
      <pc:sldChg chg="addSp delSp modSp add mod modClrScheme chgLayout">
        <pc:chgData name="Clements, William" userId="cbdb0636-a496-422a-8d40-98c53d494d26" providerId="ADAL" clId="{9899FA3B-C861-BF49-BFF3-FECD4F1C747C}" dt="2023-02-10T21:34:37.430" v="2777"/>
        <pc:sldMkLst>
          <pc:docMk/>
          <pc:sldMk cId="2211172168" sldId="334"/>
        </pc:sldMkLst>
        <pc:spChg chg="mod ord">
          <ac:chgData name="Clements, William" userId="cbdb0636-a496-422a-8d40-98c53d494d26" providerId="ADAL" clId="{9899FA3B-C861-BF49-BFF3-FECD4F1C747C}" dt="2023-02-10T21:34:37.430" v="2777"/>
          <ac:spMkLst>
            <pc:docMk/>
            <pc:sldMk cId="2211172168" sldId="334"/>
            <ac:spMk id="2" creationId="{8EE77358-4D51-765D-4E14-6CDB3ACC8036}"/>
          </ac:spMkLst>
        </pc:spChg>
        <pc:spChg chg="del">
          <ac:chgData name="Clements, William" userId="cbdb0636-a496-422a-8d40-98c53d494d26" providerId="ADAL" clId="{9899FA3B-C861-BF49-BFF3-FECD4F1C747C}" dt="2023-02-10T21:16:08.216" v="2000"/>
          <ac:spMkLst>
            <pc:docMk/>
            <pc:sldMk cId="2211172168" sldId="334"/>
            <ac:spMk id="3" creationId="{41A6055D-4FC1-A351-9892-C21E682858EB}"/>
          </ac:spMkLst>
        </pc:spChg>
        <pc:spChg chg="del">
          <ac:chgData name="Clements, William" userId="cbdb0636-a496-422a-8d40-98c53d494d26" providerId="ADAL" clId="{9899FA3B-C861-BF49-BFF3-FECD4F1C747C}" dt="2023-02-10T21:16:08.216" v="2000"/>
          <ac:spMkLst>
            <pc:docMk/>
            <pc:sldMk cId="2211172168" sldId="334"/>
            <ac:spMk id="4" creationId="{1675B30D-49A8-E36E-8AB9-4A398C2310CB}"/>
          </ac:spMkLst>
        </pc:spChg>
        <pc:spChg chg="mod">
          <ac:chgData name="Clements, William" userId="cbdb0636-a496-422a-8d40-98c53d494d26" providerId="ADAL" clId="{9899FA3B-C861-BF49-BFF3-FECD4F1C747C}" dt="2023-02-10T21:19:44.077" v="2309" actId="115"/>
          <ac:spMkLst>
            <pc:docMk/>
            <pc:sldMk cId="2211172168" sldId="334"/>
            <ac:spMk id="9" creationId="{006A7F6D-74E6-062E-51A6-ECF6099C771E}"/>
          </ac:spMkLst>
        </pc:spChg>
        <pc:spChg chg="mod">
          <ac:chgData name="Clements, William" userId="cbdb0636-a496-422a-8d40-98c53d494d26" providerId="ADAL" clId="{9899FA3B-C861-BF49-BFF3-FECD4F1C747C}" dt="2023-02-10T21:19:42.741" v="2308" actId="115"/>
          <ac:spMkLst>
            <pc:docMk/>
            <pc:sldMk cId="2211172168" sldId="334"/>
            <ac:spMk id="10" creationId="{598ADE54-A103-D815-FF6B-6BBE363ED35C}"/>
          </ac:spMkLst>
        </pc:spChg>
        <pc:spChg chg="mod">
          <ac:chgData name="Clements, William" userId="cbdb0636-a496-422a-8d40-98c53d494d26" providerId="ADAL" clId="{9899FA3B-C861-BF49-BFF3-FECD4F1C747C}" dt="2023-02-10T21:19:45.408" v="2310" actId="115"/>
          <ac:spMkLst>
            <pc:docMk/>
            <pc:sldMk cId="2211172168" sldId="334"/>
            <ac:spMk id="11" creationId="{2CA2FDC8-364A-CF69-D43E-6754B06BD6A7}"/>
          </ac:spMkLst>
        </pc:spChg>
        <pc:spChg chg="mod">
          <ac:chgData name="Clements, William" userId="cbdb0636-a496-422a-8d40-98c53d494d26" providerId="ADAL" clId="{9899FA3B-C861-BF49-BFF3-FECD4F1C747C}" dt="2023-02-10T21:19:46.656" v="2311" actId="115"/>
          <ac:spMkLst>
            <pc:docMk/>
            <pc:sldMk cId="2211172168" sldId="334"/>
            <ac:spMk id="12" creationId="{D7EC9C35-143C-6E4F-4B7C-20F29D5A7EEE}"/>
          </ac:spMkLst>
        </pc:spChg>
        <pc:spChg chg="add del mod">
          <ac:chgData name="Clements, William" userId="cbdb0636-a496-422a-8d40-98c53d494d26" providerId="ADAL" clId="{9899FA3B-C861-BF49-BFF3-FECD4F1C747C}" dt="2023-02-10T21:16:08.216" v="2000"/>
          <ac:spMkLst>
            <pc:docMk/>
            <pc:sldMk cId="2211172168" sldId="334"/>
            <ac:spMk id="14" creationId="{A0F6884D-3EEE-B6F5-FCAE-1DBED9C78A20}"/>
          </ac:spMkLst>
        </pc:spChg>
        <pc:spChg chg="add del mod">
          <ac:chgData name="Clements, William" userId="cbdb0636-a496-422a-8d40-98c53d494d26" providerId="ADAL" clId="{9899FA3B-C861-BF49-BFF3-FECD4F1C747C}" dt="2023-02-10T21:16:11.436" v="2001" actId="700"/>
          <ac:spMkLst>
            <pc:docMk/>
            <pc:sldMk cId="2211172168" sldId="334"/>
            <ac:spMk id="15" creationId="{3D9883CD-2992-274F-9B08-13E8B0328F4C}"/>
          </ac:spMkLst>
        </pc:spChg>
        <pc:spChg chg="add del mod">
          <ac:chgData name="Clements, William" userId="cbdb0636-a496-422a-8d40-98c53d494d26" providerId="ADAL" clId="{9899FA3B-C861-BF49-BFF3-FECD4F1C747C}" dt="2023-02-10T21:16:11.436" v="2001" actId="700"/>
          <ac:spMkLst>
            <pc:docMk/>
            <pc:sldMk cId="2211172168" sldId="334"/>
            <ac:spMk id="16" creationId="{307084E5-31B1-574B-EA36-C1A529C1CF03}"/>
          </ac:spMkLst>
        </pc:spChg>
        <pc:spChg chg="add del mod">
          <ac:chgData name="Clements, William" userId="cbdb0636-a496-422a-8d40-98c53d494d26" providerId="ADAL" clId="{9899FA3B-C861-BF49-BFF3-FECD4F1C747C}" dt="2023-02-10T21:21:25.455" v="2328"/>
          <ac:spMkLst>
            <pc:docMk/>
            <pc:sldMk cId="2211172168" sldId="334"/>
            <ac:spMk id="17" creationId="{0553B101-655B-C722-046B-4547A068B726}"/>
          </ac:spMkLst>
        </pc:spChg>
        <pc:picChg chg="del">
          <ac:chgData name="Clements, William" userId="cbdb0636-a496-422a-8d40-98c53d494d26" providerId="ADAL" clId="{9899FA3B-C861-BF49-BFF3-FECD4F1C747C}" dt="2023-02-10T21:15:52.134" v="1998" actId="478"/>
          <ac:picMkLst>
            <pc:docMk/>
            <pc:sldMk cId="2211172168" sldId="334"/>
            <ac:picMk id="5" creationId="{5A0FB383-C2EE-A429-3ECE-79E04CD18486}"/>
          </ac:picMkLst>
        </pc:picChg>
        <pc:picChg chg="del">
          <ac:chgData name="Clements, William" userId="cbdb0636-a496-422a-8d40-98c53d494d26" providerId="ADAL" clId="{9899FA3B-C861-BF49-BFF3-FECD4F1C747C}" dt="2023-02-10T21:15:54.367" v="1999" actId="478"/>
          <ac:picMkLst>
            <pc:docMk/>
            <pc:sldMk cId="2211172168" sldId="334"/>
            <ac:picMk id="13" creationId="{8E72F140-52BB-36E0-39FA-DE01203B4A8A}"/>
          </ac:picMkLst>
        </pc:picChg>
      </pc:sldChg>
      <pc:sldChg chg="modSp add mod">
        <pc:chgData name="Clements, William" userId="cbdb0636-a496-422a-8d40-98c53d494d26" providerId="ADAL" clId="{9899FA3B-C861-BF49-BFF3-FECD4F1C747C}" dt="2023-02-10T21:34:37.430" v="2777"/>
        <pc:sldMkLst>
          <pc:docMk/>
          <pc:sldMk cId="2405750402" sldId="335"/>
        </pc:sldMkLst>
        <pc:spChg chg="mod">
          <ac:chgData name="Clements, William" userId="cbdb0636-a496-422a-8d40-98c53d494d26" providerId="ADAL" clId="{9899FA3B-C861-BF49-BFF3-FECD4F1C747C}" dt="2023-02-10T21:34:37.430" v="2777"/>
          <ac:spMkLst>
            <pc:docMk/>
            <pc:sldMk cId="2405750402" sldId="335"/>
            <ac:spMk id="2" creationId="{8EE77358-4D51-765D-4E14-6CDB3ACC8036}"/>
          </ac:spMkLst>
        </pc:spChg>
        <pc:spChg chg="mod">
          <ac:chgData name="Clements, William" userId="cbdb0636-a496-422a-8d40-98c53d494d26" providerId="ADAL" clId="{9899FA3B-C861-BF49-BFF3-FECD4F1C747C}" dt="2023-02-10T21:19:59.369" v="2324" actId="115"/>
          <ac:spMkLst>
            <pc:docMk/>
            <pc:sldMk cId="2405750402" sldId="335"/>
            <ac:spMk id="9" creationId="{006A7F6D-74E6-062E-51A6-ECF6099C771E}"/>
          </ac:spMkLst>
        </pc:spChg>
        <pc:spChg chg="mod">
          <ac:chgData name="Clements, William" userId="cbdb0636-a496-422a-8d40-98c53d494d26" providerId="ADAL" clId="{9899FA3B-C861-BF49-BFF3-FECD4F1C747C}" dt="2023-02-10T21:19:51.900" v="2312" actId="115"/>
          <ac:spMkLst>
            <pc:docMk/>
            <pc:sldMk cId="2405750402" sldId="335"/>
            <ac:spMk id="10" creationId="{598ADE54-A103-D815-FF6B-6BBE363ED35C}"/>
          </ac:spMkLst>
        </pc:spChg>
        <pc:spChg chg="mod">
          <ac:chgData name="Clements, William" userId="cbdb0636-a496-422a-8d40-98c53d494d26" providerId="ADAL" clId="{9899FA3B-C861-BF49-BFF3-FECD4F1C747C}" dt="2023-02-10T21:20:01.219" v="2325" actId="115"/>
          <ac:spMkLst>
            <pc:docMk/>
            <pc:sldMk cId="2405750402" sldId="335"/>
            <ac:spMk id="11" creationId="{2CA2FDC8-364A-CF69-D43E-6754B06BD6A7}"/>
          </ac:spMkLst>
        </pc:spChg>
        <pc:spChg chg="mod">
          <ac:chgData name="Clements, William" userId="cbdb0636-a496-422a-8d40-98c53d494d26" providerId="ADAL" clId="{9899FA3B-C861-BF49-BFF3-FECD4F1C747C}" dt="2023-02-10T21:20:02.937" v="2326" actId="115"/>
          <ac:spMkLst>
            <pc:docMk/>
            <pc:sldMk cId="2405750402" sldId="335"/>
            <ac:spMk id="12" creationId="{D7EC9C35-143C-6E4F-4B7C-20F29D5A7EEE}"/>
          </ac:spMkLst>
        </pc:spChg>
      </pc:sldChg>
      <pc:sldChg chg="modSp add mod">
        <pc:chgData name="Clements, William" userId="cbdb0636-a496-422a-8d40-98c53d494d26" providerId="ADAL" clId="{9899FA3B-C861-BF49-BFF3-FECD4F1C747C}" dt="2023-02-10T21:34:37.430" v="2777"/>
        <pc:sldMkLst>
          <pc:docMk/>
          <pc:sldMk cId="1601010522" sldId="336"/>
        </pc:sldMkLst>
        <pc:spChg chg="mod">
          <ac:chgData name="Clements, William" userId="cbdb0636-a496-422a-8d40-98c53d494d26" providerId="ADAL" clId="{9899FA3B-C861-BF49-BFF3-FECD4F1C747C}" dt="2023-02-10T21:34:37.430" v="2777"/>
          <ac:spMkLst>
            <pc:docMk/>
            <pc:sldMk cId="1601010522" sldId="336"/>
            <ac:spMk id="2" creationId="{8EE77358-4D51-765D-4E14-6CDB3ACC8036}"/>
          </ac:spMkLst>
        </pc:spChg>
        <pc:spChg chg="mod">
          <ac:chgData name="Clements, William" userId="cbdb0636-a496-422a-8d40-98c53d494d26" providerId="ADAL" clId="{9899FA3B-C861-BF49-BFF3-FECD4F1C747C}" dt="2023-02-10T21:26:32.915" v="2408" actId="20577"/>
          <ac:spMkLst>
            <pc:docMk/>
            <pc:sldMk cId="1601010522" sldId="336"/>
            <ac:spMk id="9" creationId="{006A7F6D-74E6-062E-51A6-ECF6099C771E}"/>
          </ac:spMkLst>
        </pc:spChg>
        <pc:spChg chg="mod">
          <ac:chgData name="Clements, William" userId="cbdb0636-a496-422a-8d40-98c53d494d26" providerId="ADAL" clId="{9899FA3B-C861-BF49-BFF3-FECD4F1C747C}" dt="2023-02-10T21:19:39.700" v="2307" actId="115"/>
          <ac:spMkLst>
            <pc:docMk/>
            <pc:sldMk cId="1601010522" sldId="336"/>
            <ac:spMk id="10" creationId="{598ADE54-A103-D815-FF6B-6BBE363ED35C}"/>
          </ac:spMkLst>
        </pc:spChg>
        <pc:spChg chg="mod">
          <ac:chgData name="Clements, William" userId="cbdb0636-a496-422a-8d40-98c53d494d26" providerId="ADAL" clId="{9899FA3B-C861-BF49-BFF3-FECD4F1C747C}" dt="2023-02-10T21:19:37.284" v="2305" actId="115"/>
          <ac:spMkLst>
            <pc:docMk/>
            <pc:sldMk cId="1601010522" sldId="336"/>
            <ac:spMk id="11" creationId="{2CA2FDC8-364A-CF69-D43E-6754B06BD6A7}"/>
          </ac:spMkLst>
        </pc:spChg>
        <pc:spChg chg="mod">
          <ac:chgData name="Clements, William" userId="cbdb0636-a496-422a-8d40-98c53d494d26" providerId="ADAL" clId="{9899FA3B-C861-BF49-BFF3-FECD4F1C747C}" dt="2023-02-10T21:19:38.541" v="2306" actId="115"/>
          <ac:spMkLst>
            <pc:docMk/>
            <pc:sldMk cId="1601010522" sldId="336"/>
            <ac:spMk id="12" creationId="{D7EC9C35-143C-6E4F-4B7C-20F29D5A7EEE}"/>
          </ac:spMkLst>
        </pc:spChg>
      </pc:sldChg>
      <pc:sldChg chg="addSp modSp add mod">
        <pc:chgData name="Clements, William" userId="cbdb0636-a496-422a-8d40-98c53d494d26" providerId="ADAL" clId="{9899FA3B-C861-BF49-BFF3-FECD4F1C747C}" dt="2023-02-10T21:34:37.430" v="2777"/>
        <pc:sldMkLst>
          <pc:docMk/>
          <pc:sldMk cId="2648300841" sldId="337"/>
        </pc:sldMkLst>
        <pc:spChg chg="mod">
          <ac:chgData name="Clements, William" userId="cbdb0636-a496-422a-8d40-98c53d494d26" providerId="ADAL" clId="{9899FA3B-C861-BF49-BFF3-FECD4F1C747C}" dt="2023-02-10T21:34:37.430" v="2777"/>
          <ac:spMkLst>
            <pc:docMk/>
            <pc:sldMk cId="2648300841" sldId="337"/>
            <ac:spMk id="2" creationId="{8EE77358-4D51-765D-4E14-6CDB3ACC8036}"/>
          </ac:spMkLst>
        </pc:spChg>
        <pc:spChg chg="add mod">
          <ac:chgData name="Clements, William" userId="cbdb0636-a496-422a-8d40-98c53d494d26" providerId="ADAL" clId="{9899FA3B-C861-BF49-BFF3-FECD4F1C747C}" dt="2023-02-10T21:21:44.403" v="2341" actId="14100"/>
          <ac:spMkLst>
            <pc:docMk/>
            <pc:sldMk cId="2648300841" sldId="337"/>
            <ac:spMk id="3" creationId="{A0F10CDA-592E-A539-7EB3-F5963E3B27C8}"/>
          </ac:spMkLst>
        </pc:spChg>
        <pc:spChg chg="add mod">
          <ac:chgData name="Clements, William" userId="cbdb0636-a496-422a-8d40-98c53d494d26" providerId="ADAL" clId="{9899FA3B-C861-BF49-BFF3-FECD4F1C747C}" dt="2023-02-10T21:23:23.969" v="2392" actId="1076"/>
          <ac:spMkLst>
            <pc:docMk/>
            <pc:sldMk cId="2648300841" sldId="337"/>
            <ac:spMk id="4" creationId="{0DB042E5-9D93-0000-3EDA-6CBEE71FB1FA}"/>
          </ac:spMkLst>
        </pc:spChg>
        <pc:spChg chg="add mod">
          <ac:chgData name="Clements, William" userId="cbdb0636-a496-422a-8d40-98c53d494d26" providerId="ADAL" clId="{9899FA3B-C861-BF49-BFF3-FECD4F1C747C}" dt="2023-02-10T21:22:24.978" v="2368" actId="1076"/>
          <ac:spMkLst>
            <pc:docMk/>
            <pc:sldMk cId="2648300841" sldId="337"/>
            <ac:spMk id="5" creationId="{AC361B59-1637-1345-72B7-DCEAAAE5DF15}"/>
          </ac:spMkLst>
        </pc:spChg>
        <pc:spChg chg="mod">
          <ac:chgData name="Clements, William" userId="cbdb0636-a496-422a-8d40-98c53d494d26" providerId="ADAL" clId="{9899FA3B-C861-BF49-BFF3-FECD4F1C747C}" dt="2023-02-10T21:23:46.434" v="2394" actId="120"/>
          <ac:spMkLst>
            <pc:docMk/>
            <pc:sldMk cId="2648300841" sldId="337"/>
            <ac:spMk id="12" creationId="{D7EC9C35-143C-6E4F-4B7C-20F29D5A7EEE}"/>
          </ac:spMkLst>
        </pc:spChg>
        <pc:spChg chg="add mod">
          <ac:chgData name="Clements, William" userId="cbdb0636-a496-422a-8d40-98c53d494d26" providerId="ADAL" clId="{9899FA3B-C861-BF49-BFF3-FECD4F1C747C}" dt="2023-02-10T21:22:37.356" v="2379" actId="20577"/>
          <ac:spMkLst>
            <pc:docMk/>
            <pc:sldMk cId="2648300841" sldId="337"/>
            <ac:spMk id="13" creationId="{B4089D85-FDD9-6138-6628-9D562F0EB3AE}"/>
          </ac:spMkLst>
        </pc:spChg>
        <pc:spChg chg="add mod">
          <ac:chgData name="Clements, William" userId="cbdb0636-a496-422a-8d40-98c53d494d26" providerId="ADAL" clId="{9899FA3B-C861-BF49-BFF3-FECD4F1C747C}" dt="2023-02-10T21:22:40.554" v="2384" actId="20577"/>
          <ac:spMkLst>
            <pc:docMk/>
            <pc:sldMk cId="2648300841" sldId="337"/>
            <ac:spMk id="14" creationId="{7A0903B3-F095-3FD4-349E-50788D496CD8}"/>
          </ac:spMkLst>
        </pc:spChg>
        <pc:spChg chg="add mod">
          <ac:chgData name="Clements, William" userId="cbdb0636-a496-422a-8d40-98c53d494d26" providerId="ADAL" clId="{9899FA3B-C861-BF49-BFF3-FECD4F1C747C}" dt="2023-02-10T21:22:43.717" v="2389" actId="20577"/>
          <ac:spMkLst>
            <pc:docMk/>
            <pc:sldMk cId="2648300841" sldId="337"/>
            <ac:spMk id="15" creationId="{C051548A-0E0A-8324-1837-4A79E2D1C7AC}"/>
          </ac:spMkLst>
        </pc:spChg>
        <pc:spChg chg="add mod">
          <ac:chgData name="Clements, William" userId="cbdb0636-a496-422a-8d40-98c53d494d26" providerId="ADAL" clId="{9899FA3B-C861-BF49-BFF3-FECD4F1C747C}" dt="2023-02-10T21:23:16.937" v="2391" actId="1076"/>
          <ac:spMkLst>
            <pc:docMk/>
            <pc:sldMk cId="2648300841" sldId="337"/>
            <ac:spMk id="16" creationId="{16DBC5E7-A52A-E8D8-DB9D-A0E88C08289A}"/>
          </ac:spMkLst>
        </pc:spChg>
        <pc:spChg chg="add mod">
          <ac:chgData name="Clements, William" userId="cbdb0636-a496-422a-8d40-98c53d494d26" providerId="ADAL" clId="{9899FA3B-C861-BF49-BFF3-FECD4F1C747C}" dt="2023-02-10T21:23:16.937" v="2391" actId="1076"/>
          <ac:spMkLst>
            <pc:docMk/>
            <pc:sldMk cId="2648300841" sldId="337"/>
            <ac:spMk id="17" creationId="{9C235E82-F506-352B-202B-393FC20AA83E}"/>
          </ac:spMkLst>
        </pc:spChg>
      </pc:sldChg>
      <pc:sldChg chg="addSp delSp modSp new mod modClrScheme chgLayout">
        <pc:chgData name="Clements, William" userId="cbdb0636-a496-422a-8d40-98c53d494d26" providerId="ADAL" clId="{9899FA3B-C861-BF49-BFF3-FECD4F1C747C}" dt="2023-02-10T21:34:37.430" v="2777"/>
        <pc:sldMkLst>
          <pc:docMk/>
          <pc:sldMk cId="2027842832" sldId="338"/>
        </pc:sldMkLst>
        <pc:spChg chg="mod ord">
          <ac:chgData name="Clements, William" userId="cbdb0636-a496-422a-8d40-98c53d494d26" providerId="ADAL" clId="{9899FA3B-C861-BF49-BFF3-FECD4F1C747C}" dt="2023-02-10T21:34:37.430" v="2777"/>
          <ac:spMkLst>
            <pc:docMk/>
            <pc:sldMk cId="2027842832" sldId="338"/>
            <ac:spMk id="2" creationId="{18DB15B4-9B78-7576-3D18-8423CEAB8CD4}"/>
          </ac:spMkLst>
        </pc:spChg>
        <pc:spChg chg="mod ord">
          <ac:chgData name="Clements, William" userId="cbdb0636-a496-422a-8d40-98c53d494d26" providerId="ADAL" clId="{9899FA3B-C861-BF49-BFF3-FECD4F1C747C}" dt="2023-02-10T21:34:37.430" v="2777"/>
          <ac:spMkLst>
            <pc:docMk/>
            <pc:sldMk cId="2027842832" sldId="338"/>
            <ac:spMk id="3" creationId="{B19E367C-864D-0C20-8648-E37D680BC1D8}"/>
          </ac:spMkLst>
        </pc:spChg>
        <pc:spChg chg="del mod ord">
          <ac:chgData name="Clements, William" userId="cbdb0636-a496-422a-8d40-98c53d494d26" providerId="ADAL" clId="{9899FA3B-C861-BF49-BFF3-FECD4F1C747C}" dt="2023-02-10T21:32:18.324" v="2616" actId="700"/>
          <ac:spMkLst>
            <pc:docMk/>
            <pc:sldMk cId="2027842832" sldId="338"/>
            <ac:spMk id="4" creationId="{F1C2D2C7-D112-AABE-3F21-AD64C237834F}"/>
          </ac:spMkLst>
        </pc:spChg>
        <pc:spChg chg="add mod ord">
          <ac:chgData name="Clements, William" userId="cbdb0636-a496-422a-8d40-98c53d494d26" providerId="ADAL" clId="{9899FA3B-C861-BF49-BFF3-FECD4F1C747C}" dt="2023-02-10T21:34:37.430" v="2777"/>
          <ac:spMkLst>
            <pc:docMk/>
            <pc:sldMk cId="2027842832" sldId="338"/>
            <ac:spMk id="5" creationId="{7481BD5E-60C3-F928-0955-30139BB21A22}"/>
          </ac:spMkLst>
        </pc:spChg>
        <pc:spChg chg="add mod ord">
          <ac:chgData name="Clements, William" userId="cbdb0636-a496-422a-8d40-98c53d494d26" providerId="ADAL" clId="{9899FA3B-C861-BF49-BFF3-FECD4F1C747C}" dt="2023-02-10T21:34:37.430" v="2777"/>
          <ac:spMkLst>
            <pc:docMk/>
            <pc:sldMk cId="2027842832" sldId="338"/>
            <ac:spMk id="6" creationId="{E7C8111C-FD46-AE8B-CA40-8AA2BBD92549}"/>
          </ac:spMkLst>
        </pc:spChg>
        <pc:spChg chg="add mod ord">
          <ac:chgData name="Clements, William" userId="cbdb0636-a496-422a-8d40-98c53d494d26" providerId="ADAL" clId="{9899FA3B-C861-BF49-BFF3-FECD4F1C747C}" dt="2023-02-10T21:34:37.430" v="2777"/>
          <ac:spMkLst>
            <pc:docMk/>
            <pc:sldMk cId="2027842832" sldId="338"/>
            <ac:spMk id="7" creationId="{A9DA04E2-8FC6-B897-A7BD-063C08CD0106}"/>
          </ac:spMkLst>
        </pc:spChg>
      </pc:sldChg>
      <pc:sldChg chg="add del">
        <pc:chgData name="Clements, William" userId="cbdb0636-a496-422a-8d40-98c53d494d26" providerId="ADAL" clId="{9899FA3B-C861-BF49-BFF3-FECD4F1C747C}" dt="2023-02-10T21:32:38.774" v="2646" actId="2696"/>
        <pc:sldMkLst>
          <pc:docMk/>
          <pc:sldMk cId="1215762308" sldId="339"/>
        </pc:sldMkLst>
      </pc:sldChg>
      <pc:sldChg chg="modSp add mod">
        <pc:chgData name="Clements, William" userId="cbdb0636-a496-422a-8d40-98c53d494d26" providerId="ADAL" clId="{9899FA3B-C861-BF49-BFF3-FECD4F1C747C}" dt="2023-02-10T21:34:37.430" v="2777"/>
        <pc:sldMkLst>
          <pc:docMk/>
          <pc:sldMk cId="1770548179" sldId="339"/>
        </pc:sldMkLst>
        <pc:spChg chg="mod">
          <ac:chgData name="Clements, William" userId="cbdb0636-a496-422a-8d40-98c53d494d26" providerId="ADAL" clId="{9899FA3B-C861-BF49-BFF3-FECD4F1C747C}" dt="2023-02-10T21:34:37.430" v="2777"/>
          <ac:spMkLst>
            <pc:docMk/>
            <pc:sldMk cId="1770548179" sldId="339"/>
            <ac:spMk id="2" creationId="{18DB15B4-9B78-7576-3D18-8423CEAB8CD4}"/>
          </ac:spMkLst>
        </pc:spChg>
        <pc:spChg chg="mod">
          <ac:chgData name="Clements, William" userId="cbdb0636-a496-422a-8d40-98c53d494d26" providerId="ADAL" clId="{9899FA3B-C861-BF49-BFF3-FECD4F1C747C}" dt="2023-02-10T21:34:37.430" v="2777"/>
          <ac:spMkLst>
            <pc:docMk/>
            <pc:sldMk cId="1770548179" sldId="339"/>
            <ac:spMk id="3" creationId="{B19E367C-864D-0C20-8648-E37D680BC1D8}"/>
          </ac:spMkLst>
        </pc:spChg>
        <pc:spChg chg="mod">
          <ac:chgData name="Clements, William" userId="cbdb0636-a496-422a-8d40-98c53d494d26" providerId="ADAL" clId="{9899FA3B-C861-BF49-BFF3-FECD4F1C747C}" dt="2023-02-10T21:34:37.430" v="2777"/>
          <ac:spMkLst>
            <pc:docMk/>
            <pc:sldMk cId="1770548179" sldId="339"/>
            <ac:spMk id="5" creationId="{7481BD5E-60C3-F928-0955-30139BB21A22}"/>
          </ac:spMkLst>
        </pc:spChg>
        <pc:spChg chg="mod">
          <ac:chgData name="Clements, William" userId="cbdb0636-a496-422a-8d40-98c53d494d26" providerId="ADAL" clId="{9899FA3B-C861-BF49-BFF3-FECD4F1C747C}" dt="2023-02-10T21:34:37.430" v="2777"/>
          <ac:spMkLst>
            <pc:docMk/>
            <pc:sldMk cId="1770548179" sldId="339"/>
            <ac:spMk id="6" creationId="{E7C8111C-FD46-AE8B-CA40-8AA2BBD92549}"/>
          </ac:spMkLst>
        </pc:spChg>
        <pc:spChg chg="mod">
          <ac:chgData name="Clements, William" userId="cbdb0636-a496-422a-8d40-98c53d494d26" providerId="ADAL" clId="{9899FA3B-C861-BF49-BFF3-FECD4F1C747C}" dt="2023-02-10T21:34:37.430" v="2777"/>
          <ac:spMkLst>
            <pc:docMk/>
            <pc:sldMk cId="1770548179" sldId="339"/>
            <ac:spMk id="7" creationId="{A9DA04E2-8FC6-B897-A7BD-063C08CD0106}"/>
          </ac:spMkLst>
        </pc:spChg>
      </pc:sldChg>
      <pc:sldChg chg="addSp delSp modSp new mod ord">
        <pc:chgData name="Clements, William" userId="cbdb0636-a496-422a-8d40-98c53d494d26" providerId="ADAL" clId="{9899FA3B-C861-BF49-BFF3-FECD4F1C747C}" dt="2023-02-24T20:38:21.893" v="2970" actId="207"/>
        <pc:sldMkLst>
          <pc:docMk/>
          <pc:sldMk cId="945904503" sldId="340"/>
        </pc:sldMkLst>
        <pc:spChg chg="del">
          <ac:chgData name="Clements, William" userId="cbdb0636-a496-422a-8d40-98c53d494d26" providerId="ADAL" clId="{9899FA3B-C861-BF49-BFF3-FECD4F1C747C}" dt="2023-02-24T20:33:27.772" v="2876" actId="478"/>
          <ac:spMkLst>
            <pc:docMk/>
            <pc:sldMk cId="945904503" sldId="340"/>
            <ac:spMk id="2" creationId="{0DC7BD57-6B51-2C3A-0EF9-1F7283952EB3}"/>
          </ac:spMkLst>
        </pc:spChg>
        <pc:spChg chg="add mod">
          <ac:chgData name="Clements, William" userId="cbdb0636-a496-422a-8d40-98c53d494d26" providerId="ADAL" clId="{9899FA3B-C861-BF49-BFF3-FECD4F1C747C}" dt="2023-02-24T20:33:15.611" v="2873" actId="1076"/>
          <ac:spMkLst>
            <pc:docMk/>
            <pc:sldMk cId="945904503" sldId="340"/>
            <ac:spMk id="15" creationId="{33DB5AC3-1333-4682-4995-67ED04F21F45}"/>
          </ac:spMkLst>
        </pc:spChg>
        <pc:spChg chg="add mod">
          <ac:chgData name="Clements, William" userId="cbdb0636-a496-422a-8d40-98c53d494d26" providerId="ADAL" clId="{9899FA3B-C861-BF49-BFF3-FECD4F1C747C}" dt="2023-02-24T20:33:51.274" v="2879" actId="14100"/>
          <ac:spMkLst>
            <pc:docMk/>
            <pc:sldMk cId="945904503" sldId="340"/>
            <ac:spMk id="16" creationId="{40DDFC8F-99F9-8E80-A813-7E7A9F2DE7EB}"/>
          </ac:spMkLst>
        </pc:spChg>
        <pc:spChg chg="add mod">
          <ac:chgData name="Clements, William" userId="cbdb0636-a496-422a-8d40-98c53d494d26" providerId="ADAL" clId="{9899FA3B-C861-BF49-BFF3-FECD4F1C747C}" dt="2023-02-24T20:35:35.688" v="2886" actId="1076"/>
          <ac:spMkLst>
            <pc:docMk/>
            <pc:sldMk cId="945904503" sldId="340"/>
            <ac:spMk id="17" creationId="{D9B0B8E9-9BA9-ACC6-BA9F-4F8C1A3AFA35}"/>
          </ac:spMkLst>
        </pc:spChg>
        <pc:spChg chg="add mod">
          <ac:chgData name="Clements, William" userId="cbdb0636-a496-422a-8d40-98c53d494d26" providerId="ADAL" clId="{9899FA3B-C861-BF49-BFF3-FECD4F1C747C}" dt="2023-02-24T20:34:24.631" v="2885" actId="20577"/>
          <ac:spMkLst>
            <pc:docMk/>
            <pc:sldMk cId="945904503" sldId="340"/>
            <ac:spMk id="18" creationId="{FE3D5C28-EA00-4472-066E-FC1EB38206D0}"/>
          </ac:spMkLst>
        </pc:spChg>
        <pc:spChg chg="add mod">
          <ac:chgData name="Clements, William" userId="cbdb0636-a496-422a-8d40-98c53d494d26" providerId="ADAL" clId="{9899FA3B-C861-BF49-BFF3-FECD4F1C747C}" dt="2023-02-24T20:38:05.225" v="2969" actId="207"/>
          <ac:spMkLst>
            <pc:docMk/>
            <pc:sldMk cId="945904503" sldId="340"/>
            <ac:spMk id="19" creationId="{CC0111C3-8BAB-ED8B-C899-A6BA5E5983B3}"/>
          </ac:spMkLst>
        </pc:spChg>
        <pc:spChg chg="add mod">
          <ac:chgData name="Clements, William" userId="cbdb0636-a496-422a-8d40-98c53d494d26" providerId="ADAL" clId="{9899FA3B-C861-BF49-BFF3-FECD4F1C747C}" dt="2023-02-24T20:37:07.675" v="2930" actId="207"/>
          <ac:spMkLst>
            <pc:docMk/>
            <pc:sldMk cId="945904503" sldId="340"/>
            <ac:spMk id="20" creationId="{43F3CE7E-B5B6-B8B6-3D54-AE66FF93B86C}"/>
          </ac:spMkLst>
        </pc:spChg>
        <pc:spChg chg="add mod">
          <ac:chgData name="Clements, William" userId="cbdb0636-a496-422a-8d40-98c53d494d26" providerId="ADAL" clId="{9899FA3B-C861-BF49-BFF3-FECD4F1C747C}" dt="2023-02-24T20:37:49.585" v="2949" actId="207"/>
          <ac:spMkLst>
            <pc:docMk/>
            <pc:sldMk cId="945904503" sldId="340"/>
            <ac:spMk id="21" creationId="{88C107FF-A5EC-1339-3BC5-6A0F17D08D75}"/>
          </ac:spMkLst>
        </pc:spChg>
        <pc:spChg chg="add mod">
          <ac:chgData name="Clements, William" userId="cbdb0636-a496-422a-8d40-98c53d494d26" providerId="ADAL" clId="{9899FA3B-C861-BF49-BFF3-FECD4F1C747C}" dt="2023-02-24T20:38:21.893" v="2970" actId="207"/>
          <ac:spMkLst>
            <pc:docMk/>
            <pc:sldMk cId="945904503" sldId="340"/>
            <ac:spMk id="22" creationId="{3F47F875-18A6-8DB8-C941-D923DFB11AE8}"/>
          </ac:spMkLst>
        </pc:spChg>
        <pc:picChg chg="add mod">
          <ac:chgData name="Clements, William" userId="cbdb0636-a496-422a-8d40-98c53d494d26" providerId="ADAL" clId="{9899FA3B-C861-BF49-BFF3-FECD4F1C747C}" dt="2023-02-24T20:33:23.117" v="2874" actId="1076"/>
          <ac:picMkLst>
            <pc:docMk/>
            <pc:sldMk cId="945904503" sldId="340"/>
            <ac:picMk id="3" creationId="{CF610C7A-91E3-B6CD-3144-C45E4BBBD41E}"/>
          </ac:picMkLst>
        </pc:picChg>
        <pc:picChg chg="add del mod">
          <ac:chgData name="Clements, William" userId="cbdb0636-a496-422a-8d40-98c53d494d26" providerId="ADAL" clId="{9899FA3B-C861-BF49-BFF3-FECD4F1C747C}" dt="2023-02-24T19:03:53.480" v="2854" actId="478"/>
          <ac:picMkLst>
            <pc:docMk/>
            <pc:sldMk cId="945904503" sldId="340"/>
            <ac:picMk id="4" creationId="{5477156C-07D1-DD3F-E2BA-B1853012FCAD}"/>
          </ac:picMkLst>
        </pc:picChg>
        <pc:picChg chg="add del mod">
          <ac:chgData name="Clements, William" userId="cbdb0636-a496-422a-8d40-98c53d494d26" providerId="ADAL" clId="{9899FA3B-C861-BF49-BFF3-FECD4F1C747C}" dt="2023-02-24T18:58:14.264" v="2803" actId="478"/>
          <ac:picMkLst>
            <pc:docMk/>
            <pc:sldMk cId="945904503" sldId="340"/>
            <ac:picMk id="5" creationId="{9BCEF687-C3FF-6230-8539-B8EC9A68F965}"/>
          </ac:picMkLst>
        </pc:picChg>
        <pc:picChg chg="add mod">
          <ac:chgData name="Clements, William" userId="cbdb0636-a496-422a-8d40-98c53d494d26" providerId="ADAL" clId="{9899FA3B-C861-BF49-BFF3-FECD4F1C747C}" dt="2023-02-24T20:33:23.117" v="2874" actId="1076"/>
          <ac:picMkLst>
            <pc:docMk/>
            <pc:sldMk cId="945904503" sldId="340"/>
            <ac:picMk id="6" creationId="{BAF47A7A-73AD-431C-E202-3CDD877DC469}"/>
          </ac:picMkLst>
        </pc:picChg>
        <pc:picChg chg="add del mod">
          <ac:chgData name="Clements, William" userId="cbdb0636-a496-422a-8d40-98c53d494d26" providerId="ADAL" clId="{9899FA3B-C861-BF49-BFF3-FECD4F1C747C}" dt="2023-02-24T18:59:42.566" v="2811" actId="478"/>
          <ac:picMkLst>
            <pc:docMk/>
            <pc:sldMk cId="945904503" sldId="340"/>
            <ac:picMk id="7" creationId="{6EA3A459-50CD-49E9-9E6D-12379EF72C16}"/>
          </ac:picMkLst>
        </pc:picChg>
        <pc:picChg chg="add mod">
          <ac:chgData name="Clements, William" userId="cbdb0636-a496-422a-8d40-98c53d494d26" providerId="ADAL" clId="{9899FA3B-C861-BF49-BFF3-FECD4F1C747C}" dt="2023-02-24T20:33:23.117" v="2874" actId="1076"/>
          <ac:picMkLst>
            <pc:docMk/>
            <pc:sldMk cId="945904503" sldId="340"/>
            <ac:picMk id="8" creationId="{CF5B8042-C36B-B248-13A6-B23F6FA2ABCD}"/>
          </ac:picMkLst>
        </pc:picChg>
        <pc:picChg chg="add mod">
          <ac:chgData name="Clements, William" userId="cbdb0636-a496-422a-8d40-98c53d494d26" providerId="ADAL" clId="{9899FA3B-C861-BF49-BFF3-FECD4F1C747C}" dt="2023-02-24T20:33:23.117" v="2874" actId="1076"/>
          <ac:picMkLst>
            <pc:docMk/>
            <pc:sldMk cId="945904503" sldId="340"/>
            <ac:picMk id="9" creationId="{04ED6A79-7CDE-59B1-0CD1-A59C1BB22F3F}"/>
          </ac:picMkLst>
        </pc:picChg>
        <pc:picChg chg="add mod">
          <ac:chgData name="Clements, William" userId="cbdb0636-a496-422a-8d40-98c53d494d26" providerId="ADAL" clId="{9899FA3B-C861-BF49-BFF3-FECD4F1C747C}" dt="2023-02-24T20:33:23.117" v="2874" actId="1076"/>
          <ac:picMkLst>
            <pc:docMk/>
            <pc:sldMk cId="945904503" sldId="340"/>
            <ac:picMk id="10" creationId="{929E3529-D301-9C6B-234A-6FF871C41E30}"/>
          </ac:picMkLst>
        </pc:picChg>
        <pc:picChg chg="add mod">
          <ac:chgData name="Clements, William" userId="cbdb0636-a496-422a-8d40-98c53d494d26" providerId="ADAL" clId="{9899FA3B-C861-BF49-BFF3-FECD4F1C747C}" dt="2023-02-24T20:33:23.117" v="2874" actId="1076"/>
          <ac:picMkLst>
            <pc:docMk/>
            <pc:sldMk cId="945904503" sldId="340"/>
            <ac:picMk id="11" creationId="{4FD513E8-0055-7763-BFDC-94BBBE0D4003}"/>
          </ac:picMkLst>
        </pc:picChg>
        <pc:picChg chg="add mod">
          <ac:chgData name="Clements, William" userId="cbdb0636-a496-422a-8d40-98c53d494d26" providerId="ADAL" clId="{9899FA3B-C861-BF49-BFF3-FECD4F1C747C}" dt="2023-02-24T20:33:25.662" v="2875" actId="1076"/>
          <ac:picMkLst>
            <pc:docMk/>
            <pc:sldMk cId="945904503" sldId="340"/>
            <ac:picMk id="12" creationId="{BF8B2A9D-4AB8-9078-6887-C6E9D3EDE511}"/>
          </ac:picMkLst>
        </pc:picChg>
        <pc:picChg chg="add mod">
          <ac:chgData name="Clements, William" userId="cbdb0636-a496-422a-8d40-98c53d494d26" providerId="ADAL" clId="{9899FA3B-C861-BF49-BFF3-FECD4F1C747C}" dt="2023-02-24T20:33:23.117" v="2874" actId="1076"/>
          <ac:picMkLst>
            <pc:docMk/>
            <pc:sldMk cId="945904503" sldId="340"/>
            <ac:picMk id="13" creationId="{D041D413-470F-F8AB-52E7-795A3F480C8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275DC7-B988-3146-89DB-9F513BEDC6C6}" type="datetimeFigureOut">
              <a:rPr lang="en-US" smtClean="0"/>
              <a:t>2/24/23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9D97F-00C1-304C-991D-ABB125993F89}" type="slidenum">
              <a:rPr lang="en-US" smtClean="0"/>
              <a:t>‹#›</a:t>
            </a:fld>
            <a:endParaRPr lang="en-US"/>
          </a:p>
        </p:txBody>
      </p:sp>
    </p:spTree>
    <p:extLst>
      <p:ext uri="{BB962C8B-B14F-4D97-AF65-F5344CB8AC3E}">
        <p14:creationId xmlns:p14="http://schemas.microsoft.com/office/powerpoint/2010/main" val="132105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275DC7-B988-3146-89DB-9F513BEDC6C6}" type="datetimeFigureOut">
              <a:rPr lang="en-US" smtClean="0"/>
              <a:t>2/24/23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9D97F-00C1-304C-991D-ABB125993F89}" type="slidenum">
              <a:rPr lang="en-US" smtClean="0"/>
              <a:t>‹#›</a:t>
            </a:fld>
            <a:endParaRPr lang="en-US"/>
          </a:p>
        </p:txBody>
      </p:sp>
    </p:spTree>
    <p:extLst>
      <p:ext uri="{BB962C8B-B14F-4D97-AF65-F5344CB8AC3E}">
        <p14:creationId xmlns:p14="http://schemas.microsoft.com/office/powerpoint/2010/main" val="244983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275DC7-B988-3146-89DB-9F513BEDC6C6}" type="datetimeFigureOut">
              <a:rPr lang="en-US" smtClean="0"/>
              <a:t>2/24/23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9D97F-00C1-304C-991D-ABB125993F89}" type="slidenum">
              <a:rPr lang="en-US" smtClean="0"/>
              <a:t>‹#›</a:t>
            </a:fld>
            <a:endParaRPr lang="en-US"/>
          </a:p>
        </p:txBody>
      </p:sp>
    </p:spTree>
    <p:extLst>
      <p:ext uri="{BB962C8B-B14F-4D97-AF65-F5344CB8AC3E}">
        <p14:creationId xmlns:p14="http://schemas.microsoft.com/office/powerpoint/2010/main" val="237519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275DC7-B988-3146-89DB-9F513BEDC6C6}" type="datetimeFigureOut">
              <a:rPr lang="en-US" smtClean="0"/>
              <a:t>2/24/23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9D97F-00C1-304C-991D-ABB125993F89}" type="slidenum">
              <a:rPr lang="en-US" smtClean="0"/>
              <a:t>‹#›</a:t>
            </a:fld>
            <a:endParaRPr lang="en-US"/>
          </a:p>
        </p:txBody>
      </p:sp>
    </p:spTree>
    <p:extLst>
      <p:ext uri="{BB962C8B-B14F-4D97-AF65-F5344CB8AC3E}">
        <p14:creationId xmlns:p14="http://schemas.microsoft.com/office/powerpoint/2010/main" val="2699211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275DC7-B988-3146-89DB-9F513BEDC6C6}" type="datetimeFigureOut">
              <a:rPr lang="en-US" smtClean="0"/>
              <a:t>2/24/23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9D97F-00C1-304C-991D-ABB125993F89}" type="slidenum">
              <a:rPr lang="en-US" smtClean="0"/>
              <a:t>‹#›</a:t>
            </a:fld>
            <a:endParaRPr lang="en-US"/>
          </a:p>
        </p:txBody>
      </p:sp>
    </p:spTree>
    <p:extLst>
      <p:ext uri="{BB962C8B-B14F-4D97-AF65-F5344CB8AC3E}">
        <p14:creationId xmlns:p14="http://schemas.microsoft.com/office/powerpoint/2010/main" val="429271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275DC7-B988-3146-89DB-9F513BEDC6C6}" type="datetimeFigureOut">
              <a:rPr lang="en-US" smtClean="0"/>
              <a:t>2/24/23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F9D97F-00C1-304C-991D-ABB125993F89}" type="slidenum">
              <a:rPr lang="en-US" smtClean="0"/>
              <a:t>‹#›</a:t>
            </a:fld>
            <a:endParaRPr lang="en-US"/>
          </a:p>
        </p:txBody>
      </p:sp>
    </p:spTree>
    <p:extLst>
      <p:ext uri="{BB962C8B-B14F-4D97-AF65-F5344CB8AC3E}">
        <p14:creationId xmlns:p14="http://schemas.microsoft.com/office/powerpoint/2010/main" val="590704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275DC7-B988-3146-89DB-9F513BEDC6C6}" type="datetimeFigureOut">
              <a:rPr lang="en-US" smtClean="0"/>
              <a:t>2/24/23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F9D97F-00C1-304C-991D-ABB125993F89}" type="slidenum">
              <a:rPr lang="en-US" smtClean="0"/>
              <a:t>‹#›</a:t>
            </a:fld>
            <a:endParaRPr lang="en-US"/>
          </a:p>
        </p:txBody>
      </p:sp>
    </p:spTree>
    <p:extLst>
      <p:ext uri="{BB962C8B-B14F-4D97-AF65-F5344CB8AC3E}">
        <p14:creationId xmlns:p14="http://schemas.microsoft.com/office/powerpoint/2010/main" val="2424168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275DC7-B988-3146-89DB-9F513BEDC6C6}" type="datetimeFigureOut">
              <a:rPr lang="en-US" smtClean="0"/>
              <a:t>2/24/23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F9D97F-00C1-304C-991D-ABB125993F89}" type="slidenum">
              <a:rPr lang="en-US" smtClean="0"/>
              <a:t>‹#›</a:t>
            </a:fld>
            <a:endParaRPr lang="en-US"/>
          </a:p>
        </p:txBody>
      </p:sp>
    </p:spTree>
    <p:extLst>
      <p:ext uri="{BB962C8B-B14F-4D97-AF65-F5344CB8AC3E}">
        <p14:creationId xmlns:p14="http://schemas.microsoft.com/office/powerpoint/2010/main" val="2736805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275DC7-B988-3146-89DB-9F513BEDC6C6}" type="datetimeFigureOut">
              <a:rPr lang="en-US" smtClean="0"/>
              <a:t>2/24/23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F9D97F-00C1-304C-991D-ABB125993F89}" type="slidenum">
              <a:rPr lang="en-US" smtClean="0"/>
              <a:t>‹#›</a:t>
            </a:fld>
            <a:endParaRPr lang="en-US"/>
          </a:p>
        </p:txBody>
      </p:sp>
    </p:spTree>
    <p:extLst>
      <p:ext uri="{BB962C8B-B14F-4D97-AF65-F5344CB8AC3E}">
        <p14:creationId xmlns:p14="http://schemas.microsoft.com/office/powerpoint/2010/main" val="217897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275DC7-B988-3146-89DB-9F513BEDC6C6}" type="datetimeFigureOut">
              <a:rPr lang="en-US" smtClean="0"/>
              <a:t>2/24/23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F9D97F-00C1-304C-991D-ABB125993F89}" type="slidenum">
              <a:rPr lang="en-US" smtClean="0"/>
              <a:t>‹#›</a:t>
            </a:fld>
            <a:endParaRPr lang="en-US"/>
          </a:p>
        </p:txBody>
      </p:sp>
    </p:spTree>
    <p:extLst>
      <p:ext uri="{BB962C8B-B14F-4D97-AF65-F5344CB8AC3E}">
        <p14:creationId xmlns:p14="http://schemas.microsoft.com/office/powerpoint/2010/main" val="1545909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275DC7-B988-3146-89DB-9F513BEDC6C6}" type="datetimeFigureOut">
              <a:rPr lang="en-US" smtClean="0"/>
              <a:t>2/24/23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F9D97F-00C1-304C-991D-ABB125993F89}" type="slidenum">
              <a:rPr lang="en-US" smtClean="0"/>
              <a:t>‹#›</a:t>
            </a:fld>
            <a:endParaRPr lang="en-US"/>
          </a:p>
        </p:txBody>
      </p:sp>
    </p:spTree>
    <p:extLst>
      <p:ext uri="{BB962C8B-B14F-4D97-AF65-F5344CB8AC3E}">
        <p14:creationId xmlns:p14="http://schemas.microsoft.com/office/powerpoint/2010/main" val="3796678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75DC7-B988-3146-89DB-9F513BEDC6C6}" type="datetimeFigureOut">
              <a:rPr lang="en-US" smtClean="0"/>
              <a:t>2/24/23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F9D97F-00C1-304C-991D-ABB125993F89}" type="slidenum">
              <a:rPr lang="en-US" smtClean="0"/>
              <a:t>‹#›</a:t>
            </a:fld>
            <a:endParaRPr lang="en-US"/>
          </a:p>
        </p:txBody>
      </p:sp>
    </p:spTree>
    <p:extLst>
      <p:ext uri="{BB962C8B-B14F-4D97-AF65-F5344CB8AC3E}">
        <p14:creationId xmlns:p14="http://schemas.microsoft.com/office/powerpoint/2010/main" val="4131701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24B59-7D1E-2000-73D0-342740A15AFD}"/>
              </a:ext>
            </a:extLst>
          </p:cNvPr>
          <p:cNvSpPr>
            <a:spLocks noGrp="1"/>
          </p:cNvSpPr>
          <p:nvPr>
            <p:ph type="ctrTitle"/>
          </p:nvPr>
        </p:nvSpPr>
        <p:spPr/>
        <p:txBody>
          <a:bodyPr/>
          <a:lstStyle/>
          <a:p>
            <a:r>
              <a:rPr lang="en-US" dirty="0"/>
              <a:t>Week 07 &amp; 8 Inheritance</a:t>
            </a:r>
          </a:p>
        </p:txBody>
      </p:sp>
      <p:sp>
        <p:nvSpPr>
          <p:cNvPr id="3" name="Subtitle 2">
            <a:extLst>
              <a:ext uri="{FF2B5EF4-FFF2-40B4-BE49-F238E27FC236}">
                <a16:creationId xmlns:a16="http://schemas.microsoft.com/office/drawing/2014/main" id="{FED84CAA-4788-C637-0948-F53B7104580F}"/>
              </a:ext>
            </a:extLst>
          </p:cNvPr>
          <p:cNvSpPr>
            <a:spLocks noGrp="1"/>
          </p:cNvSpPr>
          <p:nvPr>
            <p:ph type="subTitle" idx="1"/>
          </p:nvPr>
        </p:nvSpPr>
        <p:spPr/>
        <p:txBody>
          <a:bodyPr/>
          <a:lstStyle/>
          <a:p>
            <a:r>
              <a:rPr lang="en-US" dirty="0"/>
              <a:t>CSE 210</a:t>
            </a:r>
          </a:p>
          <a:p>
            <a:r>
              <a:rPr lang="en-US" dirty="0"/>
              <a:t>W. Clements</a:t>
            </a:r>
          </a:p>
        </p:txBody>
      </p:sp>
    </p:spTree>
    <p:extLst>
      <p:ext uri="{BB962C8B-B14F-4D97-AF65-F5344CB8AC3E}">
        <p14:creationId xmlns:p14="http://schemas.microsoft.com/office/powerpoint/2010/main" val="281147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BE87-6289-30A2-ECC0-50AB7F8189DC}"/>
              </a:ext>
            </a:extLst>
          </p:cNvPr>
          <p:cNvSpPr>
            <a:spLocks noGrp="1"/>
          </p:cNvSpPr>
          <p:nvPr>
            <p:ph type="title"/>
          </p:nvPr>
        </p:nvSpPr>
        <p:spPr/>
        <p:txBody>
          <a:bodyPr/>
          <a:lstStyle/>
          <a:p>
            <a:r>
              <a:rPr lang="en-US" b="1" dirty="0"/>
              <a:t>Super and Base</a:t>
            </a:r>
            <a:endParaRPr lang="en-US" dirty="0"/>
          </a:p>
        </p:txBody>
      </p:sp>
      <p:sp>
        <p:nvSpPr>
          <p:cNvPr id="3" name="Content Placeholder 2">
            <a:extLst>
              <a:ext uri="{FF2B5EF4-FFF2-40B4-BE49-F238E27FC236}">
                <a16:creationId xmlns:a16="http://schemas.microsoft.com/office/drawing/2014/main" id="{8CB8EA04-05BC-2041-F5CD-01CC5A3854CE}"/>
              </a:ext>
            </a:extLst>
          </p:cNvPr>
          <p:cNvSpPr>
            <a:spLocks noGrp="1"/>
          </p:cNvSpPr>
          <p:nvPr>
            <p:ph sz="half"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Output</a:t>
            </a:r>
          </a:p>
          <a:p>
            <a:pPr marL="457200" lvl="1" indent="0">
              <a:buNone/>
            </a:pPr>
            <a:r>
              <a:rPr lang="en-US" dirty="0"/>
              <a:t>Brigham </a:t>
            </a:r>
          </a:p>
          <a:p>
            <a:pPr marL="457200" lvl="1" indent="0">
              <a:buNone/>
            </a:pPr>
            <a:r>
              <a:rPr lang="en-US" dirty="0"/>
              <a:t>234</a:t>
            </a:r>
          </a:p>
        </p:txBody>
      </p:sp>
      <p:sp>
        <p:nvSpPr>
          <p:cNvPr id="4" name="Content Placeholder 3">
            <a:extLst>
              <a:ext uri="{FF2B5EF4-FFF2-40B4-BE49-F238E27FC236}">
                <a16:creationId xmlns:a16="http://schemas.microsoft.com/office/drawing/2014/main" id="{9121438F-4A33-749E-609F-3F7C33263578}"/>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A9976B1C-F721-D3CD-A61B-3FA78AD51298}"/>
              </a:ext>
            </a:extLst>
          </p:cNvPr>
          <p:cNvPicPr>
            <a:picLocks noChangeAspect="1"/>
          </p:cNvPicPr>
          <p:nvPr/>
        </p:nvPicPr>
        <p:blipFill>
          <a:blip r:embed="rId2"/>
          <a:stretch>
            <a:fillRect/>
          </a:stretch>
        </p:blipFill>
        <p:spPr>
          <a:xfrm>
            <a:off x="6141378" y="0"/>
            <a:ext cx="5715000" cy="6045200"/>
          </a:xfrm>
          <a:prstGeom prst="rect">
            <a:avLst/>
          </a:prstGeom>
        </p:spPr>
      </p:pic>
      <p:pic>
        <p:nvPicPr>
          <p:cNvPr id="8" name="Picture 7">
            <a:extLst>
              <a:ext uri="{FF2B5EF4-FFF2-40B4-BE49-F238E27FC236}">
                <a16:creationId xmlns:a16="http://schemas.microsoft.com/office/drawing/2014/main" id="{54F01EA7-F304-F981-39B7-C37A746385D3}"/>
              </a:ext>
            </a:extLst>
          </p:cNvPr>
          <p:cNvPicPr>
            <a:picLocks noChangeAspect="1"/>
          </p:cNvPicPr>
          <p:nvPr/>
        </p:nvPicPr>
        <p:blipFill>
          <a:blip r:embed="rId3"/>
          <a:stretch>
            <a:fillRect/>
          </a:stretch>
        </p:blipFill>
        <p:spPr>
          <a:xfrm>
            <a:off x="838200" y="3022600"/>
            <a:ext cx="4686300" cy="1358900"/>
          </a:xfrm>
          <a:prstGeom prst="rect">
            <a:avLst/>
          </a:prstGeom>
        </p:spPr>
      </p:pic>
      <p:pic>
        <p:nvPicPr>
          <p:cNvPr id="9" name="Picture 2" descr="Class diagram showing inheritance">
            <a:extLst>
              <a:ext uri="{FF2B5EF4-FFF2-40B4-BE49-F238E27FC236}">
                <a16:creationId xmlns:a16="http://schemas.microsoft.com/office/drawing/2014/main" id="{A60503A9-07A1-5F8D-2989-683A455912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9650" y="162308"/>
            <a:ext cx="1373964" cy="173119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01E48C94-A397-204D-10A2-A013F55BC8F9}"/>
              </a:ext>
            </a:extLst>
          </p:cNvPr>
          <p:cNvCxnSpPr/>
          <p:nvPr/>
        </p:nvCxnSpPr>
        <p:spPr>
          <a:xfrm>
            <a:off x="5270643" y="3429000"/>
            <a:ext cx="1397285" cy="77313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48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BE87-6289-30A2-ECC0-50AB7F8189DC}"/>
              </a:ext>
            </a:extLst>
          </p:cNvPr>
          <p:cNvSpPr>
            <a:spLocks noGrp="1"/>
          </p:cNvSpPr>
          <p:nvPr>
            <p:ph type="title"/>
          </p:nvPr>
        </p:nvSpPr>
        <p:spPr/>
        <p:txBody>
          <a:bodyPr/>
          <a:lstStyle/>
          <a:p>
            <a:r>
              <a:rPr lang="en-US" b="1" dirty="0"/>
              <a:t>Super and Base</a:t>
            </a:r>
            <a:endParaRPr lang="en-US" dirty="0"/>
          </a:p>
        </p:txBody>
      </p:sp>
      <p:sp>
        <p:nvSpPr>
          <p:cNvPr id="3" name="Content Placeholder 2">
            <a:extLst>
              <a:ext uri="{FF2B5EF4-FFF2-40B4-BE49-F238E27FC236}">
                <a16:creationId xmlns:a16="http://schemas.microsoft.com/office/drawing/2014/main" id="{8CB8EA04-05BC-2041-F5CD-01CC5A3854CE}"/>
              </a:ext>
            </a:extLst>
          </p:cNvPr>
          <p:cNvSpPr>
            <a:spLocks noGrp="1"/>
          </p:cNvSpPr>
          <p:nvPr>
            <p:ph sz="half"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Output</a:t>
            </a:r>
          </a:p>
          <a:p>
            <a:pPr marL="457200" lvl="1" indent="0">
              <a:buNone/>
            </a:pPr>
            <a:r>
              <a:rPr lang="en-US" dirty="0"/>
              <a:t>Brigham </a:t>
            </a:r>
          </a:p>
          <a:p>
            <a:pPr marL="457200" lvl="1" indent="0">
              <a:buNone/>
            </a:pPr>
            <a:r>
              <a:rPr lang="en-US" dirty="0"/>
              <a:t>234</a:t>
            </a:r>
          </a:p>
        </p:txBody>
      </p:sp>
      <p:sp>
        <p:nvSpPr>
          <p:cNvPr id="4" name="Content Placeholder 3">
            <a:extLst>
              <a:ext uri="{FF2B5EF4-FFF2-40B4-BE49-F238E27FC236}">
                <a16:creationId xmlns:a16="http://schemas.microsoft.com/office/drawing/2014/main" id="{9121438F-4A33-749E-609F-3F7C33263578}"/>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A9976B1C-F721-D3CD-A61B-3FA78AD51298}"/>
              </a:ext>
            </a:extLst>
          </p:cNvPr>
          <p:cNvPicPr>
            <a:picLocks noChangeAspect="1"/>
          </p:cNvPicPr>
          <p:nvPr/>
        </p:nvPicPr>
        <p:blipFill>
          <a:blip r:embed="rId2"/>
          <a:stretch>
            <a:fillRect/>
          </a:stretch>
        </p:blipFill>
        <p:spPr>
          <a:xfrm>
            <a:off x="6141378" y="0"/>
            <a:ext cx="5715000" cy="6045200"/>
          </a:xfrm>
          <a:prstGeom prst="rect">
            <a:avLst/>
          </a:prstGeom>
        </p:spPr>
      </p:pic>
      <p:pic>
        <p:nvPicPr>
          <p:cNvPr id="8" name="Picture 7">
            <a:extLst>
              <a:ext uri="{FF2B5EF4-FFF2-40B4-BE49-F238E27FC236}">
                <a16:creationId xmlns:a16="http://schemas.microsoft.com/office/drawing/2014/main" id="{54F01EA7-F304-F981-39B7-C37A746385D3}"/>
              </a:ext>
            </a:extLst>
          </p:cNvPr>
          <p:cNvPicPr>
            <a:picLocks noChangeAspect="1"/>
          </p:cNvPicPr>
          <p:nvPr/>
        </p:nvPicPr>
        <p:blipFill>
          <a:blip r:embed="rId3"/>
          <a:stretch>
            <a:fillRect/>
          </a:stretch>
        </p:blipFill>
        <p:spPr>
          <a:xfrm>
            <a:off x="838200" y="3022600"/>
            <a:ext cx="4686300" cy="1358900"/>
          </a:xfrm>
          <a:prstGeom prst="rect">
            <a:avLst/>
          </a:prstGeom>
        </p:spPr>
      </p:pic>
      <p:pic>
        <p:nvPicPr>
          <p:cNvPr id="9" name="Picture 2" descr="Class diagram showing inheritance">
            <a:extLst>
              <a:ext uri="{FF2B5EF4-FFF2-40B4-BE49-F238E27FC236}">
                <a16:creationId xmlns:a16="http://schemas.microsoft.com/office/drawing/2014/main" id="{A60503A9-07A1-5F8D-2989-683A455912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9650" y="162308"/>
            <a:ext cx="1373964" cy="173119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01E48C94-A397-204D-10A2-A013F55BC8F9}"/>
              </a:ext>
            </a:extLst>
          </p:cNvPr>
          <p:cNvCxnSpPr/>
          <p:nvPr/>
        </p:nvCxnSpPr>
        <p:spPr>
          <a:xfrm>
            <a:off x="5270643" y="3429000"/>
            <a:ext cx="1397285" cy="77313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D2A7E12-5430-BADC-4499-9864A7261243}"/>
              </a:ext>
            </a:extLst>
          </p:cNvPr>
          <p:cNvCxnSpPr>
            <a:cxnSpLocks/>
          </p:cNvCxnSpPr>
          <p:nvPr/>
        </p:nvCxnSpPr>
        <p:spPr>
          <a:xfrm flipH="1" flipV="1">
            <a:off x="8998878" y="1370005"/>
            <a:ext cx="1828800" cy="273965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3" name="Curved Up Arrow 12">
            <a:extLst>
              <a:ext uri="{FF2B5EF4-FFF2-40B4-BE49-F238E27FC236}">
                <a16:creationId xmlns:a16="http://schemas.microsoft.com/office/drawing/2014/main" id="{7F2DA9FD-940A-A284-84D2-1D753DD93626}"/>
              </a:ext>
            </a:extLst>
          </p:cNvPr>
          <p:cNvSpPr/>
          <p:nvPr/>
        </p:nvSpPr>
        <p:spPr>
          <a:xfrm>
            <a:off x="8856324" y="4304872"/>
            <a:ext cx="2466654" cy="43638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82861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BE87-6289-30A2-ECC0-50AB7F8189DC}"/>
              </a:ext>
            </a:extLst>
          </p:cNvPr>
          <p:cNvSpPr>
            <a:spLocks noGrp="1"/>
          </p:cNvSpPr>
          <p:nvPr>
            <p:ph type="title"/>
          </p:nvPr>
        </p:nvSpPr>
        <p:spPr/>
        <p:txBody>
          <a:bodyPr/>
          <a:lstStyle/>
          <a:p>
            <a:r>
              <a:rPr lang="en-US" b="1" dirty="0"/>
              <a:t>Super and Base</a:t>
            </a:r>
            <a:endParaRPr lang="en-US" dirty="0"/>
          </a:p>
        </p:txBody>
      </p:sp>
      <p:sp>
        <p:nvSpPr>
          <p:cNvPr id="3" name="Content Placeholder 2">
            <a:extLst>
              <a:ext uri="{FF2B5EF4-FFF2-40B4-BE49-F238E27FC236}">
                <a16:creationId xmlns:a16="http://schemas.microsoft.com/office/drawing/2014/main" id="{8CB8EA04-05BC-2041-F5CD-01CC5A3854CE}"/>
              </a:ext>
            </a:extLst>
          </p:cNvPr>
          <p:cNvSpPr>
            <a:spLocks noGrp="1"/>
          </p:cNvSpPr>
          <p:nvPr>
            <p:ph sz="half"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Output</a:t>
            </a:r>
          </a:p>
          <a:p>
            <a:pPr marL="457200" lvl="1" indent="0">
              <a:buNone/>
            </a:pPr>
            <a:r>
              <a:rPr lang="en-US" dirty="0"/>
              <a:t>Brigham </a:t>
            </a:r>
          </a:p>
          <a:p>
            <a:pPr marL="457200" lvl="1" indent="0">
              <a:buNone/>
            </a:pPr>
            <a:r>
              <a:rPr lang="en-US" dirty="0"/>
              <a:t>234</a:t>
            </a:r>
          </a:p>
        </p:txBody>
      </p:sp>
      <p:sp>
        <p:nvSpPr>
          <p:cNvPr id="4" name="Content Placeholder 3">
            <a:extLst>
              <a:ext uri="{FF2B5EF4-FFF2-40B4-BE49-F238E27FC236}">
                <a16:creationId xmlns:a16="http://schemas.microsoft.com/office/drawing/2014/main" id="{9121438F-4A33-749E-609F-3F7C33263578}"/>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A9976B1C-F721-D3CD-A61B-3FA78AD51298}"/>
              </a:ext>
            </a:extLst>
          </p:cNvPr>
          <p:cNvPicPr>
            <a:picLocks noChangeAspect="1"/>
          </p:cNvPicPr>
          <p:nvPr/>
        </p:nvPicPr>
        <p:blipFill>
          <a:blip r:embed="rId2"/>
          <a:stretch>
            <a:fillRect/>
          </a:stretch>
        </p:blipFill>
        <p:spPr>
          <a:xfrm>
            <a:off x="6141378" y="0"/>
            <a:ext cx="5715000" cy="6045200"/>
          </a:xfrm>
          <a:prstGeom prst="rect">
            <a:avLst/>
          </a:prstGeom>
        </p:spPr>
      </p:pic>
      <p:pic>
        <p:nvPicPr>
          <p:cNvPr id="8" name="Picture 7">
            <a:extLst>
              <a:ext uri="{FF2B5EF4-FFF2-40B4-BE49-F238E27FC236}">
                <a16:creationId xmlns:a16="http://schemas.microsoft.com/office/drawing/2014/main" id="{54F01EA7-F304-F981-39B7-C37A746385D3}"/>
              </a:ext>
            </a:extLst>
          </p:cNvPr>
          <p:cNvPicPr>
            <a:picLocks noChangeAspect="1"/>
          </p:cNvPicPr>
          <p:nvPr/>
        </p:nvPicPr>
        <p:blipFill>
          <a:blip r:embed="rId3"/>
          <a:stretch>
            <a:fillRect/>
          </a:stretch>
        </p:blipFill>
        <p:spPr>
          <a:xfrm>
            <a:off x="838200" y="3022600"/>
            <a:ext cx="4686300" cy="1358900"/>
          </a:xfrm>
          <a:prstGeom prst="rect">
            <a:avLst/>
          </a:prstGeom>
        </p:spPr>
      </p:pic>
      <p:pic>
        <p:nvPicPr>
          <p:cNvPr id="9" name="Picture 2" descr="Class diagram showing inheritance">
            <a:extLst>
              <a:ext uri="{FF2B5EF4-FFF2-40B4-BE49-F238E27FC236}">
                <a16:creationId xmlns:a16="http://schemas.microsoft.com/office/drawing/2014/main" id="{A60503A9-07A1-5F8D-2989-683A455912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9650" y="162308"/>
            <a:ext cx="1373964" cy="173119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01E48C94-A397-204D-10A2-A013F55BC8F9}"/>
              </a:ext>
            </a:extLst>
          </p:cNvPr>
          <p:cNvCxnSpPr>
            <a:cxnSpLocks/>
          </p:cNvCxnSpPr>
          <p:nvPr/>
        </p:nvCxnSpPr>
        <p:spPr>
          <a:xfrm flipV="1">
            <a:off x="3873357" y="3429000"/>
            <a:ext cx="2506895" cy="1053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D2A7E12-5430-BADC-4499-9864A7261243}"/>
              </a:ext>
            </a:extLst>
          </p:cNvPr>
          <p:cNvCxnSpPr>
            <a:cxnSpLocks/>
          </p:cNvCxnSpPr>
          <p:nvPr/>
        </p:nvCxnSpPr>
        <p:spPr>
          <a:xfrm flipH="1" flipV="1">
            <a:off x="6770670" y="2178121"/>
            <a:ext cx="1736332" cy="108906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927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BE87-6289-30A2-ECC0-50AB7F8189DC}"/>
              </a:ext>
            </a:extLst>
          </p:cNvPr>
          <p:cNvSpPr>
            <a:spLocks noGrp="1"/>
          </p:cNvSpPr>
          <p:nvPr>
            <p:ph type="title"/>
          </p:nvPr>
        </p:nvSpPr>
        <p:spPr/>
        <p:txBody>
          <a:bodyPr/>
          <a:lstStyle/>
          <a:p>
            <a:r>
              <a:rPr lang="en-US" b="1" dirty="0"/>
              <a:t>Super and Base</a:t>
            </a:r>
            <a:endParaRPr lang="en-US" dirty="0"/>
          </a:p>
        </p:txBody>
      </p:sp>
      <p:sp>
        <p:nvSpPr>
          <p:cNvPr id="3" name="Content Placeholder 2">
            <a:extLst>
              <a:ext uri="{FF2B5EF4-FFF2-40B4-BE49-F238E27FC236}">
                <a16:creationId xmlns:a16="http://schemas.microsoft.com/office/drawing/2014/main" id="{8CB8EA04-05BC-2041-F5CD-01CC5A3854CE}"/>
              </a:ext>
            </a:extLst>
          </p:cNvPr>
          <p:cNvSpPr>
            <a:spLocks noGrp="1"/>
          </p:cNvSpPr>
          <p:nvPr>
            <p:ph sz="half"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Output</a:t>
            </a:r>
          </a:p>
          <a:p>
            <a:pPr marL="457200" lvl="1" indent="0">
              <a:buNone/>
            </a:pPr>
            <a:r>
              <a:rPr lang="en-US" dirty="0"/>
              <a:t>Brigham </a:t>
            </a:r>
          </a:p>
          <a:p>
            <a:pPr marL="457200" lvl="1" indent="0">
              <a:buNone/>
            </a:pPr>
            <a:r>
              <a:rPr lang="en-US" dirty="0"/>
              <a:t>234</a:t>
            </a:r>
          </a:p>
        </p:txBody>
      </p:sp>
      <p:sp>
        <p:nvSpPr>
          <p:cNvPr id="4" name="Content Placeholder 3">
            <a:extLst>
              <a:ext uri="{FF2B5EF4-FFF2-40B4-BE49-F238E27FC236}">
                <a16:creationId xmlns:a16="http://schemas.microsoft.com/office/drawing/2014/main" id="{9121438F-4A33-749E-609F-3F7C33263578}"/>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A9976B1C-F721-D3CD-A61B-3FA78AD51298}"/>
              </a:ext>
            </a:extLst>
          </p:cNvPr>
          <p:cNvPicPr>
            <a:picLocks noChangeAspect="1"/>
          </p:cNvPicPr>
          <p:nvPr/>
        </p:nvPicPr>
        <p:blipFill>
          <a:blip r:embed="rId2"/>
          <a:stretch>
            <a:fillRect/>
          </a:stretch>
        </p:blipFill>
        <p:spPr>
          <a:xfrm>
            <a:off x="6141378" y="0"/>
            <a:ext cx="5715000" cy="6045200"/>
          </a:xfrm>
          <a:prstGeom prst="rect">
            <a:avLst/>
          </a:prstGeom>
        </p:spPr>
      </p:pic>
      <p:pic>
        <p:nvPicPr>
          <p:cNvPr id="8" name="Picture 7">
            <a:extLst>
              <a:ext uri="{FF2B5EF4-FFF2-40B4-BE49-F238E27FC236}">
                <a16:creationId xmlns:a16="http://schemas.microsoft.com/office/drawing/2014/main" id="{54F01EA7-F304-F981-39B7-C37A746385D3}"/>
              </a:ext>
            </a:extLst>
          </p:cNvPr>
          <p:cNvPicPr>
            <a:picLocks noChangeAspect="1"/>
          </p:cNvPicPr>
          <p:nvPr/>
        </p:nvPicPr>
        <p:blipFill>
          <a:blip r:embed="rId3"/>
          <a:stretch>
            <a:fillRect/>
          </a:stretch>
        </p:blipFill>
        <p:spPr>
          <a:xfrm>
            <a:off x="838200" y="3022600"/>
            <a:ext cx="4686300" cy="1358900"/>
          </a:xfrm>
          <a:prstGeom prst="rect">
            <a:avLst/>
          </a:prstGeom>
        </p:spPr>
      </p:pic>
      <p:pic>
        <p:nvPicPr>
          <p:cNvPr id="9" name="Picture 2" descr="Class diagram showing inheritance">
            <a:extLst>
              <a:ext uri="{FF2B5EF4-FFF2-40B4-BE49-F238E27FC236}">
                <a16:creationId xmlns:a16="http://schemas.microsoft.com/office/drawing/2014/main" id="{A60503A9-07A1-5F8D-2989-683A455912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9650" y="162308"/>
            <a:ext cx="1373964" cy="173119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01E48C94-A397-204D-10A2-A013F55BC8F9}"/>
              </a:ext>
            </a:extLst>
          </p:cNvPr>
          <p:cNvCxnSpPr>
            <a:cxnSpLocks/>
          </p:cNvCxnSpPr>
          <p:nvPr/>
        </p:nvCxnSpPr>
        <p:spPr>
          <a:xfrm>
            <a:off x="4212404" y="3719245"/>
            <a:ext cx="2558266" cy="139728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73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BE87-6289-30A2-ECC0-50AB7F8189DC}"/>
              </a:ext>
            </a:extLst>
          </p:cNvPr>
          <p:cNvSpPr>
            <a:spLocks noGrp="1"/>
          </p:cNvSpPr>
          <p:nvPr>
            <p:ph type="title"/>
          </p:nvPr>
        </p:nvSpPr>
        <p:spPr/>
        <p:txBody>
          <a:bodyPr/>
          <a:lstStyle/>
          <a:p>
            <a:r>
              <a:rPr lang="en-US" b="1" dirty="0"/>
              <a:t>Super and Base</a:t>
            </a:r>
            <a:endParaRPr lang="en-US" dirty="0"/>
          </a:p>
        </p:txBody>
      </p:sp>
      <p:sp>
        <p:nvSpPr>
          <p:cNvPr id="3" name="Content Placeholder 2">
            <a:extLst>
              <a:ext uri="{FF2B5EF4-FFF2-40B4-BE49-F238E27FC236}">
                <a16:creationId xmlns:a16="http://schemas.microsoft.com/office/drawing/2014/main" id="{8CB8EA04-05BC-2041-F5CD-01CC5A3854CE}"/>
              </a:ext>
            </a:extLst>
          </p:cNvPr>
          <p:cNvSpPr>
            <a:spLocks noGrp="1"/>
          </p:cNvSpPr>
          <p:nvPr>
            <p:ph sz="half"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Output</a:t>
            </a:r>
          </a:p>
          <a:p>
            <a:pPr marL="457200" lvl="1" indent="0">
              <a:buNone/>
            </a:pPr>
            <a:r>
              <a:rPr lang="en-US" dirty="0"/>
              <a:t>Brigham </a:t>
            </a:r>
          </a:p>
          <a:p>
            <a:pPr marL="457200" lvl="1" indent="0">
              <a:buNone/>
            </a:pPr>
            <a:r>
              <a:rPr lang="en-US" dirty="0"/>
              <a:t>234</a:t>
            </a:r>
          </a:p>
        </p:txBody>
      </p:sp>
      <p:sp>
        <p:nvSpPr>
          <p:cNvPr id="4" name="Content Placeholder 3">
            <a:extLst>
              <a:ext uri="{FF2B5EF4-FFF2-40B4-BE49-F238E27FC236}">
                <a16:creationId xmlns:a16="http://schemas.microsoft.com/office/drawing/2014/main" id="{9121438F-4A33-749E-609F-3F7C33263578}"/>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A9976B1C-F721-D3CD-A61B-3FA78AD51298}"/>
              </a:ext>
            </a:extLst>
          </p:cNvPr>
          <p:cNvPicPr>
            <a:picLocks noChangeAspect="1"/>
          </p:cNvPicPr>
          <p:nvPr/>
        </p:nvPicPr>
        <p:blipFill>
          <a:blip r:embed="rId2"/>
          <a:stretch>
            <a:fillRect/>
          </a:stretch>
        </p:blipFill>
        <p:spPr>
          <a:xfrm>
            <a:off x="6141378" y="0"/>
            <a:ext cx="5715000" cy="6045200"/>
          </a:xfrm>
          <a:prstGeom prst="rect">
            <a:avLst/>
          </a:prstGeom>
        </p:spPr>
      </p:pic>
      <p:pic>
        <p:nvPicPr>
          <p:cNvPr id="8" name="Picture 7">
            <a:extLst>
              <a:ext uri="{FF2B5EF4-FFF2-40B4-BE49-F238E27FC236}">
                <a16:creationId xmlns:a16="http://schemas.microsoft.com/office/drawing/2014/main" id="{54F01EA7-F304-F981-39B7-C37A746385D3}"/>
              </a:ext>
            </a:extLst>
          </p:cNvPr>
          <p:cNvPicPr>
            <a:picLocks noChangeAspect="1"/>
          </p:cNvPicPr>
          <p:nvPr/>
        </p:nvPicPr>
        <p:blipFill>
          <a:blip r:embed="rId3"/>
          <a:stretch>
            <a:fillRect/>
          </a:stretch>
        </p:blipFill>
        <p:spPr>
          <a:xfrm>
            <a:off x="838200" y="3022600"/>
            <a:ext cx="4686300" cy="1358900"/>
          </a:xfrm>
          <a:prstGeom prst="rect">
            <a:avLst/>
          </a:prstGeom>
        </p:spPr>
      </p:pic>
      <p:pic>
        <p:nvPicPr>
          <p:cNvPr id="9" name="Picture 2" descr="Class diagram showing inheritance">
            <a:extLst>
              <a:ext uri="{FF2B5EF4-FFF2-40B4-BE49-F238E27FC236}">
                <a16:creationId xmlns:a16="http://schemas.microsoft.com/office/drawing/2014/main" id="{A60503A9-07A1-5F8D-2989-683A455912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9650" y="162308"/>
            <a:ext cx="1373964" cy="1731195"/>
          </a:xfrm>
          <a:prstGeom prst="rect">
            <a:avLst/>
          </a:prstGeom>
          <a:noFill/>
          <a:extLst>
            <a:ext uri="{909E8E84-426E-40DD-AFC4-6F175D3DCCD1}">
              <a14:hiddenFill xmlns:a14="http://schemas.microsoft.com/office/drawing/2010/main">
                <a:solidFill>
                  <a:srgbClr val="FFFFFF"/>
                </a:solidFill>
              </a14:hiddenFill>
            </a:ext>
          </a:extLst>
        </p:spPr>
      </p:pic>
      <p:sp>
        <p:nvSpPr>
          <p:cNvPr id="7" name="Curved Right Arrow 6">
            <a:extLst>
              <a:ext uri="{FF2B5EF4-FFF2-40B4-BE49-F238E27FC236}">
                <a16:creationId xmlns:a16="http://schemas.microsoft.com/office/drawing/2014/main" id="{40807BE6-804E-AA61-724C-2C640A9BE544}"/>
              </a:ext>
            </a:extLst>
          </p:cNvPr>
          <p:cNvSpPr/>
          <p:nvPr/>
        </p:nvSpPr>
        <p:spPr>
          <a:xfrm>
            <a:off x="441789" y="3904180"/>
            <a:ext cx="534256" cy="19829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7807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5971-6ADF-2EC2-185F-B29AE9B7123E}"/>
              </a:ext>
            </a:extLst>
          </p:cNvPr>
          <p:cNvSpPr>
            <a:spLocks noGrp="1"/>
          </p:cNvSpPr>
          <p:nvPr>
            <p:ph type="title"/>
          </p:nvPr>
        </p:nvSpPr>
        <p:spPr/>
        <p:txBody>
          <a:bodyPr/>
          <a:lstStyle/>
          <a:p>
            <a:r>
              <a:rPr lang="en-US" b="1" dirty="0"/>
              <a:t>Accessing Private Data</a:t>
            </a:r>
            <a:endParaRPr lang="en-US" dirty="0"/>
          </a:p>
        </p:txBody>
      </p:sp>
      <p:sp>
        <p:nvSpPr>
          <p:cNvPr id="3" name="Content Placeholder 2">
            <a:extLst>
              <a:ext uri="{FF2B5EF4-FFF2-40B4-BE49-F238E27FC236}">
                <a16:creationId xmlns:a16="http://schemas.microsoft.com/office/drawing/2014/main" id="{E61D5543-0863-9B83-8392-8F1FB07DE5BB}"/>
              </a:ext>
            </a:extLst>
          </p:cNvPr>
          <p:cNvSpPr>
            <a:spLocks noGrp="1"/>
          </p:cNvSpPr>
          <p:nvPr>
            <p:ph sz="half" idx="1"/>
          </p:nvPr>
        </p:nvSpPr>
        <p:spPr>
          <a:xfrm>
            <a:off x="838200" y="1825625"/>
            <a:ext cx="5181600" cy="4838222"/>
          </a:xfrm>
        </p:spPr>
        <p:txBody>
          <a:bodyPr>
            <a:normAutofit fontScale="92500" lnSpcReduction="10000"/>
          </a:bodyPr>
          <a:lstStyle/>
          <a:p>
            <a:r>
              <a:rPr lang="en-US" dirty="0"/>
              <a:t>Accessors</a:t>
            </a:r>
          </a:p>
          <a:p>
            <a:pPr lvl="1"/>
            <a:r>
              <a:rPr lang="en-US" dirty="0"/>
              <a:t>Private</a:t>
            </a:r>
          </a:p>
          <a:p>
            <a:pPr lvl="1"/>
            <a:r>
              <a:rPr lang="en-US" dirty="0"/>
              <a:t>Protected</a:t>
            </a:r>
          </a:p>
          <a:p>
            <a:pPr lvl="1"/>
            <a:r>
              <a:rPr lang="en-US" dirty="0"/>
              <a:t>Public</a:t>
            </a:r>
          </a:p>
          <a:p>
            <a:endParaRPr lang="en-US" dirty="0"/>
          </a:p>
          <a:p>
            <a:endParaRPr lang="en-US" dirty="0"/>
          </a:p>
          <a:p>
            <a:endParaRPr lang="en-US" dirty="0"/>
          </a:p>
          <a:p>
            <a:r>
              <a:rPr lang="en-US" dirty="0"/>
              <a:t>Two solutions:</a:t>
            </a:r>
          </a:p>
          <a:p>
            <a:pPr lvl="1"/>
            <a:r>
              <a:rPr lang="en-US" dirty="0"/>
              <a:t>Use </a:t>
            </a:r>
            <a:r>
              <a:rPr lang="en-US" dirty="0" err="1"/>
              <a:t>GetName</a:t>
            </a:r>
            <a:r>
              <a:rPr lang="en-US" dirty="0"/>
              <a:t>()</a:t>
            </a:r>
          </a:p>
          <a:p>
            <a:pPr lvl="2"/>
            <a:r>
              <a:rPr lang="en-US" dirty="0"/>
              <a:t>Return </a:t>
            </a:r>
            <a:r>
              <a:rPr lang="en-US" dirty="0" err="1"/>
              <a:t>getName</a:t>
            </a:r>
            <a:r>
              <a:rPr lang="en-US" dirty="0"/>
              <a:t>()+” “+ _number</a:t>
            </a:r>
          </a:p>
          <a:p>
            <a:pPr lvl="1"/>
            <a:r>
              <a:rPr lang="en-US" dirty="0"/>
              <a:t>Change </a:t>
            </a:r>
            <a:r>
              <a:rPr lang="en-US" dirty="0" err="1"/>
              <a:t>Person:_name</a:t>
            </a:r>
            <a:r>
              <a:rPr lang="en-US" dirty="0"/>
              <a:t> to protected</a:t>
            </a:r>
          </a:p>
          <a:p>
            <a:pPr lvl="2"/>
            <a:r>
              <a:rPr lang="en-US" dirty="0"/>
              <a:t>Instead change </a:t>
            </a:r>
            <a:r>
              <a:rPr lang="en-US" dirty="0" err="1"/>
              <a:t>getName</a:t>
            </a:r>
            <a:r>
              <a:rPr lang="en-US" dirty="0"/>
              <a:t>() to protected</a:t>
            </a:r>
          </a:p>
        </p:txBody>
      </p:sp>
      <p:sp>
        <p:nvSpPr>
          <p:cNvPr id="4" name="Content Placeholder 3">
            <a:extLst>
              <a:ext uri="{FF2B5EF4-FFF2-40B4-BE49-F238E27FC236}">
                <a16:creationId xmlns:a16="http://schemas.microsoft.com/office/drawing/2014/main" id="{E73E9665-49C6-EC2D-3B1A-209EDC9B1A43}"/>
              </a:ext>
            </a:extLst>
          </p:cNvPr>
          <p:cNvSpPr>
            <a:spLocks noGrp="1"/>
          </p:cNvSpPr>
          <p:nvPr>
            <p:ph sz="half" idx="2"/>
          </p:nvPr>
        </p:nvSpPr>
        <p:spPr/>
        <p:txBody>
          <a:bodyPr>
            <a:normAutofit fontScale="92500" lnSpcReduction="10000"/>
          </a:bodyPr>
          <a:lstStyle/>
          <a:p>
            <a:endParaRPr lang="en-US"/>
          </a:p>
        </p:txBody>
      </p:sp>
      <p:pic>
        <p:nvPicPr>
          <p:cNvPr id="5" name="Picture 4">
            <a:extLst>
              <a:ext uri="{FF2B5EF4-FFF2-40B4-BE49-F238E27FC236}">
                <a16:creationId xmlns:a16="http://schemas.microsoft.com/office/drawing/2014/main" id="{6862CB83-C3A0-829A-9F28-C52B950D9928}"/>
              </a:ext>
            </a:extLst>
          </p:cNvPr>
          <p:cNvPicPr>
            <a:picLocks noChangeAspect="1"/>
          </p:cNvPicPr>
          <p:nvPr/>
        </p:nvPicPr>
        <p:blipFill>
          <a:blip r:embed="rId2"/>
          <a:stretch>
            <a:fillRect/>
          </a:stretch>
        </p:blipFill>
        <p:spPr>
          <a:xfrm>
            <a:off x="6141378" y="0"/>
            <a:ext cx="5715000" cy="6045200"/>
          </a:xfrm>
          <a:prstGeom prst="rect">
            <a:avLst/>
          </a:prstGeom>
        </p:spPr>
      </p:pic>
      <p:pic>
        <p:nvPicPr>
          <p:cNvPr id="6" name="Picture 5">
            <a:extLst>
              <a:ext uri="{FF2B5EF4-FFF2-40B4-BE49-F238E27FC236}">
                <a16:creationId xmlns:a16="http://schemas.microsoft.com/office/drawing/2014/main" id="{9DB06B04-A0D2-D97F-661A-A0FADF4F2527}"/>
              </a:ext>
            </a:extLst>
          </p:cNvPr>
          <p:cNvPicPr>
            <a:picLocks noChangeAspect="1"/>
          </p:cNvPicPr>
          <p:nvPr/>
        </p:nvPicPr>
        <p:blipFill>
          <a:blip r:embed="rId3"/>
          <a:stretch>
            <a:fillRect/>
          </a:stretch>
        </p:blipFill>
        <p:spPr>
          <a:xfrm>
            <a:off x="4233809" y="3022600"/>
            <a:ext cx="7772400" cy="2679266"/>
          </a:xfrm>
          <a:prstGeom prst="rect">
            <a:avLst/>
          </a:prstGeom>
        </p:spPr>
      </p:pic>
      <p:sp>
        <p:nvSpPr>
          <p:cNvPr id="7" name="Rectangle 6">
            <a:extLst>
              <a:ext uri="{FF2B5EF4-FFF2-40B4-BE49-F238E27FC236}">
                <a16:creationId xmlns:a16="http://schemas.microsoft.com/office/drawing/2014/main" id="{6E2D3C56-978E-05B7-7AA2-22E96471A0E1}"/>
              </a:ext>
            </a:extLst>
          </p:cNvPr>
          <p:cNvSpPr/>
          <p:nvPr/>
        </p:nvSpPr>
        <p:spPr>
          <a:xfrm>
            <a:off x="6467054" y="681037"/>
            <a:ext cx="2930703" cy="449120"/>
          </a:xfrm>
          <a:prstGeom prst="rect">
            <a:avLst/>
          </a:prstGeom>
          <a:solidFill>
            <a:schemeClr val="accent4">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quot;No&quot; Symbol 7">
            <a:extLst>
              <a:ext uri="{FF2B5EF4-FFF2-40B4-BE49-F238E27FC236}">
                <a16:creationId xmlns:a16="http://schemas.microsoft.com/office/drawing/2014/main" id="{8D1B3DFD-7504-3051-F54B-54735C4E6034}"/>
              </a:ext>
            </a:extLst>
          </p:cNvPr>
          <p:cNvSpPr/>
          <p:nvPr/>
        </p:nvSpPr>
        <p:spPr>
          <a:xfrm>
            <a:off x="838200" y="5443820"/>
            <a:ext cx="498403" cy="516091"/>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DB152D04-7A2C-2E7E-A0B1-D1D4CDBFE8F5}"/>
              </a:ext>
            </a:extLst>
          </p:cNvPr>
          <p:cNvSpPr/>
          <p:nvPr/>
        </p:nvSpPr>
        <p:spPr>
          <a:xfrm>
            <a:off x="5189306" y="4829240"/>
            <a:ext cx="2664513" cy="449120"/>
          </a:xfrm>
          <a:prstGeom prst="rect">
            <a:avLst/>
          </a:prstGeom>
          <a:solidFill>
            <a:schemeClr val="accent4">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0CB1EB-CBFB-7652-DF3F-2977534C1915}"/>
              </a:ext>
            </a:extLst>
          </p:cNvPr>
          <p:cNvSpPr/>
          <p:nvPr/>
        </p:nvSpPr>
        <p:spPr>
          <a:xfrm>
            <a:off x="6050622" y="1832454"/>
            <a:ext cx="1211569" cy="449120"/>
          </a:xfrm>
          <a:prstGeom prst="rect">
            <a:avLst/>
          </a:prstGeom>
          <a:solidFill>
            <a:schemeClr val="accent4">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protected</a:t>
            </a:r>
          </a:p>
        </p:txBody>
      </p:sp>
    </p:spTree>
    <p:extLst>
      <p:ext uri="{BB962C8B-B14F-4D97-AF65-F5344CB8AC3E}">
        <p14:creationId xmlns:p14="http://schemas.microsoft.com/office/powerpoint/2010/main" val="376806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3A99C-BE36-0682-43ED-655E5DAB3877}"/>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09CAFB85-085A-72F5-18D7-D3BF7EB152EB}"/>
              </a:ext>
            </a:extLst>
          </p:cNvPr>
          <p:cNvSpPr>
            <a:spLocks noGrp="1"/>
          </p:cNvSpPr>
          <p:nvPr>
            <p:ph sz="half" idx="1"/>
          </p:nvPr>
        </p:nvSpPr>
        <p:spPr/>
        <p:txBody>
          <a:bodyPr/>
          <a:lstStyle/>
          <a:p>
            <a:r>
              <a:rPr lang="en-US" dirty="0"/>
              <a:t>A Class is what?</a:t>
            </a:r>
          </a:p>
          <a:p>
            <a:pPr lvl="1"/>
            <a:r>
              <a:rPr lang="en-US" dirty="0"/>
              <a:t>Attributes and Behaviors</a:t>
            </a:r>
          </a:p>
          <a:p>
            <a:pPr lvl="1"/>
            <a:r>
              <a:rPr lang="en-US" dirty="0"/>
              <a:t>What is a class without Attributes?</a:t>
            </a:r>
          </a:p>
          <a:p>
            <a:pPr lvl="2"/>
            <a:r>
              <a:rPr lang="en-US" dirty="0"/>
              <a:t>Interface</a:t>
            </a:r>
          </a:p>
          <a:p>
            <a:pPr lvl="1"/>
            <a:r>
              <a:rPr lang="en-US" dirty="0"/>
              <a:t>What is a class without Behaviors?</a:t>
            </a:r>
          </a:p>
          <a:p>
            <a:pPr lvl="2"/>
            <a:r>
              <a:rPr lang="en-US" dirty="0"/>
              <a:t>Structure</a:t>
            </a:r>
          </a:p>
        </p:txBody>
      </p:sp>
      <p:sp>
        <p:nvSpPr>
          <p:cNvPr id="4" name="Content Placeholder 3">
            <a:extLst>
              <a:ext uri="{FF2B5EF4-FFF2-40B4-BE49-F238E27FC236}">
                <a16:creationId xmlns:a16="http://schemas.microsoft.com/office/drawing/2014/main" id="{266B20E9-FA1B-99C8-ABEB-6D6E71604B4D}"/>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79686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15B4-9B78-7576-3D18-8423CEAB8CD4}"/>
              </a:ext>
            </a:extLst>
          </p:cNvPr>
          <p:cNvSpPr>
            <a:spLocks noGrp="1"/>
          </p:cNvSpPr>
          <p:nvPr>
            <p:ph type="title"/>
          </p:nvPr>
        </p:nvSpPr>
        <p:spPr/>
        <p:txBody>
          <a:bodyPr/>
          <a:lstStyle/>
          <a:p>
            <a:r>
              <a:rPr lang="en-US" dirty="0"/>
              <a:t>Object Oriented</a:t>
            </a:r>
          </a:p>
        </p:txBody>
      </p:sp>
      <p:sp>
        <p:nvSpPr>
          <p:cNvPr id="5" name="Text Placeholder 4">
            <a:extLst>
              <a:ext uri="{FF2B5EF4-FFF2-40B4-BE49-F238E27FC236}">
                <a16:creationId xmlns:a16="http://schemas.microsoft.com/office/drawing/2014/main" id="{7481BD5E-60C3-F928-0955-30139BB21A22}"/>
              </a:ext>
            </a:extLst>
          </p:cNvPr>
          <p:cNvSpPr>
            <a:spLocks noGrp="1"/>
          </p:cNvSpPr>
          <p:nvPr>
            <p:ph type="body" idx="1"/>
          </p:nvPr>
        </p:nvSpPr>
        <p:spPr/>
        <p:txBody>
          <a:bodyPr/>
          <a:lstStyle/>
          <a:p>
            <a:r>
              <a:rPr lang="en-US" dirty="0"/>
              <a:t>Abstraction</a:t>
            </a:r>
          </a:p>
        </p:txBody>
      </p:sp>
      <p:sp>
        <p:nvSpPr>
          <p:cNvPr id="3" name="Content Placeholder 2">
            <a:extLst>
              <a:ext uri="{FF2B5EF4-FFF2-40B4-BE49-F238E27FC236}">
                <a16:creationId xmlns:a16="http://schemas.microsoft.com/office/drawing/2014/main" id="{B19E367C-864D-0C20-8648-E37D680BC1D8}"/>
              </a:ext>
            </a:extLst>
          </p:cNvPr>
          <p:cNvSpPr>
            <a:spLocks noGrp="1"/>
          </p:cNvSpPr>
          <p:nvPr>
            <p:ph sz="half" idx="2"/>
          </p:nvPr>
        </p:nvSpPr>
        <p:spPr/>
        <p:txBody>
          <a:bodyPr/>
          <a:lstStyle/>
          <a:p>
            <a:r>
              <a:rPr lang="en-US" dirty="0"/>
              <a:t>What does it represent?</a:t>
            </a:r>
          </a:p>
          <a:p>
            <a:endParaRPr lang="en-US" dirty="0"/>
          </a:p>
          <a:p>
            <a:endParaRPr lang="en-US" dirty="0"/>
          </a:p>
          <a:p>
            <a:pPr marL="0" indent="0">
              <a:buNone/>
            </a:pPr>
            <a:r>
              <a:rPr lang="en-US" b="1" dirty="0"/>
              <a:t>Inheritance</a:t>
            </a:r>
          </a:p>
          <a:p>
            <a:r>
              <a:rPr lang="en-US" dirty="0"/>
              <a:t>What does it have in common?</a:t>
            </a:r>
          </a:p>
          <a:p>
            <a:pPr lvl="1"/>
            <a:r>
              <a:rPr lang="en-US" dirty="0"/>
              <a:t>What is it part of?  “IS-A?” </a:t>
            </a:r>
          </a:p>
        </p:txBody>
      </p:sp>
      <p:sp>
        <p:nvSpPr>
          <p:cNvPr id="6" name="Text Placeholder 5">
            <a:extLst>
              <a:ext uri="{FF2B5EF4-FFF2-40B4-BE49-F238E27FC236}">
                <a16:creationId xmlns:a16="http://schemas.microsoft.com/office/drawing/2014/main" id="{E7C8111C-FD46-AE8B-CA40-8AA2BBD92549}"/>
              </a:ext>
            </a:extLst>
          </p:cNvPr>
          <p:cNvSpPr>
            <a:spLocks noGrp="1"/>
          </p:cNvSpPr>
          <p:nvPr>
            <p:ph type="body" sz="quarter" idx="3"/>
          </p:nvPr>
        </p:nvSpPr>
        <p:spPr/>
        <p:txBody>
          <a:bodyPr/>
          <a:lstStyle/>
          <a:p>
            <a:r>
              <a:rPr lang="en-US" dirty="0"/>
              <a:t>Encapsulation</a:t>
            </a:r>
          </a:p>
        </p:txBody>
      </p:sp>
      <p:sp>
        <p:nvSpPr>
          <p:cNvPr id="7" name="Content Placeholder 6">
            <a:extLst>
              <a:ext uri="{FF2B5EF4-FFF2-40B4-BE49-F238E27FC236}">
                <a16:creationId xmlns:a16="http://schemas.microsoft.com/office/drawing/2014/main" id="{A9DA04E2-8FC6-B897-A7BD-063C08CD0106}"/>
              </a:ext>
            </a:extLst>
          </p:cNvPr>
          <p:cNvSpPr>
            <a:spLocks noGrp="1"/>
          </p:cNvSpPr>
          <p:nvPr>
            <p:ph sz="quarter" idx="4"/>
          </p:nvPr>
        </p:nvSpPr>
        <p:spPr/>
        <p:txBody>
          <a:bodyPr/>
          <a:lstStyle/>
          <a:p>
            <a:r>
              <a:rPr lang="en-US" dirty="0"/>
              <a:t>What are its attributes?</a:t>
            </a:r>
          </a:p>
          <a:p>
            <a:pPr lvl="1"/>
            <a:r>
              <a:rPr lang="en-US" dirty="0"/>
              <a:t>What does it have? “HAS-A?”</a:t>
            </a:r>
          </a:p>
          <a:p>
            <a:pPr lvl="1"/>
            <a:r>
              <a:rPr lang="en-US" dirty="0"/>
              <a:t>Repeat for each HAS-A</a:t>
            </a:r>
          </a:p>
          <a:p>
            <a:r>
              <a:rPr lang="en-US" dirty="0"/>
              <a:t>What does it do?</a:t>
            </a:r>
          </a:p>
          <a:p>
            <a:pPr lvl="1"/>
            <a:r>
              <a:rPr lang="en-US" dirty="0"/>
              <a:t>Methods</a:t>
            </a:r>
          </a:p>
          <a:p>
            <a:endParaRPr lang="en-US" dirty="0"/>
          </a:p>
        </p:txBody>
      </p:sp>
    </p:spTree>
    <p:extLst>
      <p:ext uri="{BB962C8B-B14F-4D97-AF65-F5344CB8AC3E}">
        <p14:creationId xmlns:p14="http://schemas.microsoft.com/office/powerpoint/2010/main" val="1770548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D137-B437-D10E-B4CC-F7CE190AAA92}"/>
              </a:ext>
            </a:extLst>
          </p:cNvPr>
          <p:cNvSpPr>
            <a:spLocks noGrp="1"/>
          </p:cNvSpPr>
          <p:nvPr>
            <p:ph type="title"/>
          </p:nvPr>
        </p:nvSpPr>
        <p:spPr/>
        <p:txBody>
          <a:bodyPr/>
          <a:lstStyle/>
          <a:p>
            <a:r>
              <a:rPr lang="en-US" b="1" dirty="0"/>
              <a:t>Activity Instructions</a:t>
            </a:r>
            <a:endParaRPr lang="en-US" dirty="0"/>
          </a:p>
        </p:txBody>
      </p:sp>
      <p:sp>
        <p:nvSpPr>
          <p:cNvPr id="3" name="Content Placeholder 2">
            <a:extLst>
              <a:ext uri="{FF2B5EF4-FFF2-40B4-BE49-F238E27FC236}">
                <a16:creationId xmlns:a16="http://schemas.microsoft.com/office/drawing/2014/main" id="{1D181F1D-332E-7CB0-274B-BF047938C639}"/>
              </a:ext>
            </a:extLst>
          </p:cNvPr>
          <p:cNvSpPr>
            <a:spLocks noGrp="1"/>
          </p:cNvSpPr>
          <p:nvPr>
            <p:ph sz="half" idx="1"/>
          </p:nvPr>
        </p:nvSpPr>
        <p:spPr/>
        <p:txBody>
          <a:bodyPr/>
          <a:lstStyle/>
          <a:p>
            <a:r>
              <a:rPr lang="en-US" b="1" dirty="0"/>
              <a:t>Math Assignments</a:t>
            </a:r>
          </a:p>
          <a:p>
            <a:r>
              <a:rPr lang="en-US" b="1" dirty="0"/>
              <a:t>Writing Assignments</a:t>
            </a:r>
          </a:p>
          <a:p>
            <a:pPr lvl="1"/>
            <a:r>
              <a:rPr lang="en-US" b="1" dirty="0"/>
              <a:t>Design the Classes</a:t>
            </a:r>
          </a:p>
          <a:p>
            <a:pPr lvl="1"/>
            <a:r>
              <a:rPr lang="en-US" b="1" dirty="0"/>
              <a:t>Start the Project</a:t>
            </a:r>
          </a:p>
          <a:p>
            <a:pPr lvl="1"/>
            <a:r>
              <a:rPr lang="en-US" b="1" dirty="0"/>
              <a:t>Create the base class</a:t>
            </a:r>
          </a:p>
          <a:p>
            <a:pPr lvl="1"/>
            <a:r>
              <a:rPr lang="en-US" b="1" dirty="0"/>
              <a:t>Create the </a:t>
            </a:r>
            <a:r>
              <a:rPr lang="en-US" b="1" dirty="0" err="1"/>
              <a:t>MathAssignment</a:t>
            </a:r>
            <a:r>
              <a:rPr lang="en-US" b="1" dirty="0"/>
              <a:t> class</a:t>
            </a:r>
          </a:p>
          <a:p>
            <a:pPr lvl="1"/>
            <a:r>
              <a:rPr lang="en-US" b="1" dirty="0"/>
              <a:t>Create the </a:t>
            </a:r>
            <a:r>
              <a:rPr lang="en-US" b="1" dirty="0" err="1"/>
              <a:t>WritingAssignment</a:t>
            </a:r>
            <a:r>
              <a:rPr lang="en-US" b="1" dirty="0"/>
              <a:t> class</a:t>
            </a:r>
          </a:p>
          <a:p>
            <a:pPr lvl="1"/>
            <a:r>
              <a:rPr lang="en-US" b="1" dirty="0"/>
              <a:t>Sample Solution</a:t>
            </a:r>
          </a:p>
          <a:p>
            <a:endParaRPr lang="en-US" dirty="0"/>
          </a:p>
        </p:txBody>
      </p:sp>
      <p:sp>
        <p:nvSpPr>
          <p:cNvPr id="4" name="Content Placeholder 3">
            <a:extLst>
              <a:ext uri="{FF2B5EF4-FFF2-40B4-BE49-F238E27FC236}">
                <a16:creationId xmlns:a16="http://schemas.microsoft.com/office/drawing/2014/main" id="{0C5D9C09-46D7-7B0D-1D20-D705FFEFC75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248629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19C0-D6ED-7BE1-E91A-EA50CF02BDF6}"/>
              </a:ext>
            </a:extLst>
          </p:cNvPr>
          <p:cNvSpPr>
            <a:spLocks noGrp="1"/>
          </p:cNvSpPr>
          <p:nvPr>
            <p:ph type="title"/>
          </p:nvPr>
        </p:nvSpPr>
        <p:spPr/>
        <p:txBody>
          <a:bodyPr/>
          <a:lstStyle/>
          <a:p>
            <a:r>
              <a:rPr lang="en-US" b="1" dirty="0"/>
              <a:t>Activity Instructions</a:t>
            </a:r>
            <a:br>
              <a:rPr lang="en-US" b="1" dirty="0"/>
            </a:br>
            <a:r>
              <a:rPr lang="en-US" b="1" dirty="0"/>
              <a:t>Consider</a:t>
            </a:r>
            <a:endParaRPr lang="en-US" dirty="0"/>
          </a:p>
        </p:txBody>
      </p:sp>
      <p:sp>
        <p:nvSpPr>
          <p:cNvPr id="3" name="Content Placeholder 2">
            <a:extLst>
              <a:ext uri="{FF2B5EF4-FFF2-40B4-BE49-F238E27FC236}">
                <a16:creationId xmlns:a16="http://schemas.microsoft.com/office/drawing/2014/main" id="{73F62594-F627-071B-CAE1-A8C4B7EDB11B}"/>
              </a:ext>
            </a:extLst>
          </p:cNvPr>
          <p:cNvSpPr>
            <a:spLocks noGrp="1"/>
          </p:cNvSpPr>
          <p:nvPr>
            <p:ph sz="half" idx="1"/>
          </p:nvPr>
        </p:nvSpPr>
        <p:spPr/>
        <p:txBody>
          <a:bodyPr>
            <a:normAutofit fontScale="85000" lnSpcReduction="20000"/>
          </a:bodyPr>
          <a:lstStyle/>
          <a:p>
            <a:r>
              <a:rPr lang="en-US" b="1" dirty="0"/>
              <a:t>Math Assignments</a:t>
            </a:r>
          </a:p>
          <a:p>
            <a:pPr lvl="1"/>
            <a:r>
              <a:rPr lang="en-US" dirty="0"/>
              <a:t>A Math assignment may need to store the </a:t>
            </a:r>
            <a:r>
              <a:rPr lang="en-US" b="1" dirty="0"/>
              <a:t>student's name, </a:t>
            </a:r>
            <a:r>
              <a:rPr lang="en-US" dirty="0"/>
              <a:t>the </a:t>
            </a:r>
            <a:r>
              <a:rPr lang="en-US" b="1" dirty="0"/>
              <a:t>topic</a:t>
            </a:r>
            <a:r>
              <a:rPr lang="en-US" dirty="0"/>
              <a:t> (for example, "Fractions"), the </a:t>
            </a:r>
            <a:r>
              <a:rPr lang="en-US" b="1" dirty="0"/>
              <a:t>textbook</a:t>
            </a:r>
            <a:r>
              <a:rPr lang="en-US" dirty="0"/>
              <a:t> section (for example, "7.3"), and the </a:t>
            </a:r>
            <a:r>
              <a:rPr lang="en-US" b="1" dirty="0"/>
              <a:t>problems</a:t>
            </a:r>
            <a:r>
              <a:rPr lang="en-US" dirty="0"/>
              <a:t> from that section (for example, "3-10, 20-21").</a:t>
            </a:r>
          </a:p>
          <a:p>
            <a:pPr lvl="1"/>
            <a:r>
              <a:rPr lang="en-US" dirty="0"/>
              <a:t>The Math assignment should have a </a:t>
            </a:r>
            <a:r>
              <a:rPr lang="en-US" b="1" dirty="0"/>
              <a:t>constructor</a:t>
            </a:r>
            <a:r>
              <a:rPr lang="en-US" dirty="0"/>
              <a:t> that requires a value for each of the items that it stores.</a:t>
            </a:r>
          </a:p>
          <a:p>
            <a:pPr lvl="1"/>
            <a:r>
              <a:rPr lang="en-US" dirty="0"/>
              <a:t>The Math assignment needs to provide a method to </a:t>
            </a:r>
            <a:r>
              <a:rPr lang="en-US" b="1" dirty="0"/>
              <a:t>return a summary </a:t>
            </a:r>
            <a:r>
              <a:rPr lang="en-US" dirty="0"/>
              <a:t>of the assignment that contains the student's name and the topic, and it also needs to provide a </a:t>
            </a:r>
            <a:r>
              <a:rPr lang="en-US" b="1" dirty="0"/>
              <a:t>method to display the Math homework list including the section number and the problems </a:t>
            </a:r>
            <a:r>
              <a:rPr lang="en-US" dirty="0"/>
              <a:t>(for example, "Section 7.3 Problems 8-19").</a:t>
            </a:r>
          </a:p>
          <a:p>
            <a:pPr lvl="1"/>
            <a:endParaRPr lang="en-US" b="1" dirty="0"/>
          </a:p>
          <a:p>
            <a:endParaRPr lang="en-US" dirty="0"/>
          </a:p>
        </p:txBody>
      </p:sp>
      <p:sp>
        <p:nvSpPr>
          <p:cNvPr id="4" name="Content Placeholder 3">
            <a:extLst>
              <a:ext uri="{FF2B5EF4-FFF2-40B4-BE49-F238E27FC236}">
                <a16:creationId xmlns:a16="http://schemas.microsoft.com/office/drawing/2014/main" id="{394E4DFB-5B61-EC49-9F00-EA806D9B2368}"/>
              </a:ext>
            </a:extLst>
          </p:cNvPr>
          <p:cNvSpPr>
            <a:spLocks noGrp="1"/>
          </p:cNvSpPr>
          <p:nvPr>
            <p:ph sz="half" idx="2"/>
          </p:nvPr>
        </p:nvSpPr>
        <p:spPr/>
        <p:txBody>
          <a:bodyPr>
            <a:normAutofit fontScale="85000" lnSpcReduction="20000"/>
          </a:bodyPr>
          <a:lstStyle/>
          <a:p>
            <a:r>
              <a:rPr lang="en-US" b="1" dirty="0"/>
              <a:t>Writing Assignments</a:t>
            </a:r>
          </a:p>
          <a:p>
            <a:pPr lvl="1"/>
            <a:r>
              <a:rPr lang="en-US" dirty="0"/>
              <a:t>A writing assignment may need to store the </a:t>
            </a:r>
            <a:r>
              <a:rPr lang="en-US" b="1" dirty="0"/>
              <a:t>student's name</a:t>
            </a:r>
            <a:r>
              <a:rPr lang="en-US" dirty="0"/>
              <a:t>, the </a:t>
            </a:r>
            <a:r>
              <a:rPr lang="en-US" b="1" dirty="0"/>
              <a:t>topic</a:t>
            </a:r>
            <a:r>
              <a:rPr lang="en-US" dirty="0"/>
              <a:t> (for example, "European History"), and the </a:t>
            </a:r>
            <a:r>
              <a:rPr lang="en-US" b="1" dirty="0"/>
              <a:t>title</a:t>
            </a:r>
            <a:r>
              <a:rPr lang="en-US" dirty="0"/>
              <a:t> of the assignment (for example, "The Causes of World War II").</a:t>
            </a:r>
          </a:p>
          <a:p>
            <a:pPr lvl="1"/>
            <a:r>
              <a:rPr lang="en-US" dirty="0"/>
              <a:t>The writing assignment should have a </a:t>
            </a:r>
            <a:r>
              <a:rPr lang="en-US" b="1" dirty="0"/>
              <a:t>constructor</a:t>
            </a:r>
            <a:r>
              <a:rPr lang="en-US" dirty="0"/>
              <a:t> that requires a value for each of the items that it stores.</a:t>
            </a:r>
          </a:p>
          <a:p>
            <a:pPr lvl="1"/>
            <a:r>
              <a:rPr lang="en-US" dirty="0"/>
              <a:t>The writing assignment needs to provide a method to </a:t>
            </a:r>
            <a:r>
              <a:rPr lang="en-US" b="1" dirty="0"/>
              <a:t>return a summary </a:t>
            </a:r>
            <a:r>
              <a:rPr lang="en-US" dirty="0"/>
              <a:t>of the assignment that contains the student's name and the topic, and it also needs to provide a </a:t>
            </a:r>
            <a:r>
              <a:rPr lang="en-US" b="1" dirty="0"/>
              <a:t>method to get the writing information which consists of the title and the student's name</a:t>
            </a:r>
            <a:r>
              <a:rPr lang="en-US" dirty="0"/>
              <a:t> (for example, "The Causes of World War II by Mary Waters").</a:t>
            </a:r>
          </a:p>
          <a:p>
            <a:pPr lvl="1"/>
            <a:endParaRPr lang="en-US" dirty="0"/>
          </a:p>
        </p:txBody>
      </p:sp>
    </p:spTree>
    <p:extLst>
      <p:ext uri="{BB962C8B-B14F-4D97-AF65-F5344CB8AC3E}">
        <p14:creationId xmlns:p14="http://schemas.microsoft.com/office/powerpoint/2010/main" val="312064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C367-F106-088B-D778-14CA2BBEAD53}"/>
              </a:ext>
            </a:extLst>
          </p:cNvPr>
          <p:cNvSpPr>
            <a:spLocks noGrp="1"/>
          </p:cNvSpPr>
          <p:nvPr>
            <p:ph type="title"/>
          </p:nvPr>
        </p:nvSpPr>
        <p:spPr/>
        <p:txBody>
          <a:bodyPr/>
          <a:lstStyle/>
          <a:p>
            <a:r>
              <a:rPr lang="en-US" dirty="0"/>
              <a:t>Calendar</a:t>
            </a:r>
          </a:p>
        </p:txBody>
      </p:sp>
      <p:sp>
        <p:nvSpPr>
          <p:cNvPr id="3" name="Content Placeholder 2">
            <a:extLst>
              <a:ext uri="{FF2B5EF4-FFF2-40B4-BE49-F238E27FC236}">
                <a16:creationId xmlns:a16="http://schemas.microsoft.com/office/drawing/2014/main" id="{91772C96-11C0-5DA0-C7A2-EC4657CE3AE4}"/>
              </a:ext>
            </a:extLst>
          </p:cNvPr>
          <p:cNvSpPr>
            <a:spLocks noGrp="1"/>
          </p:cNvSpPr>
          <p:nvPr>
            <p:ph sz="half" idx="1"/>
          </p:nvPr>
        </p:nvSpPr>
        <p:spPr/>
        <p:txBody>
          <a:bodyPr/>
          <a:lstStyle/>
          <a:p>
            <a:r>
              <a:rPr lang="en-US" b="1" dirty="0"/>
              <a:t>Week 07</a:t>
            </a:r>
          </a:p>
          <a:p>
            <a:r>
              <a:rPr lang="en-US" dirty="0"/>
              <a:t>Tues/Today: 	Overview</a:t>
            </a:r>
          </a:p>
          <a:p>
            <a:r>
              <a:rPr lang="en-US" dirty="0"/>
              <a:t>Thurs:		Design</a:t>
            </a:r>
          </a:p>
        </p:txBody>
      </p:sp>
      <p:sp>
        <p:nvSpPr>
          <p:cNvPr id="4" name="Content Placeholder 3">
            <a:extLst>
              <a:ext uri="{FF2B5EF4-FFF2-40B4-BE49-F238E27FC236}">
                <a16:creationId xmlns:a16="http://schemas.microsoft.com/office/drawing/2014/main" id="{91D05999-2730-AB9C-F624-28162C68C694}"/>
              </a:ext>
            </a:extLst>
          </p:cNvPr>
          <p:cNvSpPr>
            <a:spLocks noGrp="1"/>
          </p:cNvSpPr>
          <p:nvPr>
            <p:ph sz="half" idx="2"/>
          </p:nvPr>
        </p:nvSpPr>
        <p:spPr/>
        <p:txBody>
          <a:bodyPr/>
          <a:lstStyle/>
          <a:p>
            <a:r>
              <a:rPr lang="en-US" b="1" dirty="0"/>
              <a:t>Week 08</a:t>
            </a:r>
          </a:p>
          <a:p>
            <a:r>
              <a:rPr lang="en-US" dirty="0"/>
              <a:t>Tues:		Coding</a:t>
            </a:r>
          </a:p>
          <a:p>
            <a:r>
              <a:rPr lang="en-US" dirty="0"/>
              <a:t>Thurs:		Review</a:t>
            </a:r>
          </a:p>
        </p:txBody>
      </p:sp>
    </p:spTree>
    <p:extLst>
      <p:ext uri="{BB962C8B-B14F-4D97-AF65-F5344CB8AC3E}">
        <p14:creationId xmlns:p14="http://schemas.microsoft.com/office/powerpoint/2010/main" val="1638488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19C0-D6ED-7BE1-E91A-EA50CF02BDF6}"/>
              </a:ext>
            </a:extLst>
          </p:cNvPr>
          <p:cNvSpPr>
            <a:spLocks noGrp="1"/>
          </p:cNvSpPr>
          <p:nvPr>
            <p:ph type="title"/>
          </p:nvPr>
        </p:nvSpPr>
        <p:spPr/>
        <p:txBody>
          <a:bodyPr/>
          <a:lstStyle/>
          <a:p>
            <a:r>
              <a:rPr lang="en-US" b="1" dirty="0"/>
              <a:t>Activity Instructions</a:t>
            </a:r>
            <a:br>
              <a:rPr lang="en-US" b="1" dirty="0"/>
            </a:br>
            <a:r>
              <a:rPr lang="en-US" b="1" dirty="0"/>
              <a:t>Consider</a:t>
            </a:r>
            <a:endParaRPr lang="en-US" dirty="0"/>
          </a:p>
        </p:txBody>
      </p:sp>
      <p:sp>
        <p:nvSpPr>
          <p:cNvPr id="3" name="Content Placeholder 2">
            <a:extLst>
              <a:ext uri="{FF2B5EF4-FFF2-40B4-BE49-F238E27FC236}">
                <a16:creationId xmlns:a16="http://schemas.microsoft.com/office/drawing/2014/main" id="{73F62594-F627-071B-CAE1-A8C4B7EDB11B}"/>
              </a:ext>
            </a:extLst>
          </p:cNvPr>
          <p:cNvSpPr>
            <a:spLocks noGrp="1"/>
          </p:cNvSpPr>
          <p:nvPr>
            <p:ph sz="half" idx="1"/>
          </p:nvPr>
        </p:nvSpPr>
        <p:spPr/>
        <p:txBody>
          <a:bodyPr>
            <a:normAutofit fontScale="85000" lnSpcReduction="20000"/>
          </a:bodyPr>
          <a:lstStyle/>
          <a:p>
            <a:r>
              <a:rPr lang="en-US" b="1" dirty="0"/>
              <a:t>Math Assignments</a:t>
            </a:r>
          </a:p>
          <a:p>
            <a:pPr lvl="1"/>
            <a:r>
              <a:rPr lang="en-US" dirty="0"/>
              <a:t>A Math assignment may need to store the </a:t>
            </a:r>
            <a:r>
              <a:rPr lang="en-US" b="1" dirty="0">
                <a:solidFill>
                  <a:schemeClr val="accent2"/>
                </a:solidFill>
              </a:rPr>
              <a:t>student's name</a:t>
            </a:r>
            <a:r>
              <a:rPr lang="en-US" b="1" dirty="0"/>
              <a:t>, </a:t>
            </a:r>
            <a:r>
              <a:rPr lang="en-US" dirty="0"/>
              <a:t>the </a:t>
            </a:r>
            <a:r>
              <a:rPr lang="en-US" b="1" dirty="0">
                <a:solidFill>
                  <a:schemeClr val="accent2"/>
                </a:solidFill>
              </a:rPr>
              <a:t>topic</a:t>
            </a:r>
            <a:r>
              <a:rPr lang="en-US" dirty="0"/>
              <a:t> (for example, "Fractions"), the </a:t>
            </a:r>
            <a:r>
              <a:rPr lang="en-US" b="1" dirty="0">
                <a:solidFill>
                  <a:schemeClr val="accent6"/>
                </a:solidFill>
              </a:rPr>
              <a:t>textbook</a:t>
            </a:r>
            <a:r>
              <a:rPr lang="en-US" dirty="0"/>
              <a:t> section (for example, "7.3"), and the </a:t>
            </a:r>
            <a:r>
              <a:rPr lang="en-US" b="1" dirty="0">
                <a:solidFill>
                  <a:schemeClr val="accent6"/>
                </a:solidFill>
              </a:rPr>
              <a:t>problems</a:t>
            </a:r>
            <a:r>
              <a:rPr lang="en-US" dirty="0"/>
              <a:t> from that section (for example, "3-10, 20-21").</a:t>
            </a:r>
          </a:p>
          <a:p>
            <a:pPr lvl="1"/>
            <a:r>
              <a:rPr lang="en-US" dirty="0"/>
              <a:t>The Math assignment should have a </a:t>
            </a:r>
            <a:r>
              <a:rPr lang="en-US" b="1" dirty="0"/>
              <a:t>constructor</a:t>
            </a:r>
            <a:r>
              <a:rPr lang="en-US" dirty="0"/>
              <a:t> that requires a value for each of the items that it stores.</a:t>
            </a:r>
          </a:p>
          <a:p>
            <a:pPr lvl="1"/>
            <a:r>
              <a:rPr lang="en-US" dirty="0"/>
              <a:t>The Math assignment needs to provide a method to </a:t>
            </a:r>
            <a:r>
              <a:rPr lang="en-US" b="1" dirty="0"/>
              <a:t>return a summary </a:t>
            </a:r>
            <a:r>
              <a:rPr lang="en-US" dirty="0"/>
              <a:t>of the assignment that contains the student's name and the topic, and it also needs to provide a </a:t>
            </a:r>
            <a:r>
              <a:rPr lang="en-US" b="1" dirty="0"/>
              <a:t>method to display the Math homework list including the section number and the problems </a:t>
            </a:r>
            <a:r>
              <a:rPr lang="en-US" dirty="0"/>
              <a:t>(for example, "Section 7.3 Problems 8-19").</a:t>
            </a:r>
          </a:p>
          <a:p>
            <a:pPr lvl="1"/>
            <a:endParaRPr lang="en-US" b="1" dirty="0"/>
          </a:p>
          <a:p>
            <a:endParaRPr lang="en-US" dirty="0"/>
          </a:p>
        </p:txBody>
      </p:sp>
      <p:sp>
        <p:nvSpPr>
          <p:cNvPr id="4" name="Content Placeholder 3">
            <a:extLst>
              <a:ext uri="{FF2B5EF4-FFF2-40B4-BE49-F238E27FC236}">
                <a16:creationId xmlns:a16="http://schemas.microsoft.com/office/drawing/2014/main" id="{394E4DFB-5B61-EC49-9F00-EA806D9B2368}"/>
              </a:ext>
            </a:extLst>
          </p:cNvPr>
          <p:cNvSpPr>
            <a:spLocks noGrp="1"/>
          </p:cNvSpPr>
          <p:nvPr>
            <p:ph sz="half" idx="2"/>
          </p:nvPr>
        </p:nvSpPr>
        <p:spPr/>
        <p:txBody>
          <a:bodyPr>
            <a:normAutofit fontScale="85000" lnSpcReduction="20000"/>
          </a:bodyPr>
          <a:lstStyle/>
          <a:p>
            <a:r>
              <a:rPr lang="en-US" b="1" dirty="0"/>
              <a:t>Writing Assignments</a:t>
            </a:r>
          </a:p>
          <a:p>
            <a:pPr lvl="1"/>
            <a:r>
              <a:rPr lang="en-US" dirty="0"/>
              <a:t>A writing assignment may need to store the </a:t>
            </a:r>
            <a:r>
              <a:rPr lang="en-US" b="1" dirty="0">
                <a:solidFill>
                  <a:schemeClr val="accent2"/>
                </a:solidFill>
              </a:rPr>
              <a:t>student's name</a:t>
            </a:r>
            <a:r>
              <a:rPr lang="en-US" dirty="0"/>
              <a:t>, the </a:t>
            </a:r>
            <a:r>
              <a:rPr lang="en-US" b="1" dirty="0">
                <a:solidFill>
                  <a:schemeClr val="accent2"/>
                </a:solidFill>
              </a:rPr>
              <a:t>topic</a:t>
            </a:r>
            <a:r>
              <a:rPr lang="en-US" dirty="0"/>
              <a:t> (for example, "European History"), and the </a:t>
            </a:r>
            <a:r>
              <a:rPr lang="en-US" b="1" dirty="0">
                <a:solidFill>
                  <a:schemeClr val="accent6"/>
                </a:solidFill>
              </a:rPr>
              <a:t>title</a:t>
            </a:r>
            <a:r>
              <a:rPr lang="en-US" dirty="0"/>
              <a:t> of the assignment (for example, "The Causes of World War II").</a:t>
            </a:r>
          </a:p>
          <a:p>
            <a:pPr lvl="1"/>
            <a:r>
              <a:rPr lang="en-US" dirty="0"/>
              <a:t>The writing assignment should have a </a:t>
            </a:r>
            <a:r>
              <a:rPr lang="en-US" b="1" dirty="0"/>
              <a:t>constructor</a:t>
            </a:r>
            <a:r>
              <a:rPr lang="en-US" dirty="0"/>
              <a:t> that requires a value for each of the items that it stores.</a:t>
            </a:r>
          </a:p>
          <a:p>
            <a:pPr lvl="1"/>
            <a:r>
              <a:rPr lang="en-US" dirty="0"/>
              <a:t>The writing assignment needs to provide a method to </a:t>
            </a:r>
            <a:r>
              <a:rPr lang="en-US" b="1" dirty="0"/>
              <a:t>return a summary </a:t>
            </a:r>
            <a:r>
              <a:rPr lang="en-US" dirty="0"/>
              <a:t>of the assignment that contains the student's name and the topic, and it also needs to provide a </a:t>
            </a:r>
            <a:r>
              <a:rPr lang="en-US" b="1" dirty="0"/>
              <a:t>method to get the writing information which consists of the title and the student's name</a:t>
            </a:r>
            <a:r>
              <a:rPr lang="en-US" dirty="0"/>
              <a:t> (for example, "The Causes of World War II by Mary Waters").</a:t>
            </a:r>
          </a:p>
          <a:p>
            <a:pPr lvl="1"/>
            <a:endParaRPr lang="en-US" dirty="0"/>
          </a:p>
        </p:txBody>
      </p:sp>
    </p:spTree>
    <p:extLst>
      <p:ext uri="{BB962C8B-B14F-4D97-AF65-F5344CB8AC3E}">
        <p14:creationId xmlns:p14="http://schemas.microsoft.com/office/powerpoint/2010/main" val="1042840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053C-3D4B-11BC-E994-6F055F2CAAA2}"/>
              </a:ext>
            </a:extLst>
          </p:cNvPr>
          <p:cNvSpPr>
            <a:spLocks noGrp="1"/>
          </p:cNvSpPr>
          <p:nvPr>
            <p:ph type="title"/>
          </p:nvPr>
        </p:nvSpPr>
        <p:spPr/>
        <p:txBody>
          <a:bodyPr>
            <a:normAutofit/>
          </a:bodyPr>
          <a:lstStyle/>
          <a:p>
            <a:r>
              <a:rPr lang="en-US" b="1" dirty="0"/>
              <a:t>Activity Instructions </a:t>
            </a:r>
            <a:br>
              <a:rPr lang="en-US" b="1" dirty="0"/>
            </a:br>
            <a:r>
              <a:rPr lang="en-US" b="1" dirty="0"/>
              <a:t>Step 1: Design the Classes</a:t>
            </a:r>
            <a:endParaRPr lang="en-US" dirty="0"/>
          </a:p>
        </p:txBody>
      </p:sp>
      <p:sp>
        <p:nvSpPr>
          <p:cNvPr id="3" name="Content Placeholder 2">
            <a:extLst>
              <a:ext uri="{FF2B5EF4-FFF2-40B4-BE49-F238E27FC236}">
                <a16:creationId xmlns:a16="http://schemas.microsoft.com/office/drawing/2014/main" id="{BB600BA8-53BE-E125-DFC0-9B13173A6A8D}"/>
              </a:ext>
            </a:extLst>
          </p:cNvPr>
          <p:cNvSpPr>
            <a:spLocks noGrp="1"/>
          </p:cNvSpPr>
          <p:nvPr>
            <p:ph sz="half" idx="1"/>
          </p:nvPr>
        </p:nvSpPr>
        <p:spPr/>
        <p:txBody>
          <a:bodyPr>
            <a:normAutofit fontScale="85000" lnSpcReduction="20000"/>
          </a:bodyPr>
          <a:lstStyle/>
          <a:p>
            <a:r>
              <a:rPr lang="en-US" b="1" dirty="0"/>
              <a:t>Math Assignments</a:t>
            </a:r>
          </a:p>
          <a:p>
            <a:pPr lvl="1"/>
            <a:r>
              <a:rPr lang="en-US" dirty="0"/>
              <a:t>A Math assignment may need to store the </a:t>
            </a:r>
            <a:r>
              <a:rPr lang="en-US" b="1" dirty="0"/>
              <a:t>student's name, </a:t>
            </a:r>
            <a:r>
              <a:rPr lang="en-US" dirty="0"/>
              <a:t>the </a:t>
            </a:r>
            <a:r>
              <a:rPr lang="en-US" b="1" dirty="0"/>
              <a:t>topic</a:t>
            </a:r>
            <a:r>
              <a:rPr lang="en-US" dirty="0"/>
              <a:t> (for example, "Fractions"), the </a:t>
            </a:r>
            <a:r>
              <a:rPr lang="en-US" b="1" dirty="0"/>
              <a:t>textbook</a:t>
            </a:r>
            <a:r>
              <a:rPr lang="en-US" dirty="0"/>
              <a:t> section (for example, "7.3"), and the </a:t>
            </a:r>
            <a:r>
              <a:rPr lang="en-US" b="1" dirty="0"/>
              <a:t>problems</a:t>
            </a:r>
            <a:r>
              <a:rPr lang="en-US" dirty="0"/>
              <a:t> from that section (for example, "3-10, 20-21").</a:t>
            </a:r>
          </a:p>
          <a:p>
            <a:pPr lvl="1"/>
            <a:r>
              <a:rPr lang="en-US" dirty="0"/>
              <a:t>The Math assignment should have a </a:t>
            </a:r>
            <a:r>
              <a:rPr lang="en-US" b="1" dirty="0"/>
              <a:t>constructor</a:t>
            </a:r>
            <a:r>
              <a:rPr lang="en-US" dirty="0"/>
              <a:t> that requires a value for each of the items that it stores.</a:t>
            </a:r>
          </a:p>
          <a:p>
            <a:pPr lvl="1"/>
            <a:r>
              <a:rPr lang="en-US" dirty="0"/>
              <a:t>The Math assignment needs to provide a method to </a:t>
            </a:r>
            <a:r>
              <a:rPr lang="en-US" b="1" dirty="0"/>
              <a:t>return a summary </a:t>
            </a:r>
            <a:r>
              <a:rPr lang="en-US" dirty="0"/>
              <a:t>of the assignment that contains the student's name and the topic, and it also needs to provide a </a:t>
            </a:r>
            <a:r>
              <a:rPr lang="en-US" b="1" dirty="0"/>
              <a:t>method to display the Math homework list including the section number and the problems </a:t>
            </a:r>
            <a:r>
              <a:rPr lang="en-US" dirty="0"/>
              <a:t>(for example, "Section 7.3 Problems 8-19").</a:t>
            </a:r>
          </a:p>
          <a:p>
            <a:pPr lvl="1"/>
            <a:endParaRPr lang="en-US" b="1" dirty="0"/>
          </a:p>
          <a:p>
            <a:endParaRPr lang="en-US" dirty="0"/>
          </a:p>
          <a:p>
            <a:endParaRPr lang="en-US" dirty="0"/>
          </a:p>
        </p:txBody>
      </p:sp>
      <p:sp>
        <p:nvSpPr>
          <p:cNvPr id="4" name="Content Placeholder 3">
            <a:extLst>
              <a:ext uri="{FF2B5EF4-FFF2-40B4-BE49-F238E27FC236}">
                <a16:creationId xmlns:a16="http://schemas.microsoft.com/office/drawing/2014/main" id="{1FD099E6-1ACC-D106-7BB8-6AAD01F25289}"/>
              </a:ext>
            </a:extLst>
          </p:cNvPr>
          <p:cNvSpPr>
            <a:spLocks noGrp="1"/>
          </p:cNvSpPr>
          <p:nvPr>
            <p:ph sz="half" idx="2"/>
          </p:nvPr>
        </p:nvSpPr>
        <p:spPr/>
        <p:txBody>
          <a:bodyPr>
            <a:normAutofit fontScale="85000" lnSpcReduction="20000"/>
          </a:bodyPr>
          <a:lstStyle/>
          <a:p>
            <a:r>
              <a:rPr lang="en-US" b="1" dirty="0"/>
              <a:t>Math Assignments</a:t>
            </a:r>
          </a:p>
          <a:p>
            <a:pPr lvl="1"/>
            <a:r>
              <a:rPr lang="en-US" dirty="0"/>
              <a:t>A Math assignment may need to store the </a:t>
            </a:r>
            <a:r>
              <a:rPr lang="en-US" b="1" dirty="0"/>
              <a:t>student's name, </a:t>
            </a:r>
            <a:r>
              <a:rPr lang="en-US" dirty="0"/>
              <a:t>the </a:t>
            </a:r>
            <a:r>
              <a:rPr lang="en-US" b="1" dirty="0"/>
              <a:t>topic</a:t>
            </a:r>
            <a:r>
              <a:rPr lang="en-US" dirty="0"/>
              <a:t> (for example, "Fractions"), the </a:t>
            </a:r>
            <a:r>
              <a:rPr lang="en-US" b="1" dirty="0"/>
              <a:t>textbook</a:t>
            </a:r>
            <a:r>
              <a:rPr lang="en-US" dirty="0"/>
              <a:t> section (for example, "7.3"), and the </a:t>
            </a:r>
            <a:r>
              <a:rPr lang="en-US" b="1" dirty="0"/>
              <a:t>problems</a:t>
            </a:r>
            <a:r>
              <a:rPr lang="en-US" dirty="0"/>
              <a:t> from that section (for example, "3-10, 20-21").</a:t>
            </a:r>
          </a:p>
          <a:p>
            <a:pPr lvl="1"/>
            <a:r>
              <a:rPr lang="en-US" dirty="0"/>
              <a:t>The Math assignment should have a </a:t>
            </a:r>
            <a:r>
              <a:rPr lang="en-US" b="1" dirty="0"/>
              <a:t>constructor</a:t>
            </a:r>
            <a:r>
              <a:rPr lang="en-US" dirty="0"/>
              <a:t> that requires a value for each of the items that it stores.</a:t>
            </a:r>
          </a:p>
          <a:p>
            <a:pPr lvl="1"/>
            <a:r>
              <a:rPr lang="en-US" dirty="0"/>
              <a:t>The Math assignment needs to provide a method to </a:t>
            </a:r>
            <a:r>
              <a:rPr lang="en-US" b="1" dirty="0"/>
              <a:t>return a summary </a:t>
            </a:r>
            <a:r>
              <a:rPr lang="en-US" dirty="0"/>
              <a:t>of the assignment that contains the student's name and the topic, and it also needs to provide a </a:t>
            </a:r>
            <a:r>
              <a:rPr lang="en-US" b="1" dirty="0"/>
              <a:t>method to display the Math homework list including the section number and the problems </a:t>
            </a:r>
            <a:r>
              <a:rPr lang="en-US" dirty="0"/>
              <a:t>(for example, "Section 7.3 Problems 8-19").</a:t>
            </a:r>
          </a:p>
          <a:p>
            <a:endParaRPr lang="en-US" dirty="0"/>
          </a:p>
        </p:txBody>
      </p:sp>
      <p:pic>
        <p:nvPicPr>
          <p:cNvPr id="4098" name="Picture 2" descr="Class Diagram showing separate classes">
            <a:extLst>
              <a:ext uri="{FF2B5EF4-FFF2-40B4-BE49-F238E27FC236}">
                <a16:creationId xmlns:a16="http://schemas.microsoft.com/office/drawing/2014/main" id="{F87EE76B-6A5E-6563-8213-2333ADD64648}"/>
              </a:ext>
            </a:extLst>
          </p:cNvPr>
          <p:cNvPicPr>
            <a:picLocks noChangeAspect="1" noChangeArrowheads="1"/>
          </p:cNvPicPr>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2523994" y="1825625"/>
            <a:ext cx="76200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828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053C-3D4B-11BC-E994-6F055F2CAAA2}"/>
              </a:ext>
            </a:extLst>
          </p:cNvPr>
          <p:cNvSpPr>
            <a:spLocks noGrp="1"/>
          </p:cNvSpPr>
          <p:nvPr>
            <p:ph type="title"/>
          </p:nvPr>
        </p:nvSpPr>
        <p:spPr/>
        <p:txBody>
          <a:bodyPr>
            <a:normAutofit/>
          </a:bodyPr>
          <a:lstStyle/>
          <a:p>
            <a:r>
              <a:rPr lang="en-US" b="1" dirty="0"/>
              <a:t>Activity Instructions </a:t>
            </a:r>
            <a:br>
              <a:rPr lang="en-US" b="1" dirty="0"/>
            </a:br>
            <a:r>
              <a:rPr lang="en-US" b="1" dirty="0"/>
              <a:t>Step 1: Design the Classes</a:t>
            </a:r>
            <a:endParaRPr lang="en-US" dirty="0"/>
          </a:p>
        </p:txBody>
      </p:sp>
      <p:sp>
        <p:nvSpPr>
          <p:cNvPr id="3" name="Content Placeholder 2">
            <a:extLst>
              <a:ext uri="{FF2B5EF4-FFF2-40B4-BE49-F238E27FC236}">
                <a16:creationId xmlns:a16="http://schemas.microsoft.com/office/drawing/2014/main" id="{BB600BA8-53BE-E125-DFC0-9B13173A6A8D}"/>
              </a:ext>
            </a:extLst>
          </p:cNvPr>
          <p:cNvSpPr>
            <a:spLocks noGrp="1"/>
          </p:cNvSpPr>
          <p:nvPr>
            <p:ph sz="half" idx="1"/>
          </p:nvPr>
        </p:nvSpPr>
        <p:spPr/>
        <p:txBody>
          <a:bodyPr>
            <a:normAutofit fontScale="85000" lnSpcReduction="20000"/>
          </a:bodyPr>
          <a:lstStyle/>
          <a:p>
            <a:r>
              <a:rPr lang="en-US" b="1" dirty="0"/>
              <a:t>Math Assignments</a:t>
            </a:r>
          </a:p>
          <a:p>
            <a:pPr lvl="1"/>
            <a:r>
              <a:rPr lang="en-US" dirty="0"/>
              <a:t>A Math assignment may need to store the </a:t>
            </a:r>
            <a:r>
              <a:rPr lang="en-US" b="1" dirty="0"/>
              <a:t>student's name, </a:t>
            </a:r>
            <a:r>
              <a:rPr lang="en-US" dirty="0"/>
              <a:t>the </a:t>
            </a:r>
            <a:r>
              <a:rPr lang="en-US" b="1" dirty="0"/>
              <a:t>topic</a:t>
            </a:r>
            <a:r>
              <a:rPr lang="en-US" dirty="0"/>
              <a:t> (for example, "Fractions"), the </a:t>
            </a:r>
            <a:r>
              <a:rPr lang="en-US" b="1" dirty="0"/>
              <a:t>textbook</a:t>
            </a:r>
            <a:r>
              <a:rPr lang="en-US" dirty="0"/>
              <a:t> section (for example, "7.3"), and the </a:t>
            </a:r>
            <a:r>
              <a:rPr lang="en-US" b="1" dirty="0"/>
              <a:t>problems</a:t>
            </a:r>
            <a:r>
              <a:rPr lang="en-US" dirty="0"/>
              <a:t> from that section (for example, "3-10, 20-21").</a:t>
            </a:r>
          </a:p>
          <a:p>
            <a:pPr lvl="1"/>
            <a:r>
              <a:rPr lang="en-US" dirty="0"/>
              <a:t>The Math assignment should have a </a:t>
            </a:r>
            <a:r>
              <a:rPr lang="en-US" b="1" dirty="0"/>
              <a:t>constructor</a:t>
            </a:r>
            <a:r>
              <a:rPr lang="en-US" dirty="0"/>
              <a:t> that requires a value for each of the items that it stores.</a:t>
            </a:r>
          </a:p>
          <a:p>
            <a:pPr lvl="1"/>
            <a:r>
              <a:rPr lang="en-US" dirty="0"/>
              <a:t>The Math assignment needs to provide a method to </a:t>
            </a:r>
            <a:r>
              <a:rPr lang="en-US" b="1" dirty="0"/>
              <a:t>return a summary </a:t>
            </a:r>
            <a:r>
              <a:rPr lang="en-US" dirty="0"/>
              <a:t>of the assignment that contains the student's name and the topic, and it also needs to provide a </a:t>
            </a:r>
            <a:r>
              <a:rPr lang="en-US" b="1" dirty="0"/>
              <a:t>method to display the Math homework list including the section number and the problems </a:t>
            </a:r>
            <a:r>
              <a:rPr lang="en-US" dirty="0"/>
              <a:t>(for example, "Section 7.3 Problems 8-19").</a:t>
            </a:r>
          </a:p>
          <a:p>
            <a:pPr lvl="1"/>
            <a:endParaRPr lang="en-US" b="1" dirty="0"/>
          </a:p>
          <a:p>
            <a:endParaRPr lang="en-US" dirty="0"/>
          </a:p>
          <a:p>
            <a:endParaRPr lang="en-US" dirty="0"/>
          </a:p>
        </p:txBody>
      </p:sp>
      <p:sp>
        <p:nvSpPr>
          <p:cNvPr id="4" name="Content Placeholder 3">
            <a:extLst>
              <a:ext uri="{FF2B5EF4-FFF2-40B4-BE49-F238E27FC236}">
                <a16:creationId xmlns:a16="http://schemas.microsoft.com/office/drawing/2014/main" id="{1FD099E6-1ACC-D106-7BB8-6AAD01F25289}"/>
              </a:ext>
            </a:extLst>
          </p:cNvPr>
          <p:cNvSpPr>
            <a:spLocks noGrp="1"/>
          </p:cNvSpPr>
          <p:nvPr>
            <p:ph sz="half" idx="2"/>
          </p:nvPr>
        </p:nvSpPr>
        <p:spPr/>
        <p:txBody>
          <a:bodyPr>
            <a:normAutofit fontScale="85000" lnSpcReduction="20000"/>
          </a:bodyPr>
          <a:lstStyle/>
          <a:p>
            <a:r>
              <a:rPr lang="en-US" b="1" dirty="0"/>
              <a:t>Math Assignments</a:t>
            </a:r>
          </a:p>
          <a:p>
            <a:pPr lvl="1"/>
            <a:r>
              <a:rPr lang="en-US" dirty="0"/>
              <a:t>A Math assignment may need to store the </a:t>
            </a:r>
            <a:r>
              <a:rPr lang="en-US" b="1" dirty="0"/>
              <a:t>student's name, </a:t>
            </a:r>
            <a:r>
              <a:rPr lang="en-US" dirty="0"/>
              <a:t>the </a:t>
            </a:r>
            <a:r>
              <a:rPr lang="en-US" b="1" dirty="0"/>
              <a:t>topic</a:t>
            </a:r>
            <a:r>
              <a:rPr lang="en-US" dirty="0"/>
              <a:t> (for example, "Fractions"), the </a:t>
            </a:r>
            <a:r>
              <a:rPr lang="en-US" b="1" dirty="0"/>
              <a:t>textbook</a:t>
            </a:r>
            <a:r>
              <a:rPr lang="en-US" dirty="0"/>
              <a:t> section (for example, "7.3"), and the </a:t>
            </a:r>
            <a:r>
              <a:rPr lang="en-US" b="1" dirty="0"/>
              <a:t>problems</a:t>
            </a:r>
            <a:r>
              <a:rPr lang="en-US" dirty="0"/>
              <a:t> from that section (for example, "3-10, 20-21").</a:t>
            </a:r>
          </a:p>
          <a:p>
            <a:pPr lvl="1"/>
            <a:r>
              <a:rPr lang="en-US" dirty="0"/>
              <a:t>The Math assignment should have a </a:t>
            </a:r>
            <a:r>
              <a:rPr lang="en-US" b="1" dirty="0"/>
              <a:t>constructor</a:t>
            </a:r>
            <a:r>
              <a:rPr lang="en-US" dirty="0"/>
              <a:t> that requires a value for each of the items that it stores.</a:t>
            </a:r>
          </a:p>
          <a:p>
            <a:pPr lvl="1"/>
            <a:r>
              <a:rPr lang="en-US" dirty="0"/>
              <a:t>The Math assignment needs to provide a method to </a:t>
            </a:r>
            <a:r>
              <a:rPr lang="en-US" b="1" dirty="0"/>
              <a:t>return a summary </a:t>
            </a:r>
            <a:r>
              <a:rPr lang="en-US" dirty="0"/>
              <a:t>of the assignment that contains the student's name and the topic, and it also needs to provide a </a:t>
            </a:r>
            <a:r>
              <a:rPr lang="en-US" b="1" dirty="0"/>
              <a:t>method to display the Math homework list including the section number and the problems </a:t>
            </a:r>
            <a:r>
              <a:rPr lang="en-US" dirty="0"/>
              <a:t>(for example, "Section 7.3 Problems 8-19").</a:t>
            </a:r>
          </a:p>
          <a:p>
            <a:endParaRPr lang="en-US" dirty="0"/>
          </a:p>
        </p:txBody>
      </p:sp>
      <p:pic>
        <p:nvPicPr>
          <p:cNvPr id="4098" name="Picture 2" descr="Class Diagram showing separate classes">
            <a:extLst>
              <a:ext uri="{FF2B5EF4-FFF2-40B4-BE49-F238E27FC236}">
                <a16:creationId xmlns:a16="http://schemas.microsoft.com/office/drawing/2014/main" id="{F87EE76B-6A5E-6563-8213-2333ADD64648}"/>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rcRect/>
          <a:stretch>
            <a:fillRect/>
          </a:stretch>
        </p:blipFill>
        <p:spPr bwMode="auto">
          <a:xfrm>
            <a:off x="2523994" y="1825625"/>
            <a:ext cx="7620000" cy="2971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FD14C2C-DE0A-F556-4429-69F6B1E24666}"/>
              </a:ext>
            </a:extLst>
          </p:cNvPr>
          <p:cNvSpPr/>
          <p:nvPr/>
        </p:nvSpPr>
        <p:spPr>
          <a:xfrm>
            <a:off x="2621564" y="2329841"/>
            <a:ext cx="6033921" cy="313151"/>
          </a:xfrm>
          <a:prstGeom prst="rect">
            <a:avLst/>
          </a:prstGeom>
          <a:solidFill>
            <a:schemeClr val="accent4">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D95DF83-85DA-46B1-3A4F-7FE958677259}"/>
              </a:ext>
            </a:extLst>
          </p:cNvPr>
          <p:cNvSpPr/>
          <p:nvPr/>
        </p:nvSpPr>
        <p:spPr>
          <a:xfrm>
            <a:off x="2621564" y="2668044"/>
            <a:ext cx="6033921" cy="313151"/>
          </a:xfrm>
          <a:prstGeom prst="rect">
            <a:avLst/>
          </a:prstGeom>
          <a:solidFill>
            <a:schemeClr val="accent4">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8B55E5A-71A6-BF8C-2A08-EC8ECB3B0FFA}"/>
              </a:ext>
            </a:extLst>
          </p:cNvPr>
          <p:cNvSpPr/>
          <p:nvPr/>
        </p:nvSpPr>
        <p:spPr>
          <a:xfrm>
            <a:off x="2639556" y="3844718"/>
            <a:ext cx="6033921" cy="313151"/>
          </a:xfrm>
          <a:prstGeom prst="rect">
            <a:avLst/>
          </a:prstGeom>
          <a:solidFill>
            <a:schemeClr val="accent4">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906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053C-3D4B-11BC-E994-6F055F2CAAA2}"/>
              </a:ext>
            </a:extLst>
          </p:cNvPr>
          <p:cNvSpPr>
            <a:spLocks noGrp="1"/>
          </p:cNvSpPr>
          <p:nvPr>
            <p:ph type="title"/>
          </p:nvPr>
        </p:nvSpPr>
        <p:spPr/>
        <p:txBody>
          <a:bodyPr>
            <a:normAutofit/>
          </a:bodyPr>
          <a:lstStyle/>
          <a:p>
            <a:r>
              <a:rPr lang="en-US" b="1" dirty="0"/>
              <a:t>Activity Instructions </a:t>
            </a:r>
            <a:br>
              <a:rPr lang="en-US" b="1" dirty="0"/>
            </a:br>
            <a:r>
              <a:rPr lang="en-US" b="1" dirty="0"/>
              <a:t>Step 1: Design the Classes</a:t>
            </a:r>
            <a:endParaRPr lang="en-US" dirty="0"/>
          </a:p>
        </p:txBody>
      </p:sp>
      <p:sp>
        <p:nvSpPr>
          <p:cNvPr id="3" name="Content Placeholder 2">
            <a:extLst>
              <a:ext uri="{FF2B5EF4-FFF2-40B4-BE49-F238E27FC236}">
                <a16:creationId xmlns:a16="http://schemas.microsoft.com/office/drawing/2014/main" id="{BB600BA8-53BE-E125-DFC0-9B13173A6A8D}"/>
              </a:ext>
            </a:extLst>
          </p:cNvPr>
          <p:cNvSpPr>
            <a:spLocks noGrp="1"/>
          </p:cNvSpPr>
          <p:nvPr>
            <p:ph sz="half" idx="1"/>
          </p:nvPr>
        </p:nvSpPr>
        <p:spPr/>
        <p:txBody>
          <a:bodyPr>
            <a:normAutofit fontScale="85000" lnSpcReduction="20000"/>
          </a:bodyPr>
          <a:lstStyle/>
          <a:p>
            <a:r>
              <a:rPr lang="en-US" b="1" dirty="0"/>
              <a:t>Math Assignments</a:t>
            </a:r>
          </a:p>
          <a:p>
            <a:pPr lvl="1"/>
            <a:r>
              <a:rPr lang="en-US" dirty="0"/>
              <a:t>A Math assignment may need to store the </a:t>
            </a:r>
            <a:r>
              <a:rPr lang="en-US" b="1" dirty="0"/>
              <a:t>student's name, </a:t>
            </a:r>
            <a:r>
              <a:rPr lang="en-US" dirty="0"/>
              <a:t>the </a:t>
            </a:r>
            <a:r>
              <a:rPr lang="en-US" b="1" dirty="0"/>
              <a:t>topic</a:t>
            </a:r>
            <a:r>
              <a:rPr lang="en-US" dirty="0"/>
              <a:t> (for example, "Fractions"), the </a:t>
            </a:r>
            <a:r>
              <a:rPr lang="en-US" b="1" dirty="0"/>
              <a:t>textbook</a:t>
            </a:r>
            <a:r>
              <a:rPr lang="en-US" dirty="0"/>
              <a:t> section (for example, "7.3"), and the </a:t>
            </a:r>
            <a:r>
              <a:rPr lang="en-US" b="1" dirty="0"/>
              <a:t>problems</a:t>
            </a:r>
            <a:r>
              <a:rPr lang="en-US" dirty="0"/>
              <a:t> from that section (for example, "3-10, 20-21").</a:t>
            </a:r>
          </a:p>
          <a:p>
            <a:pPr lvl="1"/>
            <a:r>
              <a:rPr lang="en-US" dirty="0"/>
              <a:t>The Math assignment should have a </a:t>
            </a:r>
            <a:r>
              <a:rPr lang="en-US" b="1" dirty="0"/>
              <a:t>constructor</a:t>
            </a:r>
            <a:r>
              <a:rPr lang="en-US" dirty="0"/>
              <a:t> that requires a value for each of the items that it stores.</a:t>
            </a:r>
          </a:p>
          <a:p>
            <a:pPr lvl="1"/>
            <a:r>
              <a:rPr lang="en-US" dirty="0"/>
              <a:t>The Math assignment needs to provide a method to </a:t>
            </a:r>
            <a:r>
              <a:rPr lang="en-US" b="1" dirty="0"/>
              <a:t>return a summary </a:t>
            </a:r>
            <a:r>
              <a:rPr lang="en-US" dirty="0"/>
              <a:t>of the assignment that contains the student's name and the topic, and it also needs to provide a </a:t>
            </a:r>
            <a:r>
              <a:rPr lang="en-US" b="1" dirty="0"/>
              <a:t>method to display the Math homework list including the section number and the problems </a:t>
            </a:r>
            <a:r>
              <a:rPr lang="en-US" dirty="0"/>
              <a:t>(for example, "Section 7.3 Problems 8-19").</a:t>
            </a:r>
          </a:p>
          <a:p>
            <a:pPr lvl="1"/>
            <a:endParaRPr lang="en-US" b="1" dirty="0"/>
          </a:p>
          <a:p>
            <a:endParaRPr lang="en-US" dirty="0"/>
          </a:p>
          <a:p>
            <a:endParaRPr lang="en-US" dirty="0"/>
          </a:p>
        </p:txBody>
      </p:sp>
      <p:sp>
        <p:nvSpPr>
          <p:cNvPr id="4" name="Content Placeholder 3">
            <a:extLst>
              <a:ext uri="{FF2B5EF4-FFF2-40B4-BE49-F238E27FC236}">
                <a16:creationId xmlns:a16="http://schemas.microsoft.com/office/drawing/2014/main" id="{1FD099E6-1ACC-D106-7BB8-6AAD01F25289}"/>
              </a:ext>
            </a:extLst>
          </p:cNvPr>
          <p:cNvSpPr>
            <a:spLocks noGrp="1"/>
          </p:cNvSpPr>
          <p:nvPr>
            <p:ph sz="half" idx="2"/>
          </p:nvPr>
        </p:nvSpPr>
        <p:spPr/>
        <p:txBody>
          <a:bodyPr>
            <a:normAutofit fontScale="85000" lnSpcReduction="20000"/>
          </a:bodyPr>
          <a:lstStyle/>
          <a:p>
            <a:r>
              <a:rPr lang="en-US" b="1" dirty="0"/>
              <a:t>Math Assignments</a:t>
            </a:r>
          </a:p>
          <a:p>
            <a:pPr lvl="1"/>
            <a:r>
              <a:rPr lang="en-US" dirty="0"/>
              <a:t>A Math assignment may need to store the </a:t>
            </a:r>
            <a:r>
              <a:rPr lang="en-US" b="1" dirty="0"/>
              <a:t>student's name, </a:t>
            </a:r>
            <a:r>
              <a:rPr lang="en-US" dirty="0"/>
              <a:t>the </a:t>
            </a:r>
            <a:r>
              <a:rPr lang="en-US" b="1" dirty="0"/>
              <a:t>topic</a:t>
            </a:r>
            <a:r>
              <a:rPr lang="en-US" dirty="0"/>
              <a:t> (for example, "Fractions"), the </a:t>
            </a:r>
            <a:r>
              <a:rPr lang="en-US" b="1" dirty="0"/>
              <a:t>textbook</a:t>
            </a:r>
            <a:r>
              <a:rPr lang="en-US" dirty="0"/>
              <a:t> section (for example, "7.3"), and the </a:t>
            </a:r>
            <a:r>
              <a:rPr lang="en-US" b="1" dirty="0"/>
              <a:t>problems</a:t>
            </a:r>
            <a:r>
              <a:rPr lang="en-US" dirty="0"/>
              <a:t> from that section (for example, "3-10, 20-21").</a:t>
            </a:r>
          </a:p>
          <a:p>
            <a:pPr lvl="1"/>
            <a:r>
              <a:rPr lang="en-US" dirty="0"/>
              <a:t>The Math assignment should have a </a:t>
            </a:r>
            <a:r>
              <a:rPr lang="en-US" b="1" dirty="0"/>
              <a:t>constructor</a:t>
            </a:r>
            <a:r>
              <a:rPr lang="en-US" dirty="0"/>
              <a:t> that requires a value for each of the items that it stores.</a:t>
            </a:r>
          </a:p>
          <a:p>
            <a:pPr lvl="1"/>
            <a:r>
              <a:rPr lang="en-US" dirty="0"/>
              <a:t>The Math assignment needs to provide a method to </a:t>
            </a:r>
            <a:r>
              <a:rPr lang="en-US" b="1" dirty="0"/>
              <a:t>return a summary </a:t>
            </a:r>
            <a:r>
              <a:rPr lang="en-US" dirty="0"/>
              <a:t>of the assignment that contains the student's name and the topic, and it also needs to provide a </a:t>
            </a:r>
            <a:r>
              <a:rPr lang="en-US" b="1" dirty="0"/>
              <a:t>method to display the Math homework list including the section number and the problems </a:t>
            </a:r>
            <a:r>
              <a:rPr lang="en-US" dirty="0"/>
              <a:t>(for example, "Section 7.3 Problems 8-19").</a:t>
            </a:r>
          </a:p>
          <a:p>
            <a:endParaRPr lang="en-US" dirty="0"/>
          </a:p>
        </p:txBody>
      </p:sp>
      <p:pic>
        <p:nvPicPr>
          <p:cNvPr id="6146" name="Picture 2" descr="Class Diagram showing inheritance">
            <a:extLst>
              <a:ext uri="{FF2B5EF4-FFF2-40B4-BE49-F238E27FC236}">
                <a16:creationId xmlns:a16="http://schemas.microsoft.com/office/drawing/2014/main" id="{EFD99B34-F6FF-C223-DBE8-5E1FD0A36A46}"/>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rcRect/>
          <a:stretch>
            <a:fillRect/>
          </a:stretch>
        </p:blipFill>
        <p:spPr bwMode="auto">
          <a:xfrm>
            <a:off x="2209800" y="1690688"/>
            <a:ext cx="7620000" cy="463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653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F235FB-5FE2-2548-1541-B0FAB1CDE936}"/>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6" name="Rectangle 5">
            <a:extLst>
              <a:ext uri="{FF2B5EF4-FFF2-40B4-BE49-F238E27FC236}">
                <a16:creationId xmlns:a16="http://schemas.microsoft.com/office/drawing/2014/main" id="{8D0E31C6-6F44-9CE1-26DF-74622D21CD9A}"/>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7" name="Rectangle 6">
            <a:extLst>
              <a:ext uri="{FF2B5EF4-FFF2-40B4-BE49-F238E27FC236}">
                <a16:creationId xmlns:a16="http://schemas.microsoft.com/office/drawing/2014/main" id="{AEE1413D-F6F0-EC3B-C144-C52C321B426B}"/>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Tree>
    <p:extLst>
      <p:ext uri="{BB962C8B-B14F-4D97-AF65-F5344CB8AC3E}">
        <p14:creationId xmlns:p14="http://schemas.microsoft.com/office/powerpoint/2010/main" val="673084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F235FB-5FE2-2548-1541-B0FAB1CDE936}"/>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6" name="Rectangle 5">
            <a:extLst>
              <a:ext uri="{FF2B5EF4-FFF2-40B4-BE49-F238E27FC236}">
                <a16:creationId xmlns:a16="http://schemas.microsoft.com/office/drawing/2014/main" id="{8D0E31C6-6F44-9CE1-26DF-74622D21CD9A}"/>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7" name="Rectangle 6">
            <a:extLst>
              <a:ext uri="{FF2B5EF4-FFF2-40B4-BE49-F238E27FC236}">
                <a16:creationId xmlns:a16="http://schemas.microsoft.com/office/drawing/2014/main" id="{AEE1413D-F6F0-EC3B-C144-C52C321B426B}"/>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2" name="TextBox 1">
            <a:extLst>
              <a:ext uri="{FF2B5EF4-FFF2-40B4-BE49-F238E27FC236}">
                <a16:creationId xmlns:a16="http://schemas.microsoft.com/office/drawing/2014/main" id="{797DF96E-1EB8-AC6F-0B8E-F5CD698FF966}"/>
              </a:ext>
            </a:extLst>
          </p:cNvPr>
          <p:cNvSpPr txBox="1"/>
          <p:nvPr/>
        </p:nvSpPr>
        <p:spPr>
          <a:xfrm>
            <a:off x="2981195" y="0"/>
            <a:ext cx="5035463" cy="1477328"/>
          </a:xfrm>
          <a:prstGeom prst="rect">
            <a:avLst/>
          </a:prstGeom>
          <a:noFill/>
        </p:spPr>
        <p:txBody>
          <a:bodyPr wrap="square" rtlCol="0">
            <a:spAutoFit/>
          </a:bodyPr>
          <a:lstStyle/>
          <a:p>
            <a:r>
              <a:rPr lang="en-US" dirty="0"/>
              <a:t>Everything boils down to three things:</a:t>
            </a:r>
          </a:p>
          <a:p>
            <a:endParaRPr lang="en-US" dirty="0"/>
          </a:p>
          <a:p>
            <a:pPr marL="342900" indent="-342900">
              <a:buAutoNum type="arabicPeriod"/>
            </a:pPr>
            <a:r>
              <a:rPr lang="en-US" dirty="0"/>
              <a:t>What are the inputs?</a:t>
            </a:r>
          </a:p>
          <a:p>
            <a:pPr marL="342900" indent="-342900">
              <a:buAutoNum type="arabicPeriod"/>
            </a:pPr>
            <a:r>
              <a:rPr lang="en-US" dirty="0"/>
              <a:t>What are the output?</a:t>
            </a:r>
          </a:p>
          <a:p>
            <a:pPr marL="342900" indent="-342900">
              <a:buAutoNum type="arabicPeriod"/>
            </a:pPr>
            <a:r>
              <a:rPr lang="en-US" dirty="0"/>
              <a:t>How do the inputs become the outputs?</a:t>
            </a:r>
          </a:p>
        </p:txBody>
      </p:sp>
      <p:sp>
        <p:nvSpPr>
          <p:cNvPr id="3" name="Rectangle 2">
            <a:extLst>
              <a:ext uri="{FF2B5EF4-FFF2-40B4-BE49-F238E27FC236}">
                <a16:creationId xmlns:a16="http://schemas.microsoft.com/office/drawing/2014/main" id="{D593D224-0B56-2B15-0B81-444A11B97FCB}"/>
              </a:ext>
            </a:extLst>
          </p:cNvPr>
          <p:cNvSpPr/>
          <p:nvPr/>
        </p:nvSpPr>
        <p:spPr>
          <a:xfrm>
            <a:off x="2604858" y="2430049"/>
            <a:ext cx="640456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4" name="Rectangle 3">
            <a:extLst>
              <a:ext uri="{FF2B5EF4-FFF2-40B4-BE49-F238E27FC236}">
                <a16:creationId xmlns:a16="http://schemas.microsoft.com/office/drawing/2014/main" id="{39CD8B2C-377C-39F5-63E1-35130A608592}"/>
              </a:ext>
            </a:extLst>
          </p:cNvPr>
          <p:cNvSpPr/>
          <p:nvPr/>
        </p:nvSpPr>
        <p:spPr>
          <a:xfrm>
            <a:off x="43513" y="2430049"/>
            <a:ext cx="2528792"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8" name="Rectangle 7">
            <a:extLst>
              <a:ext uri="{FF2B5EF4-FFF2-40B4-BE49-F238E27FC236}">
                <a16:creationId xmlns:a16="http://schemas.microsoft.com/office/drawing/2014/main" id="{A0A07AE1-6824-1056-0478-BBBFA0C7F020}"/>
              </a:ext>
            </a:extLst>
          </p:cNvPr>
          <p:cNvSpPr/>
          <p:nvPr/>
        </p:nvSpPr>
        <p:spPr>
          <a:xfrm>
            <a:off x="9060039" y="2430049"/>
            <a:ext cx="308844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9" name="Rectangle 8">
            <a:extLst>
              <a:ext uri="{FF2B5EF4-FFF2-40B4-BE49-F238E27FC236}">
                <a16:creationId xmlns:a16="http://schemas.microsoft.com/office/drawing/2014/main" id="{2FD05C0F-191B-3AAD-798B-5611B79A6CAD}"/>
              </a:ext>
            </a:extLst>
          </p:cNvPr>
          <p:cNvSpPr/>
          <p:nvPr/>
        </p:nvSpPr>
        <p:spPr>
          <a:xfrm>
            <a:off x="2604858" y="3817855"/>
            <a:ext cx="640456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Tree>
    <p:extLst>
      <p:ext uri="{BB962C8B-B14F-4D97-AF65-F5344CB8AC3E}">
        <p14:creationId xmlns:p14="http://schemas.microsoft.com/office/powerpoint/2010/main" val="2630124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F235FB-5FE2-2548-1541-B0FAB1CDE936}"/>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6" name="Rectangle 5">
            <a:extLst>
              <a:ext uri="{FF2B5EF4-FFF2-40B4-BE49-F238E27FC236}">
                <a16:creationId xmlns:a16="http://schemas.microsoft.com/office/drawing/2014/main" id="{8D0E31C6-6F44-9CE1-26DF-74622D21CD9A}"/>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7" name="Rectangle 6">
            <a:extLst>
              <a:ext uri="{FF2B5EF4-FFF2-40B4-BE49-F238E27FC236}">
                <a16:creationId xmlns:a16="http://schemas.microsoft.com/office/drawing/2014/main" id="{AEE1413D-F6F0-EC3B-C144-C52C321B426B}"/>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2" name="TextBox 1">
            <a:extLst>
              <a:ext uri="{FF2B5EF4-FFF2-40B4-BE49-F238E27FC236}">
                <a16:creationId xmlns:a16="http://schemas.microsoft.com/office/drawing/2014/main" id="{797DF96E-1EB8-AC6F-0B8E-F5CD698FF966}"/>
              </a:ext>
            </a:extLst>
          </p:cNvPr>
          <p:cNvSpPr txBox="1"/>
          <p:nvPr/>
        </p:nvSpPr>
        <p:spPr>
          <a:xfrm>
            <a:off x="2981195" y="0"/>
            <a:ext cx="5035463" cy="1477328"/>
          </a:xfrm>
          <a:prstGeom prst="rect">
            <a:avLst/>
          </a:prstGeom>
          <a:noFill/>
        </p:spPr>
        <p:txBody>
          <a:bodyPr wrap="square" rtlCol="0">
            <a:spAutoFit/>
          </a:bodyPr>
          <a:lstStyle/>
          <a:p>
            <a:r>
              <a:rPr lang="en-US" dirty="0"/>
              <a:t>Everything boils down to three things:</a:t>
            </a:r>
          </a:p>
          <a:p>
            <a:endParaRPr lang="en-US" dirty="0"/>
          </a:p>
          <a:p>
            <a:pPr marL="342900" indent="-342900">
              <a:buAutoNum type="arabicPeriod"/>
            </a:pPr>
            <a:r>
              <a:rPr lang="en-US" dirty="0"/>
              <a:t>What are the inputs?</a:t>
            </a:r>
          </a:p>
          <a:p>
            <a:pPr marL="342900" indent="-342900">
              <a:buAutoNum type="arabicPeriod"/>
            </a:pPr>
            <a:r>
              <a:rPr lang="en-US" dirty="0"/>
              <a:t>What are the output?</a:t>
            </a:r>
          </a:p>
          <a:p>
            <a:pPr marL="342900" indent="-342900">
              <a:buAutoNum type="arabicPeriod"/>
            </a:pPr>
            <a:r>
              <a:rPr lang="en-US" dirty="0"/>
              <a:t>How do the inputs become the outputs?</a:t>
            </a:r>
          </a:p>
        </p:txBody>
      </p:sp>
      <p:sp>
        <p:nvSpPr>
          <p:cNvPr id="3" name="Rectangle 2">
            <a:extLst>
              <a:ext uri="{FF2B5EF4-FFF2-40B4-BE49-F238E27FC236}">
                <a16:creationId xmlns:a16="http://schemas.microsoft.com/office/drawing/2014/main" id="{D593D224-0B56-2B15-0B81-444A11B97FCB}"/>
              </a:ext>
            </a:extLst>
          </p:cNvPr>
          <p:cNvSpPr/>
          <p:nvPr/>
        </p:nvSpPr>
        <p:spPr>
          <a:xfrm>
            <a:off x="2604858" y="2430049"/>
            <a:ext cx="640456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4" name="Rectangle 3">
            <a:extLst>
              <a:ext uri="{FF2B5EF4-FFF2-40B4-BE49-F238E27FC236}">
                <a16:creationId xmlns:a16="http://schemas.microsoft.com/office/drawing/2014/main" id="{39CD8B2C-377C-39F5-63E1-35130A608592}"/>
              </a:ext>
            </a:extLst>
          </p:cNvPr>
          <p:cNvSpPr/>
          <p:nvPr/>
        </p:nvSpPr>
        <p:spPr>
          <a:xfrm>
            <a:off x="43513" y="2430049"/>
            <a:ext cx="2528792"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8" name="Rectangle 7">
            <a:extLst>
              <a:ext uri="{FF2B5EF4-FFF2-40B4-BE49-F238E27FC236}">
                <a16:creationId xmlns:a16="http://schemas.microsoft.com/office/drawing/2014/main" id="{A0A07AE1-6824-1056-0478-BBBFA0C7F020}"/>
              </a:ext>
            </a:extLst>
          </p:cNvPr>
          <p:cNvSpPr/>
          <p:nvPr/>
        </p:nvSpPr>
        <p:spPr>
          <a:xfrm>
            <a:off x="9060039" y="2430049"/>
            <a:ext cx="308844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9" name="Rectangle 8">
            <a:extLst>
              <a:ext uri="{FF2B5EF4-FFF2-40B4-BE49-F238E27FC236}">
                <a16:creationId xmlns:a16="http://schemas.microsoft.com/office/drawing/2014/main" id="{2FD05C0F-191B-3AAD-798B-5611B79A6CAD}"/>
              </a:ext>
            </a:extLst>
          </p:cNvPr>
          <p:cNvSpPr/>
          <p:nvPr/>
        </p:nvSpPr>
        <p:spPr>
          <a:xfrm>
            <a:off x="2604858" y="3817855"/>
            <a:ext cx="640456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a:p>
            <a:pPr algn="ctr"/>
            <a:endParaRPr lang="en-US" dirty="0"/>
          </a:p>
        </p:txBody>
      </p:sp>
      <p:pic>
        <p:nvPicPr>
          <p:cNvPr id="10" name="Picture 2" descr="Class Diagram showing inheritance">
            <a:extLst>
              <a:ext uri="{FF2B5EF4-FFF2-40B4-BE49-F238E27FC236}">
                <a16:creationId xmlns:a16="http://schemas.microsoft.com/office/drawing/2014/main" id="{B344DCFC-7462-88F1-7274-563F892B8514}"/>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rcRect/>
          <a:stretch>
            <a:fillRect/>
          </a:stretch>
        </p:blipFill>
        <p:spPr bwMode="auto">
          <a:xfrm>
            <a:off x="7329723" y="160255"/>
            <a:ext cx="2428485" cy="147732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E0A6FAB-4610-1437-FD85-B2C1FA008074}"/>
              </a:ext>
            </a:extLst>
          </p:cNvPr>
          <p:cNvSpPr txBox="1"/>
          <p:nvPr/>
        </p:nvSpPr>
        <p:spPr>
          <a:xfrm>
            <a:off x="8284193" y="898919"/>
            <a:ext cx="292068" cy="369332"/>
          </a:xfrm>
          <a:prstGeom prst="rect">
            <a:avLst/>
          </a:prstGeom>
          <a:noFill/>
        </p:spPr>
        <p:txBody>
          <a:bodyPr wrap="none" rtlCol="0">
            <a:spAutoFit/>
          </a:bodyPr>
          <a:lstStyle/>
          <a:p>
            <a:r>
              <a:rPr lang="en-US" dirty="0"/>
              <a:t>?</a:t>
            </a:r>
          </a:p>
        </p:txBody>
      </p:sp>
      <p:sp>
        <p:nvSpPr>
          <p:cNvPr id="13" name="TextBox 12">
            <a:extLst>
              <a:ext uri="{FF2B5EF4-FFF2-40B4-BE49-F238E27FC236}">
                <a16:creationId xmlns:a16="http://schemas.microsoft.com/office/drawing/2014/main" id="{59CE1615-FAFA-BF46-D4C9-9AEA8DE88B4A}"/>
              </a:ext>
            </a:extLst>
          </p:cNvPr>
          <p:cNvSpPr txBox="1"/>
          <p:nvPr/>
        </p:nvSpPr>
        <p:spPr>
          <a:xfrm>
            <a:off x="10434181" y="551145"/>
            <a:ext cx="1751826" cy="923330"/>
          </a:xfrm>
          <a:prstGeom prst="rect">
            <a:avLst/>
          </a:prstGeom>
          <a:noFill/>
        </p:spPr>
        <p:txBody>
          <a:bodyPr wrap="none" rtlCol="0">
            <a:spAutoFit/>
          </a:bodyPr>
          <a:lstStyle/>
          <a:p>
            <a:r>
              <a:rPr lang="en-US" dirty="0"/>
              <a:t>Main?</a:t>
            </a:r>
          </a:p>
          <a:p>
            <a:r>
              <a:rPr lang="en-US" dirty="0" err="1"/>
              <a:t>Console.readln</a:t>
            </a:r>
            <a:r>
              <a:rPr lang="en-US" dirty="0"/>
              <a:t>?</a:t>
            </a:r>
          </a:p>
          <a:p>
            <a:r>
              <a:rPr lang="en-US" dirty="0" err="1"/>
              <a:t>Console.writeln</a:t>
            </a:r>
            <a:r>
              <a:rPr lang="en-US" dirty="0"/>
              <a:t>?</a:t>
            </a:r>
          </a:p>
        </p:txBody>
      </p:sp>
    </p:spTree>
    <p:extLst>
      <p:ext uri="{BB962C8B-B14F-4D97-AF65-F5344CB8AC3E}">
        <p14:creationId xmlns:p14="http://schemas.microsoft.com/office/powerpoint/2010/main" val="246694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F235FB-5FE2-2548-1541-B0FAB1CDE936}"/>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6" name="Rectangle 5">
            <a:extLst>
              <a:ext uri="{FF2B5EF4-FFF2-40B4-BE49-F238E27FC236}">
                <a16:creationId xmlns:a16="http://schemas.microsoft.com/office/drawing/2014/main" id="{8D0E31C6-6F44-9CE1-26DF-74622D21CD9A}"/>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7" name="Rectangle 6">
            <a:extLst>
              <a:ext uri="{FF2B5EF4-FFF2-40B4-BE49-F238E27FC236}">
                <a16:creationId xmlns:a16="http://schemas.microsoft.com/office/drawing/2014/main" id="{AEE1413D-F6F0-EC3B-C144-C52C321B426B}"/>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2" name="TextBox 1">
            <a:extLst>
              <a:ext uri="{FF2B5EF4-FFF2-40B4-BE49-F238E27FC236}">
                <a16:creationId xmlns:a16="http://schemas.microsoft.com/office/drawing/2014/main" id="{797DF96E-1EB8-AC6F-0B8E-F5CD698FF966}"/>
              </a:ext>
            </a:extLst>
          </p:cNvPr>
          <p:cNvSpPr txBox="1"/>
          <p:nvPr/>
        </p:nvSpPr>
        <p:spPr>
          <a:xfrm>
            <a:off x="2981195" y="0"/>
            <a:ext cx="5035463" cy="1477328"/>
          </a:xfrm>
          <a:prstGeom prst="rect">
            <a:avLst/>
          </a:prstGeom>
          <a:noFill/>
        </p:spPr>
        <p:txBody>
          <a:bodyPr wrap="square" rtlCol="0">
            <a:spAutoFit/>
          </a:bodyPr>
          <a:lstStyle/>
          <a:p>
            <a:r>
              <a:rPr lang="en-US" dirty="0"/>
              <a:t>Everything boils down to three things:</a:t>
            </a:r>
          </a:p>
          <a:p>
            <a:endParaRPr lang="en-US" dirty="0"/>
          </a:p>
          <a:p>
            <a:pPr marL="342900" indent="-342900">
              <a:buAutoNum type="arabicPeriod"/>
            </a:pPr>
            <a:r>
              <a:rPr lang="en-US" dirty="0"/>
              <a:t>What are the inputs?</a:t>
            </a:r>
          </a:p>
          <a:p>
            <a:pPr marL="342900" indent="-342900">
              <a:buAutoNum type="arabicPeriod"/>
            </a:pPr>
            <a:r>
              <a:rPr lang="en-US" dirty="0"/>
              <a:t>What are the output?</a:t>
            </a:r>
          </a:p>
          <a:p>
            <a:pPr marL="342900" indent="-342900">
              <a:buAutoNum type="arabicPeriod"/>
            </a:pPr>
            <a:r>
              <a:rPr lang="en-US" dirty="0"/>
              <a:t>How do the inputs become the outputs?</a:t>
            </a:r>
          </a:p>
        </p:txBody>
      </p:sp>
      <p:sp>
        <p:nvSpPr>
          <p:cNvPr id="3" name="Rectangle 2">
            <a:extLst>
              <a:ext uri="{FF2B5EF4-FFF2-40B4-BE49-F238E27FC236}">
                <a16:creationId xmlns:a16="http://schemas.microsoft.com/office/drawing/2014/main" id="{D593D224-0B56-2B15-0B81-444A11B97FCB}"/>
              </a:ext>
            </a:extLst>
          </p:cNvPr>
          <p:cNvSpPr/>
          <p:nvPr/>
        </p:nvSpPr>
        <p:spPr>
          <a:xfrm>
            <a:off x="2604858" y="2430049"/>
            <a:ext cx="640456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a:p>
            <a:pPr algn="ctr"/>
            <a:r>
              <a:rPr lang="en-US" dirty="0"/>
              <a:t>Main</a:t>
            </a:r>
          </a:p>
        </p:txBody>
      </p:sp>
      <p:sp>
        <p:nvSpPr>
          <p:cNvPr id="4" name="Rectangle 3">
            <a:extLst>
              <a:ext uri="{FF2B5EF4-FFF2-40B4-BE49-F238E27FC236}">
                <a16:creationId xmlns:a16="http://schemas.microsoft.com/office/drawing/2014/main" id="{39CD8B2C-377C-39F5-63E1-35130A608592}"/>
              </a:ext>
            </a:extLst>
          </p:cNvPr>
          <p:cNvSpPr/>
          <p:nvPr/>
        </p:nvSpPr>
        <p:spPr>
          <a:xfrm>
            <a:off x="43513" y="2430049"/>
            <a:ext cx="2528792"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a:p>
            <a:pPr algn="ctr"/>
            <a:r>
              <a:rPr lang="en-US" dirty="0"/>
              <a:t>Input Class</a:t>
            </a:r>
          </a:p>
        </p:txBody>
      </p:sp>
      <p:sp>
        <p:nvSpPr>
          <p:cNvPr id="8" name="Rectangle 7">
            <a:extLst>
              <a:ext uri="{FF2B5EF4-FFF2-40B4-BE49-F238E27FC236}">
                <a16:creationId xmlns:a16="http://schemas.microsoft.com/office/drawing/2014/main" id="{A0A07AE1-6824-1056-0478-BBBFA0C7F020}"/>
              </a:ext>
            </a:extLst>
          </p:cNvPr>
          <p:cNvSpPr/>
          <p:nvPr/>
        </p:nvSpPr>
        <p:spPr>
          <a:xfrm>
            <a:off x="9060039" y="2430049"/>
            <a:ext cx="308844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a:p>
            <a:pPr algn="ctr"/>
            <a:r>
              <a:rPr lang="en-US" dirty="0"/>
              <a:t>Output Class</a:t>
            </a:r>
          </a:p>
        </p:txBody>
      </p:sp>
      <p:sp>
        <p:nvSpPr>
          <p:cNvPr id="9" name="Rectangle 8">
            <a:extLst>
              <a:ext uri="{FF2B5EF4-FFF2-40B4-BE49-F238E27FC236}">
                <a16:creationId xmlns:a16="http://schemas.microsoft.com/office/drawing/2014/main" id="{2FD05C0F-191B-3AAD-798B-5611B79A6CAD}"/>
              </a:ext>
            </a:extLst>
          </p:cNvPr>
          <p:cNvSpPr/>
          <p:nvPr/>
        </p:nvSpPr>
        <p:spPr>
          <a:xfrm>
            <a:off x="2604858" y="3817855"/>
            <a:ext cx="640456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a:p>
            <a:pPr algn="ctr"/>
            <a:r>
              <a:rPr lang="en-US" dirty="0"/>
              <a:t>Data Classes</a:t>
            </a:r>
          </a:p>
        </p:txBody>
      </p:sp>
      <p:pic>
        <p:nvPicPr>
          <p:cNvPr id="10" name="Picture 2" descr="Class Diagram showing inheritance">
            <a:extLst>
              <a:ext uri="{FF2B5EF4-FFF2-40B4-BE49-F238E27FC236}">
                <a16:creationId xmlns:a16="http://schemas.microsoft.com/office/drawing/2014/main" id="{526EFEA5-3B3D-7034-42BB-5FAF844F7FCD}"/>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rcRect/>
          <a:stretch>
            <a:fillRect/>
          </a:stretch>
        </p:blipFill>
        <p:spPr bwMode="auto">
          <a:xfrm>
            <a:off x="7329723" y="160255"/>
            <a:ext cx="2428485" cy="147732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EE37AD8-81F7-08B9-3192-15DAA8D7B0C0}"/>
              </a:ext>
            </a:extLst>
          </p:cNvPr>
          <p:cNvSpPr txBox="1"/>
          <p:nvPr/>
        </p:nvSpPr>
        <p:spPr>
          <a:xfrm>
            <a:off x="8284193" y="898919"/>
            <a:ext cx="292068"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745C3262-C743-F4D8-E93C-815A7BF49A85}"/>
              </a:ext>
            </a:extLst>
          </p:cNvPr>
          <p:cNvSpPr txBox="1"/>
          <p:nvPr/>
        </p:nvSpPr>
        <p:spPr>
          <a:xfrm>
            <a:off x="10434181" y="551145"/>
            <a:ext cx="1751826" cy="923330"/>
          </a:xfrm>
          <a:prstGeom prst="rect">
            <a:avLst/>
          </a:prstGeom>
          <a:noFill/>
        </p:spPr>
        <p:txBody>
          <a:bodyPr wrap="none" rtlCol="0">
            <a:spAutoFit/>
          </a:bodyPr>
          <a:lstStyle/>
          <a:p>
            <a:r>
              <a:rPr lang="en-US" dirty="0"/>
              <a:t>Main?</a:t>
            </a:r>
          </a:p>
          <a:p>
            <a:r>
              <a:rPr lang="en-US" dirty="0" err="1"/>
              <a:t>Console.readln</a:t>
            </a:r>
            <a:r>
              <a:rPr lang="en-US" dirty="0"/>
              <a:t>?</a:t>
            </a:r>
          </a:p>
          <a:p>
            <a:r>
              <a:rPr lang="en-US" dirty="0" err="1"/>
              <a:t>Console.writeln</a:t>
            </a:r>
            <a:r>
              <a:rPr lang="en-US" dirty="0"/>
              <a:t>?</a:t>
            </a:r>
          </a:p>
        </p:txBody>
      </p:sp>
    </p:spTree>
    <p:extLst>
      <p:ext uri="{BB962C8B-B14F-4D97-AF65-F5344CB8AC3E}">
        <p14:creationId xmlns:p14="http://schemas.microsoft.com/office/powerpoint/2010/main" val="1216856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F235FB-5FE2-2548-1541-B0FAB1CDE936}"/>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6" name="Rectangle 5">
            <a:extLst>
              <a:ext uri="{FF2B5EF4-FFF2-40B4-BE49-F238E27FC236}">
                <a16:creationId xmlns:a16="http://schemas.microsoft.com/office/drawing/2014/main" id="{8D0E31C6-6F44-9CE1-26DF-74622D21CD9A}"/>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7" name="Rectangle 6">
            <a:extLst>
              <a:ext uri="{FF2B5EF4-FFF2-40B4-BE49-F238E27FC236}">
                <a16:creationId xmlns:a16="http://schemas.microsoft.com/office/drawing/2014/main" id="{AEE1413D-F6F0-EC3B-C144-C52C321B426B}"/>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2" name="TextBox 1">
            <a:extLst>
              <a:ext uri="{FF2B5EF4-FFF2-40B4-BE49-F238E27FC236}">
                <a16:creationId xmlns:a16="http://schemas.microsoft.com/office/drawing/2014/main" id="{797DF96E-1EB8-AC6F-0B8E-F5CD698FF966}"/>
              </a:ext>
            </a:extLst>
          </p:cNvPr>
          <p:cNvSpPr txBox="1"/>
          <p:nvPr/>
        </p:nvSpPr>
        <p:spPr>
          <a:xfrm>
            <a:off x="2981195" y="0"/>
            <a:ext cx="5035463" cy="1477328"/>
          </a:xfrm>
          <a:prstGeom prst="rect">
            <a:avLst/>
          </a:prstGeom>
          <a:noFill/>
        </p:spPr>
        <p:txBody>
          <a:bodyPr wrap="square" rtlCol="0">
            <a:spAutoFit/>
          </a:bodyPr>
          <a:lstStyle/>
          <a:p>
            <a:r>
              <a:rPr lang="en-US" dirty="0"/>
              <a:t>Everything boils down to three things:</a:t>
            </a:r>
          </a:p>
          <a:p>
            <a:endParaRPr lang="en-US" dirty="0"/>
          </a:p>
          <a:p>
            <a:pPr marL="342900" indent="-342900">
              <a:buAutoNum type="arabicPeriod"/>
            </a:pPr>
            <a:r>
              <a:rPr lang="en-US" dirty="0"/>
              <a:t>What are the inputs?</a:t>
            </a:r>
          </a:p>
          <a:p>
            <a:pPr marL="342900" indent="-342900">
              <a:buAutoNum type="arabicPeriod"/>
            </a:pPr>
            <a:r>
              <a:rPr lang="en-US" dirty="0"/>
              <a:t>What are the output?</a:t>
            </a:r>
          </a:p>
          <a:p>
            <a:pPr marL="342900" indent="-342900">
              <a:buAutoNum type="arabicPeriod"/>
            </a:pPr>
            <a:r>
              <a:rPr lang="en-US" dirty="0"/>
              <a:t>How do the inputs become the outputs?</a:t>
            </a:r>
          </a:p>
        </p:txBody>
      </p:sp>
      <p:sp>
        <p:nvSpPr>
          <p:cNvPr id="3" name="Rectangle 2">
            <a:extLst>
              <a:ext uri="{FF2B5EF4-FFF2-40B4-BE49-F238E27FC236}">
                <a16:creationId xmlns:a16="http://schemas.microsoft.com/office/drawing/2014/main" id="{D593D224-0B56-2B15-0B81-444A11B97FCB}"/>
              </a:ext>
            </a:extLst>
          </p:cNvPr>
          <p:cNvSpPr/>
          <p:nvPr/>
        </p:nvSpPr>
        <p:spPr>
          <a:xfrm>
            <a:off x="2604858" y="2430049"/>
            <a:ext cx="640456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a:p>
            <a:pPr algn="ctr"/>
            <a:r>
              <a:rPr lang="en-US" dirty="0"/>
              <a:t>Main</a:t>
            </a:r>
          </a:p>
        </p:txBody>
      </p:sp>
      <p:sp>
        <p:nvSpPr>
          <p:cNvPr id="4" name="Rectangle 3">
            <a:extLst>
              <a:ext uri="{FF2B5EF4-FFF2-40B4-BE49-F238E27FC236}">
                <a16:creationId xmlns:a16="http://schemas.microsoft.com/office/drawing/2014/main" id="{39CD8B2C-377C-39F5-63E1-35130A608592}"/>
              </a:ext>
            </a:extLst>
          </p:cNvPr>
          <p:cNvSpPr/>
          <p:nvPr/>
        </p:nvSpPr>
        <p:spPr>
          <a:xfrm>
            <a:off x="43513" y="2430049"/>
            <a:ext cx="2528792"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a:p>
            <a:pPr algn="ctr"/>
            <a:r>
              <a:rPr lang="en-US" dirty="0"/>
              <a:t>Input Class</a:t>
            </a:r>
          </a:p>
        </p:txBody>
      </p:sp>
      <p:sp>
        <p:nvSpPr>
          <p:cNvPr id="8" name="Rectangle 7">
            <a:extLst>
              <a:ext uri="{FF2B5EF4-FFF2-40B4-BE49-F238E27FC236}">
                <a16:creationId xmlns:a16="http://schemas.microsoft.com/office/drawing/2014/main" id="{A0A07AE1-6824-1056-0478-BBBFA0C7F020}"/>
              </a:ext>
            </a:extLst>
          </p:cNvPr>
          <p:cNvSpPr/>
          <p:nvPr/>
        </p:nvSpPr>
        <p:spPr>
          <a:xfrm>
            <a:off x="9060039" y="2430049"/>
            <a:ext cx="308844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a:p>
            <a:pPr algn="ctr"/>
            <a:r>
              <a:rPr lang="en-US" dirty="0"/>
              <a:t>Output Class</a:t>
            </a:r>
          </a:p>
        </p:txBody>
      </p:sp>
      <p:sp>
        <p:nvSpPr>
          <p:cNvPr id="9" name="Rectangle 8">
            <a:extLst>
              <a:ext uri="{FF2B5EF4-FFF2-40B4-BE49-F238E27FC236}">
                <a16:creationId xmlns:a16="http://schemas.microsoft.com/office/drawing/2014/main" id="{2FD05C0F-191B-3AAD-798B-5611B79A6CAD}"/>
              </a:ext>
            </a:extLst>
          </p:cNvPr>
          <p:cNvSpPr/>
          <p:nvPr/>
        </p:nvSpPr>
        <p:spPr>
          <a:xfrm>
            <a:off x="2604858" y="3817855"/>
            <a:ext cx="640456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a:p>
            <a:pPr algn="ctr"/>
            <a:r>
              <a:rPr lang="en-US" dirty="0"/>
              <a:t>Classes</a:t>
            </a:r>
          </a:p>
        </p:txBody>
      </p:sp>
      <p:pic>
        <p:nvPicPr>
          <p:cNvPr id="10" name="Picture 2" descr="Class Diagram showing inheritance">
            <a:extLst>
              <a:ext uri="{FF2B5EF4-FFF2-40B4-BE49-F238E27FC236}">
                <a16:creationId xmlns:a16="http://schemas.microsoft.com/office/drawing/2014/main" id="{B344DCFC-7462-88F1-7274-563F892B8514}"/>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rcRect/>
          <a:stretch>
            <a:fillRect/>
          </a:stretch>
        </p:blipFill>
        <p:spPr bwMode="auto">
          <a:xfrm>
            <a:off x="7329723" y="160255"/>
            <a:ext cx="2428485" cy="147732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E0A6FAB-4610-1437-FD85-B2C1FA008074}"/>
              </a:ext>
            </a:extLst>
          </p:cNvPr>
          <p:cNvSpPr txBox="1"/>
          <p:nvPr/>
        </p:nvSpPr>
        <p:spPr>
          <a:xfrm>
            <a:off x="8284193" y="898919"/>
            <a:ext cx="292068" cy="369332"/>
          </a:xfrm>
          <a:prstGeom prst="rect">
            <a:avLst/>
          </a:prstGeom>
          <a:noFill/>
        </p:spPr>
        <p:txBody>
          <a:bodyPr wrap="none" rtlCol="0">
            <a:spAutoFit/>
          </a:bodyPr>
          <a:lstStyle/>
          <a:p>
            <a:r>
              <a:rPr lang="en-US" dirty="0"/>
              <a:t>?</a:t>
            </a:r>
          </a:p>
        </p:txBody>
      </p:sp>
      <p:pic>
        <p:nvPicPr>
          <p:cNvPr id="12" name="Picture 2" descr="Class Diagram showing inheritance">
            <a:extLst>
              <a:ext uri="{FF2B5EF4-FFF2-40B4-BE49-F238E27FC236}">
                <a16:creationId xmlns:a16="http://schemas.microsoft.com/office/drawing/2014/main" id="{4870C5AC-8789-4348-E8CB-EC731D2EE7F1}"/>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rcRect/>
          <a:stretch>
            <a:fillRect/>
          </a:stretch>
        </p:blipFill>
        <p:spPr bwMode="auto">
          <a:xfrm>
            <a:off x="3922643" y="4431630"/>
            <a:ext cx="3768998" cy="2292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746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B11D-1423-52BF-BF43-B6FA7103CA0A}"/>
              </a:ext>
            </a:extLst>
          </p:cNvPr>
          <p:cNvSpPr>
            <a:spLocks noGrp="1"/>
          </p:cNvSpPr>
          <p:nvPr>
            <p:ph type="title"/>
          </p:nvPr>
        </p:nvSpPr>
        <p:spPr/>
        <p:txBody>
          <a:bodyPr>
            <a:normAutofit/>
          </a:bodyPr>
          <a:lstStyle/>
          <a:p>
            <a:r>
              <a:rPr lang="en-US" b="1" dirty="0"/>
              <a:t>Activity Instructions </a:t>
            </a:r>
            <a:br>
              <a:rPr lang="en-US" b="1" dirty="0"/>
            </a:br>
            <a:r>
              <a:rPr lang="en-US" b="1" dirty="0"/>
              <a:t>Step 2: Start the Project</a:t>
            </a:r>
            <a:endParaRPr lang="en-US" dirty="0"/>
          </a:p>
        </p:txBody>
      </p:sp>
      <p:sp>
        <p:nvSpPr>
          <p:cNvPr id="3" name="Content Placeholder 2">
            <a:extLst>
              <a:ext uri="{FF2B5EF4-FFF2-40B4-BE49-F238E27FC236}">
                <a16:creationId xmlns:a16="http://schemas.microsoft.com/office/drawing/2014/main" id="{AB426AE4-6820-A099-E463-D8A854D875FB}"/>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71B6FB1-BDD4-4597-3743-B2B0668281E4}"/>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D3AD4C83-C1C9-5377-A8A9-FD2B1EC7AD18}"/>
              </a:ext>
            </a:extLst>
          </p:cNvPr>
          <p:cNvPicPr>
            <a:picLocks noChangeAspect="1"/>
          </p:cNvPicPr>
          <p:nvPr/>
        </p:nvPicPr>
        <p:blipFill>
          <a:blip r:embed="rId2"/>
          <a:stretch>
            <a:fillRect/>
          </a:stretch>
        </p:blipFill>
        <p:spPr>
          <a:xfrm>
            <a:off x="669099" y="1690688"/>
            <a:ext cx="7772400" cy="1592967"/>
          </a:xfrm>
          <a:prstGeom prst="rect">
            <a:avLst/>
          </a:prstGeom>
        </p:spPr>
      </p:pic>
    </p:spTree>
    <p:extLst>
      <p:ext uri="{BB962C8B-B14F-4D97-AF65-F5344CB8AC3E}">
        <p14:creationId xmlns:p14="http://schemas.microsoft.com/office/powerpoint/2010/main" val="162662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1BE0B-9213-6E72-5681-EA0A5EA67FE7}"/>
              </a:ext>
            </a:extLst>
          </p:cNvPr>
          <p:cNvSpPr>
            <a:spLocks noGrp="1"/>
          </p:cNvSpPr>
          <p:nvPr>
            <p:ph type="title"/>
          </p:nvPr>
        </p:nvSpPr>
        <p:spPr/>
        <p:txBody>
          <a:bodyPr/>
          <a:lstStyle/>
          <a:p>
            <a:r>
              <a:rPr lang="en-US" b="1" dirty="0"/>
              <a:t>Inheritance Learning Activity</a:t>
            </a:r>
            <a:endParaRPr lang="en-US" dirty="0"/>
          </a:p>
        </p:txBody>
      </p:sp>
      <p:sp>
        <p:nvSpPr>
          <p:cNvPr id="3" name="Content Placeholder 2">
            <a:extLst>
              <a:ext uri="{FF2B5EF4-FFF2-40B4-BE49-F238E27FC236}">
                <a16:creationId xmlns:a16="http://schemas.microsoft.com/office/drawing/2014/main" id="{26A07731-86CD-D2E2-393E-DB2FAC5BC127}"/>
              </a:ext>
            </a:extLst>
          </p:cNvPr>
          <p:cNvSpPr>
            <a:spLocks noGrp="1"/>
          </p:cNvSpPr>
          <p:nvPr>
            <p:ph sz="half" idx="1"/>
          </p:nvPr>
        </p:nvSpPr>
        <p:spPr/>
        <p:txBody>
          <a:bodyPr>
            <a:normAutofit lnSpcReduction="10000"/>
          </a:bodyPr>
          <a:lstStyle/>
          <a:p>
            <a:r>
              <a:rPr lang="en-US" b="1" dirty="0"/>
              <a:t>Overview</a:t>
            </a:r>
          </a:p>
          <a:p>
            <a:pPr lvl="1"/>
            <a:r>
              <a:rPr lang="en-US" dirty="0"/>
              <a:t>In this activity you will learn and practice the principle of Inheritance.</a:t>
            </a:r>
          </a:p>
          <a:p>
            <a:r>
              <a:rPr lang="en-US" b="1" dirty="0"/>
              <a:t>What is Inheritance?</a:t>
            </a:r>
          </a:p>
          <a:p>
            <a:r>
              <a:rPr lang="en-US" b="1" dirty="0"/>
              <a:t>Super and Base</a:t>
            </a:r>
          </a:p>
          <a:p>
            <a:r>
              <a:rPr lang="en-US" b="1" dirty="0"/>
              <a:t>Accessing Private Data</a:t>
            </a:r>
          </a:p>
          <a:p>
            <a:r>
              <a:rPr lang="en-US" b="1" dirty="0"/>
              <a:t>Video Demonstrations</a:t>
            </a:r>
          </a:p>
          <a:p>
            <a:r>
              <a:rPr lang="en-US" b="1" dirty="0"/>
              <a:t>A Word of Caution</a:t>
            </a:r>
          </a:p>
          <a:p>
            <a:r>
              <a:rPr lang="en-US" b="1" dirty="0"/>
              <a:t>In Summary</a:t>
            </a:r>
          </a:p>
          <a:p>
            <a:endParaRPr lang="en-US" b="1" dirty="0"/>
          </a:p>
          <a:p>
            <a:endParaRPr lang="en-US" dirty="0"/>
          </a:p>
          <a:p>
            <a:endParaRPr lang="en-US" dirty="0"/>
          </a:p>
        </p:txBody>
      </p:sp>
      <p:sp>
        <p:nvSpPr>
          <p:cNvPr id="4" name="Content Placeholder 3">
            <a:extLst>
              <a:ext uri="{FF2B5EF4-FFF2-40B4-BE49-F238E27FC236}">
                <a16:creationId xmlns:a16="http://schemas.microsoft.com/office/drawing/2014/main" id="{03944B82-16A3-90FC-4354-E06310DA9BF4}"/>
              </a:ext>
            </a:extLst>
          </p:cNvPr>
          <p:cNvSpPr>
            <a:spLocks noGrp="1"/>
          </p:cNvSpPr>
          <p:nvPr>
            <p:ph sz="half" idx="2"/>
          </p:nvPr>
        </p:nvSpPr>
        <p:spPr/>
        <p:txBody>
          <a:bodyPr>
            <a:normAutofit lnSpcReduction="10000"/>
          </a:bodyPr>
          <a:lstStyle/>
          <a:p>
            <a:r>
              <a:rPr lang="en-US" b="1" dirty="0"/>
              <a:t>Activity Instructions</a:t>
            </a:r>
          </a:p>
          <a:p>
            <a:pPr lvl="1"/>
            <a:r>
              <a:rPr lang="en-US" b="1" dirty="0"/>
              <a:t>Math Assignments</a:t>
            </a:r>
          </a:p>
          <a:p>
            <a:pPr lvl="1"/>
            <a:r>
              <a:rPr lang="en-US" b="1" dirty="0"/>
              <a:t>Writing Assignments</a:t>
            </a:r>
          </a:p>
          <a:p>
            <a:pPr lvl="2"/>
            <a:r>
              <a:rPr lang="en-US" b="1" dirty="0"/>
              <a:t>Design the Classes</a:t>
            </a:r>
          </a:p>
          <a:p>
            <a:pPr lvl="2"/>
            <a:r>
              <a:rPr lang="en-US" b="1" dirty="0"/>
              <a:t>Start the Project</a:t>
            </a:r>
          </a:p>
          <a:p>
            <a:pPr lvl="2"/>
            <a:r>
              <a:rPr lang="en-US" b="1" dirty="0"/>
              <a:t>Create the base class</a:t>
            </a:r>
          </a:p>
          <a:p>
            <a:pPr lvl="2"/>
            <a:r>
              <a:rPr lang="en-US" b="1" dirty="0"/>
              <a:t>Create the </a:t>
            </a:r>
            <a:r>
              <a:rPr lang="en-US" b="1" dirty="0" err="1"/>
              <a:t>MathAssignment</a:t>
            </a:r>
            <a:r>
              <a:rPr lang="en-US" b="1" dirty="0"/>
              <a:t> class</a:t>
            </a:r>
          </a:p>
          <a:p>
            <a:pPr lvl="2"/>
            <a:r>
              <a:rPr lang="en-US" b="1" dirty="0"/>
              <a:t>Create the </a:t>
            </a:r>
            <a:r>
              <a:rPr lang="en-US" b="1" dirty="0" err="1"/>
              <a:t>WritingAssignment</a:t>
            </a:r>
            <a:r>
              <a:rPr lang="en-US" b="1" dirty="0"/>
              <a:t> class</a:t>
            </a:r>
          </a:p>
          <a:p>
            <a:pPr lvl="2"/>
            <a:r>
              <a:rPr lang="en-US" b="1" dirty="0"/>
              <a:t>Sample Solution</a:t>
            </a:r>
          </a:p>
          <a:p>
            <a:pPr lvl="2"/>
            <a:endParaRPr lang="en-US" b="1" dirty="0"/>
          </a:p>
          <a:p>
            <a:endParaRPr lang="en-US" dirty="0"/>
          </a:p>
        </p:txBody>
      </p:sp>
    </p:spTree>
    <p:extLst>
      <p:ext uri="{BB962C8B-B14F-4D97-AF65-F5344CB8AC3E}">
        <p14:creationId xmlns:p14="http://schemas.microsoft.com/office/powerpoint/2010/main" val="4032817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C7A0-3C6D-B102-9DB3-79CCDB672DAC}"/>
              </a:ext>
            </a:extLst>
          </p:cNvPr>
          <p:cNvSpPr>
            <a:spLocks noGrp="1"/>
          </p:cNvSpPr>
          <p:nvPr>
            <p:ph type="title"/>
          </p:nvPr>
        </p:nvSpPr>
        <p:spPr/>
        <p:txBody>
          <a:bodyPr/>
          <a:lstStyle/>
          <a:p>
            <a:r>
              <a:rPr lang="en-US" b="1" dirty="0"/>
              <a:t>Activity Instructions </a:t>
            </a:r>
            <a:br>
              <a:rPr lang="en-US" b="1" dirty="0"/>
            </a:br>
            <a:r>
              <a:rPr lang="en-US" b="1" dirty="0"/>
              <a:t>Step 3: Create Base class</a:t>
            </a:r>
            <a:endParaRPr lang="en-US" dirty="0"/>
          </a:p>
        </p:txBody>
      </p:sp>
      <p:sp>
        <p:nvSpPr>
          <p:cNvPr id="3" name="Content Placeholder 2">
            <a:extLst>
              <a:ext uri="{FF2B5EF4-FFF2-40B4-BE49-F238E27FC236}">
                <a16:creationId xmlns:a16="http://schemas.microsoft.com/office/drawing/2014/main" id="{BEA3751B-8A21-D20E-B8B9-3F9D588CF782}"/>
              </a:ext>
            </a:extLst>
          </p:cNvPr>
          <p:cNvSpPr>
            <a:spLocks noGrp="1"/>
          </p:cNvSpPr>
          <p:nvPr>
            <p:ph sz="half" idx="1"/>
          </p:nvPr>
        </p:nvSpPr>
        <p:spPr/>
        <p:txBody>
          <a:bodyPr>
            <a:normAutofit fontScale="77500" lnSpcReduction="20000"/>
          </a:bodyPr>
          <a:lstStyle/>
          <a:p>
            <a:pPr>
              <a:buFont typeface="+mj-lt"/>
              <a:buAutoNum type="arabicPeriod"/>
            </a:pPr>
            <a:r>
              <a:rPr lang="en-US" dirty="0"/>
              <a:t>Begin by creating a new file and a class for your base Assignment class.</a:t>
            </a:r>
          </a:p>
          <a:p>
            <a:pPr>
              <a:buFont typeface="+mj-lt"/>
              <a:buAutoNum type="arabicPeriod"/>
            </a:pPr>
            <a:r>
              <a:rPr lang="en-US" dirty="0"/>
              <a:t>Add the </a:t>
            </a:r>
            <a:r>
              <a:rPr lang="en-US" b="1" dirty="0"/>
              <a:t>attributes</a:t>
            </a:r>
            <a:r>
              <a:rPr lang="en-US" dirty="0"/>
              <a:t> as private member variables.</a:t>
            </a:r>
          </a:p>
          <a:p>
            <a:pPr>
              <a:buFont typeface="+mj-lt"/>
              <a:buAutoNum type="arabicPeriod"/>
            </a:pPr>
            <a:r>
              <a:rPr lang="en-US" dirty="0"/>
              <a:t>Create a </a:t>
            </a:r>
            <a:r>
              <a:rPr lang="en-US" b="1" dirty="0"/>
              <a:t>constructor</a:t>
            </a:r>
            <a:r>
              <a:rPr lang="en-US" dirty="0"/>
              <a:t> for this class that receives a student name and topic and sets the member variables.</a:t>
            </a:r>
          </a:p>
          <a:p>
            <a:pPr>
              <a:buFont typeface="+mj-lt"/>
              <a:buAutoNum type="arabicPeriod"/>
            </a:pPr>
            <a:r>
              <a:rPr lang="en-US" dirty="0"/>
              <a:t>Add the method for </a:t>
            </a:r>
            <a:r>
              <a:rPr lang="en-US" b="1" dirty="0" err="1"/>
              <a:t>GetSummary</a:t>
            </a:r>
            <a:r>
              <a:rPr lang="en-US" dirty="0"/>
              <a:t>() to return the student's name and the topic.</a:t>
            </a:r>
          </a:p>
          <a:p>
            <a:pPr>
              <a:buFont typeface="+mj-lt"/>
              <a:buAutoNum type="arabicPeriod"/>
            </a:pPr>
            <a:r>
              <a:rPr lang="en-US" dirty="0"/>
              <a:t>Test your class by returning to the Main method in the </a:t>
            </a:r>
            <a:r>
              <a:rPr lang="en-US" dirty="0" err="1"/>
              <a:t>Program.cs</a:t>
            </a:r>
            <a:r>
              <a:rPr lang="en-US" dirty="0"/>
              <a:t> file. </a:t>
            </a:r>
          </a:p>
          <a:p>
            <a:pPr lvl="1">
              <a:buFont typeface="+mj-lt"/>
              <a:buAutoNum type="arabicPeriod"/>
            </a:pPr>
            <a:r>
              <a:rPr lang="en-US" dirty="0"/>
              <a:t>Create a simple assignment, call the method to get the summary, and then display it to the screen.</a:t>
            </a:r>
          </a:p>
          <a:p>
            <a:endParaRPr lang="en-US" dirty="0"/>
          </a:p>
        </p:txBody>
      </p:sp>
      <p:sp>
        <p:nvSpPr>
          <p:cNvPr id="4" name="Content Placeholder 3">
            <a:extLst>
              <a:ext uri="{FF2B5EF4-FFF2-40B4-BE49-F238E27FC236}">
                <a16:creationId xmlns:a16="http://schemas.microsoft.com/office/drawing/2014/main" id="{4A862F56-0EC3-7A33-4F75-C388F1AB7F24}"/>
              </a:ext>
            </a:extLst>
          </p:cNvPr>
          <p:cNvSpPr>
            <a:spLocks noGrp="1"/>
          </p:cNvSpPr>
          <p:nvPr>
            <p:ph sz="half" idx="2"/>
          </p:nvPr>
        </p:nvSpPr>
        <p:spPr/>
        <p:txBody>
          <a:bodyPr>
            <a:normAutofit fontScale="77500" lnSpcReduction="20000"/>
          </a:bodyPr>
          <a:lstStyle/>
          <a:p>
            <a:r>
              <a:rPr lang="en-US" dirty="0"/>
              <a:t>Sample Output</a:t>
            </a:r>
          </a:p>
          <a:p>
            <a:pPr lvl="1"/>
            <a:r>
              <a:rPr lang="en-US" dirty="0"/>
              <a:t>Samuel Bennett - Multiplication</a:t>
            </a:r>
          </a:p>
        </p:txBody>
      </p:sp>
    </p:spTree>
    <p:extLst>
      <p:ext uri="{BB962C8B-B14F-4D97-AF65-F5344CB8AC3E}">
        <p14:creationId xmlns:p14="http://schemas.microsoft.com/office/powerpoint/2010/main" val="4218171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C7A0-3C6D-B102-9DB3-79CCDB672DAC}"/>
              </a:ext>
            </a:extLst>
          </p:cNvPr>
          <p:cNvSpPr>
            <a:spLocks noGrp="1"/>
          </p:cNvSpPr>
          <p:nvPr>
            <p:ph type="title"/>
          </p:nvPr>
        </p:nvSpPr>
        <p:spPr/>
        <p:txBody>
          <a:bodyPr/>
          <a:lstStyle/>
          <a:p>
            <a:r>
              <a:rPr lang="en-US" b="1" dirty="0"/>
              <a:t>Activity Instructions </a:t>
            </a:r>
            <a:br>
              <a:rPr lang="en-US" b="1" dirty="0"/>
            </a:br>
            <a:r>
              <a:rPr lang="en-US" b="1" dirty="0"/>
              <a:t>Step 3: Create Base class</a:t>
            </a:r>
            <a:endParaRPr lang="en-US" dirty="0"/>
          </a:p>
        </p:txBody>
      </p:sp>
      <p:sp>
        <p:nvSpPr>
          <p:cNvPr id="3" name="Content Placeholder 2">
            <a:extLst>
              <a:ext uri="{FF2B5EF4-FFF2-40B4-BE49-F238E27FC236}">
                <a16:creationId xmlns:a16="http://schemas.microsoft.com/office/drawing/2014/main" id="{BEA3751B-8A21-D20E-B8B9-3F9D588CF782}"/>
              </a:ext>
            </a:extLst>
          </p:cNvPr>
          <p:cNvSpPr>
            <a:spLocks noGrp="1"/>
          </p:cNvSpPr>
          <p:nvPr>
            <p:ph sz="half" idx="1"/>
          </p:nvPr>
        </p:nvSpPr>
        <p:spPr/>
        <p:txBody>
          <a:bodyPr>
            <a:normAutofit fontScale="77500" lnSpcReduction="20000"/>
          </a:bodyPr>
          <a:lstStyle/>
          <a:p>
            <a:pPr>
              <a:buFont typeface="+mj-lt"/>
              <a:buAutoNum type="arabicPeriod"/>
            </a:pPr>
            <a:r>
              <a:rPr lang="en-US" dirty="0"/>
              <a:t>Begin by creating a new file and a class for your base Assignment class.</a:t>
            </a:r>
          </a:p>
          <a:p>
            <a:pPr>
              <a:buFont typeface="+mj-lt"/>
              <a:buAutoNum type="arabicPeriod"/>
            </a:pPr>
            <a:r>
              <a:rPr lang="en-US" dirty="0"/>
              <a:t>Add the </a:t>
            </a:r>
            <a:r>
              <a:rPr lang="en-US" b="1" dirty="0"/>
              <a:t>attributes</a:t>
            </a:r>
            <a:r>
              <a:rPr lang="en-US" dirty="0"/>
              <a:t> as private member variables.</a:t>
            </a:r>
          </a:p>
          <a:p>
            <a:pPr>
              <a:buFont typeface="+mj-lt"/>
              <a:buAutoNum type="arabicPeriod"/>
            </a:pPr>
            <a:r>
              <a:rPr lang="en-US" dirty="0"/>
              <a:t>Create a </a:t>
            </a:r>
            <a:r>
              <a:rPr lang="en-US" b="1" dirty="0"/>
              <a:t>constructor</a:t>
            </a:r>
            <a:r>
              <a:rPr lang="en-US" dirty="0"/>
              <a:t> for this class that receives a student name and topic and sets the member variables.</a:t>
            </a:r>
          </a:p>
          <a:p>
            <a:pPr>
              <a:buFont typeface="+mj-lt"/>
              <a:buAutoNum type="arabicPeriod"/>
            </a:pPr>
            <a:r>
              <a:rPr lang="en-US" dirty="0"/>
              <a:t>Add the method for </a:t>
            </a:r>
            <a:r>
              <a:rPr lang="en-US" b="1" dirty="0" err="1"/>
              <a:t>GetSummary</a:t>
            </a:r>
            <a:r>
              <a:rPr lang="en-US" dirty="0"/>
              <a:t>() to return the student's name and the topic.</a:t>
            </a:r>
          </a:p>
          <a:p>
            <a:pPr>
              <a:buFont typeface="+mj-lt"/>
              <a:buAutoNum type="arabicPeriod"/>
            </a:pPr>
            <a:r>
              <a:rPr lang="en-US" dirty="0"/>
              <a:t>Test your class by returning to the Main method in the </a:t>
            </a:r>
            <a:r>
              <a:rPr lang="en-US" dirty="0" err="1"/>
              <a:t>Program.cs</a:t>
            </a:r>
            <a:r>
              <a:rPr lang="en-US" dirty="0"/>
              <a:t> file. </a:t>
            </a:r>
          </a:p>
          <a:p>
            <a:pPr lvl="1">
              <a:buFont typeface="+mj-lt"/>
              <a:buAutoNum type="arabicPeriod"/>
            </a:pPr>
            <a:r>
              <a:rPr lang="en-US" dirty="0"/>
              <a:t>Create a simple assignment, call the method to get the summary, and then display it to the screen.</a:t>
            </a:r>
          </a:p>
          <a:p>
            <a:endParaRPr lang="en-US" dirty="0"/>
          </a:p>
        </p:txBody>
      </p:sp>
      <p:sp>
        <p:nvSpPr>
          <p:cNvPr id="4" name="Content Placeholder 3">
            <a:extLst>
              <a:ext uri="{FF2B5EF4-FFF2-40B4-BE49-F238E27FC236}">
                <a16:creationId xmlns:a16="http://schemas.microsoft.com/office/drawing/2014/main" id="{4A862F56-0EC3-7A33-4F75-C388F1AB7F24}"/>
              </a:ext>
            </a:extLst>
          </p:cNvPr>
          <p:cNvSpPr>
            <a:spLocks noGrp="1"/>
          </p:cNvSpPr>
          <p:nvPr>
            <p:ph sz="half" idx="2"/>
          </p:nvPr>
        </p:nvSpPr>
        <p:spPr/>
        <p:txBody>
          <a:bodyPr>
            <a:normAutofit fontScale="77500" lnSpcReduction="20000"/>
          </a:bodyPr>
          <a:lstStyle/>
          <a:p>
            <a:r>
              <a:rPr lang="en-US" dirty="0"/>
              <a:t>Sample Output</a:t>
            </a:r>
          </a:p>
          <a:p>
            <a:pPr lvl="1"/>
            <a:r>
              <a:rPr lang="en-US" dirty="0"/>
              <a:t>Samuel Bennett - Multiplication</a:t>
            </a:r>
          </a:p>
        </p:txBody>
      </p:sp>
      <p:pic>
        <p:nvPicPr>
          <p:cNvPr id="5" name="Picture 4">
            <a:extLst>
              <a:ext uri="{FF2B5EF4-FFF2-40B4-BE49-F238E27FC236}">
                <a16:creationId xmlns:a16="http://schemas.microsoft.com/office/drawing/2014/main" id="{F87A2713-EB4D-01E7-88B6-50DE21DDD334}"/>
              </a:ext>
            </a:extLst>
          </p:cNvPr>
          <p:cNvPicPr>
            <a:picLocks noChangeAspect="1"/>
          </p:cNvPicPr>
          <p:nvPr/>
        </p:nvPicPr>
        <p:blipFill>
          <a:blip r:embed="rId2"/>
          <a:stretch>
            <a:fillRect/>
          </a:stretch>
        </p:blipFill>
        <p:spPr>
          <a:xfrm>
            <a:off x="6322451" y="2592715"/>
            <a:ext cx="4881098" cy="4186997"/>
          </a:xfrm>
          <a:prstGeom prst="rect">
            <a:avLst/>
          </a:prstGeom>
        </p:spPr>
      </p:pic>
    </p:spTree>
    <p:extLst>
      <p:ext uri="{BB962C8B-B14F-4D97-AF65-F5344CB8AC3E}">
        <p14:creationId xmlns:p14="http://schemas.microsoft.com/office/powerpoint/2010/main" val="1942725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C7A0-3C6D-B102-9DB3-79CCDB672DAC}"/>
              </a:ext>
            </a:extLst>
          </p:cNvPr>
          <p:cNvSpPr>
            <a:spLocks noGrp="1"/>
          </p:cNvSpPr>
          <p:nvPr>
            <p:ph type="title"/>
          </p:nvPr>
        </p:nvSpPr>
        <p:spPr/>
        <p:txBody>
          <a:bodyPr/>
          <a:lstStyle/>
          <a:p>
            <a:r>
              <a:rPr lang="en-US" b="1" dirty="0"/>
              <a:t>Activity Instructions </a:t>
            </a:r>
            <a:br>
              <a:rPr lang="en-US" b="1" dirty="0"/>
            </a:br>
            <a:r>
              <a:rPr lang="en-US" b="1" dirty="0"/>
              <a:t>Step 3: Create Base class</a:t>
            </a:r>
            <a:endParaRPr lang="en-US" dirty="0"/>
          </a:p>
        </p:txBody>
      </p:sp>
      <p:sp>
        <p:nvSpPr>
          <p:cNvPr id="3" name="Content Placeholder 2">
            <a:extLst>
              <a:ext uri="{FF2B5EF4-FFF2-40B4-BE49-F238E27FC236}">
                <a16:creationId xmlns:a16="http://schemas.microsoft.com/office/drawing/2014/main" id="{BEA3751B-8A21-D20E-B8B9-3F9D588CF782}"/>
              </a:ext>
            </a:extLst>
          </p:cNvPr>
          <p:cNvSpPr>
            <a:spLocks noGrp="1"/>
          </p:cNvSpPr>
          <p:nvPr>
            <p:ph sz="half" idx="1"/>
          </p:nvPr>
        </p:nvSpPr>
        <p:spPr/>
        <p:txBody>
          <a:bodyPr>
            <a:normAutofit fontScale="77500" lnSpcReduction="20000"/>
          </a:bodyPr>
          <a:lstStyle/>
          <a:p>
            <a:pPr>
              <a:buFont typeface="+mj-lt"/>
              <a:buAutoNum type="arabicPeriod"/>
            </a:pPr>
            <a:r>
              <a:rPr lang="en-US" dirty="0"/>
              <a:t>Begin by creating a new file and a class for your base Assignment class.</a:t>
            </a:r>
          </a:p>
          <a:p>
            <a:pPr>
              <a:buFont typeface="+mj-lt"/>
              <a:buAutoNum type="arabicPeriod"/>
            </a:pPr>
            <a:r>
              <a:rPr lang="en-US" dirty="0"/>
              <a:t>Add the </a:t>
            </a:r>
            <a:r>
              <a:rPr lang="en-US" b="1" dirty="0"/>
              <a:t>attributes</a:t>
            </a:r>
            <a:r>
              <a:rPr lang="en-US" dirty="0"/>
              <a:t> as private member variables.</a:t>
            </a:r>
          </a:p>
          <a:p>
            <a:pPr>
              <a:buFont typeface="+mj-lt"/>
              <a:buAutoNum type="arabicPeriod"/>
            </a:pPr>
            <a:r>
              <a:rPr lang="en-US" dirty="0"/>
              <a:t>Create a </a:t>
            </a:r>
            <a:r>
              <a:rPr lang="en-US" b="1" dirty="0"/>
              <a:t>constructor</a:t>
            </a:r>
            <a:r>
              <a:rPr lang="en-US" dirty="0"/>
              <a:t> for this class that receives a student name and topic and sets the member variables.</a:t>
            </a:r>
          </a:p>
          <a:p>
            <a:pPr>
              <a:buFont typeface="+mj-lt"/>
              <a:buAutoNum type="arabicPeriod"/>
            </a:pPr>
            <a:r>
              <a:rPr lang="en-US" dirty="0"/>
              <a:t>Add the method for </a:t>
            </a:r>
            <a:r>
              <a:rPr lang="en-US" b="1" dirty="0" err="1"/>
              <a:t>GetSummary</a:t>
            </a:r>
            <a:r>
              <a:rPr lang="en-US" dirty="0"/>
              <a:t>() to return the student's name and the topic.</a:t>
            </a:r>
          </a:p>
          <a:p>
            <a:pPr>
              <a:buFont typeface="+mj-lt"/>
              <a:buAutoNum type="arabicPeriod"/>
            </a:pPr>
            <a:r>
              <a:rPr lang="en-US" dirty="0"/>
              <a:t>Test your class by returning to the Main method in the </a:t>
            </a:r>
            <a:r>
              <a:rPr lang="en-US" dirty="0" err="1"/>
              <a:t>Program.cs</a:t>
            </a:r>
            <a:r>
              <a:rPr lang="en-US" dirty="0"/>
              <a:t> file. </a:t>
            </a:r>
          </a:p>
          <a:p>
            <a:pPr lvl="1">
              <a:buFont typeface="+mj-lt"/>
              <a:buAutoNum type="arabicPeriod"/>
            </a:pPr>
            <a:r>
              <a:rPr lang="en-US" dirty="0"/>
              <a:t>Create a simple assignment, call the method to get the summary, and then display it to the screen.</a:t>
            </a:r>
          </a:p>
          <a:p>
            <a:endParaRPr lang="en-US" dirty="0"/>
          </a:p>
        </p:txBody>
      </p:sp>
      <p:sp>
        <p:nvSpPr>
          <p:cNvPr id="4" name="Content Placeholder 3">
            <a:extLst>
              <a:ext uri="{FF2B5EF4-FFF2-40B4-BE49-F238E27FC236}">
                <a16:creationId xmlns:a16="http://schemas.microsoft.com/office/drawing/2014/main" id="{4A862F56-0EC3-7A33-4F75-C388F1AB7F24}"/>
              </a:ext>
            </a:extLst>
          </p:cNvPr>
          <p:cNvSpPr>
            <a:spLocks noGrp="1"/>
          </p:cNvSpPr>
          <p:nvPr>
            <p:ph sz="half" idx="2"/>
          </p:nvPr>
        </p:nvSpPr>
        <p:spPr/>
        <p:txBody>
          <a:bodyPr>
            <a:normAutofit fontScale="77500" lnSpcReduction="20000"/>
          </a:bodyPr>
          <a:lstStyle/>
          <a:p>
            <a:r>
              <a:rPr lang="en-US" dirty="0"/>
              <a:t>Sample Output</a:t>
            </a:r>
          </a:p>
          <a:p>
            <a:pPr lvl="1"/>
            <a:r>
              <a:rPr lang="en-US" dirty="0"/>
              <a:t>Samuel Bennett - Multiplication</a:t>
            </a:r>
          </a:p>
        </p:txBody>
      </p:sp>
      <p:pic>
        <p:nvPicPr>
          <p:cNvPr id="5" name="Picture 4">
            <a:extLst>
              <a:ext uri="{FF2B5EF4-FFF2-40B4-BE49-F238E27FC236}">
                <a16:creationId xmlns:a16="http://schemas.microsoft.com/office/drawing/2014/main" id="{F87A2713-EB4D-01E7-88B6-50DE21DDD334}"/>
              </a:ext>
            </a:extLst>
          </p:cNvPr>
          <p:cNvPicPr>
            <a:picLocks noChangeAspect="1"/>
          </p:cNvPicPr>
          <p:nvPr/>
        </p:nvPicPr>
        <p:blipFill>
          <a:blip r:embed="rId2"/>
          <a:stretch>
            <a:fillRect/>
          </a:stretch>
        </p:blipFill>
        <p:spPr>
          <a:xfrm>
            <a:off x="6322451" y="2592715"/>
            <a:ext cx="4881098" cy="4186997"/>
          </a:xfrm>
          <a:prstGeom prst="rect">
            <a:avLst/>
          </a:prstGeom>
        </p:spPr>
      </p:pic>
      <p:cxnSp>
        <p:nvCxnSpPr>
          <p:cNvPr id="6" name="Straight Arrow Connector 5">
            <a:extLst>
              <a:ext uri="{FF2B5EF4-FFF2-40B4-BE49-F238E27FC236}">
                <a16:creationId xmlns:a16="http://schemas.microsoft.com/office/drawing/2014/main" id="{752DB2D8-9894-D6F4-4B5C-C75C42D40002}"/>
              </a:ext>
            </a:extLst>
          </p:cNvPr>
          <p:cNvCxnSpPr>
            <a:cxnSpLocks/>
          </p:cNvCxnSpPr>
          <p:nvPr/>
        </p:nvCxnSpPr>
        <p:spPr>
          <a:xfrm>
            <a:off x="4797468" y="2167003"/>
            <a:ext cx="1524983" cy="51356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685B531-1F2F-CA25-6DD4-02B8D8D33EDB}"/>
              </a:ext>
            </a:extLst>
          </p:cNvPr>
          <p:cNvCxnSpPr>
            <a:cxnSpLocks/>
          </p:cNvCxnSpPr>
          <p:nvPr/>
        </p:nvCxnSpPr>
        <p:spPr>
          <a:xfrm>
            <a:off x="4872593" y="2680570"/>
            <a:ext cx="1665993" cy="34137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3196545-E3E8-8DAC-98C9-32D78D219944}"/>
              </a:ext>
            </a:extLst>
          </p:cNvPr>
          <p:cNvCxnSpPr>
            <a:cxnSpLocks/>
          </p:cNvCxnSpPr>
          <p:nvPr/>
        </p:nvCxnSpPr>
        <p:spPr>
          <a:xfrm>
            <a:off x="5559959" y="3304328"/>
            <a:ext cx="978627" cy="12467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BCE1E5F-4E5F-56B2-359D-CAF3221CE4DB}"/>
              </a:ext>
            </a:extLst>
          </p:cNvPr>
          <p:cNvCxnSpPr>
            <a:cxnSpLocks/>
          </p:cNvCxnSpPr>
          <p:nvPr/>
        </p:nvCxnSpPr>
        <p:spPr>
          <a:xfrm>
            <a:off x="5559160" y="4036493"/>
            <a:ext cx="979426" cy="200105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C1F58E1-5010-938F-D13F-40880639DF7E}"/>
              </a:ext>
            </a:extLst>
          </p:cNvPr>
          <p:cNvSpPr/>
          <p:nvPr/>
        </p:nvSpPr>
        <p:spPr>
          <a:xfrm>
            <a:off x="6460238" y="4196090"/>
            <a:ext cx="4743312" cy="1740884"/>
          </a:xfrm>
          <a:prstGeom prst="rect">
            <a:avLst/>
          </a:prstGeom>
          <a:solidFill>
            <a:schemeClr val="accent4">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I would use protected here for getters</a:t>
            </a:r>
          </a:p>
        </p:txBody>
      </p:sp>
      <p:pic>
        <p:nvPicPr>
          <p:cNvPr id="18" name="Picture 17">
            <a:extLst>
              <a:ext uri="{FF2B5EF4-FFF2-40B4-BE49-F238E27FC236}">
                <a16:creationId xmlns:a16="http://schemas.microsoft.com/office/drawing/2014/main" id="{334A03E0-B965-3BBE-402A-D769BFD1D2A2}"/>
              </a:ext>
            </a:extLst>
          </p:cNvPr>
          <p:cNvPicPr>
            <a:picLocks noChangeAspect="1"/>
          </p:cNvPicPr>
          <p:nvPr/>
        </p:nvPicPr>
        <p:blipFill>
          <a:blip r:embed="rId3"/>
          <a:stretch>
            <a:fillRect/>
          </a:stretch>
        </p:blipFill>
        <p:spPr>
          <a:xfrm>
            <a:off x="9607826" y="0"/>
            <a:ext cx="2570922" cy="1170193"/>
          </a:xfrm>
          <a:prstGeom prst="rect">
            <a:avLst/>
          </a:prstGeom>
        </p:spPr>
      </p:pic>
    </p:spTree>
    <p:extLst>
      <p:ext uri="{BB962C8B-B14F-4D97-AF65-F5344CB8AC3E}">
        <p14:creationId xmlns:p14="http://schemas.microsoft.com/office/powerpoint/2010/main" val="4064257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4F148-1B54-D1C4-D2FF-7A79E27957A4}"/>
              </a:ext>
            </a:extLst>
          </p:cNvPr>
          <p:cNvSpPr>
            <a:spLocks noGrp="1"/>
          </p:cNvSpPr>
          <p:nvPr>
            <p:ph type="title"/>
          </p:nvPr>
        </p:nvSpPr>
        <p:spPr/>
        <p:txBody>
          <a:bodyPr>
            <a:normAutofit/>
          </a:bodyPr>
          <a:lstStyle/>
          <a:p>
            <a:r>
              <a:rPr lang="en-US" b="1" dirty="0"/>
              <a:t>Activity Instructions </a:t>
            </a:r>
            <a:br>
              <a:rPr lang="en-US" b="1" dirty="0"/>
            </a:br>
            <a:r>
              <a:rPr lang="en-US" b="1" dirty="0"/>
              <a:t>Step 4: Create the </a:t>
            </a:r>
            <a:r>
              <a:rPr lang="en-US" b="1" dirty="0" err="1"/>
              <a:t>MathAssignment</a:t>
            </a:r>
            <a:r>
              <a:rPr lang="en-US" b="1" dirty="0"/>
              <a:t> class</a:t>
            </a:r>
            <a:endParaRPr lang="en-US" dirty="0"/>
          </a:p>
        </p:txBody>
      </p:sp>
      <p:sp>
        <p:nvSpPr>
          <p:cNvPr id="3" name="Content Placeholder 2">
            <a:extLst>
              <a:ext uri="{FF2B5EF4-FFF2-40B4-BE49-F238E27FC236}">
                <a16:creationId xmlns:a16="http://schemas.microsoft.com/office/drawing/2014/main" id="{9026C5CC-E1D8-692B-D291-7B094B8C1949}"/>
              </a:ext>
            </a:extLst>
          </p:cNvPr>
          <p:cNvSpPr>
            <a:spLocks noGrp="1"/>
          </p:cNvSpPr>
          <p:nvPr>
            <p:ph sz="half" idx="1"/>
          </p:nvPr>
        </p:nvSpPr>
        <p:spPr/>
        <p:txBody>
          <a:bodyPr>
            <a:normAutofit fontScale="62500" lnSpcReduction="20000"/>
          </a:bodyPr>
          <a:lstStyle/>
          <a:p>
            <a:pPr>
              <a:buFont typeface="+mj-lt"/>
              <a:buAutoNum type="arabicPeriod"/>
            </a:pPr>
            <a:r>
              <a:rPr lang="en-US" dirty="0"/>
              <a:t>Create a new file for the </a:t>
            </a:r>
            <a:r>
              <a:rPr lang="en-US" dirty="0" err="1"/>
              <a:t>MathAssignment</a:t>
            </a:r>
            <a:r>
              <a:rPr lang="en-US" dirty="0"/>
              <a:t> class.</a:t>
            </a:r>
          </a:p>
          <a:p>
            <a:pPr>
              <a:buFont typeface="+mj-lt"/>
              <a:buAutoNum type="arabicPeriod"/>
            </a:pPr>
            <a:r>
              <a:rPr lang="en-US" dirty="0"/>
              <a:t>Create this class and make sure to specify that it </a:t>
            </a:r>
            <a:r>
              <a:rPr lang="en-US" b="1" dirty="0"/>
              <a:t>inherits from the base Assignment class</a:t>
            </a:r>
            <a:r>
              <a:rPr lang="en-US" dirty="0"/>
              <a:t>.</a:t>
            </a:r>
          </a:p>
          <a:p>
            <a:pPr>
              <a:buFont typeface="+mj-lt"/>
              <a:buAutoNum type="arabicPeriod"/>
            </a:pPr>
            <a:r>
              <a:rPr lang="en-US" b="1" dirty="0"/>
              <a:t>Add the attributes </a:t>
            </a:r>
            <a:r>
              <a:rPr lang="en-US" dirty="0"/>
              <a:t>as private member variables. Make sure that you do not create new member variables for the ones you inherited from the base class.</a:t>
            </a:r>
          </a:p>
          <a:p>
            <a:pPr>
              <a:buFont typeface="+mj-lt"/>
              <a:buAutoNum type="arabicPeriod"/>
            </a:pPr>
            <a:r>
              <a:rPr lang="en-US" b="1" dirty="0"/>
              <a:t>Create a constructor </a:t>
            </a:r>
            <a:r>
              <a:rPr lang="en-US" dirty="0"/>
              <a:t>for your class that accepts all four parameters, have it call the base class constructor to set the base class attributes that way.</a:t>
            </a:r>
          </a:p>
          <a:p>
            <a:pPr>
              <a:buFont typeface="+mj-lt"/>
              <a:buAutoNum type="arabicPeriod"/>
            </a:pPr>
            <a:r>
              <a:rPr lang="en-US" b="1" dirty="0"/>
              <a:t>Add the </a:t>
            </a:r>
            <a:r>
              <a:rPr lang="en-US" b="1" dirty="0" err="1"/>
              <a:t>GetHomeworkList</a:t>
            </a:r>
            <a:r>
              <a:rPr lang="en-US" dirty="0"/>
              <a:t>() method.</a:t>
            </a:r>
          </a:p>
          <a:p>
            <a:pPr>
              <a:buFont typeface="+mj-lt"/>
              <a:buAutoNum type="arabicPeriod"/>
            </a:pPr>
            <a:r>
              <a:rPr lang="en-US" dirty="0"/>
              <a:t>Test your class by returning to the Main method and creating a new </a:t>
            </a:r>
            <a:r>
              <a:rPr lang="en-US" dirty="0" err="1"/>
              <a:t>MathAssignment</a:t>
            </a:r>
            <a:r>
              <a:rPr lang="en-US" dirty="0"/>
              <a:t> object and set its values. Make sure to test both the </a:t>
            </a:r>
            <a:r>
              <a:rPr lang="en-US" dirty="0" err="1"/>
              <a:t>GetSummary</a:t>
            </a:r>
            <a:r>
              <a:rPr lang="en-US" dirty="0"/>
              <a:t>() and the </a:t>
            </a:r>
            <a:r>
              <a:rPr lang="en-US" dirty="0" err="1"/>
              <a:t>GetHomeworkList</a:t>
            </a:r>
            <a:r>
              <a:rPr lang="en-US" dirty="0"/>
              <a:t>() methods.</a:t>
            </a:r>
          </a:p>
          <a:p>
            <a:endParaRPr lang="en-US" dirty="0"/>
          </a:p>
        </p:txBody>
      </p:sp>
      <p:sp>
        <p:nvSpPr>
          <p:cNvPr id="4" name="Content Placeholder 3">
            <a:extLst>
              <a:ext uri="{FF2B5EF4-FFF2-40B4-BE49-F238E27FC236}">
                <a16:creationId xmlns:a16="http://schemas.microsoft.com/office/drawing/2014/main" id="{7C235013-3078-0A0E-A316-40789161DCBD}"/>
              </a:ext>
            </a:extLst>
          </p:cNvPr>
          <p:cNvSpPr>
            <a:spLocks noGrp="1"/>
          </p:cNvSpPr>
          <p:nvPr>
            <p:ph sz="half" idx="2"/>
          </p:nvPr>
        </p:nvSpPr>
        <p:spPr/>
        <p:txBody>
          <a:bodyPr>
            <a:normAutofit fontScale="62500" lnSpcReduction="20000"/>
          </a:bodyPr>
          <a:lstStyle/>
          <a:p>
            <a:r>
              <a:rPr lang="en-US" dirty="0"/>
              <a:t>Sample Output</a:t>
            </a:r>
          </a:p>
          <a:p>
            <a:pPr lvl="1"/>
            <a:r>
              <a:rPr lang="en-US" dirty="0"/>
              <a:t>Roberto Rodriguez - Fractions </a:t>
            </a:r>
          </a:p>
          <a:p>
            <a:pPr lvl="1"/>
            <a:r>
              <a:rPr lang="en-US" dirty="0"/>
              <a:t>Section 7.3 Problems 8-19</a:t>
            </a:r>
          </a:p>
        </p:txBody>
      </p:sp>
    </p:spTree>
    <p:extLst>
      <p:ext uri="{BB962C8B-B14F-4D97-AF65-F5344CB8AC3E}">
        <p14:creationId xmlns:p14="http://schemas.microsoft.com/office/powerpoint/2010/main" val="3447458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4F148-1B54-D1C4-D2FF-7A79E27957A4}"/>
              </a:ext>
            </a:extLst>
          </p:cNvPr>
          <p:cNvSpPr>
            <a:spLocks noGrp="1"/>
          </p:cNvSpPr>
          <p:nvPr>
            <p:ph type="title"/>
          </p:nvPr>
        </p:nvSpPr>
        <p:spPr/>
        <p:txBody>
          <a:bodyPr>
            <a:normAutofit/>
          </a:bodyPr>
          <a:lstStyle/>
          <a:p>
            <a:r>
              <a:rPr lang="en-US" b="1" dirty="0"/>
              <a:t>Activity Instructions </a:t>
            </a:r>
            <a:br>
              <a:rPr lang="en-US" b="1" dirty="0"/>
            </a:br>
            <a:r>
              <a:rPr lang="en-US" b="1" dirty="0"/>
              <a:t>Step 4: Create the </a:t>
            </a:r>
            <a:r>
              <a:rPr lang="en-US" b="1" dirty="0" err="1"/>
              <a:t>MathAssignment</a:t>
            </a:r>
            <a:r>
              <a:rPr lang="en-US" b="1" dirty="0"/>
              <a:t> class</a:t>
            </a:r>
            <a:endParaRPr lang="en-US" dirty="0"/>
          </a:p>
        </p:txBody>
      </p:sp>
      <p:sp>
        <p:nvSpPr>
          <p:cNvPr id="3" name="Content Placeholder 2">
            <a:extLst>
              <a:ext uri="{FF2B5EF4-FFF2-40B4-BE49-F238E27FC236}">
                <a16:creationId xmlns:a16="http://schemas.microsoft.com/office/drawing/2014/main" id="{9026C5CC-E1D8-692B-D291-7B094B8C1949}"/>
              </a:ext>
            </a:extLst>
          </p:cNvPr>
          <p:cNvSpPr>
            <a:spLocks noGrp="1"/>
          </p:cNvSpPr>
          <p:nvPr>
            <p:ph sz="half" idx="1"/>
          </p:nvPr>
        </p:nvSpPr>
        <p:spPr/>
        <p:txBody>
          <a:bodyPr>
            <a:normAutofit fontScale="62500" lnSpcReduction="20000"/>
          </a:bodyPr>
          <a:lstStyle/>
          <a:p>
            <a:pPr>
              <a:buFont typeface="+mj-lt"/>
              <a:buAutoNum type="arabicPeriod"/>
            </a:pPr>
            <a:r>
              <a:rPr lang="en-US" dirty="0"/>
              <a:t>Create a new file for the </a:t>
            </a:r>
            <a:r>
              <a:rPr lang="en-US" dirty="0" err="1"/>
              <a:t>MathAssignment</a:t>
            </a:r>
            <a:r>
              <a:rPr lang="en-US" dirty="0"/>
              <a:t> class.</a:t>
            </a:r>
          </a:p>
          <a:p>
            <a:pPr>
              <a:buFont typeface="+mj-lt"/>
              <a:buAutoNum type="arabicPeriod"/>
            </a:pPr>
            <a:r>
              <a:rPr lang="en-US" dirty="0"/>
              <a:t>Create this class and make sure to specify that it </a:t>
            </a:r>
            <a:r>
              <a:rPr lang="en-US" b="1" dirty="0"/>
              <a:t>inherits from the base Assignment class</a:t>
            </a:r>
            <a:r>
              <a:rPr lang="en-US" dirty="0"/>
              <a:t>.</a:t>
            </a:r>
          </a:p>
          <a:p>
            <a:pPr>
              <a:buFont typeface="+mj-lt"/>
              <a:buAutoNum type="arabicPeriod"/>
            </a:pPr>
            <a:r>
              <a:rPr lang="en-US" b="1" dirty="0"/>
              <a:t>Add the attributes </a:t>
            </a:r>
            <a:r>
              <a:rPr lang="en-US" dirty="0"/>
              <a:t>as private member variables. Make sure that you do not create new member variables for the ones you inherited from the base class.</a:t>
            </a:r>
          </a:p>
          <a:p>
            <a:pPr>
              <a:buFont typeface="+mj-lt"/>
              <a:buAutoNum type="arabicPeriod"/>
            </a:pPr>
            <a:r>
              <a:rPr lang="en-US" b="1" dirty="0"/>
              <a:t>Create a constructor </a:t>
            </a:r>
            <a:r>
              <a:rPr lang="en-US" dirty="0"/>
              <a:t>for your class that accepts all four parameters, have it call the base class constructor to set the base class attributes that way.</a:t>
            </a:r>
          </a:p>
          <a:p>
            <a:pPr>
              <a:buFont typeface="+mj-lt"/>
              <a:buAutoNum type="arabicPeriod"/>
            </a:pPr>
            <a:r>
              <a:rPr lang="en-US" b="1" dirty="0"/>
              <a:t>Add the </a:t>
            </a:r>
            <a:r>
              <a:rPr lang="en-US" b="1" dirty="0" err="1"/>
              <a:t>GetHomeworkList</a:t>
            </a:r>
            <a:r>
              <a:rPr lang="en-US" dirty="0"/>
              <a:t>() method.</a:t>
            </a:r>
          </a:p>
          <a:p>
            <a:pPr>
              <a:buFont typeface="+mj-lt"/>
              <a:buAutoNum type="arabicPeriod"/>
            </a:pPr>
            <a:r>
              <a:rPr lang="en-US" dirty="0"/>
              <a:t>Test your class by returning to the Main method and creating a new </a:t>
            </a:r>
            <a:r>
              <a:rPr lang="en-US" dirty="0" err="1"/>
              <a:t>MathAssignment</a:t>
            </a:r>
            <a:r>
              <a:rPr lang="en-US" dirty="0"/>
              <a:t> object and set its values. Make sure to test both the </a:t>
            </a:r>
            <a:r>
              <a:rPr lang="en-US" dirty="0" err="1"/>
              <a:t>GetSummary</a:t>
            </a:r>
            <a:r>
              <a:rPr lang="en-US" dirty="0"/>
              <a:t>() and the </a:t>
            </a:r>
            <a:r>
              <a:rPr lang="en-US" dirty="0" err="1"/>
              <a:t>GetHomeworkList</a:t>
            </a:r>
            <a:r>
              <a:rPr lang="en-US" dirty="0"/>
              <a:t>() methods.</a:t>
            </a:r>
          </a:p>
          <a:p>
            <a:endParaRPr lang="en-US" dirty="0"/>
          </a:p>
        </p:txBody>
      </p:sp>
      <p:sp>
        <p:nvSpPr>
          <p:cNvPr id="4" name="Content Placeholder 3">
            <a:extLst>
              <a:ext uri="{FF2B5EF4-FFF2-40B4-BE49-F238E27FC236}">
                <a16:creationId xmlns:a16="http://schemas.microsoft.com/office/drawing/2014/main" id="{7C235013-3078-0A0E-A316-40789161DCBD}"/>
              </a:ext>
            </a:extLst>
          </p:cNvPr>
          <p:cNvSpPr>
            <a:spLocks noGrp="1"/>
          </p:cNvSpPr>
          <p:nvPr>
            <p:ph sz="half" idx="2"/>
          </p:nvPr>
        </p:nvSpPr>
        <p:spPr/>
        <p:txBody>
          <a:bodyPr>
            <a:normAutofit fontScale="62500" lnSpcReduction="20000"/>
          </a:bodyPr>
          <a:lstStyle/>
          <a:p>
            <a:r>
              <a:rPr lang="en-US" dirty="0"/>
              <a:t>Sample Output</a:t>
            </a:r>
          </a:p>
          <a:p>
            <a:pPr lvl="1"/>
            <a:r>
              <a:rPr lang="en-US" dirty="0"/>
              <a:t>Roberto Rodriguez - Fractions </a:t>
            </a:r>
          </a:p>
          <a:p>
            <a:pPr lvl="1"/>
            <a:r>
              <a:rPr lang="en-US" dirty="0"/>
              <a:t>Section 7.3 Problems 8-19</a:t>
            </a:r>
          </a:p>
        </p:txBody>
      </p:sp>
      <p:pic>
        <p:nvPicPr>
          <p:cNvPr id="6" name="Picture 5">
            <a:extLst>
              <a:ext uri="{FF2B5EF4-FFF2-40B4-BE49-F238E27FC236}">
                <a16:creationId xmlns:a16="http://schemas.microsoft.com/office/drawing/2014/main" id="{8F0D10C2-5A90-87F8-0F2F-4149D39D64BE}"/>
              </a:ext>
            </a:extLst>
          </p:cNvPr>
          <p:cNvPicPr>
            <a:picLocks noChangeAspect="1"/>
          </p:cNvPicPr>
          <p:nvPr/>
        </p:nvPicPr>
        <p:blipFill>
          <a:blip r:embed="rId2"/>
          <a:stretch>
            <a:fillRect/>
          </a:stretch>
        </p:blipFill>
        <p:spPr>
          <a:xfrm>
            <a:off x="6392910" y="3896139"/>
            <a:ext cx="5799090" cy="2961861"/>
          </a:xfrm>
          <a:prstGeom prst="rect">
            <a:avLst/>
          </a:prstGeom>
        </p:spPr>
      </p:pic>
    </p:spTree>
    <p:extLst>
      <p:ext uri="{BB962C8B-B14F-4D97-AF65-F5344CB8AC3E}">
        <p14:creationId xmlns:p14="http://schemas.microsoft.com/office/powerpoint/2010/main" val="3898795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4F148-1B54-D1C4-D2FF-7A79E27957A4}"/>
              </a:ext>
            </a:extLst>
          </p:cNvPr>
          <p:cNvSpPr>
            <a:spLocks noGrp="1"/>
          </p:cNvSpPr>
          <p:nvPr>
            <p:ph type="title"/>
          </p:nvPr>
        </p:nvSpPr>
        <p:spPr/>
        <p:txBody>
          <a:bodyPr>
            <a:normAutofit/>
          </a:bodyPr>
          <a:lstStyle/>
          <a:p>
            <a:r>
              <a:rPr lang="en-US" b="1" dirty="0"/>
              <a:t>Activity Instructions </a:t>
            </a:r>
            <a:br>
              <a:rPr lang="en-US" b="1" dirty="0"/>
            </a:br>
            <a:r>
              <a:rPr lang="en-US" b="1" dirty="0"/>
              <a:t>Step 4: Create the </a:t>
            </a:r>
            <a:r>
              <a:rPr lang="en-US" b="1" dirty="0" err="1"/>
              <a:t>MathAssignment</a:t>
            </a:r>
            <a:r>
              <a:rPr lang="en-US" b="1" dirty="0"/>
              <a:t> class</a:t>
            </a:r>
            <a:endParaRPr lang="en-US" dirty="0"/>
          </a:p>
        </p:txBody>
      </p:sp>
      <p:sp>
        <p:nvSpPr>
          <p:cNvPr id="3" name="Content Placeholder 2">
            <a:extLst>
              <a:ext uri="{FF2B5EF4-FFF2-40B4-BE49-F238E27FC236}">
                <a16:creationId xmlns:a16="http://schemas.microsoft.com/office/drawing/2014/main" id="{9026C5CC-E1D8-692B-D291-7B094B8C1949}"/>
              </a:ext>
            </a:extLst>
          </p:cNvPr>
          <p:cNvSpPr>
            <a:spLocks noGrp="1"/>
          </p:cNvSpPr>
          <p:nvPr>
            <p:ph sz="half" idx="1"/>
          </p:nvPr>
        </p:nvSpPr>
        <p:spPr/>
        <p:txBody>
          <a:bodyPr>
            <a:normAutofit fontScale="62500" lnSpcReduction="20000"/>
          </a:bodyPr>
          <a:lstStyle/>
          <a:p>
            <a:pPr>
              <a:buFont typeface="+mj-lt"/>
              <a:buAutoNum type="arabicPeriod"/>
            </a:pPr>
            <a:r>
              <a:rPr lang="en-US" dirty="0"/>
              <a:t>Create a new file for the </a:t>
            </a:r>
            <a:r>
              <a:rPr lang="en-US" dirty="0" err="1"/>
              <a:t>MathAssignment</a:t>
            </a:r>
            <a:r>
              <a:rPr lang="en-US" dirty="0"/>
              <a:t> class.</a:t>
            </a:r>
          </a:p>
          <a:p>
            <a:pPr>
              <a:buFont typeface="+mj-lt"/>
              <a:buAutoNum type="arabicPeriod"/>
            </a:pPr>
            <a:r>
              <a:rPr lang="en-US" dirty="0"/>
              <a:t>Create this class and make sure to specify that it </a:t>
            </a:r>
            <a:r>
              <a:rPr lang="en-US" b="1" dirty="0"/>
              <a:t>inherits from the base Assignment class</a:t>
            </a:r>
            <a:r>
              <a:rPr lang="en-US" dirty="0"/>
              <a:t>.</a:t>
            </a:r>
          </a:p>
          <a:p>
            <a:pPr>
              <a:buFont typeface="+mj-lt"/>
              <a:buAutoNum type="arabicPeriod"/>
            </a:pPr>
            <a:r>
              <a:rPr lang="en-US" b="1" dirty="0"/>
              <a:t>Add the attributes </a:t>
            </a:r>
            <a:r>
              <a:rPr lang="en-US" dirty="0"/>
              <a:t>as private member variables. Make sure that you do not create new member variables for the ones you inherited from the base class.</a:t>
            </a:r>
          </a:p>
          <a:p>
            <a:pPr>
              <a:buFont typeface="+mj-lt"/>
              <a:buAutoNum type="arabicPeriod"/>
            </a:pPr>
            <a:r>
              <a:rPr lang="en-US" b="1" dirty="0"/>
              <a:t>Create a constructor </a:t>
            </a:r>
            <a:r>
              <a:rPr lang="en-US" dirty="0"/>
              <a:t>for your class that accepts all four parameters, have it call the base class constructor to set the base class attributes that way.</a:t>
            </a:r>
          </a:p>
          <a:p>
            <a:pPr>
              <a:buFont typeface="+mj-lt"/>
              <a:buAutoNum type="arabicPeriod"/>
            </a:pPr>
            <a:r>
              <a:rPr lang="en-US" b="1" dirty="0"/>
              <a:t>Add the </a:t>
            </a:r>
            <a:r>
              <a:rPr lang="en-US" b="1" dirty="0" err="1"/>
              <a:t>GetHomeworkList</a:t>
            </a:r>
            <a:r>
              <a:rPr lang="en-US" dirty="0"/>
              <a:t>() method.</a:t>
            </a:r>
          </a:p>
          <a:p>
            <a:pPr>
              <a:buFont typeface="+mj-lt"/>
              <a:buAutoNum type="arabicPeriod"/>
            </a:pPr>
            <a:r>
              <a:rPr lang="en-US" dirty="0"/>
              <a:t>Test your class by returning to the Main method and creating a new </a:t>
            </a:r>
            <a:r>
              <a:rPr lang="en-US" dirty="0" err="1"/>
              <a:t>MathAssignment</a:t>
            </a:r>
            <a:r>
              <a:rPr lang="en-US" dirty="0"/>
              <a:t> object and set its values. Make sure to test both the </a:t>
            </a:r>
            <a:r>
              <a:rPr lang="en-US" dirty="0" err="1"/>
              <a:t>GetSummary</a:t>
            </a:r>
            <a:r>
              <a:rPr lang="en-US" dirty="0"/>
              <a:t>() and the </a:t>
            </a:r>
            <a:r>
              <a:rPr lang="en-US" dirty="0" err="1"/>
              <a:t>GetHomeworkList</a:t>
            </a:r>
            <a:r>
              <a:rPr lang="en-US" dirty="0"/>
              <a:t>() methods.</a:t>
            </a:r>
          </a:p>
          <a:p>
            <a:endParaRPr lang="en-US" dirty="0"/>
          </a:p>
        </p:txBody>
      </p:sp>
      <p:sp>
        <p:nvSpPr>
          <p:cNvPr id="4" name="Content Placeholder 3">
            <a:extLst>
              <a:ext uri="{FF2B5EF4-FFF2-40B4-BE49-F238E27FC236}">
                <a16:creationId xmlns:a16="http://schemas.microsoft.com/office/drawing/2014/main" id="{7C235013-3078-0A0E-A316-40789161DCBD}"/>
              </a:ext>
            </a:extLst>
          </p:cNvPr>
          <p:cNvSpPr>
            <a:spLocks noGrp="1"/>
          </p:cNvSpPr>
          <p:nvPr>
            <p:ph sz="half" idx="2"/>
          </p:nvPr>
        </p:nvSpPr>
        <p:spPr/>
        <p:txBody>
          <a:bodyPr>
            <a:normAutofit fontScale="62500" lnSpcReduction="20000"/>
          </a:bodyPr>
          <a:lstStyle/>
          <a:p>
            <a:r>
              <a:rPr lang="en-US" dirty="0"/>
              <a:t>Sample Output</a:t>
            </a:r>
          </a:p>
          <a:p>
            <a:pPr lvl="1"/>
            <a:r>
              <a:rPr lang="en-US" dirty="0"/>
              <a:t>Roberto Rodriguez - Fractions </a:t>
            </a:r>
          </a:p>
          <a:p>
            <a:pPr lvl="1"/>
            <a:r>
              <a:rPr lang="en-US" dirty="0"/>
              <a:t>Section 7.3 Problems 8-19</a:t>
            </a:r>
          </a:p>
        </p:txBody>
      </p:sp>
      <p:cxnSp>
        <p:nvCxnSpPr>
          <p:cNvPr id="6" name="Straight Arrow Connector 5">
            <a:extLst>
              <a:ext uri="{FF2B5EF4-FFF2-40B4-BE49-F238E27FC236}">
                <a16:creationId xmlns:a16="http://schemas.microsoft.com/office/drawing/2014/main" id="{720E0661-54F9-F152-F9B2-A4C2C1CADD13}"/>
              </a:ext>
            </a:extLst>
          </p:cNvPr>
          <p:cNvCxnSpPr>
            <a:cxnSpLocks/>
          </p:cNvCxnSpPr>
          <p:nvPr/>
        </p:nvCxnSpPr>
        <p:spPr>
          <a:xfrm>
            <a:off x="5554219" y="2292626"/>
            <a:ext cx="2809066" cy="162339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AE8AC34-B696-84E7-29D2-B32510801D38}"/>
              </a:ext>
            </a:extLst>
          </p:cNvPr>
          <p:cNvPicPr>
            <a:picLocks noChangeAspect="1"/>
          </p:cNvPicPr>
          <p:nvPr/>
        </p:nvPicPr>
        <p:blipFill>
          <a:blip r:embed="rId2"/>
          <a:stretch>
            <a:fillRect/>
          </a:stretch>
        </p:blipFill>
        <p:spPr>
          <a:xfrm>
            <a:off x="6392910" y="3896139"/>
            <a:ext cx="5799090" cy="2961861"/>
          </a:xfrm>
          <a:prstGeom prst="rect">
            <a:avLst/>
          </a:prstGeom>
        </p:spPr>
      </p:pic>
      <p:cxnSp>
        <p:nvCxnSpPr>
          <p:cNvPr id="9" name="Straight Arrow Connector 8">
            <a:extLst>
              <a:ext uri="{FF2B5EF4-FFF2-40B4-BE49-F238E27FC236}">
                <a16:creationId xmlns:a16="http://schemas.microsoft.com/office/drawing/2014/main" id="{C135838B-713B-1637-71C4-3409CCC7033F}"/>
              </a:ext>
            </a:extLst>
          </p:cNvPr>
          <p:cNvCxnSpPr>
            <a:cxnSpLocks/>
          </p:cNvCxnSpPr>
          <p:nvPr/>
        </p:nvCxnSpPr>
        <p:spPr>
          <a:xfrm>
            <a:off x="5724939" y="3104321"/>
            <a:ext cx="874644" cy="127869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CA929E7-FDD7-3DB5-0538-D42617551DE4}"/>
              </a:ext>
            </a:extLst>
          </p:cNvPr>
          <p:cNvCxnSpPr>
            <a:cxnSpLocks/>
          </p:cNvCxnSpPr>
          <p:nvPr/>
        </p:nvCxnSpPr>
        <p:spPr>
          <a:xfrm>
            <a:off x="5446643" y="4173641"/>
            <a:ext cx="1152940" cy="69196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D92396F-468E-B335-4EB2-61852A99FBDC}"/>
              </a:ext>
            </a:extLst>
          </p:cNvPr>
          <p:cNvCxnSpPr>
            <a:cxnSpLocks/>
          </p:cNvCxnSpPr>
          <p:nvPr/>
        </p:nvCxnSpPr>
        <p:spPr>
          <a:xfrm>
            <a:off x="4793973" y="4692719"/>
            <a:ext cx="1805610" cy="145041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68B1116-9504-2FC5-479C-E704ED47E232}"/>
              </a:ext>
            </a:extLst>
          </p:cNvPr>
          <p:cNvPicPr>
            <a:picLocks noChangeAspect="1"/>
          </p:cNvPicPr>
          <p:nvPr/>
        </p:nvPicPr>
        <p:blipFill>
          <a:blip r:embed="rId3"/>
          <a:stretch>
            <a:fillRect/>
          </a:stretch>
        </p:blipFill>
        <p:spPr>
          <a:xfrm>
            <a:off x="9607826" y="0"/>
            <a:ext cx="2570922" cy="1170193"/>
          </a:xfrm>
          <a:prstGeom prst="rect">
            <a:avLst/>
          </a:prstGeom>
        </p:spPr>
      </p:pic>
      <p:sp>
        <p:nvSpPr>
          <p:cNvPr id="19" name="Curved Up Arrow 18">
            <a:extLst>
              <a:ext uri="{FF2B5EF4-FFF2-40B4-BE49-F238E27FC236}">
                <a16:creationId xmlns:a16="http://schemas.microsoft.com/office/drawing/2014/main" id="{99257A5B-AED3-6AF2-AECE-4EB60B3F6110}"/>
              </a:ext>
            </a:extLst>
          </p:cNvPr>
          <p:cNvSpPr/>
          <p:nvPr/>
        </p:nvSpPr>
        <p:spPr>
          <a:xfrm flipH="1">
            <a:off x="7907230" y="5128591"/>
            <a:ext cx="1342787" cy="27829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638115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E1C8A-B4D0-211C-FFF3-24A85736DC0B}"/>
              </a:ext>
            </a:extLst>
          </p:cNvPr>
          <p:cNvSpPr>
            <a:spLocks noGrp="1"/>
          </p:cNvSpPr>
          <p:nvPr>
            <p:ph type="title"/>
          </p:nvPr>
        </p:nvSpPr>
        <p:spPr/>
        <p:txBody>
          <a:bodyPr>
            <a:normAutofit/>
          </a:bodyPr>
          <a:lstStyle/>
          <a:p>
            <a:r>
              <a:rPr lang="en-US" b="1" dirty="0"/>
              <a:t>Activity Instructions </a:t>
            </a:r>
            <a:br>
              <a:rPr lang="en-US" b="1" dirty="0"/>
            </a:br>
            <a:r>
              <a:rPr lang="en-US" b="1" dirty="0"/>
              <a:t>Step 5: Create the </a:t>
            </a:r>
            <a:r>
              <a:rPr lang="en-US" b="1" dirty="0" err="1"/>
              <a:t>WritingAssignment</a:t>
            </a:r>
            <a:r>
              <a:rPr lang="en-US" b="1" dirty="0"/>
              <a:t> class</a:t>
            </a:r>
            <a:endParaRPr lang="en-US" dirty="0"/>
          </a:p>
        </p:txBody>
      </p:sp>
      <p:sp>
        <p:nvSpPr>
          <p:cNvPr id="3" name="Content Placeholder 2">
            <a:extLst>
              <a:ext uri="{FF2B5EF4-FFF2-40B4-BE49-F238E27FC236}">
                <a16:creationId xmlns:a16="http://schemas.microsoft.com/office/drawing/2014/main" id="{D8C3BBBF-F673-EEC5-F11A-56095BB554CE}"/>
              </a:ext>
            </a:extLst>
          </p:cNvPr>
          <p:cNvSpPr>
            <a:spLocks noGrp="1"/>
          </p:cNvSpPr>
          <p:nvPr>
            <p:ph sz="half" idx="1"/>
          </p:nvPr>
        </p:nvSpPr>
        <p:spPr/>
        <p:txBody>
          <a:bodyPr>
            <a:normAutofit fontScale="62500" lnSpcReduction="20000"/>
          </a:bodyPr>
          <a:lstStyle/>
          <a:p>
            <a:pPr>
              <a:buFont typeface="+mj-lt"/>
              <a:buAutoNum type="arabicPeriod"/>
            </a:pPr>
            <a:r>
              <a:rPr lang="en-US" dirty="0"/>
              <a:t>Follow the same pattern as before by creating a new file for the </a:t>
            </a:r>
            <a:r>
              <a:rPr lang="en-US" dirty="0" err="1"/>
              <a:t>WritingAssignment</a:t>
            </a:r>
            <a:r>
              <a:rPr lang="en-US" dirty="0"/>
              <a:t> class.</a:t>
            </a:r>
          </a:p>
          <a:p>
            <a:pPr>
              <a:buFont typeface="+mj-lt"/>
              <a:buAutoNum type="arabicPeriod"/>
            </a:pPr>
            <a:r>
              <a:rPr lang="en-US" dirty="0"/>
              <a:t>Create the class and set up the inheritance relationship.</a:t>
            </a:r>
          </a:p>
          <a:p>
            <a:pPr>
              <a:buFont typeface="+mj-lt"/>
              <a:buAutoNum type="arabicPeriod"/>
            </a:pPr>
            <a:r>
              <a:rPr lang="en-US" dirty="0"/>
              <a:t>Add the member variables and set up the constructor as you did for the </a:t>
            </a:r>
            <a:r>
              <a:rPr lang="en-US" dirty="0" err="1"/>
              <a:t>MathAssignment</a:t>
            </a:r>
            <a:r>
              <a:rPr lang="en-US" dirty="0"/>
              <a:t> class.</a:t>
            </a:r>
          </a:p>
          <a:p>
            <a:pPr>
              <a:buFont typeface="+mj-lt"/>
              <a:buAutoNum type="arabicPeriod"/>
            </a:pPr>
            <a:r>
              <a:rPr lang="en-US" dirty="0"/>
              <a:t>Add the </a:t>
            </a:r>
            <a:r>
              <a:rPr lang="en-US" dirty="0" err="1"/>
              <a:t>GetWritingInformation</a:t>
            </a:r>
            <a:r>
              <a:rPr lang="en-US" dirty="0"/>
              <a:t>() method.</a:t>
            </a:r>
          </a:p>
          <a:p>
            <a:pPr>
              <a:buFont typeface="+mj-lt"/>
              <a:buAutoNum type="arabicPeriod"/>
            </a:pPr>
            <a:r>
              <a:rPr lang="en-US" dirty="0"/>
              <a:t>Notice that this method needs to access the _</a:t>
            </a:r>
            <a:r>
              <a:rPr lang="en-US" dirty="0" err="1"/>
              <a:t>studentName</a:t>
            </a:r>
            <a:r>
              <a:rPr lang="en-US" dirty="0"/>
              <a:t> variable defined in the base class. Even though </a:t>
            </a:r>
            <a:r>
              <a:rPr lang="en-US" dirty="0" err="1"/>
              <a:t>WritingAssignment</a:t>
            </a:r>
            <a:r>
              <a:rPr lang="en-US" dirty="0"/>
              <a:t> class inherited this attribute, it is private, so you cannot access it directly in the derived class.</a:t>
            </a:r>
          </a:p>
          <a:p>
            <a:pPr>
              <a:buFont typeface="+mj-lt"/>
              <a:buAutoNum type="arabicPeriod"/>
            </a:pPr>
            <a:r>
              <a:rPr lang="en-US" dirty="0"/>
              <a:t>To get the data you need for the method you can either make the variable protected in the base class, or you can create a public </a:t>
            </a:r>
            <a:r>
              <a:rPr lang="en-US" dirty="0" err="1"/>
              <a:t>GetStudentName</a:t>
            </a:r>
            <a:r>
              <a:rPr lang="en-US" dirty="0"/>
              <a:t> method to return it.</a:t>
            </a:r>
          </a:p>
          <a:p>
            <a:pPr>
              <a:buFont typeface="+mj-lt"/>
              <a:buAutoNum type="arabicPeriod"/>
            </a:pPr>
            <a:r>
              <a:rPr lang="en-US" dirty="0"/>
              <a:t>Return to Main and test your new class.</a:t>
            </a:r>
          </a:p>
          <a:p>
            <a:endParaRPr lang="en-US" dirty="0"/>
          </a:p>
        </p:txBody>
      </p:sp>
      <p:sp>
        <p:nvSpPr>
          <p:cNvPr id="4" name="Content Placeholder 3">
            <a:extLst>
              <a:ext uri="{FF2B5EF4-FFF2-40B4-BE49-F238E27FC236}">
                <a16:creationId xmlns:a16="http://schemas.microsoft.com/office/drawing/2014/main" id="{9C57AABD-5E7F-5676-269E-CB5FD49CD1B5}"/>
              </a:ext>
            </a:extLst>
          </p:cNvPr>
          <p:cNvSpPr>
            <a:spLocks noGrp="1"/>
          </p:cNvSpPr>
          <p:nvPr>
            <p:ph sz="half" idx="2"/>
          </p:nvPr>
        </p:nvSpPr>
        <p:spPr/>
        <p:txBody>
          <a:bodyPr>
            <a:normAutofit fontScale="62500" lnSpcReduction="20000"/>
          </a:bodyPr>
          <a:lstStyle/>
          <a:p>
            <a:r>
              <a:rPr lang="en-US" dirty="0"/>
              <a:t>Sample Output</a:t>
            </a:r>
          </a:p>
          <a:p>
            <a:pPr lvl="1"/>
            <a:r>
              <a:rPr lang="en-US" dirty="0"/>
              <a:t>Mary Waters - European History </a:t>
            </a:r>
          </a:p>
          <a:p>
            <a:pPr lvl="1"/>
            <a:r>
              <a:rPr lang="en-US" dirty="0"/>
              <a:t>The Causes of World War II by Mary Waters </a:t>
            </a:r>
          </a:p>
        </p:txBody>
      </p:sp>
    </p:spTree>
    <p:extLst>
      <p:ext uri="{BB962C8B-B14F-4D97-AF65-F5344CB8AC3E}">
        <p14:creationId xmlns:p14="http://schemas.microsoft.com/office/powerpoint/2010/main" val="3258077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E1C8A-B4D0-211C-FFF3-24A85736DC0B}"/>
              </a:ext>
            </a:extLst>
          </p:cNvPr>
          <p:cNvSpPr>
            <a:spLocks noGrp="1"/>
          </p:cNvSpPr>
          <p:nvPr>
            <p:ph type="title"/>
          </p:nvPr>
        </p:nvSpPr>
        <p:spPr/>
        <p:txBody>
          <a:bodyPr>
            <a:normAutofit/>
          </a:bodyPr>
          <a:lstStyle/>
          <a:p>
            <a:r>
              <a:rPr lang="en-US" b="1" dirty="0"/>
              <a:t>Activity Instructions </a:t>
            </a:r>
            <a:br>
              <a:rPr lang="en-US" b="1" dirty="0"/>
            </a:br>
            <a:r>
              <a:rPr lang="en-US" b="1" dirty="0"/>
              <a:t>Step 5: Create the </a:t>
            </a:r>
            <a:r>
              <a:rPr lang="en-US" b="1" dirty="0" err="1"/>
              <a:t>WritingAssignment</a:t>
            </a:r>
            <a:r>
              <a:rPr lang="en-US" b="1" dirty="0"/>
              <a:t> class</a:t>
            </a:r>
            <a:endParaRPr lang="en-US" dirty="0"/>
          </a:p>
        </p:txBody>
      </p:sp>
      <p:sp>
        <p:nvSpPr>
          <p:cNvPr id="3" name="Content Placeholder 2">
            <a:extLst>
              <a:ext uri="{FF2B5EF4-FFF2-40B4-BE49-F238E27FC236}">
                <a16:creationId xmlns:a16="http://schemas.microsoft.com/office/drawing/2014/main" id="{D8C3BBBF-F673-EEC5-F11A-56095BB554CE}"/>
              </a:ext>
            </a:extLst>
          </p:cNvPr>
          <p:cNvSpPr>
            <a:spLocks noGrp="1"/>
          </p:cNvSpPr>
          <p:nvPr>
            <p:ph sz="half" idx="1"/>
          </p:nvPr>
        </p:nvSpPr>
        <p:spPr/>
        <p:txBody>
          <a:bodyPr>
            <a:normAutofit fontScale="62500" lnSpcReduction="20000"/>
          </a:bodyPr>
          <a:lstStyle/>
          <a:p>
            <a:pPr>
              <a:buFont typeface="+mj-lt"/>
              <a:buAutoNum type="arabicPeriod"/>
            </a:pPr>
            <a:r>
              <a:rPr lang="en-US" dirty="0"/>
              <a:t>Follow the same pattern as before by creating a new file for the </a:t>
            </a:r>
            <a:r>
              <a:rPr lang="en-US" dirty="0" err="1"/>
              <a:t>WritingAssignment</a:t>
            </a:r>
            <a:r>
              <a:rPr lang="en-US" dirty="0"/>
              <a:t> class.</a:t>
            </a:r>
          </a:p>
          <a:p>
            <a:pPr>
              <a:buFont typeface="+mj-lt"/>
              <a:buAutoNum type="arabicPeriod"/>
            </a:pPr>
            <a:r>
              <a:rPr lang="en-US" dirty="0"/>
              <a:t>Create the class and set up the </a:t>
            </a:r>
            <a:r>
              <a:rPr lang="en-US" b="1" dirty="0"/>
              <a:t>inheritance relationship</a:t>
            </a:r>
            <a:r>
              <a:rPr lang="en-US" dirty="0"/>
              <a:t>.</a:t>
            </a:r>
          </a:p>
          <a:p>
            <a:pPr>
              <a:buFont typeface="+mj-lt"/>
              <a:buAutoNum type="arabicPeriod"/>
            </a:pPr>
            <a:r>
              <a:rPr lang="en-US" dirty="0"/>
              <a:t>Add the member variables and set up the </a:t>
            </a:r>
            <a:r>
              <a:rPr lang="en-US" b="1" dirty="0"/>
              <a:t>constructor</a:t>
            </a:r>
            <a:r>
              <a:rPr lang="en-US" dirty="0"/>
              <a:t> as you did for the </a:t>
            </a:r>
            <a:r>
              <a:rPr lang="en-US" dirty="0" err="1"/>
              <a:t>MathAssignment</a:t>
            </a:r>
            <a:r>
              <a:rPr lang="en-US" dirty="0"/>
              <a:t> class.</a:t>
            </a:r>
          </a:p>
          <a:p>
            <a:pPr>
              <a:buFont typeface="+mj-lt"/>
              <a:buAutoNum type="arabicPeriod"/>
            </a:pPr>
            <a:r>
              <a:rPr lang="en-US" dirty="0"/>
              <a:t>Add the </a:t>
            </a:r>
            <a:r>
              <a:rPr lang="en-US" b="1" dirty="0" err="1"/>
              <a:t>GetWritingInformation</a:t>
            </a:r>
            <a:r>
              <a:rPr lang="en-US" b="1" dirty="0"/>
              <a:t>() </a:t>
            </a:r>
            <a:r>
              <a:rPr lang="en-US" dirty="0"/>
              <a:t>method.</a:t>
            </a:r>
          </a:p>
          <a:p>
            <a:pPr>
              <a:buFont typeface="+mj-lt"/>
              <a:buAutoNum type="arabicPeriod"/>
            </a:pPr>
            <a:r>
              <a:rPr lang="en-US" dirty="0"/>
              <a:t>Notice that this method needs to access the _</a:t>
            </a:r>
            <a:r>
              <a:rPr lang="en-US" dirty="0" err="1"/>
              <a:t>studentName</a:t>
            </a:r>
            <a:r>
              <a:rPr lang="en-US" dirty="0"/>
              <a:t> variable defined in the base class. Even though </a:t>
            </a:r>
            <a:r>
              <a:rPr lang="en-US" dirty="0" err="1"/>
              <a:t>WritingAssignment</a:t>
            </a:r>
            <a:r>
              <a:rPr lang="en-US" dirty="0"/>
              <a:t> class inherited this attribute, it is private, so you cannot access it directly in the derived class.</a:t>
            </a:r>
          </a:p>
          <a:p>
            <a:pPr>
              <a:buFont typeface="+mj-lt"/>
              <a:buAutoNum type="arabicPeriod"/>
            </a:pPr>
            <a:r>
              <a:rPr lang="en-US" dirty="0"/>
              <a:t>To get the data you need for the method you can either make the variable protected in the base class, or you can create a public </a:t>
            </a:r>
            <a:r>
              <a:rPr lang="en-US" dirty="0" err="1"/>
              <a:t>GetStudentName</a:t>
            </a:r>
            <a:r>
              <a:rPr lang="en-US" dirty="0"/>
              <a:t> method to return it.</a:t>
            </a:r>
          </a:p>
          <a:p>
            <a:pPr>
              <a:buFont typeface="+mj-lt"/>
              <a:buAutoNum type="arabicPeriod"/>
            </a:pPr>
            <a:r>
              <a:rPr lang="en-US" dirty="0"/>
              <a:t>Return to Main and test your new class.</a:t>
            </a:r>
          </a:p>
          <a:p>
            <a:endParaRPr lang="en-US" dirty="0"/>
          </a:p>
        </p:txBody>
      </p:sp>
      <p:sp>
        <p:nvSpPr>
          <p:cNvPr id="4" name="Content Placeholder 3">
            <a:extLst>
              <a:ext uri="{FF2B5EF4-FFF2-40B4-BE49-F238E27FC236}">
                <a16:creationId xmlns:a16="http://schemas.microsoft.com/office/drawing/2014/main" id="{9C57AABD-5E7F-5676-269E-CB5FD49CD1B5}"/>
              </a:ext>
            </a:extLst>
          </p:cNvPr>
          <p:cNvSpPr>
            <a:spLocks noGrp="1"/>
          </p:cNvSpPr>
          <p:nvPr>
            <p:ph sz="half" idx="2"/>
          </p:nvPr>
        </p:nvSpPr>
        <p:spPr/>
        <p:txBody>
          <a:bodyPr>
            <a:normAutofit fontScale="62500" lnSpcReduction="20000"/>
          </a:bodyPr>
          <a:lstStyle/>
          <a:p>
            <a:r>
              <a:rPr lang="en-US" dirty="0"/>
              <a:t>Sample Output</a:t>
            </a:r>
          </a:p>
          <a:p>
            <a:pPr lvl="1"/>
            <a:r>
              <a:rPr lang="en-US" dirty="0"/>
              <a:t>Mary Waters - European History </a:t>
            </a:r>
          </a:p>
          <a:p>
            <a:pPr lvl="1"/>
            <a:r>
              <a:rPr lang="en-US" dirty="0"/>
              <a:t>The Causes of World War II by Mary Waters </a:t>
            </a:r>
          </a:p>
        </p:txBody>
      </p:sp>
      <p:pic>
        <p:nvPicPr>
          <p:cNvPr id="5" name="Picture 4">
            <a:extLst>
              <a:ext uri="{FF2B5EF4-FFF2-40B4-BE49-F238E27FC236}">
                <a16:creationId xmlns:a16="http://schemas.microsoft.com/office/drawing/2014/main" id="{05D399A6-14C3-92F2-9596-720A91028424}"/>
              </a:ext>
            </a:extLst>
          </p:cNvPr>
          <p:cNvPicPr>
            <a:picLocks noChangeAspect="1"/>
          </p:cNvPicPr>
          <p:nvPr/>
        </p:nvPicPr>
        <p:blipFill>
          <a:blip r:embed="rId2"/>
          <a:stretch>
            <a:fillRect/>
          </a:stretch>
        </p:blipFill>
        <p:spPr>
          <a:xfrm>
            <a:off x="6019800" y="2780778"/>
            <a:ext cx="5720063" cy="2987458"/>
          </a:xfrm>
          <a:prstGeom prst="rect">
            <a:avLst/>
          </a:prstGeom>
        </p:spPr>
      </p:pic>
    </p:spTree>
    <p:extLst>
      <p:ext uri="{BB962C8B-B14F-4D97-AF65-F5344CB8AC3E}">
        <p14:creationId xmlns:p14="http://schemas.microsoft.com/office/powerpoint/2010/main" val="2299314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E1C8A-B4D0-211C-FFF3-24A85736DC0B}"/>
              </a:ext>
            </a:extLst>
          </p:cNvPr>
          <p:cNvSpPr>
            <a:spLocks noGrp="1"/>
          </p:cNvSpPr>
          <p:nvPr>
            <p:ph type="title"/>
          </p:nvPr>
        </p:nvSpPr>
        <p:spPr/>
        <p:txBody>
          <a:bodyPr>
            <a:normAutofit/>
          </a:bodyPr>
          <a:lstStyle/>
          <a:p>
            <a:r>
              <a:rPr lang="en-US" b="1" dirty="0"/>
              <a:t>Activity Instructions </a:t>
            </a:r>
            <a:br>
              <a:rPr lang="en-US" b="1" dirty="0"/>
            </a:br>
            <a:r>
              <a:rPr lang="en-US" b="1" dirty="0"/>
              <a:t>Step 5: Create the </a:t>
            </a:r>
            <a:r>
              <a:rPr lang="en-US" b="1" dirty="0" err="1"/>
              <a:t>WritingAssignment</a:t>
            </a:r>
            <a:r>
              <a:rPr lang="en-US" b="1" dirty="0"/>
              <a:t> class</a:t>
            </a:r>
            <a:endParaRPr lang="en-US" dirty="0"/>
          </a:p>
        </p:txBody>
      </p:sp>
      <p:sp>
        <p:nvSpPr>
          <p:cNvPr id="3" name="Content Placeholder 2">
            <a:extLst>
              <a:ext uri="{FF2B5EF4-FFF2-40B4-BE49-F238E27FC236}">
                <a16:creationId xmlns:a16="http://schemas.microsoft.com/office/drawing/2014/main" id="{D8C3BBBF-F673-EEC5-F11A-56095BB554CE}"/>
              </a:ext>
            </a:extLst>
          </p:cNvPr>
          <p:cNvSpPr>
            <a:spLocks noGrp="1"/>
          </p:cNvSpPr>
          <p:nvPr>
            <p:ph sz="half" idx="1"/>
          </p:nvPr>
        </p:nvSpPr>
        <p:spPr/>
        <p:txBody>
          <a:bodyPr>
            <a:normAutofit fontScale="62500" lnSpcReduction="20000"/>
          </a:bodyPr>
          <a:lstStyle/>
          <a:p>
            <a:pPr>
              <a:buFont typeface="+mj-lt"/>
              <a:buAutoNum type="arabicPeriod"/>
            </a:pPr>
            <a:r>
              <a:rPr lang="en-US" dirty="0"/>
              <a:t>Follow the same pattern as before by creating a new file for the </a:t>
            </a:r>
            <a:r>
              <a:rPr lang="en-US" dirty="0" err="1"/>
              <a:t>WritingAssignment</a:t>
            </a:r>
            <a:r>
              <a:rPr lang="en-US" dirty="0"/>
              <a:t> class.</a:t>
            </a:r>
          </a:p>
          <a:p>
            <a:pPr>
              <a:buFont typeface="+mj-lt"/>
              <a:buAutoNum type="arabicPeriod"/>
            </a:pPr>
            <a:r>
              <a:rPr lang="en-US" dirty="0"/>
              <a:t>Create the class and set up the </a:t>
            </a:r>
            <a:r>
              <a:rPr lang="en-US" b="1" dirty="0"/>
              <a:t>inheritance relationship</a:t>
            </a:r>
            <a:r>
              <a:rPr lang="en-US" dirty="0"/>
              <a:t>.</a:t>
            </a:r>
          </a:p>
          <a:p>
            <a:pPr>
              <a:buFont typeface="+mj-lt"/>
              <a:buAutoNum type="arabicPeriod"/>
            </a:pPr>
            <a:r>
              <a:rPr lang="en-US" dirty="0"/>
              <a:t>Add the member variables and set up the </a:t>
            </a:r>
            <a:r>
              <a:rPr lang="en-US" b="1" dirty="0"/>
              <a:t>constructor</a:t>
            </a:r>
            <a:r>
              <a:rPr lang="en-US" dirty="0"/>
              <a:t> as you did for the </a:t>
            </a:r>
            <a:r>
              <a:rPr lang="en-US" dirty="0" err="1"/>
              <a:t>MathAssignment</a:t>
            </a:r>
            <a:r>
              <a:rPr lang="en-US" dirty="0"/>
              <a:t> class.</a:t>
            </a:r>
          </a:p>
          <a:p>
            <a:pPr>
              <a:buFont typeface="+mj-lt"/>
              <a:buAutoNum type="arabicPeriod"/>
            </a:pPr>
            <a:r>
              <a:rPr lang="en-US" dirty="0"/>
              <a:t>Add the </a:t>
            </a:r>
            <a:r>
              <a:rPr lang="en-US" b="1" dirty="0" err="1"/>
              <a:t>GetWritingInformation</a:t>
            </a:r>
            <a:r>
              <a:rPr lang="en-US" b="1" dirty="0"/>
              <a:t>() </a:t>
            </a:r>
            <a:r>
              <a:rPr lang="en-US" dirty="0"/>
              <a:t>method.</a:t>
            </a:r>
          </a:p>
          <a:p>
            <a:pPr>
              <a:buFont typeface="+mj-lt"/>
              <a:buAutoNum type="arabicPeriod"/>
            </a:pPr>
            <a:r>
              <a:rPr lang="en-US" dirty="0"/>
              <a:t>Notice that this method needs to access the _</a:t>
            </a:r>
            <a:r>
              <a:rPr lang="en-US" dirty="0" err="1"/>
              <a:t>studentName</a:t>
            </a:r>
            <a:r>
              <a:rPr lang="en-US" dirty="0"/>
              <a:t> variable defined in the base class. Even though </a:t>
            </a:r>
            <a:r>
              <a:rPr lang="en-US" dirty="0" err="1"/>
              <a:t>WritingAssignment</a:t>
            </a:r>
            <a:r>
              <a:rPr lang="en-US" dirty="0"/>
              <a:t> class inherited this attribute, it is private, so you cannot access it directly in the derived class.</a:t>
            </a:r>
          </a:p>
          <a:p>
            <a:pPr>
              <a:buFont typeface="+mj-lt"/>
              <a:buAutoNum type="arabicPeriod"/>
            </a:pPr>
            <a:r>
              <a:rPr lang="en-US" dirty="0"/>
              <a:t>To get the data you need for the method you can either make the variable protected in the base class, or you can create a public </a:t>
            </a:r>
            <a:r>
              <a:rPr lang="en-US" dirty="0" err="1"/>
              <a:t>GetStudentName</a:t>
            </a:r>
            <a:r>
              <a:rPr lang="en-US" dirty="0"/>
              <a:t> method to return it.</a:t>
            </a:r>
          </a:p>
          <a:p>
            <a:pPr>
              <a:buFont typeface="+mj-lt"/>
              <a:buAutoNum type="arabicPeriod"/>
            </a:pPr>
            <a:r>
              <a:rPr lang="en-US" dirty="0"/>
              <a:t>Return to Main and test your new class.</a:t>
            </a:r>
          </a:p>
          <a:p>
            <a:endParaRPr lang="en-US" dirty="0"/>
          </a:p>
        </p:txBody>
      </p:sp>
      <p:sp>
        <p:nvSpPr>
          <p:cNvPr id="4" name="Content Placeholder 3">
            <a:extLst>
              <a:ext uri="{FF2B5EF4-FFF2-40B4-BE49-F238E27FC236}">
                <a16:creationId xmlns:a16="http://schemas.microsoft.com/office/drawing/2014/main" id="{9C57AABD-5E7F-5676-269E-CB5FD49CD1B5}"/>
              </a:ext>
            </a:extLst>
          </p:cNvPr>
          <p:cNvSpPr>
            <a:spLocks noGrp="1"/>
          </p:cNvSpPr>
          <p:nvPr>
            <p:ph sz="half" idx="2"/>
          </p:nvPr>
        </p:nvSpPr>
        <p:spPr/>
        <p:txBody>
          <a:bodyPr>
            <a:normAutofit fontScale="62500" lnSpcReduction="20000"/>
          </a:bodyPr>
          <a:lstStyle/>
          <a:p>
            <a:r>
              <a:rPr lang="en-US" dirty="0"/>
              <a:t>Sample Output</a:t>
            </a:r>
          </a:p>
          <a:p>
            <a:pPr lvl="1"/>
            <a:r>
              <a:rPr lang="en-US" dirty="0"/>
              <a:t>Mary Waters - European History </a:t>
            </a:r>
          </a:p>
          <a:p>
            <a:pPr lvl="1"/>
            <a:r>
              <a:rPr lang="en-US" dirty="0"/>
              <a:t>The Causes of World War II by Mary Waters </a:t>
            </a:r>
          </a:p>
        </p:txBody>
      </p:sp>
      <p:pic>
        <p:nvPicPr>
          <p:cNvPr id="5" name="Picture 4">
            <a:extLst>
              <a:ext uri="{FF2B5EF4-FFF2-40B4-BE49-F238E27FC236}">
                <a16:creationId xmlns:a16="http://schemas.microsoft.com/office/drawing/2014/main" id="{05D399A6-14C3-92F2-9596-720A91028424}"/>
              </a:ext>
            </a:extLst>
          </p:cNvPr>
          <p:cNvPicPr>
            <a:picLocks noChangeAspect="1"/>
          </p:cNvPicPr>
          <p:nvPr/>
        </p:nvPicPr>
        <p:blipFill>
          <a:blip r:embed="rId2"/>
          <a:stretch>
            <a:fillRect/>
          </a:stretch>
        </p:blipFill>
        <p:spPr>
          <a:xfrm>
            <a:off x="6019800" y="2780778"/>
            <a:ext cx="5720063" cy="2987458"/>
          </a:xfrm>
          <a:prstGeom prst="rect">
            <a:avLst/>
          </a:prstGeom>
        </p:spPr>
      </p:pic>
      <p:cxnSp>
        <p:nvCxnSpPr>
          <p:cNvPr id="6" name="Straight Arrow Connector 5">
            <a:extLst>
              <a:ext uri="{FF2B5EF4-FFF2-40B4-BE49-F238E27FC236}">
                <a16:creationId xmlns:a16="http://schemas.microsoft.com/office/drawing/2014/main" id="{E864D99C-4E20-AEBF-F6B6-B5E6F8AAD5C1}"/>
              </a:ext>
            </a:extLst>
          </p:cNvPr>
          <p:cNvCxnSpPr>
            <a:cxnSpLocks/>
          </p:cNvCxnSpPr>
          <p:nvPr/>
        </p:nvCxnSpPr>
        <p:spPr>
          <a:xfrm>
            <a:off x="5128591" y="2517913"/>
            <a:ext cx="2584174" cy="26286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7D7A9E2-EC4B-CDED-205C-62DB864E3A89}"/>
              </a:ext>
            </a:extLst>
          </p:cNvPr>
          <p:cNvCxnSpPr>
            <a:cxnSpLocks/>
          </p:cNvCxnSpPr>
          <p:nvPr/>
        </p:nvCxnSpPr>
        <p:spPr>
          <a:xfrm>
            <a:off x="5512904" y="3207026"/>
            <a:ext cx="659296" cy="53008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571F160-5C8A-EF37-154B-13F63E7A0B53}"/>
              </a:ext>
            </a:extLst>
          </p:cNvPr>
          <p:cNvCxnSpPr>
            <a:cxnSpLocks/>
          </p:cNvCxnSpPr>
          <p:nvPr/>
        </p:nvCxnSpPr>
        <p:spPr>
          <a:xfrm>
            <a:off x="5128591" y="3737113"/>
            <a:ext cx="1139687" cy="9409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57A75F1-DA31-1571-F3B4-1E20A898ACAE}"/>
              </a:ext>
            </a:extLst>
          </p:cNvPr>
          <p:cNvPicPr>
            <a:picLocks noChangeAspect="1"/>
          </p:cNvPicPr>
          <p:nvPr/>
        </p:nvPicPr>
        <p:blipFill>
          <a:blip r:embed="rId3"/>
          <a:stretch>
            <a:fillRect/>
          </a:stretch>
        </p:blipFill>
        <p:spPr>
          <a:xfrm>
            <a:off x="9607826" y="0"/>
            <a:ext cx="2570922" cy="1170193"/>
          </a:xfrm>
          <a:prstGeom prst="rect">
            <a:avLst/>
          </a:prstGeom>
        </p:spPr>
      </p:pic>
      <p:sp>
        <p:nvSpPr>
          <p:cNvPr id="16" name="Curved Up Arrow 15">
            <a:extLst>
              <a:ext uri="{FF2B5EF4-FFF2-40B4-BE49-F238E27FC236}">
                <a16:creationId xmlns:a16="http://schemas.microsoft.com/office/drawing/2014/main" id="{1697701B-30B5-9611-3131-6F70895C0B5E}"/>
              </a:ext>
            </a:extLst>
          </p:cNvPr>
          <p:cNvSpPr/>
          <p:nvPr/>
        </p:nvSpPr>
        <p:spPr>
          <a:xfrm flipH="1">
            <a:off x="7537044" y="3857061"/>
            <a:ext cx="1342787" cy="27829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14146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5A493-9E07-09EE-87B3-F6EF1D4E5C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14AEB0-D731-3DB3-9D93-5134BB617B10}"/>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3FF4EBD6-7231-B760-5E9D-91F81CB74C82}"/>
              </a:ext>
            </a:extLst>
          </p:cNvPr>
          <p:cNvSpPr>
            <a:spLocks noGrp="1"/>
          </p:cNvSpPr>
          <p:nvPr>
            <p:ph sz="half" idx="2"/>
          </p:nvPr>
        </p:nvSpPr>
        <p:spPr/>
        <p:txBody>
          <a:bodyPr/>
          <a:lstStyle/>
          <a:p>
            <a:endParaRPr lang="en-US" dirty="0"/>
          </a:p>
        </p:txBody>
      </p:sp>
      <p:pic>
        <p:nvPicPr>
          <p:cNvPr id="5" name="Picture 2" descr="Class Diagram showing inheritance">
            <a:extLst>
              <a:ext uri="{FF2B5EF4-FFF2-40B4-BE49-F238E27FC236}">
                <a16:creationId xmlns:a16="http://schemas.microsoft.com/office/drawing/2014/main" id="{419CDD15-5A72-04A5-8F64-91756E9B9976}"/>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rcRect/>
          <a:stretch>
            <a:fillRect/>
          </a:stretch>
        </p:blipFill>
        <p:spPr bwMode="auto">
          <a:xfrm>
            <a:off x="119269" y="829297"/>
            <a:ext cx="4714619" cy="28680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26D20E7-5050-3FFC-9D3A-26879B8548FD}"/>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4986288" y="0"/>
            <a:ext cx="4881098" cy="4186997"/>
          </a:xfrm>
          <a:prstGeom prst="rect">
            <a:avLst/>
          </a:prstGeom>
        </p:spPr>
      </p:pic>
      <p:pic>
        <p:nvPicPr>
          <p:cNvPr id="7" name="Picture 6">
            <a:extLst>
              <a:ext uri="{FF2B5EF4-FFF2-40B4-BE49-F238E27FC236}">
                <a16:creationId xmlns:a16="http://schemas.microsoft.com/office/drawing/2014/main" id="{AE154DB9-5062-1C78-E5E7-FB1588E7A30A}"/>
              </a:ext>
            </a:extLst>
          </p:cNvPr>
          <p:cNvPicPr>
            <a:picLocks noChangeAspect="1"/>
          </p:cNvPicPr>
          <p:nvPr/>
        </p:nvPicPr>
        <p:blipFill>
          <a:blip r:embed="rId5">
            <a:duotone>
              <a:prstClr val="black"/>
              <a:srgbClr val="D9C3A5">
                <a:tint val="50000"/>
                <a:satMod val="180000"/>
              </a:srgbClr>
            </a:duotone>
          </a:blip>
          <a:stretch>
            <a:fillRect/>
          </a:stretch>
        </p:blipFill>
        <p:spPr>
          <a:xfrm>
            <a:off x="565266" y="3896139"/>
            <a:ext cx="5799090" cy="2961861"/>
          </a:xfrm>
          <a:prstGeom prst="rect">
            <a:avLst/>
          </a:prstGeom>
        </p:spPr>
      </p:pic>
      <p:pic>
        <p:nvPicPr>
          <p:cNvPr id="8" name="Picture 7">
            <a:extLst>
              <a:ext uri="{FF2B5EF4-FFF2-40B4-BE49-F238E27FC236}">
                <a16:creationId xmlns:a16="http://schemas.microsoft.com/office/drawing/2014/main" id="{BE4F9692-C118-0933-C084-F4BFF9F83F8B}"/>
              </a:ext>
            </a:extLst>
          </p:cNvPr>
          <p:cNvPicPr>
            <a:picLocks noChangeAspect="1"/>
          </p:cNvPicPr>
          <p:nvPr/>
        </p:nvPicPr>
        <p:blipFill>
          <a:blip r:embed="rId6">
            <a:duotone>
              <a:prstClr val="black"/>
              <a:srgbClr val="D9C3A5">
                <a:tint val="50000"/>
                <a:satMod val="180000"/>
              </a:srgbClr>
            </a:duotone>
          </a:blip>
          <a:stretch>
            <a:fillRect/>
          </a:stretch>
        </p:blipFill>
        <p:spPr>
          <a:xfrm>
            <a:off x="6364356" y="3848571"/>
            <a:ext cx="5720063" cy="2987458"/>
          </a:xfrm>
          <a:prstGeom prst="rect">
            <a:avLst/>
          </a:prstGeom>
        </p:spPr>
      </p:pic>
    </p:spTree>
    <p:extLst>
      <p:ext uri="{BB962C8B-B14F-4D97-AF65-F5344CB8AC3E}">
        <p14:creationId xmlns:p14="http://schemas.microsoft.com/office/powerpoint/2010/main" val="403237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15B4-9B78-7576-3D18-8423CEAB8CD4}"/>
              </a:ext>
            </a:extLst>
          </p:cNvPr>
          <p:cNvSpPr>
            <a:spLocks noGrp="1"/>
          </p:cNvSpPr>
          <p:nvPr>
            <p:ph type="title"/>
          </p:nvPr>
        </p:nvSpPr>
        <p:spPr/>
        <p:txBody>
          <a:bodyPr/>
          <a:lstStyle/>
          <a:p>
            <a:r>
              <a:rPr lang="en-US" dirty="0"/>
              <a:t>Object Oriented</a:t>
            </a:r>
          </a:p>
        </p:txBody>
      </p:sp>
      <p:sp>
        <p:nvSpPr>
          <p:cNvPr id="5" name="Text Placeholder 4">
            <a:extLst>
              <a:ext uri="{FF2B5EF4-FFF2-40B4-BE49-F238E27FC236}">
                <a16:creationId xmlns:a16="http://schemas.microsoft.com/office/drawing/2014/main" id="{7481BD5E-60C3-F928-0955-30139BB21A22}"/>
              </a:ext>
            </a:extLst>
          </p:cNvPr>
          <p:cNvSpPr>
            <a:spLocks noGrp="1"/>
          </p:cNvSpPr>
          <p:nvPr>
            <p:ph type="body" idx="1"/>
          </p:nvPr>
        </p:nvSpPr>
        <p:spPr/>
        <p:txBody>
          <a:bodyPr/>
          <a:lstStyle/>
          <a:p>
            <a:r>
              <a:rPr lang="en-US" dirty="0"/>
              <a:t>Abstraction</a:t>
            </a:r>
          </a:p>
        </p:txBody>
      </p:sp>
      <p:sp>
        <p:nvSpPr>
          <p:cNvPr id="3" name="Content Placeholder 2">
            <a:extLst>
              <a:ext uri="{FF2B5EF4-FFF2-40B4-BE49-F238E27FC236}">
                <a16:creationId xmlns:a16="http://schemas.microsoft.com/office/drawing/2014/main" id="{B19E367C-864D-0C20-8648-E37D680BC1D8}"/>
              </a:ext>
            </a:extLst>
          </p:cNvPr>
          <p:cNvSpPr>
            <a:spLocks noGrp="1"/>
          </p:cNvSpPr>
          <p:nvPr>
            <p:ph sz="half" idx="2"/>
          </p:nvPr>
        </p:nvSpPr>
        <p:spPr/>
        <p:txBody>
          <a:bodyPr/>
          <a:lstStyle/>
          <a:p>
            <a:r>
              <a:rPr lang="en-US" dirty="0"/>
              <a:t>What does it represent?</a:t>
            </a:r>
          </a:p>
        </p:txBody>
      </p:sp>
      <p:sp>
        <p:nvSpPr>
          <p:cNvPr id="6" name="Text Placeholder 5">
            <a:extLst>
              <a:ext uri="{FF2B5EF4-FFF2-40B4-BE49-F238E27FC236}">
                <a16:creationId xmlns:a16="http://schemas.microsoft.com/office/drawing/2014/main" id="{E7C8111C-FD46-AE8B-CA40-8AA2BBD92549}"/>
              </a:ext>
            </a:extLst>
          </p:cNvPr>
          <p:cNvSpPr>
            <a:spLocks noGrp="1"/>
          </p:cNvSpPr>
          <p:nvPr>
            <p:ph type="body" sz="quarter" idx="3"/>
          </p:nvPr>
        </p:nvSpPr>
        <p:spPr/>
        <p:txBody>
          <a:bodyPr/>
          <a:lstStyle/>
          <a:p>
            <a:r>
              <a:rPr lang="en-US" dirty="0"/>
              <a:t>Encapsulation</a:t>
            </a:r>
          </a:p>
        </p:txBody>
      </p:sp>
      <p:sp>
        <p:nvSpPr>
          <p:cNvPr id="7" name="Content Placeholder 6">
            <a:extLst>
              <a:ext uri="{FF2B5EF4-FFF2-40B4-BE49-F238E27FC236}">
                <a16:creationId xmlns:a16="http://schemas.microsoft.com/office/drawing/2014/main" id="{A9DA04E2-8FC6-B897-A7BD-063C08CD0106}"/>
              </a:ext>
            </a:extLst>
          </p:cNvPr>
          <p:cNvSpPr>
            <a:spLocks noGrp="1"/>
          </p:cNvSpPr>
          <p:nvPr>
            <p:ph sz="quarter" idx="4"/>
          </p:nvPr>
        </p:nvSpPr>
        <p:spPr/>
        <p:txBody>
          <a:bodyPr/>
          <a:lstStyle/>
          <a:p>
            <a:r>
              <a:rPr lang="en-US" dirty="0"/>
              <a:t>What are its attributes?</a:t>
            </a:r>
          </a:p>
          <a:p>
            <a:pPr lvl="1"/>
            <a:r>
              <a:rPr lang="en-US" dirty="0"/>
              <a:t>What does it have? “HAS-A?”</a:t>
            </a:r>
          </a:p>
          <a:p>
            <a:pPr lvl="1"/>
            <a:r>
              <a:rPr lang="en-US" dirty="0"/>
              <a:t>Repeat for each HAS-A</a:t>
            </a:r>
          </a:p>
          <a:p>
            <a:r>
              <a:rPr lang="en-US" dirty="0"/>
              <a:t>What does it do?</a:t>
            </a:r>
          </a:p>
          <a:p>
            <a:pPr lvl="1"/>
            <a:r>
              <a:rPr lang="en-US" dirty="0"/>
              <a:t>Methods</a:t>
            </a:r>
          </a:p>
          <a:p>
            <a:endParaRPr lang="en-US" dirty="0"/>
          </a:p>
        </p:txBody>
      </p:sp>
    </p:spTree>
    <p:extLst>
      <p:ext uri="{BB962C8B-B14F-4D97-AF65-F5344CB8AC3E}">
        <p14:creationId xmlns:p14="http://schemas.microsoft.com/office/powerpoint/2010/main" val="2027842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7358-4D51-765D-4E14-6CDB3ACC8036}"/>
              </a:ext>
            </a:extLst>
          </p:cNvPr>
          <p:cNvSpPr>
            <a:spLocks noGrp="1"/>
          </p:cNvSpPr>
          <p:nvPr>
            <p:ph type="title"/>
          </p:nvPr>
        </p:nvSpPr>
        <p:spPr/>
        <p:txBody>
          <a:bodyPr/>
          <a:lstStyle/>
          <a:p>
            <a:r>
              <a:rPr lang="en-US" dirty="0"/>
              <a:t>Cool, We have some awesome classes.</a:t>
            </a:r>
          </a:p>
        </p:txBody>
      </p:sp>
      <p:sp>
        <p:nvSpPr>
          <p:cNvPr id="3" name="Content Placeholder 2">
            <a:extLst>
              <a:ext uri="{FF2B5EF4-FFF2-40B4-BE49-F238E27FC236}">
                <a16:creationId xmlns:a16="http://schemas.microsoft.com/office/drawing/2014/main" id="{41A6055D-4FC1-A351-9892-C21E682858EB}"/>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1675B30D-49A8-E36E-8AB9-4A398C2310CB}"/>
              </a:ext>
            </a:extLst>
          </p:cNvPr>
          <p:cNvSpPr>
            <a:spLocks noGrp="1"/>
          </p:cNvSpPr>
          <p:nvPr>
            <p:ph sz="half" idx="2"/>
          </p:nvPr>
        </p:nvSpPr>
        <p:spPr/>
        <p:txBody>
          <a:bodyPr/>
          <a:lstStyle/>
          <a:p>
            <a:endParaRPr lang="en-US"/>
          </a:p>
        </p:txBody>
      </p:sp>
      <p:sp>
        <p:nvSpPr>
          <p:cNvPr id="6" name="Rectangle 5">
            <a:extLst>
              <a:ext uri="{FF2B5EF4-FFF2-40B4-BE49-F238E27FC236}">
                <a16:creationId xmlns:a16="http://schemas.microsoft.com/office/drawing/2014/main" id="{F98D06FD-627C-48CD-A999-0724CE1A0356}"/>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60AAE0A3-8E50-8D9A-C302-0CFCF7C65727}"/>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77CEBBE2-CF3C-E9AF-4EC8-EE9A9838F870}"/>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9" name="Rectangle 8">
            <a:extLst>
              <a:ext uri="{FF2B5EF4-FFF2-40B4-BE49-F238E27FC236}">
                <a16:creationId xmlns:a16="http://schemas.microsoft.com/office/drawing/2014/main" id="{006A7F6D-74E6-062E-51A6-ECF6099C771E}"/>
              </a:ext>
            </a:extLst>
          </p:cNvPr>
          <p:cNvSpPr/>
          <p:nvPr/>
        </p:nvSpPr>
        <p:spPr>
          <a:xfrm>
            <a:off x="2604858" y="2430049"/>
            <a:ext cx="640456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a:p>
            <a:pPr algn="ctr"/>
            <a:r>
              <a:rPr lang="en-US" dirty="0"/>
              <a:t>Main</a:t>
            </a:r>
          </a:p>
        </p:txBody>
      </p:sp>
      <p:sp>
        <p:nvSpPr>
          <p:cNvPr id="10" name="Rectangle 9">
            <a:extLst>
              <a:ext uri="{FF2B5EF4-FFF2-40B4-BE49-F238E27FC236}">
                <a16:creationId xmlns:a16="http://schemas.microsoft.com/office/drawing/2014/main" id="{598ADE54-A103-D815-FF6B-6BBE363ED35C}"/>
              </a:ext>
            </a:extLst>
          </p:cNvPr>
          <p:cNvSpPr/>
          <p:nvPr/>
        </p:nvSpPr>
        <p:spPr>
          <a:xfrm>
            <a:off x="43513" y="2430049"/>
            <a:ext cx="2528792"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a:p>
            <a:pPr algn="ctr"/>
            <a:r>
              <a:rPr lang="en-US" dirty="0"/>
              <a:t>Input Class</a:t>
            </a:r>
          </a:p>
        </p:txBody>
      </p:sp>
      <p:sp>
        <p:nvSpPr>
          <p:cNvPr id="11" name="Rectangle 10">
            <a:extLst>
              <a:ext uri="{FF2B5EF4-FFF2-40B4-BE49-F238E27FC236}">
                <a16:creationId xmlns:a16="http://schemas.microsoft.com/office/drawing/2014/main" id="{2CA2FDC8-364A-CF69-D43E-6754B06BD6A7}"/>
              </a:ext>
            </a:extLst>
          </p:cNvPr>
          <p:cNvSpPr/>
          <p:nvPr/>
        </p:nvSpPr>
        <p:spPr>
          <a:xfrm>
            <a:off x="9060039" y="2430049"/>
            <a:ext cx="308844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a:p>
            <a:pPr algn="ctr"/>
            <a:r>
              <a:rPr lang="en-US" dirty="0"/>
              <a:t>Output Class</a:t>
            </a:r>
          </a:p>
        </p:txBody>
      </p:sp>
      <p:sp>
        <p:nvSpPr>
          <p:cNvPr id="12" name="Rectangle 11">
            <a:extLst>
              <a:ext uri="{FF2B5EF4-FFF2-40B4-BE49-F238E27FC236}">
                <a16:creationId xmlns:a16="http://schemas.microsoft.com/office/drawing/2014/main" id="{D7EC9C35-143C-6E4F-4B7C-20F29D5A7EEE}"/>
              </a:ext>
            </a:extLst>
          </p:cNvPr>
          <p:cNvSpPr/>
          <p:nvPr/>
        </p:nvSpPr>
        <p:spPr>
          <a:xfrm>
            <a:off x="2604858" y="3817855"/>
            <a:ext cx="640456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a:p>
            <a:pPr algn="ctr"/>
            <a:r>
              <a:rPr lang="en-US" dirty="0"/>
              <a:t>Classes</a:t>
            </a:r>
          </a:p>
        </p:txBody>
      </p:sp>
      <p:pic>
        <p:nvPicPr>
          <p:cNvPr id="13" name="Picture 2" descr="Class Diagram showing inheritance">
            <a:extLst>
              <a:ext uri="{FF2B5EF4-FFF2-40B4-BE49-F238E27FC236}">
                <a16:creationId xmlns:a16="http://schemas.microsoft.com/office/drawing/2014/main" id="{8E72F140-52BB-36E0-39FA-DE01203B4A8A}"/>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rcRect/>
          <a:stretch>
            <a:fillRect/>
          </a:stretch>
        </p:blipFill>
        <p:spPr bwMode="auto">
          <a:xfrm>
            <a:off x="3922643" y="4431630"/>
            <a:ext cx="3768998" cy="22928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A0FB383-C2EE-A429-3ECE-79E04CD18486}"/>
              </a:ext>
            </a:extLst>
          </p:cNvPr>
          <p:cNvPicPr>
            <a:picLocks noChangeAspect="1"/>
          </p:cNvPicPr>
          <p:nvPr/>
        </p:nvPicPr>
        <p:blipFill>
          <a:blip r:embed="rId3"/>
          <a:stretch>
            <a:fillRect/>
          </a:stretch>
        </p:blipFill>
        <p:spPr>
          <a:xfrm>
            <a:off x="3348497" y="1399194"/>
            <a:ext cx="4969673" cy="2262020"/>
          </a:xfrm>
          <a:prstGeom prst="rect">
            <a:avLst/>
          </a:prstGeom>
        </p:spPr>
      </p:pic>
    </p:spTree>
    <p:extLst>
      <p:ext uri="{BB962C8B-B14F-4D97-AF65-F5344CB8AC3E}">
        <p14:creationId xmlns:p14="http://schemas.microsoft.com/office/powerpoint/2010/main" val="3669494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43D7-4AD9-80D7-88A3-C6013FB7A135}"/>
              </a:ext>
            </a:extLst>
          </p:cNvPr>
          <p:cNvSpPr>
            <a:spLocks noGrp="1"/>
          </p:cNvSpPr>
          <p:nvPr>
            <p:ph type="title"/>
          </p:nvPr>
        </p:nvSpPr>
        <p:spPr/>
        <p:txBody>
          <a:bodyPr/>
          <a:lstStyle/>
          <a:p>
            <a:r>
              <a:rPr lang="en-US" b="1" dirty="0"/>
              <a:t>Inheritance - Design Activity</a:t>
            </a:r>
            <a:endParaRPr lang="en-US" dirty="0"/>
          </a:p>
        </p:txBody>
      </p:sp>
      <p:sp>
        <p:nvSpPr>
          <p:cNvPr id="3" name="Content Placeholder 2">
            <a:extLst>
              <a:ext uri="{FF2B5EF4-FFF2-40B4-BE49-F238E27FC236}">
                <a16:creationId xmlns:a16="http://schemas.microsoft.com/office/drawing/2014/main" id="{E9613ECA-271D-E99F-B8DF-17027E78D1AB}"/>
              </a:ext>
            </a:extLst>
          </p:cNvPr>
          <p:cNvSpPr>
            <a:spLocks noGrp="1"/>
          </p:cNvSpPr>
          <p:nvPr>
            <p:ph sz="half" idx="1"/>
          </p:nvPr>
        </p:nvSpPr>
        <p:spPr/>
        <p:txBody>
          <a:bodyPr>
            <a:normAutofit lnSpcReduction="10000"/>
          </a:bodyPr>
          <a:lstStyle/>
          <a:p>
            <a:r>
              <a:rPr lang="en-US" b="1" dirty="0"/>
              <a:t>Overview</a:t>
            </a:r>
          </a:p>
          <a:p>
            <a:r>
              <a:rPr lang="en-US" dirty="0"/>
              <a:t>Meet with your team and prepare a design for this week's programming assignment.</a:t>
            </a:r>
          </a:p>
          <a:p>
            <a:pPr lvl="1"/>
            <a:endParaRPr lang="en-US" dirty="0"/>
          </a:p>
        </p:txBody>
      </p:sp>
      <p:sp>
        <p:nvSpPr>
          <p:cNvPr id="4" name="Content Placeholder 3">
            <a:extLst>
              <a:ext uri="{FF2B5EF4-FFF2-40B4-BE49-F238E27FC236}">
                <a16:creationId xmlns:a16="http://schemas.microsoft.com/office/drawing/2014/main" id="{16884483-EB0F-2966-BE1C-A476172F1AD1}"/>
              </a:ext>
            </a:extLst>
          </p:cNvPr>
          <p:cNvSpPr>
            <a:spLocks noGrp="1"/>
          </p:cNvSpPr>
          <p:nvPr>
            <p:ph sz="half" idx="2"/>
          </p:nvPr>
        </p:nvSpPr>
        <p:spPr/>
        <p:txBody>
          <a:bodyPr>
            <a:normAutofit lnSpcReduction="10000"/>
          </a:bodyPr>
          <a:lstStyle/>
          <a:p>
            <a:r>
              <a:rPr lang="en-US" b="1" dirty="0"/>
              <a:t>Agenda</a:t>
            </a:r>
          </a:p>
          <a:p>
            <a:pPr lvl="1"/>
            <a:r>
              <a:rPr lang="en-US" b="1" dirty="0"/>
              <a:t>Before the meeting: Verify the time, location, and lead student</a:t>
            </a:r>
          </a:p>
          <a:p>
            <a:pPr lvl="1"/>
            <a:r>
              <a:rPr lang="en-US" b="1" dirty="0"/>
              <a:t>Begin with Prayer</a:t>
            </a:r>
          </a:p>
          <a:p>
            <a:pPr lvl="1"/>
            <a:r>
              <a:rPr lang="en-US" b="1" dirty="0"/>
              <a:t>Discuss the Preparation Learning Activity</a:t>
            </a:r>
          </a:p>
          <a:p>
            <a:pPr lvl="1"/>
            <a:r>
              <a:rPr lang="en-US" b="1" dirty="0"/>
              <a:t>Review the Program Specification</a:t>
            </a:r>
          </a:p>
          <a:p>
            <a:pPr lvl="1"/>
            <a:r>
              <a:rPr lang="en-US" b="1" dirty="0"/>
              <a:t>Determine the </a:t>
            </a:r>
            <a:r>
              <a:rPr lang="en-US" b="1" u="sng" dirty="0"/>
              <a:t>classes</a:t>
            </a:r>
          </a:p>
          <a:p>
            <a:pPr lvl="1"/>
            <a:r>
              <a:rPr lang="en-US" b="1" dirty="0"/>
              <a:t>Define class </a:t>
            </a:r>
            <a:r>
              <a:rPr lang="en-US" b="1" u="sng" dirty="0"/>
              <a:t>behaviors</a:t>
            </a:r>
          </a:p>
          <a:p>
            <a:pPr lvl="1"/>
            <a:r>
              <a:rPr lang="en-US" b="1" dirty="0"/>
              <a:t>Define class </a:t>
            </a:r>
            <a:r>
              <a:rPr lang="en-US" b="1" u="sng" dirty="0"/>
              <a:t>attributes</a:t>
            </a:r>
          </a:p>
          <a:p>
            <a:pPr lvl="1"/>
            <a:r>
              <a:rPr lang="en-US" b="1" dirty="0"/>
              <a:t>Define Constructors</a:t>
            </a:r>
          </a:p>
          <a:p>
            <a:pPr lvl="1"/>
            <a:r>
              <a:rPr lang="en-US" b="1" dirty="0"/>
              <a:t>Conclude</a:t>
            </a:r>
          </a:p>
          <a:p>
            <a:endParaRPr lang="en-US" dirty="0"/>
          </a:p>
        </p:txBody>
      </p:sp>
    </p:spTree>
    <p:extLst>
      <p:ext uri="{BB962C8B-B14F-4D97-AF65-F5344CB8AC3E}">
        <p14:creationId xmlns:p14="http://schemas.microsoft.com/office/powerpoint/2010/main" val="2255295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0302-EC08-F088-DAF2-E3E7F377118A}"/>
              </a:ext>
            </a:extLst>
          </p:cNvPr>
          <p:cNvSpPr>
            <a:spLocks noGrp="1"/>
          </p:cNvSpPr>
          <p:nvPr>
            <p:ph type="title"/>
          </p:nvPr>
        </p:nvSpPr>
        <p:spPr/>
        <p:txBody>
          <a:bodyPr/>
          <a:lstStyle/>
          <a:p>
            <a:r>
              <a:rPr lang="en-US" b="1" dirty="0"/>
              <a:t>Inheritance - Design Activity</a:t>
            </a:r>
            <a:endParaRPr lang="en-US" dirty="0"/>
          </a:p>
        </p:txBody>
      </p:sp>
      <p:sp>
        <p:nvSpPr>
          <p:cNvPr id="3" name="Content Placeholder 2">
            <a:extLst>
              <a:ext uri="{FF2B5EF4-FFF2-40B4-BE49-F238E27FC236}">
                <a16:creationId xmlns:a16="http://schemas.microsoft.com/office/drawing/2014/main" id="{10FC31AE-82AD-7802-EBF2-F6EAB0719A28}"/>
              </a:ext>
            </a:extLst>
          </p:cNvPr>
          <p:cNvSpPr>
            <a:spLocks noGrp="1"/>
          </p:cNvSpPr>
          <p:nvPr>
            <p:ph sz="half" idx="1"/>
          </p:nvPr>
        </p:nvSpPr>
        <p:spPr/>
        <p:txBody>
          <a:bodyPr>
            <a:normAutofit fontScale="92500" lnSpcReduction="20000"/>
          </a:bodyPr>
          <a:lstStyle/>
          <a:p>
            <a:r>
              <a:rPr lang="en-US" b="1" dirty="0"/>
              <a:t>Submission</a:t>
            </a:r>
          </a:p>
          <a:p>
            <a:r>
              <a:rPr lang="en-US" dirty="0"/>
              <a:t>Complete a design based on the team discussion.</a:t>
            </a:r>
          </a:p>
          <a:p>
            <a:pPr lvl="1"/>
            <a:r>
              <a:rPr lang="en-US" dirty="0"/>
              <a:t>Include a </a:t>
            </a:r>
            <a:r>
              <a:rPr lang="en-US" b="1" u="sng" dirty="0"/>
              <a:t>class diagram </a:t>
            </a:r>
            <a:r>
              <a:rPr lang="en-US" dirty="0"/>
              <a:t>for each class you will need.</a:t>
            </a:r>
          </a:p>
          <a:p>
            <a:pPr lvl="1"/>
            <a:r>
              <a:rPr lang="en-US" dirty="0"/>
              <a:t>Include some kind of </a:t>
            </a:r>
            <a:r>
              <a:rPr lang="en-US" b="1" u="sng" dirty="0">
                <a:solidFill>
                  <a:srgbClr val="FF0000"/>
                </a:solidFill>
              </a:rPr>
              <a:t>description or chart showing how the program will run </a:t>
            </a:r>
            <a:r>
              <a:rPr lang="en-US" dirty="0"/>
              <a:t>or how these methods relate to one another.</a:t>
            </a:r>
          </a:p>
          <a:p>
            <a:pPr lvl="1"/>
            <a:r>
              <a:rPr lang="en-US" dirty="0"/>
              <a:t>You are welcome to use any drawings, diagrams, or other artifacts that you created as a team.</a:t>
            </a:r>
          </a:p>
          <a:p>
            <a:pPr lvl="1"/>
            <a:r>
              <a:rPr lang="en-US" dirty="0"/>
              <a:t>You might also need to create a few more on your own, based on the discussion you had with your team.</a:t>
            </a:r>
          </a:p>
          <a:p>
            <a:endParaRPr lang="en-US" dirty="0"/>
          </a:p>
        </p:txBody>
      </p:sp>
      <p:sp>
        <p:nvSpPr>
          <p:cNvPr id="4" name="Content Placeholder 3">
            <a:extLst>
              <a:ext uri="{FF2B5EF4-FFF2-40B4-BE49-F238E27FC236}">
                <a16:creationId xmlns:a16="http://schemas.microsoft.com/office/drawing/2014/main" id="{898B3465-6E0C-F505-C330-A3ADE31E098A}"/>
              </a:ext>
            </a:extLst>
          </p:cNvPr>
          <p:cNvSpPr>
            <a:spLocks noGrp="1"/>
          </p:cNvSpPr>
          <p:nvPr>
            <p:ph sz="half" idx="2"/>
          </p:nvPr>
        </p:nvSpPr>
        <p:spPr/>
        <p:txBody>
          <a:bodyPr>
            <a:normAutofit fontScale="92500" lnSpcReduction="20000"/>
          </a:bodyPr>
          <a:lstStyle/>
          <a:p>
            <a:endParaRPr lang="en-US" dirty="0"/>
          </a:p>
          <a:p>
            <a:endParaRPr lang="en-US" dirty="0"/>
          </a:p>
          <a:p>
            <a:endParaRPr lang="en-US" dirty="0"/>
          </a:p>
          <a:p>
            <a:r>
              <a:rPr lang="en-US" dirty="0"/>
              <a:t>Class Diagram</a:t>
            </a:r>
          </a:p>
          <a:p>
            <a:endParaRPr lang="en-US" dirty="0"/>
          </a:p>
          <a:p>
            <a:r>
              <a:rPr lang="en-US" dirty="0"/>
              <a:t>Relationship Diagram</a:t>
            </a:r>
          </a:p>
          <a:p>
            <a:r>
              <a:rPr lang="en-US" dirty="0"/>
              <a:t>Process Flow Diagram</a:t>
            </a:r>
          </a:p>
        </p:txBody>
      </p:sp>
    </p:spTree>
    <p:extLst>
      <p:ext uri="{BB962C8B-B14F-4D97-AF65-F5344CB8AC3E}">
        <p14:creationId xmlns:p14="http://schemas.microsoft.com/office/powerpoint/2010/main" val="3090421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D6EE-A924-C8C7-B588-3C19E69FDF87}"/>
              </a:ext>
            </a:extLst>
          </p:cNvPr>
          <p:cNvSpPr>
            <a:spLocks noGrp="1"/>
          </p:cNvSpPr>
          <p:nvPr>
            <p:ph type="title"/>
          </p:nvPr>
        </p:nvSpPr>
        <p:spPr/>
        <p:txBody>
          <a:bodyPr>
            <a:normAutofit/>
          </a:bodyPr>
          <a:lstStyle/>
          <a:p>
            <a:r>
              <a:rPr lang="en-US" b="1" dirty="0"/>
              <a:t>Unit 04 Develop: Mindfulness Program</a:t>
            </a:r>
            <a:br>
              <a:rPr lang="en-US" b="1" dirty="0"/>
            </a:br>
            <a:r>
              <a:rPr lang="en-US" b="1" dirty="0"/>
              <a:t>Problem Overview</a:t>
            </a:r>
          </a:p>
        </p:txBody>
      </p:sp>
      <p:sp>
        <p:nvSpPr>
          <p:cNvPr id="3" name="Content Placeholder 2">
            <a:extLst>
              <a:ext uri="{FF2B5EF4-FFF2-40B4-BE49-F238E27FC236}">
                <a16:creationId xmlns:a16="http://schemas.microsoft.com/office/drawing/2014/main" id="{1694119D-A651-179C-114A-F7D1370645AF}"/>
              </a:ext>
            </a:extLst>
          </p:cNvPr>
          <p:cNvSpPr>
            <a:spLocks noGrp="1"/>
          </p:cNvSpPr>
          <p:nvPr>
            <p:ph sz="half" idx="1"/>
          </p:nvPr>
        </p:nvSpPr>
        <p:spPr/>
        <p:txBody>
          <a:bodyPr/>
          <a:lstStyle/>
          <a:p>
            <a:r>
              <a:rPr lang="en-US" dirty="0"/>
              <a:t>We live in a fast-paced world full of stress and anxiety. We could each benefit from taking time for mindfulness activities where we can reflect and unwind.</a:t>
            </a:r>
          </a:p>
        </p:txBody>
      </p:sp>
      <p:sp>
        <p:nvSpPr>
          <p:cNvPr id="4" name="Content Placeholder 3">
            <a:extLst>
              <a:ext uri="{FF2B5EF4-FFF2-40B4-BE49-F238E27FC236}">
                <a16:creationId xmlns:a16="http://schemas.microsoft.com/office/drawing/2014/main" id="{84D9FCB5-5735-523A-A276-290D4C755895}"/>
              </a:ext>
            </a:extLst>
          </p:cNvPr>
          <p:cNvSpPr>
            <a:spLocks noGrp="1"/>
          </p:cNvSpPr>
          <p:nvPr>
            <p:ph sz="half" idx="2"/>
          </p:nvPr>
        </p:nvSpPr>
        <p:spPr/>
        <p:txBody>
          <a:bodyPr/>
          <a:lstStyle/>
          <a:p>
            <a:r>
              <a:rPr lang="en-US" dirty="0"/>
              <a:t>Most people would agree that we should take more time to be mindful, but relatively few of us do. Think to yourself for a moment about some reasons that you think keep people from doing this. Could a program or an app help with any of these reasons?</a:t>
            </a:r>
          </a:p>
        </p:txBody>
      </p:sp>
    </p:spTree>
    <p:extLst>
      <p:ext uri="{BB962C8B-B14F-4D97-AF65-F5344CB8AC3E}">
        <p14:creationId xmlns:p14="http://schemas.microsoft.com/office/powerpoint/2010/main" val="320002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EBC48-4B89-7A8D-DD18-71B709E8DA11}"/>
              </a:ext>
            </a:extLst>
          </p:cNvPr>
          <p:cNvSpPr>
            <a:spLocks noGrp="1"/>
          </p:cNvSpPr>
          <p:nvPr>
            <p:ph type="title"/>
          </p:nvPr>
        </p:nvSpPr>
        <p:spPr/>
        <p:txBody>
          <a:bodyPr/>
          <a:lstStyle/>
          <a:p>
            <a:r>
              <a:rPr lang="en-US" b="1" dirty="0"/>
              <a:t>Unit 04 Develop: Mindfulness Program</a:t>
            </a:r>
            <a:br>
              <a:rPr lang="en-US" b="1" dirty="0"/>
            </a:br>
            <a:r>
              <a:rPr lang="en-US" b="1" dirty="0"/>
              <a:t>Problem Overview</a:t>
            </a:r>
            <a:endParaRPr lang="en-US" dirty="0"/>
          </a:p>
        </p:txBody>
      </p:sp>
      <p:sp>
        <p:nvSpPr>
          <p:cNvPr id="3" name="Content Placeholder 2">
            <a:extLst>
              <a:ext uri="{FF2B5EF4-FFF2-40B4-BE49-F238E27FC236}">
                <a16:creationId xmlns:a16="http://schemas.microsoft.com/office/drawing/2014/main" id="{E49C4B87-DA08-0899-78A2-048F19C53A3A}"/>
              </a:ext>
            </a:extLst>
          </p:cNvPr>
          <p:cNvSpPr>
            <a:spLocks noGrp="1"/>
          </p:cNvSpPr>
          <p:nvPr>
            <p:ph sz="half" idx="1"/>
          </p:nvPr>
        </p:nvSpPr>
        <p:spPr/>
        <p:txBody>
          <a:bodyPr>
            <a:normAutofit/>
          </a:bodyPr>
          <a:lstStyle/>
          <a:p>
            <a:r>
              <a:rPr lang="en-US" dirty="0"/>
              <a:t>Some of the problems you considered may have included:</a:t>
            </a:r>
          </a:p>
          <a:p>
            <a:pPr lvl="1"/>
            <a:r>
              <a:rPr lang="en-US" dirty="0"/>
              <a:t>We forget</a:t>
            </a:r>
          </a:p>
          <a:p>
            <a:pPr lvl="1"/>
            <a:r>
              <a:rPr lang="en-US" dirty="0"/>
              <a:t>We get busy</a:t>
            </a:r>
          </a:p>
          <a:p>
            <a:pPr lvl="1"/>
            <a:r>
              <a:rPr lang="en-US" dirty="0"/>
              <a:t>We think it will take too long, so we don't start</a:t>
            </a:r>
          </a:p>
          <a:p>
            <a:pPr lvl="1"/>
            <a:r>
              <a:rPr lang="en-US" dirty="0"/>
              <a:t>We don't know where to begin. We know we should reflect on something but don't know what to start with.</a:t>
            </a:r>
          </a:p>
          <a:p>
            <a:endParaRPr lang="en-US" dirty="0"/>
          </a:p>
        </p:txBody>
      </p:sp>
      <p:sp>
        <p:nvSpPr>
          <p:cNvPr id="4" name="Content Placeholder 3">
            <a:extLst>
              <a:ext uri="{FF2B5EF4-FFF2-40B4-BE49-F238E27FC236}">
                <a16:creationId xmlns:a16="http://schemas.microsoft.com/office/drawing/2014/main" id="{17157458-836B-B7A3-BB8C-A128BF54EA0E}"/>
              </a:ext>
            </a:extLst>
          </p:cNvPr>
          <p:cNvSpPr>
            <a:spLocks noGrp="1"/>
          </p:cNvSpPr>
          <p:nvPr>
            <p:ph sz="half" idx="2"/>
          </p:nvPr>
        </p:nvSpPr>
        <p:spPr/>
        <p:txBody>
          <a:bodyPr>
            <a:normAutofit/>
          </a:bodyPr>
          <a:lstStyle/>
          <a:p>
            <a:r>
              <a:rPr lang="en-US" dirty="0"/>
              <a:t>While it may not resolve all of the issues that keep people from taking more time for reflection, a great program could help people by providing structure and prompts to guide them through various exercises.</a:t>
            </a:r>
          </a:p>
          <a:p>
            <a:endParaRPr lang="en-US" dirty="0"/>
          </a:p>
        </p:txBody>
      </p:sp>
    </p:spTree>
    <p:extLst>
      <p:ext uri="{BB962C8B-B14F-4D97-AF65-F5344CB8AC3E}">
        <p14:creationId xmlns:p14="http://schemas.microsoft.com/office/powerpoint/2010/main" val="33838633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06053-14AE-A35A-B3C3-48C305611111}"/>
              </a:ext>
            </a:extLst>
          </p:cNvPr>
          <p:cNvSpPr>
            <a:spLocks noGrp="1"/>
          </p:cNvSpPr>
          <p:nvPr>
            <p:ph type="title"/>
          </p:nvPr>
        </p:nvSpPr>
        <p:spPr/>
        <p:txBody>
          <a:bodyPr>
            <a:normAutofit/>
          </a:bodyPr>
          <a:lstStyle/>
          <a:p>
            <a:r>
              <a:rPr lang="en-US" b="1" dirty="0"/>
              <a:t>Unit 04 Develop: Mindfulness Program</a:t>
            </a:r>
            <a:br>
              <a:rPr lang="en-US" b="1" dirty="0"/>
            </a:br>
            <a:r>
              <a:rPr lang="en-US" b="1" dirty="0"/>
              <a:t>Solution Idea</a:t>
            </a:r>
            <a:endParaRPr lang="en-US" dirty="0"/>
          </a:p>
        </p:txBody>
      </p:sp>
      <p:sp>
        <p:nvSpPr>
          <p:cNvPr id="3" name="Content Placeholder 2">
            <a:extLst>
              <a:ext uri="{FF2B5EF4-FFF2-40B4-BE49-F238E27FC236}">
                <a16:creationId xmlns:a16="http://schemas.microsoft.com/office/drawing/2014/main" id="{B12ACB41-6532-B397-7C06-EC987F0372C1}"/>
              </a:ext>
            </a:extLst>
          </p:cNvPr>
          <p:cNvSpPr>
            <a:spLocks noGrp="1"/>
          </p:cNvSpPr>
          <p:nvPr>
            <p:ph sz="half" idx="1"/>
          </p:nvPr>
        </p:nvSpPr>
        <p:spPr/>
        <p:txBody>
          <a:bodyPr>
            <a:normAutofit fontScale="62500" lnSpcReduction="20000"/>
          </a:bodyPr>
          <a:lstStyle/>
          <a:p>
            <a:r>
              <a:rPr lang="en-US" dirty="0"/>
              <a:t>Consider an app that provides three different kinds of mindfulness opportunities. It could give some guidance and structure to users in the following activities: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application could additional help the user keep track of the time or frequency they spend in these activities and give them gentle prompts and reminders.</a:t>
            </a:r>
          </a:p>
          <a:p>
            <a:endParaRPr lang="en-US" dirty="0"/>
          </a:p>
        </p:txBody>
      </p:sp>
      <p:sp>
        <p:nvSpPr>
          <p:cNvPr id="4" name="Content Placeholder 3">
            <a:extLst>
              <a:ext uri="{FF2B5EF4-FFF2-40B4-BE49-F238E27FC236}">
                <a16:creationId xmlns:a16="http://schemas.microsoft.com/office/drawing/2014/main" id="{8D1B047F-9547-F03A-067A-95A0731F3E25}"/>
              </a:ext>
            </a:extLst>
          </p:cNvPr>
          <p:cNvSpPr>
            <a:spLocks noGrp="1"/>
          </p:cNvSpPr>
          <p:nvPr>
            <p:ph sz="half" idx="2"/>
          </p:nvPr>
        </p:nvSpPr>
        <p:spPr/>
        <p:txBody>
          <a:bodyPr>
            <a:normAutofit fontScale="62500" lnSpcReduction="20000"/>
          </a:bodyPr>
          <a:lstStyle/>
          <a:p>
            <a:pPr>
              <a:buFont typeface="Arial" panose="020B0604020202020204" pitchFamily="34" charset="0"/>
              <a:buChar char="•"/>
            </a:pPr>
            <a:endParaRPr lang="en-US" dirty="0"/>
          </a:p>
          <a:p>
            <a:pPr>
              <a:buFont typeface="Arial" panose="020B0604020202020204" pitchFamily="34" charset="0"/>
              <a:buChar char="•"/>
            </a:pPr>
            <a:r>
              <a:rPr lang="en-US" b="1" dirty="0"/>
              <a:t>Breathing Activity </a:t>
            </a:r>
            <a:r>
              <a:rPr lang="en-US" dirty="0"/>
              <a:t>- Help the user pace their </a:t>
            </a:r>
            <a:r>
              <a:rPr lang="en-US" b="1" dirty="0"/>
              <a:t>breathing</a:t>
            </a:r>
            <a:r>
              <a:rPr lang="en-US" dirty="0"/>
              <a:t> to have a session of deep breathing for a certain amount of time. They might find more peace and less stress through the exercise.</a:t>
            </a:r>
          </a:p>
          <a:p>
            <a:pPr>
              <a:buFont typeface="Arial" panose="020B0604020202020204" pitchFamily="34" charset="0"/>
              <a:buChar char="•"/>
            </a:pPr>
            <a:r>
              <a:rPr lang="en-US" b="1" dirty="0"/>
              <a:t>Reflection Activity </a:t>
            </a:r>
            <a:r>
              <a:rPr lang="en-US" dirty="0"/>
              <a:t>- Guide the user to think </a:t>
            </a:r>
            <a:r>
              <a:rPr lang="en-US" b="1" dirty="0"/>
              <a:t>deeply</a:t>
            </a:r>
            <a:r>
              <a:rPr lang="en-US" dirty="0"/>
              <a:t>, by having them consider a certain experience when they were successful or demonstrated strength. Then, prompt them with questions to reflect more deeply about details of this experience. They might discover more depth than they previously realized.</a:t>
            </a:r>
          </a:p>
          <a:p>
            <a:pPr>
              <a:buFont typeface="Arial" panose="020B0604020202020204" pitchFamily="34" charset="0"/>
              <a:buChar char="•"/>
            </a:pPr>
            <a:r>
              <a:rPr lang="en-US" b="1" dirty="0"/>
              <a:t>Listing Activity </a:t>
            </a:r>
            <a:r>
              <a:rPr lang="en-US" dirty="0"/>
              <a:t>- Guide the user to think </a:t>
            </a:r>
            <a:r>
              <a:rPr lang="en-US" b="1" dirty="0"/>
              <a:t>broadly</a:t>
            </a:r>
            <a:r>
              <a:rPr lang="en-US" dirty="0"/>
              <a:t>, by helping them list as many things as they can in a certain area of strength or positivity. They might discover more breadth than they previously realized.</a:t>
            </a:r>
          </a:p>
          <a:p>
            <a:endParaRPr lang="en-US" dirty="0"/>
          </a:p>
        </p:txBody>
      </p:sp>
    </p:spTree>
    <p:extLst>
      <p:ext uri="{BB962C8B-B14F-4D97-AF65-F5344CB8AC3E}">
        <p14:creationId xmlns:p14="http://schemas.microsoft.com/office/powerpoint/2010/main" val="3038460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82C6-0AA7-307F-EE92-BB9AB356459A}"/>
              </a:ext>
            </a:extLst>
          </p:cNvPr>
          <p:cNvSpPr>
            <a:spLocks noGrp="1"/>
          </p:cNvSpPr>
          <p:nvPr>
            <p:ph type="title"/>
          </p:nvPr>
        </p:nvSpPr>
        <p:spPr/>
        <p:txBody>
          <a:bodyPr>
            <a:normAutofit/>
          </a:bodyPr>
          <a:lstStyle/>
          <a:p>
            <a:r>
              <a:rPr lang="en-US" b="1" dirty="0"/>
              <a:t>Unit 04 Develop: Mindfulness Program</a:t>
            </a:r>
            <a:br>
              <a:rPr lang="en-US" b="1" dirty="0"/>
            </a:br>
            <a:r>
              <a:rPr lang="en-US" b="1" dirty="0"/>
              <a:t>Specification</a:t>
            </a:r>
            <a:endParaRPr lang="en-US" dirty="0"/>
          </a:p>
        </p:txBody>
      </p:sp>
      <p:sp>
        <p:nvSpPr>
          <p:cNvPr id="3" name="Content Placeholder 2">
            <a:extLst>
              <a:ext uri="{FF2B5EF4-FFF2-40B4-BE49-F238E27FC236}">
                <a16:creationId xmlns:a16="http://schemas.microsoft.com/office/drawing/2014/main" id="{2581DAC7-B9E2-AB01-3718-4E64DBFAD0F0}"/>
              </a:ext>
            </a:extLst>
          </p:cNvPr>
          <p:cNvSpPr>
            <a:spLocks noGrp="1"/>
          </p:cNvSpPr>
          <p:nvPr>
            <p:ph sz="half" idx="1"/>
          </p:nvPr>
        </p:nvSpPr>
        <p:spPr/>
        <p:txBody>
          <a:bodyPr/>
          <a:lstStyle/>
          <a:p>
            <a:r>
              <a:rPr lang="en-US" dirty="0"/>
              <a:t>Write a program that provides the three activities described above. It should help them work through these activities in stages using basic forms of delay (animation or countdown).</a:t>
            </a:r>
          </a:p>
          <a:p>
            <a:endParaRPr lang="en-US" dirty="0"/>
          </a:p>
        </p:txBody>
      </p:sp>
      <p:sp>
        <p:nvSpPr>
          <p:cNvPr id="4" name="Content Placeholder 3">
            <a:extLst>
              <a:ext uri="{FF2B5EF4-FFF2-40B4-BE49-F238E27FC236}">
                <a16:creationId xmlns:a16="http://schemas.microsoft.com/office/drawing/2014/main" id="{A4A676B4-C370-1FD6-FD08-1D81F13FC22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2283599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BB1B5-D079-F975-5656-22522574356F}"/>
              </a:ext>
            </a:extLst>
          </p:cNvPr>
          <p:cNvSpPr>
            <a:spLocks noGrp="1"/>
          </p:cNvSpPr>
          <p:nvPr>
            <p:ph type="title"/>
          </p:nvPr>
        </p:nvSpPr>
        <p:spPr/>
        <p:txBody>
          <a:bodyPr/>
          <a:lstStyle/>
          <a:p>
            <a:r>
              <a:rPr lang="en-US" b="1" dirty="0"/>
              <a:t>Unit 04 Develop: Mindfulness Program</a:t>
            </a:r>
            <a:br>
              <a:rPr lang="en-US" b="1" dirty="0"/>
            </a:br>
            <a:r>
              <a:rPr lang="en-US" b="1" dirty="0"/>
              <a:t>Specification</a:t>
            </a:r>
            <a:endParaRPr lang="en-US" dirty="0"/>
          </a:p>
        </p:txBody>
      </p:sp>
      <p:sp>
        <p:nvSpPr>
          <p:cNvPr id="5" name="Text Placeholder 4">
            <a:extLst>
              <a:ext uri="{FF2B5EF4-FFF2-40B4-BE49-F238E27FC236}">
                <a16:creationId xmlns:a16="http://schemas.microsoft.com/office/drawing/2014/main" id="{A1ABE2A0-229F-904A-101F-970DF3439682}"/>
              </a:ext>
            </a:extLst>
          </p:cNvPr>
          <p:cNvSpPr>
            <a:spLocks noGrp="1"/>
          </p:cNvSpPr>
          <p:nvPr>
            <p:ph type="body" idx="1"/>
          </p:nvPr>
        </p:nvSpPr>
        <p:spPr/>
        <p:txBody>
          <a:bodyPr/>
          <a:lstStyle/>
          <a:p>
            <a:r>
              <a:rPr lang="en-US" b="1" dirty="0"/>
              <a:t>Functional requirements</a:t>
            </a:r>
          </a:p>
        </p:txBody>
      </p:sp>
      <p:sp>
        <p:nvSpPr>
          <p:cNvPr id="6" name="Content Placeholder 5">
            <a:extLst>
              <a:ext uri="{FF2B5EF4-FFF2-40B4-BE49-F238E27FC236}">
                <a16:creationId xmlns:a16="http://schemas.microsoft.com/office/drawing/2014/main" id="{F4FDC965-A64E-3348-D555-F5DAC35B2AD4}"/>
              </a:ext>
            </a:extLst>
          </p:cNvPr>
          <p:cNvSpPr>
            <a:spLocks noGrp="1"/>
          </p:cNvSpPr>
          <p:nvPr>
            <p:ph sz="half" idx="2"/>
          </p:nvPr>
        </p:nvSpPr>
        <p:spPr>
          <a:xfrm>
            <a:off x="839788" y="2505074"/>
            <a:ext cx="5157787" cy="4352925"/>
          </a:xfrm>
        </p:spPr>
        <p:txBody>
          <a:bodyPr>
            <a:normAutofit fontScale="55000" lnSpcReduction="20000"/>
          </a:bodyPr>
          <a:lstStyle/>
          <a:p>
            <a:r>
              <a:rPr lang="en-US" dirty="0"/>
              <a:t>Your program must do the following:</a:t>
            </a:r>
          </a:p>
          <a:p>
            <a:pPr>
              <a:buFont typeface="+mj-lt"/>
              <a:buAutoNum type="arabicPeriod"/>
            </a:pPr>
            <a:r>
              <a:rPr lang="en-US" dirty="0"/>
              <a:t>Have a menu system to allow the user to choose an activity.</a:t>
            </a:r>
          </a:p>
          <a:p>
            <a:pPr>
              <a:buFont typeface="+mj-lt"/>
              <a:buAutoNum type="arabicPeriod"/>
            </a:pPr>
            <a:r>
              <a:rPr lang="en-US" dirty="0"/>
              <a:t>Each activity should start with a common starting message that provides the name of the activity, a description, and asks for and sets the duration of the activity in seconds. Then, it should tell the user to prepare to begin and pause for several seconds.</a:t>
            </a:r>
          </a:p>
          <a:p>
            <a:pPr>
              <a:buFont typeface="+mj-lt"/>
              <a:buAutoNum type="arabicPeriod"/>
            </a:pPr>
            <a:r>
              <a:rPr lang="en-US" dirty="0"/>
              <a:t>Each activity should end with a common ending message that tells the user they have done a good job, and pause and then tell them the activity they have completed and the length of time and pauses for several seconds before finishing.</a:t>
            </a:r>
          </a:p>
          <a:p>
            <a:pPr>
              <a:buFont typeface="+mj-lt"/>
              <a:buAutoNum type="arabicPeriod"/>
            </a:pPr>
            <a:r>
              <a:rPr lang="en-US" dirty="0"/>
              <a:t>Whenever the application pauses it should show some kind of animation to the user, such as a spinner, a countdown timer, or periods being displayed to the screen.</a:t>
            </a:r>
          </a:p>
          <a:p>
            <a:pPr>
              <a:buFont typeface="+mj-lt"/>
              <a:buAutoNum type="arabicPeriod"/>
            </a:pPr>
            <a:r>
              <a:rPr lang="en-US" dirty="0"/>
              <a:t>The interface for the program should remain generally true to the one shown in the video demo.</a:t>
            </a:r>
          </a:p>
          <a:p>
            <a:pPr>
              <a:buFont typeface="+mj-lt"/>
              <a:buAutoNum type="arabicPeriod"/>
            </a:pPr>
            <a:r>
              <a:rPr lang="en-US" dirty="0"/>
              <a:t>Provide activities for reflection, breathing, and enumeration, as described below:</a:t>
            </a:r>
          </a:p>
          <a:p>
            <a:endParaRPr lang="en-US" dirty="0"/>
          </a:p>
        </p:txBody>
      </p:sp>
      <p:sp>
        <p:nvSpPr>
          <p:cNvPr id="7" name="Text Placeholder 6">
            <a:extLst>
              <a:ext uri="{FF2B5EF4-FFF2-40B4-BE49-F238E27FC236}">
                <a16:creationId xmlns:a16="http://schemas.microsoft.com/office/drawing/2014/main" id="{2DECB8DB-DF19-A665-341A-0F091647714B}"/>
              </a:ext>
            </a:extLst>
          </p:cNvPr>
          <p:cNvSpPr>
            <a:spLocks noGrp="1"/>
          </p:cNvSpPr>
          <p:nvPr>
            <p:ph type="body" sz="quarter" idx="3"/>
          </p:nvPr>
        </p:nvSpPr>
        <p:spPr/>
        <p:txBody>
          <a:bodyPr/>
          <a:lstStyle/>
          <a:p>
            <a:r>
              <a:rPr lang="en-US" b="1" dirty="0"/>
              <a:t>Breathing Activity</a:t>
            </a:r>
          </a:p>
        </p:txBody>
      </p:sp>
      <p:sp>
        <p:nvSpPr>
          <p:cNvPr id="8" name="Content Placeholder 7">
            <a:extLst>
              <a:ext uri="{FF2B5EF4-FFF2-40B4-BE49-F238E27FC236}">
                <a16:creationId xmlns:a16="http://schemas.microsoft.com/office/drawing/2014/main" id="{20B73205-AC75-DC17-B953-F96D31F1FF88}"/>
              </a:ext>
            </a:extLst>
          </p:cNvPr>
          <p:cNvSpPr>
            <a:spLocks noGrp="1"/>
          </p:cNvSpPr>
          <p:nvPr>
            <p:ph sz="quarter" idx="4"/>
          </p:nvPr>
        </p:nvSpPr>
        <p:spPr>
          <a:xfrm>
            <a:off x="6172200" y="2505075"/>
            <a:ext cx="5183188" cy="4352924"/>
          </a:xfrm>
        </p:spPr>
        <p:txBody>
          <a:bodyPr>
            <a:normAutofit fontScale="55000" lnSpcReduction="20000"/>
          </a:bodyPr>
          <a:lstStyle/>
          <a:p>
            <a:pPr>
              <a:buFont typeface="+mj-lt"/>
              <a:buAutoNum type="arabicPeriod"/>
            </a:pPr>
            <a:r>
              <a:rPr lang="en-US" dirty="0"/>
              <a:t>The activity should begin with the standard starting message and prompt for the duration that is used by all activities.</a:t>
            </a:r>
          </a:p>
          <a:p>
            <a:pPr>
              <a:buFont typeface="+mj-lt"/>
              <a:buAutoNum type="arabicPeriod"/>
            </a:pPr>
            <a:r>
              <a:rPr lang="en-US" dirty="0"/>
              <a:t>The description of this activity should be something like: </a:t>
            </a:r>
            <a:r>
              <a:rPr lang="en-US" i="1" dirty="0"/>
              <a:t>"This activity will help you relax by walking your through breathing in and out slowly. Clear your mind and focus on your breathing."</a:t>
            </a:r>
            <a:endParaRPr lang="en-US" dirty="0"/>
          </a:p>
          <a:p>
            <a:pPr>
              <a:buFont typeface="+mj-lt"/>
              <a:buAutoNum type="arabicPeriod"/>
            </a:pPr>
            <a:r>
              <a:rPr lang="en-US" dirty="0"/>
              <a:t>After the starting message, the user is shown a series of messages alternating between "Breathe in..." and "Breathe out..."</a:t>
            </a:r>
          </a:p>
          <a:p>
            <a:pPr>
              <a:buFont typeface="+mj-lt"/>
              <a:buAutoNum type="arabicPeriod"/>
            </a:pPr>
            <a:r>
              <a:rPr lang="en-US" dirty="0"/>
              <a:t>After each message, the program should pause for several seconds and show a countdown.</a:t>
            </a:r>
          </a:p>
          <a:p>
            <a:pPr>
              <a:buFont typeface="+mj-lt"/>
              <a:buAutoNum type="arabicPeriod"/>
            </a:pPr>
            <a:r>
              <a:rPr lang="en-US" dirty="0"/>
              <a:t>It should continue until it has reached the number of seconds the user specified for the duration.</a:t>
            </a:r>
          </a:p>
          <a:p>
            <a:pPr>
              <a:buFont typeface="+mj-lt"/>
              <a:buAutoNum type="arabicPeriod"/>
            </a:pPr>
            <a:r>
              <a:rPr lang="en-US" dirty="0"/>
              <a:t>The activity should conclude with the standard finishing message for all activities.</a:t>
            </a:r>
          </a:p>
          <a:p>
            <a:endParaRPr lang="en-US" dirty="0"/>
          </a:p>
        </p:txBody>
      </p:sp>
    </p:spTree>
    <p:extLst>
      <p:ext uri="{BB962C8B-B14F-4D97-AF65-F5344CB8AC3E}">
        <p14:creationId xmlns:p14="http://schemas.microsoft.com/office/powerpoint/2010/main" val="1223158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620FB-36C8-5D54-8130-3208880ADC61}"/>
              </a:ext>
            </a:extLst>
          </p:cNvPr>
          <p:cNvSpPr>
            <a:spLocks noGrp="1"/>
          </p:cNvSpPr>
          <p:nvPr>
            <p:ph type="title"/>
          </p:nvPr>
        </p:nvSpPr>
        <p:spPr/>
        <p:txBody>
          <a:bodyPr/>
          <a:lstStyle/>
          <a:p>
            <a:r>
              <a:rPr lang="en-US" b="1" dirty="0"/>
              <a:t>Unit 04 Develop: Mindfulness Program</a:t>
            </a:r>
            <a:br>
              <a:rPr lang="en-US" b="1" dirty="0"/>
            </a:br>
            <a:r>
              <a:rPr lang="en-US" b="1" dirty="0"/>
              <a:t>Specification</a:t>
            </a:r>
            <a:endParaRPr lang="en-US" dirty="0"/>
          </a:p>
        </p:txBody>
      </p:sp>
      <p:sp>
        <p:nvSpPr>
          <p:cNvPr id="3" name="Text Placeholder 2">
            <a:extLst>
              <a:ext uri="{FF2B5EF4-FFF2-40B4-BE49-F238E27FC236}">
                <a16:creationId xmlns:a16="http://schemas.microsoft.com/office/drawing/2014/main" id="{B7B21E7B-AEBB-FD5D-4337-C2C097C9B7EE}"/>
              </a:ext>
            </a:extLst>
          </p:cNvPr>
          <p:cNvSpPr>
            <a:spLocks noGrp="1"/>
          </p:cNvSpPr>
          <p:nvPr>
            <p:ph type="body" idx="1"/>
          </p:nvPr>
        </p:nvSpPr>
        <p:spPr/>
        <p:txBody>
          <a:bodyPr/>
          <a:lstStyle/>
          <a:p>
            <a:r>
              <a:rPr lang="en-US" b="1" dirty="0"/>
              <a:t>Reflection Activity</a:t>
            </a:r>
          </a:p>
        </p:txBody>
      </p:sp>
      <p:sp>
        <p:nvSpPr>
          <p:cNvPr id="4" name="Content Placeholder 3">
            <a:extLst>
              <a:ext uri="{FF2B5EF4-FFF2-40B4-BE49-F238E27FC236}">
                <a16:creationId xmlns:a16="http://schemas.microsoft.com/office/drawing/2014/main" id="{9B698342-0056-A629-367D-06F26021D42A}"/>
              </a:ext>
            </a:extLst>
          </p:cNvPr>
          <p:cNvSpPr>
            <a:spLocks noGrp="1"/>
          </p:cNvSpPr>
          <p:nvPr>
            <p:ph sz="half" idx="2"/>
          </p:nvPr>
        </p:nvSpPr>
        <p:spPr/>
        <p:txBody>
          <a:bodyPr>
            <a:normAutofit fontScale="47500" lnSpcReduction="20000"/>
          </a:bodyPr>
          <a:lstStyle/>
          <a:p>
            <a:r>
              <a:rPr lang="en-US" b="1" dirty="0"/>
              <a:t>Reflection Activity</a:t>
            </a:r>
          </a:p>
          <a:p>
            <a:pPr>
              <a:buFont typeface="+mj-lt"/>
              <a:buAutoNum type="arabicPeriod"/>
            </a:pPr>
            <a:r>
              <a:rPr lang="en-US" dirty="0"/>
              <a:t>The activity should begin with the standard starting message and prompt for the duration that is used by all activities.</a:t>
            </a:r>
          </a:p>
          <a:p>
            <a:pPr>
              <a:buFont typeface="+mj-lt"/>
              <a:buAutoNum type="arabicPeriod"/>
            </a:pPr>
            <a:r>
              <a:rPr lang="en-US" dirty="0"/>
              <a:t>The description of this activity should be something like: </a:t>
            </a:r>
            <a:r>
              <a:rPr lang="en-US" i="1" dirty="0"/>
              <a:t>"This activity will help you reflect on times in your life when you have shown strength and resilience. This will help you recognize the power you have and how you can use it in other aspects of your life."</a:t>
            </a:r>
            <a:endParaRPr lang="en-US" dirty="0"/>
          </a:p>
          <a:p>
            <a:pPr>
              <a:buFont typeface="+mj-lt"/>
              <a:buAutoNum type="arabicPeriod"/>
            </a:pPr>
            <a:r>
              <a:rPr lang="en-US" dirty="0"/>
              <a:t>After the starting message, select a random prompt to show the user such as:</a:t>
            </a:r>
          </a:p>
          <a:p>
            <a:pPr marL="742950" lvl="1" indent="-285750">
              <a:buFont typeface="+mj-lt"/>
              <a:buAutoNum type="arabicPeriod"/>
            </a:pPr>
            <a:r>
              <a:rPr lang="en-US" i="1" dirty="0"/>
              <a:t>Think of a time when you stood up for someone else.</a:t>
            </a:r>
            <a:endParaRPr lang="en-US" dirty="0"/>
          </a:p>
          <a:p>
            <a:pPr marL="742950" lvl="1" indent="-285750">
              <a:buFont typeface="+mj-lt"/>
              <a:buAutoNum type="arabicPeriod"/>
            </a:pPr>
            <a:r>
              <a:rPr lang="en-US" i="1" dirty="0"/>
              <a:t>Think of a time when you did something really difficult.</a:t>
            </a:r>
            <a:endParaRPr lang="en-US" dirty="0"/>
          </a:p>
          <a:p>
            <a:pPr marL="742950" lvl="1" indent="-285750">
              <a:buFont typeface="+mj-lt"/>
              <a:buAutoNum type="arabicPeriod"/>
            </a:pPr>
            <a:r>
              <a:rPr lang="en-US" i="1" dirty="0"/>
              <a:t>Think of a time when you helped someone in need.</a:t>
            </a:r>
            <a:endParaRPr lang="en-US" dirty="0"/>
          </a:p>
          <a:p>
            <a:pPr marL="742950" lvl="1" indent="-285750">
              <a:buFont typeface="+mj-lt"/>
              <a:buAutoNum type="arabicPeriod"/>
            </a:pPr>
            <a:r>
              <a:rPr lang="en-US" i="1" dirty="0"/>
              <a:t>Think of a time when you did something truly selfless.</a:t>
            </a:r>
            <a:endParaRPr lang="en-US" dirty="0"/>
          </a:p>
          <a:p>
            <a:endParaRPr lang="en-US" dirty="0"/>
          </a:p>
        </p:txBody>
      </p:sp>
      <p:sp>
        <p:nvSpPr>
          <p:cNvPr id="5" name="Text Placeholder 4">
            <a:extLst>
              <a:ext uri="{FF2B5EF4-FFF2-40B4-BE49-F238E27FC236}">
                <a16:creationId xmlns:a16="http://schemas.microsoft.com/office/drawing/2014/main" id="{508FD26A-3829-7630-2E83-DD4C55BB50C2}"/>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F607D600-90B9-D74F-3D34-24C46CA49182}"/>
              </a:ext>
            </a:extLst>
          </p:cNvPr>
          <p:cNvSpPr>
            <a:spLocks noGrp="1"/>
          </p:cNvSpPr>
          <p:nvPr>
            <p:ph sz="quarter" idx="4"/>
          </p:nvPr>
        </p:nvSpPr>
        <p:spPr/>
        <p:txBody>
          <a:bodyPr>
            <a:normAutofit fontScale="47500" lnSpcReduction="20000"/>
          </a:bodyPr>
          <a:lstStyle/>
          <a:p>
            <a:pPr>
              <a:buFont typeface="+mj-lt"/>
              <a:buAutoNum type="arabicPeriod"/>
            </a:pPr>
            <a:r>
              <a:rPr lang="en-US" dirty="0"/>
              <a:t>After displaying the prompt, the program should ask the to reflect on questions that relate to this experience. These questions should be pulled from a list such as the following:</a:t>
            </a:r>
          </a:p>
          <a:p>
            <a:pPr marL="742950" lvl="1" indent="-285750">
              <a:buFont typeface="+mj-lt"/>
              <a:buAutoNum type="arabicPeriod"/>
            </a:pPr>
            <a:r>
              <a:rPr lang="en-US" i="1" dirty="0"/>
              <a:t>Why was this experience meaningful to you?</a:t>
            </a:r>
            <a:endParaRPr lang="en-US" dirty="0"/>
          </a:p>
          <a:p>
            <a:pPr marL="742950" lvl="1" indent="-285750">
              <a:buFont typeface="+mj-lt"/>
              <a:buAutoNum type="arabicPeriod"/>
            </a:pPr>
            <a:r>
              <a:rPr lang="en-US" i="1" dirty="0"/>
              <a:t>Have you ever done anything like this before?</a:t>
            </a:r>
            <a:endParaRPr lang="en-US" dirty="0"/>
          </a:p>
          <a:p>
            <a:pPr marL="742950" lvl="1" indent="-285750">
              <a:buFont typeface="+mj-lt"/>
              <a:buAutoNum type="arabicPeriod"/>
            </a:pPr>
            <a:r>
              <a:rPr lang="en-US" i="1" dirty="0"/>
              <a:t>How did you get started?</a:t>
            </a:r>
            <a:endParaRPr lang="en-US" dirty="0"/>
          </a:p>
          <a:p>
            <a:pPr marL="742950" lvl="1" indent="-285750">
              <a:buFont typeface="+mj-lt"/>
              <a:buAutoNum type="arabicPeriod"/>
            </a:pPr>
            <a:r>
              <a:rPr lang="en-US" i="1" dirty="0"/>
              <a:t>How did you feel when it was complete?</a:t>
            </a:r>
            <a:endParaRPr lang="en-US" dirty="0"/>
          </a:p>
          <a:p>
            <a:pPr marL="742950" lvl="1" indent="-285750">
              <a:buFont typeface="+mj-lt"/>
              <a:buAutoNum type="arabicPeriod"/>
            </a:pPr>
            <a:r>
              <a:rPr lang="en-US" i="1" dirty="0"/>
              <a:t>What made this time different than other times when you were not as successful?</a:t>
            </a:r>
            <a:endParaRPr lang="en-US" dirty="0"/>
          </a:p>
          <a:p>
            <a:pPr marL="742950" lvl="1" indent="-285750">
              <a:buFont typeface="+mj-lt"/>
              <a:buAutoNum type="arabicPeriod"/>
            </a:pPr>
            <a:r>
              <a:rPr lang="en-US" i="1" dirty="0"/>
              <a:t>What is your favorite thing about this experience?</a:t>
            </a:r>
            <a:endParaRPr lang="en-US" dirty="0"/>
          </a:p>
          <a:p>
            <a:pPr marL="742950" lvl="1" indent="-285750">
              <a:buFont typeface="+mj-lt"/>
              <a:buAutoNum type="arabicPeriod"/>
            </a:pPr>
            <a:r>
              <a:rPr lang="en-US" i="1" dirty="0"/>
              <a:t>What could you learn from this experience that applies to other situations?</a:t>
            </a:r>
            <a:endParaRPr lang="en-US" dirty="0"/>
          </a:p>
          <a:p>
            <a:pPr marL="742950" lvl="1" indent="-285750">
              <a:buFont typeface="+mj-lt"/>
              <a:buAutoNum type="arabicPeriod"/>
            </a:pPr>
            <a:r>
              <a:rPr lang="en-US" i="1" dirty="0"/>
              <a:t>What did you learn about yourself through this experience?</a:t>
            </a:r>
            <a:endParaRPr lang="en-US" dirty="0"/>
          </a:p>
          <a:p>
            <a:pPr marL="742950" lvl="1" indent="-285750">
              <a:buFont typeface="+mj-lt"/>
              <a:buAutoNum type="arabicPeriod"/>
            </a:pPr>
            <a:r>
              <a:rPr lang="en-US" i="1" dirty="0"/>
              <a:t>How can you keep this experience in mind in the future?</a:t>
            </a:r>
            <a:endParaRPr lang="en-US" dirty="0"/>
          </a:p>
          <a:p>
            <a:pPr>
              <a:buFont typeface="+mj-lt"/>
              <a:buAutoNum type="arabicPeriod"/>
            </a:pPr>
            <a:r>
              <a:rPr lang="en-US" dirty="0"/>
              <a:t>After each question the program should pause for several seconds before continuing to the next one. While the program is paused it should display a kind of spinner.</a:t>
            </a:r>
          </a:p>
          <a:p>
            <a:pPr>
              <a:buFont typeface="+mj-lt"/>
              <a:buAutoNum type="arabicPeriod"/>
            </a:pPr>
            <a:r>
              <a:rPr lang="en-US" dirty="0"/>
              <a:t>It should continue showing random questions until it has reached the number of seconds the user specified for the duration.</a:t>
            </a:r>
          </a:p>
          <a:p>
            <a:pPr>
              <a:buFont typeface="+mj-lt"/>
              <a:buAutoNum type="arabicPeriod"/>
            </a:pPr>
            <a:r>
              <a:rPr lang="en-US" dirty="0"/>
              <a:t>The activity should conclude with the standard finishing message for all activities.</a:t>
            </a:r>
          </a:p>
          <a:p>
            <a:endParaRPr lang="en-US" dirty="0"/>
          </a:p>
        </p:txBody>
      </p:sp>
    </p:spTree>
    <p:extLst>
      <p:ext uri="{BB962C8B-B14F-4D97-AF65-F5344CB8AC3E}">
        <p14:creationId xmlns:p14="http://schemas.microsoft.com/office/powerpoint/2010/main" val="14931796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AEBF-8A8F-4B39-0974-68B82788D9C6}"/>
              </a:ext>
            </a:extLst>
          </p:cNvPr>
          <p:cNvSpPr>
            <a:spLocks noGrp="1"/>
          </p:cNvSpPr>
          <p:nvPr>
            <p:ph type="title"/>
          </p:nvPr>
        </p:nvSpPr>
        <p:spPr/>
        <p:txBody>
          <a:bodyPr/>
          <a:lstStyle/>
          <a:p>
            <a:r>
              <a:rPr lang="en-US" b="1" dirty="0"/>
              <a:t>Unit 04 Develop: Mindfulness Program</a:t>
            </a:r>
            <a:br>
              <a:rPr lang="en-US" b="1" dirty="0"/>
            </a:br>
            <a:r>
              <a:rPr lang="en-US" b="1" dirty="0"/>
              <a:t>Specification</a:t>
            </a:r>
            <a:endParaRPr lang="en-US" dirty="0"/>
          </a:p>
        </p:txBody>
      </p:sp>
      <p:sp>
        <p:nvSpPr>
          <p:cNvPr id="3" name="Text Placeholder 2">
            <a:extLst>
              <a:ext uri="{FF2B5EF4-FFF2-40B4-BE49-F238E27FC236}">
                <a16:creationId xmlns:a16="http://schemas.microsoft.com/office/drawing/2014/main" id="{0BC2EA1A-87B7-2489-AAE6-802C36D16387}"/>
              </a:ext>
            </a:extLst>
          </p:cNvPr>
          <p:cNvSpPr>
            <a:spLocks noGrp="1"/>
          </p:cNvSpPr>
          <p:nvPr>
            <p:ph type="body" idx="1"/>
          </p:nvPr>
        </p:nvSpPr>
        <p:spPr/>
        <p:txBody>
          <a:bodyPr/>
          <a:lstStyle/>
          <a:p>
            <a:r>
              <a:rPr lang="en-US" b="1" dirty="0"/>
              <a:t>Listing Activity</a:t>
            </a:r>
          </a:p>
        </p:txBody>
      </p:sp>
      <p:sp>
        <p:nvSpPr>
          <p:cNvPr id="4" name="Content Placeholder 3">
            <a:extLst>
              <a:ext uri="{FF2B5EF4-FFF2-40B4-BE49-F238E27FC236}">
                <a16:creationId xmlns:a16="http://schemas.microsoft.com/office/drawing/2014/main" id="{1208E64C-38FD-2E7C-C9C0-6C325986CF23}"/>
              </a:ext>
            </a:extLst>
          </p:cNvPr>
          <p:cNvSpPr>
            <a:spLocks noGrp="1"/>
          </p:cNvSpPr>
          <p:nvPr>
            <p:ph sz="half" idx="2"/>
          </p:nvPr>
        </p:nvSpPr>
        <p:spPr/>
        <p:txBody>
          <a:bodyPr>
            <a:normAutofit fontScale="62500" lnSpcReduction="20000"/>
          </a:bodyPr>
          <a:lstStyle/>
          <a:p>
            <a:r>
              <a:rPr lang="en-US" dirty="0"/>
              <a:t>The activity should begin with the standard starting message and prompt for the duration that is used by all activities. The description of this activity should be something like: </a:t>
            </a:r>
            <a:r>
              <a:rPr lang="en-US" i="1" dirty="0"/>
              <a:t>"This activity will help you reflect on the good things in your life by having you list as many things as you can in a certain area."</a:t>
            </a:r>
            <a:r>
              <a:rPr lang="en-US" dirty="0"/>
              <a:t> After the starting message, select a random prompt to show the user such as:</a:t>
            </a:r>
          </a:p>
          <a:p>
            <a:pPr>
              <a:buFont typeface="Arial" panose="020B0604020202020204" pitchFamily="34" charset="0"/>
              <a:buChar char="•"/>
            </a:pPr>
            <a:r>
              <a:rPr lang="en-US" i="1" dirty="0"/>
              <a:t>Who are people that you appreciate?</a:t>
            </a:r>
            <a:endParaRPr lang="en-US" dirty="0"/>
          </a:p>
          <a:p>
            <a:pPr>
              <a:buFont typeface="Arial" panose="020B0604020202020204" pitchFamily="34" charset="0"/>
              <a:buChar char="•"/>
            </a:pPr>
            <a:r>
              <a:rPr lang="en-US" i="1" dirty="0"/>
              <a:t>What are personal strengths of yours?</a:t>
            </a:r>
            <a:endParaRPr lang="en-US" dirty="0"/>
          </a:p>
          <a:p>
            <a:pPr>
              <a:buFont typeface="Arial" panose="020B0604020202020204" pitchFamily="34" charset="0"/>
              <a:buChar char="•"/>
            </a:pPr>
            <a:r>
              <a:rPr lang="en-US" i="1" dirty="0"/>
              <a:t>Who are people that you have helped this week?</a:t>
            </a:r>
            <a:endParaRPr lang="en-US" dirty="0"/>
          </a:p>
          <a:p>
            <a:pPr>
              <a:buFont typeface="Arial" panose="020B0604020202020204" pitchFamily="34" charset="0"/>
              <a:buChar char="•"/>
            </a:pPr>
            <a:r>
              <a:rPr lang="en-US" i="1" dirty="0"/>
              <a:t>When have you felt the Holy Ghost this month?</a:t>
            </a:r>
            <a:endParaRPr lang="en-US" dirty="0"/>
          </a:p>
          <a:p>
            <a:pPr>
              <a:buFont typeface="Arial" panose="020B0604020202020204" pitchFamily="34" charset="0"/>
              <a:buChar char="•"/>
            </a:pPr>
            <a:r>
              <a:rPr lang="en-US" i="1" dirty="0"/>
              <a:t>Who are some of your personal heroes?</a:t>
            </a:r>
            <a:endParaRPr lang="en-US" dirty="0"/>
          </a:p>
          <a:p>
            <a:endParaRPr lang="en-US" dirty="0"/>
          </a:p>
        </p:txBody>
      </p:sp>
      <p:sp>
        <p:nvSpPr>
          <p:cNvPr id="5" name="Text Placeholder 4">
            <a:extLst>
              <a:ext uri="{FF2B5EF4-FFF2-40B4-BE49-F238E27FC236}">
                <a16:creationId xmlns:a16="http://schemas.microsoft.com/office/drawing/2014/main" id="{24A5C109-8A80-A186-008A-1AFF92BC70A2}"/>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776DE02A-23F5-B252-B94E-177509D52FA3}"/>
              </a:ext>
            </a:extLst>
          </p:cNvPr>
          <p:cNvSpPr>
            <a:spLocks noGrp="1"/>
          </p:cNvSpPr>
          <p:nvPr>
            <p:ph sz="quarter" idx="4"/>
          </p:nvPr>
        </p:nvSpPr>
        <p:spPr/>
        <p:txBody>
          <a:bodyPr>
            <a:normAutofit fontScale="62500" lnSpcReduction="20000"/>
          </a:bodyPr>
          <a:lstStyle/>
          <a:p>
            <a:r>
              <a:rPr lang="en-US" dirty="0"/>
              <a:t>After displaying the prompt, the program should give them a countdown of several seconds to begin thinking about the prompt. Then, it should prompt them to keep listing items. </a:t>
            </a:r>
          </a:p>
          <a:p>
            <a:r>
              <a:rPr lang="en-US" dirty="0"/>
              <a:t>The user lists as many items as they can until they they reach the duration specified by the user at the beginning. </a:t>
            </a:r>
          </a:p>
          <a:p>
            <a:r>
              <a:rPr lang="en-US" dirty="0"/>
              <a:t>The activity them displays back the number of items that were entered. The activity should conclude with the standard finishing message for all activities.</a:t>
            </a:r>
          </a:p>
        </p:txBody>
      </p:sp>
    </p:spTree>
    <p:extLst>
      <p:ext uri="{BB962C8B-B14F-4D97-AF65-F5344CB8AC3E}">
        <p14:creationId xmlns:p14="http://schemas.microsoft.com/office/powerpoint/2010/main" val="328056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2BC0-A2E2-E0DB-2076-6D0AD9A32600}"/>
              </a:ext>
            </a:extLst>
          </p:cNvPr>
          <p:cNvSpPr>
            <a:spLocks noGrp="1"/>
          </p:cNvSpPr>
          <p:nvPr>
            <p:ph type="title"/>
          </p:nvPr>
        </p:nvSpPr>
        <p:spPr/>
        <p:txBody>
          <a:bodyPr/>
          <a:lstStyle/>
          <a:p>
            <a:r>
              <a:rPr lang="en-US" dirty="0"/>
              <a:t>What is a class diagram vs class description</a:t>
            </a:r>
          </a:p>
        </p:txBody>
      </p:sp>
      <p:sp>
        <p:nvSpPr>
          <p:cNvPr id="3" name="Content Placeholder 2">
            <a:extLst>
              <a:ext uri="{FF2B5EF4-FFF2-40B4-BE49-F238E27FC236}">
                <a16:creationId xmlns:a16="http://schemas.microsoft.com/office/drawing/2014/main" id="{34F454DD-BD68-B05E-C607-502756B489D8}"/>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E5A7C202-494C-1685-984A-66E7B8D19EAC}"/>
              </a:ext>
            </a:extLst>
          </p:cNvPr>
          <p:cNvSpPr>
            <a:spLocks noGrp="1"/>
          </p:cNvSpPr>
          <p:nvPr>
            <p:ph sz="half" idx="2"/>
          </p:nvPr>
        </p:nvSpPr>
        <p:spPr/>
        <p:txBody>
          <a:bodyPr/>
          <a:lstStyle/>
          <a:p>
            <a:r>
              <a:rPr lang="en-US" dirty="0"/>
              <a:t>Attributes and Behavior</a:t>
            </a:r>
          </a:p>
        </p:txBody>
      </p:sp>
      <p:pic>
        <p:nvPicPr>
          <p:cNvPr id="1026" name="Picture 2" descr="Class Diagram showing separate classes">
            <a:extLst>
              <a:ext uri="{FF2B5EF4-FFF2-40B4-BE49-F238E27FC236}">
                <a16:creationId xmlns:a16="http://schemas.microsoft.com/office/drawing/2014/main" id="{B2ECC981-4B0C-D110-C32D-DA049FB81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56" y="3886200"/>
            <a:ext cx="76200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5283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610C7A-91E3-B6CD-3144-C45E4BBBD41E}"/>
              </a:ext>
            </a:extLst>
          </p:cNvPr>
          <p:cNvPicPr>
            <a:picLocks noChangeAspect="1"/>
          </p:cNvPicPr>
          <p:nvPr/>
        </p:nvPicPr>
        <p:blipFill>
          <a:blip r:embed="rId2"/>
          <a:stretch>
            <a:fillRect/>
          </a:stretch>
        </p:blipFill>
        <p:spPr>
          <a:xfrm>
            <a:off x="139846" y="4469759"/>
            <a:ext cx="3657600" cy="2234614"/>
          </a:xfrm>
          <a:prstGeom prst="rect">
            <a:avLst/>
          </a:prstGeom>
        </p:spPr>
      </p:pic>
      <p:pic>
        <p:nvPicPr>
          <p:cNvPr id="6" name="Picture 5">
            <a:extLst>
              <a:ext uri="{FF2B5EF4-FFF2-40B4-BE49-F238E27FC236}">
                <a16:creationId xmlns:a16="http://schemas.microsoft.com/office/drawing/2014/main" id="{BAF47A7A-73AD-431C-E202-3CDD877DC469}"/>
              </a:ext>
            </a:extLst>
          </p:cNvPr>
          <p:cNvPicPr>
            <a:picLocks noChangeAspect="1"/>
          </p:cNvPicPr>
          <p:nvPr/>
        </p:nvPicPr>
        <p:blipFill>
          <a:blip r:embed="rId3"/>
          <a:stretch>
            <a:fillRect/>
          </a:stretch>
        </p:blipFill>
        <p:spPr>
          <a:xfrm>
            <a:off x="4206237" y="5819297"/>
            <a:ext cx="3657600" cy="885076"/>
          </a:xfrm>
          <a:prstGeom prst="rect">
            <a:avLst/>
          </a:prstGeom>
        </p:spPr>
      </p:pic>
      <p:pic>
        <p:nvPicPr>
          <p:cNvPr id="8" name="Picture 7">
            <a:extLst>
              <a:ext uri="{FF2B5EF4-FFF2-40B4-BE49-F238E27FC236}">
                <a16:creationId xmlns:a16="http://schemas.microsoft.com/office/drawing/2014/main" id="{CF5B8042-C36B-B248-13A6-B23F6FA2ABCD}"/>
              </a:ext>
            </a:extLst>
          </p:cNvPr>
          <p:cNvPicPr>
            <a:picLocks noChangeAspect="1"/>
          </p:cNvPicPr>
          <p:nvPr/>
        </p:nvPicPr>
        <p:blipFill>
          <a:blip r:embed="rId4"/>
          <a:stretch>
            <a:fillRect/>
          </a:stretch>
        </p:blipFill>
        <p:spPr>
          <a:xfrm>
            <a:off x="8272628" y="4469759"/>
            <a:ext cx="3657600" cy="1883884"/>
          </a:xfrm>
          <a:prstGeom prst="rect">
            <a:avLst/>
          </a:prstGeom>
        </p:spPr>
      </p:pic>
      <p:pic>
        <p:nvPicPr>
          <p:cNvPr id="9" name="Picture 8">
            <a:extLst>
              <a:ext uri="{FF2B5EF4-FFF2-40B4-BE49-F238E27FC236}">
                <a16:creationId xmlns:a16="http://schemas.microsoft.com/office/drawing/2014/main" id="{04ED6A79-7CDE-59B1-0CD1-A59C1BB22F3F}"/>
              </a:ext>
            </a:extLst>
          </p:cNvPr>
          <p:cNvPicPr>
            <a:picLocks noChangeAspect="1"/>
          </p:cNvPicPr>
          <p:nvPr/>
        </p:nvPicPr>
        <p:blipFill>
          <a:blip r:embed="rId5"/>
          <a:stretch>
            <a:fillRect/>
          </a:stretch>
        </p:blipFill>
        <p:spPr>
          <a:xfrm>
            <a:off x="139846" y="3606004"/>
            <a:ext cx="3657600" cy="554400"/>
          </a:xfrm>
          <a:prstGeom prst="rect">
            <a:avLst/>
          </a:prstGeom>
        </p:spPr>
      </p:pic>
      <p:pic>
        <p:nvPicPr>
          <p:cNvPr id="10" name="Picture 9">
            <a:extLst>
              <a:ext uri="{FF2B5EF4-FFF2-40B4-BE49-F238E27FC236}">
                <a16:creationId xmlns:a16="http://schemas.microsoft.com/office/drawing/2014/main" id="{929E3529-D301-9C6B-234A-6FF871C41E30}"/>
              </a:ext>
            </a:extLst>
          </p:cNvPr>
          <p:cNvPicPr>
            <a:picLocks noChangeAspect="1"/>
          </p:cNvPicPr>
          <p:nvPr/>
        </p:nvPicPr>
        <p:blipFill>
          <a:blip r:embed="rId6"/>
          <a:stretch>
            <a:fillRect/>
          </a:stretch>
        </p:blipFill>
        <p:spPr>
          <a:xfrm>
            <a:off x="4206237" y="3606004"/>
            <a:ext cx="3657600" cy="627636"/>
          </a:xfrm>
          <a:prstGeom prst="rect">
            <a:avLst/>
          </a:prstGeom>
        </p:spPr>
      </p:pic>
      <p:pic>
        <p:nvPicPr>
          <p:cNvPr id="11" name="Picture 10">
            <a:extLst>
              <a:ext uri="{FF2B5EF4-FFF2-40B4-BE49-F238E27FC236}">
                <a16:creationId xmlns:a16="http://schemas.microsoft.com/office/drawing/2014/main" id="{4FD513E8-0055-7763-BFDC-94BBBE0D4003}"/>
              </a:ext>
            </a:extLst>
          </p:cNvPr>
          <p:cNvPicPr>
            <a:picLocks noChangeAspect="1"/>
          </p:cNvPicPr>
          <p:nvPr/>
        </p:nvPicPr>
        <p:blipFill>
          <a:blip r:embed="rId7"/>
          <a:stretch>
            <a:fillRect/>
          </a:stretch>
        </p:blipFill>
        <p:spPr>
          <a:xfrm>
            <a:off x="8272628" y="3590292"/>
            <a:ext cx="3657600" cy="554400"/>
          </a:xfrm>
          <a:prstGeom prst="rect">
            <a:avLst/>
          </a:prstGeom>
        </p:spPr>
      </p:pic>
      <p:pic>
        <p:nvPicPr>
          <p:cNvPr id="12" name="Picture 11">
            <a:extLst>
              <a:ext uri="{FF2B5EF4-FFF2-40B4-BE49-F238E27FC236}">
                <a16:creationId xmlns:a16="http://schemas.microsoft.com/office/drawing/2014/main" id="{BF8B2A9D-4AB8-9078-6887-C6E9D3EDE511}"/>
              </a:ext>
            </a:extLst>
          </p:cNvPr>
          <p:cNvPicPr>
            <a:picLocks noChangeAspect="1"/>
          </p:cNvPicPr>
          <p:nvPr/>
        </p:nvPicPr>
        <p:blipFill>
          <a:blip r:embed="rId8"/>
          <a:stretch>
            <a:fillRect/>
          </a:stretch>
        </p:blipFill>
        <p:spPr>
          <a:xfrm>
            <a:off x="6459221" y="1768020"/>
            <a:ext cx="2565400" cy="965200"/>
          </a:xfrm>
          <a:prstGeom prst="rect">
            <a:avLst/>
          </a:prstGeom>
        </p:spPr>
      </p:pic>
      <p:pic>
        <p:nvPicPr>
          <p:cNvPr id="13" name="Picture 12">
            <a:extLst>
              <a:ext uri="{FF2B5EF4-FFF2-40B4-BE49-F238E27FC236}">
                <a16:creationId xmlns:a16="http://schemas.microsoft.com/office/drawing/2014/main" id="{D041D413-470F-F8AB-52E7-795A3F480C83}"/>
              </a:ext>
            </a:extLst>
          </p:cNvPr>
          <p:cNvPicPr>
            <a:picLocks noChangeAspect="1"/>
          </p:cNvPicPr>
          <p:nvPr/>
        </p:nvPicPr>
        <p:blipFill>
          <a:blip r:embed="rId9"/>
          <a:stretch>
            <a:fillRect/>
          </a:stretch>
        </p:blipFill>
        <p:spPr>
          <a:xfrm>
            <a:off x="4206237" y="4469759"/>
            <a:ext cx="3657600" cy="789606"/>
          </a:xfrm>
          <a:prstGeom prst="rect">
            <a:avLst/>
          </a:prstGeom>
        </p:spPr>
      </p:pic>
      <p:sp>
        <p:nvSpPr>
          <p:cNvPr id="15" name="TextBox 14">
            <a:extLst>
              <a:ext uri="{FF2B5EF4-FFF2-40B4-BE49-F238E27FC236}">
                <a16:creationId xmlns:a16="http://schemas.microsoft.com/office/drawing/2014/main" id="{33DB5AC3-1333-4682-4995-67ED04F21F45}"/>
              </a:ext>
            </a:extLst>
          </p:cNvPr>
          <p:cNvSpPr txBox="1"/>
          <p:nvPr/>
        </p:nvSpPr>
        <p:spPr>
          <a:xfrm>
            <a:off x="16134" y="32272"/>
            <a:ext cx="6094206" cy="3539430"/>
          </a:xfrm>
          <a:prstGeom prst="rect">
            <a:avLst/>
          </a:prstGeom>
          <a:noFill/>
        </p:spPr>
        <p:txBody>
          <a:bodyPr wrap="square">
            <a:spAutoFit/>
          </a:bodyPr>
          <a:lstStyle/>
          <a:p>
            <a:r>
              <a:rPr lang="en-US" sz="1400" dirty="0"/>
              <a:t>Your program must do the following:</a:t>
            </a:r>
          </a:p>
          <a:p>
            <a:pPr>
              <a:buFont typeface="+mj-lt"/>
              <a:buAutoNum type="arabicPeriod"/>
            </a:pPr>
            <a:r>
              <a:rPr lang="en-US" sz="1400" dirty="0"/>
              <a:t>Have a menu system to allow the user to choose an activity.</a:t>
            </a:r>
          </a:p>
          <a:p>
            <a:pPr>
              <a:buFont typeface="+mj-lt"/>
              <a:buAutoNum type="arabicPeriod"/>
            </a:pPr>
            <a:r>
              <a:rPr lang="en-US" sz="1400" dirty="0"/>
              <a:t>Each activity should start with a common starting message that provides the name of the activity, a description, and asks for and sets the duration of the activity in seconds. Then, it should tell the user to prepare to begin and pause for several seconds.</a:t>
            </a:r>
          </a:p>
          <a:p>
            <a:pPr>
              <a:buFont typeface="+mj-lt"/>
              <a:buAutoNum type="arabicPeriod"/>
            </a:pPr>
            <a:r>
              <a:rPr lang="en-US" sz="1400" dirty="0"/>
              <a:t>Each activity should end with a common ending message that tells the user they have done a good job, and pause and then tell them the activity they have completed and the length of time and pauses for several seconds before finishing.</a:t>
            </a:r>
          </a:p>
          <a:p>
            <a:pPr>
              <a:buFont typeface="+mj-lt"/>
              <a:buAutoNum type="arabicPeriod"/>
            </a:pPr>
            <a:r>
              <a:rPr lang="en-US" sz="1400" dirty="0"/>
              <a:t>Whenever the application pauses it should show some kind of animation to the user, such as a spinner, a countdown timer, or periods being displayed to the screen.</a:t>
            </a:r>
          </a:p>
          <a:p>
            <a:pPr>
              <a:buFont typeface="+mj-lt"/>
              <a:buAutoNum type="arabicPeriod"/>
            </a:pPr>
            <a:r>
              <a:rPr lang="en-US" sz="1400" dirty="0"/>
              <a:t>The interface for the program should remain generally true to the one shown in the video demo.</a:t>
            </a:r>
          </a:p>
          <a:p>
            <a:pPr>
              <a:buFont typeface="+mj-lt"/>
              <a:buAutoNum type="arabicPeriod"/>
            </a:pPr>
            <a:r>
              <a:rPr lang="en-US" sz="1400" dirty="0"/>
              <a:t>Provide activities for reflection, breathing, and enumeration, as described below:</a:t>
            </a:r>
          </a:p>
        </p:txBody>
      </p:sp>
      <p:sp>
        <p:nvSpPr>
          <p:cNvPr id="16" name="Oval 15">
            <a:extLst>
              <a:ext uri="{FF2B5EF4-FFF2-40B4-BE49-F238E27FC236}">
                <a16:creationId xmlns:a16="http://schemas.microsoft.com/office/drawing/2014/main" id="{40DDFC8F-99F9-8E80-A813-7E7A9F2DE7EB}"/>
              </a:ext>
            </a:extLst>
          </p:cNvPr>
          <p:cNvSpPr/>
          <p:nvPr/>
        </p:nvSpPr>
        <p:spPr>
          <a:xfrm>
            <a:off x="3797446" y="3606005"/>
            <a:ext cx="408791" cy="4173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7" name="Oval 16">
            <a:extLst>
              <a:ext uri="{FF2B5EF4-FFF2-40B4-BE49-F238E27FC236}">
                <a16:creationId xmlns:a16="http://schemas.microsoft.com/office/drawing/2014/main" id="{D9B0B8E9-9BA9-ACC6-BA9F-4F8C1A3AFA35}"/>
              </a:ext>
            </a:extLst>
          </p:cNvPr>
          <p:cNvSpPr/>
          <p:nvPr/>
        </p:nvSpPr>
        <p:spPr>
          <a:xfrm>
            <a:off x="3797444" y="6495695"/>
            <a:ext cx="408791" cy="4173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8" name="Oval 17">
            <a:extLst>
              <a:ext uri="{FF2B5EF4-FFF2-40B4-BE49-F238E27FC236}">
                <a16:creationId xmlns:a16="http://schemas.microsoft.com/office/drawing/2014/main" id="{FE3D5C28-EA00-4472-066E-FC1EB38206D0}"/>
              </a:ext>
            </a:extLst>
          </p:cNvPr>
          <p:cNvSpPr/>
          <p:nvPr/>
        </p:nvSpPr>
        <p:spPr>
          <a:xfrm>
            <a:off x="3797444" y="4014870"/>
            <a:ext cx="408791" cy="4173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9" name="Rectangle 18">
            <a:extLst>
              <a:ext uri="{FF2B5EF4-FFF2-40B4-BE49-F238E27FC236}">
                <a16:creationId xmlns:a16="http://schemas.microsoft.com/office/drawing/2014/main" id="{CC0111C3-8BAB-ED8B-C899-A6BA5E5983B3}"/>
              </a:ext>
            </a:extLst>
          </p:cNvPr>
          <p:cNvSpPr/>
          <p:nvPr/>
        </p:nvSpPr>
        <p:spPr>
          <a:xfrm>
            <a:off x="139846" y="4432226"/>
            <a:ext cx="11912308" cy="827139"/>
          </a:xfrm>
          <a:prstGeom prst="rect">
            <a:avLst/>
          </a:prstGeom>
          <a:solidFill>
            <a:schemeClr val="accent2">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Starting Message</a:t>
            </a:r>
          </a:p>
        </p:txBody>
      </p:sp>
      <p:sp>
        <p:nvSpPr>
          <p:cNvPr id="20" name="Rectangle 19">
            <a:extLst>
              <a:ext uri="{FF2B5EF4-FFF2-40B4-BE49-F238E27FC236}">
                <a16:creationId xmlns:a16="http://schemas.microsoft.com/office/drawing/2014/main" id="{43F3CE7E-B5B6-B8B6-3D54-AE66FF93B86C}"/>
              </a:ext>
            </a:extLst>
          </p:cNvPr>
          <p:cNvSpPr/>
          <p:nvPr/>
        </p:nvSpPr>
        <p:spPr>
          <a:xfrm>
            <a:off x="122341" y="5236220"/>
            <a:ext cx="11912308" cy="895012"/>
          </a:xfrm>
          <a:prstGeom prst="rect">
            <a:avLst/>
          </a:prstGeom>
          <a:solidFill>
            <a:schemeClr val="accent4">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Looped Messages (1+)</a:t>
            </a:r>
          </a:p>
        </p:txBody>
      </p:sp>
      <p:sp>
        <p:nvSpPr>
          <p:cNvPr id="21" name="Rectangle 20">
            <a:extLst>
              <a:ext uri="{FF2B5EF4-FFF2-40B4-BE49-F238E27FC236}">
                <a16:creationId xmlns:a16="http://schemas.microsoft.com/office/drawing/2014/main" id="{88C107FF-A5EC-1339-3BC5-6A0F17D08D75}"/>
              </a:ext>
            </a:extLst>
          </p:cNvPr>
          <p:cNvSpPr/>
          <p:nvPr/>
        </p:nvSpPr>
        <p:spPr>
          <a:xfrm>
            <a:off x="122341" y="6131232"/>
            <a:ext cx="11912308" cy="707450"/>
          </a:xfrm>
          <a:prstGeom prst="rect">
            <a:avLst/>
          </a:prstGeom>
          <a:solidFill>
            <a:schemeClr val="accent6">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Ending Message</a:t>
            </a:r>
          </a:p>
        </p:txBody>
      </p:sp>
      <p:sp>
        <p:nvSpPr>
          <p:cNvPr id="22" name="Rectangle 21">
            <a:extLst>
              <a:ext uri="{FF2B5EF4-FFF2-40B4-BE49-F238E27FC236}">
                <a16:creationId xmlns:a16="http://schemas.microsoft.com/office/drawing/2014/main" id="{3F47F875-18A6-8DB8-C941-D923DFB11AE8}"/>
              </a:ext>
            </a:extLst>
          </p:cNvPr>
          <p:cNvSpPr/>
          <p:nvPr/>
        </p:nvSpPr>
        <p:spPr>
          <a:xfrm>
            <a:off x="154186" y="3566097"/>
            <a:ext cx="11912308" cy="707450"/>
          </a:xfrm>
          <a:prstGeom prst="rect">
            <a:avLst/>
          </a:prstGeom>
          <a:solidFill>
            <a:schemeClr val="accent1">
              <a:lumMod val="40000"/>
              <a:lumOff val="6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Beginning Message</a:t>
            </a:r>
          </a:p>
        </p:txBody>
      </p:sp>
    </p:spTree>
    <p:extLst>
      <p:ext uri="{BB962C8B-B14F-4D97-AF65-F5344CB8AC3E}">
        <p14:creationId xmlns:p14="http://schemas.microsoft.com/office/powerpoint/2010/main" val="9459045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28DB-8E00-C68C-5F95-5E2345E80EC0}"/>
              </a:ext>
            </a:extLst>
          </p:cNvPr>
          <p:cNvSpPr>
            <a:spLocks noGrp="1"/>
          </p:cNvSpPr>
          <p:nvPr>
            <p:ph type="title"/>
          </p:nvPr>
        </p:nvSpPr>
        <p:spPr/>
        <p:txBody>
          <a:bodyPr/>
          <a:lstStyle/>
          <a:p>
            <a:r>
              <a:rPr lang="en-US" b="1" dirty="0"/>
              <a:t>Unit 04 Develop: Mindfulness Program</a:t>
            </a:r>
            <a:br>
              <a:rPr lang="en-US" b="1" dirty="0"/>
            </a:br>
            <a:r>
              <a:rPr lang="en-US" b="1" dirty="0"/>
              <a:t>Design Requirements</a:t>
            </a:r>
            <a:endParaRPr lang="en-US" dirty="0"/>
          </a:p>
        </p:txBody>
      </p:sp>
      <p:sp>
        <p:nvSpPr>
          <p:cNvPr id="3" name="Text Placeholder 2">
            <a:extLst>
              <a:ext uri="{FF2B5EF4-FFF2-40B4-BE49-F238E27FC236}">
                <a16:creationId xmlns:a16="http://schemas.microsoft.com/office/drawing/2014/main" id="{18A20295-1F25-815E-1437-CB765F5EB37A}"/>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84E06233-F705-4699-BD78-20852D23ABDC}"/>
              </a:ext>
            </a:extLst>
          </p:cNvPr>
          <p:cNvSpPr>
            <a:spLocks noGrp="1"/>
          </p:cNvSpPr>
          <p:nvPr>
            <p:ph sz="half" idx="2"/>
          </p:nvPr>
        </p:nvSpPr>
        <p:spPr/>
        <p:txBody>
          <a:bodyPr>
            <a:normAutofit fontScale="85000" lnSpcReduction="20000"/>
          </a:bodyPr>
          <a:lstStyle/>
          <a:p>
            <a:r>
              <a:rPr lang="en-US" dirty="0"/>
              <a:t>In addition your program must:</a:t>
            </a:r>
          </a:p>
          <a:p>
            <a:pPr>
              <a:buFont typeface="+mj-lt"/>
              <a:buAutoNum type="arabicPeriod"/>
            </a:pPr>
            <a:r>
              <a:rPr lang="en-US" dirty="0"/>
              <a:t>Use inheritance by having a </a:t>
            </a:r>
            <a:r>
              <a:rPr lang="en-US" b="1" dirty="0"/>
              <a:t>separate class for each kind of activity</a:t>
            </a:r>
            <a:r>
              <a:rPr lang="en-US" dirty="0"/>
              <a:t> with a base class to contain any shared attributes or behaviors.</a:t>
            </a:r>
          </a:p>
          <a:p>
            <a:pPr>
              <a:buFont typeface="+mj-lt"/>
              <a:buAutoNum type="arabicPeriod"/>
            </a:pPr>
            <a:r>
              <a:rPr lang="en-US" b="1" dirty="0"/>
              <a:t>Avoid duplicating code </a:t>
            </a:r>
            <a:r>
              <a:rPr lang="en-US" dirty="0"/>
              <a:t>in classes where it could instead be placed in a base class.</a:t>
            </a:r>
          </a:p>
          <a:p>
            <a:pPr>
              <a:buFont typeface="+mj-lt"/>
              <a:buAutoNum type="arabicPeriod"/>
            </a:pPr>
            <a:r>
              <a:rPr lang="en-US" dirty="0"/>
              <a:t>Follow the principles of </a:t>
            </a:r>
            <a:r>
              <a:rPr lang="en-US" u="sng" dirty="0"/>
              <a:t>encapsulation</a:t>
            </a:r>
            <a:r>
              <a:rPr lang="en-US" dirty="0"/>
              <a:t> and abstraction by having </a:t>
            </a:r>
            <a:r>
              <a:rPr lang="en-US" b="1" dirty="0"/>
              <a:t>private member variables</a:t>
            </a:r>
            <a:r>
              <a:rPr lang="en-US" dirty="0"/>
              <a:t> and putting related items in the same class.</a:t>
            </a:r>
          </a:p>
          <a:p>
            <a:endParaRPr lang="en-US" dirty="0"/>
          </a:p>
        </p:txBody>
      </p:sp>
      <p:sp>
        <p:nvSpPr>
          <p:cNvPr id="5" name="Text Placeholder 4">
            <a:extLst>
              <a:ext uri="{FF2B5EF4-FFF2-40B4-BE49-F238E27FC236}">
                <a16:creationId xmlns:a16="http://schemas.microsoft.com/office/drawing/2014/main" id="{8F00FA01-D7B9-E5D8-1CCA-97751A8BED96}"/>
              </a:ext>
            </a:extLst>
          </p:cNvPr>
          <p:cNvSpPr>
            <a:spLocks noGrp="1"/>
          </p:cNvSpPr>
          <p:nvPr>
            <p:ph type="body" sz="quarter" idx="3"/>
          </p:nvPr>
        </p:nvSpPr>
        <p:spPr/>
        <p:txBody>
          <a:bodyPr/>
          <a:lstStyle/>
          <a:p>
            <a:r>
              <a:rPr lang="en-US" b="1" dirty="0"/>
              <a:t>Simplifications</a:t>
            </a:r>
          </a:p>
        </p:txBody>
      </p:sp>
      <p:sp>
        <p:nvSpPr>
          <p:cNvPr id="6" name="Content Placeholder 5">
            <a:extLst>
              <a:ext uri="{FF2B5EF4-FFF2-40B4-BE49-F238E27FC236}">
                <a16:creationId xmlns:a16="http://schemas.microsoft.com/office/drawing/2014/main" id="{310D3F2E-A2F7-B090-9C1D-E0CA800D6E01}"/>
              </a:ext>
            </a:extLst>
          </p:cNvPr>
          <p:cNvSpPr>
            <a:spLocks noGrp="1"/>
          </p:cNvSpPr>
          <p:nvPr>
            <p:ph sz="quarter" idx="4"/>
          </p:nvPr>
        </p:nvSpPr>
        <p:spPr/>
        <p:txBody>
          <a:bodyPr>
            <a:normAutofit fontScale="85000" lnSpcReduction="20000"/>
          </a:bodyPr>
          <a:lstStyle/>
          <a:p>
            <a:r>
              <a:rPr lang="en-US" dirty="0"/>
              <a:t>For the core requirements you do </a:t>
            </a:r>
            <a:r>
              <a:rPr lang="en-US" b="1" dirty="0"/>
              <a:t>not</a:t>
            </a:r>
            <a:r>
              <a:rPr lang="en-US" dirty="0"/>
              <a:t> need to worry about the following:</a:t>
            </a:r>
          </a:p>
          <a:p>
            <a:pPr>
              <a:buFont typeface="+mj-lt"/>
              <a:buAutoNum type="arabicPeriod"/>
            </a:pPr>
            <a:r>
              <a:rPr lang="en-US" dirty="0"/>
              <a:t>Your program does </a:t>
            </a:r>
            <a:r>
              <a:rPr lang="en-US" b="1" dirty="0"/>
              <a:t>not need to track any statistics </a:t>
            </a:r>
            <a:r>
              <a:rPr lang="en-US" dirty="0"/>
              <a:t>such as how many times or how frequently the user has done an activity.</a:t>
            </a:r>
          </a:p>
          <a:p>
            <a:pPr>
              <a:buFont typeface="+mj-lt"/>
              <a:buAutoNum type="arabicPeriod"/>
            </a:pPr>
            <a:r>
              <a:rPr lang="en-US" dirty="0"/>
              <a:t>When getting random questions or prompts, you can </a:t>
            </a:r>
            <a:r>
              <a:rPr lang="en-US" b="1" dirty="0"/>
              <a:t>choose a random one from the list. </a:t>
            </a:r>
            <a:r>
              <a:rPr lang="en-US" dirty="0"/>
              <a:t>You don't have to worry about if it was already chosen this session, or worry about running out of prompts.</a:t>
            </a:r>
          </a:p>
          <a:p>
            <a:endParaRPr lang="en-US" dirty="0"/>
          </a:p>
        </p:txBody>
      </p:sp>
    </p:spTree>
    <p:extLst>
      <p:ext uri="{BB962C8B-B14F-4D97-AF65-F5344CB8AC3E}">
        <p14:creationId xmlns:p14="http://schemas.microsoft.com/office/powerpoint/2010/main" val="2948337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8BF6D-E3AF-2D6B-9B67-B3F3BADB54F6}"/>
              </a:ext>
            </a:extLst>
          </p:cNvPr>
          <p:cNvSpPr>
            <a:spLocks noGrp="1"/>
          </p:cNvSpPr>
          <p:nvPr>
            <p:ph type="title"/>
          </p:nvPr>
        </p:nvSpPr>
        <p:spPr/>
        <p:txBody>
          <a:bodyPr>
            <a:normAutofit fontScale="90000"/>
          </a:bodyPr>
          <a:lstStyle/>
          <a:p>
            <a:r>
              <a:rPr lang="en-US" b="1" dirty="0"/>
              <a:t>Unit 04 Develop: Mindfulness Program</a:t>
            </a:r>
            <a:br>
              <a:rPr lang="en-US" b="1" dirty="0"/>
            </a:br>
            <a:r>
              <a:rPr lang="en-US" b="1" dirty="0"/>
              <a:t>Showing Creativity and Exceeding Requirements</a:t>
            </a:r>
            <a:endParaRPr lang="en-US" dirty="0"/>
          </a:p>
        </p:txBody>
      </p:sp>
      <p:sp>
        <p:nvSpPr>
          <p:cNvPr id="7" name="Content Placeholder 6">
            <a:extLst>
              <a:ext uri="{FF2B5EF4-FFF2-40B4-BE49-F238E27FC236}">
                <a16:creationId xmlns:a16="http://schemas.microsoft.com/office/drawing/2014/main" id="{A9FD3EF7-22FB-4293-0063-B4A0AE989952}"/>
              </a:ext>
            </a:extLst>
          </p:cNvPr>
          <p:cNvSpPr>
            <a:spLocks noGrp="1"/>
          </p:cNvSpPr>
          <p:nvPr>
            <p:ph idx="1"/>
          </p:nvPr>
        </p:nvSpPr>
        <p:spPr/>
        <p:txBody>
          <a:bodyPr>
            <a:normAutofit fontScale="92500" lnSpcReduction="20000"/>
          </a:bodyPr>
          <a:lstStyle/>
          <a:p>
            <a:r>
              <a:rPr lang="en-US" dirty="0"/>
              <a:t>Meeting the core requirements makes your program eligible to receive a 93%. To receive 100% on the assignment, you need to show creativity and exceed these requirements.</a:t>
            </a:r>
          </a:p>
          <a:p>
            <a:pPr lvl="1"/>
            <a:r>
              <a:rPr lang="en-US" dirty="0"/>
              <a:t>Here are some ideas you might consider:</a:t>
            </a:r>
          </a:p>
          <a:p>
            <a:pPr lvl="1"/>
            <a:r>
              <a:rPr lang="en-US" dirty="0"/>
              <a:t>Adding </a:t>
            </a:r>
            <a:r>
              <a:rPr lang="en-US" b="1" dirty="0"/>
              <a:t>another kind of activity</a:t>
            </a:r>
            <a:r>
              <a:rPr lang="en-US" dirty="0"/>
              <a:t>.</a:t>
            </a:r>
          </a:p>
          <a:p>
            <a:pPr lvl="1"/>
            <a:r>
              <a:rPr lang="en-US" b="1" dirty="0"/>
              <a:t>Keeping a log </a:t>
            </a:r>
            <a:r>
              <a:rPr lang="en-US" dirty="0"/>
              <a:t>of how many times activities were performed.</a:t>
            </a:r>
          </a:p>
          <a:p>
            <a:pPr lvl="1"/>
            <a:r>
              <a:rPr lang="en-US" dirty="0"/>
              <a:t>Make sure </a:t>
            </a:r>
            <a:r>
              <a:rPr lang="en-US" b="1" dirty="0"/>
              <a:t>no random prompts/questions </a:t>
            </a:r>
            <a:r>
              <a:rPr lang="en-US" dirty="0"/>
              <a:t>are selected until they have all been used at least once in that session.</a:t>
            </a:r>
          </a:p>
          <a:p>
            <a:pPr lvl="1"/>
            <a:r>
              <a:rPr lang="en-US" b="1" dirty="0"/>
              <a:t>Saving and loading a log file</a:t>
            </a:r>
            <a:r>
              <a:rPr lang="en-US" dirty="0"/>
              <a:t>.</a:t>
            </a:r>
          </a:p>
          <a:p>
            <a:pPr lvl="1"/>
            <a:r>
              <a:rPr lang="en-US" dirty="0"/>
              <a:t>Adding more </a:t>
            </a:r>
            <a:r>
              <a:rPr lang="en-US" b="1" dirty="0"/>
              <a:t>meaningful animations for the breathing </a:t>
            </a:r>
            <a:r>
              <a:rPr lang="en-US" dirty="0"/>
              <a:t>(such as text that grows out quickly at first and then slows as they near the end of the breath).</a:t>
            </a:r>
          </a:p>
          <a:p>
            <a:pPr lvl="1"/>
            <a:r>
              <a:rPr lang="en-US" b="1" dirty="0"/>
              <a:t>Anything else you can think of!</a:t>
            </a:r>
          </a:p>
          <a:p>
            <a:r>
              <a:rPr lang="en-US" dirty="0"/>
              <a:t>Report on what you have done to exceed requirements by adding a </a:t>
            </a:r>
            <a:r>
              <a:rPr lang="en-US" b="1" dirty="0"/>
              <a:t>description</a:t>
            </a:r>
            <a:r>
              <a:rPr lang="en-US" dirty="0"/>
              <a:t> </a:t>
            </a:r>
            <a:r>
              <a:rPr lang="en-US" b="1" dirty="0"/>
              <a:t>of it in a comment in the </a:t>
            </a:r>
            <a:r>
              <a:rPr lang="en-US" b="1" dirty="0" err="1"/>
              <a:t>Program.cs</a:t>
            </a:r>
            <a:r>
              <a:rPr lang="en-US" b="1" dirty="0"/>
              <a:t> file</a:t>
            </a:r>
            <a:r>
              <a:rPr lang="en-US" dirty="0"/>
              <a:t>.</a:t>
            </a:r>
          </a:p>
          <a:p>
            <a:endParaRPr lang="en-US" dirty="0"/>
          </a:p>
        </p:txBody>
      </p:sp>
    </p:spTree>
    <p:extLst>
      <p:ext uri="{BB962C8B-B14F-4D97-AF65-F5344CB8AC3E}">
        <p14:creationId xmlns:p14="http://schemas.microsoft.com/office/powerpoint/2010/main" val="32235709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227C-BBF1-D2F8-C5D3-5B157C8988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221A8B-DB24-F247-3F1D-17FFEF029EF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DAB3142-3832-EC7B-7C66-B88A0A06ADE1}"/>
              </a:ext>
            </a:extLst>
          </p:cNvPr>
          <p:cNvPicPr>
            <a:picLocks noChangeAspect="1"/>
          </p:cNvPicPr>
          <p:nvPr/>
        </p:nvPicPr>
        <p:blipFill>
          <a:blip r:embed="rId2"/>
          <a:stretch>
            <a:fillRect/>
          </a:stretch>
        </p:blipFill>
        <p:spPr>
          <a:xfrm>
            <a:off x="182217" y="0"/>
            <a:ext cx="7772400" cy="2947786"/>
          </a:xfrm>
          <a:prstGeom prst="rect">
            <a:avLst/>
          </a:prstGeom>
        </p:spPr>
      </p:pic>
      <p:pic>
        <p:nvPicPr>
          <p:cNvPr id="5" name="Picture 4">
            <a:extLst>
              <a:ext uri="{FF2B5EF4-FFF2-40B4-BE49-F238E27FC236}">
                <a16:creationId xmlns:a16="http://schemas.microsoft.com/office/drawing/2014/main" id="{26E2A319-AAFD-6C91-7E25-B273A744391A}"/>
              </a:ext>
            </a:extLst>
          </p:cNvPr>
          <p:cNvPicPr>
            <a:picLocks noChangeAspect="1"/>
          </p:cNvPicPr>
          <p:nvPr/>
        </p:nvPicPr>
        <p:blipFill>
          <a:blip r:embed="rId3"/>
          <a:stretch>
            <a:fillRect/>
          </a:stretch>
        </p:blipFill>
        <p:spPr>
          <a:xfrm>
            <a:off x="5949778" y="2809461"/>
            <a:ext cx="6242221" cy="4013466"/>
          </a:xfrm>
          <a:prstGeom prst="rect">
            <a:avLst/>
          </a:prstGeom>
        </p:spPr>
      </p:pic>
      <p:pic>
        <p:nvPicPr>
          <p:cNvPr id="6" name="Picture 5">
            <a:extLst>
              <a:ext uri="{FF2B5EF4-FFF2-40B4-BE49-F238E27FC236}">
                <a16:creationId xmlns:a16="http://schemas.microsoft.com/office/drawing/2014/main" id="{A8D14A4E-0E47-081E-F7E3-913715AEE185}"/>
              </a:ext>
            </a:extLst>
          </p:cNvPr>
          <p:cNvPicPr>
            <a:picLocks noChangeAspect="1"/>
          </p:cNvPicPr>
          <p:nvPr/>
        </p:nvPicPr>
        <p:blipFill>
          <a:blip r:embed="rId4"/>
          <a:stretch>
            <a:fillRect/>
          </a:stretch>
        </p:blipFill>
        <p:spPr>
          <a:xfrm>
            <a:off x="0" y="3684104"/>
            <a:ext cx="5912314" cy="3273760"/>
          </a:xfrm>
          <a:prstGeom prst="rect">
            <a:avLst/>
          </a:prstGeom>
        </p:spPr>
      </p:pic>
    </p:spTree>
    <p:extLst>
      <p:ext uri="{BB962C8B-B14F-4D97-AF65-F5344CB8AC3E}">
        <p14:creationId xmlns:p14="http://schemas.microsoft.com/office/powerpoint/2010/main" val="1820744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7358-4D51-765D-4E14-6CDB3ACC8036}"/>
              </a:ext>
            </a:extLst>
          </p:cNvPr>
          <p:cNvSpPr>
            <a:spLocks noGrp="1"/>
          </p:cNvSpPr>
          <p:nvPr>
            <p:ph type="title"/>
          </p:nvPr>
        </p:nvSpPr>
        <p:spPr/>
        <p:txBody>
          <a:bodyPr/>
          <a:lstStyle/>
          <a:p>
            <a:r>
              <a:rPr lang="en-US" dirty="0"/>
              <a:t>Design Starting Template</a:t>
            </a:r>
          </a:p>
        </p:txBody>
      </p:sp>
      <p:sp>
        <p:nvSpPr>
          <p:cNvPr id="6" name="Rectangle 5">
            <a:extLst>
              <a:ext uri="{FF2B5EF4-FFF2-40B4-BE49-F238E27FC236}">
                <a16:creationId xmlns:a16="http://schemas.microsoft.com/office/drawing/2014/main" id="{F98D06FD-627C-48CD-A999-0724CE1A0356}"/>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60AAE0A3-8E50-8D9A-C302-0CFCF7C65727}"/>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77CEBBE2-CF3C-E9AF-4EC8-EE9A9838F870}"/>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9" name="Rectangle 8">
            <a:extLst>
              <a:ext uri="{FF2B5EF4-FFF2-40B4-BE49-F238E27FC236}">
                <a16:creationId xmlns:a16="http://schemas.microsoft.com/office/drawing/2014/main" id="{006A7F6D-74E6-062E-51A6-ECF6099C771E}"/>
              </a:ext>
            </a:extLst>
          </p:cNvPr>
          <p:cNvSpPr/>
          <p:nvPr/>
        </p:nvSpPr>
        <p:spPr>
          <a:xfrm>
            <a:off x="2604858" y="2430049"/>
            <a:ext cx="640456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Controller</a:t>
            </a:r>
          </a:p>
          <a:p>
            <a:pPr algn="ctr"/>
            <a:r>
              <a:rPr lang="en-US" dirty="0"/>
              <a:t>Main</a:t>
            </a:r>
          </a:p>
        </p:txBody>
      </p:sp>
      <p:sp>
        <p:nvSpPr>
          <p:cNvPr id="10" name="Rectangle 9">
            <a:extLst>
              <a:ext uri="{FF2B5EF4-FFF2-40B4-BE49-F238E27FC236}">
                <a16:creationId xmlns:a16="http://schemas.microsoft.com/office/drawing/2014/main" id="{598ADE54-A103-D815-FF6B-6BBE363ED35C}"/>
              </a:ext>
            </a:extLst>
          </p:cNvPr>
          <p:cNvSpPr/>
          <p:nvPr/>
        </p:nvSpPr>
        <p:spPr>
          <a:xfrm>
            <a:off x="43513" y="2430049"/>
            <a:ext cx="2528792"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View</a:t>
            </a:r>
          </a:p>
          <a:p>
            <a:pPr algn="ctr"/>
            <a:r>
              <a:rPr lang="en-US" dirty="0"/>
              <a:t>Input Class</a:t>
            </a:r>
          </a:p>
        </p:txBody>
      </p:sp>
      <p:sp>
        <p:nvSpPr>
          <p:cNvPr id="11" name="Rectangle 10">
            <a:extLst>
              <a:ext uri="{FF2B5EF4-FFF2-40B4-BE49-F238E27FC236}">
                <a16:creationId xmlns:a16="http://schemas.microsoft.com/office/drawing/2014/main" id="{2CA2FDC8-364A-CF69-D43E-6754B06BD6A7}"/>
              </a:ext>
            </a:extLst>
          </p:cNvPr>
          <p:cNvSpPr/>
          <p:nvPr/>
        </p:nvSpPr>
        <p:spPr>
          <a:xfrm>
            <a:off x="9060039" y="2430049"/>
            <a:ext cx="308844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View</a:t>
            </a:r>
          </a:p>
          <a:p>
            <a:pPr algn="ctr"/>
            <a:r>
              <a:rPr lang="en-US" dirty="0"/>
              <a:t>Output Class</a:t>
            </a:r>
          </a:p>
        </p:txBody>
      </p:sp>
      <p:sp>
        <p:nvSpPr>
          <p:cNvPr id="12" name="Rectangle 11">
            <a:extLst>
              <a:ext uri="{FF2B5EF4-FFF2-40B4-BE49-F238E27FC236}">
                <a16:creationId xmlns:a16="http://schemas.microsoft.com/office/drawing/2014/main" id="{D7EC9C35-143C-6E4F-4B7C-20F29D5A7EEE}"/>
              </a:ext>
            </a:extLst>
          </p:cNvPr>
          <p:cNvSpPr/>
          <p:nvPr/>
        </p:nvSpPr>
        <p:spPr>
          <a:xfrm>
            <a:off x="2604858" y="3817855"/>
            <a:ext cx="640456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Model</a:t>
            </a:r>
          </a:p>
          <a:p>
            <a:pPr algn="ctr"/>
            <a:r>
              <a:rPr lang="en-US" dirty="0"/>
              <a:t>Classes</a:t>
            </a:r>
          </a:p>
        </p:txBody>
      </p:sp>
    </p:spTree>
    <p:extLst>
      <p:ext uri="{BB962C8B-B14F-4D97-AF65-F5344CB8AC3E}">
        <p14:creationId xmlns:p14="http://schemas.microsoft.com/office/powerpoint/2010/main" val="22111721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7358-4D51-765D-4E14-6CDB3ACC8036}"/>
              </a:ext>
            </a:extLst>
          </p:cNvPr>
          <p:cNvSpPr>
            <a:spLocks noGrp="1"/>
          </p:cNvSpPr>
          <p:nvPr>
            <p:ph type="title"/>
          </p:nvPr>
        </p:nvSpPr>
        <p:spPr/>
        <p:txBody>
          <a:bodyPr/>
          <a:lstStyle/>
          <a:p>
            <a:r>
              <a:rPr lang="en-US" dirty="0"/>
              <a:t>Design Starting Template</a:t>
            </a:r>
          </a:p>
        </p:txBody>
      </p:sp>
      <p:sp>
        <p:nvSpPr>
          <p:cNvPr id="6" name="Rectangle 5">
            <a:extLst>
              <a:ext uri="{FF2B5EF4-FFF2-40B4-BE49-F238E27FC236}">
                <a16:creationId xmlns:a16="http://schemas.microsoft.com/office/drawing/2014/main" id="{F98D06FD-627C-48CD-A999-0724CE1A0356}"/>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60AAE0A3-8E50-8D9A-C302-0CFCF7C65727}"/>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77CEBBE2-CF3C-E9AF-4EC8-EE9A9838F870}"/>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9" name="Rectangle 8">
            <a:extLst>
              <a:ext uri="{FF2B5EF4-FFF2-40B4-BE49-F238E27FC236}">
                <a16:creationId xmlns:a16="http://schemas.microsoft.com/office/drawing/2014/main" id="{006A7F6D-74E6-062E-51A6-ECF6099C771E}"/>
              </a:ext>
            </a:extLst>
          </p:cNvPr>
          <p:cNvSpPr/>
          <p:nvPr/>
        </p:nvSpPr>
        <p:spPr>
          <a:xfrm>
            <a:off x="2604858" y="2430049"/>
            <a:ext cx="640456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Controller</a:t>
            </a:r>
          </a:p>
          <a:p>
            <a:pPr algn="ctr"/>
            <a:r>
              <a:rPr lang="en-US" dirty="0"/>
              <a:t>Main</a:t>
            </a:r>
          </a:p>
        </p:txBody>
      </p:sp>
      <p:sp>
        <p:nvSpPr>
          <p:cNvPr id="10" name="Rectangle 9">
            <a:extLst>
              <a:ext uri="{FF2B5EF4-FFF2-40B4-BE49-F238E27FC236}">
                <a16:creationId xmlns:a16="http://schemas.microsoft.com/office/drawing/2014/main" id="{598ADE54-A103-D815-FF6B-6BBE363ED35C}"/>
              </a:ext>
            </a:extLst>
          </p:cNvPr>
          <p:cNvSpPr/>
          <p:nvPr/>
        </p:nvSpPr>
        <p:spPr>
          <a:xfrm>
            <a:off x="43513" y="2430049"/>
            <a:ext cx="2528792"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View</a:t>
            </a:r>
          </a:p>
          <a:p>
            <a:pPr algn="ctr"/>
            <a:r>
              <a:rPr lang="en-US" dirty="0"/>
              <a:t>Input Class</a:t>
            </a:r>
          </a:p>
        </p:txBody>
      </p:sp>
      <p:sp>
        <p:nvSpPr>
          <p:cNvPr id="11" name="Rectangle 10">
            <a:extLst>
              <a:ext uri="{FF2B5EF4-FFF2-40B4-BE49-F238E27FC236}">
                <a16:creationId xmlns:a16="http://schemas.microsoft.com/office/drawing/2014/main" id="{2CA2FDC8-364A-CF69-D43E-6754B06BD6A7}"/>
              </a:ext>
            </a:extLst>
          </p:cNvPr>
          <p:cNvSpPr/>
          <p:nvPr/>
        </p:nvSpPr>
        <p:spPr>
          <a:xfrm>
            <a:off x="9060039" y="2430049"/>
            <a:ext cx="308844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View</a:t>
            </a:r>
          </a:p>
          <a:p>
            <a:pPr algn="ctr"/>
            <a:r>
              <a:rPr lang="en-US" dirty="0"/>
              <a:t>Output Class</a:t>
            </a:r>
          </a:p>
        </p:txBody>
      </p:sp>
      <p:sp>
        <p:nvSpPr>
          <p:cNvPr id="12" name="Rectangle 11">
            <a:extLst>
              <a:ext uri="{FF2B5EF4-FFF2-40B4-BE49-F238E27FC236}">
                <a16:creationId xmlns:a16="http://schemas.microsoft.com/office/drawing/2014/main" id="{D7EC9C35-143C-6E4F-4B7C-20F29D5A7EEE}"/>
              </a:ext>
            </a:extLst>
          </p:cNvPr>
          <p:cNvSpPr/>
          <p:nvPr/>
        </p:nvSpPr>
        <p:spPr>
          <a:xfrm>
            <a:off x="2604858" y="3817855"/>
            <a:ext cx="6404568" cy="290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t>Model</a:t>
            </a:r>
          </a:p>
          <a:p>
            <a:r>
              <a:rPr lang="en-US" dirty="0"/>
              <a:t>Classes</a:t>
            </a:r>
          </a:p>
        </p:txBody>
      </p:sp>
      <p:sp>
        <p:nvSpPr>
          <p:cNvPr id="3" name="Rectangle 2">
            <a:extLst>
              <a:ext uri="{FF2B5EF4-FFF2-40B4-BE49-F238E27FC236}">
                <a16:creationId xmlns:a16="http://schemas.microsoft.com/office/drawing/2014/main" id="{A0F10CDA-592E-A539-7EB3-F5963E3B27C8}"/>
              </a:ext>
            </a:extLst>
          </p:cNvPr>
          <p:cNvSpPr/>
          <p:nvPr/>
        </p:nvSpPr>
        <p:spPr>
          <a:xfrm>
            <a:off x="46826" y="3805832"/>
            <a:ext cx="1172374"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View</a:t>
            </a:r>
          </a:p>
          <a:p>
            <a:pPr algn="ctr"/>
            <a:r>
              <a:rPr lang="en-US" dirty="0"/>
              <a:t>Console</a:t>
            </a:r>
          </a:p>
        </p:txBody>
      </p:sp>
      <p:sp>
        <p:nvSpPr>
          <p:cNvPr id="4" name="Rectangle 3">
            <a:extLst>
              <a:ext uri="{FF2B5EF4-FFF2-40B4-BE49-F238E27FC236}">
                <a16:creationId xmlns:a16="http://schemas.microsoft.com/office/drawing/2014/main" id="{0DB042E5-9D93-0000-3EDA-6CBEE71FB1FA}"/>
              </a:ext>
            </a:extLst>
          </p:cNvPr>
          <p:cNvSpPr/>
          <p:nvPr/>
        </p:nvSpPr>
        <p:spPr>
          <a:xfrm>
            <a:off x="1278837" y="3805832"/>
            <a:ext cx="1172374"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View</a:t>
            </a:r>
          </a:p>
          <a:p>
            <a:pPr algn="ctr"/>
            <a:r>
              <a:rPr lang="en-US" dirty="0"/>
              <a:t>File</a:t>
            </a:r>
          </a:p>
        </p:txBody>
      </p:sp>
      <p:sp>
        <p:nvSpPr>
          <p:cNvPr id="5" name="Rectangle 4">
            <a:extLst>
              <a:ext uri="{FF2B5EF4-FFF2-40B4-BE49-F238E27FC236}">
                <a16:creationId xmlns:a16="http://schemas.microsoft.com/office/drawing/2014/main" id="{AC361B59-1637-1345-72B7-DCEAAAE5DF15}"/>
              </a:ext>
            </a:extLst>
          </p:cNvPr>
          <p:cNvSpPr/>
          <p:nvPr/>
        </p:nvSpPr>
        <p:spPr>
          <a:xfrm>
            <a:off x="5114937" y="5205661"/>
            <a:ext cx="1172374" cy="533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View</a:t>
            </a:r>
          </a:p>
          <a:p>
            <a:pPr algn="ctr"/>
            <a:r>
              <a:rPr lang="en-US" dirty="0"/>
              <a:t>Parent</a:t>
            </a:r>
          </a:p>
        </p:txBody>
      </p:sp>
      <p:sp>
        <p:nvSpPr>
          <p:cNvPr id="13" name="Rectangle 12">
            <a:extLst>
              <a:ext uri="{FF2B5EF4-FFF2-40B4-BE49-F238E27FC236}">
                <a16:creationId xmlns:a16="http://schemas.microsoft.com/office/drawing/2014/main" id="{B4089D85-FDD9-6138-6628-9D562F0EB3AE}"/>
              </a:ext>
            </a:extLst>
          </p:cNvPr>
          <p:cNvSpPr/>
          <p:nvPr/>
        </p:nvSpPr>
        <p:spPr>
          <a:xfrm>
            <a:off x="3677077" y="5959116"/>
            <a:ext cx="1172374" cy="533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View</a:t>
            </a:r>
          </a:p>
          <a:p>
            <a:pPr algn="ctr"/>
            <a:r>
              <a:rPr lang="en-US" dirty="0"/>
              <a:t>Child</a:t>
            </a:r>
          </a:p>
        </p:txBody>
      </p:sp>
      <p:sp>
        <p:nvSpPr>
          <p:cNvPr id="14" name="Rectangle 13">
            <a:extLst>
              <a:ext uri="{FF2B5EF4-FFF2-40B4-BE49-F238E27FC236}">
                <a16:creationId xmlns:a16="http://schemas.microsoft.com/office/drawing/2014/main" id="{7A0903B3-F095-3FD4-349E-50788D496CD8}"/>
              </a:ext>
            </a:extLst>
          </p:cNvPr>
          <p:cNvSpPr/>
          <p:nvPr/>
        </p:nvSpPr>
        <p:spPr>
          <a:xfrm>
            <a:off x="5114937" y="5959116"/>
            <a:ext cx="1172374" cy="533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View</a:t>
            </a:r>
          </a:p>
          <a:p>
            <a:pPr algn="ctr"/>
            <a:r>
              <a:rPr lang="en-US" dirty="0"/>
              <a:t>Child</a:t>
            </a:r>
          </a:p>
        </p:txBody>
      </p:sp>
      <p:sp>
        <p:nvSpPr>
          <p:cNvPr id="15" name="Rectangle 14">
            <a:extLst>
              <a:ext uri="{FF2B5EF4-FFF2-40B4-BE49-F238E27FC236}">
                <a16:creationId xmlns:a16="http://schemas.microsoft.com/office/drawing/2014/main" id="{C051548A-0E0A-8324-1837-4A79E2D1C7AC}"/>
              </a:ext>
            </a:extLst>
          </p:cNvPr>
          <p:cNvSpPr/>
          <p:nvPr/>
        </p:nvSpPr>
        <p:spPr>
          <a:xfrm>
            <a:off x="6552797" y="5959115"/>
            <a:ext cx="1172374" cy="533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View</a:t>
            </a:r>
          </a:p>
          <a:p>
            <a:pPr algn="ctr"/>
            <a:r>
              <a:rPr lang="en-US" dirty="0"/>
              <a:t>Child</a:t>
            </a:r>
          </a:p>
        </p:txBody>
      </p:sp>
      <p:sp>
        <p:nvSpPr>
          <p:cNvPr id="16" name="Rectangle 15">
            <a:extLst>
              <a:ext uri="{FF2B5EF4-FFF2-40B4-BE49-F238E27FC236}">
                <a16:creationId xmlns:a16="http://schemas.microsoft.com/office/drawing/2014/main" id="{16DBC5E7-A52A-E8D8-DB9D-A0E88C08289A}"/>
              </a:ext>
            </a:extLst>
          </p:cNvPr>
          <p:cNvSpPr/>
          <p:nvPr/>
        </p:nvSpPr>
        <p:spPr>
          <a:xfrm>
            <a:off x="9316721" y="3817856"/>
            <a:ext cx="1172374"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View</a:t>
            </a:r>
          </a:p>
          <a:p>
            <a:pPr algn="ctr"/>
            <a:r>
              <a:rPr lang="en-US" dirty="0"/>
              <a:t>Console</a:t>
            </a:r>
          </a:p>
        </p:txBody>
      </p:sp>
      <p:sp>
        <p:nvSpPr>
          <p:cNvPr id="17" name="Rectangle 16">
            <a:extLst>
              <a:ext uri="{FF2B5EF4-FFF2-40B4-BE49-F238E27FC236}">
                <a16:creationId xmlns:a16="http://schemas.microsoft.com/office/drawing/2014/main" id="{9C235E82-F506-352B-202B-393FC20AA83E}"/>
              </a:ext>
            </a:extLst>
          </p:cNvPr>
          <p:cNvSpPr/>
          <p:nvPr/>
        </p:nvSpPr>
        <p:spPr>
          <a:xfrm>
            <a:off x="10669826" y="3817855"/>
            <a:ext cx="1172374"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View</a:t>
            </a:r>
          </a:p>
          <a:p>
            <a:pPr algn="ctr"/>
            <a:r>
              <a:rPr lang="en-US" dirty="0"/>
              <a:t>File</a:t>
            </a:r>
          </a:p>
        </p:txBody>
      </p:sp>
    </p:spTree>
    <p:extLst>
      <p:ext uri="{BB962C8B-B14F-4D97-AF65-F5344CB8AC3E}">
        <p14:creationId xmlns:p14="http://schemas.microsoft.com/office/powerpoint/2010/main" val="26483008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7358-4D51-765D-4E14-6CDB3ACC8036}"/>
              </a:ext>
            </a:extLst>
          </p:cNvPr>
          <p:cNvSpPr>
            <a:spLocks noGrp="1"/>
          </p:cNvSpPr>
          <p:nvPr>
            <p:ph type="title"/>
          </p:nvPr>
        </p:nvSpPr>
        <p:spPr/>
        <p:txBody>
          <a:bodyPr/>
          <a:lstStyle/>
          <a:p>
            <a:r>
              <a:rPr lang="en-US" dirty="0"/>
              <a:t>Class Template</a:t>
            </a:r>
          </a:p>
        </p:txBody>
      </p:sp>
      <p:sp>
        <p:nvSpPr>
          <p:cNvPr id="6" name="Rectangle 5">
            <a:extLst>
              <a:ext uri="{FF2B5EF4-FFF2-40B4-BE49-F238E27FC236}">
                <a16:creationId xmlns:a16="http://schemas.microsoft.com/office/drawing/2014/main" id="{F98D06FD-627C-48CD-A999-0724CE1A0356}"/>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60AAE0A3-8E50-8D9A-C302-0CFCF7C65727}"/>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77CEBBE2-CF3C-E9AF-4EC8-EE9A9838F870}"/>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9" name="Rectangle 8">
            <a:extLst>
              <a:ext uri="{FF2B5EF4-FFF2-40B4-BE49-F238E27FC236}">
                <a16:creationId xmlns:a16="http://schemas.microsoft.com/office/drawing/2014/main" id="{006A7F6D-74E6-062E-51A6-ECF6099C771E}"/>
              </a:ext>
            </a:extLst>
          </p:cNvPr>
          <p:cNvSpPr/>
          <p:nvPr/>
        </p:nvSpPr>
        <p:spPr>
          <a:xfrm>
            <a:off x="2604858" y="2430049"/>
            <a:ext cx="640456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Controller</a:t>
            </a:r>
          </a:p>
          <a:p>
            <a:pPr algn="ctr"/>
            <a:r>
              <a:rPr lang="en-US" dirty="0"/>
              <a:t>Methods</a:t>
            </a:r>
          </a:p>
        </p:txBody>
      </p:sp>
      <p:sp>
        <p:nvSpPr>
          <p:cNvPr id="10" name="Rectangle 9">
            <a:extLst>
              <a:ext uri="{FF2B5EF4-FFF2-40B4-BE49-F238E27FC236}">
                <a16:creationId xmlns:a16="http://schemas.microsoft.com/office/drawing/2014/main" id="{598ADE54-A103-D815-FF6B-6BBE363ED35C}"/>
              </a:ext>
            </a:extLst>
          </p:cNvPr>
          <p:cNvSpPr/>
          <p:nvPr/>
        </p:nvSpPr>
        <p:spPr>
          <a:xfrm>
            <a:off x="43513" y="2430049"/>
            <a:ext cx="2528792"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View</a:t>
            </a:r>
          </a:p>
          <a:p>
            <a:pPr algn="ctr"/>
            <a:r>
              <a:rPr lang="en-US" dirty="0"/>
              <a:t>Parent Attributes</a:t>
            </a:r>
          </a:p>
          <a:p>
            <a:pPr algn="ctr"/>
            <a:r>
              <a:rPr lang="en-US" dirty="0"/>
              <a:t>Constructor</a:t>
            </a:r>
          </a:p>
        </p:txBody>
      </p:sp>
      <p:sp>
        <p:nvSpPr>
          <p:cNvPr id="11" name="Rectangle 10">
            <a:extLst>
              <a:ext uri="{FF2B5EF4-FFF2-40B4-BE49-F238E27FC236}">
                <a16:creationId xmlns:a16="http://schemas.microsoft.com/office/drawing/2014/main" id="{2CA2FDC8-364A-CF69-D43E-6754B06BD6A7}"/>
              </a:ext>
            </a:extLst>
          </p:cNvPr>
          <p:cNvSpPr/>
          <p:nvPr/>
        </p:nvSpPr>
        <p:spPr>
          <a:xfrm>
            <a:off x="9060039" y="2430049"/>
            <a:ext cx="308844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View</a:t>
            </a:r>
          </a:p>
          <a:p>
            <a:pPr algn="ctr"/>
            <a:r>
              <a:rPr lang="en-US" dirty="0" err="1"/>
              <a:t>to_String</a:t>
            </a:r>
            <a:endParaRPr lang="en-US" dirty="0"/>
          </a:p>
        </p:txBody>
      </p:sp>
      <p:sp>
        <p:nvSpPr>
          <p:cNvPr id="12" name="Rectangle 11">
            <a:extLst>
              <a:ext uri="{FF2B5EF4-FFF2-40B4-BE49-F238E27FC236}">
                <a16:creationId xmlns:a16="http://schemas.microsoft.com/office/drawing/2014/main" id="{D7EC9C35-143C-6E4F-4B7C-20F29D5A7EEE}"/>
              </a:ext>
            </a:extLst>
          </p:cNvPr>
          <p:cNvSpPr/>
          <p:nvPr/>
        </p:nvSpPr>
        <p:spPr>
          <a:xfrm>
            <a:off x="2604858" y="3817855"/>
            <a:ext cx="640456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Model</a:t>
            </a:r>
          </a:p>
          <a:p>
            <a:pPr algn="ctr"/>
            <a:r>
              <a:rPr lang="en-US" dirty="0"/>
              <a:t>Class Attributes</a:t>
            </a:r>
          </a:p>
          <a:p>
            <a:pPr algn="ctr"/>
            <a:r>
              <a:rPr lang="en-US" dirty="0"/>
              <a:t>Parent Attributes</a:t>
            </a:r>
          </a:p>
        </p:txBody>
      </p:sp>
    </p:spTree>
    <p:extLst>
      <p:ext uri="{BB962C8B-B14F-4D97-AF65-F5344CB8AC3E}">
        <p14:creationId xmlns:p14="http://schemas.microsoft.com/office/powerpoint/2010/main" val="1601010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7358-4D51-765D-4E14-6CDB3ACC8036}"/>
              </a:ext>
            </a:extLst>
          </p:cNvPr>
          <p:cNvSpPr>
            <a:spLocks noGrp="1"/>
          </p:cNvSpPr>
          <p:nvPr>
            <p:ph type="title"/>
          </p:nvPr>
        </p:nvSpPr>
        <p:spPr/>
        <p:txBody>
          <a:bodyPr/>
          <a:lstStyle/>
          <a:p>
            <a:r>
              <a:rPr lang="en-US" dirty="0"/>
              <a:t>Class Method Template</a:t>
            </a:r>
          </a:p>
        </p:txBody>
      </p:sp>
      <p:sp>
        <p:nvSpPr>
          <p:cNvPr id="6" name="Rectangle 5">
            <a:extLst>
              <a:ext uri="{FF2B5EF4-FFF2-40B4-BE49-F238E27FC236}">
                <a16:creationId xmlns:a16="http://schemas.microsoft.com/office/drawing/2014/main" id="{F98D06FD-627C-48CD-A999-0724CE1A0356}"/>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60AAE0A3-8E50-8D9A-C302-0CFCF7C65727}"/>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77CEBBE2-CF3C-E9AF-4EC8-EE9A9838F870}"/>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9" name="Rectangle 8">
            <a:extLst>
              <a:ext uri="{FF2B5EF4-FFF2-40B4-BE49-F238E27FC236}">
                <a16:creationId xmlns:a16="http://schemas.microsoft.com/office/drawing/2014/main" id="{006A7F6D-74E6-062E-51A6-ECF6099C771E}"/>
              </a:ext>
            </a:extLst>
          </p:cNvPr>
          <p:cNvSpPr/>
          <p:nvPr/>
        </p:nvSpPr>
        <p:spPr>
          <a:xfrm>
            <a:off x="2604858" y="2430049"/>
            <a:ext cx="640456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Controller</a:t>
            </a:r>
          </a:p>
          <a:p>
            <a:pPr algn="ctr"/>
            <a:r>
              <a:rPr lang="en-US" dirty="0"/>
              <a:t>Function Logic</a:t>
            </a:r>
          </a:p>
        </p:txBody>
      </p:sp>
      <p:sp>
        <p:nvSpPr>
          <p:cNvPr id="10" name="Rectangle 9">
            <a:extLst>
              <a:ext uri="{FF2B5EF4-FFF2-40B4-BE49-F238E27FC236}">
                <a16:creationId xmlns:a16="http://schemas.microsoft.com/office/drawing/2014/main" id="{598ADE54-A103-D815-FF6B-6BBE363ED35C}"/>
              </a:ext>
            </a:extLst>
          </p:cNvPr>
          <p:cNvSpPr/>
          <p:nvPr/>
        </p:nvSpPr>
        <p:spPr>
          <a:xfrm>
            <a:off x="43513" y="2430049"/>
            <a:ext cx="2528792"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View</a:t>
            </a:r>
          </a:p>
          <a:p>
            <a:pPr algn="ctr"/>
            <a:r>
              <a:rPr lang="en-US" dirty="0"/>
              <a:t>Parameters</a:t>
            </a:r>
          </a:p>
        </p:txBody>
      </p:sp>
      <p:sp>
        <p:nvSpPr>
          <p:cNvPr id="11" name="Rectangle 10">
            <a:extLst>
              <a:ext uri="{FF2B5EF4-FFF2-40B4-BE49-F238E27FC236}">
                <a16:creationId xmlns:a16="http://schemas.microsoft.com/office/drawing/2014/main" id="{2CA2FDC8-364A-CF69-D43E-6754B06BD6A7}"/>
              </a:ext>
            </a:extLst>
          </p:cNvPr>
          <p:cNvSpPr/>
          <p:nvPr/>
        </p:nvSpPr>
        <p:spPr>
          <a:xfrm>
            <a:off x="9060039" y="2430049"/>
            <a:ext cx="308844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View</a:t>
            </a:r>
          </a:p>
          <a:p>
            <a:pPr algn="ctr"/>
            <a:r>
              <a:rPr lang="en-US" dirty="0"/>
              <a:t>Return Value</a:t>
            </a:r>
          </a:p>
          <a:p>
            <a:pPr algn="ctr"/>
            <a:endParaRPr lang="en-US" dirty="0"/>
          </a:p>
        </p:txBody>
      </p:sp>
      <p:sp>
        <p:nvSpPr>
          <p:cNvPr id="12" name="Rectangle 11">
            <a:extLst>
              <a:ext uri="{FF2B5EF4-FFF2-40B4-BE49-F238E27FC236}">
                <a16:creationId xmlns:a16="http://schemas.microsoft.com/office/drawing/2014/main" id="{D7EC9C35-143C-6E4F-4B7C-20F29D5A7EEE}"/>
              </a:ext>
            </a:extLst>
          </p:cNvPr>
          <p:cNvSpPr/>
          <p:nvPr/>
        </p:nvSpPr>
        <p:spPr>
          <a:xfrm>
            <a:off x="2604858" y="3817855"/>
            <a:ext cx="6404568" cy="122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Model</a:t>
            </a:r>
          </a:p>
          <a:p>
            <a:pPr algn="ctr"/>
            <a:r>
              <a:rPr lang="en-US" dirty="0"/>
              <a:t>Local Attributes</a:t>
            </a:r>
          </a:p>
          <a:p>
            <a:pPr algn="ctr"/>
            <a:r>
              <a:rPr lang="en-US" dirty="0"/>
              <a:t>Class Attributes</a:t>
            </a:r>
          </a:p>
          <a:p>
            <a:pPr algn="ctr"/>
            <a:r>
              <a:rPr lang="en-US" dirty="0"/>
              <a:t>Parent Attributes</a:t>
            </a:r>
          </a:p>
        </p:txBody>
      </p:sp>
    </p:spTree>
    <p:extLst>
      <p:ext uri="{BB962C8B-B14F-4D97-AF65-F5344CB8AC3E}">
        <p14:creationId xmlns:p14="http://schemas.microsoft.com/office/powerpoint/2010/main" val="24057504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CCD9-A0C3-A6D7-A8B2-8F7A966137DD}"/>
              </a:ext>
            </a:extLst>
          </p:cNvPr>
          <p:cNvSpPr>
            <a:spLocks noGrp="1"/>
          </p:cNvSpPr>
          <p:nvPr>
            <p:ph type="title"/>
          </p:nvPr>
        </p:nvSpPr>
        <p:spPr/>
        <p:txBody>
          <a:bodyPr>
            <a:normAutofit fontScale="90000"/>
          </a:bodyPr>
          <a:lstStyle/>
          <a:p>
            <a:r>
              <a:rPr lang="en-US" b="1" dirty="0"/>
              <a:t>W06 Team Activity: Code Review Participation Report </a:t>
            </a:r>
            <a:br>
              <a:rPr lang="en-US" b="1" dirty="0"/>
            </a:br>
            <a:endParaRPr lang="en-US" dirty="0"/>
          </a:p>
        </p:txBody>
      </p:sp>
      <p:sp>
        <p:nvSpPr>
          <p:cNvPr id="3" name="Content Placeholder 2">
            <a:extLst>
              <a:ext uri="{FF2B5EF4-FFF2-40B4-BE49-F238E27FC236}">
                <a16:creationId xmlns:a16="http://schemas.microsoft.com/office/drawing/2014/main" id="{E1F769C8-9FF7-E21B-4035-C1AC218BEA17}"/>
              </a:ext>
            </a:extLst>
          </p:cNvPr>
          <p:cNvSpPr>
            <a:spLocks noGrp="1"/>
          </p:cNvSpPr>
          <p:nvPr>
            <p:ph sz="half" idx="1"/>
          </p:nvPr>
        </p:nvSpPr>
        <p:spPr/>
        <p:txBody>
          <a:bodyPr/>
          <a:lstStyle/>
          <a:p>
            <a:r>
              <a:rPr lang="en-US" b="1" dirty="0"/>
              <a:t>Agenda</a:t>
            </a:r>
          </a:p>
          <a:p>
            <a:pPr lvl="1"/>
            <a:r>
              <a:rPr lang="en-US" b="1" dirty="0"/>
              <a:t>Before the meeting: Verify the time, location, and lead student</a:t>
            </a:r>
          </a:p>
          <a:p>
            <a:pPr lvl="1"/>
            <a:r>
              <a:rPr lang="en-US" b="1" dirty="0"/>
              <a:t>Begin with Prayer</a:t>
            </a:r>
          </a:p>
          <a:p>
            <a:pPr lvl="1"/>
            <a:r>
              <a:rPr lang="en-US" b="1" dirty="0"/>
              <a:t>Begin the Code Review</a:t>
            </a:r>
          </a:p>
          <a:p>
            <a:pPr lvl="1"/>
            <a:r>
              <a:rPr lang="en-US" b="1" dirty="0"/>
              <a:t>Review the Code</a:t>
            </a:r>
          </a:p>
          <a:p>
            <a:pPr lvl="1"/>
            <a:r>
              <a:rPr lang="en-US" b="1" dirty="0"/>
              <a:t>Conclude</a:t>
            </a:r>
          </a:p>
          <a:p>
            <a:endParaRPr lang="en-US" dirty="0"/>
          </a:p>
        </p:txBody>
      </p:sp>
      <p:sp>
        <p:nvSpPr>
          <p:cNvPr id="4" name="Content Placeholder 3">
            <a:extLst>
              <a:ext uri="{FF2B5EF4-FFF2-40B4-BE49-F238E27FC236}">
                <a16:creationId xmlns:a16="http://schemas.microsoft.com/office/drawing/2014/main" id="{FBF9E08A-DE17-D80A-43F3-13E7C25688CC}"/>
              </a:ext>
            </a:extLst>
          </p:cNvPr>
          <p:cNvSpPr>
            <a:spLocks noGrp="1"/>
          </p:cNvSpPr>
          <p:nvPr>
            <p:ph sz="half" idx="2"/>
          </p:nvPr>
        </p:nvSpPr>
        <p:spPr/>
        <p:txBody>
          <a:bodyPr/>
          <a:lstStyle/>
          <a:p>
            <a:r>
              <a:rPr lang="en-US" dirty="0"/>
              <a:t>Checklist?</a:t>
            </a:r>
          </a:p>
        </p:txBody>
      </p:sp>
    </p:spTree>
    <p:extLst>
      <p:ext uri="{BB962C8B-B14F-4D97-AF65-F5344CB8AC3E}">
        <p14:creationId xmlns:p14="http://schemas.microsoft.com/office/powerpoint/2010/main" val="39590441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B645-D304-81EA-AC3A-E1623492938A}"/>
              </a:ext>
            </a:extLst>
          </p:cNvPr>
          <p:cNvSpPr>
            <a:spLocks noGrp="1"/>
          </p:cNvSpPr>
          <p:nvPr>
            <p:ph type="title"/>
          </p:nvPr>
        </p:nvSpPr>
        <p:spPr/>
        <p:txBody>
          <a:bodyPr/>
          <a:lstStyle/>
          <a:p>
            <a:r>
              <a:rPr lang="en-US" b="1" dirty="0"/>
              <a:t>W06 Prove: Developer </a:t>
            </a:r>
            <a:br>
              <a:rPr lang="en-US" b="1" dirty="0"/>
            </a:br>
            <a:endParaRPr lang="en-US" dirty="0"/>
          </a:p>
        </p:txBody>
      </p:sp>
      <p:sp>
        <p:nvSpPr>
          <p:cNvPr id="3" name="Content Placeholder 2">
            <a:extLst>
              <a:ext uri="{FF2B5EF4-FFF2-40B4-BE49-F238E27FC236}">
                <a16:creationId xmlns:a16="http://schemas.microsoft.com/office/drawing/2014/main" id="{83428C67-05F8-2FCB-8B24-92A68C51C715}"/>
              </a:ext>
            </a:extLst>
          </p:cNvPr>
          <p:cNvSpPr>
            <a:spLocks noGrp="1"/>
          </p:cNvSpPr>
          <p:nvPr>
            <p:ph sz="half" idx="1"/>
          </p:nvPr>
        </p:nvSpPr>
        <p:spPr/>
        <p:txBody>
          <a:bodyPr>
            <a:normAutofit fontScale="85000" lnSpcReduction="20000"/>
          </a:bodyPr>
          <a:lstStyle/>
          <a:p>
            <a:r>
              <a:rPr lang="en-US" dirty="0"/>
              <a:t>This criterion is linked to a Learning Outcome Principle: Encapsulation (information hiding) </a:t>
            </a:r>
          </a:p>
          <a:p>
            <a:r>
              <a:rPr lang="en-US" dirty="0"/>
              <a:t>This criterion is linked to a Learning Outcome Principle: Scripture class </a:t>
            </a:r>
          </a:p>
          <a:p>
            <a:r>
              <a:rPr lang="en-US" dirty="0"/>
              <a:t>This criterion is linked to a Learning Outcome Principle: Word class </a:t>
            </a:r>
          </a:p>
          <a:p>
            <a:r>
              <a:rPr lang="en-US" dirty="0"/>
              <a:t>This criterion is linked to a Learning Outcome Principle: Reference class</a:t>
            </a:r>
          </a:p>
          <a:p>
            <a:r>
              <a:rPr lang="en-US" dirty="0"/>
              <a:t>Functionality: Scripture Display A scripture is displayed.</a:t>
            </a:r>
          </a:p>
          <a:p>
            <a:endParaRPr lang="en-US" dirty="0"/>
          </a:p>
        </p:txBody>
      </p:sp>
      <p:sp>
        <p:nvSpPr>
          <p:cNvPr id="4" name="Content Placeholder 3">
            <a:extLst>
              <a:ext uri="{FF2B5EF4-FFF2-40B4-BE49-F238E27FC236}">
                <a16:creationId xmlns:a16="http://schemas.microsoft.com/office/drawing/2014/main" id="{04237EC1-E65C-F6B5-675C-5DB097BFC0F8}"/>
              </a:ext>
            </a:extLst>
          </p:cNvPr>
          <p:cNvSpPr>
            <a:spLocks noGrp="1"/>
          </p:cNvSpPr>
          <p:nvPr>
            <p:ph sz="half" idx="2"/>
          </p:nvPr>
        </p:nvSpPr>
        <p:spPr/>
        <p:txBody>
          <a:bodyPr>
            <a:normAutofit fontScale="85000" lnSpcReduction="20000"/>
          </a:bodyPr>
          <a:lstStyle/>
          <a:p>
            <a:r>
              <a:rPr lang="en-US" dirty="0"/>
              <a:t>This criterion is linked to a Learning Outcome Functionality: Word Hiding </a:t>
            </a:r>
          </a:p>
          <a:p>
            <a:r>
              <a:rPr lang="en-US" dirty="0"/>
              <a:t>This criterion is linked to a Learning Outcome Functionality: Program Termination </a:t>
            </a:r>
          </a:p>
          <a:p>
            <a:r>
              <a:rPr lang="en-US" dirty="0"/>
              <a:t>This criterion is linked to a Learning Outcome Style: Whitespace </a:t>
            </a:r>
          </a:p>
          <a:p>
            <a:r>
              <a:rPr lang="en-US" dirty="0"/>
              <a:t>Style: Naming Conventions Class, Method, and Attribute naming conventions are followed.</a:t>
            </a:r>
          </a:p>
          <a:p>
            <a:r>
              <a:rPr lang="en-US" dirty="0"/>
              <a:t>This criterion is linked to a Learning Outcome Shows creativity and exceeds core requirements </a:t>
            </a:r>
          </a:p>
        </p:txBody>
      </p:sp>
    </p:spTree>
    <p:extLst>
      <p:ext uri="{BB962C8B-B14F-4D97-AF65-F5344CB8AC3E}">
        <p14:creationId xmlns:p14="http://schemas.microsoft.com/office/powerpoint/2010/main" val="103151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90D3-B745-D0BA-0E32-A4C9A966D051}"/>
              </a:ext>
            </a:extLst>
          </p:cNvPr>
          <p:cNvSpPr>
            <a:spLocks noGrp="1"/>
          </p:cNvSpPr>
          <p:nvPr>
            <p:ph type="title"/>
          </p:nvPr>
        </p:nvSpPr>
        <p:spPr/>
        <p:txBody>
          <a:bodyPr/>
          <a:lstStyle/>
          <a:p>
            <a:r>
              <a:rPr lang="en-US" b="1" dirty="0"/>
              <a:t>What is Inheritance?</a:t>
            </a:r>
            <a:endParaRPr lang="en-US" dirty="0"/>
          </a:p>
        </p:txBody>
      </p:sp>
      <p:sp>
        <p:nvSpPr>
          <p:cNvPr id="3" name="Content Placeholder 2">
            <a:extLst>
              <a:ext uri="{FF2B5EF4-FFF2-40B4-BE49-F238E27FC236}">
                <a16:creationId xmlns:a16="http://schemas.microsoft.com/office/drawing/2014/main" id="{8EF1DAEE-449F-D6D8-F547-72B4DA630888}"/>
              </a:ext>
            </a:extLst>
          </p:cNvPr>
          <p:cNvSpPr>
            <a:spLocks noGrp="1"/>
          </p:cNvSpPr>
          <p:nvPr>
            <p:ph sz="half" idx="1"/>
          </p:nvPr>
        </p:nvSpPr>
        <p:spPr/>
        <p:txBody>
          <a:bodyPr/>
          <a:lstStyle/>
          <a:p>
            <a:r>
              <a:rPr lang="en-US" dirty="0"/>
              <a:t>Inheritance is the ability for one class to obtain the attributes and methods of another class directly, without having to type them. It follows the same idea of people inheriting certain characteristics from their parents.</a:t>
            </a:r>
            <a:endParaRPr lang="en-US" b="1" dirty="0"/>
          </a:p>
          <a:p>
            <a:endParaRPr lang="en-US" dirty="0"/>
          </a:p>
        </p:txBody>
      </p:sp>
      <p:sp>
        <p:nvSpPr>
          <p:cNvPr id="4" name="Content Placeholder 3">
            <a:extLst>
              <a:ext uri="{FF2B5EF4-FFF2-40B4-BE49-F238E27FC236}">
                <a16:creationId xmlns:a16="http://schemas.microsoft.com/office/drawing/2014/main" id="{DEF82BBC-A99C-1B0D-038B-FACBE4C6CBB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468518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5BFF9-1676-E052-F740-2106038C8FA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F192CB7-D997-2062-C663-14B8BE8D8628}"/>
              </a:ext>
            </a:extLst>
          </p:cNvPr>
          <p:cNvSpPr>
            <a:spLocks noGrp="1"/>
          </p:cNvSpPr>
          <p:nvPr>
            <p:ph sz="half" idx="1"/>
          </p:nvPr>
        </p:nvSpPr>
        <p:spPr>
          <a:xfrm>
            <a:off x="838201" y="1790700"/>
            <a:ext cx="5181600" cy="4351338"/>
          </a:xfrm>
        </p:spPr>
        <p:txBody>
          <a:bodyPr/>
          <a:lstStyle/>
          <a:p>
            <a:endParaRPr lang="en-US"/>
          </a:p>
        </p:txBody>
      </p:sp>
      <p:sp>
        <p:nvSpPr>
          <p:cNvPr id="4" name="Content Placeholder 3">
            <a:extLst>
              <a:ext uri="{FF2B5EF4-FFF2-40B4-BE49-F238E27FC236}">
                <a16:creationId xmlns:a16="http://schemas.microsoft.com/office/drawing/2014/main" id="{CA7A7027-0D46-BB82-5395-77DBF62BCED8}"/>
              </a:ext>
            </a:extLst>
          </p:cNvPr>
          <p:cNvSpPr>
            <a:spLocks noGrp="1"/>
          </p:cNvSpPr>
          <p:nvPr>
            <p:ph sz="half" idx="2"/>
          </p:nvPr>
        </p:nvSpPr>
        <p:spPr/>
        <p:txBody>
          <a:bodyPr/>
          <a:lstStyle/>
          <a:p>
            <a:r>
              <a:rPr lang="en-US" dirty="0"/>
              <a:t>Which is simpler to draw, look at, and interpret?</a:t>
            </a:r>
          </a:p>
        </p:txBody>
      </p:sp>
      <p:pic>
        <p:nvPicPr>
          <p:cNvPr id="5" name="Picture 4">
            <a:extLst>
              <a:ext uri="{FF2B5EF4-FFF2-40B4-BE49-F238E27FC236}">
                <a16:creationId xmlns:a16="http://schemas.microsoft.com/office/drawing/2014/main" id="{FBD5741A-16EF-9190-350B-DD42006428F3}"/>
              </a:ext>
            </a:extLst>
          </p:cNvPr>
          <p:cNvPicPr>
            <a:picLocks noChangeAspect="1"/>
          </p:cNvPicPr>
          <p:nvPr/>
        </p:nvPicPr>
        <p:blipFill>
          <a:blip r:embed="rId2"/>
          <a:stretch>
            <a:fillRect/>
          </a:stretch>
        </p:blipFill>
        <p:spPr>
          <a:xfrm>
            <a:off x="838200" y="1682750"/>
            <a:ext cx="3771900" cy="3492500"/>
          </a:xfrm>
          <a:prstGeom prst="rect">
            <a:avLst/>
          </a:prstGeom>
        </p:spPr>
      </p:pic>
      <p:pic>
        <p:nvPicPr>
          <p:cNvPr id="6" name="Picture 5">
            <a:extLst>
              <a:ext uri="{FF2B5EF4-FFF2-40B4-BE49-F238E27FC236}">
                <a16:creationId xmlns:a16="http://schemas.microsoft.com/office/drawing/2014/main" id="{6DEFAA6F-CD11-8BBA-10F2-74D60B2812CB}"/>
              </a:ext>
            </a:extLst>
          </p:cNvPr>
          <p:cNvPicPr>
            <a:picLocks noChangeAspect="1"/>
          </p:cNvPicPr>
          <p:nvPr/>
        </p:nvPicPr>
        <p:blipFill>
          <a:blip r:embed="rId3"/>
          <a:stretch>
            <a:fillRect/>
          </a:stretch>
        </p:blipFill>
        <p:spPr>
          <a:xfrm>
            <a:off x="838200" y="5067300"/>
            <a:ext cx="5943600" cy="1244600"/>
          </a:xfrm>
          <a:prstGeom prst="rect">
            <a:avLst/>
          </a:prstGeom>
        </p:spPr>
      </p:pic>
      <p:pic>
        <p:nvPicPr>
          <p:cNvPr id="2050" name="Picture 2" descr="Class diagram showing inheritance">
            <a:extLst>
              <a:ext uri="{FF2B5EF4-FFF2-40B4-BE49-F238E27FC236}">
                <a16:creationId xmlns:a16="http://schemas.microsoft.com/office/drawing/2014/main" id="{C83E735A-5947-4DAA-F9EE-10A0376054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8522" y="2712377"/>
            <a:ext cx="25400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879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5BFF9-1676-E052-F740-2106038C8FA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F192CB7-D997-2062-C663-14B8BE8D8628}"/>
              </a:ext>
            </a:extLst>
          </p:cNvPr>
          <p:cNvSpPr>
            <a:spLocks noGrp="1"/>
          </p:cNvSpPr>
          <p:nvPr>
            <p:ph sz="half" idx="1"/>
          </p:nvPr>
        </p:nvSpPr>
        <p:spPr>
          <a:xfrm>
            <a:off x="838201" y="1790700"/>
            <a:ext cx="5181600" cy="4351338"/>
          </a:xfrm>
        </p:spPr>
        <p:txBody>
          <a:bodyPr/>
          <a:lstStyle/>
          <a:p>
            <a:endParaRPr lang="en-US"/>
          </a:p>
        </p:txBody>
      </p:sp>
      <p:sp>
        <p:nvSpPr>
          <p:cNvPr id="4" name="Content Placeholder 3">
            <a:extLst>
              <a:ext uri="{FF2B5EF4-FFF2-40B4-BE49-F238E27FC236}">
                <a16:creationId xmlns:a16="http://schemas.microsoft.com/office/drawing/2014/main" id="{CA7A7027-0D46-BB82-5395-77DBF62BCED8}"/>
              </a:ext>
            </a:extLst>
          </p:cNvPr>
          <p:cNvSpPr>
            <a:spLocks noGrp="1"/>
          </p:cNvSpPr>
          <p:nvPr>
            <p:ph sz="half" idx="2"/>
          </p:nvPr>
        </p:nvSpPr>
        <p:spPr/>
        <p:txBody>
          <a:bodyPr/>
          <a:lstStyle/>
          <a:p>
            <a:endParaRPr lang="en-US" dirty="0"/>
          </a:p>
        </p:txBody>
      </p:sp>
      <p:pic>
        <p:nvPicPr>
          <p:cNvPr id="5" name="Picture 4">
            <a:extLst>
              <a:ext uri="{FF2B5EF4-FFF2-40B4-BE49-F238E27FC236}">
                <a16:creationId xmlns:a16="http://schemas.microsoft.com/office/drawing/2014/main" id="{FBD5741A-16EF-9190-350B-DD42006428F3}"/>
              </a:ext>
            </a:extLst>
          </p:cNvPr>
          <p:cNvPicPr>
            <a:picLocks noChangeAspect="1"/>
          </p:cNvPicPr>
          <p:nvPr/>
        </p:nvPicPr>
        <p:blipFill>
          <a:blip r:embed="rId2"/>
          <a:stretch>
            <a:fillRect/>
          </a:stretch>
        </p:blipFill>
        <p:spPr>
          <a:xfrm>
            <a:off x="838200" y="1682750"/>
            <a:ext cx="3771900" cy="3492500"/>
          </a:xfrm>
          <a:prstGeom prst="rect">
            <a:avLst/>
          </a:prstGeom>
        </p:spPr>
      </p:pic>
      <p:pic>
        <p:nvPicPr>
          <p:cNvPr id="6" name="Picture 5">
            <a:extLst>
              <a:ext uri="{FF2B5EF4-FFF2-40B4-BE49-F238E27FC236}">
                <a16:creationId xmlns:a16="http://schemas.microsoft.com/office/drawing/2014/main" id="{6DEFAA6F-CD11-8BBA-10F2-74D60B2812CB}"/>
              </a:ext>
            </a:extLst>
          </p:cNvPr>
          <p:cNvPicPr>
            <a:picLocks noChangeAspect="1"/>
          </p:cNvPicPr>
          <p:nvPr/>
        </p:nvPicPr>
        <p:blipFill>
          <a:blip r:embed="rId3"/>
          <a:stretch>
            <a:fillRect/>
          </a:stretch>
        </p:blipFill>
        <p:spPr>
          <a:xfrm>
            <a:off x="838200" y="5067300"/>
            <a:ext cx="5943600" cy="1244600"/>
          </a:xfrm>
          <a:prstGeom prst="rect">
            <a:avLst/>
          </a:prstGeom>
        </p:spPr>
      </p:pic>
      <p:pic>
        <p:nvPicPr>
          <p:cNvPr id="2050" name="Picture 2" descr="Class diagram showing inheritance">
            <a:extLst>
              <a:ext uri="{FF2B5EF4-FFF2-40B4-BE49-F238E27FC236}">
                <a16:creationId xmlns:a16="http://schemas.microsoft.com/office/drawing/2014/main" id="{C83E735A-5947-4DAA-F9EE-10A0376054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8522" y="2712377"/>
            <a:ext cx="2540000" cy="3200400"/>
          </a:xfrm>
          <a:prstGeom prst="rect">
            <a:avLst/>
          </a:prstGeom>
          <a:noFill/>
          <a:extLst>
            <a:ext uri="{909E8E84-426E-40DD-AFC4-6F175D3DCCD1}">
              <a14:hiddenFill xmlns:a14="http://schemas.microsoft.com/office/drawing/2010/main">
                <a:solidFill>
                  <a:srgbClr val="FFFFFF"/>
                </a:solidFill>
              </a14:hiddenFill>
            </a:ext>
          </a:extLst>
        </p:spPr>
      </p:pic>
      <p:sp>
        <p:nvSpPr>
          <p:cNvPr id="7" name="Left Arrow 6">
            <a:extLst>
              <a:ext uri="{FF2B5EF4-FFF2-40B4-BE49-F238E27FC236}">
                <a16:creationId xmlns:a16="http://schemas.microsoft.com/office/drawing/2014/main" id="{C802A5A6-FB54-7BA6-6B6F-66FFDA330C19}"/>
              </a:ext>
            </a:extLst>
          </p:cNvPr>
          <p:cNvSpPr/>
          <p:nvPr/>
        </p:nvSpPr>
        <p:spPr>
          <a:xfrm>
            <a:off x="10356351" y="3041151"/>
            <a:ext cx="1500027" cy="5342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Parent Class</a:t>
            </a:r>
          </a:p>
        </p:txBody>
      </p:sp>
      <p:sp>
        <p:nvSpPr>
          <p:cNvPr id="8" name="Left Arrow 7">
            <a:extLst>
              <a:ext uri="{FF2B5EF4-FFF2-40B4-BE49-F238E27FC236}">
                <a16:creationId xmlns:a16="http://schemas.microsoft.com/office/drawing/2014/main" id="{59FFD3B5-B562-BD7C-F279-7D339152DFCA}"/>
              </a:ext>
            </a:extLst>
          </p:cNvPr>
          <p:cNvSpPr/>
          <p:nvPr/>
        </p:nvSpPr>
        <p:spPr>
          <a:xfrm>
            <a:off x="10458522" y="4790933"/>
            <a:ext cx="1500027" cy="5342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Class</a:t>
            </a:r>
          </a:p>
        </p:txBody>
      </p:sp>
    </p:spTree>
    <p:extLst>
      <p:ext uri="{BB962C8B-B14F-4D97-AF65-F5344CB8AC3E}">
        <p14:creationId xmlns:p14="http://schemas.microsoft.com/office/powerpoint/2010/main" val="2953591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BE87-6289-30A2-ECC0-50AB7F8189DC}"/>
              </a:ext>
            </a:extLst>
          </p:cNvPr>
          <p:cNvSpPr>
            <a:spLocks noGrp="1"/>
          </p:cNvSpPr>
          <p:nvPr>
            <p:ph type="title"/>
          </p:nvPr>
        </p:nvSpPr>
        <p:spPr/>
        <p:txBody>
          <a:bodyPr/>
          <a:lstStyle/>
          <a:p>
            <a:r>
              <a:rPr lang="en-US" b="1" dirty="0"/>
              <a:t>Super and Base</a:t>
            </a:r>
            <a:endParaRPr lang="en-US" dirty="0"/>
          </a:p>
        </p:txBody>
      </p:sp>
      <p:sp>
        <p:nvSpPr>
          <p:cNvPr id="3" name="Content Placeholder 2">
            <a:extLst>
              <a:ext uri="{FF2B5EF4-FFF2-40B4-BE49-F238E27FC236}">
                <a16:creationId xmlns:a16="http://schemas.microsoft.com/office/drawing/2014/main" id="{8CB8EA04-05BC-2041-F5CD-01CC5A3854CE}"/>
              </a:ext>
            </a:extLst>
          </p:cNvPr>
          <p:cNvSpPr>
            <a:spLocks noGrp="1"/>
          </p:cNvSpPr>
          <p:nvPr>
            <p:ph sz="half"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Output</a:t>
            </a:r>
          </a:p>
          <a:p>
            <a:pPr marL="457200" lvl="1" indent="0">
              <a:buNone/>
            </a:pPr>
            <a:r>
              <a:rPr lang="en-US" dirty="0"/>
              <a:t>Brigham </a:t>
            </a:r>
          </a:p>
          <a:p>
            <a:pPr marL="457200" lvl="1" indent="0">
              <a:buNone/>
            </a:pPr>
            <a:r>
              <a:rPr lang="en-US" dirty="0"/>
              <a:t>234</a:t>
            </a:r>
          </a:p>
        </p:txBody>
      </p:sp>
      <p:sp>
        <p:nvSpPr>
          <p:cNvPr id="4" name="Content Placeholder 3">
            <a:extLst>
              <a:ext uri="{FF2B5EF4-FFF2-40B4-BE49-F238E27FC236}">
                <a16:creationId xmlns:a16="http://schemas.microsoft.com/office/drawing/2014/main" id="{9121438F-4A33-749E-609F-3F7C33263578}"/>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A9976B1C-F721-D3CD-A61B-3FA78AD51298}"/>
              </a:ext>
            </a:extLst>
          </p:cNvPr>
          <p:cNvPicPr>
            <a:picLocks noChangeAspect="1"/>
          </p:cNvPicPr>
          <p:nvPr/>
        </p:nvPicPr>
        <p:blipFill>
          <a:blip r:embed="rId2"/>
          <a:stretch>
            <a:fillRect/>
          </a:stretch>
        </p:blipFill>
        <p:spPr>
          <a:xfrm>
            <a:off x="6141378" y="0"/>
            <a:ext cx="5715000" cy="6045200"/>
          </a:xfrm>
          <a:prstGeom prst="rect">
            <a:avLst/>
          </a:prstGeom>
        </p:spPr>
      </p:pic>
      <p:pic>
        <p:nvPicPr>
          <p:cNvPr id="8" name="Picture 7">
            <a:extLst>
              <a:ext uri="{FF2B5EF4-FFF2-40B4-BE49-F238E27FC236}">
                <a16:creationId xmlns:a16="http://schemas.microsoft.com/office/drawing/2014/main" id="{54F01EA7-F304-F981-39B7-C37A746385D3}"/>
              </a:ext>
            </a:extLst>
          </p:cNvPr>
          <p:cNvPicPr>
            <a:picLocks noChangeAspect="1"/>
          </p:cNvPicPr>
          <p:nvPr/>
        </p:nvPicPr>
        <p:blipFill>
          <a:blip r:embed="rId3"/>
          <a:stretch>
            <a:fillRect/>
          </a:stretch>
        </p:blipFill>
        <p:spPr>
          <a:xfrm>
            <a:off x="838200" y="3022600"/>
            <a:ext cx="4686300" cy="1358900"/>
          </a:xfrm>
          <a:prstGeom prst="rect">
            <a:avLst/>
          </a:prstGeom>
        </p:spPr>
      </p:pic>
      <p:pic>
        <p:nvPicPr>
          <p:cNvPr id="9" name="Picture 2" descr="Class diagram showing inheritance">
            <a:extLst>
              <a:ext uri="{FF2B5EF4-FFF2-40B4-BE49-F238E27FC236}">
                <a16:creationId xmlns:a16="http://schemas.microsoft.com/office/drawing/2014/main" id="{A60503A9-07A1-5F8D-2989-683A455912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9650" y="162308"/>
            <a:ext cx="1373964" cy="173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9029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220</TotalTime>
  <Words>5236</Words>
  <Application>Microsoft Macintosh PowerPoint</Application>
  <PresentationFormat>Widescreen</PresentationFormat>
  <Paragraphs>595</Paragraphs>
  <Slides>59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Calibri Light</vt:lpstr>
      <vt:lpstr>Office Theme</vt:lpstr>
      <vt:lpstr>Week 07 &amp; 8 Inheritance</vt:lpstr>
      <vt:lpstr>Calendar</vt:lpstr>
      <vt:lpstr>Inheritance Learning Activity</vt:lpstr>
      <vt:lpstr>Object Oriented</vt:lpstr>
      <vt:lpstr>What is a class diagram vs class description</vt:lpstr>
      <vt:lpstr>What is Inheritance?</vt:lpstr>
      <vt:lpstr>Example</vt:lpstr>
      <vt:lpstr>Example</vt:lpstr>
      <vt:lpstr>Super and Base</vt:lpstr>
      <vt:lpstr>Super and Base</vt:lpstr>
      <vt:lpstr>Super and Base</vt:lpstr>
      <vt:lpstr>Super and Base</vt:lpstr>
      <vt:lpstr>Super and Base</vt:lpstr>
      <vt:lpstr>Super and Base</vt:lpstr>
      <vt:lpstr>Accessing Private Data</vt:lpstr>
      <vt:lpstr>Review</vt:lpstr>
      <vt:lpstr>Object Oriented</vt:lpstr>
      <vt:lpstr>Activity Instructions</vt:lpstr>
      <vt:lpstr>Activity Instructions Consider</vt:lpstr>
      <vt:lpstr>Activity Instructions Consider</vt:lpstr>
      <vt:lpstr>Activity Instructions  Step 1: Design the Classes</vt:lpstr>
      <vt:lpstr>Activity Instructions  Step 1: Design the Classes</vt:lpstr>
      <vt:lpstr>Activity Instructions  Step 1: Design the Classes</vt:lpstr>
      <vt:lpstr>PowerPoint Presentation</vt:lpstr>
      <vt:lpstr>PowerPoint Presentation</vt:lpstr>
      <vt:lpstr>PowerPoint Presentation</vt:lpstr>
      <vt:lpstr>PowerPoint Presentation</vt:lpstr>
      <vt:lpstr>PowerPoint Presentation</vt:lpstr>
      <vt:lpstr>Activity Instructions  Step 2: Start the Project</vt:lpstr>
      <vt:lpstr>Activity Instructions  Step 3: Create Base class</vt:lpstr>
      <vt:lpstr>Activity Instructions  Step 3: Create Base class</vt:lpstr>
      <vt:lpstr>Activity Instructions  Step 3: Create Base class</vt:lpstr>
      <vt:lpstr>Activity Instructions  Step 4: Create the MathAssignment class</vt:lpstr>
      <vt:lpstr>Activity Instructions  Step 4: Create the MathAssignment class</vt:lpstr>
      <vt:lpstr>Activity Instructions  Step 4: Create the MathAssignment class</vt:lpstr>
      <vt:lpstr>Activity Instructions  Step 5: Create the WritingAssignment class</vt:lpstr>
      <vt:lpstr>Activity Instructions  Step 5: Create the WritingAssignment class</vt:lpstr>
      <vt:lpstr>Activity Instructions  Step 5: Create the WritingAssignment class</vt:lpstr>
      <vt:lpstr>PowerPoint Presentation</vt:lpstr>
      <vt:lpstr>Cool, We have some awesome classes.</vt:lpstr>
      <vt:lpstr>Inheritance - Design Activity</vt:lpstr>
      <vt:lpstr>Inheritance - Design Activity</vt:lpstr>
      <vt:lpstr>Unit 04 Develop: Mindfulness Program Problem Overview</vt:lpstr>
      <vt:lpstr>Unit 04 Develop: Mindfulness Program Problem Overview</vt:lpstr>
      <vt:lpstr>Unit 04 Develop: Mindfulness Program Solution Idea</vt:lpstr>
      <vt:lpstr>Unit 04 Develop: Mindfulness Program Specification</vt:lpstr>
      <vt:lpstr>Unit 04 Develop: Mindfulness Program Specification</vt:lpstr>
      <vt:lpstr>Unit 04 Develop: Mindfulness Program Specification</vt:lpstr>
      <vt:lpstr>Unit 04 Develop: Mindfulness Program Specification</vt:lpstr>
      <vt:lpstr>PowerPoint Presentation</vt:lpstr>
      <vt:lpstr>Unit 04 Develop: Mindfulness Program Design Requirements</vt:lpstr>
      <vt:lpstr>Unit 04 Develop: Mindfulness Program Showing Creativity and Exceeding Requirements</vt:lpstr>
      <vt:lpstr>PowerPoint Presentation</vt:lpstr>
      <vt:lpstr>Design Starting Template</vt:lpstr>
      <vt:lpstr>Design Starting Template</vt:lpstr>
      <vt:lpstr>Class Template</vt:lpstr>
      <vt:lpstr>Class Method Template</vt:lpstr>
      <vt:lpstr>W06 Team Activity: Code Review Participation Report  </vt:lpstr>
      <vt:lpstr>W06 Prove: Developer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1</cp:revision>
  <dcterms:created xsi:type="dcterms:W3CDTF">2023-02-10T19:37:07Z</dcterms:created>
  <dcterms:modified xsi:type="dcterms:W3CDTF">2023-02-24T20:38:24Z</dcterms:modified>
</cp:coreProperties>
</file>