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AB7FA-8A95-6743-BE59-312149BFD66E}" v="64" dt="2023-02-28T19:33:10.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327"/>
  </p:normalViewPr>
  <p:slideViewPr>
    <p:cSldViewPr snapToGrid="0">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02BAB7FA-8A95-6743-BE59-312149BFD66E}"/>
    <pc:docChg chg="custSel addSld modSld sldOrd">
      <pc:chgData name="Clements, William" userId="cbdb0636-a496-422a-8d40-98c53d494d26" providerId="ADAL" clId="{02BAB7FA-8A95-6743-BE59-312149BFD66E}" dt="2023-02-28T19:34:18.286" v="567"/>
      <pc:docMkLst>
        <pc:docMk/>
      </pc:docMkLst>
      <pc:sldChg chg="modSp mod">
        <pc:chgData name="Clements, William" userId="cbdb0636-a496-422a-8d40-98c53d494d26" providerId="ADAL" clId="{02BAB7FA-8A95-6743-BE59-312149BFD66E}" dt="2023-02-24T21:41:48.011" v="449"/>
        <pc:sldMkLst>
          <pc:docMk/>
          <pc:sldMk cId="3194232723" sldId="256"/>
        </pc:sldMkLst>
        <pc:spChg chg="mod">
          <ac:chgData name="Clements, William" userId="cbdb0636-a496-422a-8d40-98c53d494d26" providerId="ADAL" clId="{02BAB7FA-8A95-6743-BE59-312149BFD66E}" dt="2023-02-24T21:41:48.011" v="449"/>
          <ac:spMkLst>
            <pc:docMk/>
            <pc:sldMk cId="3194232723" sldId="256"/>
            <ac:spMk id="2" creationId="{F3C61ADB-6F4F-8787-F694-DAF7E42A44BE}"/>
          </ac:spMkLst>
        </pc:spChg>
        <pc:spChg chg="mod">
          <ac:chgData name="Clements, William" userId="cbdb0636-a496-422a-8d40-98c53d494d26" providerId="ADAL" clId="{02BAB7FA-8A95-6743-BE59-312149BFD66E}" dt="2023-02-24T21:41:48.011" v="449"/>
          <ac:spMkLst>
            <pc:docMk/>
            <pc:sldMk cId="3194232723" sldId="256"/>
            <ac:spMk id="3" creationId="{CE5D9A49-23B2-6596-5A5E-347360481F8A}"/>
          </ac:spMkLst>
        </pc:spChg>
      </pc:sldChg>
      <pc:sldChg chg="addSp delSp modSp new mod">
        <pc:chgData name="Clements, William" userId="cbdb0636-a496-422a-8d40-98c53d494d26" providerId="ADAL" clId="{02BAB7FA-8A95-6743-BE59-312149BFD66E}" dt="2023-02-28T19:32:07.293" v="452" actId="113"/>
        <pc:sldMkLst>
          <pc:docMk/>
          <pc:sldMk cId="202126318" sldId="257"/>
        </pc:sldMkLst>
        <pc:spChg chg="mod">
          <ac:chgData name="Clements, William" userId="cbdb0636-a496-422a-8d40-98c53d494d26" providerId="ADAL" clId="{02BAB7FA-8A95-6743-BE59-312149BFD66E}" dt="2023-02-24T21:41:48.011" v="449"/>
          <ac:spMkLst>
            <pc:docMk/>
            <pc:sldMk cId="202126318" sldId="257"/>
            <ac:spMk id="2" creationId="{A006B72E-268D-6A06-AF78-49E5AEA18DA0}"/>
          </ac:spMkLst>
        </pc:spChg>
        <pc:spChg chg="mod">
          <ac:chgData name="Clements, William" userId="cbdb0636-a496-422a-8d40-98c53d494d26" providerId="ADAL" clId="{02BAB7FA-8A95-6743-BE59-312149BFD66E}" dt="2023-02-28T19:32:07.293" v="452" actId="113"/>
          <ac:spMkLst>
            <pc:docMk/>
            <pc:sldMk cId="202126318" sldId="257"/>
            <ac:spMk id="3" creationId="{C1F963E1-259D-29D5-B1CE-9C2E1CEDDF8F}"/>
          </ac:spMkLst>
        </pc:spChg>
        <pc:picChg chg="add mod">
          <ac:chgData name="Clements, William" userId="cbdb0636-a496-422a-8d40-98c53d494d26" providerId="ADAL" clId="{02BAB7FA-8A95-6743-BE59-312149BFD66E}" dt="2023-02-24T20:44:25.808" v="121" actId="1076"/>
          <ac:picMkLst>
            <pc:docMk/>
            <pc:sldMk cId="202126318" sldId="257"/>
            <ac:picMk id="4" creationId="{038B0273-B365-EDE0-A889-8D6D634348FC}"/>
          </ac:picMkLst>
        </pc:picChg>
        <pc:picChg chg="add del mod">
          <ac:chgData name="Clements, William" userId="cbdb0636-a496-422a-8d40-98c53d494d26" providerId="ADAL" clId="{02BAB7FA-8A95-6743-BE59-312149BFD66E}" dt="2023-02-24T20:46:58.178" v="145" actId="21"/>
          <ac:picMkLst>
            <pc:docMk/>
            <pc:sldMk cId="202126318" sldId="257"/>
            <ac:picMk id="5" creationId="{641089D4-2107-A318-2468-44D5F24990D1}"/>
          </ac:picMkLst>
        </pc:picChg>
        <pc:picChg chg="add del mod">
          <ac:chgData name="Clements, William" userId="cbdb0636-a496-422a-8d40-98c53d494d26" providerId="ADAL" clId="{02BAB7FA-8A95-6743-BE59-312149BFD66E}" dt="2023-02-24T20:47:07.563" v="149" actId="21"/>
          <ac:picMkLst>
            <pc:docMk/>
            <pc:sldMk cId="202126318" sldId="257"/>
            <ac:picMk id="6" creationId="{A3E911D4-36A3-28E5-603F-16917C51451B}"/>
          </ac:picMkLst>
        </pc:picChg>
        <pc:picChg chg="add del mod">
          <ac:chgData name="Clements, William" userId="cbdb0636-a496-422a-8d40-98c53d494d26" providerId="ADAL" clId="{02BAB7FA-8A95-6743-BE59-312149BFD66E}" dt="2023-02-24T20:47:17.496" v="153" actId="21"/>
          <ac:picMkLst>
            <pc:docMk/>
            <pc:sldMk cId="202126318" sldId="257"/>
            <ac:picMk id="7" creationId="{59C7BD59-9EEB-FF48-E9A4-F7B0A248C9D1}"/>
          </ac:picMkLst>
        </pc:picChg>
      </pc:sldChg>
      <pc:sldChg chg="addSp delSp modSp new mod">
        <pc:chgData name="Clements, William" userId="cbdb0636-a496-422a-8d40-98c53d494d26" providerId="ADAL" clId="{02BAB7FA-8A95-6743-BE59-312149BFD66E}" dt="2023-02-24T21:41:48.011" v="449"/>
        <pc:sldMkLst>
          <pc:docMk/>
          <pc:sldMk cId="2599986163" sldId="258"/>
        </pc:sldMkLst>
        <pc:spChg chg="mod">
          <ac:chgData name="Clements, William" userId="cbdb0636-a496-422a-8d40-98c53d494d26" providerId="ADAL" clId="{02BAB7FA-8A95-6743-BE59-312149BFD66E}" dt="2023-02-24T21:41:48.011" v="449"/>
          <ac:spMkLst>
            <pc:docMk/>
            <pc:sldMk cId="2599986163" sldId="258"/>
            <ac:spMk id="2" creationId="{D4AB6DBA-0079-AFE7-5378-CEB7060CA8CF}"/>
          </ac:spMkLst>
        </pc:spChg>
        <pc:spChg chg="mod">
          <ac:chgData name="Clements, William" userId="cbdb0636-a496-422a-8d40-98c53d494d26" providerId="ADAL" clId="{02BAB7FA-8A95-6743-BE59-312149BFD66E}" dt="2023-02-24T21:41:48.011" v="449"/>
          <ac:spMkLst>
            <pc:docMk/>
            <pc:sldMk cId="2599986163" sldId="258"/>
            <ac:spMk id="3" creationId="{5B442004-962B-96EE-632C-DC6249721F31}"/>
          </ac:spMkLst>
        </pc:spChg>
        <pc:spChg chg="add mod">
          <ac:chgData name="Clements, William" userId="cbdb0636-a496-422a-8d40-98c53d494d26" providerId="ADAL" clId="{02BAB7FA-8A95-6743-BE59-312149BFD66E}" dt="2023-02-24T20:42:58.895" v="97" actId="20577"/>
          <ac:spMkLst>
            <pc:docMk/>
            <pc:sldMk cId="2599986163" sldId="258"/>
            <ac:spMk id="10" creationId="{2775B2AB-71D3-FB3E-EF12-5C70096E844A}"/>
          </ac:spMkLst>
        </pc:spChg>
        <pc:spChg chg="add mod">
          <ac:chgData name="Clements, William" userId="cbdb0636-a496-422a-8d40-98c53d494d26" providerId="ADAL" clId="{02BAB7FA-8A95-6743-BE59-312149BFD66E}" dt="2023-02-24T20:45:05.310" v="127" actId="14100"/>
          <ac:spMkLst>
            <pc:docMk/>
            <pc:sldMk cId="2599986163" sldId="258"/>
            <ac:spMk id="11" creationId="{91A96BEE-D5E0-8534-3AA0-97DC8BE17497}"/>
          </ac:spMkLst>
        </pc:spChg>
        <pc:spChg chg="add mod">
          <ac:chgData name="Clements, William" userId="cbdb0636-a496-422a-8d40-98c53d494d26" providerId="ADAL" clId="{02BAB7FA-8A95-6743-BE59-312149BFD66E}" dt="2023-02-24T20:45:12.928" v="130" actId="14100"/>
          <ac:spMkLst>
            <pc:docMk/>
            <pc:sldMk cId="2599986163" sldId="258"/>
            <ac:spMk id="12" creationId="{ED6FDD78-FC2E-8B69-1132-9C4D8362F8B6}"/>
          </ac:spMkLst>
        </pc:spChg>
        <pc:picChg chg="add del mod">
          <ac:chgData name="Clements, William" userId="cbdb0636-a496-422a-8d40-98c53d494d26" providerId="ADAL" clId="{02BAB7FA-8A95-6743-BE59-312149BFD66E}" dt="2023-02-24T20:42:16.712" v="89" actId="478"/>
          <ac:picMkLst>
            <pc:docMk/>
            <pc:sldMk cId="2599986163" sldId="258"/>
            <ac:picMk id="4" creationId="{9AE33214-A427-8F59-E00F-A19DF7F22D17}"/>
          </ac:picMkLst>
        </pc:picChg>
        <pc:picChg chg="add mod">
          <ac:chgData name="Clements, William" userId="cbdb0636-a496-422a-8d40-98c53d494d26" providerId="ADAL" clId="{02BAB7FA-8A95-6743-BE59-312149BFD66E}" dt="2023-02-24T20:42:35.496" v="91" actId="1076"/>
          <ac:picMkLst>
            <pc:docMk/>
            <pc:sldMk cId="2599986163" sldId="258"/>
            <ac:picMk id="5" creationId="{ABF8EF8B-C59A-8DEC-EFA2-001DC6919BC8}"/>
          </ac:picMkLst>
        </pc:picChg>
        <pc:picChg chg="add mod">
          <ac:chgData name="Clements, William" userId="cbdb0636-a496-422a-8d40-98c53d494d26" providerId="ADAL" clId="{02BAB7FA-8A95-6743-BE59-312149BFD66E}" dt="2023-02-24T20:42:35.496" v="91" actId="1076"/>
          <ac:picMkLst>
            <pc:docMk/>
            <pc:sldMk cId="2599986163" sldId="258"/>
            <ac:picMk id="8" creationId="{5FBA5E3D-098E-B66E-9855-A0AC3007D744}"/>
          </ac:picMkLst>
        </pc:picChg>
        <pc:picChg chg="add mod">
          <ac:chgData name="Clements, William" userId="cbdb0636-a496-422a-8d40-98c53d494d26" providerId="ADAL" clId="{02BAB7FA-8A95-6743-BE59-312149BFD66E}" dt="2023-02-24T20:42:50.078" v="93" actId="1076"/>
          <ac:picMkLst>
            <pc:docMk/>
            <pc:sldMk cId="2599986163" sldId="258"/>
            <ac:picMk id="9" creationId="{52253CCA-1E38-E7ED-24D6-8F636FC3F18F}"/>
          </ac:picMkLst>
        </pc:picChg>
        <pc:cxnChg chg="add mod">
          <ac:chgData name="Clements, William" userId="cbdb0636-a496-422a-8d40-98c53d494d26" providerId="ADAL" clId="{02BAB7FA-8A95-6743-BE59-312149BFD66E}" dt="2023-02-24T20:42:35.496" v="91" actId="1076"/>
          <ac:cxnSpMkLst>
            <pc:docMk/>
            <pc:sldMk cId="2599986163" sldId="258"/>
            <ac:cxnSpMk id="7" creationId="{8422FA03-D11D-58A0-8729-A257AB597250}"/>
          </ac:cxnSpMkLst>
        </pc:cxnChg>
      </pc:sldChg>
      <pc:sldChg chg="addSp modSp new mod">
        <pc:chgData name="Clements, William" userId="cbdb0636-a496-422a-8d40-98c53d494d26" providerId="ADAL" clId="{02BAB7FA-8A95-6743-BE59-312149BFD66E}" dt="2023-02-24T21:41:48.011" v="449"/>
        <pc:sldMkLst>
          <pc:docMk/>
          <pc:sldMk cId="1951726116" sldId="259"/>
        </pc:sldMkLst>
        <pc:spChg chg="mod">
          <ac:chgData name="Clements, William" userId="cbdb0636-a496-422a-8d40-98c53d494d26" providerId="ADAL" clId="{02BAB7FA-8A95-6743-BE59-312149BFD66E}" dt="2023-02-24T21:41:48.011" v="449"/>
          <ac:spMkLst>
            <pc:docMk/>
            <pc:sldMk cId="1951726116" sldId="259"/>
            <ac:spMk id="2" creationId="{E26DD7C3-1BA9-1068-4D8B-7CB877DC839C}"/>
          </ac:spMkLst>
        </pc:spChg>
        <pc:spChg chg="mod">
          <ac:chgData name="Clements, William" userId="cbdb0636-a496-422a-8d40-98c53d494d26" providerId="ADAL" clId="{02BAB7FA-8A95-6743-BE59-312149BFD66E}" dt="2023-02-24T21:41:48.011" v="449"/>
          <ac:spMkLst>
            <pc:docMk/>
            <pc:sldMk cId="1951726116" sldId="259"/>
            <ac:spMk id="3" creationId="{66ACA6E1-F33E-2DF0-709A-82F261A76F69}"/>
          </ac:spMkLst>
        </pc:spChg>
        <pc:spChg chg="add mod">
          <ac:chgData name="Clements, William" userId="cbdb0636-a496-422a-8d40-98c53d494d26" providerId="ADAL" clId="{02BAB7FA-8A95-6743-BE59-312149BFD66E}" dt="2023-02-24T20:45:22.386" v="133" actId="14100"/>
          <ac:spMkLst>
            <pc:docMk/>
            <pc:sldMk cId="1951726116" sldId="259"/>
            <ac:spMk id="7" creationId="{C8B6FA13-A134-9675-6EF9-AEDF5D79C134}"/>
          </ac:spMkLst>
        </pc:spChg>
        <pc:spChg chg="add mod">
          <ac:chgData name="Clements, William" userId="cbdb0636-a496-422a-8d40-98c53d494d26" providerId="ADAL" clId="{02BAB7FA-8A95-6743-BE59-312149BFD66E}" dt="2023-02-24T20:45:26.211" v="135" actId="1076"/>
          <ac:spMkLst>
            <pc:docMk/>
            <pc:sldMk cId="1951726116" sldId="259"/>
            <ac:spMk id="8" creationId="{8B7EFF3C-5519-894F-7AC3-48B435D73351}"/>
          </ac:spMkLst>
        </pc:spChg>
        <pc:spChg chg="add mod">
          <ac:chgData name="Clements, William" userId="cbdb0636-a496-422a-8d40-98c53d494d26" providerId="ADAL" clId="{02BAB7FA-8A95-6743-BE59-312149BFD66E}" dt="2023-02-24T20:45:31.172" v="137" actId="1076"/>
          <ac:spMkLst>
            <pc:docMk/>
            <pc:sldMk cId="1951726116" sldId="259"/>
            <ac:spMk id="9" creationId="{AA52B700-B7C4-CA2C-FCCD-E7F12E6FE392}"/>
          </ac:spMkLst>
        </pc:spChg>
        <pc:picChg chg="add mod">
          <ac:chgData name="Clements, William" userId="cbdb0636-a496-422a-8d40-98c53d494d26" providerId="ADAL" clId="{02BAB7FA-8A95-6743-BE59-312149BFD66E}" dt="2023-02-24T20:43:28.350" v="115" actId="1076"/>
          <ac:picMkLst>
            <pc:docMk/>
            <pc:sldMk cId="1951726116" sldId="259"/>
            <ac:picMk id="4" creationId="{9F8ADF4E-4856-D247-2172-FD5A2CEED4C3}"/>
          </ac:picMkLst>
        </pc:picChg>
        <pc:picChg chg="add mod">
          <ac:chgData name="Clements, William" userId="cbdb0636-a496-422a-8d40-98c53d494d26" providerId="ADAL" clId="{02BAB7FA-8A95-6743-BE59-312149BFD66E}" dt="2023-02-24T20:43:44.444" v="117" actId="1076"/>
          <ac:picMkLst>
            <pc:docMk/>
            <pc:sldMk cId="1951726116" sldId="259"/>
            <ac:picMk id="5" creationId="{30CF7669-C072-34AA-C3B7-0847689219C8}"/>
          </ac:picMkLst>
        </pc:picChg>
        <pc:picChg chg="add mod">
          <ac:chgData name="Clements, William" userId="cbdb0636-a496-422a-8d40-98c53d494d26" providerId="ADAL" clId="{02BAB7FA-8A95-6743-BE59-312149BFD66E}" dt="2023-02-24T20:43:57.131" v="119" actId="1076"/>
          <ac:picMkLst>
            <pc:docMk/>
            <pc:sldMk cId="1951726116" sldId="259"/>
            <ac:picMk id="6" creationId="{97947BCC-99F1-DC36-1F7D-F5931FFE5EA5}"/>
          </ac:picMkLst>
        </pc:picChg>
      </pc:sldChg>
      <pc:sldChg chg="addSp modSp new mod">
        <pc:chgData name="Clements, William" userId="cbdb0636-a496-422a-8d40-98c53d494d26" providerId="ADAL" clId="{02BAB7FA-8A95-6743-BE59-312149BFD66E}" dt="2023-02-24T21:41:48.011" v="449"/>
        <pc:sldMkLst>
          <pc:docMk/>
          <pc:sldMk cId="2181201788" sldId="260"/>
        </pc:sldMkLst>
        <pc:spChg chg="mod">
          <ac:chgData name="Clements, William" userId="cbdb0636-a496-422a-8d40-98c53d494d26" providerId="ADAL" clId="{02BAB7FA-8A95-6743-BE59-312149BFD66E}" dt="2023-02-24T21:41:48.011" v="449"/>
          <ac:spMkLst>
            <pc:docMk/>
            <pc:sldMk cId="2181201788" sldId="260"/>
            <ac:spMk id="2" creationId="{D3C4956A-78EB-616C-1992-4176DE75AAC0}"/>
          </ac:spMkLst>
        </pc:spChg>
        <pc:spChg chg="mod">
          <ac:chgData name="Clements, William" userId="cbdb0636-a496-422a-8d40-98c53d494d26" providerId="ADAL" clId="{02BAB7FA-8A95-6743-BE59-312149BFD66E}" dt="2023-02-24T21:41:48.011" v="449"/>
          <ac:spMkLst>
            <pc:docMk/>
            <pc:sldMk cId="2181201788" sldId="260"/>
            <ac:spMk id="3" creationId="{61203650-1C11-968A-E91E-D7EF205ABD2E}"/>
          </ac:spMkLst>
        </pc:spChg>
        <pc:picChg chg="add mod">
          <ac:chgData name="Clements, William" userId="cbdb0636-a496-422a-8d40-98c53d494d26" providerId="ADAL" clId="{02BAB7FA-8A95-6743-BE59-312149BFD66E}" dt="2023-02-24T20:47:04.180" v="148" actId="14100"/>
          <ac:picMkLst>
            <pc:docMk/>
            <pc:sldMk cId="2181201788" sldId="260"/>
            <ac:picMk id="4" creationId="{1F9FC27D-A8AE-EC3A-DFE7-7528C2CC4036}"/>
          </ac:picMkLst>
        </pc:picChg>
        <pc:picChg chg="add mod">
          <ac:chgData name="Clements, William" userId="cbdb0636-a496-422a-8d40-98c53d494d26" providerId="ADAL" clId="{02BAB7FA-8A95-6743-BE59-312149BFD66E}" dt="2023-02-24T21:08:49.879" v="158" actId="1076"/>
          <ac:picMkLst>
            <pc:docMk/>
            <pc:sldMk cId="2181201788" sldId="260"/>
            <ac:picMk id="5" creationId="{24E5EE83-32A8-214A-D1D7-0F1C371B48C0}"/>
          </ac:picMkLst>
        </pc:picChg>
        <pc:picChg chg="add mod">
          <ac:chgData name="Clements, William" userId="cbdb0636-a496-422a-8d40-98c53d494d26" providerId="ADAL" clId="{02BAB7FA-8A95-6743-BE59-312149BFD66E}" dt="2023-02-24T21:08:51.591" v="159" actId="1076"/>
          <ac:picMkLst>
            <pc:docMk/>
            <pc:sldMk cId="2181201788" sldId="260"/>
            <ac:picMk id="6" creationId="{D50484D4-F5F9-E5CB-C223-AE8602BA4DA7}"/>
          </ac:picMkLst>
        </pc:picChg>
      </pc:sldChg>
      <pc:sldChg chg="modSp new mod">
        <pc:chgData name="Clements, William" userId="cbdb0636-a496-422a-8d40-98c53d494d26" providerId="ADAL" clId="{02BAB7FA-8A95-6743-BE59-312149BFD66E}" dt="2023-02-24T21:41:48.011" v="449"/>
        <pc:sldMkLst>
          <pc:docMk/>
          <pc:sldMk cId="2401771824" sldId="261"/>
        </pc:sldMkLst>
        <pc:spChg chg="mod">
          <ac:chgData name="Clements, William" userId="cbdb0636-a496-422a-8d40-98c53d494d26" providerId="ADAL" clId="{02BAB7FA-8A95-6743-BE59-312149BFD66E}" dt="2023-02-24T21:41:48.011" v="449"/>
          <ac:spMkLst>
            <pc:docMk/>
            <pc:sldMk cId="2401771824" sldId="261"/>
            <ac:spMk id="2" creationId="{AFBF3FFA-EE6E-AEAB-6C86-8C9FE9770BB5}"/>
          </ac:spMkLst>
        </pc:spChg>
        <pc:spChg chg="mod">
          <ac:chgData name="Clements, William" userId="cbdb0636-a496-422a-8d40-98c53d494d26" providerId="ADAL" clId="{02BAB7FA-8A95-6743-BE59-312149BFD66E}" dt="2023-02-24T21:41:48.011" v="449"/>
          <ac:spMkLst>
            <pc:docMk/>
            <pc:sldMk cId="2401771824" sldId="261"/>
            <ac:spMk id="3" creationId="{5CCA4A97-31A1-506A-9ED0-D3B4D1826CF3}"/>
          </ac:spMkLst>
        </pc:spChg>
      </pc:sldChg>
      <pc:sldChg chg="addSp delSp modSp new mod modClrScheme chgLayout">
        <pc:chgData name="Clements, William" userId="cbdb0636-a496-422a-8d40-98c53d494d26" providerId="ADAL" clId="{02BAB7FA-8A95-6743-BE59-312149BFD66E}" dt="2023-02-24T21:41:48.011" v="449"/>
        <pc:sldMkLst>
          <pc:docMk/>
          <pc:sldMk cId="2305044708" sldId="262"/>
        </pc:sldMkLst>
        <pc:spChg chg="mod ord">
          <ac:chgData name="Clements, William" userId="cbdb0636-a496-422a-8d40-98c53d494d26" providerId="ADAL" clId="{02BAB7FA-8A95-6743-BE59-312149BFD66E}" dt="2023-02-24T21:41:48.011" v="449"/>
          <ac:spMkLst>
            <pc:docMk/>
            <pc:sldMk cId="2305044708" sldId="262"/>
            <ac:spMk id="2" creationId="{1AD59DBD-13C3-620D-090D-F8FC49348BCF}"/>
          </ac:spMkLst>
        </pc:spChg>
        <pc:spChg chg="del mod ord">
          <ac:chgData name="Clements, William" userId="cbdb0636-a496-422a-8d40-98c53d494d26" providerId="ADAL" clId="{02BAB7FA-8A95-6743-BE59-312149BFD66E}" dt="2023-02-24T21:10:35.929" v="195" actId="700"/>
          <ac:spMkLst>
            <pc:docMk/>
            <pc:sldMk cId="2305044708" sldId="262"/>
            <ac:spMk id="3" creationId="{25F20151-B67D-2B1D-3C56-7D1E9F8C21FA}"/>
          </ac:spMkLst>
        </pc:spChg>
        <pc:spChg chg="add mod ord">
          <ac:chgData name="Clements, William" userId="cbdb0636-a496-422a-8d40-98c53d494d26" providerId="ADAL" clId="{02BAB7FA-8A95-6743-BE59-312149BFD66E}" dt="2023-02-24T21:41:48.011" v="449"/>
          <ac:spMkLst>
            <pc:docMk/>
            <pc:sldMk cId="2305044708" sldId="262"/>
            <ac:spMk id="4" creationId="{E778FADC-DCCB-35A4-19D3-AE811B071637}"/>
          </ac:spMkLst>
        </pc:spChg>
        <pc:spChg chg="add mod ord">
          <ac:chgData name="Clements, William" userId="cbdb0636-a496-422a-8d40-98c53d494d26" providerId="ADAL" clId="{02BAB7FA-8A95-6743-BE59-312149BFD66E}" dt="2023-02-24T21:41:48.011" v="449"/>
          <ac:spMkLst>
            <pc:docMk/>
            <pc:sldMk cId="2305044708" sldId="262"/>
            <ac:spMk id="5" creationId="{BA8CABDC-7A92-96C3-B957-9ACEED8E99CE}"/>
          </ac:spMkLst>
        </pc:spChg>
      </pc:sldChg>
      <pc:sldChg chg="addSp delSp modSp new mod">
        <pc:chgData name="Clements, William" userId="cbdb0636-a496-422a-8d40-98c53d494d26" providerId="ADAL" clId="{02BAB7FA-8A95-6743-BE59-312149BFD66E}" dt="2023-02-24T21:41:48.011" v="449"/>
        <pc:sldMkLst>
          <pc:docMk/>
          <pc:sldMk cId="4084463259" sldId="263"/>
        </pc:sldMkLst>
        <pc:spChg chg="mod">
          <ac:chgData name="Clements, William" userId="cbdb0636-a496-422a-8d40-98c53d494d26" providerId="ADAL" clId="{02BAB7FA-8A95-6743-BE59-312149BFD66E}" dt="2023-02-24T21:41:48.011" v="449"/>
          <ac:spMkLst>
            <pc:docMk/>
            <pc:sldMk cId="4084463259" sldId="263"/>
            <ac:spMk id="2" creationId="{5667E6F0-E069-97E3-FB38-DD21D3B45186}"/>
          </ac:spMkLst>
        </pc:spChg>
        <pc:spChg chg="mod">
          <ac:chgData name="Clements, William" userId="cbdb0636-a496-422a-8d40-98c53d494d26" providerId="ADAL" clId="{02BAB7FA-8A95-6743-BE59-312149BFD66E}" dt="2023-02-24T21:41:48.011" v="449"/>
          <ac:spMkLst>
            <pc:docMk/>
            <pc:sldMk cId="4084463259" sldId="263"/>
            <ac:spMk id="3" creationId="{2EE645C3-D48B-6627-546A-945A566F77C7}"/>
          </ac:spMkLst>
        </pc:spChg>
        <pc:spChg chg="del mod">
          <ac:chgData name="Clements, William" userId="cbdb0636-a496-422a-8d40-98c53d494d26" providerId="ADAL" clId="{02BAB7FA-8A95-6743-BE59-312149BFD66E}" dt="2023-02-24T21:11:48.638" v="220"/>
          <ac:spMkLst>
            <pc:docMk/>
            <pc:sldMk cId="4084463259" sldId="263"/>
            <ac:spMk id="4" creationId="{F7CCD29A-2E56-77CB-1310-DC08E6A29165}"/>
          </ac:spMkLst>
        </pc:spChg>
        <pc:picChg chg="add mod">
          <ac:chgData name="Clements, William" userId="cbdb0636-a496-422a-8d40-98c53d494d26" providerId="ADAL" clId="{02BAB7FA-8A95-6743-BE59-312149BFD66E}" dt="2023-02-24T21:41:48.011" v="449"/>
          <ac:picMkLst>
            <pc:docMk/>
            <pc:sldMk cId="4084463259" sldId="263"/>
            <ac:picMk id="1026" creationId="{4E981A80-E812-38F7-B5C4-23F2CF73D42F}"/>
          </ac:picMkLst>
        </pc:picChg>
      </pc:sldChg>
      <pc:sldChg chg="addSp delSp modSp new mod">
        <pc:chgData name="Clements, William" userId="cbdb0636-a496-422a-8d40-98c53d494d26" providerId="ADAL" clId="{02BAB7FA-8A95-6743-BE59-312149BFD66E}" dt="2023-02-24T21:41:48.011" v="449"/>
        <pc:sldMkLst>
          <pc:docMk/>
          <pc:sldMk cId="4180583574" sldId="264"/>
        </pc:sldMkLst>
        <pc:spChg chg="mod">
          <ac:chgData name="Clements, William" userId="cbdb0636-a496-422a-8d40-98c53d494d26" providerId="ADAL" clId="{02BAB7FA-8A95-6743-BE59-312149BFD66E}" dt="2023-02-24T21:41:48.011" v="449"/>
          <ac:spMkLst>
            <pc:docMk/>
            <pc:sldMk cId="4180583574" sldId="264"/>
            <ac:spMk id="2" creationId="{8403D9D7-D93A-F43E-F36E-1DD946A4F603}"/>
          </ac:spMkLst>
        </pc:spChg>
        <pc:spChg chg="mod">
          <ac:chgData name="Clements, William" userId="cbdb0636-a496-422a-8d40-98c53d494d26" providerId="ADAL" clId="{02BAB7FA-8A95-6743-BE59-312149BFD66E}" dt="2023-02-24T21:41:48.011" v="449"/>
          <ac:spMkLst>
            <pc:docMk/>
            <pc:sldMk cId="4180583574" sldId="264"/>
            <ac:spMk id="3" creationId="{43694E01-1A4A-B254-0358-CFD711772EA4}"/>
          </ac:spMkLst>
        </pc:spChg>
        <pc:spChg chg="del">
          <ac:chgData name="Clements, William" userId="cbdb0636-a496-422a-8d40-98c53d494d26" providerId="ADAL" clId="{02BAB7FA-8A95-6743-BE59-312149BFD66E}" dt="2023-02-24T21:14:49.493" v="243"/>
          <ac:spMkLst>
            <pc:docMk/>
            <pc:sldMk cId="4180583574" sldId="264"/>
            <ac:spMk id="4" creationId="{D7988DD3-EB3E-957F-FA6B-405819238D59}"/>
          </ac:spMkLst>
        </pc:spChg>
        <pc:picChg chg="add del mod">
          <ac:chgData name="Clements, William" userId="cbdb0636-a496-422a-8d40-98c53d494d26" providerId="ADAL" clId="{02BAB7FA-8A95-6743-BE59-312149BFD66E}" dt="2023-02-24T21:14:48.324" v="242"/>
          <ac:picMkLst>
            <pc:docMk/>
            <pc:sldMk cId="4180583574" sldId="264"/>
            <ac:picMk id="5" creationId="{2E1AD54B-92E9-678A-E0C8-5D76719D0603}"/>
          </ac:picMkLst>
        </pc:picChg>
        <pc:picChg chg="add mod">
          <ac:chgData name="Clements, William" userId="cbdb0636-a496-422a-8d40-98c53d494d26" providerId="ADAL" clId="{02BAB7FA-8A95-6743-BE59-312149BFD66E}" dt="2023-02-24T21:41:48.011" v="449"/>
          <ac:picMkLst>
            <pc:docMk/>
            <pc:sldMk cId="4180583574" sldId="264"/>
            <ac:picMk id="6" creationId="{3EC22129-3CB5-B454-10DB-BA3199388C29}"/>
          </ac:picMkLst>
        </pc:picChg>
      </pc:sldChg>
      <pc:sldChg chg="modSp new mod">
        <pc:chgData name="Clements, William" userId="cbdb0636-a496-422a-8d40-98c53d494d26" providerId="ADAL" clId="{02BAB7FA-8A95-6743-BE59-312149BFD66E}" dt="2023-02-24T21:41:48.011" v="449"/>
        <pc:sldMkLst>
          <pc:docMk/>
          <pc:sldMk cId="3078912057" sldId="265"/>
        </pc:sldMkLst>
        <pc:spChg chg="mod">
          <ac:chgData name="Clements, William" userId="cbdb0636-a496-422a-8d40-98c53d494d26" providerId="ADAL" clId="{02BAB7FA-8A95-6743-BE59-312149BFD66E}" dt="2023-02-24T21:41:48.011" v="449"/>
          <ac:spMkLst>
            <pc:docMk/>
            <pc:sldMk cId="3078912057" sldId="265"/>
            <ac:spMk id="2" creationId="{511D005D-5C4E-17F6-96E6-85B38726CFB9}"/>
          </ac:spMkLst>
        </pc:spChg>
        <pc:spChg chg="mod">
          <ac:chgData name="Clements, William" userId="cbdb0636-a496-422a-8d40-98c53d494d26" providerId="ADAL" clId="{02BAB7FA-8A95-6743-BE59-312149BFD66E}" dt="2023-02-24T21:41:48.011" v="449"/>
          <ac:spMkLst>
            <pc:docMk/>
            <pc:sldMk cId="3078912057" sldId="265"/>
            <ac:spMk id="3" creationId="{DF2C6CA5-C9A8-96ED-B467-9E20BDAF9300}"/>
          </ac:spMkLst>
        </pc:spChg>
        <pc:spChg chg="mod">
          <ac:chgData name="Clements, William" userId="cbdb0636-a496-422a-8d40-98c53d494d26" providerId="ADAL" clId="{02BAB7FA-8A95-6743-BE59-312149BFD66E}" dt="2023-02-24T21:41:48.011" v="449"/>
          <ac:spMkLst>
            <pc:docMk/>
            <pc:sldMk cId="3078912057" sldId="265"/>
            <ac:spMk id="4" creationId="{92F5C4B4-0C8F-155F-9121-16638ED474AF}"/>
          </ac:spMkLst>
        </pc:spChg>
      </pc:sldChg>
      <pc:sldChg chg="addSp delSp modSp new mod">
        <pc:chgData name="Clements, William" userId="cbdb0636-a496-422a-8d40-98c53d494d26" providerId="ADAL" clId="{02BAB7FA-8A95-6743-BE59-312149BFD66E}" dt="2023-02-24T21:41:48.011" v="449"/>
        <pc:sldMkLst>
          <pc:docMk/>
          <pc:sldMk cId="2045525138" sldId="266"/>
        </pc:sldMkLst>
        <pc:spChg chg="mod">
          <ac:chgData name="Clements, William" userId="cbdb0636-a496-422a-8d40-98c53d494d26" providerId="ADAL" clId="{02BAB7FA-8A95-6743-BE59-312149BFD66E}" dt="2023-02-24T21:41:48.011" v="449"/>
          <ac:spMkLst>
            <pc:docMk/>
            <pc:sldMk cId="2045525138" sldId="266"/>
            <ac:spMk id="2" creationId="{D3110334-3C81-93EE-3B76-58ED5C5324A6}"/>
          </ac:spMkLst>
        </pc:spChg>
        <pc:spChg chg="mod">
          <ac:chgData name="Clements, William" userId="cbdb0636-a496-422a-8d40-98c53d494d26" providerId="ADAL" clId="{02BAB7FA-8A95-6743-BE59-312149BFD66E}" dt="2023-02-24T21:41:48.011" v="449"/>
          <ac:spMkLst>
            <pc:docMk/>
            <pc:sldMk cId="2045525138" sldId="266"/>
            <ac:spMk id="3" creationId="{93F1999A-3605-12B3-FD72-24E5CCA98F69}"/>
          </ac:spMkLst>
        </pc:spChg>
        <pc:spChg chg="del mod">
          <ac:chgData name="Clements, William" userId="cbdb0636-a496-422a-8d40-98c53d494d26" providerId="ADAL" clId="{02BAB7FA-8A95-6743-BE59-312149BFD66E}" dt="2023-02-24T21:16:01.620" v="247"/>
          <ac:spMkLst>
            <pc:docMk/>
            <pc:sldMk cId="2045525138" sldId="266"/>
            <ac:spMk id="4" creationId="{46A14F66-83AC-0A1D-6EF6-5A8A33C322E8}"/>
          </ac:spMkLst>
        </pc:spChg>
        <pc:spChg chg="add mod">
          <ac:chgData name="Clements, William" userId="cbdb0636-a496-422a-8d40-98c53d494d26" providerId="ADAL" clId="{02BAB7FA-8A95-6743-BE59-312149BFD66E}" dt="2023-02-24T21:41:48.011" v="449"/>
          <ac:spMkLst>
            <pc:docMk/>
            <pc:sldMk cId="2045525138" sldId="266"/>
            <ac:spMk id="7" creationId="{56D24165-4FEA-F436-9C34-07AE0EBD6E36}"/>
          </ac:spMkLst>
        </pc:spChg>
        <pc:picChg chg="add del mod">
          <ac:chgData name="Clements, William" userId="cbdb0636-a496-422a-8d40-98c53d494d26" providerId="ADAL" clId="{02BAB7FA-8A95-6743-BE59-312149BFD66E}" dt="2023-02-24T21:19:12.043" v="268" actId="478"/>
          <ac:picMkLst>
            <pc:docMk/>
            <pc:sldMk cId="2045525138" sldId="266"/>
            <ac:picMk id="5" creationId="{A4D5D265-A144-1435-0708-838974986432}"/>
          </ac:picMkLst>
        </pc:picChg>
        <pc:picChg chg="add del">
          <ac:chgData name="Clements, William" userId="cbdb0636-a496-422a-8d40-98c53d494d26" providerId="ADAL" clId="{02BAB7FA-8A95-6743-BE59-312149BFD66E}" dt="2023-02-24T21:19:13.397" v="270"/>
          <ac:picMkLst>
            <pc:docMk/>
            <pc:sldMk cId="2045525138" sldId="266"/>
            <ac:picMk id="8" creationId="{5195E93F-B02D-0DFC-7F55-66D548230164}"/>
          </ac:picMkLst>
        </pc:picChg>
        <pc:picChg chg="add mod">
          <ac:chgData name="Clements, William" userId="cbdb0636-a496-422a-8d40-98c53d494d26" providerId="ADAL" clId="{02BAB7FA-8A95-6743-BE59-312149BFD66E}" dt="2023-02-24T21:19:16.664" v="272" actId="1076"/>
          <ac:picMkLst>
            <pc:docMk/>
            <pc:sldMk cId="2045525138" sldId="266"/>
            <ac:picMk id="9" creationId="{3456445C-DDE6-D4F3-10A8-5B06CFC19671}"/>
          </ac:picMkLst>
        </pc:picChg>
      </pc:sldChg>
      <pc:sldChg chg="addSp delSp modSp new mod">
        <pc:chgData name="Clements, William" userId="cbdb0636-a496-422a-8d40-98c53d494d26" providerId="ADAL" clId="{02BAB7FA-8A95-6743-BE59-312149BFD66E}" dt="2023-02-24T21:41:48.011" v="449"/>
        <pc:sldMkLst>
          <pc:docMk/>
          <pc:sldMk cId="1101032773" sldId="267"/>
        </pc:sldMkLst>
        <pc:spChg chg="mod">
          <ac:chgData name="Clements, William" userId="cbdb0636-a496-422a-8d40-98c53d494d26" providerId="ADAL" clId="{02BAB7FA-8A95-6743-BE59-312149BFD66E}" dt="2023-02-24T21:41:48.011" v="449"/>
          <ac:spMkLst>
            <pc:docMk/>
            <pc:sldMk cId="1101032773" sldId="267"/>
            <ac:spMk id="2" creationId="{C9A587AA-771B-F828-898C-5BC9D83BB7F5}"/>
          </ac:spMkLst>
        </pc:spChg>
        <pc:spChg chg="mod">
          <ac:chgData name="Clements, William" userId="cbdb0636-a496-422a-8d40-98c53d494d26" providerId="ADAL" clId="{02BAB7FA-8A95-6743-BE59-312149BFD66E}" dt="2023-02-24T21:41:48.011" v="449"/>
          <ac:spMkLst>
            <pc:docMk/>
            <pc:sldMk cId="1101032773" sldId="267"/>
            <ac:spMk id="3" creationId="{C0E8E7FA-1BBD-9E69-0BCF-75D26410D917}"/>
          </ac:spMkLst>
        </pc:spChg>
        <pc:spChg chg="mod">
          <ac:chgData name="Clements, William" userId="cbdb0636-a496-422a-8d40-98c53d494d26" providerId="ADAL" clId="{02BAB7FA-8A95-6743-BE59-312149BFD66E}" dt="2023-02-24T21:41:48.011" v="449"/>
          <ac:spMkLst>
            <pc:docMk/>
            <pc:sldMk cId="1101032773" sldId="267"/>
            <ac:spMk id="4" creationId="{62648E66-BEA0-B8EA-936B-5C96F6348DC8}"/>
          </ac:spMkLst>
        </pc:spChg>
        <pc:spChg chg="add mod">
          <ac:chgData name="Clements, William" userId="cbdb0636-a496-422a-8d40-98c53d494d26" providerId="ADAL" clId="{02BAB7FA-8A95-6743-BE59-312149BFD66E}" dt="2023-02-24T21:17:40.626" v="253" actId="2085"/>
          <ac:spMkLst>
            <pc:docMk/>
            <pc:sldMk cId="1101032773" sldId="267"/>
            <ac:spMk id="6" creationId="{B4752058-843A-06D1-E24B-C810B47C2A36}"/>
          </ac:spMkLst>
        </pc:spChg>
        <pc:spChg chg="add mod">
          <ac:chgData name="Clements, William" userId="cbdb0636-a496-422a-8d40-98c53d494d26" providerId="ADAL" clId="{02BAB7FA-8A95-6743-BE59-312149BFD66E}" dt="2023-02-24T21:17:49.937" v="256" actId="14100"/>
          <ac:spMkLst>
            <pc:docMk/>
            <pc:sldMk cId="1101032773" sldId="267"/>
            <ac:spMk id="7" creationId="{0655053C-2902-B93C-750E-4300A70473A7}"/>
          </ac:spMkLst>
        </pc:spChg>
        <pc:spChg chg="add del mod">
          <ac:chgData name="Clements, William" userId="cbdb0636-a496-422a-8d40-98c53d494d26" providerId="ADAL" clId="{02BAB7FA-8A95-6743-BE59-312149BFD66E}" dt="2023-02-24T21:17:53.338" v="258" actId="478"/>
          <ac:spMkLst>
            <pc:docMk/>
            <pc:sldMk cId="1101032773" sldId="267"/>
            <ac:spMk id="8" creationId="{74170C2E-A68C-CACF-4693-26D559C02CBE}"/>
          </ac:spMkLst>
        </pc:spChg>
        <pc:picChg chg="add mod">
          <ac:chgData name="Clements, William" userId="cbdb0636-a496-422a-8d40-98c53d494d26" providerId="ADAL" clId="{02BAB7FA-8A95-6743-BE59-312149BFD66E}" dt="2023-02-24T21:17:21.280" v="250" actId="14100"/>
          <ac:picMkLst>
            <pc:docMk/>
            <pc:sldMk cId="1101032773" sldId="267"/>
            <ac:picMk id="5" creationId="{9D4B11A8-8929-31FE-1129-3DBC95F9C425}"/>
          </ac:picMkLst>
        </pc:picChg>
      </pc:sldChg>
      <pc:sldChg chg="addSp modSp new mod">
        <pc:chgData name="Clements, William" userId="cbdb0636-a496-422a-8d40-98c53d494d26" providerId="ADAL" clId="{02BAB7FA-8A95-6743-BE59-312149BFD66E}" dt="2023-02-24T21:41:48.011" v="449"/>
        <pc:sldMkLst>
          <pc:docMk/>
          <pc:sldMk cId="3068098331" sldId="268"/>
        </pc:sldMkLst>
        <pc:spChg chg="mod">
          <ac:chgData name="Clements, William" userId="cbdb0636-a496-422a-8d40-98c53d494d26" providerId="ADAL" clId="{02BAB7FA-8A95-6743-BE59-312149BFD66E}" dt="2023-02-24T21:41:48.011" v="449"/>
          <ac:spMkLst>
            <pc:docMk/>
            <pc:sldMk cId="3068098331" sldId="268"/>
            <ac:spMk id="2" creationId="{D9A584D9-971D-569C-8ADF-1079906D6CEC}"/>
          </ac:spMkLst>
        </pc:spChg>
        <pc:spChg chg="mod">
          <ac:chgData name="Clements, William" userId="cbdb0636-a496-422a-8d40-98c53d494d26" providerId="ADAL" clId="{02BAB7FA-8A95-6743-BE59-312149BFD66E}" dt="2023-02-24T21:41:48.011" v="449"/>
          <ac:spMkLst>
            <pc:docMk/>
            <pc:sldMk cId="3068098331" sldId="268"/>
            <ac:spMk id="3" creationId="{292B098E-42F8-4A24-0C78-AE81C3AE3F2A}"/>
          </ac:spMkLst>
        </pc:spChg>
        <pc:spChg chg="mod">
          <ac:chgData name="Clements, William" userId="cbdb0636-a496-422a-8d40-98c53d494d26" providerId="ADAL" clId="{02BAB7FA-8A95-6743-BE59-312149BFD66E}" dt="2023-02-24T21:41:48.011" v="449"/>
          <ac:spMkLst>
            <pc:docMk/>
            <pc:sldMk cId="3068098331" sldId="268"/>
            <ac:spMk id="4" creationId="{7E612D48-B4E1-0230-B865-9E6841D53FAB}"/>
          </ac:spMkLst>
        </pc:spChg>
        <pc:picChg chg="add mod">
          <ac:chgData name="Clements, William" userId="cbdb0636-a496-422a-8d40-98c53d494d26" providerId="ADAL" clId="{02BAB7FA-8A95-6743-BE59-312149BFD66E}" dt="2023-02-24T21:18:29.565" v="263" actId="14100"/>
          <ac:picMkLst>
            <pc:docMk/>
            <pc:sldMk cId="3068098331" sldId="268"/>
            <ac:picMk id="5" creationId="{56F5A312-ED7B-0E4B-3F26-1861B2EA4DB6}"/>
          </ac:picMkLst>
        </pc:picChg>
        <pc:picChg chg="add mod">
          <ac:chgData name="Clements, William" userId="cbdb0636-a496-422a-8d40-98c53d494d26" providerId="ADAL" clId="{02BAB7FA-8A95-6743-BE59-312149BFD66E}" dt="2023-02-24T21:18:53.372" v="267" actId="1076"/>
          <ac:picMkLst>
            <pc:docMk/>
            <pc:sldMk cId="3068098331" sldId="268"/>
            <ac:picMk id="6" creationId="{99621576-A40B-F955-7EEC-62CC9CDFDCAE}"/>
          </ac:picMkLst>
        </pc:picChg>
      </pc:sldChg>
      <pc:sldChg chg="addSp delSp modSp new mod">
        <pc:chgData name="Clements, William" userId="cbdb0636-a496-422a-8d40-98c53d494d26" providerId="ADAL" clId="{02BAB7FA-8A95-6743-BE59-312149BFD66E}" dt="2023-02-24T21:41:48.011" v="449"/>
        <pc:sldMkLst>
          <pc:docMk/>
          <pc:sldMk cId="28720124" sldId="269"/>
        </pc:sldMkLst>
        <pc:spChg chg="mod">
          <ac:chgData name="Clements, William" userId="cbdb0636-a496-422a-8d40-98c53d494d26" providerId="ADAL" clId="{02BAB7FA-8A95-6743-BE59-312149BFD66E}" dt="2023-02-24T21:41:48.011" v="449"/>
          <ac:spMkLst>
            <pc:docMk/>
            <pc:sldMk cId="28720124" sldId="269"/>
            <ac:spMk id="2" creationId="{9969C730-5518-7279-A9AF-73F537CE209A}"/>
          </ac:spMkLst>
        </pc:spChg>
        <pc:spChg chg="mod">
          <ac:chgData name="Clements, William" userId="cbdb0636-a496-422a-8d40-98c53d494d26" providerId="ADAL" clId="{02BAB7FA-8A95-6743-BE59-312149BFD66E}" dt="2023-02-24T21:41:48.011" v="449"/>
          <ac:spMkLst>
            <pc:docMk/>
            <pc:sldMk cId="28720124" sldId="269"/>
            <ac:spMk id="3" creationId="{BD61F08F-4B81-964D-5B05-A7E14876DC62}"/>
          </ac:spMkLst>
        </pc:spChg>
        <pc:spChg chg="mod">
          <ac:chgData name="Clements, William" userId="cbdb0636-a496-422a-8d40-98c53d494d26" providerId="ADAL" clId="{02BAB7FA-8A95-6743-BE59-312149BFD66E}" dt="2023-02-24T21:41:48.011" v="449"/>
          <ac:spMkLst>
            <pc:docMk/>
            <pc:sldMk cId="28720124" sldId="269"/>
            <ac:spMk id="4" creationId="{D61BDA29-57E0-5F57-4E5A-D5FD85D9A543}"/>
          </ac:spMkLst>
        </pc:spChg>
        <pc:spChg chg="add del mod">
          <ac:chgData name="Clements, William" userId="cbdb0636-a496-422a-8d40-98c53d494d26" providerId="ADAL" clId="{02BAB7FA-8A95-6743-BE59-312149BFD66E}" dt="2023-02-24T21:19:38.732" v="275" actId="478"/>
          <ac:spMkLst>
            <pc:docMk/>
            <pc:sldMk cId="28720124" sldId="269"/>
            <ac:spMk id="6" creationId="{59701FA2-82E7-5112-AACC-04047C2081DC}"/>
          </ac:spMkLst>
        </pc:spChg>
        <pc:spChg chg="add del mod">
          <ac:chgData name="Clements, William" userId="cbdb0636-a496-422a-8d40-98c53d494d26" providerId="ADAL" clId="{02BAB7FA-8A95-6743-BE59-312149BFD66E}" dt="2023-02-24T21:19:57.711" v="279" actId="478"/>
          <ac:spMkLst>
            <pc:docMk/>
            <pc:sldMk cId="28720124" sldId="269"/>
            <ac:spMk id="7" creationId="{CE174A11-794C-81E1-D1F2-A258E7EA1EC7}"/>
          </ac:spMkLst>
        </pc:spChg>
        <pc:picChg chg="add mod">
          <ac:chgData name="Clements, William" userId="cbdb0636-a496-422a-8d40-98c53d494d26" providerId="ADAL" clId="{02BAB7FA-8A95-6743-BE59-312149BFD66E}" dt="2023-02-24T21:19:30.401" v="273"/>
          <ac:picMkLst>
            <pc:docMk/>
            <pc:sldMk cId="28720124" sldId="269"/>
            <ac:picMk id="5" creationId="{4D792566-A264-726D-3D6A-4FED0D137C63}"/>
          </ac:picMkLst>
        </pc:picChg>
      </pc:sldChg>
      <pc:sldChg chg="addSp modSp add mod">
        <pc:chgData name="Clements, William" userId="cbdb0636-a496-422a-8d40-98c53d494d26" providerId="ADAL" clId="{02BAB7FA-8A95-6743-BE59-312149BFD66E}" dt="2023-02-24T21:41:48.011" v="449"/>
        <pc:sldMkLst>
          <pc:docMk/>
          <pc:sldMk cId="1676238774" sldId="270"/>
        </pc:sldMkLst>
        <pc:spChg chg="mod">
          <ac:chgData name="Clements, William" userId="cbdb0636-a496-422a-8d40-98c53d494d26" providerId="ADAL" clId="{02BAB7FA-8A95-6743-BE59-312149BFD66E}" dt="2023-02-24T21:41:48.011" v="449"/>
          <ac:spMkLst>
            <pc:docMk/>
            <pc:sldMk cId="1676238774" sldId="270"/>
            <ac:spMk id="2" creationId="{511D005D-5C4E-17F6-96E6-85B38726CFB9}"/>
          </ac:spMkLst>
        </pc:spChg>
        <pc:spChg chg="mod">
          <ac:chgData name="Clements, William" userId="cbdb0636-a496-422a-8d40-98c53d494d26" providerId="ADAL" clId="{02BAB7FA-8A95-6743-BE59-312149BFD66E}" dt="2023-02-24T21:41:48.011" v="449"/>
          <ac:spMkLst>
            <pc:docMk/>
            <pc:sldMk cId="1676238774" sldId="270"/>
            <ac:spMk id="3" creationId="{DF2C6CA5-C9A8-96ED-B467-9E20BDAF9300}"/>
          </ac:spMkLst>
        </pc:spChg>
        <pc:spChg chg="mod">
          <ac:chgData name="Clements, William" userId="cbdb0636-a496-422a-8d40-98c53d494d26" providerId="ADAL" clId="{02BAB7FA-8A95-6743-BE59-312149BFD66E}" dt="2023-02-24T21:41:48.011" v="449"/>
          <ac:spMkLst>
            <pc:docMk/>
            <pc:sldMk cId="1676238774" sldId="270"/>
            <ac:spMk id="4" creationId="{92F5C4B4-0C8F-155F-9121-16638ED474AF}"/>
          </ac:spMkLst>
        </pc:spChg>
        <pc:picChg chg="add mod">
          <ac:chgData name="Clements, William" userId="cbdb0636-a496-422a-8d40-98c53d494d26" providerId="ADAL" clId="{02BAB7FA-8A95-6743-BE59-312149BFD66E}" dt="2023-02-24T21:15:27.604" v="246" actId="1076"/>
          <ac:picMkLst>
            <pc:docMk/>
            <pc:sldMk cId="1676238774" sldId="270"/>
            <ac:picMk id="5" creationId="{45EF2E9A-48F4-9CA6-D8D2-241917F148D4}"/>
          </ac:picMkLst>
        </pc:picChg>
      </pc:sldChg>
      <pc:sldChg chg="addSp modSp new mod">
        <pc:chgData name="Clements, William" userId="cbdb0636-a496-422a-8d40-98c53d494d26" providerId="ADAL" clId="{02BAB7FA-8A95-6743-BE59-312149BFD66E}" dt="2023-02-28T19:33:55.723" v="564" actId="12"/>
        <pc:sldMkLst>
          <pc:docMk/>
          <pc:sldMk cId="2928241540" sldId="271"/>
        </pc:sldMkLst>
        <pc:spChg chg="mod">
          <ac:chgData name="Clements, William" userId="cbdb0636-a496-422a-8d40-98c53d494d26" providerId="ADAL" clId="{02BAB7FA-8A95-6743-BE59-312149BFD66E}" dt="2023-02-24T21:41:48.011" v="449"/>
          <ac:spMkLst>
            <pc:docMk/>
            <pc:sldMk cId="2928241540" sldId="271"/>
            <ac:spMk id="2" creationId="{38934D4E-AF1B-BB85-E531-345BB89BF695}"/>
          </ac:spMkLst>
        </pc:spChg>
        <pc:spChg chg="mod">
          <ac:chgData name="Clements, William" userId="cbdb0636-a496-422a-8d40-98c53d494d26" providerId="ADAL" clId="{02BAB7FA-8A95-6743-BE59-312149BFD66E}" dt="2023-02-24T21:41:48.011" v="449"/>
          <ac:spMkLst>
            <pc:docMk/>
            <pc:sldMk cId="2928241540" sldId="271"/>
            <ac:spMk id="3" creationId="{4D931AF8-4980-CA06-322B-B941BDEC9F89}"/>
          </ac:spMkLst>
        </pc:spChg>
        <pc:spChg chg="mod">
          <ac:chgData name="Clements, William" userId="cbdb0636-a496-422a-8d40-98c53d494d26" providerId="ADAL" clId="{02BAB7FA-8A95-6743-BE59-312149BFD66E}" dt="2023-02-24T21:41:48.011" v="449"/>
          <ac:spMkLst>
            <pc:docMk/>
            <pc:sldMk cId="2928241540" sldId="271"/>
            <ac:spMk id="4" creationId="{34D210BA-3DFC-9366-774F-381BA8BB485A}"/>
          </ac:spMkLst>
        </pc:spChg>
        <pc:spChg chg="add mod">
          <ac:chgData name="Clements, William" userId="cbdb0636-a496-422a-8d40-98c53d494d26" providerId="ADAL" clId="{02BAB7FA-8A95-6743-BE59-312149BFD66E}" dt="2023-02-28T19:33:55.723" v="564" actId="12"/>
          <ac:spMkLst>
            <pc:docMk/>
            <pc:sldMk cId="2928241540" sldId="271"/>
            <ac:spMk id="5" creationId="{A3CFF226-8073-E1BF-C860-74344A82CCA7}"/>
          </ac:spMkLst>
        </pc:spChg>
      </pc:sldChg>
      <pc:sldChg chg="modSp new mod">
        <pc:chgData name="Clements, William" userId="cbdb0636-a496-422a-8d40-98c53d494d26" providerId="ADAL" clId="{02BAB7FA-8A95-6743-BE59-312149BFD66E}" dt="2023-02-24T21:41:48.011" v="449"/>
        <pc:sldMkLst>
          <pc:docMk/>
          <pc:sldMk cId="1388760235" sldId="272"/>
        </pc:sldMkLst>
        <pc:spChg chg="mod">
          <ac:chgData name="Clements, William" userId="cbdb0636-a496-422a-8d40-98c53d494d26" providerId="ADAL" clId="{02BAB7FA-8A95-6743-BE59-312149BFD66E}" dt="2023-02-24T21:41:48.011" v="449"/>
          <ac:spMkLst>
            <pc:docMk/>
            <pc:sldMk cId="1388760235" sldId="272"/>
            <ac:spMk id="2" creationId="{F1D358D8-92E6-E163-8EF6-914BDB6096F2}"/>
          </ac:spMkLst>
        </pc:spChg>
        <pc:spChg chg="mod">
          <ac:chgData name="Clements, William" userId="cbdb0636-a496-422a-8d40-98c53d494d26" providerId="ADAL" clId="{02BAB7FA-8A95-6743-BE59-312149BFD66E}" dt="2023-02-24T21:41:48.011" v="449"/>
          <ac:spMkLst>
            <pc:docMk/>
            <pc:sldMk cId="1388760235" sldId="272"/>
            <ac:spMk id="3" creationId="{704999BD-7B37-51D9-75D2-1C1CA707395E}"/>
          </ac:spMkLst>
        </pc:spChg>
        <pc:spChg chg="mod">
          <ac:chgData name="Clements, William" userId="cbdb0636-a496-422a-8d40-98c53d494d26" providerId="ADAL" clId="{02BAB7FA-8A95-6743-BE59-312149BFD66E}" dt="2023-02-24T21:41:48.011" v="449"/>
          <ac:spMkLst>
            <pc:docMk/>
            <pc:sldMk cId="1388760235" sldId="272"/>
            <ac:spMk id="4" creationId="{0559B4E9-688F-16F7-671F-0CBD2DBD20D7}"/>
          </ac:spMkLst>
        </pc:spChg>
      </pc:sldChg>
      <pc:sldChg chg="modSp add mod">
        <pc:chgData name="Clements, William" userId="cbdb0636-a496-422a-8d40-98c53d494d26" providerId="ADAL" clId="{02BAB7FA-8A95-6743-BE59-312149BFD66E}" dt="2023-02-24T21:41:48.011" v="449"/>
        <pc:sldMkLst>
          <pc:docMk/>
          <pc:sldMk cId="3086564206" sldId="273"/>
        </pc:sldMkLst>
        <pc:spChg chg="mod">
          <ac:chgData name="Clements, William" userId="cbdb0636-a496-422a-8d40-98c53d494d26" providerId="ADAL" clId="{02BAB7FA-8A95-6743-BE59-312149BFD66E}" dt="2023-02-24T21:41:48.011" v="449"/>
          <ac:spMkLst>
            <pc:docMk/>
            <pc:sldMk cId="3086564206" sldId="273"/>
            <ac:spMk id="2" creationId="{F1D358D8-92E6-E163-8EF6-914BDB6096F2}"/>
          </ac:spMkLst>
        </pc:spChg>
        <pc:spChg chg="mod">
          <ac:chgData name="Clements, William" userId="cbdb0636-a496-422a-8d40-98c53d494d26" providerId="ADAL" clId="{02BAB7FA-8A95-6743-BE59-312149BFD66E}" dt="2023-02-24T21:41:48.011" v="449"/>
          <ac:spMkLst>
            <pc:docMk/>
            <pc:sldMk cId="3086564206" sldId="273"/>
            <ac:spMk id="3" creationId="{704999BD-7B37-51D9-75D2-1C1CA707395E}"/>
          </ac:spMkLst>
        </pc:spChg>
        <pc:spChg chg="mod">
          <ac:chgData name="Clements, William" userId="cbdb0636-a496-422a-8d40-98c53d494d26" providerId="ADAL" clId="{02BAB7FA-8A95-6743-BE59-312149BFD66E}" dt="2023-02-24T21:41:48.011" v="449"/>
          <ac:spMkLst>
            <pc:docMk/>
            <pc:sldMk cId="3086564206" sldId="273"/>
            <ac:spMk id="4" creationId="{0559B4E9-688F-16F7-671F-0CBD2DBD20D7}"/>
          </ac:spMkLst>
        </pc:spChg>
      </pc:sldChg>
      <pc:sldChg chg="modSp new mod">
        <pc:chgData name="Clements, William" userId="cbdb0636-a496-422a-8d40-98c53d494d26" providerId="ADAL" clId="{02BAB7FA-8A95-6743-BE59-312149BFD66E}" dt="2023-02-28T19:34:15.372" v="565"/>
        <pc:sldMkLst>
          <pc:docMk/>
          <pc:sldMk cId="1847353093" sldId="274"/>
        </pc:sldMkLst>
        <pc:spChg chg="mod">
          <ac:chgData name="Clements, William" userId="cbdb0636-a496-422a-8d40-98c53d494d26" providerId="ADAL" clId="{02BAB7FA-8A95-6743-BE59-312149BFD66E}" dt="2023-02-28T19:34:15.372" v="565"/>
          <ac:spMkLst>
            <pc:docMk/>
            <pc:sldMk cId="1847353093" sldId="274"/>
            <ac:spMk id="2" creationId="{147913BA-3A40-595D-1D11-6C735258B481}"/>
          </ac:spMkLst>
        </pc:spChg>
        <pc:spChg chg="mod">
          <ac:chgData name="Clements, William" userId="cbdb0636-a496-422a-8d40-98c53d494d26" providerId="ADAL" clId="{02BAB7FA-8A95-6743-BE59-312149BFD66E}" dt="2023-02-24T21:41:48.011" v="449"/>
          <ac:spMkLst>
            <pc:docMk/>
            <pc:sldMk cId="1847353093" sldId="274"/>
            <ac:spMk id="3" creationId="{4E70C423-F556-FDC5-F52C-48617563F6E2}"/>
          </ac:spMkLst>
        </pc:spChg>
        <pc:spChg chg="mod">
          <ac:chgData name="Clements, William" userId="cbdb0636-a496-422a-8d40-98c53d494d26" providerId="ADAL" clId="{02BAB7FA-8A95-6743-BE59-312149BFD66E}" dt="2023-02-24T21:41:48.011" v="449"/>
          <ac:spMkLst>
            <pc:docMk/>
            <pc:sldMk cId="1847353093" sldId="274"/>
            <ac:spMk id="4" creationId="{B0B9D504-CBD3-BC2B-673A-ACFEB6672A03}"/>
          </ac:spMkLst>
        </pc:spChg>
      </pc:sldChg>
      <pc:sldChg chg="modSp new mod">
        <pc:chgData name="Clements, William" userId="cbdb0636-a496-422a-8d40-98c53d494d26" providerId="ADAL" clId="{02BAB7FA-8A95-6743-BE59-312149BFD66E}" dt="2023-02-28T19:34:16.884" v="566"/>
        <pc:sldMkLst>
          <pc:docMk/>
          <pc:sldMk cId="341111170" sldId="275"/>
        </pc:sldMkLst>
        <pc:spChg chg="mod">
          <ac:chgData name="Clements, William" userId="cbdb0636-a496-422a-8d40-98c53d494d26" providerId="ADAL" clId="{02BAB7FA-8A95-6743-BE59-312149BFD66E}" dt="2023-02-28T19:34:16.884" v="566"/>
          <ac:spMkLst>
            <pc:docMk/>
            <pc:sldMk cId="341111170" sldId="275"/>
            <ac:spMk id="2" creationId="{EC2D58D9-E9AA-7FCF-85F7-EDEB15100E30}"/>
          </ac:spMkLst>
        </pc:spChg>
        <pc:spChg chg="mod">
          <ac:chgData name="Clements, William" userId="cbdb0636-a496-422a-8d40-98c53d494d26" providerId="ADAL" clId="{02BAB7FA-8A95-6743-BE59-312149BFD66E}" dt="2023-02-24T21:41:48.011" v="449"/>
          <ac:spMkLst>
            <pc:docMk/>
            <pc:sldMk cId="341111170" sldId="275"/>
            <ac:spMk id="3" creationId="{A5724BD0-08F0-B827-EE4F-9C8E53FFD008}"/>
          </ac:spMkLst>
        </pc:spChg>
        <pc:spChg chg="mod">
          <ac:chgData name="Clements, William" userId="cbdb0636-a496-422a-8d40-98c53d494d26" providerId="ADAL" clId="{02BAB7FA-8A95-6743-BE59-312149BFD66E}" dt="2023-02-24T21:41:48.011" v="449"/>
          <ac:spMkLst>
            <pc:docMk/>
            <pc:sldMk cId="341111170" sldId="275"/>
            <ac:spMk id="4" creationId="{7C979227-389D-BF37-C8B8-A410BE895FA0}"/>
          </ac:spMkLst>
        </pc:spChg>
      </pc:sldChg>
      <pc:sldChg chg="modSp new mod">
        <pc:chgData name="Clements, William" userId="cbdb0636-a496-422a-8d40-98c53d494d26" providerId="ADAL" clId="{02BAB7FA-8A95-6743-BE59-312149BFD66E}" dt="2023-02-28T19:34:18.286" v="567"/>
        <pc:sldMkLst>
          <pc:docMk/>
          <pc:sldMk cId="1550512441" sldId="276"/>
        </pc:sldMkLst>
        <pc:spChg chg="mod">
          <ac:chgData name="Clements, William" userId="cbdb0636-a496-422a-8d40-98c53d494d26" providerId="ADAL" clId="{02BAB7FA-8A95-6743-BE59-312149BFD66E}" dt="2023-02-28T19:34:18.286" v="567"/>
          <ac:spMkLst>
            <pc:docMk/>
            <pc:sldMk cId="1550512441" sldId="276"/>
            <ac:spMk id="2" creationId="{E771932F-271D-C673-F75C-CABEB9ACB2AE}"/>
          </ac:spMkLst>
        </pc:spChg>
        <pc:spChg chg="mod">
          <ac:chgData name="Clements, William" userId="cbdb0636-a496-422a-8d40-98c53d494d26" providerId="ADAL" clId="{02BAB7FA-8A95-6743-BE59-312149BFD66E}" dt="2023-02-24T21:41:48.011" v="449"/>
          <ac:spMkLst>
            <pc:docMk/>
            <pc:sldMk cId="1550512441" sldId="276"/>
            <ac:spMk id="3" creationId="{0901EE78-8DF6-A42A-2D2F-483E741F1FED}"/>
          </ac:spMkLst>
        </pc:spChg>
        <pc:spChg chg="mod">
          <ac:chgData name="Clements, William" userId="cbdb0636-a496-422a-8d40-98c53d494d26" providerId="ADAL" clId="{02BAB7FA-8A95-6743-BE59-312149BFD66E}" dt="2023-02-24T21:41:48.011" v="449"/>
          <ac:spMkLst>
            <pc:docMk/>
            <pc:sldMk cId="1550512441" sldId="276"/>
            <ac:spMk id="4" creationId="{11251A61-6C50-6A36-0F56-E2BE5D137796}"/>
          </ac:spMkLst>
        </pc:spChg>
      </pc:sldChg>
      <pc:sldChg chg="addSp modSp new mod">
        <pc:chgData name="Clements, William" userId="cbdb0636-a496-422a-8d40-98c53d494d26" providerId="ADAL" clId="{02BAB7FA-8A95-6743-BE59-312149BFD66E}" dt="2023-02-24T21:41:48.011" v="449"/>
        <pc:sldMkLst>
          <pc:docMk/>
          <pc:sldMk cId="4075704555" sldId="277"/>
        </pc:sldMkLst>
        <pc:spChg chg="mod">
          <ac:chgData name="Clements, William" userId="cbdb0636-a496-422a-8d40-98c53d494d26" providerId="ADAL" clId="{02BAB7FA-8A95-6743-BE59-312149BFD66E}" dt="2023-02-24T21:41:48.011" v="449"/>
          <ac:spMkLst>
            <pc:docMk/>
            <pc:sldMk cId="4075704555" sldId="277"/>
            <ac:spMk id="2" creationId="{4AF190BF-DEBB-48F9-67DD-39FAADA3A460}"/>
          </ac:spMkLst>
        </pc:spChg>
        <pc:spChg chg="mod">
          <ac:chgData name="Clements, William" userId="cbdb0636-a496-422a-8d40-98c53d494d26" providerId="ADAL" clId="{02BAB7FA-8A95-6743-BE59-312149BFD66E}" dt="2023-02-24T21:41:48.011" v="449"/>
          <ac:spMkLst>
            <pc:docMk/>
            <pc:sldMk cId="4075704555" sldId="277"/>
            <ac:spMk id="3" creationId="{D33FA4B3-826A-B763-B54C-0D3CB393F60A}"/>
          </ac:spMkLst>
        </pc:spChg>
        <pc:spChg chg="mod">
          <ac:chgData name="Clements, William" userId="cbdb0636-a496-422a-8d40-98c53d494d26" providerId="ADAL" clId="{02BAB7FA-8A95-6743-BE59-312149BFD66E}" dt="2023-02-24T21:41:48.011" v="449"/>
          <ac:spMkLst>
            <pc:docMk/>
            <pc:sldMk cId="4075704555" sldId="277"/>
            <ac:spMk id="4" creationId="{38A41FAF-9F4D-6A7C-774A-7B20C17E4896}"/>
          </ac:spMkLst>
        </pc:spChg>
        <pc:picChg chg="add mod">
          <ac:chgData name="Clements, William" userId="cbdb0636-a496-422a-8d40-98c53d494d26" providerId="ADAL" clId="{02BAB7FA-8A95-6743-BE59-312149BFD66E}" dt="2023-02-24T21:24:23.846" v="359" actId="14100"/>
          <ac:picMkLst>
            <pc:docMk/>
            <pc:sldMk cId="4075704555" sldId="277"/>
            <ac:picMk id="5" creationId="{DD6E841D-A622-B49A-BB37-73E87A26ED75}"/>
          </ac:picMkLst>
        </pc:picChg>
      </pc:sldChg>
      <pc:sldChg chg="addSp modSp new mod">
        <pc:chgData name="Clements, William" userId="cbdb0636-a496-422a-8d40-98c53d494d26" providerId="ADAL" clId="{02BAB7FA-8A95-6743-BE59-312149BFD66E}" dt="2023-02-24T21:41:48.011" v="449"/>
        <pc:sldMkLst>
          <pc:docMk/>
          <pc:sldMk cId="3487398736" sldId="278"/>
        </pc:sldMkLst>
        <pc:spChg chg="mod">
          <ac:chgData name="Clements, William" userId="cbdb0636-a496-422a-8d40-98c53d494d26" providerId="ADAL" clId="{02BAB7FA-8A95-6743-BE59-312149BFD66E}" dt="2023-02-24T21:41:48.011" v="449"/>
          <ac:spMkLst>
            <pc:docMk/>
            <pc:sldMk cId="3487398736" sldId="278"/>
            <ac:spMk id="2" creationId="{7496DB86-CD51-486E-8B0F-58B1C06A6062}"/>
          </ac:spMkLst>
        </pc:spChg>
        <pc:spChg chg="mod">
          <ac:chgData name="Clements, William" userId="cbdb0636-a496-422a-8d40-98c53d494d26" providerId="ADAL" clId="{02BAB7FA-8A95-6743-BE59-312149BFD66E}" dt="2023-02-24T21:41:48.011" v="449"/>
          <ac:spMkLst>
            <pc:docMk/>
            <pc:sldMk cId="3487398736" sldId="278"/>
            <ac:spMk id="3" creationId="{5D5EDC3E-F3FF-95B0-133F-E612322E8333}"/>
          </ac:spMkLst>
        </pc:spChg>
        <pc:spChg chg="mod">
          <ac:chgData name="Clements, William" userId="cbdb0636-a496-422a-8d40-98c53d494d26" providerId="ADAL" clId="{02BAB7FA-8A95-6743-BE59-312149BFD66E}" dt="2023-02-24T21:41:48.011" v="449"/>
          <ac:spMkLst>
            <pc:docMk/>
            <pc:sldMk cId="3487398736" sldId="278"/>
            <ac:spMk id="4" creationId="{86A3ED98-8D09-7BBD-C6B8-1EB36A47C6F0}"/>
          </ac:spMkLst>
        </pc:spChg>
        <pc:picChg chg="add mod">
          <ac:chgData name="Clements, William" userId="cbdb0636-a496-422a-8d40-98c53d494d26" providerId="ADAL" clId="{02BAB7FA-8A95-6743-BE59-312149BFD66E}" dt="2023-02-24T21:24:58.546" v="364" actId="1076"/>
          <ac:picMkLst>
            <pc:docMk/>
            <pc:sldMk cId="3487398736" sldId="278"/>
            <ac:picMk id="5" creationId="{E8B91D35-8A0D-C68E-D9B5-68FB80DCF34D}"/>
          </ac:picMkLst>
        </pc:picChg>
        <pc:picChg chg="add mod">
          <ac:chgData name="Clements, William" userId="cbdb0636-a496-422a-8d40-98c53d494d26" providerId="ADAL" clId="{02BAB7FA-8A95-6743-BE59-312149BFD66E}" dt="2023-02-24T21:25:13.341" v="366" actId="1076"/>
          <ac:picMkLst>
            <pc:docMk/>
            <pc:sldMk cId="3487398736" sldId="278"/>
            <ac:picMk id="6" creationId="{8E06280F-9AB3-A55A-3BD6-2CF4BFAAF857}"/>
          </ac:picMkLst>
        </pc:picChg>
      </pc:sldChg>
      <pc:sldChg chg="addSp delSp modSp new mod modClrScheme chgLayout">
        <pc:chgData name="Clements, William" userId="cbdb0636-a496-422a-8d40-98c53d494d26" providerId="ADAL" clId="{02BAB7FA-8A95-6743-BE59-312149BFD66E}" dt="2023-02-24T21:35:39.706" v="404" actId="21"/>
        <pc:sldMkLst>
          <pc:docMk/>
          <pc:sldMk cId="643842873" sldId="279"/>
        </pc:sldMkLst>
        <pc:spChg chg="del">
          <ac:chgData name="Clements, William" userId="cbdb0636-a496-422a-8d40-98c53d494d26" providerId="ADAL" clId="{02BAB7FA-8A95-6743-BE59-312149BFD66E}" dt="2023-02-24T21:25:48.112" v="367" actId="700"/>
          <ac:spMkLst>
            <pc:docMk/>
            <pc:sldMk cId="643842873" sldId="279"/>
            <ac:spMk id="2" creationId="{7C590058-E3E5-C473-ABBE-2990016EBB61}"/>
          </ac:spMkLst>
        </pc:spChg>
        <pc:spChg chg="del">
          <ac:chgData name="Clements, William" userId="cbdb0636-a496-422a-8d40-98c53d494d26" providerId="ADAL" clId="{02BAB7FA-8A95-6743-BE59-312149BFD66E}" dt="2023-02-24T21:25:48.112" v="367" actId="700"/>
          <ac:spMkLst>
            <pc:docMk/>
            <pc:sldMk cId="643842873" sldId="279"/>
            <ac:spMk id="3" creationId="{C3DB470D-09E5-7950-1E8F-7B4A326B24E6}"/>
          </ac:spMkLst>
        </pc:spChg>
        <pc:spChg chg="del">
          <ac:chgData name="Clements, William" userId="cbdb0636-a496-422a-8d40-98c53d494d26" providerId="ADAL" clId="{02BAB7FA-8A95-6743-BE59-312149BFD66E}" dt="2023-02-24T21:25:48.112" v="367" actId="700"/>
          <ac:spMkLst>
            <pc:docMk/>
            <pc:sldMk cId="643842873" sldId="279"/>
            <ac:spMk id="4" creationId="{3C0D9AE6-06F1-C727-5675-DC0B6ACAC590}"/>
          </ac:spMkLst>
        </pc:spChg>
        <pc:picChg chg="add mod">
          <ac:chgData name="Clements, William" userId="cbdb0636-a496-422a-8d40-98c53d494d26" providerId="ADAL" clId="{02BAB7FA-8A95-6743-BE59-312149BFD66E}" dt="2023-02-24T21:26:00.638" v="369" actId="1076"/>
          <ac:picMkLst>
            <pc:docMk/>
            <pc:sldMk cId="643842873" sldId="279"/>
            <ac:picMk id="5" creationId="{1C3D6656-07B5-13F3-919A-7E59DE3B889E}"/>
          </ac:picMkLst>
        </pc:picChg>
        <pc:picChg chg="add mod">
          <ac:chgData name="Clements, William" userId="cbdb0636-a496-422a-8d40-98c53d494d26" providerId="ADAL" clId="{02BAB7FA-8A95-6743-BE59-312149BFD66E}" dt="2023-02-24T21:26:32.354" v="371" actId="1076"/>
          <ac:picMkLst>
            <pc:docMk/>
            <pc:sldMk cId="643842873" sldId="279"/>
            <ac:picMk id="6" creationId="{68C1EEB9-B60C-DB59-2BFE-F93BB4D07D19}"/>
          </ac:picMkLst>
        </pc:picChg>
        <pc:picChg chg="add mod">
          <ac:chgData name="Clements, William" userId="cbdb0636-a496-422a-8d40-98c53d494d26" providerId="ADAL" clId="{02BAB7FA-8A95-6743-BE59-312149BFD66E}" dt="2023-02-24T21:27:35.166" v="373" actId="1076"/>
          <ac:picMkLst>
            <pc:docMk/>
            <pc:sldMk cId="643842873" sldId="279"/>
            <ac:picMk id="7" creationId="{3D6294D9-A2A1-E3F9-30FB-B38050EFF0EC}"/>
          </ac:picMkLst>
        </pc:picChg>
        <pc:picChg chg="add mod">
          <ac:chgData name="Clements, William" userId="cbdb0636-a496-422a-8d40-98c53d494d26" providerId="ADAL" clId="{02BAB7FA-8A95-6743-BE59-312149BFD66E}" dt="2023-02-24T21:29:47.524" v="384" actId="1076"/>
          <ac:picMkLst>
            <pc:docMk/>
            <pc:sldMk cId="643842873" sldId="279"/>
            <ac:picMk id="8" creationId="{2AC565C9-F001-AE26-9198-16024BFD6F09}"/>
          </ac:picMkLst>
        </pc:picChg>
        <pc:picChg chg="add mod">
          <ac:chgData name="Clements, William" userId="cbdb0636-a496-422a-8d40-98c53d494d26" providerId="ADAL" clId="{02BAB7FA-8A95-6743-BE59-312149BFD66E}" dt="2023-02-24T21:28:26.015" v="377" actId="1076"/>
          <ac:picMkLst>
            <pc:docMk/>
            <pc:sldMk cId="643842873" sldId="279"/>
            <ac:picMk id="9" creationId="{92E091C6-B887-B751-A308-6036942705D1}"/>
          </ac:picMkLst>
        </pc:picChg>
        <pc:picChg chg="add mod">
          <ac:chgData name="Clements, William" userId="cbdb0636-a496-422a-8d40-98c53d494d26" providerId="ADAL" clId="{02BAB7FA-8A95-6743-BE59-312149BFD66E}" dt="2023-02-24T21:29:11.336" v="379" actId="1076"/>
          <ac:picMkLst>
            <pc:docMk/>
            <pc:sldMk cId="643842873" sldId="279"/>
            <ac:picMk id="10" creationId="{9A96BA26-5284-38FC-A5E3-4E8F4144A2FC}"/>
          </ac:picMkLst>
        </pc:picChg>
        <pc:picChg chg="add mod">
          <ac:chgData name="Clements, William" userId="cbdb0636-a496-422a-8d40-98c53d494d26" providerId="ADAL" clId="{02BAB7FA-8A95-6743-BE59-312149BFD66E}" dt="2023-02-24T21:29:47.524" v="384" actId="1076"/>
          <ac:picMkLst>
            <pc:docMk/>
            <pc:sldMk cId="643842873" sldId="279"/>
            <ac:picMk id="11" creationId="{E3235155-912F-7CB7-AA23-C5D826E3D2ED}"/>
          </ac:picMkLst>
        </pc:picChg>
        <pc:picChg chg="add del mod">
          <ac:chgData name="Clements, William" userId="cbdb0636-a496-422a-8d40-98c53d494d26" providerId="ADAL" clId="{02BAB7FA-8A95-6743-BE59-312149BFD66E}" dt="2023-02-24T21:35:39.706" v="404" actId="21"/>
          <ac:picMkLst>
            <pc:docMk/>
            <pc:sldMk cId="643842873" sldId="279"/>
            <ac:picMk id="12" creationId="{165F1B32-1A6B-7957-CFEC-44B68224423A}"/>
          </ac:picMkLst>
        </pc:picChg>
        <pc:picChg chg="add del mod">
          <ac:chgData name="Clements, William" userId="cbdb0636-a496-422a-8d40-98c53d494d26" providerId="ADAL" clId="{02BAB7FA-8A95-6743-BE59-312149BFD66E}" dt="2023-02-24T21:35:39.706" v="404" actId="21"/>
          <ac:picMkLst>
            <pc:docMk/>
            <pc:sldMk cId="643842873" sldId="279"/>
            <ac:picMk id="13" creationId="{9B1B8763-69EF-069E-6D3E-192F000B574A}"/>
          </ac:picMkLst>
        </pc:picChg>
        <pc:picChg chg="add del">
          <ac:chgData name="Clements, William" userId="cbdb0636-a496-422a-8d40-98c53d494d26" providerId="ADAL" clId="{02BAB7FA-8A95-6743-BE59-312149BFD66E}" dt="2023-02-24T21:30:53.703" v="390" actId="478"/>
          <ac:picMkLst>
            <pc:docMk/>
            <pc:sldMk cId="643842873" sldId="279"/>
            <ac:picMk id="14" creationId="{EC2A17E9-88C9-2C90-B4B7-8A87A6EBE703}"/>
          </ac:picMkLst>
        </pc:picChg>
        <pc:picChg chg="add del mod">
          <ac:chgData name="Clements, William" userId="cbdb0636-a496-422a-8d40-98c53d494d26" providerId="ADAL" clId="{02BAB7FA-8A95-6743-BE59-312149BFD66E}" dt="2023-02-24T21:35:39.706" v="404" actId="21"/>
          <ac:picMkLst>
            <pc:docMk/>
            <pc:sldMk cId="643842873" sldId="279"/>
            <ac:picMk id="15" creationId="{F6EFA399-E663-0D67-7A97-428B8EF042E1}"/>
          </ac:picMkLst>
        </pc:picChg>
        <pc:picChg chg="add del mod">
          <ac:chgData name="Clements, William" userId="cbdb0636-a496-422a-8d40-98c53d494d26" providerId="ADAL" clId="{02BAB7FA-8A95-6743-BE59-312149BFD66E}" dt="2023-02-24T21:33:37.318" v="397" actId="21"/>
          <ac:picMkLst>
            <pc:docMk/>
            <pc:sldMk cId="643842873" sldId="279"/>
            <ac:picMk id="16" creationId="{66B89BF4-9084-5DE2-B599-0E364EF6C92C}"/>
          </ac:picMkLst>
        </pc:picChg>
        <pc:picChg chg="add del mod">
          <ac:chgData name="Clements, William" userId="cbdb0636-a496-422a-8d40-98c53d494d26" providerId="ADAL" clId="{02BAB7FA-8A95-6743-BE59-312149BFD66E}" dt="2023-02-24T21:33:37.318" v="397" actId="21"/>
          <ac:picMkLst>
            <pc:docMk/>
            <pc:sldMk cId="643842873" sldId="279"/>
            <ac:picMk id="17" creationId="{A2CFD627-93A2-E472-8B6F-1CEE1EB850F9}"/>
          </ac:picMkLst>
        </pc:picChg>
      </pc:sldChg>
      <pc:sldChg chg="addSp delSp modSp new mod modClrScheme chgLayout">
        <pc:chgData name="Clements, William" userId="cbdb0636-a496-422a-8d40-98c53d494d26" providerId="ADAL" clId="{02BAB7FA-8A95-6743-BE59-312149BFD66E}" dt="2023-02-24T21:36:06.393" v="409" actId="1076"/>
        <pc:sldMkLst>
          <pc:docMk/>
          <pc:sldMk cId="2028309736" sldId="280"/>
        </pc:sldMkLst>
        <pc:spChg chg="del">
          <ac:chgData name="Clements, William" userId="cbdb0636-a496-422a-8d40-98c53d494d26" providerId="ADAL" clId="{02BAB7FA-8A95-6743-BE59-312149BFD66E}" dt="2023-02-24T21:33:42.145" v="399" actId="700"/>
          <ac:spMkLst>
            <pc:docMk/>
            <pc:sldMk cId="2028309736" sldId="280"/>
            <ac:spMk id="2" creationId="{C2F02E1F-76D1-B5EF-6649-94A0C2668289}"/>
          </ac:spMkLst>
        </pc:spChg>
        <pc:spChg chg="del">
          <ac:chgData name="Clements, William" userId="cbdb0636-a496-422a-8d40-98c53d494d26" providerId="ADAL" clId="{02BAB7FA-8A95-6743-BE59-312149BFD66E}" dt="2023-02-24T21:33:42.145" v="399" actId="700"/>
          <ac:spMkLst>
            <pc:docMk/>
            <pc:sldMk cId="2028309736" sldId="280"/>
            <ac:spMk id="3" creationId="{EC2EBDD2-EADE-13EF-6CF9-6A385F2F91AE}"/>
          </ac:spMkLst>
        </pc:spChg>
        <pc:spChg chg="del">
          <ac:chgData name="Clements, William" userId="cbdb0636-a496-422a-8d40-98c53d494d26" providerId="ADAL" clId="{02BAB7FA-8A95-6743-BE59-312149BFD66E}" dt="2023-02-24T21:33:42.145" v="399" actId="700"/>
          <ac:spMkLst>
            <pc:docMk/>
            <pc:sldMk cId="2028309736" sldId="280"/>
            <ac:spMk id="4" creationId="{C4DD9223-1450-7BE9-6389-4B8601D68220}"/>
          </ac:spMkLst>
        </pc:spChg>
        <pc:picChg chg="add mod">
          <ac:chgData name="Clements, William" userId="cbdb0636-a496-422a-8d40-98c53d494d26" providerId="ADAL" clId="{02BAB7FA-8A95-6743-BE59-312149BFD66E}" dt="2023-02-24T21:36:06.393" v="409" actId="1076"/>
          <ac:picMkLst>
            <pc:docMk/>
            <pc:sldMk cId="2028309736" sldId="280"/>
            <ac:picMk id="5" creationId="{89DB3ACF-81DC-FF75-076B-3E10CF48C47B}"/>
          </ac:picMkLst>
        </pc:picChg>
        <pc:picChg chg="add mod">
          <ac:chgData name="Clements, William" userId="cbdb0636-a496-422a-8d40-98c53d494d26" providerId="ADAL" clId="{02BAB7FA-8A95-6743-BE59-312149BFD66E}" dt="2023-02-24T21:36:06.393" v="409" actId="1076"/>
          <ac:picMkLst>
            <pc:docMk/>
            <pc:sldMk cId="2028309736" sldId="280"/>
            <ac:picMk id="6" creationId="{B684D57E-4C00-7791-11C0-DDD76F396F15}"/>
          </ac:picMkLst>
        </pc:picChg>
        <pc:picChg chg="add mod">
          <ac:chgData name="Clements, William" userId="cbdb0636-a496-422a-8d40-98c53d494d26" providerId="ADAL" clId="{02BAB7FA-8A95-6743-BE59-312149BFD66E}" dt="2023-02-24T21:35:59.206" v="408" actId="1076"/>
          <ac:picMkLst>
            <pc:docMk/>
            <pc:sldMk cId="2028309736" sldId="280"/>
            <ac:picMk id="7" creationId="{3DA213D0-11A5-64D0-7461-E2CFBD4A7104}"/>
          </ac:picMkLst>
        </pc:picChg>
        <pc:picChg chg="add mod">
          <ac:chgData name="Clements, William" userId="cbdb0636-a496-422a-8d40-98c53d494d26" providerId="ADAL" clId="{02BAB7FA-8A95-6743-BE59-312149BFD66E}" dt="2023-02-24T21:35:59.206" v="408" actId="1076"/>
          <ac:picMkLst>
            <pc:docMk/>
            <pc:sldMk cId="2028309736" sldId="280"/>
            <ac:picMk id="8" creationId="{F8CEE87F-78EF-224B-9F1F-6195D4D3B4EA}"/>
          </ac:picMkLst>
        </pc:picChg>
        <pc:picChg chg="add mod">
          <ac:chgData name="Clements, William" userId="cbdb0636-a496-422a-8d40-98c53d494d26" providerId="ADAL" clId="{02BAB7FA-8A95-6743-BE59-312149BFD66E}" dt="2023-02-24T21:35:53.342" v="407" actId="1076"/>
          <ac:picMkLst>
            <pc:docMk/>
            <pc:sldMk cId="2028309736" sldId="280"/>
            <ac:picMk id="9" creationId="{56E9B913-6806-D087-149F-37249D1D0D2B}"/>
          </ac:picMkLst>
        </pc:picChg>
        <pc:picChg chg="add mod">
          <ac:chgData name="Clements, William" userId="cbdb0636-a496-422a-8d40-98c53d494d26" providerId="ADAL" clId="{02BAB7FA-8A95-6743-BE59-312149BFD66E}" dt="2023-02-24T21:35:53.342" v="407" actId="1076"/>
          <ac:picMkLst>
            <pc:docMk/>
            <pc:sldMk cId="2028309736" sldId="280"/>
            <ac:picMk id="10" creationId="{D425A03D-2C54-B1E8-1CCD-5A03700C6300}"/>
          </ac:picMkLst>
        </pc:picChg>
        <pc:picChg chg="add mod">
          <ac:chgData name="Clements, William" userId="cbdb0636-a496-422a-8d40-98c53d494d26" providerId="ADAL" clId="{02BAB7FA-8A95-6743-BE59-312149BFD66E}" dt="2023-02-24T21:35:53.342" v="407" actId="1076"/>
          <ac:picMkLst>
            <pc:docMk/>
            <pc:sldMk cId="2028309736" sldId="280"/>
            <ac:picMk id="11" creationId="{4D682409-910A-5242-C01C-C63F61FB1C31}"/>
          </ac:picMkLst>
        </pc:picChg>
      </pc:sldChg>
      <pc:sldChg chg="addSp modSp new">
        <pc:chgData name="Clements, William" userId="cbdb0636-a496-422a-8d40-98c53d494d26" providerId="ADAL" clId="{02BAB7FA-8A95-6743-BE59-312149BFD66E}" dt="2023-02-24T21:36:38.281" v="411"/>
        <pc:sldMkLst>
          <pc:docMk/>
          <pc:sldMk cId="4052369314" sldId="281"/>
        </pc:sldMkLst>
        <pc:picChg chg="add mod">
          <ac:chgData name="Clements, William" userId="cbdb0636-a496-422a-8d40-98c53d494d26" providerId="ADAL" clId="{02BAB7FA-8A95-6743-BE59-312149BFD66E}" dt="2023-02-24T21:36:38.281" v="411"/>
          <ac:picMkLst>
            <pc:docMk/>
            <pc:sldMk cId="4052369314" sldId="281"/>
            <ac:picMk id="2" creationId="{287E79C9-440A-4AE0-021B-9CE0B019C03A}"/>
          </ac:picMkLst>
        </pc:picChg>
      </pc:sldChg>
      <pc:sldChg chg="addSp modSp new">
        <pc:chgData name="Clements, William" userId="cbdb0636-a496-422a-8d40-98c53d494d26" providerId="ADAL" clId="{02BAB7FA-8A95-6743-BE59-312149BFD66E}" dt="2023-02-24T21:37:01.998" v="413"/>
        <pc:sldMkLst>
          <pc:docMk/>
          <pc:sldMk cId="4090215688" sldId="282"/>
        </pc:sldMkLst>
        <pc:picChg chg="add mod">
          <ac:chgData name="Clements, William" userId="cbdb0636-a496-422a-8d40-98c53d494d26" providerId="ADAL" clId="{02BAB7FA-8A95-6743-BE59-312149BFD66E}" dt="2023-02-24T21:37:01.998" v="413"/>
          <ac:picMkLst>
            <pc:docMk/>
            <pc:sldMk cId="4090215688" sldId="282"/>
            <ac:picMk id="2" creationId="{A233859C-DF24-0A93-862E-3BD2697FEF2C}"/>
          </ac:picMkLst>
        </pc:picChg>
      </pc:sldChg>
      <pc:sldChg chg="addSp modSp new">
        <pc:chgData name="Clements, William" userId="cbdb0636-a496-422a-8d40-98c53d494d26" providerId="ADAL" clId="{02BAB7FA-8A95-6743-BE59-312149BFD66E}" dt="2023-02-24T21:37:19.272" v="415"/>
        <pc:sldMkLst>
          <pc:docMk/>
          <pc:sldMk cId="2095722704" sldId="283"/>
        </pc:sldMkLst>
        <pc:picChg chg="add mod">
          <ac:chgData name="Clements, William" userId="cbdb0636-a496-422a-8d40-98c53d494d26" providerId="ADAL" clId="{02BAB7FA-8A95-6743-BE59-312149BFD66E}" dt="2023-02-24T21:37:19.272" v="415"/>
          <ac:picMkLst>
            <pc:docMk/>
            <pc:sldMk cId="2095722704" sldId="283"/>
            <ac:picMk id="2" creationId="{E8445601-F2BD-58F3-EF83-1A3AD537F43B}"/>
          </ac:picMkLst>
        </pc:picChg>
      </pc:sldChg>
      <pc:sldChg chg="addSp delSp modSp new mod">
        <pc:chgData name="Clements, William" userId="cbdb0636-a496-422a-8d40-98c53d494d26" providerId="ADAL" clId="{02BAB7FA-8A95-6743-BE59-312149BFD66E}" dt="2023-02-24T21:39:46.882" v="424"/>
        <pc:sldMkLst>
          <pc:docMk/>
          <pc:sldMk cId="3945986305" sldId="284"/>
        </pc:sldMkLst>
        <pc:spChg chg="add del mod">
          <ac:chgData name="Clements, William" userId="cbdb0636-a496-422a-8d40-98c53d494d26" providerId="ADAL" clId="{02BAB7FA-8A95-6743-BE59-312149BFD66E}" dt="2023-02-24T21:39:46.882" v="424"/>
          <ac:spMkLst>
            <pc:docMk/>
            <pc:sldMk cId="3945986305" sldId="284"/>
            <ac:spMk id="3" creationId="{CCFF4207-9DC9-6537-F855-12F4A5580660}"/>
          </ac:spMkLst>
        </pc:spChg>
        <pc:picChg chg="add mod">
          <ac:chgData name="Clements, William" userId="cbdb0636-a496-422a-8d40-98c53d494d26" providerId="ADAL" clId="{02BAB7FA-8A95-6743-BE59-312149BFD66E}" dt="2023-02-24T21:39:23.024" v="419" actId="1076"/>
          <ac:picMkLst>
            <pc:docMk/>
            <pc:sldMk cId="3945986305" sldId="284"/>
            <ac:picMk id="2" creationId="{A364F0C5-95F7-599F-BCF2-324290F5E6FE}"/>
          </ac:picMkLst>
        </pc:picChg>
        <pc:picChg chg="add mod">
          <ac:chgData name="Clements, William" userId="cbdb0636-a496-422a-8d40-98c53d494d26" providerId="ADAL" clId="{02BAB7FA-8A95-6743-BE59-312149BFD66E}" dt="2023-02-24T21:39:40.839" v="422" actId="1076"/>
          <ac:picMkLst>
            <pc:docMk/>
            <pc:sldMk cId="3945986305" sldId="284"/>
            <ac:picMk id="4" creationId="{07A8FA17-1538-612F-4D31-5706BAC3B4B4}"/>
          </ac:picMkLst>
        </pc:picChg>
      </pc:sldChg>
      <pc:sldChg chg="modSp add ord">
        <pc:chgData name="Clements, William" userId="cbdb0636-a496-422a-8d40-98c53d494d26" providerId="ADAL" clId="{02BAB7FA-8A95-6743-BE59-312149BFD66E}" dt="2023-02-24T21:41:48.011" v="449"/>
        <pc:sldMkLst>
          <pc:docMk/>
          <pc:sldMk cId="3959044180" sldId="285"/>
        </pc:sldMkLst>
        <pc:spChg chg="mod">
          <ac:chgData name="Clements, William" userId="cbdb0636-a496-422a-8d40-98c53d494d26" providerId="ADAL" clId="{02BAB7FA-8A95-6743-BE59-312149BFD66E}" dt="2023-02-24T21:41:48.011" v="449"/>
          <ac:spMkLst>
            <pc:docMk/>
            <pc:sldMk cId="3959044180" sldId="285"/>
            <ac:spMk id="2" creationId="{B316CCD9-A0C3-A6D7-A8B2-8F7A966137DD}"/>
          </ac:spMkLst>
        </pc:spChg>
        <pc:spChg chg="mod">
          <ac:chgData name="Clements, William" userId="cbdb0636-a496-422a-8d40-98c53d494d26" providerId="ADAL" clId="{02BAB7FA-8A95-6743-BE59-312149BFD66E}" dt="2023-02-24T21:41:48.011" v="449"/>
          <ac:spMkLst>
            <pc:docMk/>
            <pc:sldMk cId="3959044180" sldId="285"/>
            <ac:spMk id="3" creationId="{E1F769C8-9FF7-E21B-4035-C1AC218BEA17}"/>
          </ac:spMkLst>
        </pc:spChg>
        <pc:spChg chg="mod">
          <ac:chgData name="Clements, William" userId="cbdb0636-a496-422a-8d40-98c53d494d26" providerId="ADAL" clId="{02BAB7FA-8A95-6743-BE59-312149BFD66E}" dt="2023-02-24T21:41:48.011" v="449"/>
          <ac:spMkLst>
            <pc:docMk/>
            <pc:sldMk cId="3959044180" sldId="285"/>
            <ac:spMk id="4" creationId="{FBF9E08A-DE17-D80A-43F3-13E7C25688CC}"/>
          </ac:spMkLst>
        </pc:spChg>
      </pc:sldChg>
      <pc:sldChg chg="addSp modSp new mod modClrScheme chgLayout">
        <pc:chgData name="Clements, William" userId="cbdb0636-a496-422a-8d40-98c53d494d26" providerId="ADAL" clId="{02BAB7FA-8A95-6743-BE59-312149BFD66E}" dt="2023-02-24T21:41:48.011" v="449"/>
        <pc:sldMkLst>
          <pc:docMk/>
          <pc:sldMk cId="3321146037" sldId="286"/>
        </pc:sldMkLst>
        <pc:spChg chg="add mod">
          <ac:chgData name="Clements, William" userId="cbdb0636-a496-422a-8d40-98c53d494d26" providerId="ADAL" clId="{02BAB7FA-8A95-6743-BE59-312149BFD66E}" dt="2023-02-24T21:41:48.011" v="449"/>
          <ac:spMkLst>
            <pc:docMk/>
            <pc:sldMk cId="3321146037" sldId="286"/>
            <ac:spMk id="2" creationId="{3BBE7702-7193-BAFB-BFD0-2EAF607F737E}"/>
          </ac:spMkLst>
        </pc:spChg>
        <pc:spChg chg="add mod">
          <ac:chgData name="Clements, William" userId="cbdb0636-a496-422a-8d40-98c53d494d26" providerId="ADAL" clId="{02BAB7FA-8A95-6743-BE59-312149BFD66E}" dt="2023-02-24T21:41:48.011" v="449"/>
          <ac:spMkLst>
            <pc:docMk/>
            <pc:sldMk cId="3321146037" sldId="286"/>
            <ac:spMk id="3" creationId="{FBE7FF91-D92E-A02D-D7F4-399D67F90ED9}"/>
          </ac:spMkLst>
        </pc:spChg>
        <pc:picChg chg="add mod">
          <ac:chgData name="Clements, William" userId="cbdb0636-a496-422a-8d40-98c53d494d26" providerId="ADAL" clId="{02BAB7FA-8A95-6743-BE59-312149BFD66E}" dt="2023-02-24T21:41:33.607" v="448" actId="14100"/>
          <ac:picMkLst>
            <pc:docMk/>
            <pc:sldMk cId="3321146037" sldId="286"/>
            <ac:picMk id="4" creationId="{79B39635-2E8C-652E-8268-1EB9E6829A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75240-DB73-4A42-9811-B8D3EB356B26}"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336813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75240-DB73-4A42-9811-B8D3EB356B26}"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412738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75240-DB73-4A42-9811-B8D3EB356B26}"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241868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75240-DB73-4A42-9811-B8D3EB356B26}"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156842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75240-DB73-4A42-9811-B8D3EB356B26}"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228983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75240-DB73-4A42-9811-B8D3EB356B26}" type="datetimeFigureOut">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420075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75240-DB73-4A42-9811-B8D3EB356B26}" type="datetimeFigureOut">
              <a:rPr lang="en-US" smtClean="0"/>
              <a:t>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417660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75240-DB73-4A42-9811-B8D3EB356B26}" type="datetimeFigureOut">
              <a:rPr lang="en-US" smtClean="0"/>
              <a:t>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199134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75240-DB73-4A42-9811-B8D3EB356B26}" type="datetimeFigureOut">
              <a:rPr lang="en-US" smtClean="0"/>
              <a:t>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72282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75240-DB73-4A42-9811-B8D3EB356B26}" type="datetimeFigureOut">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306519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75240-DB73-4A42-9811-B8D3EB356B26}" type="datetimeFigureOut">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EE26F-E022-934B-8F21-4A70D909D2BD}" type="slidenum">
              <a:rPr lang="en-US" smtClean="0"/>
              <a:t>‹#›</a:t>
            </a:fld>
            <a:endParaRPr lang="en-US"/>
          </a:p>
        </p:txBody>
      </p:sp>
    </p:spTree>
    <p:extLst>
      <p:ext uri="{BB962C8B-B14F-4D97-AF65-F5344CB8AC3E}">
        <p14:creationId xmlns:p14="http://schemas.microsoft.com/office/powerpoint/2010/main" val="331535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75240-DB73-4A42-9811-B8D3EB356B26}" type="datetimeFigureOut">
              <a:rPr lang="en-US" smtClean="0"/>
              <a:t>2/28/23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EE26F-E022-934B-8F21-4A70D909D2BD}" type="slidenum">
              <a:rPr lang="en-US" smtClean="0"/>
              <a:t>‹#›</a:t>
            </a:fld>
            <a:endParaRPr lang="en-US"/>
          </a:p>
        </p:txBody>
      </p:sp>
    </p:spTree>
    <p:extLst>
      <p:ext uri="{BB962C8B-B14F-4D97-AF65-F5344CB8AC3E}">
        <p14:creationId xmlns:p14="http://schemas.microsoft.com/office/powerpoint/2010/main" val="2708029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1ADB-6F4F-8787-F694-DAF7E42A44BE}"/>
              </a:ext>
            </a:extLst>
          </p:cNvPr>
          <p:cNvSpPr>
            <a:spLocks noGrp="1"/>
          </p:cNvSpPr>
          <p:nvPr>
            <p:ph type="ctrTitle"/>
          </p:nvPr>
        </p:nvSpPr>
        <p:spPr/>
        <p:txBody>
          <a:bodyPr/>
          <a:lstStyle/>
          <a:p>
            <a:r>
              <a:rPr lang="en-US" dirty="0"/>
              <a:t>Week 9-10 Polymorphism</a:t>
            </a:r>
          </a:p>
        </p:txBody>
      </p:sp>
      <p:sp>
        <p:nvSpPr>
          <p:cNvPr id="3" name="Subtitle 2">
            <a:extLst>
              <a:ext uri="{FF2B5EF4-FFF2-40B4-BE49-F238E27FC236}">
                <a16:creationId xmlns:a16="http://schemas.microsoft.com/office/drawing/2014/main" id="{CE5D9A49-23B2-6596-5A5E-347360481F8A}"/>
              </a:ext>
            </a:extLst>
          </p:cNvPr>
          <p:cNvSpPr>
            <a:spLocks noGrp="1"/>
          </p:cNvSpPr>
          <p:nvPr>
            <p:ph type="subTitle" idx="1"/>
          </p:nvPr>
        </p:nvSpPr>
        <p:spPr/>
        <p:txBody>
          <a:bodyPr/>
          <a:lstStyle/>
          <a:p>
            <a:r>
              <a:rPr lang="en-US" dirty="0"/>
              <a:t>CSE 210</a:t>
            </a:r>
          </a:p>
          <a:p>
            <a:r>
              <a:rPr lang="en-US" dirty="0"/>
              <a:t>Bro Clements</a:t>
            </a:r>
          </a:p>
        </p:txBody>
      </p:sp>
    </p:spTree>
    <p:extLst>
      <p:ext uri="{BB962C8B-B14F-4D97-AF65-F5344CB8AC3E}">
        <p14:creationId xmlns:p14="http://schemas.microsoft.com/office/powerpoint/2010/main" val="319423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005D-5C4E-17F6-96E6-85B38726CFB9}"/>
              </a:ext>
            </a:extLst>
          </p:cNvPr>
          <p:cNvSpPr>
            <a:spLocks noGrp="1"/>
          </p:cNvSpPr>
          <p:nvPr>
            <p:ph type="title"/>
          </p:nvPr>
        </p:nvSpPr>
        <p:spPr/>
        <p:txBody>
          <a:bodyPr/>
          <a:lstStyle/>
          <a:p>
            <a:r>
              <a:rPr lang="en-US" b="1" dirty="0"/>
              <a:t>Create the base Shape class</a:t>
            </a:r>
            <a:br>
              <a:rPr lang="en-US" b="1" dirty="0"/>
            </a:br>
            <a:endParaRPr lang="en-US" dirty="0"/>
          </a:p>
        </p:txBody>
      </p:sp>
      <p:sp>
        <p:nvSpPr>
          <p:cNvPr id="3" name="Content Placeholder 2">
            <a:extLst>
              <a:ext uri="{FF2B5EF4-FFF2-40B4-BE49-F238E27FC236}">
                <a16:creationId xmlns:a16="http://schemas.microsoft.com/office/drawing/2014/main" id="{DF2C6CA5-C9A8-96ED-B467-9E20BDAF9300}"/>
              </a:ext>
            </a:extLst>
          </p:cNvPr>
          <p:cNvSpPr>
            <a:spLocks noGrp="1"/>
          </p:cNvSpPr>
          <p:nvPr>
            <p:ph sz="half" idx="1"/>
          </p:nvPr>
        </p:nvSpPr>
        <p:spPr/>
        <p:txBody>
          <a:bodyPr/>
          <a:lstStyle/>
          <a:p>
            <a:pPr>
              <a:buFont typeface="+mj-lt"/>
              <a:buAutoNum type="arabicPeriod"/>
            </a:pPr>
            <a:r>
              <a:rPr lang="en-US" dirty="0"/>
              <a:t>In a new file, create the Shape class.</a:t>
            </a:r>
          </a:p>
          <a:p>
            <a:pPr>
              <a:buFont typeface="+mj-lt"/>
              <a:buAutoNum type="arabicPeriod"/>
            </a:pPr>
            <a:r>
              <a:rPr lang="en-US" dirty="0"/>
              <a:t>Add the color member variable and a getter and setter for it.</a:t>
            </a:r>
          </a:p>
          <a:p>
            <a:pPr>
              <a:buFont typeface="+mj-lt"/>
              <a:buAutoNum type="arabicPeriod"/>
            </a:pPr>
            <a:r>
              <a:rPr lang="en-US" dirty="0"/>
              <a:t>Create a constructor that accepts the color and set its.</a:t>
            </a:r>
          </a:p>
          <a:p>
            <a:pPr>
              <a:buFont typeface="+mj-lt"/>
              <a:buAutoNum type="arabicPeriod"/>
            </a:pPr>
            <a:r>
              <a:rPr lang="en-US" dirty="0"/>
              <a:t>Create a virtual method for </a:t>
            </a:r>
            <a:r>
              <a:rPr lang="en-US" dirty="0" err="1"/>
              <a:t>GetArea</a:t>
            </a:r>
            <a:r>
              <a:rPr lang="en-US" dirty="0"/>
              <a:t>().</a:t>
            </a:r>
          </a:p>
          <a:p>
            <a:endParaRPr lang="en-US" dirty="0"/>
          </a:p>
        </p:txBody>
      </p:sp>
      <p:sp>
        <p:nvSpPr>
          <p:cNvPr id="4" name="Content Placeholder 3">
            <a:extLst>
              <a:ext uri="{FF2B5EF4-FFF2-40B4-BE49-F238E27FC236}">
                <a16:creationId xmlns:a16="http://schemas.microsoft.com/office/drawing/2014/main" id="{92F5C4B4-0C8F-155F-9121-16638ED474A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7891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005D-5C4E-17F6-96E6-85B38726CFB9}"/>
              </a:ext>
            </a:extLst>
          </p:cNvPr>
          <p:cNvSpPr>
            <a:spLocks noGrp="1"/>
          </p:cNvSpPr>
          <p:nvPr>
            <p:ph type="title"/>
          </p:nvPr>
        </p:nvSpPr>
        <p:spPr/>
        <p:txBody>
          <a:bodyPr/>
          <a:lstStyle/>
          <a:p>
            <a:r>
              <a:rPr lang="en-US" b="1" dirty="0"/>
              <a:t>Create the base Shape class</a:t>
            </a:r>
            <a:br>
              <a:rPr lang="en-US" b="1" dirty="0"/>
            </a:br>
            <a:endParaRPr lang="en-US" dirty="0"/>
          </a:p>
        </p:txBody>
      </p:sp>
      <p:sp>
        <p:nvSpPr>
          <p:cNvPr id="3" name="Content Placeholder 2">
            <a:extLst>
              <a:ext uri="{FF2B5EF4-FFF2-40B4-BE49-F238E27FC236}">
                <a16:creationId xmlns:a16="http://schemas.microsoft.com/office/drawing/2014/main" id="{DF2C6CA5-C9A8-96ED-B467-9E20BDAF9300}"/>
              </a:ext>
            </a:extLst>
          </p:cNvPr>
          <p:cNvSpPr>
            <a:spLocks noGrp="1"/>
          </p:cNvSpPr>
          <p:nvPr>
            <p:ph sz="half" idx="1"/>
          </p:nvPr>
        </p:nvSpPr>
        <p:spPr/>
        <p:txBody>
          <a:bodyPr/>
          <a:lstStyle/>
          <a:p>
            <a:pPr>
              <a:buFont typeface="+mj-lt"/>
              <a:buAutoNum type="arabicPeriod"/>
            </a:pPr>
            <a:r>
              <a:rPr lang="en-US" dirty="0"/>
              <a:t>In a new file, create the Shape class.</a:t>
            </a:r>
          </a:p>
          <a:p>
            <a:pPr>
              <a:buFont typeface="+mj-lt"/>
              <a:buAutoNum type="arabicPeriod"/>
            </a:pPr>
            <a:r>
              <a:rPr lang="en-US" dirty="0"/>
              <a:t>Add the color member variable and a getter and setter for it.</a:t>
            </a:r>
          </a:p>
          <a:p>
            <a:pPr>
              <a:buFont typeface="+mj-lt"/>
              <a:buAutoNum type="arabicPeriod"/>
            </a:pPr>
            <a:r>
              <a:rPr lang="en-US" dirty="0"/>
              <a:t>Create a constructor that accepts the color and set its.</a:t>
            </a:r>
          </a:p>
          <a:p>
            <a:pPr>
              <a:buFont typeface="+mj-lt"/>
              <a:buAutoNum type="arabicPeriod"/>
            </a:pPr>
            <a:r>
              <a:rPr lang="en-US" dirty="0"/>
              <a:t>Create a virtual method for </a:t>
            </a:r>
            <a:r>
              <a:rPr lang="en-US" dirty="0" err="1"/>
              <a:t>GetArea</a:t>
            </a:r>
            <a:r>
              <a:rPr lang="en-US" dirty="0"/>
              <a:t>().</a:t>
            </a:r>
          </a:p>
          <a:p>
            <a:endParaRPr lang="en-US" dirty="0"/>
          </a:p>
        </p:txBody>
      </p:sp>
      <p:sp>
        <p:nvSpPr>
          <p:cNvPr id="4" name="Content Placeholder 3">
            <a:extLst>
              <a:ext uri="{FF2B5EF4-FFF2-40B4-BE49-F238E27FC236}">
                <a16:creationId xmlns:a16="http://schemas.microsoft.com/office/drawing/2014/main" id="{92F5C4B4-0C8F-155F-9121-16638ED474AF}"/>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45EF2E9A-48F4-9CA6-D8D2-241917F148D4}"/>
              </a:ext>
            </a:extLst>
          </p:cNvPr>
          <p:cNvPicPr>
            <a:picLocks noChangeAspect="1"/>
          </p:cNvPicPr>
          <p:nvPr/>
        </p:nvPicPr>
        <p:blipFill>
          <a:blip r:embed="rId2"/>
          <a:stretch>
            <a:fillRect/>
          </a:stretch>
        </p:blipFill>
        <p:spPr>
          <a:xfrm>
            <a:off x="5627914" y="0"/>
            <a:ext cx="6564086" cy="6858000"/>
          </a:xfrm>
          <a:prstGeom prst="rect">
            <a:avLst/>
          </a:prstGeom>
        </p:spPr>
      </p:pic>
    </p:spTree>
    <p:extLst>
      <p:ext uri="{BB962C8B-B14F-4D97-AF65-F5344CB8AC3E}">
        <p14:creationId xmlns:p14="http://schemas.microsoft.com/office/powerpoint/2010/main" val="167623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0334-3C81-93EE-3B76-58ED5C5324A6}"/>
              </a:ext>
            </a:extLst>
          </p:cNvPr>
          <p:cNvSpPr>
            <a:spLocks noGrp="1"/>
          </p:cNvSpPr>
          <p:nvPr>
            <p:ph type="title"/>
          </p:nvPr>
        </p:nvSpPr>
        <p:spPr/>
        <p:txBody>
          <a:bodyPr/>
          <a:lstStyle/>
          <a:p>
            <a:r>
              <a:rPr lang="en-US" b="1" dirty="0"/>
              <a:t>Create the Square class</a:t>
            </a:r>
            <a:br>
              <a:rPr lang="en-US" b="1" dirty="0"/>
            </a:br>
            <a:endParaRPr lang="en-US" dirty="0"/>
          </a:p>
        </p:txBody>
      </p:sp>
      <p:sp>
        <p:nvSpPr>
          <p:cNvPr id="3" name="Content Placeholder 2">
            <a:extLst>
              <a:ext uri="{FF2B5EF4-FFF2-40B4-BE49-F238E27FC236}">
                <a16:creationId xmlns:a16="http://schemas.microsoft.com/office/drawing/2014/main" id="{93F1999A-3605-12B3-FD72-24E5CCA98F69}"/>
              </a:ext>
            </a:extLst>
          </p:cNvPr>
          <p:cNvSpPr>
            <a:spLocks noGrp="1"/>
          </p:cNvSpPr>
          <p:nvPr>
            <p:ph sz="half" idx="1"/>
          </p:nvPr>
        </p:nvSpPr>
        <p:spPr/>
        <p:txBody>
          <a:bodyPr>
            <a:normAutofit fontScale="85000" lnSpcReduction="10000"/>
          </a:bodyPr>
          <a:lstStyle/>
          <a:p>
            <a:pPr>
              <a:buFont typeface="+mj-lt"/>
              <a:buAutoNum type="arabicPeriod"/>
            </a:pPr>
            <a:r>
              <a:rPr lang="en-US" dirty="0"/>
              <a:t>In a new file, create the Square class.</a:t>
            </a:r>
          </a:p>
          <a:p>
            <a:pPr>
              <a:buFont typeface="+mj-lt"/>
              <a:buAutoNum type="arabicPeriod"/>
            </a:pPr>
            <a:r>
              <a:rPr lang="en-US" dirty="0"/>
              <a:t>Make sure this class inherits from the base class.</a:t>
            </a:r>
          </a:p>
          <a:p>
            <a:pPr>
              <a:buFont typeface="+mj-lt"/>
              <a:buAutoNum type="arabicPeriod"/>
            </a:pPr>
            <a:r>
              <a:rPr lang="en-US" dirty="0"/>
              <a:t>Create a constructor that accepts the color and the side, and then call the base constructor with the color.</a:t>
            </a:r>
          </a:p>
          <a:p>
            <a:pPr>
              <a:buFont typeface="+mj-lt"/>
              <a:buAutoNum type="arabicPeriod"/>
            </a:pPr>
            <a:r>
              <a:rPr lang="en-US" dirty="0"/>
              <a:t>Create the _side attribute as a private member variable.</a:t>
            </a:r>
          </a:p>
          <a:p>
            <a:pPr>
              <a:buFont typeface="+mj-lt"/>
              <a:buAutoNum type="arabicPeriod"/>
            </a:pPr>
            <a:r>
              <a:rPr lang="en-US" dirty="0"/>
              <a:t>Override the </a:t>
            </a:r>
            <a:r>
              <a:rPr lang="en-US" dirty="0" err="1"/>
              <a:t>GetArea</a:t>
            </a:r>
            <a:r>
              <a:rPr lang="en-US" dirty="0"/>
              <a:t>() method from the base class and fill in the body of this function to return the area.</a:t>
            </a:r>
          </a:p>
          <a:p>
            <a:endParaRPr lang="en-US" dirty="0"/>
          </a:p>
        </p:txBody>
      </p:sp>
      <p:sp>
        <p:nvSpPr>
          <p:cNvPr id="7" name="Content Placeholder 6">
            <a:extLst>
              <a:ext uri="{FF2B5EF4-FFF2-40B4-BE49-F238E27FC236}">
                <a16:creationId xmlns:a16="http://schemas.microsoft.com/office/drawing/2014/main" id="{56D24165-4FEA-F436-9C34-07AE0EBD6E36}"/>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id="{3456445C-DDE6-D4F3-10A8-5B06CFC19671}"/>
              </a:ext>
            </a:extLst>
          </p:cNvPr>
          <p:cNvPicPr>
            <a:picLocks noChangeAspect="1"/>
          </p:cNvPicPr>
          <p:nvPr/>
        </p:nvPicPr>
        <p:blipFill>
          <a:blip r:embed="rId2"/>
          <a:stretch>
            <a:fillRect/>
          </a:stretch>
        </p:blipFill>
        <p:spPr>
          <a:xfrm>
            <a:off x="6172200" y="1987289"/>
            <a:ext cx="5600700" cy="3835400"/>
          </a:xfrm>
          <a:prstGeom prst="rect">
            <a:avLst/>
          </a:prstGeom>
        </p:spPr>
      </p:pic>
    </p:spTree>
    <p:extLst>
      <p:ext uri="{BB962C8B-B14F-4D97-AF65-F5344CB8AC3E}">
        <p14:creationId xmlns:p14="http://schemas.microsoft.com/office/powerpoint/2010/main" val="204552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87AA-771B-F828-898C-5BC9D83BB7F5}"/>
              </a:ext>
            </a:extLst>
          </p:cNvPr>
          <p:cNvSpPr>
            <a:spLocks noGrp="1"/>
          </p:cNvSpPr>
          <p:nvPr>
            <p:ph type="title"/>
          </p:nvPr>
        </p:nvSpPr>
        <p:spPr/>
        <p:txBody>
          <a:bodyPr/>
          <a:lstStyle/>
          <a:p>
            <a:r>
              <a:rPr lang="en-US" b="1" dirty="0"/>
              <a:t>Test the Square class</a:t>
            </a:r>
            <a:br>
              <a:rPr lang="en-US" b="1" dirty="0"/>
            </a:br>
            <a:endParaRPr lang="en-US" dirty="0"/>
          </a:p>
        </p:txBody>
      </p:sp>
      <p:sp>
        <p:nvSpPr>
          <p:cNvPr id="3" name="Content Placeholder 2">
            <a:extLst>
              <a:ext uri="{FF2B5EF4-FFF2-40B4-BE49-F238E27FC236}">
                <a16:creationId xmlns:a16="http://schemas.microsoft.com/office/drawing/2014/main" id="{C0E8E7FA-1BBD-9E69-0BCF-75D26410D917}"/>
              </a:ext>
            </a:extLst>
          </p:cNvPr>
          <p:cNvSpPr>
            <a:spLocks noGrp="1"/>
          </p:cNvSpPr>
          <p:nvPr>
            <p:ph sz="half" idx="1"/>
          </p:nvPr>
        </p:nvSpPr>
        <p:spPr/>
        <p:txBody>
          <a:bodyPr/>
          <a:lstStyle/>
          <a:p>
            <a:pPr>
              <a:buFont typeface="+mj-lt"/>
              <a:buAutoNum type="arabicPeriod"/>
            </a:pPr>
            <a:r>
              <a:rPr lang="en-US" dirty="0"/>
              <a:t>Return to the Main method in </a:t>
            </a:r>
            <a:r>
              <a:rPr lang="en-US" dirty="0" err="1"/>
              <a:t>Program.cs</a:t>
            </a:r>
            <a:r>
              <a:rPr lang="en-US" dirty="0"/>
              <a:t> to test your code.</a:t>
            </a:r>
          </a:p>
          <a:p>
            <a:pPr>
              <a:buFont typeface="+mj-lt"/>
              <a:buAutoNum type="arabicPeriod"/>
            </a:pPr>
            <a:r>
              <a:rPr lang="en-US" dirty="0"/>
              <a:t>Create a Square instance, call the </a:t>
            </a:r>
            <a:r>
              <a:rPr lang="en-US" dirty="0" err="1"/>
              <a:t>GetColor</a:t>
            </a:r>
            <a:r>
              <a:rPr lang="en-US" dirty="0"/>
              <a:t>() and </a:t>
            </a:r>
            <a:r>
              <a:rPr lang="en-US" dirty="0" err="1"/>
              <a:t>GetArea</a:t>
            </a:r>
            <a:r>
              <a:rPr lang="en-US" dirty="0"/>
              <a:t>() methods and make sure they return the values you expect.</a:t>
            </a:r>
          </a:p>
          <a:p>
            <a:endParaRPr lang="en-US" dirty="0"/>
          </a:p>
        </p:txBody>
      </p:sp>
      <p:sp>
        <p:nvSpPr>
          <p:cNvPr id="4" name="Content Placeholder 3">
            <a:extLst>
              <a:ext uri="{FF2B5EF4-FFF2-40B4-BE49-F238E27FC236}">
                <a16:creationId xmlns:a16="http://schemas.microsoft.com/office/drawing/2014/main" id="{62648E66-BEA0-B8EA-936B-5C96F6348DC8}"/>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D4B11A8-8929-31FE-1129-3DBC95F9C425}"/>
              </a:ext>
            </a:extLst>
          </p:cNvPr>
          <p:cNvPicPr>
            <a:picLocks noChangeAspect="1"/>
          </p:cNvPicPr>
          <p:nvPr/>
        </p:nvPicPr>
        <p:blipFill>
          <a:blip r:embed="rId2"/>
          <a:stretch>
            <a:fillRect/>
          </a:stretch>
        </p:blipFill>
        <p:spPr>
          <a:xfrm>
            <a:off x="5574082" y="2334"/>
            <a:ext cx="6380008" cy="6855665"/>
          </a:xfrm>
          <a:prstGeom prst="rect">
            <a:avLst/>
          </a:prstGeom>
        </p:spPr>
      </p:pic>
      <p:sp>
        <p:nvSpPr>
          <p:cNvPr id="6" name="Rectangle 5">
            <a:extLst>
              <a:ext uri="{FF2B5EF4-FFF2-40B4-BE49-F238E27FC236}">
                <a16:creationId xmlns:a16="http://schemas.microsoft.com/office/drawing/2014/main" id="{B4752058-843A-06D1-E24B-C810B47C2A36}"/>
              </a:ext>
            </a:extLst>
          </p:cNvPr>
          <p:cNvSpPr/>
          <p:nvPr/>
        </p:nvSpPr>
        <p:spPr>
          <a:xfrm>
            <a:off x="6172200" y="1227551"/>
            <a:ext cx="5339219" cy="9895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655053C-2902-B93C-750E-4300A70473A7}"/>
              </a:ext>
            </a:extLst>
          </p:cNvPr>
          <p:cNvSpPr/>
          <p:nvPr/>
        </p:nvSpPr>
        <p:spPr>
          <a:xfrm>
            <a:off x="6172200" y="2449592"/>
            <a:ext cx="5339219" cy="23228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0103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84D9-971D-569C-8ADF-1079906D6CEC}"/>
              </a:ext>
            </a:extLst>
          </p:cNvPr>
          <p:cNvSpPr>
            <a:spLocks noGrp="1"/>
          </p:cNvSpPr>
          <p:nvPr>
            <p:ph type="title"/>
          </p:nvPr>
        </p:nvSpPr>
        <p:spPr/>
        <p:txBody>
          <a:bodyPr/>
          <a:lstStyle/>
          <a:p>
            <a:r>
              <a:rPr lang="en-US" b="1" dirty="0"/>
              <a:t>Create the Rectangle and Circle classes</a:t>
            </a:r>
            <a:br>
              <a:rPr lang="en-US" b="1" dirty="0"/>
            </a:br>
            <a:endParaRPr lang="en-US" dirty="0"/>
          </a:p>
        </p:txBody>
      </p:sp>
      <p:sp>
        <p:nvSpPr>
          <p:cNvPr id="3" name="Content Placeholder 2">
            <a:extLst>
              <a:ext uri="{FF2B5EF4-FFF2-40B4-BE49-F238E27FC236}">
                <a16:creationId xmlns:a16="http://schemas.microsoft.com/office/drawing/2014/main" id="{292B098E-42F8-4A24-0C78-AE81C3AE3F2A}"/>
              </a:ext>
            </a:extLst>
          </p:cNvPr>
          <p:cNvSpPr>
            <a:spLocks noGrp="1"/>
          </p:cNvSpPr>
          <p:nvPr>
            <p:ph sz="half" idx="1"/>
          </p:nvPr>
        </p:nvSpPr>
        <p:spPr/>
        <p:txBody>
          <a:bodyPr/>
          <a:lstStyle/>
          <a:p>
            <a:endParaRPr lang="en-US" b="1" dirty="0"/>
          </a:p>
          <a:p>
            <a:pPr>
              <a:buFont typeface="+mj-lt"/>
              <a:buAutoNum type="arabicPeriod"/>
            </a:pPr>
            <a:r>
              <a:rPr lang="en-US" dirty="0"/>
              <a:t>Repeat the steps above for the Rectangle and Circle classes, putting them each in their own files, storing the necessary variables, and overriding the </a:t>
            </a:r>
            <a:r>
              <a:rPr lang="en-US" dirty="0" err="1"/>
              <a:t>GetArea</a:t>
            </a:r>
            <a:r>
              <a:rPr lang="en-US" dirty="0"/>
              <a:t>() for each.</a:t>
            </a:r>
          </a:p>
          <a:p>
            <a:pPr>
              <a:buFont typeface="+mj-lt"/>
              <a:buAutoNum type="arabicPeriod"/>
            </a:pPr>
            <a:r>
              <a:rPr lang="en-US" dirty="0"/>
              <a:t>Test these classes back in Main and make sure they work as expected.</a:t>
            </a:r>
          </a:p>
          <a:p>
            <a:endParaRPr lang="en-US" dirty="0"/>
          </a:p>
        </p:txBody>
      </p:sp>
      <p:sp>
        <p:nvSpPr>
          <p:cNvPr id="4" name="Content Placeholder 3">
            <a:extLst>
              <a:ext uri="{FF2B5EF4-FFF2-40B4-BE49-F238E27FC236}">
                <a16:creationId xmlns:a16="http://schemas.microsoft.com/office/drawing/2014/main" id="{7E612D48-B4E1-0230-B865-9E6841D53FAB}"/>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56F5A312-ED7B-0E4B-3F26-1861B2EA4DB6}"/>
              </a:ext>
            </a:extLst>
          </p:cNvPr>
          <p:cNvPicPr>
            <a:picLocks noChangeAspect="1"/>
          </p:cNvPicPr>
          <p:nvPr/>
        </p:nvPicPr>
        <p:blipFill>
          <a:blip r:embed="rId2"/>
          <a:stretch>
            <a:fillRect/>
          </a:stretch>
        </p:blipFill>
        <p:spPr>
          <a:xfrm>
            <a:off x="5763800" y="1389084"/>
            <a:ext cx="3657600" cy="2141496"/>
          </a:xfrm>
          <a:prstGeom prst="rect">
            <a:avLst/>
          </a:prstGeom>
        </p:spPr>
      </p:pic>
      <p:pic>
        <p:nvPicPr>
          <p:cNvPr id="6" name="Picture 5">
            <a:extLst>
              <a:ext uri="{FF2B5EF4-FFF2-40B4-BE49-F238E27FC236}">
                <a16:creationId xmlns:a16="http://schemas.microsoft.com/office/drawing/2014/main" id="{99621576-A40B-F955-7EEC-62CC9CDFDCAE}"/>
              </a:ext>
            </a:extLst>
          </p:cNvPr>
          <p:cNvPicPr>
            <a:picLocks noChangeAspect="1"/>
          </p:cNvPicPr>
          <p:nvPr/>
        </p:nvPicPr>
        <p:blipFill>
          <a:blip r:embed="rId3"/>
          <a:stretch>
            <a:fillRect/>
          </a:stretch>
        </p:blipFill>
        <p:spPr>
          <a:xfrm>
            <a:off x="7429761" y="4001294"/>
            <a:ext cx="3657600" cy="2166765"/>
          </a:xfrm>
          <a:prstGeom prst="rect">
            <a:avLst/>
          </a:prstGeom>
        </p:spPr>
      </p:pic>
    </p:spTree>
    <p:extLst>
      <p:ext uri="{BB962C8B-B14F-4D97-AF65-F5344CB8AC3E}">
        <p14:creationId xmlns:p14="http://schemas.microsoft.com/office/powerpoint/2010/main" val="306809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730-5518-7279-A9AF-73F537CE209A}"/>
              </a:ext>
            </a:extLst>
          </p:cNvPr>
          <p:cNvSpPr>
            <a:spLocks noGrp="1"/>
          </p:cNvSpPr>
          <p:nvPr>
            <p:ph type="title"/>
          </p:nvPr>
        </p:nvSpPr>
        <p:spPr/>
        <p:txBody>
          <a:bodyPr/>
          <a:lstStyle/>
          <a:p>
            <a:r>
              <a:rPr lang="en-US" b="1" dirty="0"/>
              <a:t>Build a List</a:t>
            </a:r>
            <a:br>
              <a:rPr lang="en-US" b="1" dirty="0"/>
            </a:br>
            <a:endParaRPr lang="en-US" dirty="0"/>
          </a:p>
        </p:txBody>
      </p:sp>
      <p:sp>
        <p:nvSpPr>
          <p:cNvPr id="3" name="Content Placeholder 2">
            <a:extLst>
              <a:ext uri="{FF2B5EF4-FFF2-40B4-BE49-F238E27FC236}">
                <a16:creationId xmlns:a16="http://schemas.microsoft.com/office/drawing/2014/main" id="{BD61F08F-4B81-964D-5B05-A7E14876DC62}"/>
              </a:ext>
            </a:extLst>
          </p:cNvPr>
          <p:cNvSpPr>
            <a:spLocks noGrp="1"/>
          </p:cNvSpPr>
          <p:nvPr>
            <p:ph sz="half" idx="1"/>
          </p:nvPr>
        </p:nvSpPr>
        <p:spPr/>
        <p:txBody>
          <a:bodyPr/>
          <a:lstStyle/>
          <a:p>
            <a:r>
              <a:rPr lang="en-US" dirty="0"/>
              <a:t>In your Main method, create a list to hold shapes (Hint: The data type should be List&lt;Shape&gt;). </a:t>
            </a:r>
          </a:p>
          <a:p>
            <a:r>
              <a:rPr lang="en-US" dirty="0"/>
              <a:t>Add a square, rectangle, and circle to this list. Iterate through the list of shapes. </a:t>
            </a:r>
          </a:p>
          <a:p>
            <a:r>
              <a:rPr lang="en-US" dirty="0"/>
              <a:t>For each one, call and display the </a:t>
            </a:r>
            <a:r>
              <a:rPr lang="en-US" dirty="0" err="1"/>
              <a:t>GetColor</a:t>
            </a:r>
            <a:r>
              <a:rPr lang="en-US" dirty="0"/>
              <a:t>() and </a:t>
            </a:r>
            <a:r>
              <a:rPr lang="en-US" dirty="0" err="1"/>
              <a:t>GetArea</a:t>
            </a:r>
            <a:r>
              <a:rPr lang="en-US" dirty="0"/>
              <a:t>() methods</a:t>
            </a:r>
          </a:p>
        </p:txBody>
      </p:sp>
      <p:sp>
        <p:nvSpPr>
          <p:cNvPr id="4" name="Content Placeholder 3">
            <a:extLst>
              <a:ext uri="{FF2B5EF4-FFF2-40B4-BE49-F238E27FC236}">
                <a16:creationId xmlns:a16="http://schemas.microsoft.com/office/drawing/2014/main" id="{D61BDA29-57E0-5F57-4E5A-D5FD85D9A543}"/>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4D792566-A264-726D-3D6A-4FED0D137C63}"/>
              </a:ext>
            </a:extLst>
          </p:cNvPr>
          <p:cNvPicPr>
            <a:picLocks noChangeAspect="1"/>
          </p:cNvPicPr>
          <p:nvPr/>
        </p:nvPicPr>
        <p:blipFill>
          <a:blip r:embed="rId2"/>
          <a:stretch>
            <a:fillRect/>
          </a:stretch>
        </p:blipFill>
        <p:spPr>
          <a:xfrm>
            <a:off x="5574082" y="2334"/>
            <a:ext cx="6380008" cy="6855665"/>
          </a:xfrm>
          <a:prstGeom prst="rect">
            <a:avLst/>
          </a:prstGeom>
        </p:spPr>
      </p:pic>
    </p:spTree>
    <p:extLst>
      <p:ext uri="{BB962C8B-B14F-4D97-AF65-F5344CB8AC3E}">
        <p14:creationId xmlns:p14="http://schemas.microsoft.com/office/powerpoint/2010/main" val="2872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4D4E-AF1B-BB85-E531-345BB89BF695}"/>
              </a:ext>
            </a:extLst>
          </p:cNvPr>
          <p:cNvSpPr>
            <a:spLocks noGrp="1"/>
          </p:cNvSpPr>
          <p:nvPr>
            <p:ph type="title"/>
          </p:nvPr>
        </p:nvSpPr>
        <p:spPr/>
        <p:txBody>
          <a:bodyPr/>
          <a:lstStyle/>
          <a:p>
            <a:r>
              <a:rPr lang="en-US" b="1" dirty="0"/>
              <a:t>Polymorphism - Design Activity</a:t>
            </a:r>
            <a:br>
              <a:rPr lang="en-US" b="1" dirty="0"/>
            </a:br>
            <a:endParaRPr lang="en-US" dirty="0"/>
          </a:p>
        </p:txBody>
      </p:sp>
      <p:sp>
        <p:nvSpPr>
          <p:cNvPr id="3" name="Content Placeholder 2">
            <a:extLst>
              <a:ext uri="{FF2B5EF4-FFF2-40B4-BE49-F238E27FC236}">
                <a16:creationId xmlns:a16="http://schemas.microsoft.com/office/drawing/2014/main" id="{4D931AF8-4980-CA06-322B-B941BDEC9F89}"/>
              </a:ext>
            </a:extLst>
          </p:cNvPr>
          <p:cNvSpPr>
            <a:spLocks noGrp="1"/>
          </p:cNvSpPr>
          <p:nvPr>
            <p:ph sz="half" idx="1"/>
          </p:nvPr>
        </p:nvSpPr>
        <p:spPr/>
        <p:txBody>
          <a:bodyPr>
            <a:normAutofit fontScale="92500" lnSpcReduction="20000"/>
          </a:bodyPr>
          <a:lstStyle/>
          <a:p>
            <a:r>
              <a:rPr lang="en-US" dirty="0"/>
              <a:t>Use the following as an agenda for your team meeting. Whoever is assigned to be the lead student for this gathering should help guide the group through these steps and ask the questions listed here.</a:t>
            </a:r>
          </a:p>
        </p:txBody>
      </p:sp>
      <p:sp>
        <p:nvSpPr>
          <p:cNvPr id="4" name="Content Placeholder 3">
            <a:extLst>
              <a:ext uri="{FF2B5EF4-FFF2-40B4-BE49-F238E27FC236}">
                <a16:creationId xmlns:a16="http://schemas.microsoft.com/office/drawing/2014/main" id="{34D210BA-3DFC-9366-774F-381BA8BB485A}"/>
              </a:ext>
            </a:extLst>
          </p:cNvPr>
          <p:cNvSpPr>
            <a:spLocks noGrp="1"/>
          </p:cNvSpPr>
          <p:nvPr>
            <p:ph sz="half" idx="2"/>
          </p:nvPr>
        </p:nvSpPr>
        <p:spPr/>
        <p:txBody>
          <a:bodyPr>
            <a:normAutofit fontScale="92500" lnSpcReduction="20000"/>
          </a:bodyPr>
          <a:lstStyle/>
          <a:p>
            <a:r>
              <a:rPr lang="en-US" b="1" dirty="0"/>
              <a:t>Before the meeting: Verify the time, location, and lead student</a:t>
            </a:r>
          </a:p>
          <a:p>
            <a:r>
              <a:rPr lang="en-US" b="1" dirty="0"/>
              <a:t>Begin with Prayer</a:t>
            </a:r>
          </a:p>
          <a:p>
            <a:r>
              <a:rPr lang="en-US" b="1" dirty="0"/>
              <a:t>Discuss the Preparation Learning Activity</a:t>
            </a:r>
          </a:p>
          <a:p>
            <a:r>
              <a:rPr lang="en-US" b="1" dirty="0"/>
              <a:t>Review the Program Specification</a:t>
            </a:r>
          </a:p>
          <a:p>
            <a:r>
              <a:rPr lang="en-US" b="1" dirty="0"/>
              <a:t>Determine the </a:t>
            </a:r>
            <a:r>
              <a:rPr lang="en-US" b="1" u="sng" dirty="0"/>
              <a:t>classes</a:t>
            </a:r>
          </a:p>
          <a:p>
            <a:r>
              <a:rPr lang="en-US" b="1" dirty="0"/>
              <a:t>Define class </a:t>
            </a:r>
            <a:r>
              <a:rPr lang="en-US" b="1" u="sng" dirty="0"/>
              <a:t>behaviors</a:t>
            </a:r>
          </a:p>
          <a:p>
            <a:r>
              <a:rPr lang="en-US" b="1" dirty="0"/>
              <a:t>Define class </a:t>
            </a:r>
            <a:r>
              <a:rPr lang="en-US" b="1" u="sng" dirty="0"/>
              <a:t>attributes</a:t>
            </a:r>
          </a:p>
          <a:p>
            <a:r>
              <a:rPr lang="en-US" b="1" dirty="0"/>
              <a:t>Define Constructors</a:t>
            </a:r>
          </a:p>
          <a:p>
            <a:r>
              <a:rPr lang="en-US" b="1" dirty="0"/>
              <a:t>Conclude</a:t>
            </a:r>
          </a:p>
          <a:p>
            <a:endParaRPr lang="en-US" dirty="0"/>
          </a:p>
        </p:txBody>
      </p:sp>
      <p:sp>
        <p:nvSpPr>
          <p:cNvPr id="5" name="TextBox 4">
            <a:extLst>
              <a:ext uri="{FF2B5EF4-FFF2-40B4-BE49-F238E27FC236}">
                <a16:creationId xmlns:a16="http://schemas.microsoft.com/office/drawing/2014/main" id="{A3CFF226-8073-E1BF-C860-74344A82CCA7}"/>
              </a:ext>
            </a:extLst>
          </p:cNvPr>
          <p:cNvSpPr txBox="1"/>
          <p:nvPr/>
        </p:nvSpPr>
        <p:spPr>
          <a:xfrm>
            <a:off x="1808252" y="4798031"/>
            <a:ext cx="3127075" cy="1200329"/>
          </a:xfrm>
          <a:prstGeom prst="rect">
            <a:avLst/>
          </a:prstGeom>
          <a:noFill/>
        </p:spPr>
        <p:txBody>
          <a:bodyPr wrap="none" rtlCol="0">
            <a:spAutoFit/>
          </a:bodyPr>
          <a:lstStyle/>
          <a:p>
            <a:r>
              <a:rPr lang="en-US" b="1" dirty="0"/>
              <a:t>Must have design deliverables:</a:t>
            </a:r>
          </a:p>
          <a:p>
            <a:pPr marL="285750" indent="-285750">
              <a:buFont typeface="Arial" panose="020B0604020202020204" pitchFamily="34" charset="0"/>
              <a:buChar char="•"/>
            </a:pPr>
            <a:r>
              <a:rPr lang="en-US" dirty="0"/>
              <a:t>Class Diagrams</a:t>
            </a:r>
          </a:p>
          <a:p>
            <a:pPr marL="285750" indent="-285750">
              <a:buFont typeface="Arial" panose="020B0604020202020204" pitchFamily="34" charset="0"/>
              <a:buChar char="•"/>
            </a:pPr>
            <a:r>
              <a:rPr lang="en-US" dirty="0"/>
              <a:t>Behavior/Attribute Chart</a:t>
            </a:r>
          </a:p>
          <a:p>
            <a:pPr marL="285750" indent="-285750">
              <a:buFont typeface="Arial" panose="020B0604020202020204" pitchFamily="34" charset="0"/>
              <a:buChar char="•"/>
            </a:pPr>
            <a:r>
              <a:rPr lang="en-US" dirty="0"/>
              <a:t>Process Flow Diagram</a:t>
            </a:r>
          </a:p>
        </p:txBody>
      </p:sp>
    </p:spTree>
    <p:extLst>
      <p:ext uri="{BB962C8B-B14F-4D97-AF65-F5344CB8AC3E}">
        <p14:creationId xmlns:p14="http://schemas.microsoft.com/office/powerpoint/2010/main" val="292824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58D8-92E6-E163-8EF6-914BDB6096F2}"/>
              </a:ext>
            </a:extLst>
          </p:cNvPr>
          <p:cNvSpPr>
            <a:spLocks noGrp="1"/>
          </p:cNvSpPr>
          <p:nvPr>
            <p:ph type="title"/>
          </p:nvPr>
        </p:nvSpPr>
        <p:spPr/>
        <p:txBody>
          <a:bodyPr/>
          <a:lstStyle/>
          <a:p>
            <a:r>
              <a:rPr lang="en-US" b="1" dirty="0"/>
              <a:t>Unit 05 Develop: Eternal Quest Program</a:t>
            </a:r>
            <a:br>
              <a:rPr lang="en-US" b="1" dirty="0"/>
            </a:br>
            <a:endParaRPr lang="en-US" dirty="0"/>
          </a:p>
        </p:txBody>
      </p:sp>
      <p:sp>
        <p:nvSpPr>
          <p:cNvPr id="3" name="Content Placeholder 2">
            <a:extLst>
              <a:ext uri="{FF2B5EF4-FFF2-40B4-BE49-F238E27FC236}">
                <a16:creationId xmlns:a16="http://schemas.microsoft.com/office/drawing/2014/main" id="{704999BD-7B37-51D9-75D2-1C1CA707395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559B4E9-688F-16F7-671F-0CBD2DBD20D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388760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58D8-92E6-E163-8EF6-914BDB6096F2}"/>
              </a:ext>
            </a:extLst>
          </p:cNvPr>
          <p:cNvSpPr>
            <a:spLocks noGrp="1"/>
          </p:cNvSpPr>
          <p:nvPr>
            <p:ph type="title"/>
          </p:nvPr>
        </p:nvSpPr>
        <p:spPr/>
        <p:txBody>
          <a:bodyPr>
            <a:normAutofit/>
          </a:bodyPr>
          <a:lstStyle/>
          <a:p>
            <a:r>
              <a:rPr lang="en-US" b="1" dirty="0"/>
              <a:t>Unit 05 Develop: Eternal Quest Program</a:t>
            </a:r>
            <a:br>
              <a:rPr lang="en-US" b="1" dirty="0"/>
            </a:br>
            <a:r>
              <a:rPr lang="en-US" b="1" dirty="0"/>
              <a:t>Problem Overview</a:t>
            </a:r>
            <a:endParaRPr lang="en-US" dirty="0"/>
          </a:p>
        </p:txBody>
      </p:sp>
      <p:sp>
        <p:nvSpPr>
          <p:cNvPr id="3" name="Content Placeholder 2">
            <a:extLst>
              <a:ext uri="{FF2B5EF4-FFF2-40B4-BE49-F238E27FC236}">
                <a16:creationId xmlns:a16="http://schemas.microsoft.com/office/drawing/2014/main" id="{704999BD-7B37-51D9-75D2-1C1CA707395E}"/>
              </a:ext>
            </a:extLst>
          </p:cNvPr>
          <p:cNvSpPr>
            <a:spLocks noGrp="1"/>
          </p:cNvSpPr>
          <p:nvPr>
            <p:ph sz="half" idx="1"/>
          </p:nvPr>
        </p:nvSpPr>
        <p:spPr/>
        <p:txBody>
          <a:bodyPr>
            <a:normAutofit lnSpcReduction="10000"/>
          </a:bodyPr>
          <a:lstStyle/>
          <a:p>
            <a:r>
              <a:rPr lang="en-US" dirty="0"/>
              <a:t>Many people set goals for areas they want to improve in their lives. </a:t>
            </a:r>
          </a:p>
          <a:p>
            <a:r>
              <a:rPr lang="en-US" dirty="0"/>
              <a:t>These goals can be very important to help us in our growth, such as highlighted in the Church's Children and Youth program. </a:t>
            </a:r>
          </a:p>
          <a:p>
            <a:r>
              <a:rPr lang="en-US" dirty="0"/>
              <a:t>But despite our best intentions, we often struggle to follow through with these goals.</a:t>
            </a:r>
          </a:p>
        </p:txBody>
      </p:sp>
      <p:sp>
        <p:nvSpPr>
          <p:cNvPr id="4" name="Content Placeholder 3">
            <a:extLst>
              <a:ext uri="{FF2B5EF4-FFF2-40B4-BE49-F238E27FC236}">
                <a16:creationId xmlns:a16="http://schemas.microsoft.com/office/drawing/2014/main" id="{0559B4E9-688F-16F7-671F-0CBD2DBD20D7}"/>
              </a:ext>
            </a:extLst>
          </p:cNvPr>
          <p:cNvSpPr>
            <a:spLocks noGrp="1"/>
          </p:cNvSpPr>
          <p:nvPr>
            <p:ph sz="half" idx="2"/>
          </p:nvPr>
        </p:nvSpPr>
        <p:spPr/>
        <p:txBody>
          <a:bodyPr>
            <a:normAutofit lnSpcReduction="10000"/>
          </a:bodyPr>
          <a:lstStyle/>
          <a:p>
            <a:r>
              <a:rPr lang="en-US" dirty="0"/>
              <a:t>Think for a minute about what are the biggest challenges that keep someone from reaching the goals they have set?</a:t>
            </a:r>
          </a:p>
          <a:p>
            <a:endParaRPr lang="en-US" dirty="0"/>
          </a:p>
        </p:txBody>
      </p:sp>
    </p:spTree>
    <p:extLst>
      <p:ext uri="{BB962C8B-B14F-4D97-AF65-F5344CB8AC3E}">
        <p14:creationId xmlns:p14="http://schemas.microsoft.com/office/powerpoint/2010/main" val="308656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13BA-3A40-595D-1D11-6C735258B481}"/>
              </a:ext>
            </a:extLst>
          </p:cNvPr>
          <p:cNvSpPr>
            <a:spLocks noGrp="1"/>
          </p:cNvSpPr>
          <p:nvPr>
            <p:ph type="title"/>
          </p:nvPr>
        </p:nvSpPr>
        <p:spPr/>
        <p:txBody>
          <a:bodyPr/>
          <a:lstStyle/>
          <a:p>
            <a:r>
              <a:rPr lang="en-US" b="1" dirty="0"/>
              <a:t>Unit 05 Develop: Eternal Quest Program</a:t>
            </a:r>
            <a:endParaRPr lang="en-US" dirty="0"/>
          </a:p>
        </p:txBody>
      </p:sp>
      <p:sp>
        <p:nvSpPr>
          <p:cNvPr id="3" name="Content Placeholder 2">
            <a:extLst>
              <a:ext uri="{FF2B5EF4-FFF2-40B4-BE49-F238E27FC236}">
                <a16:creationId xmlns:a16="http://schemas.microsoft.com/office/drawing/2014/main" id="{4E70C423-F556-FDC5-F52C-48617563F6E2}"/>
              </a:ext>
            </a:extLst>
          </p:cNvPr>
          <p:cNvSpPr>
            <a:spLocks noGrp="1"/>
          </p:cNvSpPr>
          <p:nvPr>
            <p:ph sz="half" idx="1"/>
          </p:nvPr>
        </p:nvSpPr>
        <p:spPr/>
        <p:txBody>
          <a:bodyPr>
            <a:normAutofit fontScale="92500" lnSpcReduction="20000"/>
          </a:bodyPr>
          <a:lstStyle/>
          <a:p>
            <a:r>
              <a:rPr lang="en-US" dirty="0"/>
              <a:t>There are many different reasons you might come up with that apply generally such as </a:t>
            </a:r>
          </a:p>
          <a:p>
            <a:pPr lvl="1"/>
            <a:r>
              <a:rPr lang="en-US" dirty="0"/>
              <a:t>forgetting, </a:t>
            </a:r>
          </a:p>
          <a:p>
            <a:pPr lvl="1"/>
            <a:r>
              <a:rPr lang="en-US" dirty="0"/>
              <a:t>not having enough time, and</a:t>
            </a:r>
          </a:p>
          <a:p>
            <a:pPr lvl="1"/>
            <a:r>
              <a:rPr lang="en-US" dirty="0"/>
              <a:t>programs or applications could help with many of those. </a:t>
            </a:r>
          </a:p>
        </p:txBody>
      </p:sp>
      <p:sp>
        <p:nvSpPr>
          <p:cNvPr id="4" name="Content Placeholder 3">
            <a:extLst>
              <a:ext uri="{FF2B5EF4-FFF2-40B4-BE49-F238E27FC236}">
                <a16:creationId xmlns:a16="http://schemas.microsoft.com/office/drawing/2014/main" id="{B0B9D504-CBD3-BC2B-673A-ACFEB6672A03}"/>
              </a:ext>
            </a:extLst>
          </p:cNvPr>
          <p:cNvSpPr>
            <a:spLocks noGrp="1"/>
          </p:cNvSpPr>
          <p:nvPr>
            <p:ph sz="half" idx="2"/>
          </p:nvPr>
        </p:nvSpPr>
        <p:spPr/>
        <p:txBody>
          <a:bodyPr>
            <a:normAutofit fontScale="92500" lnSpcReduction="20000"/>
          </a:bodyPr>
          <a:lstStyle/>
          <a:p>
            <a:r>
              <a:rPr lang="en-US" dirty="0"/>
              <a:t>In addition to these general challenges, some that are specific to goals could include:</a:t>
            </a:r>
          </a:p>
          <a:p>
            <a:pPr lvl="1"/>
            <a:r>
              <a:rPr lang="en-US" dirty="0"/>
              <a:t>Many goals repeat and are never finished, such as studying the scriptures.</a:t>
            </a:r>
          </a:p>
          <a:p>
            <a:pPr lvl="1"/>
            <a:r>
              <a:rPr lang="en-US" dirty="0"/>
              <a:t>Many goals have to be completed a number of times before they can be finished, such as attending the temple 10 times.</a:t>
            </a:r>
          </a:p>
          <a:p>
            <a:pPr lvl="1"/>
            <a:r>
              <a:rPr lang="en-US" dirty="0"/>
              <a:t>While we recognize the value of our goals in the eternal sense, sometimes we need some shorter term "rewards" to help excite us along the way.</a:t>
            </a:r>
          </a:p>
          <a:p>
            <a:endParaRPr lang="en-US" dirty="0"/>
          </a:p>
        </p:txBody>
      </p:sp>
    </p:spTree>
    <p:extLst>
      <p:ext uri="{BB962C8B-B14F-4D97-AF65-F5344CB8AC3E}">
        <p14:creationId xmlns:p14="http://schemas.microsoft.com/office/powerpoint/2010/main" val="184735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B72E-268D-6A06-AF78-49E5AEA18DA0}"/>
              </a:ext>
            </a:extLst>
          </p:cNvPr>
          <p:cNvSpPr>
            <a:spLocks noGrp="1"/>
          </p:cNvSpPr>
          <p:nvPr>
            <p:ph type="title"/>
          </p:nvPr>
        </p:nvSpPr>
        <p:spPr/>
        <p:txBody>
          <a:bodyPr/>
          <a:lstStyle/>
          <a:p>
            <a:r>
              <a:rPr lang="en-US" b="1" dirty="0"/>
              <a:t>Polymorphism Learning Activity</a:t>
            </a:r>
            <a:endParaRPr lang="en-US" dirty="0"/>
          </a:p>
        </p:txBody>
      </p:sp>
      <p:sp>
        <p:nvSpPr>
          <p:cNvPr id="3" name="Content Placeholder 2">
            <a:extLst>
              <a:ext uri="{FF2B5EF4-FFF2-40B4-BE49-F238E27FC236}">
                <a16:creationId xmlns:a16="http://schemas.microsoft.com/office/drawing/2014/main" id="{C1F963E1-259D-29D5-B1CE-9C2E1CEDDF8F}"/>
              </a:ext>
            </a:extLst>
          </p:cNvPr>
          <p:cNvSpPr>
            <a:spLocks noGrp="1"/>
          </p:cNvSpPr>
          <p:nvPr>
            <p:ph idx="1"/>
          </p:nvPr>
        </p:nvSpPr>
        <p:spPr/>
        <p:txBody>
          <a:bodyPr/>
          <a:lstStyle/>
          <a:p>
            <a:r>
              <a:rPr lang="en-US" b="1" dirty="0"/>
              <a:t>Overview</a:t>
            </a:r>
          </a:p>
          <a:p>
            <a:pPr lvl="1"/>
            <a:r>
              <a:rPr lang="en-US" dirty="0"/>
              <a:t>In this activity you will learn and practice the principle of Polymorphism.</a:t>
            </a:r>
          </a:p>
          <a:p>
            <a:r>
              <a:rPr lang="en-US" b="1" dirty="0"/>
              <a:t>What is Polymorphism?</a:t>
            </a:r>
          </a:p>
          <a:p>
            <a:pPr lvl="1"/>
            <a:r>
              <a:rPr lang="en-US" dirty="0"/>
              <a:t>Polymorphism is the ability to take on </a:t>
            </a:r>
            <a:r>
              <a:rPr lang="en-US" b="1" dirty="0"/>
              <a:t>many forms</a:t>
            </a:r>
            <a:r>
              <a:rPr lang="en-US" dirty="0"/>
              <a:t>. </a:t>
            </a:r>
          </a:p>
          <a:p>
            <a:pPr lvl="1"/>
            <a:r>
              <a:rPr lang="en-US" dirty="0"/>
              <a:t>More specifically, it is the ability of a </a:t>
            </a:r>
            <a:r>
              <a:rPr lang="en-US" b="1" dirty="0"/>
              <a:t>child class to change the behavior </a:t>
            </a:r>
            <a:r>
              <a:rPr lang="en-US" dirty="0"/>
              <a:t>in a method inherited from a parent class. </a:t>
            </a:r>
          </a:p>
          <a:p>
            <a:pPr lvl="1"/>
            <a:r>
              <a:rPr lang="en-US" dirty="0"/>
              <a:t>The method name stays the same but the </a:t>
            </a:r>
            <a:r>
              <a:rPr lang="en-US" b="1" dirty="0"/>
              <a:t>behavior</a:t>
            </a:r>
            <a:r>
              <a:rPr lang="en-US" dirty="0"/>
              <a:t>, or the specific code to run is different.</a:t>
            </a:r>
          </a:p>
          <a:p>
            <a:endParaRPr lang="en-US" dirty="0"/>
          </a:p>
        </p:txBody>
      </p:sp>
      <p:pic>
        <p:nvPicPr>
          <p:cNvPr id="4" name="Picture 3">
            <a:extLst>
              <a:ext uri="{FF2B5EF4-FFF2-40B4-BE49-F238E27FC236}">
                <a16:creationId xmlns:a16="http://schemas.microsoft.com/office/drawing/2014/main" id="{038B0273-B365-EDE0-A889-8D6D634348FC}"/>
              </a:ext>
            </a:extLst>
          </p:cNvPr>
          <p:cNvPicPr>
            <a:picLocks noChangeAspect="1"/>
          </p:cNvPicPr>
          <p:nvPr/>
        </p:nvPicPr>
        <p:blipFill>
          <a:blip r:embed="rId2"/>
          <a:stretch>
            <a:fillRect/>
          </a:stretch>
        </p:blipFill>
        <p:spPr>
          <a:xfrm>
            <a:off x="4180440" y="4739811"/>
            <a:ext cx="2844800" cy="1981200"/>
          </a:xfrm>
          <a:prstGeom prst="rect">
            <a:avLst/>
          </a:prstGeom>
        </p:spPr>
      </p:pic>
    </p:spTree>
    <p:extLst>
      <p:ext uri="{BB962C8B-B14F-4D97-AF65-F5344CB8AC3E}">
        <p14:creationId xmlns:p14="http://schemas.microsoft.com/office/powerpoint/2010/main" val="202126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58D9-E9AA-7FCF-85F7-EDEB15100E30}"/>
              </a:ext>
            </a:extLst>
          </p:cNvPr>
          <p:cNvSpPr>
            <a:spLocks noGrp="1"/>
          </p:cNvSpPr>
          <p:nvPr>
            <p:ph type="title"/>
          </p:nvPr>
        </p:nvSpPr>
        <p:spPr/>
        <p:txBody>
          <a:bodyPr/>
          <a:lstStyle/>
          <a:p>
            <a:r>
              <a:rPr lang="en-US" b="1" dirty="0"/>
              <a:t>Unit 05 Develop: Eternal Quest Program</a:t>
            </a:r>
            <a:endParaRPr lang="en-US" dirty="0"/>
          </a:p>
        </p:txBody>
      </p:sp>
      <p:sp>
        <p:nvSpPr>
          <p:cNvPr id="3" name="Content Placeholder 2">
            <a:extLst>
              <a:ext uri="{FF2B5EF4-FFF2-40B4-BE49-F238E27FC236}">
                <a16:creationId xmlns:a16="http://schemas.microsoft.com/office/drawing/2014/main" id="{A5724BD0-08F0-B827-EE4F-9C8E53FFD008}"/>
              </a:ext>
            </a:extLst>
          </p:cNvPr>
          <p:cNvSpPr>
            <a:spLocks noGrp="1"/>
          </p:cNvSpPr>
          <p:nvPr>
            <p:ph sz="half" idx="1"/>
          </p:nvPr>
        </p:nvSpPr>
        <p:spPr/>
        <p:txBody>
          <a:bodyPr>
            <a:normAutofit fontScale="77500" lnSpcReduction="20000"/>
          </a:bodyPr>
          <a:lstStyle/>
          <a:p>
            <a:r>
              <a:rPr lang="en-US" i="1" dirty="0"/>
              <a:t>Gamification</a:t>
            </a:r>
            <a:r>
              <a:rPr lang="en-US" dirty="0"/>
              <a:t> is the idea of turning something into a game. </a:t>
            </a:r>
          </a:p>
          <a:p>
            <a:pPr lvl="1"/>
            <a:r>
              <a:rPr lang="en-US" dirty="0"/>
              <a:t>It could include a number of different concepts, but often involves getting badges or awards, as you "level up" with more points.</a:t>
            </a:r>
          </a:p>
          <a:p>
            <a:r>
              <a:rPr lang="en-US" dirty="0"/>
              <a:t>Consider a program that keeps track of various kinds of goals that people have, which are goals in their real life, </a:t>
            </a:r>
          </a:p>
          <a:p>
            <a:pPr lvl="1"/>
            <a:r>
              <a:rPr lang="en-US" dirty="0"/>
              <a:t>such as studying the scriptures each day, finishing a project, or even stopping a bad habit. </a:t>
            </a:r>
          </a:p>
          <a:p>
            <a:r>
              <a:rPr lang="en-US" dirty="0"/>
              <a:t>This program could be set up to keep track of your progress on these goals and offer points, awards, or other celebrations to keep you encouraged to keep working.</a:t>
            </a:r>
          </a:p>
          <a:p>
            <a:endParaRPr lang="en-US" dirty="0"/>
          </a:p>
        </p:txBody>
      </p:sp>
      <p:sp>
        <p:nvSpPr>
          <p:cNvPr id="4" name="Content Placeholder 3">
            <a:extLst>
              <a:ext uri="{FF2B5EF4-FFF2-40B4-BE49-F238E27FC236}">
                <a16:creationId xmlns:a16="http://schemas.microsoft.com/office/drawing/2014/main" id="{7C979227-389D-BF37-C8B8-A410BE895FA0}"/>
              </a:ext>
            </a:extLst>
          </p:cNvPr>
          <p:cNvSpPr>
            <a:spLocks noGrp="1"/>
          </p:cNvSpPr>
          <p:nvPr>
            <p:ph sz="half" idx="2"/>
          </p:nvPr>
        </p:nvSpPr>
        <p:spPr/>
        <p:txBody>
          <a:bodyPr>
            <a:normAutofit fontScale="77500" lnSpcReduction="20000"/>
          </a:bodyPr>
          <a:lstStyle/>
          <a:p>
            <a:r>
              <a:rPr lang="en-US" dirty="0"/>
              <a:t>A program like this could be more serious, and just keep track of goal progress, or it could be as funny and personal as you would want (for example, a level 13 Ninja Unicorn). </a:t>
            </a:r>
          </a:p>
          <a:p>
            <a:r>
              <a:rPr lang="en-US" dirty="0"/>
              <a:t>The idea is to engage the part of our brain that loves seeing these "wins" and accomplishments as we work on our goals.</a:t>
            </a:r>
          </a:p>
          <a:p>
            <a:r>
              <a:rPr lang="en-US" dirty="0"/>
              <a:t>No matter what the exact format is, this program could help each of us on our "Eternal Quest" of returning to be with our Father in Heaven.</a:t>
            </a:r>
          </a:p>
          <a:p>
            <a:endParaRPr lang="en-US" dirty="0"/>
          </a:p>
        </p:txBody>
      </p:sp>
    </p:spTree>
    <p:extLst>
      <p:ext uri="{BB962C8B-B14F-4D97-AF65-F5344CB8AC3E}">
        <p14:creationId xmlns:p14="http://schemas.microsoft.com/office/powerpoint/2010/main" val="341111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932F-271D-C673-F75C-CABEB9ACB2AE}"/>
              </a:ext>
            </a:extLst>
          </p:cNvPr>
          <p:cNvSpPr>
            <a:spLocks noGrp="1"/>
          </p:cNvSpPr>
          <p:nvPr>
            <p:ph type="title"/>
          </p:nvPr>
        </p:nvSpPr>
        <p:spPr/>
        <p:txBody>
          <a:bodyPr/>
          <a:lstStyle/>
          <a:p>
            <a:r>
              <a:rPr lang="en-US" b="1" dirty="0"/>
              <a:t>Unit 05 Develop: Eternal Quest Program</a:t>
            </a:r>
            <a:endParaRPr lang="en-US" dirty="0"/>
          </a:p>
        </p:txBody>
      </p:sp>
      <p:sp>
        <p:nvSpPr>
          <p:cNvPr id="3" name="Content Placeholder 2">
            <a:extLst>
              <a:ext uri="{FF2B5EF4-FFF2-40B4-BE49-F238E27FC236}">
                <a16:creationId xmlns:a16="http://schemas.microsoft.com/office/drawing/2014/main" id="{0901EE78-8DF6-A42A-2D2F-483E741F1FED}"/>
              </a:ext>
            </a:extLst>
          </p:cNvPr>
          <p:cNvSpPr>
            <a:spLocks noGrp="1"/>
          </p:cNvSpPr>
          <p:nvPr>
            <p:ph sz="half" idx="1"/>
          </p:nvPr>
        </p:nvSpPr>
        <p:spPr/>
        <p:txBody>
          <a:bodyPr/>
          <a:lstStyle/>
          <a:p>
            <a:r>
              <a:rPr lang="en-US" dirty="0"/>
              <a:t>Write an Eternal Quest program to track various kinds of goals.</a:t>
            </a:r>
          </a:p>
          <a:p>
            <a:r>
              <a:rPr lang="en-US" dirty="0"/>
              <a:t>Your program can include whatever kinds of "gamification" components you like, but each program should have the following base functionality.</a:t>
            </a:r>
          </a:p>
          <a:p>
            <a:endParaRPr lang="en-US" dirty="0"/>
          </a:p>
        </p:txBody>
      </p:sp>
      <p:sp>
        <p:nvSpPr>
          <p:cNvPr id="4" name="Content Placeholder 3">
            <a:extLst>
              <a:ext uri="{FF2B5EF4-FFF2-40B4-BE49-F238E27FC236}">
                <a16:creationId xmlns:a16="http://schemas.microsoft.com/office/drawing/2014/main" id="{11251A61-6C50-6A36-0F56-E2BE5D13779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50512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90BF-DEBB-48F9-67DD-39FAADA3A4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3FA4B3-826A-B763-B54C-0D3CB393F60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8A41FAF-9F4D-6A7C-774A-7B20C17E4896}"/>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DD6E841D-A622-B49A-BB37-73E87A26ED75}"/>
              </a:ext>
            </a:extLst>
          </p:cNvPr>
          <p:cNvPicPr>
            <a:picLocks noChangeAspect="1"/>
          </p:cNvPicPr>
          <p:nvPr/>
        </p:nvPicPr>
        <p:blipFill>
          <a:blip r:embed="rId2"/>
          <a:stretch>
            <a:fillRect/>
          </a:stretch>
        </p:blipFill>
        <p:spPr>
          <a:xfrm>
            <a:off x="-1" y="0"/>
            <a:ext cx="10189401" cy="6858000"/>
          </a:xfrm>
          <a:prstGeom prst="rect">
            <a:avLst/>
          </a:prstGeom>
        </p:spPr>
      </p:pic>
    </p:spTree>
    <p:extLst>
      <p:ext uri="{BB962C8B-B14F-4D97-AF65-F5344CB8AC3E}">
        <p14:creationId xmlns:p14="http://schemas.microsoft.com/office/powerpoint/2010/main" val="407570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DB86-CD51-486E-8B0F-58B1C06A60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5EDC3E-F3FF-95B0-133F-E612322E833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6A3ED98-8D09-7BBD-C6B8-1EB36A47C6F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E8B91D35-8A0D-C68E-D9B5-68FB80DCF34D}"/>
              </a:ext>
            </a:extLst>
          </p:cNvPr>
          <p:cNvPicPr>
            <a:picLocks noChangeAspect="1"/>
          </p:cNvPicPr>
          <p:nvPr/>
        </p:nvPicPr>
        <p:blipFill>
          <a:blip r:embed="rId2"/>
          <a:stretch>
            <a:fillRect/>
          </a:stretch>
        </p:blipFill>
        <p:spPr>
          <a:xfrm>
            <a:off x="719203" y="365125"/>
            <a:ext cx="7772400" cy="2121523"/>
          </a:xfrm>
          <a:prstGeom prst="rect">
            <a:avLst/>
          </a:prstGeom>
        </p:spPr>
      </p:pic>
      <p:pic>
        <p:nvPicPr>
          <p:cNvPr id="6" name="Picture 5">
            <a:extLst>
              <a:ext uri="{FF2B5EF4-FFF2-40B4-BE49-F238E27FC236}">
                <a16:creationId xmlns:a16="http://schemas.microsoft.com/office/drawing/2014/main" id="{8E06280F-9AB3-A55A-3BD6-2CF4BFAAF857}"/>
              </a:ext>
            </a:extLst>
          </p:cNvPr>
          <p:cNvPicPr>
            <a:picLocks noChangeAspect="1"/>
          </p:cNvPicPr>
          <p:nvPr/>
        </p:nvPicPr>
        <p:blipFill>
          <a:blip r:embed="rId3"/>
          <a:stretch>
            <a:fillRect/>
          </a:stretch>
        </p:blipFill>
        <p:spPr>
          <a:xfrm>
            <a:off x="719203" y="2940129"/>
            <a:ext cx="7772400" cy="3236834"/>
          </a:xfrm>
          <a:prstGeom prst="rect">
            <a:avLst/>
          </a:prstGeom>
        </p:spPr>
      </p:pic>
    </p:spTree>
    <p:extLst>
      <p:ext uri="{BB962C8B-B14F-4D97-AF65-F5344CB8AC3E}">
        <p14:creationId xmlns:p14="http://schemas.microsoft.com/office/powerpoint/2010/main" val="348739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D6656-07B5-13F3-919A-7E59DE3B889E}"/>
              </a:ext>
            </a:extLst>
          </p:cNvPr>
          <p:cNvPicPr>
            <a:picLocks noChangeAspect="1"/>
          </p:cNvPicPr>
          <p:nvPr/>
        </p:nvPicPr>
        <p:blipFill>
          <a:blip r:embed="rId2"/>
          <a:stretch>
            <a:fillRect/>
          </a:stretch>
        </p:blipFill>
        <p:spPr>
          <a:xfrm>
            <a:off x="136482" y="154923"/>
            <a:ext cx="2324100" cy="1612900"/>
          </a:xfrm>
          <a:prstGeom prst="rect">
            <a:avLst/>
          </a:prstGeom>
        </p:spPr>
      </p:pic>
      <p:pic>
        <p:nvPicPr>
          <p:cNvPr id="6" name="Picture 5">
            <a:extLst>
              <a:ext uri="{FF2B5EF4-FFF2-40B4-BE49-F238E27FC236}">
                <a16:creationId xmlns:a16="http://schemas.microsoft.com/office/drawing/2014/main" id="{68C1EEB9-B60C-DB59-2BFE-F93BB4D07D19}"/>
              </a:ext>
            </a:extLst>
          </p:cNvPr>
          <p:cNvPicPr>
            <a:picLocks noChangeAspect="1"/>
          </p:cNvPicPr>
          <p:nvPr/>
        </p:nvPicPr>
        <p:blipFill>
          <a:blip r:embed="rId3"/>
          <a:stretch>
            <a:fillRect/>
          </a:stretch>
        </p:blipFill>
        <p:spPr>
          <a:xfrm>
            <a:off x="2557310" y="154923"/>
            <a:ext cx="3670300" cy="2159000"/>
          </a:xfrm>
          <a:prstGeom prst="rect">
            <a:avLst/>
          </a:prstGeom>
        </p:spPr>
      </p:pic>
      <p:pic>
        <p:nvPicPr>
          <p:cNvPr id="7" name="Picture 6">
            <a:extLst>
              <a:ext uri="{FF2B5EF4-FFF2-40B4-BE49-F238E27FC236}">
                <a16:creationId xmlns:a16="http://schemas.microsoft.com/office/drawing/2014/main" id="{3D6294D9-A2A1-E3F9-30FB-B38050EFF0EC}"/>
              </a:ext>
            </a:extLst>
          </p:cNvPr>
          <p:cNvPicPr>
            <a:picLocks noChangeAspect="1"/>
          </p:cNvPicPr>
          <p:nvPr/>
        </p:nvPicPr>
        <p:blipFill>
          <a:blip r:embed="rId4"/>
          <a:stretch>
            <a:fillRect/>
          </a:stretch>
        </p:blipFill>
        <p:spPr>
          <a:xfrm>
            <a:off x="2557310" y="2313923"/>
            <a:ext cx="5245100" cy="838200"/>
          </a:xfrm>
          <a:prstGeom prst="rect">
            <a:avLst/>
          </a:prstGeom>
        </p:spPr>
      </p:pic>
      <p:pic>
        <p:nvPicPr>
          <p:cNvPr id="8" name="Picture 7">
            <a:extLst>
              <a:ext uri="{FF2B5EF4-FFF2-40B4-BE49-F238E27FC236}">
                <a16:creationId xmlns:a16="http://schemas.microsoft.com/office/drawing/2014/main" id="{2AC565C9-F001-AE26-9198-16024BFD6F09}"/>
              </a:ext>
            </a:extLst>
          </p:cNvPr>
          <p:cNvPicPr>
            <a:picLocks noChangeAspect="1"/>
          </p:cNvPicPr>
          <p:nvPr/>
        </p:nvPicPr>
        <p:blipFill>
          <a:blip r:embed="rId5"/>
          <a:stretch>
            <a:fillRect/>
          </a:stretch>
        </p:blipFill>
        <p:spPr>
          <a:xfrm>
            <a:off x="4267461" y="3456923"/>
            <a:ext cx="3873500" cy="609600"/>
          </a:xfrm>
          <a:prstGeom prst="rect">
            <a:avLst/>
          </a:prstGeom>
        </p:spPr>
      </p:pic>
      <p:pic>
        <p:nvPicPr>
          <p:cNvPr id="9" name="Picture 8">
            <a:extLst>
              <a:ext uri="{FF2B5EF4-FFF2-40B4-BE49-F238E27FC236}">
                <a16:creationId xmlns:a16="http://schemas.microsoft.com/office/drawing/2014/main" id="{92E091C6-B887-B751-A308-6036942705D1}"/>
              </a:ext>
            </a:extLst>
          </p:cNvPr>
          <p:cNvPicPr>
            <a:picLocks noChangeAspect="1"/>
          </p:cNvPicPr>
          <p:nvPr/>
        </p:nvPicPr>
        <p:blipFill>
          <a:blip r:embed="rId6"/>
          <a:stretch>
            <a:fillRect/>
          </a:stretch>
        </p:blipFill>
        <p:spPr>
          <a:xfrm>
            <a:off x="6096000" y="561323"/>
            <a:ext cx="4864100" cy="1206500"/>
          </a:xfrm>
          <a:prstGeom prst="rect">
            <a:avLst/>
          </a:prstGeom>
        </p:spPr>
      </p:pic>
      <p:pic>
        <p:nvPicPr>
          <p:cNvPr id="10" name="Picture 9">
            <a:extLst>
              <a:ext uri="{FF2B5EF4-FFF2-40B4-BE49-F238E27FC236}">
                <a16:creationId xmlns:a16="http://schemas.microsoft.com/office/drawing/2014/main" id="{9A96BA26-5284-38FC-A5E3-4E8F4144A2FC}"/>
              </a:ext>
            </a:extLst>
          </p:cNvPr>
          <p:cNvPicPr>
            <a:picLocks noChangeAspect="1"/>
          </p:cNvPicPr>
          <p:nvPr/>
        </p:nvPicPr>
        <p:blipFill>
          <a:blip r:embed="rId7"/>
          <a:stretch>
            <a:fillRect/>
          </a:stretch>
        </p:blipFill>
        <p:spPr>
          <a:xfrm>
            <a:off x="6643230" y="2004166"/>
            <a:ext cx="5143500" cy="1143000"/>
          </a:xfrm>
          <a:prstGeom prst="rect">
            <a:avLst/>
          </a:prstGeom>
        </p:spPr>
      </p:pic>
      <p:pic>
        <p:nvPicPr>
          <p:cNvPr id="11" name="Picture 10">
            <a:extLst>
              <a:ext uri="{FF2B5EF4-FFF2-40B4-BE49-F238E27FC236}">
                <a16:creationId xmlns:a16="http://schemas.microsoft.com/office/drawing/2014/main" id="{E3235155-912F-7CB7-AA23-C5D826E3D2ED}"/>
              </a:ext>
            </a:extLst>
          </p:cNvPr>
          <p:cNvPicPr>
            <a:picLocks noChangeAspect="1"/>
          </p:cNvPicPr>
          <p:nvPr/>
        </p:nvPicPr>
        <p:blipFill>
          <a:blip r:embed="rId8"/>
          <a:stretch>
            <a:fillRect/>
          </a:stretch>
        </p:blipFill>
        <p:spPr>
          <a:xfrm>
            <a:off x="4267461" y="4066523"/>
            <a:ext cx="5778500" cy="812800"/>
          </a:xfrm>
          <a:prstGeom prst="rect">
            <a:avLst/>
          </a:prstGeom>
        </p:spPr>
      </p:pic>
    </p:spTree>
    <p:extLst>
      <p:ext uri="{BB962C8B-B14F-4D97-AF65-F5344CB8AC3E}">
        <p14:creationId xmlns:p14="http://schemas.microsoft.com/office/powerpoint/2010/main" val="64384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DB3ACF-81DC-FF75-076B-3E10CF48C47B}"/>
              </a:ext>
            </a:extLst>
          </p:cNvPr>
          <p:cNvPicPr>
            <a:picLocks noChangeAspect="1"/>
          </p:cNvPicPr>
          <p:nvPr/>
        </p:nvPicPr>
        <p:blipFill>
          <a:blip r:embed="rId2"/>
          <a:stretch>
            <a:fillRect/>
          </a:stretch>
        </p:blipFill>
        <p:spPr>
          <a:xfrm>
            <a:off x="317500" y="3429000"/>
            <a:ext cx="3581400" cy="1193800"/>
          </a:xfrm>
          <a:prstGeom prst="rect">
            <a:avLst/>
          </a:prstGeom>
        </p:spPr>
      </p:pic>
      <p:pic>
        <p:nvPicPr>
          <p:cNvPr id="6" name="Picture 5">
            <a:extLst>
              <a:ext uri="{FF2B5EF4-FFF2-40B4-BE49-F238E27FC236}">
                <a16:creationId xmlns:a16="http://schemas.microsoft.com/office/drawing/2014/main" id="{B684D57E-4C00-7791-11C0-DDD76F396F15}"/>
              </a:ext>
            </a:extLst>
          </p:cNvPr>
          <p:cNvPicPr>
            <a:picLocks noChangeAspect="1"/>
          </p:cNvPicPr>
          <p:nvPr/>
        </p:nvPicPr>
        <p:blipFill>
          <a:blip r:embed="rId3"/>
          <a:stretch>
            <a:fillRect/>
          </a:stretch>
        </p:blipFill>
        <p:spPr>
          <a:xfrm>
            <a:off x="317500" y="4704044"/>
            <a:ext cx="2921000" cy="469900"/>
          </a:xfrm>
          <a:prstGeom prst="rect">
            <a:avLst/>
          </a:prstGeom>
        </p:spPr>
      </p:pic>
      <p:pic>
        <p:nvPicPr>
          <p:cNvPr id="7" name="Picture 6">
            <a:extLst>
              <a:ext uri="{FF2B5EF4-FFF2-40B4-BE49-F238E27FC236}">
                <a16:creationId xmlns:a16="http://schemas.microsoft.com/office/drawing/2014/main" id="{3DA213D0-11A5-64D0-7461-E2CFBD4A7104}"/>
              </a:ext>
            </a:extLst>
          </p:cNvPr>
          <p:cNvPicPr>
            <a:picLocks noChangeAspect="1"/>
          </p:cNvPicPr>
          <p:nvPr/>
        </p:nvPicPr>
        <p:blipFill>
          <a:blip r:embed="rId4"/>
          <a:stretch>
            <a:fillRect/>
          </a:stretch>
        </p:blipFill>
        <p:spPr>
          <a:xfrm>
            <a:off x="4777287" y="3429000"/>
            <a:ext cx="5994400" cy="901700"/>
          </a:xfrm>
          <a:prstGeom prst="rect">
            <a:avLst/>
          </a:prstGeom>
        </p:spPr>
      </p:pic>
      <p:pic>
        <p:nvPicPr>
          <p:cNvPr id="8" name="Picture 7">
            <a:extLst>
              <a:ext uri="{FF2B5EF4-FFF2-40B4-BE49-F238E27FC236}">
                <a16:creationId xmlns:a16="http://schemas.microsoft.com/office/drawing/2014/main" id="{F8CEE87F-78EF-224B-9F1F-6195D4D3B4EA}"/>
              </a:ext>
            </a:extLst>
          </p:cNvPr>
          <p:cNvPicPr>
            <a:picLocks noChangeAspect="1"/>
          </p:cNvPicPr>
          <p:nvPr/>
        </p:nvPicPr>
        <p:blipFill>
          <a:blip r:embed="rId5"/>
          <a:stretch>
            <a:fillRect/>
          </a:stretch>
        </p:blipFill>
        <p:spPr>
          <a:xfrm>
            <a:off x="5116361" y="4330700"/>
            <a:ext cx="5867400" cy="1143000"/>
          </a:xfrm>
          <a:prstGeom prst="rect">
            <a:avLst/>
          </a:prstGeom>
        </p:spPr>
      </p:pic>
      <p:pic>
        <p:nvPicPr>
          <p:cNvPr id="9" name="Picture 8">
            <a:extLst>
              <a:ext uri="{FF2B5EF4-FFF2-40B4-BE49-F238E27FC236}">
                <a16:creationId xmlns:a16="http://schemas.microsoft.com/office/drawing/2014/main" id="{56E9B913-6806-D087-149F-37249D1D0D2B}"/>
              </a:ext>
            </a:extLst>
          </p:cNvPr>
          <p:cNvPicPr>
            <a:picLocks noChangeAspect="1"/>
          </p:cNvPicPr>
          <p:nvPr/>
        </p:nvPicPr>
        <p:blipFill>
          <a:blip r:embed="rId6"/>
          <a:stretch>
            <a:fillRect/>
          </a:stretch>
        </p:blipFill>
        <p:spPr>
          <a:xfrm>
            <a:off x="0" y="251564"/>
            <a:ext cx="3898900" cy="1346200"/>
          </a:xfrm>
          <a:prstGeom prst="rect">
            <a:avLst/>
          </a:prstGeom>
        </p:spPr>
      </p:pic>
      <p:pic>
        <p:nvPicPr>
          <p:cNvPr id="10" name="Picture 9">
            <a:extLst>
              <a:ext uri="{FF2B5EF4-FFF2-40B4-BE49-F238E27FC236}">
                <a16:creationId xmlns:a16="http://schemas.microsoft.com/office/drawing/2014/main" id="{D425A03D-2C54-B1E8-1CCD-5A03700C6300}"/>
              </a:ext>
            </a:extLst>
          </p:cNvPr>
          <p:cNvPicPr>
            <a:picLocks noChangeAspect="1"/>
          </p:cNvPicPr>
          <p:nvPr/>
        </p:nvPicPr>
        <p:blipFill>
          <a:blip r:embed="rId7"/>
          <a:stretch>
            <a:fillRect/>
          </a:stretch>
        </p:blipFill>
        <p:spPr>
          <a:xfrm>
            <a:off x="3376721" y="149964"/>
            <a:ext cx="6121400" cy="1447800"/>
          </a:xfrm>
          <a:prstGeom prst="rect">
            <a:avLst/>
          </a:prstGeom>
        </p:spPr>
      </p:pic>
      <p:pic>
        <p:nvPicPr>
          <p:cNvPr id="11" name="Picture 10">
            <a:extLst>
              <a:ext uri="{FF2B5EF4-FFF2-40B4-BE49-F238E27FC236}">
                <a16:creationId xmlns:a16="http://schemas.microsoft.com/office/drawing/2014/main" id="{4D682409-910A-5242-C01C-C63F61FB1C31}"/>
              </a:ext>
            </a:extLst>
          </p:cNvPr>
          <p:cNvPicPr>
            <a:picLocks noChangeAspect="1"/>
          </p:cNvPicPr>
          <p:nvPr/>
        </p:nvPicPr>
        <p:blipFill>
          <a:blip r:embed="rId8"/>
          <a:stretch>
            <a:fillRect/>
          </a:stretch>
        </p:blipFill>
        <p:spPr>
          <a:xfrm>
            <a:off x="8444977" y="144744"/>
            <a:ext cx="3390900" cy="393700"/>
          </a:xfrm>
          <a:prstGeom prst="rect">
            <a:avLst/>
          </a:prstGeom>
        </p:spPr>
      </p:pic>
    </p:spTree>
    <p:extLst>
      <p:ext uri="{BB962C8B-B14F-4D97-AF65-F5344CB8AC3E}">
        <p14:creationId xmlns:p14="http://schemas.microsoft.com/office/powerpoint/2010/main" val="202830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7E79C9-440A-4AE0-021B-9CE0B019C03A}"/>
              </a:ext>
            </a:extLst>
          </p:cNvPr>
          <p:cNvPicPr>
            <a:picLocks noChangeAspect="1"/>
          </p:cNvPicPr>
          <p:nvPr/>
        </p:nvPicPr>
        <p:blipFill>
          <a:blip r:embed="rId2"/>
          <a:stretch>
            <a:fillRect/>
          </a:stretch>
        </p:blipFill>
        <p:spPr>
          <a:xfrm>
            <a:off x="2209800" y="827582"/>
            <a:ext cx="7772400" cy="5202836"/>
          </a:xfrm>
          <a:prstGeom prst="rect">
            <a:avLst/>
          </a:prstGeom>
        </p:spPr>
      </p:pic>
    </p:spTree>
    <p:extLst>
      <p:ext uri="{BB962C8B-B14F-4D97-AF65-F5344CB8AC3E}">
        <p14:creationId xmlns:p14="http://schemas.microsoft.com/office/powerpoint/2010/main" val="405236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3859C-DF24-0A93-862E-3BD2697FEF2C}"/>
              </a:ext>
            </a:extLst>
          </p:cNvPr>
          <p:cNvPicPr>
            <a:picLocks noChangeAspect="1"/>
          </p:cNvPicPr>
          <p:nvPr/>
        </p:nvPicPr>
        <p:blipFill>
          <a:blip r:embed="rId2"/>
          <a:stretch>
            <a:fillRect/>
          </a:stretch>
        </p:blipFill>
        <p:spPr>
          <a:xfrm>
            <a:off x="2209800" y="623219"/>
            <a:ext cx="7772400" cy="5611562"/>
          </a:xfrm>
          <a:prstGeom prst="rect">
            <a:avLst/>
          </a:prstGeom>
        </p:spPr>
      </p:pic>
    </p:spTree>
    <p:extLst>
      <p:ext uri="{BB962C8B-B14F-4D97-AF65-F5344CB8AC3E}">
        <p14:creationId xmlns:p14="http://schemas.microsoft.com/office/powerpoint/2010/main" val="409021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45601-F2BD-58F3-EF83-1A3AD537F43B}"/>
              </a:ext>
            </a:extLst>
          </p:cNvPr>
          <p:cNvPicPr>
            <a:picLocks noChangeAspect="1"/>
          </p:cNvPicPr>
          <p:nvPr/>
        </p:nvPicPr>
        <p:blipFill>
          <a:blip r:embed="rId2"/>
          <a:stretch>
            <a:fillRect/>
          </a:stretch>
        </p:blipFill>
        <p:spPr>
          <a:xfrm>
            <a:off x="2209800" y="195943"/>
            <a:ext cx="7772400" cy="6466113"/>
          </a:xfrm>
          <a:prstGeom prst="rect">
            <a:avLst/>
          </a:prstGeom>
        </p:spPr>
      </p:pic>
    </p:spTree>
    <p:extLst>
      <p:ext uri="{BB962C8B-B14F-4D97-AF65-F5344CB8AC3E}">
        <p14:creationId xmlns:p14="http://schemas.microsoft.com/office/powerpoint/2010/main" val="2095722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CCD9-A0C3-A6D7-A8B2-8F7A966137DD}"/>
              </a:ext>
            </a:extLst>
          </p:cNvPr>
          <p:cNvSpPr>
            <a:spLocks noGrp="1"/>
          </p:cNvSpPr>
          <p:nvPr>
            <p:ph type="title"/>
          </p:nvPr>
        </p:nvSpPr>
        <p:spPr/>
        <p:txBody>
          <a:bodyPr>
            <a:normAutofit fontScale="90000"/>
          </a:bodyPr>
          <a:lstStyle/>
          <a:p>
            <a:r>
              <a:rPr lang="en-US" b="1" dirty="0"/>
              <a:t>W06 Team Activity: Code Review Participation Report </a:t>
            </a:r>
            <a:br>
              <a:rPr lang="en-US" b="1" dirty="0"/>
            </a:br>
            <a:endParaRPr lang="en-US" dirty="0"/>
          </a:p>
        </p:txBody>
      </p:sp>
      <p:sp>
        <p:nvSpPr>
          <p:cNvPr id="3" name="Content Placeholder 2">
            <a:extLst>
              <a:ext uri="{FF2B5EF4-FFF2-40B4-BE49-F238E27FC236}">
                <a16:creationId xmlns:a16="http://schemas.microsoft.com/office/drawing/2014/main" id="{E1F769C8-9FF7-E21B-4035-C1AC218BEA17}"/>
              </a:ext>
            </a:extLst>
          </p:cNvPr>
          <p:cNvSpPr>
            <a:spLocks noGrp="1"/>
          </p:cNvSpPr>
          <p:nvPr>
            <p:ph sz="half" idx="1"/>
          </p:nvPr>
        </p:nvSpPr>
        <p:spPr/>
        <p:txBody>
          <a:bodyPr/>
          <a:lstStyle/>
          <a:p>
            <a:r>
              <a:rPr lang="en-US" b="1" dirty="0"/>
              <a:t>Agenda</a:t>
            </a:r>
          </a:p>
          <a:p>
            <a:pPr lvl="1"/>
            <a:r>
              <a:rPr lang="en-US" b="1" dirty="0"/>
              <a:t>Before the meeting: Verify the time, location, and lead student</a:t>
            </a:r>
          </a:p>
          <a:p>
            <a:pPr lvl="1"/>
            <a:r>
              <a:rPr lang="en-US" b="1" dirty="0"/>
              <a:t>Begin with Prayer</a:t>
            </a:r>
          </a:p>
          <a:p>
            <a:pPr lvl="1"/>
            <a:r>
              <a:rPr lang="en-US" b="1" dirty="0"/>
              <a:t>Begin the Code Review</a:t>
            </a:r>
          </a:p>
          <a:p>
            <a:pPr lvl="1"/>
            <a:r>
              <a:rPr lang="en-US" b="1" dirty="0"/>
              <a:t>Review the Code</a:t>
            </a:r>
          </a:p>
          <a:p>
            <a:pPr lvl="1"/>
            <a:r>
              <a:rPr lang="en-US" b="1" dirty="0"/>
              <a:t>Conclude</a:t>
            </a:r>
          </a:p>
          <a:p>
            <a:endParaRPr lang="en-US" dirty="0"/>
          </a:p>
        </p:txBody>
      </p:sp>
      <p:sp>
        <p:nvSpPr>
          <p:cNvPr id="4" name="Content Placeholder 3">
            <a:extLst>
              <a:ext uri="{FF2B5EF4-FFF2-40B4-BE49-F238E27FC236}">
                <a16:creationId xmlns:a16="http://schemas.microsoft.com/office/drawing/2014/main" id="{FBF9E08A-DE17-D80A-43F3-13E7C25688CC}"/>
              </a:ext>
            </a:extLst>
          </p:cNvPr>
          <p:cNvSpPr>
            <a:spLocks noGrp="1"/>
          </p:cNvSpPr>
          <p:nvPr>
            <p:ph sz="half" idx="2"/>
          </p:nvPr>
        </p:nvSpPr>
        <p:spPr/>
        <p:txBody>
          <a:bodyPr/>
          <a:lstStyle/>
          <a:p>
            <a:r>
              <a:rPr lang="en-US" dirty="0"/>
              <a:t>Checklist?</a:t>
            </a:r>
          </a:p>
        </p:txBody>
      </p:sp>
    </p:spTree>
    <p:extLst>
      <p:ext uri="{BB962C8B-B14F-4D97-AF65-F5344CB8AC3E}">
        <p14:creationId xmlns:p14="http://schemas.microsoft.com/office/powerpoint/2010/main" val="395904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6DBA-0079-AFE7-5378-CEB7060CA8C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B442004-962B-96EE-632C-DC6249721F3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BF8EF8B-C59A-8DEC-EFA2-001DC6919BC8}"/>
              </a:ext>
            </a:extLst>
          </p:cNvPr>
          <p:cNvPicPr>
            <a:picLocks noChangeAspect="1"/>
          </p:cNvPicPr>
          <p:nvPr/>
        </p:nvPicPr>
        <p:blipFill>
          <a:blip r:embed="rId2"/>
          <a:stretch>
            <a:fillRect/>
          </a:stretch>
        </p:blipFill>
        <p:spPr>
          <a:xfrm>
            <a:off x="451919" y="4229100"/>
            <a:ext cx="5308600" cy="2082800"/>
          </a:xfrm>
          <a:prstGeom prst="rect">
            <a:avLst/>
          </a:prstGeom>
        </p:spPr>
      </p:pic>
      <p:cxnSp>
        <p:nvCxnSpPr>
          <p:cNvPr id="7" name="Straight Arrow Connector 6">
            <a:extLst>
              <a:ext uri="{FF2B5EF4-FFF2-40B4-BE49-F238E27FC236}">
                <a16:creationId xmlns:a16="http://schemas.microsoft.com/office/drawing/2014/main" id="{8422FA03-D11D-58A0-8729-A257AB597250}"/>
              </a:ext>
            </a:extLst>
          </p:cNvPr>
          <p:cNvCxnSpPr>
            <a:cxnSpLocks/>
            <a:stCxn id="5" idx="0"/>
          </p:cNvCxnSpPr>
          <p:nvPr/>
        </p:nvCxnSpPr>
        <p:spPr>
          <a:xfrm flipV="1">
            <a:off x="3106219" y="3720690"/>
            <a:ext cx="0" cy="508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5FBA5E3D-098E-B66E-9855-A0AC3007D744}"/>
              </a:ext>
            </a:extLst>
          </p:cNvPr>
          <p:cNvPicPr>
            <a:picLocks noChangeAspect="1"/>
          </p:cNvPicPr>
          <p:nvPr/>
        </p:nvPicPr>
        <p:blipFill>
          <a:blip r:embed="rId3"/>
          <a:stretch>
            <a:fillRect/>
          </a:stretch>
        </p:blipFill>
        <p:spPr>
          <a:xfrm>
            <a:off x="451919" y="1879190"/>
            <a:ext cx="5245100" cy="1841500"/>
          </a:xfrm>
          <a:prstGeom prst="rect">
            <a:avLst/>
          </a:prstGeom>
        </p:spPr>
      </p:pic>
      <p:pic>
        <p:nvPicPr>
          <p:cNvPr id="9" name="Picture 8">
            <a:extLst>
              <a:ext uri="{FF2B5EF4-FFF2-40B4-BE49-F238E27FC236}">
                <a16:creationId xmlns:a16="http://schemas.microsoft.com/office/drawing/2014/main" id="{52253CCA-1E38-E7ED-24D6-8F636FC3F18F}"/>
              </a:ext>
            </a:extLst>
          </p:cNvPr>
          <p:cNvPicPr>
            <a:picLocks noChangeAspect="1"/>
          </p:cNvPicPr>
          <p:nvPr/>
        </p:nvPicPr>
        <p:blipFill>
          <a:blip r:embed="rId4"/>
          <a:stretch>
            <a:fillRect/>
          </a:stretch>
        </p:blipFill>
        <p:spPr>
          <a:xfrm>
            <a:off x="6946900" y="1825625"/>
            <a:ext cx="4406900" cy="2133600"/>
          </a:xfrm>
          <a:prstGeom prst="rect">
            <a:avLst/>
          </a:prstGeom>
        </p:spPr>
      </p:pic>
      <p:sp>
        <p:nvSpPr>
          <p:cNvPr id="10" name="TextBox 9">
            <a:extLst>
              <a:ext uri="{FF2B5EF4-FFF2-40B4-BE49-F238E27FC236}">
                <a16:creationId xmlns:a16="http://schemas.microsoft.com/office/drawing/2014/main" id="{2775B2AB-71D3-FB3E-EF12-5C70096E844A}"/>
              </a:ext>
            </a:extLst>
          </p:cNvPr>
          <p:cNvSpPr txBox="1"/>
          <p:nvPr/>
        </p:nvSpPr>
        <p:spPr>
          <a:xfrm>
            <a:off x="7695344" y="4901168"/>
            <a:ext cx="588623" cy="646331"/>
          </a:xfrm>
          <a:prstGeom prst="rect">
            <a:avLst/>
          </a:prstGeom>
          <a:noFill/>
        </p:spPr>
        <p:txBody>
          <a:bodyPr wrap="none" rtlCol="0">
            <a:spAutoFit/>
          </a:bodyPr>
          <a:lstStyle/>
          <a:p>
            <a:r>
              <a:rPr lang="en-US" dirty="0"/>
              <a:t>100 </a:t>
            </a:r>
          </a:p>
          <a:p>
            <a:r>
              <a:rPr lang="en-US" dirty="0"/>
              <a:t>900</a:t>
            </a:r>
          </a:p>
        </p:txBody>
      </p:sp>
      <p:sp>
        <p:nvSpPr>
          <p:cNvPr id="11" name="Rectangle 10">
            <a:extLst>
              <a:ext uri="{FF2B5EF4-FFF2-40B4-BE49-F238E27FC236}">
                <a16:creationId xmlns:a16="http://schemas.microsoft.com/office/drawing/2014/main" id="{91A96BEE-D5E0-8534-3AA0-97DC8BE17497}"/>
              </a:ext>
            </a:extLst>
          </p:cNvPr>
          <p:cNvSpPr/>
          <p:nvPr/>
        </p:nvSpPr>
        <p:spPr>
          <a:xfrm>
            <a:off x="1277657" y="2702353"/>
            <a:ext cx="676403" cy="380144"/>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6FDD78-FC2E-8B69-1132-9C4D8362F8B6}"/>
              </a:ext>
            </a:extLst>
          </p:cNvPr>
          <p:cNvSpPr/>
          <p:nvPr/>
        </p:nvSpPr>
        <p:spPr>
          <a:xfrm>
            <a:off x="601254" y="5275530"/>
            <a:ext cx="5095763" cy="79506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986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64F0C5-95F7-599F-BCF2-324290F5E6FE}"/>
              </a:ext>
            </a:extLst>
          </p:cNvPr>
          <p:cNvPicPr>
            <a:picLocks noChangeAspect="1"/>
          </p:cNvPicPr>
          <p:nvPr/>
        </p:nvPicPr>
        <p:blipFill>
          <a:blip r:embed="rId2"/>
          <a:stretch>
            <a:fillRect/>
          </a:stretch>
        </p:blipFill>
        <p:spPr>
          <a:xfrm>
            <a:off x="0" y="0"/>
            <a:ext cx="7772400" cy="5947128"/>
          </a:xfrm>
          <a:prstGeom prst="rect">
            <a:avLst/>
          </a:prstGeom>
        </p:spPr>
      </p:pic>
      <p:pic>
        <p:nvPicPr>
          <p:cNvPr id="4" name="Picture 3">
            <a:extLst>
              <a:ext uri="{FF2B5EF4-FFF2-40B4-BE49-F238E27FC236}">
                <a16:creationId xmlns:a16="http://schemas.microsoft.com/office/drawing/2014/main" id="{07A8FA17-1538-612F-4D31-5706BAC3B4B4}"/>
              </a:ext>
            </a:extLst>
          </p:cNvPr>
          <p:cNvPicPr>
            <a:picLocks noChangeAspect="1"/>
          </p:cNvPicPr>
          <p:nvPr/>
        </p:nvPicPr>
        <p:blipFill>
          <a:blip r:embed="rId3"/>
          <a:stretch>
            <a:fillRect/>
          </a:stretch>
        </p:blipFill>
        <p:spPr>
          <a:xfrm>
            <a:off x="4419600" y="720990"/>
            <a:ext cx="7772400" cy="6137010"/>
          </a:xfrm>
          <a:prstGeom prst="rect">
            <a:avLst/>
          </a:prstGeom>
        </p:spPr>
      </p:pic>
    </p:spTree>
    <p:extLst>
      <p:ext uri="{BB962C8B-B14F-4D97-AF65-F5344CB8AC3E}">
        <p14:creationId xmlns:p14="http://schemas.microsoft.com/office/powerpoint/2010/main" val="3945986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7702-7193-BAFB-BFD0-2EAF607F737E}"/>
              </a:ext>
            </a:extLst>
          </p:cNvPr>
          <p:cNvSpPr>
            <a:spLocks noGrp="1"/>
          </p:cNvSpPr>
          <p:nvPr>
            <p:ph type="title"/>
          </p:nvPr>
        </p:nvSpPr>
        <p:spPr/>
        <p:txBody>
          <a:bodyPr/>
          <a:lstStyle/>
          <a:p>
            <a:r>
              <a:rPr lang="en-US" b="1" dirty="0"/>
              <a:t>Polymorphism - Articulate</a:t>
            </a:r>
            <a:br>
              <a:rPr lang="en-US" b="1" dirty="0"/>
            </a:br>
            <a:endParaRPr lang="en-US" dirty="0"/>
          </a:p>
        </p:txBody>
      </p:sp>
      <p:sp>
        <p:nvSpPr>
          <p:cNvPr id="3" name="Content Placeholder 2">
            <a:extLst>
              <a:ext uri="{FF2B5EF4-FFF2-40B4-BE49-F238E27FC236}">
                <a16:creationId xmlns:a16="http://schemas.microsoft.com/office/drawing/2014/main" id="{FBE7FF91-D92E-A02D-D7F4-399D67F90ED9}"/>
              </a:ext>
            </a:extLst>
          </p:cNvPr>
          <p:cNvSpPr>
            <a:spLocks noGrp="1"/>
          </p:cNvSpPr>
          <p:nvPr>
            <p:ph idx="1"/>
          </p:nvPr>
        </p:nvSpPr>
        <p:spPr/>
        <p:txBody>
          <a:bodyPr>
            <a:normAutofit lnSpcReduction="10000"/>
          </a:bodyPr>
          <a:lstStyle/>
          <a:p>
            <a:r>
              <a:rPr lang="en-US" dirty="0"/>
              <a:t>Now that you have learned about the principle of polymorphism, and designed and developed a program using it, return to I-Learn and answer the following question (the way you would in a job interview):</a:t>
            </a:r>
          </a:p>
          <a:p>
            <a:r>
              <a:rPr lang="en-US" dirty="0"/>
              <a:t>What is polymorphism and why is it important? </a:t>
            </a:r>
          </a:p>
          <a:p>
            <a:r>
              <a:rPr lang="en-US" dirty="0"/>
              <a:t>Your response must:</a:t>
            </a:r>
          </a:p>
          <a:p>
            <a:pPr lvl="1"/>
            <a:r>
              <a:rPr lang="en-US" dirty="0"/>
              <a:t>Explain the </a:t>
            </a:r>
            <a:r>
              <a:rPr lang="en-US" b="1" dirty="0"/>
              <a:t>meaning</a:t>
            </a:r>
            <a:r>
              <a:rPr lang="en-US" dirty="0"/>
              <a:t> of Polymorphism</a:t>
            </a:r>
          </a:p>
          <a:p>
            <a:pPr lvl="1"/>
            <a:r>
              <a:rPr lang="en-US" dirty="0"/>
              <a:t>Highlight a </a:t>
            </a:r>
            <a:r>
              <a:rPr lang="en-US" b="1" dirty="0"/>
              <a:t>benefit</a:t>
            </a:r>
            <a:r>
              <a:rPr lang="en-US" dirty="0"/>
              <a:t> of Polymorphism</a:t>
            </a:r>
          </a:p>
          <a:p>
            <a:pPr lvl="1"/>
            <a:r>
              <a:rPr lang="en-US" dirty="0"/>
              <a:t>Provide </a:t>
            </a:r>
            <a:r>
              <a:rPr lang="en-US" b="1" dirty="0"/>
              <a:t>an application </a:t>
            </a:r>
            <a:r>
              <a:rPr lang="en-US" dirty="0"/>
              <a:t>of Polymorphism</a:t>
            </a:r>
          </a:p>
          <a:p>
            <a:pPr lvl="1"/>
            <a:r>
              <a:rPr lang="en-US" b="1" u="sng" dirty="0"/>
              <a:t>Use a code example </a:t>
            </a:r>
            <a:r>
              <a:rPr lang="en-US" dirty="0"/>
              <a:t>of Polymorphism from the program you wrote</a:t>
            </a:r>
          </a:p>
          <a:p>
            <a:pPr lvl="1"/>
            <a:r>
              <a:rPr lang="en-US" dirty="0"/>
              <a:t>Thoroughly explain these concepts (this likely cannot be done in less than 100 words)</a:t>
            </a:r>
          </a:p>
          <a:p>
            <a:endParaRPr lang="en-US" dirty="0"/>
          </a:p>
        </p:txBody>
      </p:sp>
      <p:pic>
        <p:nvPicPr>
          <p:cNvPr id="4" name="Picture 3">
            <a:extLst>
              <a:ext uri="{FF2B5EF4-FFF2-40B4-BE49-F238E27FC236}">
                <a16:creationId xmlns:a16="http://schemas.microsoft.com/office/drawing/2014/main" id="{79B39635-2E8C-652E-8268-1EB9E6829ABB}"/>
              </a:ext>
            </a:extLst>
          </p:cNvPr>
          <p:cNvPicPr>
            <a:picLocks noChangeAspect="1"/>
          </p:cNvPicPr>
          <p:nvPr/>
        </p:nvPicPr>
        <p:blipFill>
          <a:blip r:embed="rId2"/>
          <a:stretch>
            <a:fillRect/>
          </a:stretch>
        </p:blipFill>
        <p:spPr>
          <a:xfrm>
            <a:off x="9081370" y="0"/>
            <a:ext cx="3110630" cy="1856009"/>
          </a:xfrm>
          <a:prstGeom prst="rect">
            <a:avLst/>
          </a:prstGeom>
        </p:spPr>
      </p:pic>
    </p:spTree>
    <p:extLst>
      <p:ext uri="{BB962C8B-B14F-4D97-AF65-F5344CB8AC3E}">
        <p14:creationId xmlns:p14="http://schemas.microsoft.com/office/powerpoint/2010/main" val="332114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D7C3-1BA9-1068-4D8B-7CB877DC839C}"/>
              </a:ext>
            </a:extLst>
          </p:cNvPr>
          <p:cNvSpPr>
            <a:spLocks noGrp="1"/>
          </p:cNvSpPr>
          <p:nvPr>
            <p:ph type="title"/>
          </p:nvPr>
        </p:nvSpPr>
        <p:spPr/>
        <p:txBody>
          <a:bodyPr/>
          <a:lstStyle/>
          <a:p>
            <a:r>
              <a:rPr lang="en-US" dirty="0"/>
              <a:t>Abstract Method</a:t>
            </a:r>
          </a:p>
        </p:txBody>
      </p:sp>
      <p:sp>
        <p:nvSpPr>
          <p:cNvPr id="3" name="Content Placeholder 2">
            <a:extLst>
              <a:ext uri="{FF2B5EF4-FFF2-40B4-BE49-F238E27FC236}">
                <a16:creationId xmlns:a16="http://schemas.microsoft.com/office/drawing/2014/main" id="{66ACA6E1-F33E-2DF0-709A-82F261A76F6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F8ADF4E-4856-D247-2172-FD5A2CEED4C3}"/>
              </a:ext>
            </a:extLst>
          </p:cNvPr>
          <p:cNvPicPr>
            <a:picLocks noChangeAspect="1"/>
          </p:cNvPicPr>
          <p:nvPr/>
        </p:nvPicPr>
        <p:blipFill>
          <a:blip r:embed="rId2"/>
          <a:stretch>
            <a:fillRect/>
          </a:stretch>
        </p:blipFill>
        <p:spPr>
          <a:xfrm>
            <a:off x="587197" y="1530707"/>
            <a:ext cx="7442200" cy="1803400"/>
          </a:xfrm>
          <a:prstGeom prst="rect">
            <a:avLst/>
          </a:prstGeom>
        </p:spPr>
      </p:pic>
      <p:pic>
        <p:nvPicPr>
          <p:cNvPr id="5" name="Picture 4">
            <a:extLst>
              <a:ext uri="{FF2B5EF4-FFF2-40B4-BE49-F238E27FC236}">
                <a16:creationId xmlns:a16="http://schemas.microsoft.com/office/drawing/2014/main" id="{30CF7669-C072-34AA-C3B7-0847689219C8}"/>
              </a:ext>
            </a:extLst>
          </p:cNvPr>
          <p:cNvPicPr>
            <a:picLocks noChangeAspect="1"/>
          </p:cNvPicPr>
          <p:nvPr/>
        </p:nvPicPr>
        <p:blipFill>
          <a:blip r:embed="rId3"/>
          <a:stretch>
            <a:fillRect/>
          </a:stretch>
        </p:blipFill>
        <p:spPr>
          <a:xfrm>
            <a:off x="410466" y="4499689"/>
            <a:ext cx="3644900" cy="1955800"/>
          </a:xfrm>
          <a:prstGeom prst="rect">
            <a:avLst/>
          </a:prstGeom>
        </p:spPr>
      </p:pic>
      <p:pic>
        <p:nvPicPr>
          <p:cNvPr id="6" name="Picture 5">
            <a:extLst>
              <a:ext uri="{FF2B5EF4-FFF2-40B4-BE49-F238E27FC236}">
                <a16:creationId xmlns:a16="http://schemas.microsoft.com/office/drawing/2014/main" id="{97947BCC-99F1-DC36-1F7D-F5931FFE5EA5}"/>
              </a:ext>
            </a:extLst>
          </p:cNvPr>
          <p:cNvPicPr>
            <a:picLocks noChangeAspect="1"/>
          </p:cNvPicPr>
          <p:nvPr/>
        </p:nvPicPr>
        <p:blipFill>
          <a:blip r:embed="rId4"/>
          <a:stretch>
            <a:fillRect/>
          </a:stretch>
        </p:blipFill>
        <p:spPr>
          <a:xfrm>
            <a:off x="4483100" y="4499689"/>
            <a:ext cx="5295900" cy="2070100"/>
          </a:xfrm>
          <a:prstGeom prst="rect">
            <a:avLst/>
          </a:prstGeom>
        </p:spPr>
      </p:pic>
      <p:sp>
        <p:nvSpPr>
          <p:cNvPr id="7" name="Rectangle 6">
            <a:extLst>
              <a:ext uri="{FF2B5EF4-FFF2-40B4-BE49-F238E27FC236}">
                <a16:creationId xmlns:a16="http://schemas.microsoft.com/office/drawing/2014/main" id="{C8B6FA13-A134-9675-6EF9-AEDF5D79C134}"/>
              </a:ext>
            </a:extLst>
          </p:cNvPr>
          <p:cNvSpPr/>
          <p:nvPr/>
        </p:nvSpPr>
        <p:spPr>
          <a:xfrm>
            <a:off x="1340290" y="2765124"/>
            <a:ext cx="889344" cy="27870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7EFF3C-5519-894F-7AC3-48B435D73351}"/>
              </a:ext>
            </a:extLst>
          </p:cNvPr>
          <p:cNvSpPr/>
          <p:nvPr/>
        </p:nvSpPr>
        <p:spPr>
          <a:xfrm>
            <a:off x="1242170" y="5338238"/>
            <a:ext cx="889344" cy="27870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52B700-B7C4-CA2C-FCCD-E7F12E6FE392}"/>
              </a:ext>
            </a:extLst>
          </p:cNvPr>
          <p:cNvSpPr/>
          <p:nvPr/>
        </p:nvSpPr>
        <p:spPr>
          <a:xfrm>
            <a:off x="5340269" y="5534739"/>
            <a:ext cx="889344" cy="27870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2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956A-78EB-616C-1992-4176DE75AA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203650-1C11-968A-E91E-D7EF205ABD2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F9FC27D-A8AE-EC3A-DFE7-7528C2CC4036}"/>
              </a:ext>
            </a:extLst>
          </p:cNvPr>
          <p:cNvPicPr>
            <a:picLocks noChangeAspect="1"/>
          </p:cNvPicPr>
          <p:nvPr/>
        </p:nvPicPr>
        <p:blipFill>
          <a:blip r:embed="rId2"/>
          <a:stretch>
            <a:fillRect/>
          </a:stretch>
        </p:blipFill>
        <p:spPr>
          <a:xfrm>
            <a:off x="116091" y="56045"/>
            <a:ext cx="6537631" cy="3614081"/>
          </a:xfrm>
          <a:prstGeom prst="rect">
            <a:avLst/>
          </a:prstGeom>
        </p:spPr>
      </p:pic>
      <p:pic>
        <p:nvPicPr>
          <p:cNvPr id="5" name="Picture 4">
            <a:extLst>
              <a:ext uri="{FF2B5EF4-FFF2-40B4-BE49-F238E27FC236}">
                <a16:creationId xmlns:a16="http://schemas.microsoft.com/office/drawing/2014/main" id="{24E5EE83-32A8-214A-D1D7-0F1C371B48C0}"/>
              </a:ext>
            </a:extLst>
          </p:cNvPr>
          <p:cNvPicPr>
            <a:picLocks noChangeAspect="1"/>
          </p:cNvPicPr>
          <p:nvPr/>
        </p:nvPicPr>
        <p:blipFill>
          <a:blip r:embed="rId3"/>
          <a:stretch>
            <a:fillRect/>
          </a:stretch>
        </p:blipFill>
        <p:spPr>
          <a:xfrm>
            <a:off x="6447772" y="270114"/>
            <a:ext cx="5744228" cy="3185941"/>
          </a:xfrm>
          <a:prstGeom prst="rect">
            <a:avLst/>
          </a:prstGeom>
        </p:spPr>
      </p:pic>
      <p:pic>
        <p:nvPicPr>
          <p:cNvPr id="6" name="Picture 5">
            <a:extLst>
              <a:ext uri="{FF2B5EF4-FFF2-40B4-BE49-F238E27FC236}">
                <a16:creationId xmlns:a16="http://schemas.microsoft.com/office/drawing/2014/main" id="{D50484D4-F5F9-E5CB-C223-AE8602BA4DA7}"/>
              </a:ext>
            </a:extLst>
          </p:cNvPr>
          <p:cNvPicPr>
            <a:picLocks noChangeAspect="1"/>
          </p:cNvPicPr>
          <p:nvPr/>
        </p:nvPicPr>
        <p:blipFill>
          <a:blip r:embed="rId4"/>
          <a:stretch>
            <a:fillRect/>
          </a:stretch>
        </p:blipFill>
        <p:spPr>
          <a:xfrm>
            <a:off x="3597371" y="3765135"/>
            <a:ext cx="5255290" cy="2799889"/>
          </a:xfrm>
          <a:prstGeom prst="rect">
            <a:avLst/>
          </a:prstGeom>
        </p:spPr>
      </p:pic>
    </p:spTree>
    <p:extLst>
      <p:ext uri="{BB962C8B-B14F-4D97-AF65-F5344CB8AC3E}">
        <p14:creationId xmlns:p14="http://schemas.microsoft.com/office/powerpoint/2010/main" val="218120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3FFA-EE6E-AEAB-6C86-8C9FE9770BB5}"/>
              </a:ext>
            </a:extLst>
          </p:cNvPr>
          <p:cNvSpPr>
            <a:spLocks noGrp="1"/>
          </p:cNvSpPr>
          <p:nvPr>
            <p:ph type="title"/>
          </p:nvPr>
        </p:nvSpPr>
        <p:spPr/>
        <p:txBody>
          <a:bodyPr/>
          <a:lstStyle/>
          <a:p>
            <a:r>
              <a:rPr lang="en-US" b="1" dirty="0"/>
              <a:t>In Summary</a:t>
            </a:r>
            <a:endParaRPr lang="en-US" dirty="0"/>
          </a:p>
        </p:txBody>
      </p:sp>
      <p:sp>
        <p:nvSpPr>
          <p:cNvPr id="3" name="Content Placeholder 2">
            <a:extLst>
              <a:ext uri="{FF2B5EF4-FFF2-40B4-BE49-F238E27FC236}">
                <a16:creationId xmlns:a16="http://schemas.microsoft.com/office/drawing/2014/main" id="{5CCA4A97-31A1-506A-9ED0-D3B4D1826CF3}"/>
              </a:ext>
            </a:extLst>
          </p:cNvPr>
          <p:cNvSpPr>
            <a:spLocks noGrp="1"/>
          </p:cNvSpPr>
          <p:nvPr>
            <p:ph idx="1"/>
          </p:nvPr>
        </p:nvSpPr>
        <p:spPr/>
        <p:txBody>
          <a:bodyPr>
            <a:normAutofit fontScale="92500" lnSpcReduction="20000"/>
          </a:bodyPr>
          <a:lstStyle/>
          <a:p>
            <a:r>
              <a:rPr lang="en-US" dirty="0"/>
              <a:t>Polymorphism is the fourth and crowning principle of programming with classes. </a:t>
            </a:r>
          </a:p>
          <a:p>
            <a:r>
              <a:rPr lang="en-US" dirty="0"/>
              <a:t>Skillful use of </a:t>
            </a:r>
          </a:p>
          <a:p>
            <a:pPr lvl="1"/>
            <a:r>
              <a:rPr lang="en-US" dirty="0"/>
              <a:t>abstraction, </a:t>
            </a:r>
          </a:p>
          <a:p>
            <a:pPr lvl="1"/>
            <a:r>
              <a:rPr lang="en-US" dirty="0"/>
              <a:t>encapsulation and </a:t>
            </a:r>
          </a:p>
          <a:p>
            <a:pPr lvl="1"/>
            <a:r>
              <a:rPr lang="en-US" dirty="0"/>
              <a:t>inheritance </a:t>
            </a:r>
          </a:p>
          <a:p>
            <a:pPr marL="0" indent="0">
              <a:buNone/>
            </a:pPr>
            <a:r>
              <a:rPr lang="en-US" dirty="0"/>
              <a:t>    are all required to apply polymorphism effectively. </a:t>
            </a:r>
          </a:p>
          <a:p>
            <a:r>
              <a:rPr lang="en-US" dirty="0"/>
              <a:t>The result is a simple but powerful mechanism for ensuring that programs are flexible and ready for change.</a:t>
            </a:r>
          </a:p>
          <a:p>
            <a:r>
              <a:rPr lang="en-US" dirty="0"/>
              <a:t>One of the recurring themes through all of this has been the importance of focusing </a:t>
            </a:r>
            <a:r>
              <a:rPr lang="en-US" b="1" dirty="0"/>
              <a:t>on class contracts or the interface</a:t>
            </a:r>
            <a:r>
              <a:rPr lang="en-US" dirty="0"/>
              <a:t>. </a:t>
            </a:r>
          </a:p>
          <a:p>
            <a:pPr lvl="1"/>
            <a:r>
              <a:rPr lang="en-US" dirty="0"/>
              <a:t>Identifying, defining and developing them are of prime concern for those who practice programming with classes on a regular basis.</a:t>
            </a:r>
          </a:p>
          <a:p>
            <a:endParaRPr lang="en-US" dirty="0"/>
          </a:p>
        </p:txBody>
      </p:sp>
    </p:spTree>
    <p:extLst>
      <p:ext uri="{BB962C8B-B14F-4D97-AF65-F5344CB8AC3E}">
        <p14:creationId xmlns:p14="http://schemas.microsoft.com/office/powerpoint/2010/main" val="240177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9DBD-13C3-620D-090D-F8FC49348BCF}"/>
              </a:ext>
            </a:extLst>
          </p:cNvPr>
          <p:cNvSpPr>
            <a:spLocks noGrp="1"/>
          </p:cNvSpPr>
          <p:nvPr>
            <p:ph type="title"/>
          </p:nvPr>
        </p:nvSpPr>
        <p:spPr/>
        <p:txBody>
          <a:bodyPr/>
          <a:lstStyle/>
          <a:p>
            <a:r>
              <a:rPr lang="en-US" b="1" dirty="0"/>
              <a:t>Activity Instructions</a:t>
            </a:r>
            <a:br>
              <a:rPr lang="en-US" b="1" dirty="0"/>
            </a:br>
            <a:endParaRPr lang="en-US" dirty="0"/>
          </a:p>
        </p:txBody>
      </p:sp>
      <p:sp>
        <p:nvSpPr>
          <p:cNvPr id="4" name="Content Placeholder 3">
            <a:extLst>
              <a:ext uri="{FF2B5EF4-FFF2-40B4-BE49-F238E27FC236}">
                <a16:creationId xmlns:a16="http://schemas.microsoft.com/office/drawing/2014/main" id="{E778FADC-DCCB-35A4-19D3-AE811B071637}"/>
              </a:ext>
            </a:extLst>
          </p:cNvPr>
          <p:cNvSpPr>
            <a:spLocks noGrp="1"/>
          </p:cNvSpPr>
          <p:nvPr>
            <p:ph sz="half" idx="1"/>
          </p:nvPr>
        </p:nvSpPr>
        <p:spPr/>
        <p:txBody>
          <a:bodyPr>
            <a:normAutofit fontScale="92500" lnSpcReduction="10000"/>
          </a:bodyPr>
          <a:lstStyle/>
          <a:p>
            <a:r>
              <a:rPr lang="en-US" dirty="0"/>
              <a:t>Practice the principle of polymorphism by writing a program that computes the areas of different shapes cut out of pieces of paper.</a:t>
            </a:r>
          </a:p>
          <a:p>
            <a:r>
              <a:rPr lang="en-US" dirty="0"/>
              <a:t>For all shapes, you need to keep track of the color of the paper and then have a method to compute the area. The area should not be stored as a member variable, but instead, you should store the length of the shapes sides and then compute the area as needed.</a:t>
            </a:r>
          </a:p>
          <a:p>
            <a:endParaRPr lang="en-US" dirty="0"/>
          </a:p>
        </p:txBody>
      </p:sp>
      <p:sp>
        <p:nvSpPr>
          <p:cNvPr id="5" name="Content Placeholder 4">
            <a:extLst>
              <a:ext uri="{FF2B5EF4-FFF2-40B4-BE49-F238E27FC236}">
                <a16:creationId xmlns:a16="http://schemas.microsoft.com/office/drawing/2014/main" id="{BA8CABDC-7A92-96C3-B957-9ACEED8E99CE}"/>
              </a:ext>
            </a:extLst>
          </p:cNvPr>
          <p:cNvSpPr>
            <a:spLocks noGrp="1"/>
          </p:cNvSpPr>
          <p:nvPr>
            <p:ph sz="half" idx="2"/>
          </p:nvPr>
        </p:nvSpPr>
        <p:spPr/>
        <p:txBody>
          <a:bodyPr>
            <a:normAutofit fontScale="92500" lnSpcReduction="10000"/>
          </a:bodyPr>
          <a:lstStyle/>
          <a:p>
            <a:r>
              <a:rPr lang="en-US" dirty="0"/>
              <a:t>Your program should include</a:t>
            </a:r>
          </a:p>
          <a:p>
            <a:pPr lvl="1"/>
            <a:r>
              <a:rPr lang="en-US" dirty="0"/>
              <a:t>squares (which store a color and a single side), </a:t>
            </a:r>
          </a:p>
          <a:p>
            <a:pPr lvl="1"/>
            <a:r>
              <a:rPr lang="en-US" dirty="0"/>
              <a:t>rectangles (which store a color and two sides), and a </a:t>
            </a:r>
          </a:p>
          <a:p>
            <a:pPr lvl="1"/>
            <a:r>
              <a:rPr lang="en-US" dirty="0"/>
              <a:t>circle (which store a color and a radius). </a:t>
            </a:r>
          </a:p>
          <a:p>
            <a:r>
              <a:rPr lang="en-US" dirty="0"/>
              <a:t>You should create several kinds of shapes and put them into a single list. </a:t>
            </a:r>
          </a:p>
          <a:p>
            <a:r>
              <a:rPr lang="en-US" dirty="0"/>
              <a:t>Then, iterate through the list and display their areas.</a:t>
            </a:r>
          </a:p>
          <a:p>
            <a:endParaRPr lang="en-US" dirty="0"/>
          </a:p>
        </p:txBody>
      </p:sp>
    </p:spTree>
    <p:extLst>
      <p:ext uri="{BB962C8B-B14F-4D97-AF65-F5344CB8AC3E}">
        <p14:creationId xmlns:p14="http://schemas.microsoft.com/office/powerpoint/2010/main" val="230504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E6F0-E069-97E3-FB38-DD21D3B45186}"/>
              </a:ext>
            </a:extLst>
          </p:cNvPr>
          <p:cNvSpPr>
            <a:spLocks noGrp="1"/>
          </p:cNvSpPr>
          <p:nvPr>
            <p:ph type="title"/>
          </p:nvPr>
        </p:nvSpPr>
        <p:spPr/>
        <p:txBody>
          <a:bodyPr/>
          <a:lstStyle/>
          <a:p>
            <a:r>
              <a:rPr lang="en-US" b="1" dirty="0"/>
              <a:t>Design the Classes</a:t>
            </a:r>
            <a:br>
              <a:rPr lang="en-US" b="1" dirty="0"/>
            </a:br>
            <a:endParaRPr lang="en-US" dirty="0"/>
          </a:p>
        </p:txBody>
      </p:sp>
      <p:sp>
        <p:nvSpPr>
          <p:cNvPr id="3" name="Content Placeholder 2">
            <a:extLst>
              <a:ext uri="{FF2B5EF4-FFF2-40B4-BE49-F238E27FC236}">
                <a16:creationId xmlns:a16="http://schemas.microsoft.com/office/drawing/2014/main" id="{2EE645C3-D48B-6627-546A-945A566F77C7}"/>
              </a:ext>
            </a:extLst>
          </p:cNvPr>
          <p:cNvSpPr>
            <a:spLocks noGrp="1"/>
          </p:cNvSpPr>
          <p:nvPr>
            <p:ph sz="half" idx="1"/>
          </p:nvPr>
        </p:nvSpPr>
        <p:spPr/>
        <p:txBody>
          <a:bodyPr>
            <a:normAutofit fontScale="85000" lnSpcReduction="20000"/>
          </a:bodyPr>
          <a:lstStyle/>
          <a:p>
            <a:r>
              <a:rPr lang="en-US" dirty="0"/>
              <a:t>Based on what you learned in inheritance, it seems reasonable to create a base shape class where you can include any responsibilities that all shapes have in common. Then you can create derived classes for the individual square, rectangle and circle shapes.</a:t>
            </a:r>
          </a:p>
          <a:p>
            <a:r>
              <a:rPr lang="en-US" dirty="0"/>
              <a:t>In this example all shapes have a color and a method to get the area, but the implementation of that method will be different for each kind of shape. Thus, the </a:t>
            </a:r>
            <a:r>
              <a:rPr lang="en-US" dirty="0" err="1"/>
              <a:t>GetArea</a:t>
            </a:r>
            <a:r>
              <a:rPr lang="en-US" dirty="0"/>
              <a:t> method should be declared in the base class, but you should override it in the derived classes.</a:t>
            </a:r>
          </a:p>
          <a:p>
            <a:endParaRPr lang="en-US" dirty="0"/>
          </a:p>
        </p:txBody>
      </p:sp>
      <p:pic>
        <p:nvPicPr>
          <p:cNvPr id="1026" name="Picture 2" descr="Class Diagram">
            <a:extLst>
              <a:ext uri="{FF2B5EF4-FFF2-40B4-BE49-F238E27FC236}">
                <a16:creationId xmlns:a16="http://schemas.microsoft.com/office/drawing/2014/main" id="{4E981A80-E812-38F7-B5C4-23F2CF73D42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321592"/>
            <a:ext cx="5181600" cy="335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6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D9D7-D93A-F43E-F36E-1DD946A4F603}"/>
              </a:ext>
            </a:extLst>
          </p:cNvPr>
          <p:cNvSpPr>
            <a:spLocks noGrp="1"/>
          </p:cNvSpPr>
          <p:nvPr>
            <p:ph type="title"/>
          </p:nvPr>
        </p:nvSpPr>
        <p:spPr/>
        <p:txBody>
          <a:bodyPr/>
          <a:lstStyle/>
          <a:p>
            <a:r>
              <a:rPr lang="en-US" b="1" dirty="0"/>
              <a:t>Start the Project</a:t>
            </a:r>
            <a:br>
              <a:rPr lang="en-US" b="1" dirty="0"/>
            </a:br>
            <a:endParaRPr lang="en-US" dirty="0"/>
          </a:p>
        </p:txBody>
      </p:sp>
      <p:sp>
        <p:nvSpPr>
          <p:cNvPr id="3" name="Content Placeholder 2">
            <a:extLst>
              <a:ext uri="{FF2B5EF4-FFF2-40B4-BE49-F238E27FC236}">
                <a16:creationId xmlns:a16="http://schemas.microsoft.com/office/drawing/2014/main" id="{43694E01-1A4A-B254-0358-CFD711772EA4}"/>
              </a:ext>
            </a:extLst>
          </p:cNvPr>
          <p:cNvSpPr>
            <a:spLocks noGrp="1"/>
          </p:cNvSpPr>
          <p:nvPr>
            <p:ph sz="half" idx="1"/>
          </p:nvPr>
        </p:nvSpPr>
        <p:spPr/>
        <p:txBody>
          <a:bodyPr/>
          <a:lstStyle/>
          <a:p>
            <a:pPr>
              <a:buFont typeface="+mj-lt"/>
              <a:buAutoNum type="arabicPeriod"/>
            </a:pPr>
            <a:r>
              <a:rPr lang="en-US" dirty="0"/>
              <a:t>Open the class project in VS Code.</a:t>
            </a:r>
          </a:p>
          <a:p>
            <a:pPr>
              <a:buFont typeface="+mj-lt"/>
              <a:buAutoNum type="arabicPeriod"/>
            </a:pPr>
            <a:r>
              <a:rPr lang="en-US" dirty="0"/>
              <a:t>Navigate to the Learning05 project in the prepare folder. Find the </a:t>
            </a:r>
            <a:r>
              <a:rPr lang="en-US" dirty="0" err="1"/>
              <a:t>Program.cs</a:t>
            </a:r>
            <a:r>
              <a:rPr lang="en-US" dirty="0"/>
              <a:t> file, which will be your entry point for the program.</a:t>
            </a:r>
          </a:p>
          <a:p>
            <a:pPr>
              <a:buFont typeface="+mj-lt"/>
              <a:buAutoNum type="arabicPeriod"/>
            </a:pPr>
            <a:r>
              <a:rPr lang="en-US" dirty="0"/>
              <a:t>Verify that you can run the project.</a:t>
            </a:r>
          </a:p>
          <a:p>
            <a:endParaRPr lang="en-US" dirty="0"/>
          </a:p>
        </p:txBody>
      </p:sp>
      <p:pic>
        <p:nvPicPr>
          <p:cNvPr id="6" name="Content Placeholder 5">
            <a:extLst>
              <a:ext uri="{FF2B5EF4-FFF2-40B4-BE49-F238E27FC236}">
                <a16:creationId xmlns:a16="http://schemas.microsoft.com/office/drawing/2014/main" id="{3EC22129-3CB5-B454-10DB-BA3199388C29}"/>
              </a:ext>
            </a:extLst>
          </p:cNvPr>
          <p:cNvPicPr>
            <a:picLocks noGrp="1" noChangeAspect="1"/>
          </p:cNvPicPr>
          <p:nvPr>
            <p:ph sz="half" idx="2"/>
          </p:nvPr>
        </p:nvPicPr>
        <p:blipFill>
          <a:blip r:embed="rId2"/>
          <a:stretch>
            <a:fillRect/>
          </a:stretch>
        </p:blipFill>
        <p:spPr>
          <a:xfrm>
            <a:off x="6172200" y="3187637"/>
            <a:ext cx="5181600" cy="1627313"/>
          </a:xfrm>
          <a:prstGeom prst="rect">
            <a:avLst/>
          </a:prstGeom>
        </p:spPr>
      </p:pic>
    </p:spTree>
    <p:extLst>
      <p:ext uri="{BB962C8B-B14F-4D97-AF65-F5344CB8AC3E}">
        <p14:creationId xmlns:p14="http://schemas.microsoft.com/office/powerpoint/2010/main" val="4180583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65</TotalTime>
  <Words>1505</Words>
  <Application>Microsoft Macintosh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Week 9-10 Polymorphism</vt:lpstr>
      <vt:lpstr>Polymorphism Learning Activity</vt:lpstr>
      <vt:lpstr>Example</vt:lpstr>
      <vt:lpstr>Abstract Method</vt:lpstr>
      <vt:lpstr>PowerPoint Presentation</vt:lpstr>
      <vt:lpstr>In Summary</vt:lpstr>
      <vt:lpstr>Activity Instructions </vt:lpstr>
      <vt:lpstr>Design the Classes </vt:lpstr>
      <vt:lpstr>Start the Project </vt:lpstr>
      <vt:lpstr>Create the base Shape class </vt:lpstr>
      <vt:lpstr>Create the base Shape class </vt:lpstr>
      <vt:lpstr>Create the Square class </vt:lpstr>
      <vt:lpstr>Test the Square class </vt:lpstr>
      <vt:lpstr>Create the Rectangle and Circle classes </vt:lpstr>
      <vt:lpstr>Build a List </vt:lpstr>
      <vt:lpstr>Polymorphism - Design Activity </vt:lpstr>
      <vt:lpstr>Unit 05 Develop: Eternal Quest Program </vt:lpstr>
      <vt:lpstr>Unit 05 Develop: Eternal Quest Program Problem Overview</vt:lpstr>
      <vt:lpstr>Unit 05 Develop: Eternal Quest Program</vt:lpstr>
      <vt:lpstr>Unit 05 Develop: Eternal Quest Program</vt:lpstr>
      <vt:lpstr>Unit 05 Develop: Eternal Quest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W06 Team Activity: Code Review Participation Report  </vt:lpstr>
      <vt:lpstr>PowerPoint Presentation</vt:lpstr>
      <vt:lpstr>Polymorphism - Articulate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2023-02-24T20:38:32Z</dcterms:created>
  <dcterms:modified xsi:type="dcterms:W3CDTF">2023-02-28T19:34:25Z</dcterms:modified>
</cp:coreProperties>
</file>