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60" r:id="rId5"/>
    <p:sldId id="261" r:id="rId6"/>
    <p:sldId id="272" r:id="rId7"/>
    <p:sldId id="259" r:id="rId8"/>
    <p:sldId id="274" r:id="rId9"/>
    <p:sldId id="275" r:id="rId10"/>
    <p:sldId id="273" r:id="rId11"/>
    <p:sldId id="262" r:id="rId12"/>
    <p:sldId id="264" r:id="rId13"/>
    <p:sldId id="263"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57CA4-8A99-7B48-A451-CCDF6A92F8F8}" v="11" dt="2023-03-14T18:17:54.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2EE57CA4-8A99-7B48-A451-CCDF6A92F8F8}"/>
    <pc:docChg chg="undo custSel addSld modSld sldOrd">
      <pc:chgData name="Clements, William" userId="cbdb0636-a496-422a-8d40-98c53d494d26" providerId="ADAL" clId="{2EE57CA4-8A99-7B48-A451-CCDF6A92F8F8}" dt="2023-03-14T18:33:42.419" v="1197" actId="20577"/>
      <pc:docMkLst>
        <pc:docMk/>
      </pc:docMkLst>
      <pc:sldChg chg="addSp delSp modSp mod setBg">
        <pc:chgData name="Clements, William" userId="cbdb0636-a496-422a-8d40-98c53d494d26" providerId="ADAL" clId="{2EE57CA4-8A99-7B48-A451-CCDF6A92F8F8}" dt="2023-03-14T18:15:15.931" v="403" actId="26606"/>
        <pc:sldMkLst>
          <pc:docMk/>
          <pc:sldMk cId="625577096" sldId="256"/>
        </pc:sldMkLst>
        <pc:spChg chg="mod">
          <ac:chgData name="Clements, William" userId="cbdb0636-a496-422a-8d40-98c53d494d26" providerId="ADAL" clId="{2EE57CA4-8A99-7B48-A451-CCDF6A92F8F8}" dt="2023-03-14T18:15:15.931" v="403" actId="26606"/>
          <ac:spMkLst>
            <pc:docMk/>
            <pc:sldMk cId="625577096" sldId="256"/>
            <ac:spMk id="2" creationId="{3C412678-CF18-3A79-A2AD-B0E2BADC5257}"/>
          </ac:spMkLst>
        </pc:spChg>
        <pc:spChg chg="mod">
          <ac:chgData name="Clements, William" userId="cbdb0636-a496-422a-8d40-98c53d494d26" providerId="ADAL" clId="{2EE57CA4-8A99-7B48-A451-CCDF6A92F8F8}" dt="2023-03-14T18:15:15.931" v="403" actId="26606"/>
          <ac:spMkLst>
            <pc:docMk/>
            <pc:sldMk cId="625577096" sldId="256"/>
            <ac:spMk id="3" creationId="{B428053A-4357-6D6E-2BAF-0FB74559E502}"/>
          </ac:spMkLst>
        </pc:spChg>
        <pc:spChg chg="add del">
          <ac:chgData name="Clements, William" userId="cbdb0636-a496-422a-8d40-98c53d494d26" providerId="ADAL" clId="{2EE57CA4-8A99-7B48-A451-CCDF6A92F8F8}" dt="2023-03-14T18:15:15.931" v="403" actId="26606"/>
          <ac:spMkLst>
            <pc:docMk/>
            <pc:sldMk cId="625577096" sldId="256"/>
            <ac:spMk id="8" creationId="{1EADCAF8-8823-4E89-8612-21029831A4B2}"/>
          </ac:spMkLst>
        </pc:spChg>
        <pc:spChg chg="add del">
          <ac:chgData name="Clements, William" userId="cbdb0636-a496-422a-8d40-98c53d494d26" providerId="ADAL" clId="{2EE57CA4-8A99-7B48-A451-CCDF6A92F8F8}" dt="2023-03-14T18:15:15.931" v="403" actId="26606"/>
          <ac:spMkLst>
            <pc:docMk/>
            <pc:sldMk cId="625577096" sldId="256"/>
            <ac:spMk id="10" creationId="{28CA07B2-0819-4B62-9425-7A52BBDD7070}"/>
          </ac:spMkLst>
        </pc:spChg>
        <pc:grpChg chg="add del">
          <ac:chgData name="Clements, William" userId="cbdb0636-a496-422a-8d40-98c53d494d26" providerId="ADAL" clId="{2EE57CA4-8A99-7B48-A451-CCDF6A92F8F8}" dt="2023-03-14T18:15:15.931" v="403" actId="26606"/>
          <ac:grpSpMkLst>
            <pc:docMk/>
            <pc:sldMk cId="625577096" sldId="256"/>
            <ac:grpSpMk id="12" creationId="{DA02BEE4-A5D4-40AF-882D-49D34B086FFF}"/>
          </ac:grpSpMkLst>
        </pc:grpChg>
      </pc:sldChg>
      <pc:sldChg chg="addSp modSp new mod">
        <pc:chgData name="Clements, William" userId="cbdb0636-a496-422a-8d40-98c53d494d26" providerId="ADAL" clId="{2EE57CA4-8A99-7B48-A451-CCDF6A92F8F8}" dt="2023-03-14T18:14:27.714" v="397"/>
        <pc:sldMkLst>
          <pc:docMk/>
          <pc:sldMk cId="1609258380" sldId="257"/>
        </pc:sldMkLst>
        <pc:spChg chg="mod">
          <ac:chgData name="Clements, William" userId="cbdb0636-a496-422a-8d40-98c53d494d26" providerId="ADAL" clId="{2EE57CA4-8A99-7B48-A451-CCDF6A92F8F8}" dt="2023-03-14T18:14:27.714" v="397"/>
          <ac:spMkLst>
            <pc:docMk/>
            <pc:sldMk cId="1609258380" sldId="257"/>
            <ac:spMk id="2" creationId="{24C81D02-1C1F-4F07-D135-C4BFBE8F9562}"/>
          </ac:spMkLst>
        </pc:spChg>
        <pc:spChg chg="mod">
          <ac:chgData name="Clements, William" userId="cbdb0636-a496-422a-8d40-98c53d494d26" providerId="ADAL" clId="{2EE57CA4-8A99-7B48-A451-CCDF6A92F8F8}" dt="2023-03-14T18:14:27.714" v="397"/>
          <ac:spMkLst>
            <pc:docMk/>
            <pc:sldMk cId="1609258380" sldId="257"/>
            <ac:spMk id="3" creationId="{34CB888D-4F36-26C1-FBBF-534B858C31A0}"/>
          </ac:spMkLst>
        </pc:spChg>
        <pc:picChg chg="add mod">
          <ac:chgData name="Clements, William" userId="cbdb0636-a496-422a-8d40-98c53d494d26" providerId="ADAL" clId="{2EE57CA4-8A99-7B48-A451-CCDF6A92F8F8}" dt="2023-03-14T18:01:34.587" v="88" actId="1076"/>
          <ac:picMkLst>
            <pc:docMk/>
            <pc:sldMk cId="1609258380" sldId="257"/>
            <ac:picMk id="4" creationId="{F9A04575-58F6-1306-A53F-4F0779534DA0}"/>
          </ac:picMkLst>
        </pc:picChg>
      </pc:sldChg>
      <pc:sldChg chg="addSp delSp modSp new mod setBg">
        <pc:chgData name="Clements, William" userId="cbdb0636-a496-422a-8d40-98c53d494d26" providerId="ADAL" clId="{2EE57CA4-8A99-7B48-A451-CCDF6A92F8F8}" dt="2023-03-14T18:15:10.947" v="402" actId="26606"/>
        <pc:sldMkLst>
          <pc:docMk/>
          <pc:sldMk cId="758178261" sldId="258"/>
        </pc:sldMkLst>
        <pc:spChg chg="mod">
          <ac:chgData name="Clements, William" userId="cbdb0636-a496-422a-8d40-98c53d494d26" providerId="ADAL" clId="{2EE57CA4-8A99-7B48-A451-CCDF6A92F8F8}" dt="2023-03-14T18:15:10.947" v="402" actId="26606"/>
          <ac:spMkLst>
            <pc:docMk/>
            <pc:sldMk cId="758178261" sldId="258"/>
            <ac:spMk id="2" creationId="{97FE30BA-6798-D1AA-981B-038866F8557C}"/>
          </ac:spMkLst>
        </pc:spChg>
        <pc:spChg chg="add del mod">
          <ac:chgData name="Clements, William" userId="cbdb0636-a496-422a-8d40-98c53d494d26" providerId="ADAL" clId="{2EE57CA4-8A99-7B48-A451-CCDF6A92F8F8}" dt="2023-03-14T18:15:10.947" v="402" actId="26606"/>
          <ac:spMkLst>
            <pc:docMk/>
            <pc:sldMk cId="758178261" sldId="258"/>
            <ac:spMk id="3" creationId="{EFC535AF-6CD1-FCB2-884F-613B9D7C5ED6}"/>
          </ac:spMkLst>
        </pc:spChg>
        <pc:spChg chg="add del">
          <ac:chgData name="Clements, William" userId="cbdb0636-a496-422a-8d40-98c53d494d26" providerId="ADAL" clId="{2EE57CA4-8A99-7B48-A451-CCDF6A92F8F8}" dt="2023-03-14T18:14:47.591" v="400" actId="26606"/>
          <ac:spMkLst>
            <pc:docMk/>
            <pc:sldMk cId="758178261" sldId="258"/>
            <ac:spMk id="9" creationId="{2E442304-DDBD-4F7B-8017-36BCC863FB40}"/>
          </ac:spMkLst>
        </pc:spChg>
        <pc:spChg chg="add del">
          <ac:chgData name="Clements, William" userId="cbdb0636-a496-422a-8d40-98c53d494d26" providerId="ADAL" clId="{2EE57CA4-8A99-7B48-A451-CCDF6A92F8F8}" dt="2023-03-14T18:14:47.591" v="400" actId="26606"/>
          <ac:spMkLst>
            <pc:docMk/>
            <pc:sldMk cId="758178261" sldId="258"/>
            <ac:spMk id="11" creationId="{5E107275-3853-46FD-A241-DE4355A42675}"/>
          </ac:spMkLst>
        </pc:spChg>
        <pc:spChg chg="add del">
          <ac:chgData name="Clements, William" userId="cbdb0636-a496-422a-8d40-98c53d494d26" providerId="ADAL" clId="{2EE57CA4-8A99-7B48-A451-CCDF6A92F8F8}" dt="2023-03-14T18:15:10.947" v="402" actId="26606"/>
          <ac:spMkLst>
            <pc:docMk/>
            <pc:sldMk cId="758178261" sldId="258"/>
            <ac:spMk id="16" creationId="{CB49665F-0298-4449-8D2D-209989CB9EE3}"/>
          </ac:spMkLst>
        </pc:spChg>
        <pc:spChg chg="add del">
          <ac:chgData name="Clements, William" userId="cbdb0636-a496-422a-8d40-98c53d494d26" providerId="ADAL" clId="{2EE57CA4-8A99-7B48-A451-CCDF6A92F8F8}" dt="2023-03-14T18:15:10.947" v="402" actId="26606"/>
          <ac:spMkLst>
            <pc:docMk/>
            <pc:sldMk cId="758178261" sldId="258"/>
            <ac:spMk id="25" creationId="{A71EEC14-174A-46FA-B046-474750457130}"/>
          </ac:spMkLst>
        </pc:spChg>
        <pc:grpChg chg="add del">
          <ac:chgData name="Clements, William" userId="cbdb0636-a496-422a-8d40-98c53d494d26" providerId="ADAL" clId="{2EE57CA4-8A99-7B48-A451-CCDF6A92F8F8}" dt="2023-03-14T18:15:10.947" v="402" actId="26606"/>
          <ac:grpSpMkLst>
            <pc:docMk/>
            <pc:sldMk cId="758178261" sldId="258"/>
            <ac:grpSpMk id="13" creationId="{EEB6CB95-E653-4C6C-AE51-62FD848E8D5B}"/>
          </ac:grpSpMkLst>
        </pc:grpChg>
        <pc:grpChg chg="add del">
          <ac:chgData name="Clements, William" userId="cbdb0636-a496-422a-8d40-98c53d494d26" providerId="ADAL" clId="{2EE57CA4-8A99-7B48-A451-CCDF6A92F8F8}" dt="2023-03-14T18:15:10.947" v="402" actId="26606"/>
          <ac:grpSpMkLst>
            <pc:docMk/>
            <pc:sldMk cId="758178261" sldId="258"/>
            <ac:grpSpMk id="17" creationId="{43F5E015-E085-4624-B431-B42414448684}"/>
          </ac:grpSpMkLst>
        </pc:grpChg>
        <pc:graphicFrameChg chg="add del">
          <ac:chgData name="Clements, William" userId="cbdb0636-a496-422a-8d40-98c53d494d26" providerId="ADAL" clId="{2EE57CA4-8A99-7B48-A451-CCDF6A92F8F8}" dt="2023-03-14T18:14:47.591" v="400" actId="26606"/>
          <ac:graphicFrameMkLst>
            <pc:docMk/>
            <pc:sldMk cId="758178261" sldId="258"/>
            <ac:graphicFrameMk id="5" creationId="{61ACFA53-6017-8078-8FC2-E3BE668F4272}"/>
          </ac:graphicFrameMkLst>
        </pc:graphicFrameChg>
        <pc:graphicFrameChg chg="add del">
          <ac:chgData name="Clements, William" userId="cbdb0636-a496-422a-8d40-98c53d494d26" providerId="ADAL" clId="{2EE57CA4-8A99-7B48-A451-CCDF6A92F8F8}" dt="2023-03-14T18:15:10.947" v="402" actId="26606"/>
          <ac:graphicFrameMkLst>
            <pc:docMk/>
            <pc:sldMk cId="758178261" sldId="258"/>
            <ac:graphicFrameMk id="26" creationId="{69ECB994-7D55-5070-74F2-FEB50A9801D4}"/>
          </ac:graphicFrameMkLst>
        </pc:graphicFrameChg>
      </pc:sldChg>
      <pc:sldChg chg="addSp delSp modSp new mod ord modClrScheme chgLayout">
        <pc:chgData name="Clements, William" userId="cbdb0636-a496-422a-8d40-98c53d494d26" providerId="ADAL" clId="{2EE57CA4-8A99-7B48-A451-CCDF6A92F8F8}" dt="2023-03-14T18:17:38.302" v="411" actId="20578"/>
        <pc:sldMkLst>
          <pc:docMk/>
          <pc:sldMk cId="2182010349" sldId="259"/>
        </pc:sldMkLst>
        <pc:spChg chg="mod ord">
          <ac:chgData name="Clements, William" userId="cbdb0636-a496-422a-8d40-98c53d494d26" providerId="ADAL" clId="{2EE57CA4-8A99-7B48-A451-CCDF6A92F8F8}" dt="2023-03-14T18:14:27.714" v="397"/>
          <ac:spMkLst>
            <pc:docMk/>
            <pc:sldMk cId="2182010349" sldId="259"/>
            <ac:spMk id="2" creationId="{A6D9FE31-F2C8-5978-5F16-9B742463DD01}"/>
          </ac:spMkLst>
        </pc:spChg>
        <pc:spChg chg="del mod ord">
          <ac:chgData name="Clements, William" userId="cbdb0636-a496-422a-8d40-98c53d494d26" providerId="ADAL" clId="{2EE57CA4-8A99-7B48-A451-CCDF6A92F8F8}" dt="2023-03-14T17:59:52.677" v="68" actId="700"/>
          <ac:spMkLst>
            <pc:docMk/>
            <pc:sldMk cId="2182010349" sldId="259"/>
            <ac:spMk id="3" creationId="{2B65066A-EAD4-C61C-FAB5-14024854117E}"/>
          </ac:spMkLst>
        </pc:spChg>
        <pc:spChg chg="add mod ord">
          <ac:chgData name="Clements, William" userId="cbdb0636-a496-422a-8d40-98c53d494d26" providerId="ADAL" clId="{2EE57CA4-8A99-7B48-A451-CCDF6A92F8F8}" dt="2023-03-14T18:14:27.714" v="397"/>
          <ac:spMkLst>
            <pc:docMk/>
            <pc:sldMk cId="2182010349" sldId="259"/>
            <ac:spMk id="4" creationId="{76751889-4F93-38D0-8293-A71A28CBF19C}"/>
          </ac:spMkLst>
        </pc:spChg>
        <pc:spChg chg="add mod ord">
          <ac:chgData name="Clements, William" userId="cbdb0636-a496-422a-8d40-98c53d494d26" providerId="ADAL" clId="{2EE57CA4-8A99-7B48-A451-CCDF6A92F8F8}" dt="2023-03-14T18:14:27.714" v="397"/>
          <ac:spMkLst>
            <pc:docMk/>
            <pc:sldMk cId="2182010349" sldId="259"/>
            <ac:spMk id="5" creationId="{E05B1220-DFF9-48A1-E68A-F648D97F6BFF}"/>
          </ac:spMkLst>
        </pc:spChg>
        <pc:spChg chg="add mod">
          <ac:chgData name="Clements, William" userId="cbdb0636-a496-422a-8d40-98c53d494d26" providerId="ADAL" clId="{2EE57CA4-8A99-7B48-A451-CCDF6A92F8F8}" dt="2023-03-14T18:14:07.589" v="393"/>
          <ac:spMkLst>
            <pc:docMk/>
            <pc:sldMk cId="2182010349" sldId="259"/>
            <ac:spMk id="6" creationId="{F789F9A7-99B8-E2DD-D40E-C4C8DE2C2A79}"/>
          </ac:spMkLst>
        </pc:spChg>
      </pc:sldChg>
      <pc:sldChg chg="addSp modSp new mod">
        <pc:chgData name="Clements, William" userId="cbdb0636-a496-422a-8d40-98c53d494d26" providerId="ADAL" clId="{2EE57CA4-8A99-7B48-A451-CCDF6A92F8F8}" dt="2023-03-14T18:14:27.714" v="397"/>
        <pc:sldMkLst>
          <pc:docMk/>
          <pc:sldMk cId="3321562697" sldId="260"/>
        </pc:sldMkLst>
        <pc:spChg chg="mod">
          <ac:chgData name="Clements, William" userId="cbdb0636-a496-422a-8d40-98c53d494d26" providerId="ADAL" clId="{2EE57CA4-8A99-7B48-A451-CCDF6A92F8F8}" dt="2023-03-14T18:14:27.714" v="397"/>
          <ac:spMkLst>
            <pc:docMk/>
            <pc:sldMk cId="3321562697" sldId="260"/>
            <ac:spMk id="2" creationId="{49AFD31A-9679-FF8B-D94B-7D75416DF487}"/>
          </ac:spMkLst>
        </pc:spChg>
        <pc:spChg chg="mod">
          <ac:chgData name="Clements, William" userId="cbdb0636-a496-422a-8d40-98c53d494d26" providerId="ADAL" clId="{2EE57CA4-8A99-7B48-A451-CCDF6A92F8F8}" dt="2023-03-14T18:14:27.714" v="397"/>
          <ac:spMkLst>
            <pc:docMk/>
            <pc:sldMk cId="3321562697" sldId="260"/>
            <ac:spMk id="3" creationId="{A8C96C53-BFDF-B46A-011F-20CB38D44270}"/>
          </ac:spMkLst>
        </pc:spChg>
        <pc:spChg chg="mod">
          <ac:chgData name="Clements, William" userId="cbdb0636-a496-422a-8d40-98c53d494d26" providerId="ADAL" clId="{2EE57CA4-8A99-7B48-A451-CCDF6A92F8F8}" dt="2023-03-14T18:14:27.714" v="397"/>
          <ac:spMkLst>
            <pc:docMk/>
            <pc:sldMk cId="3321562697" sldId="260"/>
            <ac:spMk id="4" creationId="{FF6C8710-1775-24C8-74D6-DCFE2C84AD6C}"/>
          </ac:spMkLst>
        </pc:spChg>
        <pc:spChg chg="add mod">
          <ac:chgData name="Clements, William" userId="cbdb0636-a496-422a-8d40-98c53d494d26" providerId="ADAL" clId="{2EE57CA4-8A99-7B48-A451-CCDF6A92F8F8}" dt="2023-03-14T18:00:51.764" v="85" actId="20577"/>
          <ac:spMkLst>
            <pc:docMk/>
            <pc:sldMk cId="3321562697" sldId="260"/>
            <ac:spMk id="6" creationId="{ADDD1718-24F0-DB16-1461-CC7625CD3E5A}"/>
          </ac:spMkLst>
        </pc:spChg>
      </pc:sldChg>
      <pc:sldChg chg="addSp modSp new mod">
        <pc:chgData name="Clements, William" userId="cbdb0636-a496-422a-8d40-98c53d494d26" providerId="ADAL" clId="{2EE57CA4-8A99-7B48-A451-CCDF6A92F8F8}" dt="2023-03-14T18:14:27.714" v="397"/>
        <pc:sldMkLst>
          <pc:docMk/>
          <pc:sldMk cId="3147190451" sldId="261"/>
        </pc:sldMkLst>
        <pc:spChg chg="mod">
          <ac:chgData name="Clements, William" userId="cbdb0636-a496-422a-8d40-98c53d494d26" providerId="ADAL" clId="{2EE57CA4-8A99-7B48-A451-CCDF6A92F8F8}" dt="2023-03-14T18:14:27.714" v="397"/>
          <ac:spMkLst>
            <pc:docMk/>
            <pc:sldMk cId="3147190451" sldId="261"/>
            <ac:spMk id="2" creationId="{5A51C0BF-7B15-BFCF-A2D0-02A6751341F5}"/>
          </ac:spMkLst>
        </pc:spChg>
        <pc:spChg chg="mod">
          <ac:chgData name="Clements, William" userId="cbdb0636-a496-422a-8d40-98c53d494d26" providerId="ADAL" clId="{2EE57CA4-8A99-7B48-A451-CCDF6A92F8F8}" dt="2023-03-14T18:14:27.714" v="397"/>
          <ac:spMkLst>
            <pc:docMk/>
            <pc:sldMk cId="3147190451" sldId="261"/>
            <ac:spMk id="3" creationId="{366B143E-6EB9-933D-917C-0114CA6C4809}"/>
          </ac:spMkLst>
        </pc:spChg>
        <pc:spChg chg="mod">
          <ac:chgData name="Clements, William" userId="cbdb0636-a496-422a-8d40-98c53d494d26" providerId="ADAL" clId="{2EE57CA4-8A99-7B48-A451-CCDF6A92F8F8}" dt="2023-03-14T18:14:27.714" v="397"/>
          <ac:spMkLst>
            <pc:docMk/>
            <pc:sldMk cId="3147190451" sldId="261"/>
            <ac:spMk id="4" creationId="{07393960-8ACE-C89B-F95A-8DEF7CFAC5BA}"/>
          </ac:spMkLst>
        </pc:spChg>
        <pc:spChg chg="add mod">
          <ac:chgData name="Clements, William" userId="cbdb0636-a496-422a-8d40-98c53d494d26" providerId="ADAL" clId="{2EE57CA4-8A99-7B48-A451-CCDF6A92F8F8}" dt="2023-03-14T18:14:03.736" v="392"/>
          <ac:spMkLst>
            <pc:docMk/>
            <pc:sldMk cId="3147190451" sldId="261"/>
            <ac:spMk id="5" creationId="{B606A974-C2B4-AC05-1CBE-3613BA4E653E}"/>
          </ac:spMkLst>
        </pc:spChg>
      </pc:sldChg>
      <pc:sldChg chg="addSp modSp new mod">
        <pc:chgData name="Clements, William" userId="cbdb0636-a496-422a-8d40-98c53d494d26" providerId="ADAL" clId="{2EE57CA4-8A99-7B48-A451-CCDF6A92F8F8}" dt="2023-03-14T18:14:27.714" v="397"/>
        <pc:sldMkLst>
          <pc:docMk/>
          <pc:sldMk cId="3720622201" sldId="262"/>
        </pc:sldMkLst>
        <pc:spChg chg="mod">
          <ac:chgData name="Clements, William" userId="cbdb0636-a496-422a-8d40-98c53d494d26" providerId="ADAL" clId="{2EE57CA4-8A99-7B48-A451-CCDF6A92F8F8}" dt="2023-03-14T18:14:27.714" v="397"/>
          <ac:spMkLst>
            <pc:docMk/>
            <pc:sldMk cId="3720622201" sldId="262"/>
            <ac:spMk id="2" creationId="{C66D6E4C-8226-13E2-64BC-11297AAA0CDE}"/>
          </ac:spMkLst>
        </pc:spChg>
        <pc:spChg chg="mod">
          <ac:chgData name="Clements, William" userId="cbdb0636-a496-422a-8d40-98c53d494d26" providerId="ADAL" clId="{2EE57CA4-8A99-7B48-A451-CCDF6A92F8F8}" dt="2023-03-14T18:14:27.714" v="397"/>
          <ac:spMkLst>
            <pc:docMk/>
            <pc:sldMk cId="3720622201" sldId="262"/>
            <ac:spMk id="3" creationId="{85420A17-158D-552B-5562-8C394C6FB800}"/>
          </ac:spMkLst>
        </pc:spChg>
        <pc:spChg chg="mod">
          <ac:chgData name="Clements, William" userId="cbdb0636-a496-422a-8d40-98c53d494d26" providerId="ADAL" clId="{2EE57CA4-8A99-7B48-A451-CCDF6A92F8F8}" dt="2023-03-14T18:14:27.714" v="397"/>
          <ac:spMkLst>
            <pc:docMk/>
            <pc:sldMk cId="3720622201" sldId="262"/>
            <ac:spMk id="4" creationId="{4985ED57-6C0B-88F3-B335-F5932D304559}"/>
          </ac:spMkLst>
        </pc:spChg>
        <pc:picChg chg="add mod">
          <ac:chgData name="Clements, William" userId="cbdb0636-a496-422a-8d40-98c53d494d26" providerId="ADAL" clId="{2EE57CA4-8A99-7B48-A451-CCDF6A92F8F8}" dt="2023-03-14T18:03:49.787" v="127" actId="14100"/>
          <ac:picMkLst>
            <pc:docMk/>
            <pc:sldMk cId="3720622201" sldId="262"/>
            <ac:picMk id="5" creationId="{50B04877-71FB-FDD2-B6CA-F273D264A8B7}"/>
          </ac:picMkLst>
        </pc:picChg>
      </pc:sldChg>
      <pc:sldChg chg="modSp new">
        <pc:chgData name="Clements, William" userId="cbdb0636-a496-422a-8d40-98c53d494d26" providerId="ADAL" clId="{2EE57CA4-8A99-7B48-A451-CCDF6A92F8F8}" dt="2023-03-14T18:14:27.714" v="397"/>
        <pc:sldMkLst>
          <pc:docMk/>
          <pc:sldMk cId="2704067289" sldId="263"/>
        </pc:sldMkLst>
        <pc:spChg chg="mod">
          <ac:chgData name="Clements, William" userId="cbdb0636-a496-422a-8d40-98c53d494d26" providerId="ADAL" clId="{2EE57CA4-8A99-7B48-A451-CCDF6A92F8F8}" dt="2023-03-14T18:14:27.714" v="397"/>
          <ac:spMkLst>
            <pc:docMk/>
            <pc:sldMk cId="2704067289" sldId="263"/>
            <ac:spMk id="2" creationId="{573DC9BB-5A22-22D0-C908-65A4E2A97AE0}"/>
          </ac:spMkLst>
        </pc:spChg>
        <pc:spChg chg="mod">
          <ac:chgData name="Clements, William" userId="cbdb0636-a496-422a-8d40-98c53d494d26" providerId="ADAL" clId="{2EE57CA4-8A99-7B48-A451-CCDF6A92F8F8}" dt="2023-03-14T18:14:27.714" v="397"/>
          <ac:spMkLst>
            <pc:docMk/>
            <pc:sldMk cId="2704067289" sldId="263"/>
            <ac:spMk id="3" creationId="{37286AE7-DA2F-1625-EB24-00BA2C1E6C8A}"/>
          </ac:spMkLst>
        </pc:spChg>
        <pc:spChg chg="mod">
          <ac:chgData name="Clements, William" userId="cbdb0636-a496-422a-8d40-98c53d494d26" providerId="ADAL" clId="{2EE57CA4-8A99-7B48-A451-CCDF6A92F8F8}" dt="2023-03-14T18:14:27.714" v="397"/>
          <ac:spMkLst>
            <pc:docMk/>
            <pc:sldMk cId="2704067289" sldId="263"/>
            <ac:spMk id="4" creationId="{6B49B2DB-3BF2-DF8F-8A56-5EC96DD13E51}"/>
          </ac:spMkLst>
        </pc:spChg>
      </pc:sldChg>
      <pc:sldChg chg="modSp add mod">
        <pc:chgData name="Clements, William" userId="cbdb0636-a496-422a-8d40-98c53d494d26" providerId="ADAL" clId="{2EE57CA4-8A99-7B48-A451-CCDF6A92F8F8}" dt="2023-03-14T18:14:27.714" v="397"/>
        <pc:sldMkLst>
          <pc:docMk/>
          <pc:sldMk cId="988858696" sldId="264"/>
        </pc:sldMkLst>
        <pc:spChg chg="mod">
          <ac:chgData name="Clements, William" userId="cbdb0636-a496-422a-8d40-98c53d494d26" providerId="ADAL" clId="{2EE57CA4-8A99-7B48-A451-CCDF6A92F8F8}" dt="2023-03-14T18:14:27.714" v="397"/>
          <ac:spMkLst>
            <pc:docMk/>
            <pc:sldMk cId="988858696" sldId="264"/>
            <ac:spMk id="2" creationId="{C66D6E4C-8226-13E2-64BC-11297AAA0CDE}"/>
          </ac:spMkLst>
        </pc:spChg>
        <pc:spChg chg="mod">
          <ac:chgData name="Clements, William" userId="cbdb0636-a496-422a-8d40-98c53d494d26" providerId="ADAL" clId="{2EE57CA4-8A99-7B48-A451-CCDF6A92F8F8}" dt="2023-03-14T18:14:27.714" v="397"/>
          <ac:spMkLst>
            <pc:docMk/>
            <pc:sldMk cId="988858696" sldId="264"/>
            <ac:spMk id="3" creationId="{85420A17-158D-552B-5562-8C394C6FB800}"/>
          </ac:spMkLst>
        </pc:spChg>
        <pc:spChg chg="mod">
          <ac:chgData name="Clements, William" userId="cbdb0636-a496-422a-8d40-98c53d494d26" providerId="ADAL" clId="{2EE57CA4-8A99-7B48-A451-CCDF6A92F8F8}" dt="2023-03-14T18:14:27.714" v="397"/>
          <ac:spMkLst>
            <pc:docMk/>
            <pc:sldMk cId="988858696" sldId="264"/>
            <ac:spMk id="4" creationId="{4985ED57-6C0B-88F3-B335-F5932D304559}"/>
          </ac:spMkLst>
        </pc:spChg>
      </pc:sldChg>
      <pc:sldChg chg="modSp new mod">
        <pc:chgData name="Clements, William" userId="cbdb0636-a496-422a-8d40-98c53d494d26" providerId="ADAL" clId="{2EE57CA4-8A99-7B48-A451-CCDF6A92F8F8}" dt="2023-03-14T18:14:27.714" v="397"/>
        <pc:sldMkLst>
          <pc:docMk/>
          <pc:sldMk cId="3873491470" sldId="265"/>
        </pc:sldMkLst>
        <pc:spChg chg="mod">
          <ac:chgData name="Clements, William" userId="cbdb0636-a496-422a-8d40-98c53d494d26" providerId="ADAL" clId="{2EE57CA4-8A99-7B48-A451-CCDF6A92F8F8}" dt="2023-03-14T18:14:27.714" v="397"/>
          <ac:spMkLst>
            <pc:docMk/>
            <pc:sldMk cId="3873491470" sldId="265"/>
            <ac:spMk id="2" creationId="{05D5718E-3AF9-8A27-0C5A-D3D3B6AC631C}"/>
          </ac:spMkLst>
        </pc:spChg>
        <pc:spChg chg="mod">
          <ac:chgData name="Clements, William" userId="cbdb0636-a496-422a-8d40-98c53d494d26" providerId="ADAL" clId="{2EE57CA4-8A99-7B48-A451-CCDF6A92F8F8}" dt="2023-03-14T18:14:27.714" v="397"/>
          <ac:spMkLst>
            <pc:docMk/>
            <pc:sldMk cId="3873491470" sldId="265"/>
            <ac:spMk id="3" creationId="{4B5C810D-B125-C180-0E79-FAF67BBE0EAF}"/>
          </ac:spMkLst>
        </pc:spChg>
        <pc:spChg chg="mod">
          <ac:chgData name="Clements, William" userId="cbdb0636-a496-422a-8d40-98c53d494d26" providerId="ADAL" clId="{2EE57CA4-8A99-7B48-A451-CCDF6A92F8F8}" dt="2023-03-14T18:14:27.714" v="397"/>
          <ac:spMkLst>
            <pc:docMk/>
            <pc:sldMk cId="3873491470" sldId="265"/>
            <ac:spMk id="4" creationId="{827662D8-17CA-84A2-904E-476D0201312C}"/>
          </ac:spMkLst>
        </pc:spChg>
      </pc:sldChg>
      <pc:sldChg chg="modSp new mod">
        <pc:chgData name="Clements, William" userId="cbdb0636-a496-422a-8d40-98c53d494d26" providerId="ADAL" clId="{2EE57CA4-8A99-7B48-A451-CCDF6A92F8F8}" dt="2023-03-14T18:14:27.714" v="397"/>
        <pc:sldMkLst>
          <pc:docMk/>
          <pc:sldMk cId="3813713819" sldId="266"/>
        </pc:sldMkLst>
        <pc:spChg chg="mod">
          <ac:chgData name="Clements, William" userId="cbdb0636-a496-422a-8d40-98c53d494d26" providerId="ADAL" clId="{2EE57CA4-8A99-7B48-A451-CCDF6A92F8F8}" dt="2023-03-14T18:14:27.714" v="397"/>
          <ac:spMkLst>
            <pc:docMk/>
            <pc:sldMk cId="3813713819" sldId="266"/>
            <ac:spMk id="2" creationId="{DE22F3C2-6ED4-BC11-912A-84E8C39ABBA1}"/>
          </ac:spMkLst>
        </pc:spChg>
        <pc:spChg chg="mod">
          <ac:chgData name="Clements, William" userId="cbdb0636-a496-422a-8d40-98c53d494d26" providerId="ADAL" clId="{2EE57CA4-8A99-7B48-A451-CCDF6A92F8F8}" dt="2023-03-14T18:14:27.714" v="397"/>
          <ac:spMkLst>
            <pc:docMk/>
            <pc:sldMk cId="3813713819" sldId="266"/>
            <ac:spMk id="3" creationId="{30D0864C-BCE4-6DAB-0E81-B38FC3F06F82}"/>
          </ac:spMkLst>
        </pc:spChg>
        <pc:spChg chg="mod">
          <ac:chgData name="Clements, William" userId="cbdb0636-a496-422a-8d40-98c53d494d26" providerId="ADAL" clId="{2EE57CA4-8A99-7B48-A451-CCDF6A92F8F8}" dt="2023-03-14T18:14:27.714" v="397"/>
          <ac:spMkLst>
            <pc:docMk/>
            <pc:sldMk cId="3813713819" sldId="266"/>
            <ac:spMk id="4" creationId="{392852A3-4E68-331A-7C63-0184840A81AE}"/>
          </ac:spMkLst>
        </pc:spChg>
      </pc:sldChg>
      <pc:sldChg chg="addSp modSp new mod">
        <pc:chgData name="Clements, William" userId="cbdb0636-a496-422a-8d40-98c53d494d26" providerId="ADAL" clId="{2EE57CA4-8A99-7B48-A451-CCDF6A92F8F8}" dt="2023-03-14T18:14:27.714" v="397"/>
        <pc:sldMkLst>
          <pc:docMk/>
          <pc:sldMk cId="3942666233" sldId="267"/>
        </pc:sldMkLst>
        <pc:spChg chg="mod">
          <ac:chgData name="Clements, William" userId="cbdb0636-a496-422a-8d40-98c53d494d26" providerId="ADAL" clId="{2EE57CA4-8A99-7B48-A451-CCDF6A92F8F8}" dt="2023-03-14T18:14:27.714" v="397"/>
          <ac:spMkLst>
            <pc:docMk/>
            <pc:sldMk cId="3942666233" sldId="267"/>
            <ac:spMk id="2" creationId="{991D21C8-0D90-7650-B783-00959DF6965E}"/>
          </ac:spMkLst>
        </pc:spChg>
        <pc:spChg chg="mod">
          <ac:chgData name="Clements, William" userId="cbdb0636-a496-422a-8d40-98c53d494d26" providerId="ADAL" clId="{2EE57CA4-8A99-7B48-A451-CCDF6A92F8F8}" dt="2023-03-14T18:14:27.714" v="397"/>
          <ac:spMkLst>
            <pc:docMk/>
            <pc:sldMk cId="3942666233" sldId="267"/>
            <ac:spMk id="3" creationId="{AD566362-B00E-B710-0C90-8A135BE938C4}"/>
          </ac:spMkLst>
        </pc:spChg>
        <pc:spChg chg="mod">
          <ac:chgData name="Clements, William" userId="cbdb0636-a496-422a-8d40-98c53d494d26" providerId="ADAL" clId="{2EE57CA4-8A99-7B48-A451-CCDF6A92F8F8}" dt="2023-03-14T18:14:27.714" v="397"/>
          <ac:spMkLst>
            <pc:docMk/>
            <pc:sldMk cId="3942666233" sldId="267"/>
            <ac:spMk id="4" creationId="{2C9F641C-B2EA-ABFE-D7FF-672D4E76CD5A}"/>
          </ac:spMkLst>
        </pc:spChg>
        <pc:picChg chg="add mod">
          <ac:chgData name="Clements, William" userId="cbdb0636-a496-422a-8d40-98c53d494d26" providerId="ADAL" clId="{2EE57CA4-8A99-7B48-A451-CCDF6A92F8F8}" dt="2023-03-14T18:06:28.064" v="244" actId="14100"/>
          <ac:picMkLst>
            <pc:docMk/>
            <pc:sldMk cId="3942666233" sldId="267"/>
            <ac:picMk id="5" creationId="{7258E0E1-BF11-DD47-5E64-B560CEEF0827}"/>
          </ac:picMkLst>
        </pc:picChg>
      </pc:sldChg>
      <pc:sldChg chg="modSp new mod">
        <pc:chgData name="Clements, William" userId="cbdb0636-a496-422a-8d40-98c53d494d26" providerId="ADAL" clId="{2EE57CA4-8A99-7B48-A451-CCDF6A92F8F8}" dt="2023-03-14T18:14:27.714" v="397"/>
        <pc:sldMkLst>
          <pc:docMk/>
          <pc:sldMk cId="1411585573" sldId="268"/>
        </pc:sldMkLst>
        <pc:spChg chg="mod">
          <ac:chgData name="Clements, William" userId="cbdb0636-a496-422a-8d40-98c53d494d26" providerId="ADAL" clId="{2EE57CA4-8A99-7B48-A451-CCDF6A92F8F8}" dt="2023-03-14T18:14:27.714" v="397"/>
          <ac:spMkLst>
            <pc:docMk/>
            <pc:sldMk cId="1411585573" sldId="268"/>
            <ac:spMk id="2" creationId="{91D18E4D-2687-1AA9-2C14-AA619F819E8A}"/>
          </ac:spMkLst>
        </pc:spChg>
        <pc:spChg chg="mod">
          <ac:chgData name="Clements, William" userId="cbdb0636-a496-422a-8d40-98c53d494d26" providerId="ADAL" clId="{2EE57CA4-8A99-7B48-A451-CCDF6A92F8F8}" dt="2023-03-14T18:14:27.714" v="397"/>
          <ac:spMkLst>
            <pc:docMk/>
            <pc:sldMk cId="1411585573" sldId="268"/>
            <ac:spMk id="3" creationId="{A2429600-B53E-04F9-21F9-EEACE25E33A3}"/>
          </ac:spMkLst>
        </pc:spChg>
        <pc:spChg chg="mod">
          <ac:chgData name="Clements, William" userId="cbdb0636-a496-422a-8d40-98c53d494d26" providerId="ADAL" clId="{2EE57CA4-8A99-7B48-A451-CCDF6A92F8F8}" dt="2023-03-14T18:14:27.714" v="397"/>
          <ac:spMkLst>
            <pc:docMk/>
            <pc:sldMk cId="1411585573" sldId="268"/>
            <ac:spMk id="4" creationId="{E9E4BB39-4AC1-E88B-902A-3D31FE0C95C6}"/>
          </ac:spMkLst>
        </pc:spChg>
      </pc:sldChg>
      <pc:sldChg chg="modSp new mod">
        <pc:chgData name="Clements, William" userId="cbdb0636-a496-422a-8d40-98c53d494d26" providerId="ADAL" clId="{2EE57CA4-8A99-7B48-A451-CCDF6A92F8F8}" dt="2023-03-14T18:14:27.714" v="397"/>
        <pc:sldMkLst>
          <pc:docMk/>
          <pc:sldMk cId="1218985662" sldId="269"/>
        </pc:sldMkLst>
        <pc:spChg chg="mod">
          <ac:chgData name="Clements, William" userId="cbdb0636-a496-422a-8d40-98c53d494d26" providerId="ADAL" clId="{2EE57CA4-8A99-7B48-A451-CCDF6A92F8F8}" dt="2023-03-14T18:14:27.714" v="397"/>
          <ac:spMkLst>
            <pc:docMk/>
            <pc:sldMk cId="1218985662" sldId="269"/>
            <ac:spMk id="2" creationId="{6F413DC4-579E-6961-D9BF-E11C21272126}"/>
          </ac:spMkLst>
        </pc:spChg>
        <pc:spChg chg="mod">
          <ac:chgData name="Clements, William" userId="cbdb0636-a496-422a-8d40-98c53d494d26" providerId="ADAL" clId="{2EE57CA4-8A99-7B48-A451-CCDF6A92F8F8}" dt="2023-03-14T18:14:27.714" v="397"/>
          <ac:spMkLst>
            <pc:docMk/>
            <pc:sldMk cId="1218985662" sldId="269"/>
            <ac:spMk id="3" creationId="{F0274EF4-4FEB-EC80-EB10-3F049B0ECE3D}"/>
          </ac:spMkLst>
        </pc:spChg>
        <pc:spChg chg="mod">
          <ac:chgData name="Clements, William" userId="cbdb0636-a496-422a-8d40-98c53d494d26" providerId="ADAL" clId="{2EE57CA4-8A99-7B48-A451-CCDF6A92F8F8}" dt="2023-03-14T18:14:27.714" v="397"/>
          <ac:spMkLst>
            <pc:docMk/>
            <pc:sldMk cId="1218985662" sldId="269"/>
            <ac:spMk id="4" creationId="{3486A550-56F9-7F22-5931-BF9E25440E3C}"/>
          </ac:spMkLst>
        </pc:spChg>
      </pc:sldChg>
      <pc:sldChg chg="addSp modSp new mod">
        <pc:chgData name="Clements, William" userId="cbdb0636-a496-422a-8d40-98c53d494d26" providerId="ADAL" clId="{2EE57CA4-8A99-7B48-A451-CCDF6A92F8F8}" dt="2023-03-14T18:14:27.714" v="397"/>
        <pc:sldMkLst>
          <pc:docMk/>
          <pc:sldMk cId="2157670831" sldId="270"/>
        </pc:sldMkLst>
        <pc:spChg chg="mod">
          <ac:chgData name="Clements, William" userId="cbdb0636-a496-422a-8d40-98c53d494d26" providerId="ADAL" clId="{2EE57CA4-8A99-7B48-A451-CCDF6A92F8F8}" dt="2023-03-14T18:14:27.714" v="397"/>
          <ac:spMkLst>
            <pc:docMk/>
            <pc:sldMk cId="2157670831" sldId="270"/>
            <ac:spMk id="2" creationId="{6843D6D1-B291-D908-42E1-4DCAFFBAC27B}"/>
          </ac:spMkLst>
        </pc:spChg>
        <pc:spChg chg="mod">
          <ac:chgData name="Clements, William" userId="cbdb0636-a496-422a-8d40-98c53d494d26" providerId="ADAL" clId="{2EE57CA4-8A99-7B48-A451-CCDF6A92F8F8}" dt="2023-03-14T18:14:27.714" v="397"/>
          <ac:spMkLst>
            <pc:docMk/>
            <pc:sldMk cId="2157670831" sldId="270"/>
            <ac:spMk id="3" creationId="{BDA92216-0EAE-D245-4C29-786DC667A52C}"/>
          </ac:spMkLst>
        </pc:spChg>
        <pc:spChg chg="mod">
          <ac:chgData name="Clements, William" userId="cbdb0636-a496-422a-8d40-98c53d494d26" providerId="ADAL" clId="{2EE57CA4-8A99-7B48-A451-CCDF6A92F8F8}" dt="2023-03-14T18:14:27.714" v="397"/>
          <ac:spMkLst>
            <pc:docMk/>
            <pc:sldMk cId="2157670831" sldId="270"/>
            <ac:spMk id="4" creationId="{FD08FA5F-73D1-6231-E94B-F1D953F53934}"/>
          </ac:spMkLst>
        </pc:spChg>
        <pc:picChg chg="add mod">
          <ac:chgData name="Clements, William" userId="cbdb0636-a496-422a-8d40-98c53d494d26" providerId="ADAL" clId="{2EE57CA4-8A99-7B48-A451-CCDF6A92F8F8}" dt="2023-03-14T18:09:10.493" v="279" actId="14100"/>
          <ac:picMkLst>
            <pc:docMk/>
            <pc:sldMk cId="2157670831" sldId="270"/>
            <ac:picMk id="5" creationId="{2C6E6AD1-E543-AFE6-4357-49A9CDA48961}"/>
          </ac:picMkLst>
        </pc:picChg>
      </pc:sldChg>
      <pc:sldChg chg="addSp modSp new mod">
        <pc:chgData name="Clements, William" userId="cbdb0636-a496-422a-8d40-98c53d494d26" providerId="ADAL" clId="{2EE57CA4-8A99-7B48-A451-CCDF6A92F8F8}" dt="2023-03-14T18:14:27.714" v="397"/>
        <pc:sldMkLst>
          <pc:docMk/>
          <pc:sldMk cId="2988221220" sldId="271"/>
        </pc:sldMkLst>
        <pc:spChg chg="mod">
          <ac:chgData name="Clements, William" userId="cbdb0636-a496-422a-8d40-98c53d494d26" providerId="ADAL" clId="{2EE57CA4-8A99-7B48-A451-CCDF6A92F8F8}" dt="2023-03-14T18:14:27.714" v="397"/>
          <ac:spMkLst>
            <pc:docMk/>
            <pc:sldMk cId="2988221220" sldId="271"/>
            <ac:spMk id="2" creationId="{1FA7FCB8-BC4F-0BCB-23BE-B560C26830F0}"/>
          </ac:spMkLst>
        </pc:spChg>
        <pc:spChg chg="mod">
          <ac:chgData name="Clements, William" userId="cbdb0636-a496-422a-8d40-98c53d494d26" providerId="ADAL" clId="{2EE57CA4-8A99-7B48-A451-CCDF6A92F8F8}" dt="2023-03-14T18:14:27.714" v="397"/>
          <ac:spMkLst>
            <pc:docMk/>
            <pc:sldMk cId="2988221220" sldId="271"/>
            <ac:spMk id="3" creationId="{A7947FB7-297A-3525-9B89-47668AC2E053}"/>
          </ac:spMkLst>
        </pc:spChg>
        <pc:spChg chg="mod">
          <ac:chgData name="Clements, William" userId="cbdb0636-a496-422a-8d40-98c53d494d26" providerId="ADAL" clId="{2EE57CA4-8A99-7B48-A451-CCDF6A92F8F8}" dt="2023-03-14T18:14:27.714" v="397"/>
          <ac:spMkLst>
            <pc:docMk/>
            <pc:sldMk cId="2988221220" sldId="271"/>
            <ac:spMk id="4" creationId="{C39AF8EA-0464-2485-B490-500D0004D175}"/>
          </ac:spMkLst>
        </pc:spChg>
        <pc:picChg chg="add mod">
          <ac:chgData name="Clements, William" userId="cbdb0636-a496-422a-8d40-98c53d494d26" providerId="ADAL" clId="{2EE57CA4-8A99-7B48-A451-CCDF6A92F8F8}" dt="2023-03-14T18:11:30.843" v="321" actId="1076"/>
          <ac:picMkLst>
            <pc:docMk/>
            <pc:sldMk cId="2988221220" sldId="271"/>
            <ac:picMk id="5" creationId="{30AEDDEB-F5B5-FE70-5404-6DE420239476}"/>
          </ac:picMkLst>
        </pc:picChg>
      </pc:sldChg>
      <pc:sldChg chg="addSp modSp new mod">
        <pc:chgData name="Clements, William" userId="cbdb0636-a496-422a-8d40-98c53d494d26" providerId="ADAL" clId="{2EE57CA4-8A99-7B48-A451-CCDF6A92F8F8}" dt="2023-03-14T18:14:27.714" v="397"/>
        <pc:sldMkLst>
          <pc:docMk/>
          <pc:sldMk cId="2876261074" sldId="272"/>
        </pc:sldMkLst>
        <pc:spChg chg="mod">
          <ac:chgData name="Clements, William" userId="cbdb0636-a496-422a-8d40-98c53d494d26" providerId="ADAL" clId="{2EE57CA4-8A99-7B48-A451-CCDF6A92F8F8}" dt="2023-03-14T18:14:27.714" v="397"/>
          <ac:spMkLst>
            <pc:docMk/>
            <pc:sldMk cId="2876261074" sldId="272"/>
            <ac:spMk id="2" creationId="{E5B3DE9C-FF2C-0DCD-929D-25217200241B}"/>
          </ac:spMkLst>
        </pc:spChg>
        <pc:spChg chg="mod">
          <ac:chgData name="Clements, William" userId="cbdb0636-a496-422a-8d40-98c53d494d26" providerId="ADAL" clId="{2EE57CA4-8A99-7B48-A451-CCDF6A92F8F8}" dt="2023-03-14T18:14:27.714" v="397"/>
          <ac:spMkLst>
            <pc:docMk/>
            <pc:sldMk cId="2876261074" sldId="272"/>
            <ac:spMk id="3" creationId="{AEE71C62-65D7-3992-B301-26E6B31C8956}"/>
          </ac:spMkLst>
        </pc:spChg>
        <pc:spChg chg="mod">
          <ac:chgData name="Clements, William" userId="cbdb0636-a496-422a-8d40-98c53d494d26" providerId="ADAL" clId="{2EE57CA4-8A99-7B48-A451-CCDF6A92F8F8}" dt="2023-03-14T18:14:27.714" v="397"/>
          <ac:spMkLst>
            <pc:docMk/>
            <pc:sldMk cId="2876261074" sldId="272"/>
            <ac:spMk id="4" creationId="{0730DF9F-5751-F9CD-96E9-B87ED0E7E3B0}"/>
          </ac:spMkLst>
        </pc:spChg>
        <pc:spChg chg="add mod">
          <ac:chgData name="Clements, William" userId="cbdb0636-a496-422a-8d40-98c53d494d26" providerId="ADAL" clId="{2EE57CA4-8A99-7B48-A451-CCDF6A92F8F8}" dt="2023-03-14T18:14:00.818" v="391" actId="1076"/>
          <ac:spMkLst>
            <pc:docMk/>
            <pc:sldMk cId="2876261074" sldId="272"/>
            <ac:spMk id="6" creationId="{53773FF0-00AB-4F11-B39E-80DFE01A604D}"/>
          </ac:spMkLst>
        </pc:spChg>
      </pc:sldChg>
      <pc:sldChg chg="modSp new">
        <pc:chgData name="Clements, William" userId="cbdb0636-a496-422a-8d40-98c53d494d26" providerId="ADAL" clId="{2EE57CA4-8A99-7B48-A451-CCDF6A92F8F8}" dt="2023-03-14T18:14:27.714" v="397"/>
        <pc:sldMkLst>
          <pc:docMk/>
          <pc:sldMk cId="3471235887" sldId="273"/>
        </pc:sldMkLst>
        <pc:spChg chg="mod">
          <ac:chgData name="Clements, William" userId="cbdb0636-a496-422a-8d40-98c53d494d26" providerId="ADAL" clId="{2EE57CA4-8A99-7B48-A451-CCDF6A92F8F8}" dt="2023-03-14T18:14:27.714" v="397"/>
          <ac:spMkLst>
            <pc:docMk/>
            <pc:sldMk cId="3471235887" sldId="273"/>
            <ac:spMk id="2" creationId="{55696BA4-363C-04AB-8572-A94AF435C1D3}"/>
          </ac:spMkLst>
        </pc:spChg>
        <pc:spChg chg="mod">
          <ac:chgData name="Clements, William" userId="cbdb0636-a496-422a-8d40-98c53d494d26" providerId="ADAL" clId="{2EE57CA4-8A99-7B48-A451-CCDF6A92F8F8}" dt="2023-03-14T18:14:27.714" v="397"/>
          <ac:spMkLst>
            <pc:docMk/>
            <pc:sldMk cId="3471235887" sldId="273"/>
            <ac:spMk id="3" creationId="{48B9CF39-1C4C-77E1-8196-2F9B4543EFA5}"/>
          </ac:spMkLst>
        </pc:spChg>
        <pc:spChg chg="mod">
          <ac:chgData name="Clements, William" userId="cbdb0636-a496-422a-8d40-98c53d494d26" providerId="ADAL" clId="{2EE57CA4-8A99-7B48-A451-CCDF6A92F8F8}" dt="2023-03-14T18:14:27.714" v="397"/>
          <ac:spMkLst>
            <pc:docMk/>
            <pc:sldMk cId="3471235887" sldId="273"/>
            <ac:spMk id="4" creationId="{E1D91845-B769-FF36-C2C7-F2CB71A32AEC}"/>
          </ac:spMkLst>
        </pc:spChg>
      </pc:sldChg>
      <pc:sldChg chg="modSp new mod ord">
        <pc:chgData name="Clements, William" userId="cbdb0636-a496-422a-8d40-98c53d494d26" providerId="ADAL" clId="{2EE57CA4-8A99-7B48-A451-CCDF6A92F8F8}" dt="2023-03-14T18:31:19.987" v="1088" actId="20577"/>
        <pc:sldMkLst>
          <pc:docMk/>
          <pc:sldMk cId="1170064293" sldId="274"/>
        </pc:sldMkLst>
        <pc:spChg chg="mod">
          <ac:chgData name="Clements, William" userId="cbdb0636-a496-422a-8d40-98c53d494d26" providerId="ADAL" clId="{2EE57CA4-8A99-7B48-A451-CCDF6A92F8F8}" dt="2023-03-14T18:17:29.440" v="409" actId="20577"/>
          <ac:spMkLst>
            <pc:docMk/>
            <pc:sldMk cId="1170064293" sldId="274"/>
            <ac:spMk id="2" creationId="{D932A024-F99D-90B4-ACD5-CB507905D790}"/>
          </ac:spMkLst>
        </pc:spChg>
        <pc:spChg chg="mod">
          <ac:chgData name="Clements, William" userId="cbdb0636-a496-422a-8d40-98c53d494d26" providerId="ADAL" clId="{2EE57CA4-8A99-7B48-A451-CCDF6A92F8F8}" dt="2023-03-14T18:22:26.348" v="701" actId="27636"/>
          <ac:spMkLst>
            <pc:docMk/>
            <pc:sldMk cId="1170064293" sldId="274"/>
            <ac:spMk id="3" creationId="{08754DB5-0738-3491-A589-ECDAFBDBC731}"/>
          </ac:spMkLst>
        </pc:spChg>
        <pc:spChg chg="mod">
          <ac:chgData name="Clements, William" userId="cbdb0636-a496-422a-8d40-98c53d494d26" providerId="ADAL" clId="{2EE57CA4-8A99-7B48-A451-CCDF6A92F8F8}" dt="2023-03-14T18:31:19.987" v="1088" actId="20577"/>
          <ac:spMkLst>
            <pc:docMk/>
            <pc:sldMk cId="1170064293" sldId="274"/>
            <ac:spMk id="4" creationId="{09464B46-02C3-CA3F-8BFE-726601878FC7}"/>
          </ac:spMkLst>
        </pc:spChg>
      </pc:sldChg>
      <pc:sldChg chg="modSp new mod">
        <pc:chgData name="Clements, William" userId="cbdb0636-a496-422a-8d40-98c53d494d26" providerId="ADAL" clId="{2EE57CA4-8A99-7B48-A451-CCDF6A92F8F8}" dt="2023-03-14T18:33:42.419" v="1197" actId="20577"/>
        <pc:sldMkLst>
          <pc:docMk/>
          <pc:sldMk cId="2124134336" sldId="275"/>
        </pc:sldMkLst>
        <pc:spChg chg="mod">
          <ac:chgData name="Clements, William" userId="cbdb0636-a496-422a-8d40-98c53d494d26" providerId="ADAL" clId="{2EE57CA4-8A99-7B48-A451-CCDF6A92F8F8}" dt="2023-03-14T18:23:14.182" v="758" actId="20577"/>
          <ac:spMkLst>
            <pc:docMk/>
            <pc:sldMk cId="2124134336" sldId="275"/>
            <ac:spMk id="2" creationId="{C79C0645-9043-4840-8F03-E58FC5A27463}"/>
          </ac:spMkLst>
        </pc:spChg>
        <pc:spChg chg="mod">
          <ac:chgData name="Clements, William" userId="cbdb0636-a496-422a-8d40-98c53d494d26" providerId="ADAL" clId="{2EE57CA4-8A99-7B48-A451-CCDF6A92F8F8}" dt="2023-03-14T18:33:31.368" v="1165" actId="20577"/>
          <ac:spMkLst>
            <pc:docMk/>
            <pc:sldMk cId="2124134336" sldId="275"/>
            <ac:spMk id="3" creationId="{585E97C6-9F10-4D73-C805-3AFD6AF1C2CB}"/>
          </ac:spMkLst>
        </pc:spChg>
        <pc:spChg chg="mod">
          <ac:chgData name="Clements, William" userId="cbdb0636-a496-422a-8d40-98c53d494d26" providerId="ADAL" clId="{2EE57CA4-8A99-7B48-A451-CCDF6A92F8F8}" dt="2023-03-14T18:33:42.419" v="1197" actId="20577"/>
          <ac:spMkLst>
            <pc:docMk/>
            <pc:sldMk cId="2124134336" sldId="275"/>
            <ac:spMk id="4" creationId="{E0DCA9AC-CD6E-F140-5E43-7504346175A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D86A58-5DC0-BC49-B326-CEAB0DE6DC52}"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410159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86A58-5DC0-BC49-B326-CEAB0DE6DC52}"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326695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86A58-5DC0-BC49-B326-CEAB0DE6DC52}"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375560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86A58-5DC0-BC49-B326-CEAB0DE6DC52}"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29391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86A58-5DC0-BC49-B326-CEAB0DE6DC52}"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130168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86A58-5DC0-BC49-B326-CEAB0DE6DC52}" type="datetimeFigureOut">
              <a:rPr lang="en-US" smtClean="0"/>
              <a:t>3/14/23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82465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86A58-5DC0-BC49-B326-CEAB0DE6DC52}" type="datetimeFigureOut">
              <a:rPr lang="en-US" smtClean="0"/>
              <a:t>3/14/23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371068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86A58-5DC0-BC49-B326-CEAB0DE6DC52}" type="datetimeFigureOut">
              <a:rPr lang="en-US" smtClean="0"/>
              <a:t>3/14/23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388004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86A58-5DC0-BC49-B326-CEAB0DE6DC52}" type="datetimeFigureOut">
              <a:rPr lang="en-US" smtClean="0"/>
              <a:t>3/14/23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62411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86A58-5DC0-BC49-B326-CEAB0DE6DC52}" type="datetimeFigureOut">
              <a:rPr lang="en-US" smtClean="0"/>
              <a:t>3/14/23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255002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86A58-5DC0-BC49-B326-CEAB0DE6DC52}" type="datetimeFigureOut">
              <a:rPr lang="en-US" smtClean="0"/>
              <a:t>3/14/23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6F309-75AE-BB44-9134-8519FDD9D1B6}" type="slidenum">
              <a:rPr lang="en-US" smtClean="0"/>
              <a:t>‹#›</a:t>
            </a:fld>
            <a:endParaRPr lang="en-US"/>
          </a:p>
        </p:txBody>
      </p:sp>
    </p:spTree>
    <p:extLst>
      <p:ext uri="{BB962C8B-B14F-4D97-AF65-F5344CB8AC3E}">
        <p14:creationId xmlns:p14="http://schemas.microsoft.com/office/powerpoint/2010/main" val="392167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86A58-5DC0-BC49-B326-CEAB0DE6DC52}" type="datetimeFigureOut">
              <a:rPr lang="en-US" smtClean="0"/>
              <a:t>3/14/23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6F309-75AE-BB44-9134-8519FDD9D1B6}" type="slidenum">
              <a:rPr lang="en-US" smtClean="0"/>
              <a:t>‹#›</a:t>
            </a:fld>
            <a:endParaRPr lang="en-US"/>
          </a:p>
        </p:txBody>
      </p:sp>
    </p:spTree>
    <p:extLst>
      <p:ext uri="{BB962C8B-B14F-4D97-AF65-F5344CB8AC3E}">
        <p14:creationId xmlns:p14="http://schemas.microsoft.com/office/powerpoint/2010/main" val="24318902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yui-cse.github.io/cse210-course-2023/unit06/project-plan.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yui-cse.github.io/cse210-course-2023/unit06/project-plan.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byui-cse.github.io/cse210-course-2023/unit06/project-plan.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byui-cse.github.io/cse210-course-2023/unit06/project-plan.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byui-cse.github.io/cse210-course-2023/unit06/project-plan.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makeuseof.com/tag/beginner-programming-project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2678-CF18-3A79-A2AD-B0E2BADC5257}"/>
              </a:ext>
            </a:extLst>
          </p:cNvPr>
          <p:cNvSpPr>
            <a:spLocks noGrp="1"/>
          </p:cNvSpPr>
          <p:nvPr>
            <p:ph type="ctrTitle"/>
          </p:nvPr>
        </p:nvSpPr>
        <p:spPr/>
        <p:txBody>
          <a:bodyPr/>
          <a:lstStyle/>
          <a:p>
            <a:r>
              <a:rPr lang="en-US" dirty="0"/>
              <a:t>Week 11 Final Project</a:t>
            </a:r>
          </a:p>
        </p:txBody>
      </p:sp>
      <p:sp>
        <p:nvSpPr>
          <p:cNvPr id="3" name="Subtitle 2">
            <a:extLst>
              <a:ext uri="{FF2B5EF4-FFF2-40B4-BE49-F238E27FC236}">
                <a16:creationId xmlns:a16="http://schemas.microsoft.com/office/drawing/2014/main" id="{B428053A-4357-6D6E-2BAF-0FB74559E502}"/>
              </a:ext>
            </a:extLst>
          </p:cNvPr>
          <p:cNvSpPr>
            <a:spLocks noGrp="1"/>
          </p:cNvSpPr>
          <p:nvPr>
            <p:ph type="subTitle" idx="1"/>
          </p:nvPr>
        </p:nvSpPr>
        <p:spPr/>
        <p:txBody>
          <a:bodyPr/>
          <a:lstStyle/>
          <a:p>
            <a:r>
              <a:rPr lang="en-US"/>
              <a:t>CSE 210</a:t>
            </a:r>
          </a:p>
          <a:p>
            <a:r>
              <a:rPr lang="en-US"/>
              <a:t>W. Clements</a:t>
            </a:r>
            <a:endParaRPr lang="en-US" dirty="0"/>
          </a:p>
        </p:txBody>
      </p:sp>
    </p:spTree>
    <p:extLst>
      <p:ext uri="{BB962C8B-B14F-4D97-AF65-F5344CB8AC3E}">
        <p14:creationId xmlns:p14="http://schemas.microsoft.com/office/powerpoint/2010/main" val="62557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6BA4-363C-04AB-8572-A94AF435C1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B9CF39-1C4C-77E1-8196-2F9B4543EFA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1D91845-B769-FF36-C2C7-F2CB71A32AE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7123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6E4C-8226-13E2-64BC-11297AAA0CDE}"/>
              </a:ext>
            </a:extLst>
          </p:cNvPr>
          <p:cNvSpPr>
            <a:spLocks noGrp="1"/>
          </p:cNvSpPr>
          <p:nvPr>
            <p:ph type="title"/>
          </p:nvPr>
        </p:nvSpPr>
        <p:spPr/>
        <p:txBody>
          <a:bodyPr/>
          <a:lstStyle/>
          <a:p>
            <a:r>
              <a:rPr lang="en-US" b="1" dirty="0"/>
              <a:t>W11 Team Activity: Designer </a:t>
            </a:r>
            <a:br>
              <a:rPr lang="en-US" b="1" dirty="0"/>
            </a:br>
            <a:endParaRPr lang="en-US" dirty="0"/>
          </a:p>
        </p:txBody>
      </p:sp>
      <p:sp>
        <p:nvSpPr>
          <p:cNvPr id="3" name="Content Placeholder 2">
            <a:extLst>
              <a:ext uri="{FF2B5EF4-FFF2-40B4-BE49-F238E27FC236}">
                <a16:creationId xmlns:a16="http://schemas.microsoft.com/office/drawing/2014/main" id="{85420A17-158D-552B-5562-8C394C6FB800}"/>
              </a:ext>
            </a:extLst>
          </p:cNvPr>
          <p:cNvSpPr>
            <a:spLocks noGrp="1"/>
          </p:cNvSpPr>
          <p:nvPr>
            <p:ph sz="half" idx="1"/>
          </p:nvPr>
        </p:nvSpPr>
        <p:spPr/>
        <p:txBody>
          <a:bodyPr>
            <a:normAutofit fontScale="92500" lnSpcReduction="10000"/>
          </a:bodyPr>
          <a:lstStyle/>
          <a:p>
            <a:r>
              <a:rPr lang="en-US" b="1" dirty="0"/>
              <a:t>Before the meeting: Verify the time, location, and lead student</a:t>
            </a:r>
          </a:p>
          <a:p>
            <a:r>
              <a:rPr lang="en-US" b="1" dirty="0"/>
              <a:t>Begin with Prayer</a:t>
            </a:r>
          </a:p>
          <a:p>
            <a:r>
              <a:rPr lang="en-US" b="1" dirty="0"/>
              <a:t>Discuss each person's project</a:t>
            </a:r>
          </a:p>
          <a:p>
            <a:r>
              <a:rPr lang="en-US" b="1" dirty="0"/>
              <a:t>Conclude</a:t>
            </a:r>
          </a:p>
          <a:p>
            <a:r>
              <a:rPr lang="en-US" b="1" dirty="0"/>
              <a:t>After the Meeting</a:t>
            </a:r>
          </a:p>
          <a:p>
            <a:endParaRPr lang="en-US" dirty="0"/>
          </a:p>
        </p:txBody>
      </p:sp>
      <p:sp>
        <p:nvSpPr>
          <p:cNvPr id="4" name="Content Placeholder 3">
            <a:extLst>
              <a:ext uri="{FF2B5EF4-FFF2-40B4-BE49-F238E27FC236}">
                <a16:creationId xmlns:a16="http://schemas.microsoft.com/office/drawing/2014/main" id="{4985ED57-6C0B-88F3-B335-F5932D304559}"/>
              </a:ext>
            </a:extLst>
          </p:cNvPr>
          <p:cNvSpPr>
            <a:spLocks noGrp="1"/>
          </p:cNvSpPr>
          <p:nvPr>
            <p:ph sz="half" idx="2"/>
          </p:nvPr>
        </p:nvSpPr>
        <p:spPr/>
        <p:txBody>
          <a:bodyPr>
            <a:normAutofit fontScale="92500" lnSpcReduction="10000"/>
          </a:bodyPr>
          <a:lstStyle/>
          <a:p>
            <a:r>
              <a:rPr lang="en-US" b="1" dirty="0"/>
              <a:t>Discuss each person's project</a:t>
            </a:r>
          </a:p>
          <a:p>
            <a:r>
              <a:rPr lang="en-US" dirty="0"/>
              <a:t>Find out which project each person is working on.</a:t>
            </a:r>
          </a:p>
          <a:p>
            <a:pPr lvl="1"/>
            <a:r>
              <a:rPr lang="en-US" dirty="0"/>
              <a:t>For each person that is working on an open-ended project, take a minute to discuss candidates for their programs and their responsibilities. </a:t>
            </a:r>
          </a:p>
          <a:p>
            <a:pPr lvl="1"/>
            <a:r>
              <a:rPr lang="en-US" dirty="0"/>
              <a:t>Then, for all those that are working on the Foundation 4 projects, start with the first program and work through each of the four programs, discussing candidates for classes and their responsibilities. </a:t>
            </a:r>
          </a:p>
          <a:p>
            <a:endParaRPr lang="en-US" dirty="0"/>
          </a:p>
        </p:txBody>
      </p:sp>
      <p:pic>
        <p:nvPicPr>
          <p:cNvPr id="5" name="Picture 4">
            <a:extLst>
              <a:ext uri="{FF2B5EF4-FFF2-40B4-BE49-F238E27FC236}">
                <a16:creationId xmlns:a16="http://schemas.microsoft.com/office/drawing/2014/main" id="{50B04877-71FB-FDD2-B6CA-F273D264A8B7}"/>
              </a:ext>
            </a:extLst>
          </p:cNvPr>
          <p:cNvPicPr>
            <a:picLocks noChangeAspect="1"/>
          </p:cNvPicPr>
          <p:nvPr/>
        </p:nvPicPr>
        <p:blipFill>
          <a:blip r:embed="rId2"/>
          <a:stretch>
            <a:fillRect/>
          </a:stretch>
        </p:blipFill>
        <p:spPr>
          <a:xfrm>
            <a:off x="0" y="4373582"/>
            <a:ext cx="5034337" cy="2484417"/>
          </a:xfrm>
          <a:prstGeom prst="rect">
            <a:avLst/>
          </a:prstGeom>
        </p:spPr>
      </p:pic>
    </p:spTree>
    <p:extLst>
      <p:ext uri="{BB962C8B-B14F-4D97-AF65-F5344CB8AC3E}">
        <p14:creationId xmlns:p14="http://schemas.microsoft.com/office/powerpoint/2010/main" val="372062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6E4C-8226-13E2-64BC-11297AAA0CDE}"/>
              </a:ext>
            </a:extLst>
          </p:cNvPr>
          <p:cNvSpPr>
            <a:spLocks noGrp="1"/>
          </p:cNvSpPr>
          <p:nvPr>
            <p:ph type="title"/>
          </p:nvPr>
        </p:nvSpPr>
        <p:spPr/>
        <p:txBody>
          <a:bodyPr/>
          <a:lstStyle/>
          <a:p>
            <a:r>
              <a:rPr lang="en-US" b="1" dirty="0"/>
              <a:t>W11 Team Activity: Designer </a:t>
            </a:r>
            <a:br>
              <a:rPr lang="en-US" b="1" dirty="0"/>
            </a:br>
            <a:endParaRPr lang="en-US" dirty="0"/>
          </a:p>
        </p:txBody>
      </p:sp>
      <p:sp>
        <p:nvSpPr>
          <p:cNvPr id="3" name="Content Placeholder 2">
            <a:extLst>
              <a:ext uri="{FF2B5EF4-FFF2-40B4-BE49-F238E27FC236}">
                <a16:creationId xmlns:a16="http://schemas.microsoft.com/office/drawing/2014/main" id="{85420A17-158D-552B-5562-8C394C6FB800}"/>
              </a:ext>
            </a:extLst>
          </p:cNvPr>
          <p:cNvSpPr>
            <a:spLocks noGrp="1"/>
          </p:cNvSpPr>
          <p:nvPr>
            <p:ph sz="half" idx="1"/>
          </p:nvPr>
        </p:nvSpPr>
        <p:spPr/>
        <p:txBody>
          <a:bodyPr>
            <a:normAutofit fontScale="77500" lnSpcReduction="20000"/>
          </a:bodyPr>
          <a:lstStyle/>
          <a:p>
            <a:r>
              <a:rPr lang="en-US" b="1" dirty="0"/>
              <a:t>Before the meeting: Verify the time, location, and lead student</a:t>
            </a:r>
          </a:p>
          <a:p>
            <a:r>
              <a:rPr lang="en-US" b="1" dirty="0"/>
              <a:t>Begin with Prayer</a:t>
            </a:r>
          </a:p>
          <a:p>
            <a:r>
              <a:rPr lang="en-US" b="1" dirty="0"/>
              <a:t>Discuss each person's project</a:t>
            </a:r>
          </a:p>
          <a:p>
            <a:r>
              <a:rPr lang="en-US" b="1" dirty="0"/>
              <a:t>Conclude</a:t>
            </a:r>
          </a:p>
          <a:p>
            <a:r>
              <a:rPr lang="en-US" b="1" dirty="0"/>
              <a:t>After the Meeting</a:t>
            </a:r>
          </a:p>
          <a:p>
            <a:endParaRPr lang="en-US" dirty="0"/>
          </a:p>
        </p:txBody>
      </p:sp>
      <p:sp>
        <p:nvSpPr>
          <p:cNvPr id="4" name="Content Placeholder 3">
            <a:extLst>
              <a:ext uri="{FF2B5EF4-FFF2-40B4-BE49-F238E27FC236}">
                <a16:creationId xmlns:a16="http://schemas.microsoft.com/office/drawing/2014/main" id="{4985ED57-6C0B-88F3-B335-F5932D304559}"/>
              </a:ext>
            </a:extLst>
          </p:cNvPr>
          <p:cNvSpPr>
            <a:spLocks noGrp="1"/>
          </p:cNvSpPr>
          <p:nvPr>
            <p:ph sz="half" idx="2"/>
          </p:nvPr>
        </p:nvSpPr>
        <p:spPr/>
        <p:txBody>
          <a:bodyPr>
            <a:normAutofit fontScale="77500" lnSpcReduction="20000"/>
          </a:bodyPr>
          <a:lstStyle/>
          <a:p>
            <a:r>
              <a:rPr lang="en-US" b="1" dirty="0"/>
              <a:t>After the Meeting</a:t>
            </a:r>
          </a:p>
          <a:p>
            <a:r>
              <a:rPr lang="en-US" dirty="0"/>
              <a:t>Each person should individually finish the design for their own project by doing the following:</a:t>
            </a:r>
          </a:p>
          <a:p>
            <a:pPr lvl="1">
              <a:buFont typeface="+mj-lt"/>
              <a:buAutoNum type="arabicPeriod"/>
            </a:pPr>
            <a:r>
              <a:rPr lang="en-US" dirty="0"/>
              <a:t>Look at the list of classes and responsibilities your team considered for your project(s). Add any that you think are missing.</a:t>
            </a:r>
          </a:p>
          <a:p>
            <a:pPr lvl="1">
              <a:buFont typeface="+mj-lt"/>
              <a:buAutoNum type="arabicPeriod"/>
            </a:pPr>
            <a:r>
              <a:rPr lang="en-US" dirty="0"/>
              <a:t>Determine the behaviors of these classes and list these as methods.</a:t>
            </a:r>
          </a:p>
          <a:p>
            <a:pPr lvl="1">
              <a:buFont typeface="+mj-lt"/>
              <a:buAutoNum type="arabicPeriod"/>
            </a:pPr>
            <a:r>
              <a:rPr lang="en-US" dirty="0"/>
              <a:t>Determine the attributes these classes will need to have to support these behaviors and list them as member variables.</a:t>
            </a:r>
          </a:p>
          <a:p>
            <a:pPr lvl="1">
              <a:buFont typeface="+mj-lt"/>
              <a:buAutoNum type="arabicPeriod"/>
            </a:pPr>
            <a:r>
              <a:rPr lang="en-US" dirty="0"/>
              <a:t>Include a class diagram for each class you will need.</a:t>
            </a:r>
          </a:p>
          <a:p>
            <a:pPr lvl="1">
              <a:buFont typeface="+mj-lt"/>
              <a:buAutoNum type="arabicPeriod"/>
            </a:pPr>
            <a:r>
              <a:rPr lang="en-US" dirty="0"/>
              <a:t>Include some kind of description or chart showing how the program will run or how these methods relate to one another.</a:t>
            </a:r>
          </a:p>
          <a:p>
            <a:endParaRPr lang="en-US" dirty="0"/>
          </a:p>
        </p:txBody>
      </p:sp>
    </p:spTree>
    <p:extLst>
      <p:ext uri="{BB962C8B-B14F-4D97-AF65-F5344CB8AC3E}">
        <p14:creationId xmlns:p14="http://schemas.microsoft.com/office/powerpoint/2010/main" val="98885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C9BB-5A22-22D0-C908-65A4E2A97A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286AE7-DA2F-1625-EB24-00BA2C1E6C8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B49B2DB-3BF2-DF8F-8A56-5EC96DD13E5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70406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718E-3AF9-8A27-0C5A-D3D3B6AC631C}"/>
              </a:ext>
            </a:extLst>
          </p:cNvPr>
          <p:cNvSpPr>
            <a:spLocks noGrp="1"/>
          </p:cNvSpPr>
          <p:nvPr>
            <p:ph type="title"/>
          </p:nvPr>
        </p:nvSpPr>
        <p:spPr/>
        <p:txBody>
          <a:bodyPr/>
          <a:lstStyle/>
          <a:p>
            <a:r>
              <a:rPr lang="en-US" b="1" dirty="0"/>
              <a:t>W11 Team Activity: Participation Report </a:t>
            </a:r>
            <a:br>
              <a:rPr lang="en-US" b="1" dirty="0"/>
            </a:br>
            <a:endParaRPr lang="en-US" dirty="0"/>
          </a:p>
        </p:txBody>
      </p:sp>
      <p:sp>
        <p:nvSpPr>
          <p:cNvPr id="3" name="Content Placeholder 2">
            <a:extLst>
              <a:ext uri="{FF2B5EF4-FFF2-40B4-BE49-F238E27FC236}">
                <a16:creationId xmlns:a16="http://schemas.microsoft.com/office/drawing/2014/main" id="{4B5C810D-B125-C180-0E79-FAF67BBE0EAF}"/>
              </a:ext>
            </a:extLst>
          </p:cNvPr>
          <p:cNvSpPr>
            <a:spLocks noGrp="1"/>
          </p:cNvSpPr>
          <p:nvPr>
            <p:ph sz="half" idx="1"/>
          </p:nvPr>
        </p:nvSpPr>
        <p:spPr/>
        <p:txBody>
          <a:bodyPr>
            <a:normAutofit fontScale="92500" lnSpcReduction="10000"/>
          </a:bodyPr>
          <a:lstStyle/>
          <a:p>
            <a:r>
              <a:rPr lang="en-US" dirty="0"/>
              <a:t>I showed respect to my teammates by arriving on time to the meeting. (Foster Productive Group Climates)</a:t>
            </a:r>
          </a:p>
          <a:p>
            <a:r>
              <a:rPr lang="en-US" dirty="0"/>
              <a:t>I came prepared for the meeting by completing the learning activities. (Fulfill Individual Responsibilities) </a:t>
            </a:r>
          </a:p>
          <a:p>
            <a:endParaRPr lang="en-US" dirty="0"/>
          </a:p>
        </p:txBody>
      </p:sp>
      <p:sp>
        <p:nvSpPr>
          <p:cNvPr id="4" name="Content Placeholder 3">
            <a:extLst>
              <a:ext uri="{FF2B5EF4-FFF2-40B4-BE49-F238E27FC236}">
                <a16:creationId xmlns:a16="http://schemas.microsoft.com/office/drawing/2014/main" id="{827662D8-17CA-84A2-904E-476D0201312C}"/>
              </a:ext>
            </a:extLst>
          </p:cNvPr>
          <p:cNvSpPr>
            <a:spLocks noGrp="1"/>
          </p:cNvSpPr>
          <p:nvPr>
            <p:ph sz="half" idx="2"/>
          </p:nvPr>
        </p:nvSpPr>
        <p:spPr/>
        <p:txBody>
          <a:bodyPr>
            <a:normAutofit fontScale="92500" lnSpcReduction="10000"/>
          </a:bodyPr>
          <a:lstStyle/>
          <a:p>
            <a:r>
              <a:rPr lang="en-US" dirty="0"/>
              <a:t>I was an active participant and contributed by asking questions or sharing meaningful ideas. I shared my video where possible during the meeting. (Fulfill Individual Responsibilities) </a:t>
            </a:r>
          </a:p>
          <a:p>
            <a:r>
              <a:rPr lang="en-US" dirty="0"/>
              <a:t>I actively listened to my teammates and helped maintain a respectful and constructive environment. I was willing to consider different viewpoints and find resolutions if conflicts arose. (Facilitate Contributions of Others) </a:t>
            </a:r>
          </a:p>
          <a:p>
            <a:endParaRPr lang="en-US" dirty="0"/>
          </a:p>
        </p:txBody>
      </p:sp>
    </p:spTree>
    <p:extLst>
      <p:ext uri="{BB962C8B-B14F-4D97-AF65-F5344CB8AC3E}">
        <p14:creationId xmlns:p14="http://schemas.microsoft.com/office/powerpoint/2010/main" val="387349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F3C2-6ED4-BC11-912A-84E8C39ABBA1}"/>
              </a:ext>
            </a:extLst>
          </p:cNvPr>
          <p:cNvSpPr>
            <a:spLocks noGrp="1"/>
          </p:cNvSpPr>
          <p:nvPr>
            <p:ph type="title"/>
          </p:nvPr>
        </p:nvSpPr>
        <p:spPr/>
        <p:txBody>
          <a:bodyPr/>
          <a:lstStyle/>
          <a:p>
            <a:r>
              <a:rPr lang="en-US" dirty="0"/>
              <a:t>Begin with the End in Mind</a:t>
            </a:r>
          </a:p>
        </p:txBody>
      </p:sp>
      <p:sp>
        <p:nvSpPr>
          <p:cNvPr id="3" name="Content Placeholder 2">
            <a:extLst>
              <a:ext uri="{FF2B5EF4-FFF2-40B4-BE49-F238E27FC236}">
                <a16:creationId xmlns:a16="http://schemas.microsoft.com/office/drawing/2014/main" id="{30D0864C-BCE4-6DAB-0E81-B38FC3F06F82}"/>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92852A3-4E68-331A-7C63-0184840A81A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1371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21C8-0D90-7650-B783-00959DF6965E}"/>
              </a:ext>
            </a:extLst>
          </p:cNvPr>
          <p:cNvSpPr>
            <a:spLocks noGrp="1"/>
          </p:cNvSpPr>
          <p:nvPr>
            <p:ph type="title"/>
          </p:nvPr>
        </p:nvSpPr>
        <p:spPr/>
        <p:txBody>
          <a:bodyPr/>
          <a:lstStyle/>
          <a:p>
            <a:r>
              <a:rPr lang="en-US" dirty="0"/>
              <a:t>W12 Prove: Developer- Project Milestone</a:t>
            </a:r>
          </a:p>
        </p:txBody>
      </p:sp>
      <p:sp>
        <p:nvSpPr>
          <p:cNvPr id="3" name="Content Placeholder 2">
            <a:extLst>
              <a:ext uri="{FF2B5EF4-FFF2-40B4-BE49-F238E27FC236}">
                <a16:creationId xmlns:a16="http://schemas.microsoft.com/office/drawing/2014/main" id="{AD566362-B00E-B710-0C90-8A135BE938C4}"/>
              </a:ext>
            </a:extLst>
          </p:cNvPr>
          <p:cNvSpPr>
            <a:spLocks noGrp="1"/>
          </p:cNvSpPr>
          <p:nvPr>
            <p:ph sz="half" idx="1"/>
          </p:nvPr>
        </p:nvSpPr>
        <p:spPr/>
        <p:txBody>
          <a:bodyPr>
            <a:normAutofit fontScale="62500" lnSpcReduction="20000"/>
          </a:bodyPr>
          <a:lstStyle/>
          <a:p>
            <a:r>
              <a:rPr lang="en-US" b="1" dirty="0"/>
              <a:t>Final Project Milestone</a:t>
            </a:r>
          </a:p>
          <a:p>
            <a:r>
              <a:rPr lang="en-US" b="1" dirty="0"/>
              <a:t>Overview</a:t>
            </a:r>
          </a:p>
          <a:p>
            <a:pPr lvl="1"/>
            <a:r>
              <a:rPr lang="en-US" dirty="0"/>
              <a:t>The purpose of this assignment is to help you stay on track to finishing your final project.</a:t>
            </a:r>
          </a:p>
          <a:p>
            <a:pPr lvl="1"/>
            <a:r>
              <a:rPr lang="en-US" dirty="0"/>
              <a:t>The progress you are making will depend on which version of the final project you are working on.</a:t>
            </a:r>
          </a:p>
          <a:p>
            <a:r>
              <a:rPr lang="en-US" b="1" dirty="0"/>
              <a:t>Assignment Submission</a:t>
            </a:r>
          </a:p>
          <a:p>
            <a:r>
              <a:rPr lang="en-US" dirty="0"/>
              <a:t>In I-Learn, submit the following:</a:t>
            </a:r>
          </a:p>
          <a:p>
            <a:pPr lvl="1">
              <a:buFont typeface="+mj-lt"/>
              <a:buAutoNum type="arabicPeriod"/>
            </a:pPr>
            <a:r>
              <a:rPr lang="en-US" dirty="0"/>
              <a:t>A paragraph description of which project you are working on and what you have completed thus far.</a:t>
            </a:r>
          </a:p>
          <a:p>
            <a:pPr lvl="1">
              <a:buFont typeface="+mj-lt"/>
              <a:buAutoNum type="arabicPeriod"/>
            </a:pPr>
            <a:r>
              <a:rPr lang="en-US" dirty="0"/>
              <a:t>A link to your GitHub URL.</a:t>
            </a:r>
          </a:p>
          <a:p>
            <a:endParaRPr lang="en-US" dirty="0"/>
          </a:p>
        </p:txBody>
      </p:sp>
      <p:sp>
        <p:nvSpPr>
          <p:cNvPr id="4" name="Content Placeholder 3">
            <a:extLst>
              <a:ext uri="{FF2B5EF4-FFF2-40B4-BE49-F238E27FC236}">
                <a16:creationId xmlns:a16="http://schemas.microsoft.com/office/drawing/2014/main" id="{2C9F641C-B2EA-ABFE-D7FF-672D4E76CD5A}"/>
              </a:ext>
            </a:extLst>
          </p:cNvPr>
          <p:cNvSpPr>
            <a:spLocks noGrp="1"/>
          </p:cNvSpPr>
          <p:nvPr>
            <p:ph sz="half" idx="2"/>
          </p:nvPr>
        </p:nvSpPr>
        <p:spPr/>
        <p:txBody>
          <a:bodyPr>
            <a:normAutofit fontScale="62500" lnSpcReduction="20000"/>
          </a:bodyPr>
          <a:lstStyle/>
          <a:p>
            <a:r>
              <a:rPr lang="en-US" b="1" dirty="0"/>
              <a:t>Foundation 4 Progress</a:t>
            </a:r>
          </a:p>
          <a:p>
            <a:r>
              <a:rPr lang="en-US" dirty="0"/>
              <a:t>If you are working on the Foundation 4 version of the project, you should complete at least the following:</a:t>
            </a:r>
          </a:p>
          <a:p>
            <a:pPr lvl="1">
              <a:buFont typeface="+mj-lt"/>
              <a:buAutoNum type="arabicPeriod"/>
            </a:pPr>
            <a:r>
              <a:rPr lang="en-US" dirty="0"/>
              <a:t>Finish the Foundation Program #1 (Abstraction).</a:t>
            </a:r>
          </a:p>
          <a:p>
            <a:pPr lvl="1">
              <a:buFont typeface="+mj-lt"/>
              <a:buAutoNum type="arabicPeriod"/>
            </a:pPr>
            <a:r>
              <a:rPr lang="en-US" dirty="0"/>
              <a:t>Finish the Foundation Program #2 (Encapsulation).</a:t>
            </a:r>
          </a:p>
          <a:p>
            <a:r>
              <a:rPr lang="en-US" b="1" dirty="0"/>
              <a:t>Open-ended Project Progress</a:t>
            </a:r>
          </a:p>
          <a:p>
            <a:r>
              <a:rPr lang="en-US" dirty="0"/>
              <a:t>If you are working on the open ended-project. You should complete at least the following:</a:t>
            </a:r>
          </a:p>
          <a:p>
            <a:pPr lvl="1">
              <a:buFont typeface="+mj-lt"/>
              <a:buAutoNum type="arabicPeriod"/>
            </a:pPr>
            <a:r>
              <a:rPr lang="en-US" dirty="0"/>
              <a:t>Have classes created for all the classes in your design (it's ok if some of them are just empty shells at this point).</a:t>
            </a:r>
          </a:p>
          <a:p>
            <a:pPr lvl="1">
              <a:buFont typeface="+mj-lt"/>
              <a:buAutoNum type="arabicPeriod"/>
            </a:pPr>
            <a:r>
              <a:rPr lang="en-US" dirty="0"/>
              <a:t>Have methods created for all the behaviors in your design (it's ok if many of these are just empty shells at this point).</a:t>
            </a:r>
          </a:p>
          <a:p>
            <a:pPr lvl="1">
              <a:buFont typeface="+mj-lt"/>
              <a:buAutoNum type="arabicPeriod"/>
            </a:pPr>
            <a:r>
              <a:rPr lang="en-US" dirty="0"/>
              <a:t>Your program should be able to run without compile errors.</a:t>
            </a:r>
          </a:p>
          <a:p>
            <a:pPr lvl="1">
              <a:buFont typeface="+mj-lt"/>
              <a:buAutoNum type="arabicPeriod"/>
            </a:pPr>
            <a:r>
              <a:rPr lang="en-US" dirty="0"/>
              <a:t>Your program should have some interaction that resembles the final project.</a:t>
            </a:r>
          </a:p>
          <a:p>
            <a:endParaRPr lang="en-US" dirty="0"/>
          </a:p>
        </p:txBody>
      </p:sp>
      <p:pic>
        <p:nvPicPr>
          <p:cNvPr id="5" name="Picture 4">
            <a:extLst>
              <a:ext uri="{FF2B5EF4-FFF2-40B4-BE49-F238E27FC236}">
                <a16:creationId xmlns:a16="http://schemas.microsoft.com/office/drawing/2014/main" id="{7258E0E1-BF11-DD47-5E64-B560CEEF0827}"/>
              </a:ext>
            </a:extLst>
          </p:cNvPr>
          <p:cNvPicPr>
            <a:picLocks noChangeAspect="1"/>
          </p:cNvPicPr>
          <p:nvPr/>
        </p:nvPicPr>
        <p:blipFill>
          <a:blip r:embed="rId2"/>
          <a:stretch>
            <a:fillRect/>
          </a:stretch>
        </p:blipFill>
        <p:spPr>
          <a:xfrm>
            <a:off x="0" y="4495870"/>
            <a:ext cx="6096000" cy="2362129"/>
          </a:xfrm>
          <a:prstGeom prst="rect">
            <a:avLst/>
          </a:prstGeom>
        </p:spPr>
      </p:pic>
    </p:spTree>
    <p:extLst>
      <p:ext uri="{BB962C8B-B14F-4D97-AF65-F5344CB8AC3E}">
        <p14:creationId xmlns:p14="http://schemas.microsoft.com/office/powerpoint/2010/main" val="394266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8E4D-2687-1AA9-2C14-AA619F819E8A}"/>
              </a:ext>
            </a:extLst>
          </p:cNvPr>
          <p:cNvSpPr>
            <a:spLocks noGrp="1"/>
          </p:cNvSpPr>
          <p:nvPr>
            <p:ph type="title"/>
          </p:nvPr>
        </p:nvSpPr>
        <p:spPr/>
        <p:txBody>
          <a:bodyPr>
            <a:normAutofit/>
          </a:bodyPr>
          <a:lstStyle/>
          <a:p>
            <a:r>
              <a:rPr lang="en-US" b="1" dirty="0"/>
              <a:t>W12 Team Activity: Code Review Participation Report </a:t>
            </a:r>
            <a:endParaRPr lang="en-US" dirty="0"/>
          </a:p>
        </p:txBody>
      </p:sp>
      <p:sp>
        <p:nvSpPr>
          <p:cNvPr id="3" name="Content Placeholder 2">
            <a:extLst>
              <a:ext uri="{FF2B5EF4-FFF2-40B4-BE49-F238E27FC236}">
                <a16:creationId xmlns:a16="http://schemas.microsoft.com/office/drawing/2014/main" id="{A2429600-B53E-04F9-21F9-EEACE25E33A3}"/>
              </a:ext>
            </a:extLst>
          </p:cNvPr>
          <p:cNvSpPr>
            <a:spLocks noGrp="1"/>
          </p:cNvSpPr>
          <p:nvPr>
            <p:ph sz="half" idx="1"/>
          </p:nvPr>
        </p:nvSpPr>
        <p:spPr/>
        <p:txBody>
          <a:bodyPr/>
          <a:lstStyle/>
          <a:p>
            <a:r>
              <a:rPr lang="en-US" dirty="0"/>
              <a:t>Agenda</a:t>
            </a:r>
          </a:p>
          <a:p>
            <a:pPr lvl="1"/>
            <a:r>
              <a:rPr lang="en-US" dirty="0"/>
              <a:t>Before the meeting: Verify the time, location, and lead student</a:t>
            </a:r>
          </a:p>
          <a:p>
            <a:pPr lvl="1"/>
            <a:r>
              <a:rPr lang="en-US" dirty="0"/>
              <a:t>Begin with Prayer</a:t>
            </a:r>
          </a:p>
          <a:p>
            <a:pPr lvl="1"/>
            <a:r>
              <a:rPr lang="en-US" dirty="0"/>
              <a:t>Begin the Code Review</a:t>
            </a:r>
          </a:p>
          <a:p>
            <a:pPr lvl="1"/>
            <a:r>
              <a:rPr lang="en-US" dirty="0"/>
              <a:t>Review the Code</a:t>
            </a:r>
          </a:p>
          <a:p>
            <a:pPr lvl="1"/>
            <a:r>
              <a:rPr lang="en-US" dirty="0"/>
              <a:t>Conclude</a:t>
            </a:r>
          </a:p>
          <a:p>
            <a:endParaRPr lang="en-US" dirty="0"/>
          </a:p>
        </p:txBody>
      </p:sp>
      <p:sp>
        <p:nvSpPr>
          <p:cNvPr id="4" name="Content Placeholder 3">
            <a:extLst>
              <a:ext uri="{FF2B5EF4-FFF2-40B4-BE49-F238E27FC236}">
                <a16:creationId xmlns:a16="http://schemas.microsoft.com/office/drawing/2014/main" id="{E9E4BB39-4AC1-E88B-902A-3D31FE0C95C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41158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3DC4-579E-6961-D9BF-E11C21272126}"/>
              </a:ext>
            </a:extLst>
          </p:cNvPr>
          <p:cNvSpPr>
            <a:spLocks noGrp="1"/>
          </p:cNvSpPr>
          <p:nvPr>
            <p:ph type="title"/>
          </p:nvPr>
        </p:nvSpPr>
        <p:spPr/>
        <p:txBody>
          <a:bodyPr/>
          <a:lstStyle/>
          <a:p>
            <a:r>
              <a:rPr lang="en-US" b="1" dirty="0"/>
              <a:t>W13 Team Activity: Final Project Demo </a:t>
            </a:r>
            <a:endParaRPr lang="en-US" dirty="0"/>
          </a:p>
        </p:txBody>
      </p:sp>
      <p:sp>
        <p:nvSpPr>
          <p:cNvPr id="3" name="Content Placeholder 2">
            <a:extLst>
              <a:ext uri="{FF2B5EF4-FFF2-40B4-BE49-F238E27FC236}">
                <a16:creationId xmlns:a16="http://schemas.microsoft.com/office/drawing/2014/main" id="{F0274EF4-4FEB-EC80-EB10-3F049B0ECE3D}"/>
              </a:ext>
            </a:extLst>
          </p:cNvPr>
          <p:cNvSpPr>
            <a:spLocks noGrp="1"/>
          </p:cNvSpPr>
          <p:nvPr>
            <p:ph sz="half" idx="1"/>
          </p:nvPr>
        </p:nvSpPr>
        <p:spPr/>
        <p:txBody>
          <a:bodyPr>
            <a:normAutofit fontScale="55000" lnSpcReduction="20000"/>
          </a:bodyPr>
          <a:lstStyle/>
          <a:p>
            <a:r>
              <a:rPr lang="en-US" b="1" dirty="0"/>
              <a:t>Overview</a:t>
            </a:r>
          </a:p>
          <a:p>
            <a:r>
              <a:rPr lang="en-US" dirty="0"/>
              <a:t>Meet with your team one last time to demonstrate your final project and share feedback with one another.</a:t>
            </a:r>
          </a:p>
          <a:p>
            <a:r>
              <a:rPr lang="en-US" b="1" dirty="0"/>
              <a:t>Agenda</a:t>
            </a:r>
          </a:p>
          <a:p>
            <a:pPr lvl="1"/>
            <a:r>
              <a:rPr lang="en-US" dirty="0"/>
              <a:t>Use the following as an agenda for your team meeting. Whoever is assigned to be the lead student for this gathering should help guide the group through these steps and ask the questions listed here.</a:t>
            </a:r>
          </a:p>
          <a:p>
            <a:r>
              <a:rPr lang="en-US" b="1" dirty="0"/>
              <a:t>Before the meeting: Verify the time, location, and lead student</a:t>
            </a:r>
          </a:p>
          <a:p>
            <a:r>
              <a:rPr lang="en-US" b="1" dirty="0"/>
              <a:t>Begin with prayer</a:t>
            </a:r>
          </a:p>
          <a:p>
            <a:r>
              <a:rPr lang="en-US" b="1" dirty="0"/>
              <a:t>Demo each person's project</a:t>
            </a:r>
          </a:p>
          <a:p>
            <a:pPr lvl="1"/>
            <a:r>
              <a:rPr lang="en-US" dirty="0"/>
              <a:t>Go through each person on the team. Each person should do the following when it is their turn:</a:t>
            </a:r>
          </a:p>
          <a:p>
            <a:pPr lvl="2">
              <a:buFont typeface="+mj-lt"/>
              <a:buAutoNum type="arabicPeriod"/>
            </a:pPr>
            <a:r>
              <a:rPr lang="en-US" dirty="0"/>
              <a:t>Demonstrate your project running.</a:t>
            </a:r>
          </a:p>
          <a:p>
            <a:pPr lvl="2">
              <a:buFont typeface="+mj-lt"/>
              <a:buAutoNum type="arabicPeriod"/>
            </a:pPr>
            <a:r>
              <a:rPr lang="en-US" dirty="0"/>
              <a:t>Show some of the code that you thought was the most interesting.</a:t>
            </a:r>
          </a:p>
          <a:p>
            <a:r>
              <a:rPr lang="en-US" b="1" dirty="0"/>
              <a:t>Submission</a:t>
            </a:r>
          </a:p>
          <a:p>
            <a:pPr lvl="1"/>
            <a:r>
              <a:rPr lang="en-US" dirty="0"/>
              <a:t>After finishing your meeting, each person needs to return to I-Learn to complete the quiz associated with this activity.</a:t>
            </a:r>
          </a:p>
          <a:p>
            <a:pPr lvl="1"/>
            <a:r>
              <a:rPr lang="en-US" dirty="0"/>
              <a:t>There is no code or design to submit.</a:t>
            </a:r>
          </a:p>
          <a:p>
            <a:endParaRPr lang="en-US" dirty="0"/>
          </a:p>
        </p:txBody>
      </p:sp>
      <p:sp>
        <p:nvSpPr>
          <p:cNvPr id="4" name="Content Placeholder 3">
            <a:extLst>
              <a:ext uri="{FF2B5EF4-FFF2-40B4-BE49-F238E27FC236}">
                <a16:creationId xmlns:a16="http://schemas.microsoft.com/office/drawing/2014/main" id="{3486A550-56F9-7F22-5931-BF9E25440E3C}"/>
              </a:ext>
            </a:extLst>
          </p:cNvPr>
          <p:cNvSpPr>
            <a:spLocks noGrp="1"/>
          </p:cNvSpPr>
          <p:nvPr>
            <p:ph sz="half" idx="2"/>
          </p:nvPr>
        </p:nvSpPr>
        <p:spPr/>
        <p:txBody>
          <a:bodyPr>
            <a:normAutofit fontScale="55000" lnSpcReduction="20000"/>
          </a:bodyPr>
          <a:lstStyle/>
          <a:p>
            <a:endParaRPr lang="en-US"/>
          </a:p>
        </p:txBody>
      </p:sp>
    </p:spTree>
    <p:extLst>
      <p:ext uri="{BB962C8B-B14F-4D97-AF65-F5344CB8AC3E}">
        <p14:creationId xmlns:p14="http://schemas.microsoft.com/office/powerpoint/2010/main" val="121898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D6D1-B291-D908-42E1-4DCAFFBAC27B}"/>
              </a:ext>
            </a:extLst>
          </p:cNvPr>
          <p:cNvSpPr>
            <a:spLocks noGrp="1"/>
          </p:cNvSpPr>
          <p:nvPr>
            <p:ph type="title"/>
          </p:nvPr>
        </p:nvSpPr>
        <p:spPr/>
        <p:txBody>
          <a:bodyPr/>
          <a:lstStyle/>
          <a:p>
            <a:r>
              <a:rPr lang="en-US" b="1" dirty="0"/>
              <a:t>W13 Prove: Developer: Final Project </a:t>
            </a:r>
            <a:br>
              <a:rPr lang="en-US" b="1" dirty="0"/>
            </a:br>
            <a:endParaRPr lang="en-US" dirty="0"/>
          </a:p>
        </p:txBody>
      </p:sp>
      <p:sp>
        <p:nvSpPr>
          <p:cNvPr id="3" name="Content Placeholder 2">
            <a:extLst>
              <a:ext uri="{FF2B5EF4-FFF2-40B4-BE49-F238E27FC236}">
                <a16:creationId xmlns:a16="http://schemas.microsoft.com/office/drawing/2014/main" id="{BDA92216-0EAE-D245-4C29-786DC667A52C}"/>
              </a:ext>
            </a:extLst>
          </p:cNvPr>
          <p:cNvSpPr>
            <a:spLocks noGrp="1"/>
          </p:cNvSpPr>
          <p:nvPr>
            <p:ph sz="half" idx="1"/>
          </p:nvPr>
        </p:nvSpPr>
        <p:spPr/>
        <p:txBody>
          <a:bodyPr>
            <a:normAutofit fontScale="70000" lnSpcReduction="20000"/>
          </a:bodyPr>
          <a:lstStyle/>
          <a:p>
            <a:r>
              <a:rPr lang="en-US" b="1" dirty="0"/>
              <a:t>Unit 07 Develop: Final Project</a:t>
            </a:r>
          </a:p>
          <a:p>
            <a:r>
              <a:rPr lang="en-US" b="1" dirty="0"/>
              <a:t>Overview</a:t>
            </a:r>
          </a:p>
          <a:p>
            <a:r>
              <a:rPr lang="en-US" dirty="0"/>
              <a:t>Finish your final project.</a:t>
            </a:r>
          </a:p>
          <a:p>
            <a:r>
              <a:rPr lang="en-US" b="1" dirty="0"/>
              <a:t>Final Project specifications</a:t>
            </a:r>
          </a:p>
          <a:p>
            <a:r>
              <a:rPr lang="en-US" dirty="0"/>
              <a:t>For a list of the final project specifications, refer back to the </a:t>
            </a:r>
            <a:r>
              <a:rPr lang="en-US" dirty="0">
                <a:hlinkClick r:id="rId2"/>
              </a:rPr>
              <a:t>Final Project Plan</a:t>
            </a:r>
            <a:endParaRPr lang="en-US" dirty="0"/>
          </a:p>
          <a:p>
            <a:r>
              <a:rPr lang="en-US" b="1" dirty="0"/>
              <a:t>Submission</a:t>
            </a:r>
          </a:p>
          <a:p>
            <a:r>
              <a:rPr lang="en-US" dirty="0"/>
              <a:t>Submit a link to your final project code repository.</a:t>
            </a:r>
          </a:p>
          <a:p>
            <a:r>
              <a:rPr lang="en-US" dirty="0"/>
              <a:t>If you have completed the open-ended project, make sure your program contains a Readme file explaining anything someone should know to use your project.</a:t>
            </a:r>
          </a:p>
          <a:p>
            <a:endParaRPr lang="en-US" dirty="0"/>
          </a:p>
        </p:txBody>
      </p:sp>
      <p:sp>
        <p:nvSpPr>
          <p:cNvPr id="4" name="Content Placeholder 3">
            <a:extLst>
              <a:ext uri="{FF2B5EF4-FFF2-40B4-BE49-F238E27FC236}">
                <a16:creationId xmlns:a16="http://schemas.microsoft.com/office/drawing/2014/main" id="{FD08FA5F-73D1-6231-E94B-F1D953F53934}"/>
              </a:ext>
            </a:extLst>
          </p:cNvPr>
          <p:cNvSpPr>
            <a:spLocks noGrp="1"/>
          </p:cNvSpPr>
          <p:nvPr>
            <p:ph sz="half" idx="2"/>
          </p:nvPr>
        </p:nvSpPr>
        <p:spPr/>
        <p:txBody>
          <a:bodyPr>
            <a:normAutofit fontScale="70000" lnSpcReduction="20000"/>
          </a:bodyPr>
          <a:lstStyle/>
          <a:p>
            <a:endParaRPr lang="en-US"/>
          </a:p>
        </p:txBody>
      </p:sp>
      <p:pic>
        <p:nvPicPr>
          <p:cNvPr id="5" name="Picture 4">
            <a:extLst>
              <a:ext uri="{FF2B5EF4-FFF2-40B4-BE49-F238E27FC236}">
                <a16:creationId xmlns:a16="http://schemas.microsoft.com/office/drawing/2014/main" id="{2C6E6AD1-E543-AFE6-4357-49A9CDA48961}"/>
              </a:ext>
            </a:extLst>
          </p:cNvPr>
          <p:cNvPicPr>
            <a:picLocks noChangeAspect="1"/>
          </p:cNvPicPr>
          <p:nvPr/>
        </p:nvPicPr>
        <p:blipFill>
          <a:blip r:embed="rId3"/>
          <a:stretch>
            <a:fillRect/>
          </a:stretch>
        </p:blipFill>
        <p:spPr>
          <a:xfrm>
            <a:off x="5727708" y="986318"/>
            <a:ext cx="6464292" cy="5871681"/>
          </a:xfrm>
          <a:prstGeom prst="rect">
            <a:avLst/>
          </a:prstGeom>
        </p:spPr>
      </p:pic>
    </p:spTree>
    <p:extLst>
      <p:ext uri="{BB962C8B-B14F-4D97-AF65-F5344CB8AC3E}">
        <p14:creationId xmlns:p14="http://schemas.microsoft.com/office/powerpoint/2010/main" val="215767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30BA-6798-D1AA-981B-038866F8557C}"/>
              </a:ext>
            </a:extLst>
          </p:cNvPr>
          <p:cNvSpPr>
            <a:spLocks noGrp="1"/>
          </p:cNvSpPr>
          <p:nvPr>
            <p:ph type="title"/>
          </p:nvPr>
        </p:nvSpPr>
        <p:spPr/>
        <p:txBody>
          <a:bodyPr/>
          <a:lstStyle/>
          <a:p>
            <a:r>
              <a:rPr lang="en-US"/>
              <a:t>Overview</a:t>
            </a:r>
            <a:endParaRPr lang="en-US" dirty="0"/>
          </a:p>
        </p:txBody>
      </p:sp>
      <p:sp>
        <p:nvSpPr>
          <p:cNvPr id="3" name="Content Placeholder 2">
            <a:extLst>
              <a:ext uri="{FF2B5EF4-FFF2-40B4-BE49-F238E27FC236}">
                <a16:creationId xmlns:a16="http://schemas.microsoft.com/office/drawing/2014/main" id="{EFC535AF-6CD1-FCB2-884F-613B9D7C5ED6}"/>
              </a:ext>
            </a:extLst>
          </p:cNvPr>
          <p:cNvSpPr>
            <a:spLocks noGrp="1"/>
          </p:cNvSpPr>
          <p:nvPr>
            <p:ph idx="1"/>
          </p:nvPr>
        </p:nvSpPr>
        <p:spPr/>
        <p:txBody>
          <a:bodyPr/>
          <a:lstStyle/>
          <a:p>
            <a:r>
              <a:rPr lang="en-US" b="1" dirty="0"/>
              <a:t>W11 Prepare: Final Project Plan</a:t>
            </a:r>
          </a:p>
          <a:p>
            <a:r>
              <a:rPr lang="en-US" b="1" dirty="0"/>
              <a:t>W11 Team Activity: Designer </a:t>
            </a:r>
          </a:p>
          <a:p>
            <a:r>
              <a:rPr lang="en-US" b="1" dirty="0"/>
              <a:t>W11 Team Activity: Participation Report </a:t>
            </a:r>
            <a:br>
              <a:rPr lang="en-US" b="1" dirty="0"/>
            </a:br>
            <a:endParaRPr lang="en-US" b="1" dirty="0"/>
          </a:p>
          <a:p>
            <a:endParaRPr lang="en-US" dirty="0"/>
          </a:p>
        </p:txBody>
      </p:sp>
    </p:spTree>
    <p:extLst>
      <p:ext uri="{BB962C8B-B14F-4D97-AF65-F5344CB8AC3E}">
        <p14:creationId xmlns:p14="http://schemas.microsoft.com/office/powerpoint/2010/main" val="75817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FCB8-BC4F-0BCB-23BE-B560C26830F0}"/>
              </a:ext>
            </a:extLst>
          </p:cNvPr>
          <p:cNvSpPr>
            <a:spLocks noGrp="1"/>
          </p:cNvSpPr>
          <p:nvPr>
            <p:ph type="title"/>
          </p:nvPr>
        </p:nvSpPr>
        <p:spPr/>
        <p:txBody>
          <a:bodyPr/>
          <a:lstStyle/>
          <a:p>
            <a:r>
              <a:rPr lang="en-US" b="1" dirty="0"/>
              <a:t>W14 Prove: Articulate </a:t>
            </a:r>
            <a:br>
              <a:rPr lang="en-US" b="1" dirty="0"/>
            </a:br>
            <a:endParaRPr lang="en-US" dirty="0"/>
          </a:p>
        </p:txBody>
      </p:sp>
      <p:sp>
        <p:nvSpPr>
          <p:cNvPr id="3" name="Content Placeholder 2">
            <a:extLst>
              <a:ext uri="{FF2B5EF4-FFF2-40B4-BE49-F238E27FC236}">
                <a16:creationId xmlns:a16="http://schemas.microsoft.com/office/drawing/2014/main" id="{A7947FB7-297A-3525-9B89-47668AC2E053}"/>
              </a:ext>
            </a:extLst>
          </p:cNvPr>
          <p:cNvSpPr>
            <a:spLocks noGrp="1"/>
          </p:cNvSpPr>
          <p:nvPr>
            <p:ph sz="half" idx="1"/>
          </p:nvPr>
        </p:nvSpPr>
        <p:spPr/>
        <p:txBody>
          <a:bodyPr>
            <a:normAutofit fontScale="55000" lnSpcReduction="20000"/>
          </a:bodyPr>
          <a:lstStyle/>
          <a:p>
            <a:r>
              <a:rPr lang="en-US" b="1" dirty="0"/>
              <a:t>Instructions</a:t>
            </a:r>
          </a:p>
          <a:p>
            <a:r>
              <a:rPr lang="en-US" dirty="0"/>
              <a:t>You have now learned about each of four principles of Programming with Classes:</a:t>
            </a:r>
          </a:p>
          <a:p>
            <a:pPr lvl="1">
              <a:buFont typeface="+mj-lt"/>
              <a:buAutoNum type="arabicPeriod"/>
            </a:pPr>
            <a:r>
              <a:rPr lang="en-US" dirty="0"/>
              <a:t>Abstraction</a:t>
            </a:r>
          </a:p>
          <a:p>
            <a:pPr lvl="1">
              <a:buFont typeface="+mj-lt"/>
              <a:buAutoNum type="arabicPeriod"/>
            </a:pPr>
            <a:r>
              <a:rPr lang="en-US" dirty="0"/>
              <a:t>Encapsulation</a:t>
            </a:r>
          </a:p>
          <a:p>
            <a:pPr lvl="1">
              <a:buFont typeface="+mj-lt"/>
              <a:buAutoNum type="arabicPeriod"/>
            </a:pPr>
            <a:r>
              <a:rPr lang="en-US" dirty="0"/>
              <a:t>Inheritance</a:t>
            </a:r>
          </a:p>
          <a:p>
            <a:pPr lvl="1">
              <a:buFont typeface="+mj-lt"/>
              <a:buAutoNum type="arabicPeriod"/>
            </a:pPr>
            <a:r>
              <a:rPr lang="en-US" dirty="0"/>
              <a:t>Polymorphism</a:t>
            </a:r>
          </a:p>
          <a:p>
            <a:pPr marL="0" indent="0">
              <a:buNone/>
            </a:pPr>
            <a:r>
              <a:rPr lang="en-US" dirty="0"/>
              <a:t>You have also used these principles to design and develop your final project. For this assignment, if you have chosen the final project option, refer back to that project. If you have chosen the "Foundation 4" option, refer back to those four programs as your final project.</a:t>
            </a:r>
          </a:p>
          <a:p>
            <a:endParaRPr lang="en-US" dirty="0"/>
          </a:p>
        </p:txBody>
      </p:sp>
      <p:sp>
        <p:nvSpPr>
          <p:cNvPr id="4" name="Content Placeholder 3">
            <a:extLst>
              <a:ext uri="{FF2B5EF4-FFF2-40B4-BE49-F238E27FC236}">
                <a16:creationId xmlns:a16="http://schemas.microsoft.com/office/drawing/2014/main" id="{C39AF8EA-0464-2485-B490-500D0004D175}"/>
              </a:ext>
            </a:extLst>
          </p:cNvPr>
          <p:cNvSpPr>
            <a:spLocks noGrp="1"/>
          </p:cNvSpPr>
          <p:nvPr>
            <p:ph sz="half" idx="2"/>
          </p:nvPr>
        </p:nvSpPr>
        <p:spPr/>
        <p:txBody>
          <a:bodyPr>
            <a:normAutofit fontScale="55000" lnSpcReduction="20000"/>
          </a:bodyPr>
          <a:lstStyle/>
          <a:p>
            <a:r>
              <a:rPr lang="en-US" dirty="0"/>
              <a:t>As a final Articulate assignment, return to I-learn and answer the following questions (the way you would in a job interview):</a:t>
            </a:r>
          </a:p>
          <a:p>
            <a:pPr lvl="1">
              <a:buFont typeface="+mj-lt"/>
              <a:buAutoNum type="arabicPeriod"/>
            </a:pPr>
            <a:r>
              <a:rPr lang="en-US" dirty="0"/>
              <a:t>Briefly define each of the 4 principles of Programming with Classes.</a:t>
            </a:r>
          </a:p>
          <a:p>
            <a:pPr lvl="1">
              <a:buFont typeface="+mj-lt"/>
              <a:buAutoNum type="arabicPeriod"/>
            </a:pPr>
            <a:r>
              <a:rPr lang="en-US" dirty="0"/>
              <a:t>For each principle: Describe how each principle was used in your final project.</a:t>
            </a:r>
          </a:p>
          <a:p>
            <a:pPr lvl="1">
              <a:buFont typeface="+mj-lt"/>
              <a:buAutoNum type="arabicPeriod"/>
            </a:pPr>
            <a:r>
              <a:rPr lang="en-US" dirty="0"/>
              <a:t>Overall: How did using these principles help your final project become more flexible for future changes? (Provide specific examples.)</a:t>
            </a:r>
          </a:p>
          <a:p>
            <a:r>
              <a:rPr lang="en-US" dirty="0"/>
              <a:t>Remember if you chose the "Foundation 4" option, those four programs are considered your final project, so you can refer to any of the code you used in those programs.</a:t>
            </a:r>
          </a:p>
          <a:p>
            <a:pPr lvl="1"/>
            <a:r>
              <a:rPr lang="en-US" dirty="0"/>
              <a:t>Your response must:</a:t>
            </a:r>
          </a:p>
          <a:p>
            <a:pPr lvl="1"/>
            <a:r>
              <a:rPr lang="en-US" dirty="0"/>
              <a:t>Explain the meaning of each principle.</a:t>
            </a:r>
          </a:p>
          <a:p>
            <a:pPr lvl="1"/>
            <a:r>
              <a:rPr lang="en-US" dirty="0"/>
              <a:t>Highlight how each principle was used in your final project.</a:t>
            </a:r>
          </a:p>
          <a:p>
            <a:pPr lvl="1"/>
            <a:r>
              <a:rPr lang="en-US" dirty="0"/>
              <a:t>Explain how these principles make your final project more flexible for changes.</a:t>
            </a:r>
          </a:p>
          <a:p>
            <a:pPr lvl="1"/>
            <a:r>
              <a:rPr lang="en-US" dirty="0"/>
              <a:t>Thoroughly explain these concepts (this likely cannot be done in less than 100 words)</a:t>
            </a:r>
          </a:p>
          <a:p>
            <a:endParaRPr lang="en-US" dirty="0"/>
          </a:p>
        </p:txBody>
      </p:sp>
      <p:pic>
        <p:nvPicPr>
          <p:cNvPr id="5" name="Picture 4">
            <a:extLst>
              <a:ext uri="{FF2B5EF4-FFF2-40B4-BE49-F238E27FC236}">
                <a16:creationId xmlns:a16="http://schemas.microsoft.com/office/drawing/2014/main" id="{30AEDDEB-F5B5-FE70-5404-6DE420239476}"/>
              </a:ext>
            </a:extLst>
          </p:cNvPr>
          <p:cNvPicPr>
            <a:picLocks noChangeAspect="1"/>
          </p:cNvPicPr>
          <p:nvPr/>
        </p:nvPicPr>
        <p:blipFill>
          <a:blip r:embed="rId2"/>
          <a:stretch>
            <a:fillRect/>
          </a:stretch>
        </p:blipFill>
        <p:spPr>
          <a:xfrm>
            <a:off x="2620767" y="4171308"/>
            <a:ext cx="3021966" cy="2487851"/>
          </a:xfrm>
          <a:prstGeom prst="rect">
            <a:avLst/>
          </a:prstGeom>
        </p:spPr>
      </p:pic>
    </p:spTree>
    <p:extLst>
      <p:ext uri="{BB962C8B-B14F-4D97-AF65-F5344CB8AC3E}">
        <p14:creationId xmlns:p14="http://schemas.microsoft.com/office/powerpoint/2010/main" val="298822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1D02-1C1F-4F07-D135-C4BFBE8F9562}"/>
              </a:ext>
            </a:extLst>
          </p:cNvPr>
          <p:cNvSpPr>
            <a:spLocks noGrp="1"/>
          </p:cNvSpPr>
          <p:nvPr>
            <p:ph type="title"/>
          </p:nvPr>
        </p:nvSpPr>
        <p:spPr/>
        <p:txBody>
          <a:bodyPr/>
          <a:lstStyle/>
          <a:p>
            <a:r>
              <a:rPr lang="en-US" b="1" dirty="0"/>
              <a:t>W11 Prepare: Final Project Plan </a:t>
            </a:r>
            <a:br>
              <a:rPr lang="en-US" b="1" dirty="0"/>
            </a:br>
            <a:endParaRPr lang="en-US" dirty="0"/>
          </a:p>
        </p:txBody>
      </p:sp>
      <p:sp>
        <p:nvSpPr>
          <p:cNvPr id="3" name="Content Placeholder 2">
            <a:extLst>
              <a:ext uri="{FF2B5EF4-FFF2-40B4-BE49-F238E27FC236}">
                <a16:creationId xmlns:a16="http://schemas.microsoft.com/office/drawing/2014/main" id="{34CB888D-4F36-26C1-FBBF-534B858C31A0}"/>
              </a:ext>
            </a:extLst>
          </p:cNvPr>
          <p:cNvSpPr>
            <a:spLocks noGrp="1"/>
          </p:cNvSpPr>
          <p:nvPr>
            <p:ph idx="1"/>
          </p:nvPr>
        </p:nvSpPr>
        <p:spPr/>
        <p:txBody>
          <a:bodyPr/>
          <a:lstStyle/>
          <a:p>
            <a:r>
              <a:rPr lang="en-US" dirty="0"/>
              <a:t>There are two versions of the final project.</a:t>
            </a:r>
          </a:p>
          <a:p>
            <a:pPr lvl="1"/>
            <a:r>
              <a:rPr lang="en-US" dirty="0"/>
              <a:t>One that is more open ended, and </a:t>
            </a:r>
          </a:p>
          <a:p>
            <a:pPr lvl="1"/>
            <a:r>
              <a:rPr lang="en-US" dirty="0"/>
              <a:t>another one that is designed to provide more detailed practice on the concepts we have discussed</a:t>
            </a:r>
          </a:p>
          <a:p>
            <a:pPr lvl="1"/>
            <a:endParaRPr lang="en-US" dirty="0"/>
          </a:p>
          <a:p>
            <a:r>
              <a:rPr lang="en-US" dirty="0"/>
              <a:t>The project option are you choosing ("Open-ended project" or "Foundation 4").</a:t>
            </a:r>
          </a:p>
          <a:p>
            <a:endParaRPr lang="en-US" dirty="0"/>
          </a:p>
          <a:p>
            <a:pPr lvl="1"/>
            <a:endParaRPr lang="en-US" dirty="0"/>
          </a:p>
        </p:txBody>
      </p:sp>
      <p:pic>
        <p:nvPicPr>
          <p:cNvPr id="4" name="Picture 3">
            <a:extLst>
              <a:ext uri="{FF2B5EF4-FFF2-40B4-BE49-F238E27FC236}">
                <a16:creationId xmlns:a16="http://schemas.microsoft.com/office/drawing/2014/main" id="{F9A04575-58F6-1306-A53F-4F0779534DA0}"/>
              </a:ext>
            </a:extLst>
          </p:cNvPr>
          <p:cNvPicPr>
            <a:picLocks noChangeAspect="1"/>
          </p:cNvPicPr>
          <p:nvPr/>
        </p:nvPicPr>
        <p:blipFill>
          <a:blip r:embed="rId2"/>
          <a:stretch>
            <a:fillRect/>
          </a:stretch>
        </p:blipFill>
        <p:spPr>
          <a:xfrm>
            <a:off x="3856339" y="4492172"/>
            <a:ext cx="7772400" cy="2365828"/>
          </a:xfrm>
          <a:prstGeom prst="rect">
            <a:avLst/>
          </a:prstGeom>
        </p:spPr>
      </p:pic>
    </p:spTree>
    <p:extLst>
      <p:ext uri="{BB962C8B-B14F-4D97-AF65-F5344CB8AC3E}">
        <p14:creationId xmlns:p14="http://schemas.microsoft.com/office/powerpoint/2010/main" val="160925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D31A-9679-FF8B-D94B-7D75416DF487}"/>
              </a:ext>
            </a:extLst>
          </p:cNvPr>
          <p:cNvSpPr>
            <a:spLocks noGrp="1"/>
          </p:cNvSpPr>
          <p:nvPr>
            <p:ph type="title"/>
          </p:nvPr>
        </p:nvSpPr>
        <p:spPr/>
        <p:txBody>
          <a:bodyPr/>
          <a:lstStyle/>
          <a:p>
            <a:r>
              <a:rPr lang="en-US" b="1" dirty="0"/>
              <a:t>Foundation 4 Project Option</a:t>
            </a:r>
            <a:endParaRPr lang="en-US" dirty="0"/>
          </a:p>
        </p:txBody>
      </p:sp>
      <p:sp>
        <p:nvSpPr>
          <p:cNvPr id="3" name="Content Placeholder 2">
            <a:extLst>
              <a:ext uri="{FF2B5EF4-FFF2-40B4-BE49-F238E27FC236}">
                <a16:creationId xmlns:a16="http://schemas.microsoft.com/office/drawing/2014/main" id="{A8C96C53-BFDF-B46A-011F-20CB38D44270}"/>
              </a:ext>
            </a:extLst>
          </p:cNvPr>
          <p:cNvSpPr>
            <a:spLocks noGrp="1"/>
          </p:cNvSpPr>
          <p:nvPr>
            <p:ph sz="half" idx="1"/>
          </p:nvPr>
        </p:nvSpPr>
        <p:spPr/>
        <p:txBody>
          <a:bodyPr/>
          <a:lstStyle/>
          <a:p>
            <a:r>
              <a:rPr lang="en-US" dirty="0"/>
              <a:t>In this project, you will write four separate, smaller programs. There is one program for each of the principles of Programming with Classes:</a:t>
            </a:r>
          </a:p>
          <a:p>
            <a:pPr>
              <a:buFont typeface="+mj-lt"/>
              <a:buAutoNum type="arabicPeriod"/>
            </a:pPr>
            <a:r>
              <a:rPr lang="en-US" dirty="0"/>
              <a:t>Abstraction</a:t>
            </a:r>
          </a:p>
          <a:p>
            <a:pPr>
              <a:buFont typeface="+mj-lt"/>
              <a:buAutoNum type="arabicPeriod"/>
            </a:pPr>
            <a:r>
              <a:rPr lang="en-US" dirty="0"/>
              <a:t>Encapsulation</a:t>
            </a:r>
          </a:p>
          <a:p>
            <a:pPr>
              <a:buFont typeface="+mj-lt"/>
              <a:buAutoNum type="arabicPeriod"/>
            </a:pPr>
            <a:r>
              <a:rPr lang="en-US" dirty="0"/>
              <a:t>Inheritance</a:t>
            </a:r>
          </a:p>
          <a:p>
            <a:pPr>
              <a:buFont typeface="+mj-lt"/>
              <a:buAutoNum type="arabicPeriod"/>
            </a:pPr>
            <a:r>
              <a:rPr lang="en-US" dirty="0"/>
              <a:t>Polymorphism</a:t>
            </a:r>
          </a:p>
          <a:p>
            <a:endParaRPr lang="en-US" dirty="0"/>
          </a:p>
        </p:txBody>
      </p:sp>
      <p:sp>
        <p:nvSpPr>
          <p:cNvPr id="4" name="Content Placeholder 3">
            <a:extLst>
              <a:ext uri="{FF2B5EF4-FFF2-40B4-BE49-F238E27FC236}">
                <a16:creationId xmlns:a16="http://schemas.microsoft.com/office/drawing/2014/main" id="{FF6C8710-1775-24C8-74D6-DCFE2C84AD6C}"/>
              </a:ext>
            </a:extLst>
          </p:cNvPr>
          <p:cNvSpPr>
            <a:spLocks noGrp="1"/>
          </p:cNvSpPr>
          <p:nvPr>
            <p:ph sz="half" idx="2"/>
          </p:nvPr>
        </p:nvSpPr>
        <p:spPr/>
        <p:txBody>
          <a:bodyPr/>
          <a:lstStyle/>
          <a:p>
            <a:endParaRPr lang="en-US"/>
          </a:p>
        </p:txBody>
      </p:sp>
      <p:sp>
        <p:nvSpPr>
          <p:cNvPr id="6" name="TextBox 5">
            <a:extLst>
              <a:ext uri="{FF2B5EF4-FFF2-40B4-BE49-F238E27FC236}">
                <a16:creationId xmlns:a16="http://schemas.microsoft.com/office/drawing/2014/main" id="{ADDD1718-24F0-DB16-1461-CC7625CD3E5A}"/>
              </a:ext>
            </a:extLst>
          </p:cNvPr>
          <p:cNvSpPr txBox="1"/>
          <p:nvPr/>
        </p:nvSpPr>
        <p:spPr>
          <a:xfrm>
            <a:off x="942653" y="6087909"/>
            <a:ext cx="7512977" cy="369332"/>
          </a:xfrm>
          <a:prstGeom prst="rect">
            <a:avLst/>
          </a:prstGeom>
          <a:noFill/>
        </p:spPr>
        <p:txBody>
          <a:bodyPr wrap="square">
            <a:spAutoFit/>
          </a:bodyPr>
          <a:lstStyle/>
          <a:p>
            <a:r>
              <a:rPr lang="en-US" dirty="0">
                <a:hlinkClick r:id="rId2"/>
              </a:rPr>
              <a:t>https://byui-cse.github.io/cse210-course-2023/unit06/project-plan.html</a:t>
            </a:r>
            <a:r>
              <a:rPr lang="en-US" dirty="0"/>
              <a:t> </a:t>
            </a:r>
          </a:p>
        </p:txBody>
      </p:sp>
    </p:spTree>
    <p:extLst>
      <p:ext uri="{BB962C8B-B14F-4D97-AF65-F5344CB8AC3E}">
        <p14:creationId xmlns:p14="http://schemas.microsoft.com/office/powerpoint/2010/main" val="332156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C0BF-7B15-BFCF-A2D0-02A6751341F5}"/>
              </a:ext>
            </a:extLst>
          </p:cNvPr>
          <p:cNvSpPr>
            <a:spLocks noGrp="1"/>
          </p:cNvSpPr>
          <p:nvPr>
            <p:ph type="title"/>
          </p:nvPr>
        </p:nvSpPr>
        <p:spPr/>
        <p:txBody>
          <a:bodyPr/>
          <a:lstStyle/>
          <a:p>
            <a:r>
              <a:rPr lang="en-US" b="1" dirty="0"/>
              <a:t>Foundation 4 Project Option</a:t>
            </a:r>
            <a:endParaRPr lang="en-US" dirty="0"/>
          </a:p>
        </p:txBody>
      </p:sp>
      <p:sp>
        <p:nvSpPr>
          <p:cNvPr id="3" name="Content Placeholder 2">
            <a:extLst>
              <a:ext uri="{FF2B5EF4-FFF2-40B4-BE49-F238E27FC236}">
                <a16:creationId xmlns:a16="http://schemas.microsoft.com/office/drawing/2014/main" id="{366B143E-6EB9-933D-917C-0114CA6C4809}"/>
              </a:ext>
            </a:extLst>
          </p:cNvPr>
          <p:cNvSpPr>
            <a:spLocks noGrp="1"/>
          </p:cNvSpPr>
          <p:nvPr>
            <p:ph sz="half" idx="1"/>
          </p:nvPr>
        </p:nvSpPr>
        <p:spPr/>
        <p:txBody>
          <a:bodyPr>
            <a:normAutofit lnSpcReduction="10000"/>
          </a:bodyPr>
          <a:lstStyle/>
          <a:p>
            <a:r>
              <a:rPr lang="en-US" b="1" dirty="0"/>
              <a:t>Program 1: Abstraction with YouTube Videos</a:t>
            </a:r>
          </a:p>
          <a:p>
            <a:r>
              <a:rPr lang="en-US" b="1" dirty="0"/>
              <a:t>Scenario</a:t>
            </a:r>
          </a:p>
          <a:p>
            <a:pPr lvl="1"/>
            <a:r>
              <a:rPr lang="en-US" dirty="0"/>
              <a:t>You have been hired by a company that does product awareness monitoring by tracking the placement of their products in YouTube videos. They want you to write a program that can help them work with the tens of thousands of videos they have identified as well as the comments on them.</a:t>
            </a:r>
          </a:p>
          <a:p>
            <a:endParaRPr lang="en-US" dirty="0"/>
          </a:p>
        </p:txBody>
      </p:sp>
      <p:sp>
        <p:nvSpPr>
          <p:cNvPr id="4" name="Content Placeholder 3">
            <a:extLst>
              <a:ext uri="{FF2B5EF4-FFF2-40B4-BE49-F238E27FC236}">
                <a16:creationId xmlns:a16="http://schemas.microsoft.com/office/drawing/2014/main" id="{07393960-8ACE-C89B-F95A-8DEF7CFAC5BA}"/>
              </a:ext>
            </a:extLst>
          </p:cNvPr>
          <p:cNvSpPr>
            <a:spLocks noGrp="1"/>
          </p:cNvSpPr>
          <p:nvPr>
            <p:ph sz="half" idx="2"/>
          </p:nvPr>
        </p:nvSpPr>
        <p:spPr/>
        <p:txBody>
          <a:bodyPr>
            <a:normAutofit lnSpcReduction="10000"/>
          </a:bodyPr>
          <a:lstStyle/>
          <a:p>
            <a:r>
              <a:rPr lang="en-US" b="1" dirty="0"/>
              <a:t>Program 2: Encapsulation with Online Ordering</a:t>
            </a:r>
          </a:p>
          <a:p>
            <a:r>
              <a:rPr lang="en-US" b="1" dirty="0"/>
              <a:t>Scenario</a:t>
            </a:r>
          </a:p>
          <a:p>
            <a:pPr lvl="1"/>
            <a:r>
              <a:rPr lang="en-US" dirty="0"/>
              <a:t>You have been hired to help a company with their product ordering system. They sell many products online to a variety of customers and need to produce packing labels, shipping labels, and compute final prices for billing.</a:t>
            </a:r>
          </a:p>
          <a:p>
            <a:endParaRPr lang="en-US" dirty="0"/>
          </a:p>
        </p:txBody>
      </p:sp>
      <p:sp>
        <p:nvSpPr>
          <p:cNvPr id="5" name="TextBox 4">
            <a:extLst>
              <a:ext uri="{FF2B5EF4-FFF2-40B4-BE49-F238E27FC236}">
                <a16:creationId xmlns:a16="http://schemas.microsoft.com/office/drawing/2014/main" id="{B606A974-C2B4-AC05-1CBE-3613BA4E653E}"/>
              </a:ext>
            </a:extLst>
          </p:cNvPr>
          <p:cNvSpPr txBox="1"/>
          <p:nvPr/>
        </p:nvSpPr>
        <p:spPr>
          <a:xfrm>
            <a:off x="0" y="6488668"/>
            <a:ext cx="7983020" cy="369332"/>
          </a:xfrm>
          <a:prstGeom prst="rect">
            <a:avLst/>
          </a:prstGeom>
          <a:noFill/>
        </p:spPr>
        <p:txBody>
          <a:bodyPr wrap="square">
            <a:spAutoFit/>
          </a:bodyPr>
          <a:lstStyle/>
          <a:p>
            <a:r>
              <a:rPr lang="en-US" dirty="0">
                <a:hlinkClick r:id="rId2"/>
              </a:rPr>
              <a:t>https://byui-cse.github.io/cse210-course-2023/unit06/project-plan.html</a:t>
            </a:r>
            <a:r>
              <a:rPr lang="en-US" dirty="0"/>
              <a:t> </a:t>
            </a:r>
          </a:p>
        </p:txBody>
      </p:sp>
    </p:spTree>
    <p:extLst>
      <p:ext uri="{BB962C8B-B14F-4D97-AF65-F5344CB8AC3E}">
        <p14:creationId xmlns:p14="http://schemas.microsoft.com/office/powerpoint/2010/main" val="314719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DE9C-FF2C-0DCD-929D-25217200241B}"/>
              </a:ext>
            </a:extLst>
          </p:cNvPr>
          <p:cNvSpPr>
            <a:spLocks noGrp="1"/>
          </p:cNvSpPr>
          <p:nvPr>
            <p:ph type="title"/>
          </p:nvPr>
        </p:nvSpPr>
        <p:spPr/>
        <p:txBody>
          <a:bodyPr/>
          <a:lstStyle/>
          <a:p>
            <a:r>
              <a:rPr lang="en-US" b="1" dirty="0"/>
              <a:t>Foundation 4 Project Option</a:t>
            </a:r>
            <a:endParaRPr lang="en-US" dirty="0"/>
          </a:p>
        </p:txBody>
      </p:sp>
      <p:sp>
        <p:nvSpPr>
          <p:cNvPr id="3" name="Content Placeholder 2">
            <a:extLst>
              <a:ext uri="{FF2B5EF4-FFF2-40B4-BE49-F238E27FC236}">
                <a16:creationId xmlns:a16="http://schemas.microsoft.com/office/drawing/2014/main" id="{AEE71C62-65D7-3992-B301-26E6B31C8956}"/>
              </a:ext>
            </a:extLst>
          </p:cNvPr>
          <p:cNvSpPr>
            <a:spLocks noGrp="1"/>
          </p:cNvSpPr>
          <p:nvPr>
            <p:ph sz="half" idx="1"/>
          </p:nvPr>
        </p:nvSpPr>
        <p:spPr/>
        <p:txBody>
          <a:bodyPr>
            <a:normAutofit lnSpcReduction="10000"/>
          </a:bodyPr>
          <a:lstStyle/>
          <a:p>
            <a:r>
              <a:rPr lang="en-US" b="1" dirty="0"/>
              <a:t>Program 3: Inheritance with Event Planning</a:t>
            </a:r>
          </a:p>
          <a:p>
            <a:r>
              <a:rPr lang="en-US" b="1" dirty="0"/>
              <a:t>Scenario</a:t>
            </a:r>
          </a:p>
          <a:p>
            <a:r>
              <a:rPr lang="en-US" dirty="0"/>
              <a:t>You have been hired by an event planning company. They help organize and market events throughout the world. They need you to write a program to track each of these events and produce the marketing material to distribute on social media.</a:t>
            </a:r>
          </a:p>
          <a:p>
            <a:endParaRPr lang="en-US" dirty="0"/>
          </a:p>
        </p:txBody>
      </p:sp>
      <p:sp>
        <p:nvSpPr>
          <p:cNvPr id="4" name="Content Placeholder 3">
            <a:extLst>
              <a:ext uri="{FF2B5EF4-FFF2-40B4-BE49-F238E27FC236}">
                <a16:creationId xmlns:a16="http://schemas.microsoft.com/office/drawing/2014/main" id="{0730DF9F-5751-F9CD-96E9-B87ED0E7E3B0}"/>
              </a:ext>
            </a:extLst>
          </p:cNvPr>
          <p:cNvSpPr>
            <a:spLocks noGrp="1"/>
          </p:cNvSpPr>
          <p:nvPr>
            <p:ph sz="half" idx="2"/>
          </p:nvPr>
        </p:nvSpPr>
        <p:spPr/>
        <p:txBody>
          <a:bodyPr>
            <a:normAutofit lnSpcReduction="10000"/>
          </a:bodyPr>
          <a:lstStyle/>
          <a:p>
            <a:r>
              <a:rPr lang="en-US" b="1" dirty="0"/>
              <a:t>Program 4: Polymorphism with Exercise Tracking</a:t>
            </a:r>
          </a:p>
          <a:p>
            <a:r>
              <a:rPr lang="en-US" b="1" dirty="0"/>
              <a:t>Scenario</a:t>
            </a:r>
          </a:p>
          <a:p>
            <a:r>
              <a:rPr lang="en-US" dirty="0"/>
              <a:t>The local fitness center has hired you to write an app for their customers to track their exercise. </a:t>
            </a:r>
          </a:p>
          <a:p>
            <a:endParaRPr lang="en-US" dirty="0"/>
          </a:p>
        </p:txBody>
      </p:sp>
      <p:sp>
        <p:nvSpPr>
          <p:cNvPr id="6" name="TextBox 5">
            <a:extLst>
              <a:ext uri="{FF2B5EF4-FFF2-40B4-BE49-F238E27FC236}">
                <a16:creationId xmlns:a16="http://schemas.microsoft.com/office/drawing/2014/main" id="{53773FF0-00AB-4F11-B39E-80DFE01A604D}"/>
              </a:ext>
            </a:extLst>
          </p:cNvPr>
          <p:cNvSpPr txBox="1"/>
          <p:nvPr/>
        </p:nvSpPr>
        <p:spPr>
          <a:xfrm>
            <a:off x="0" y="6488668"/>
            <a:ext cx="7983020" cy="369332"/>
          </a:xfrm>
          <a:prstGeom prst="rect">
            <a:avLst/>
          </a:prstGeom>
          <a:noFill/>
        </p:spPr>
        <p:txBody>
          <a:bodyPr wrap="square">
            <a:spAutoFit/>
          </a:bodyPr>
          <a:lstStyle/>
          <a:p>
            <a:r>
              <a:rPr lang="en-US" dirty="0">
                <a:hlinkClick r:id="rId2"/>
              </a:rPr>
              <a:t>https://byui-cse.github.io/cse210-course-2023/unit06/project-plan.html</a:t>
            </a:r>
            <a:r>
              <a:rPr lang="en-US" dirty="0"/>
              <a:t> </a:t>
            </a:r>
          </a:p>
        </p:txBody>
      </p:sp>
    </p:spTree>
    <p:extLst>
      <p:ext uri="{BB962C8B-B14F-4D97-AF65-F5344CB8AC3E}">
        <p14:creationId xmlns:p14="http://schemas.microsoft.com/office/powerpoint/2010/main" val="287626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FE31-F2C8-5978-5F16-9B742463DD01}"/>
              </a:ext>
            </a:extLst>
          </p:cNvPr>
          <p:cNvSpPr>
            <a:spLocks noGrp="1"/>
          </p:cNvSpPr>
          <p:nvPr>
            <p:ph type="title"/>
          </p:nvPr>
        </p:nvSpPr>
        <p:spPr/>
        <p:txBody>
          <a:bodyPr/>
          <a:lstStyle/>
          <a:p>
            <a:r>
              <a:rPr lang="en-US" b="1" dirty="0"/>
              <a:t>Open-ended Project Option</a:t>
            </a:r>
            <a:br>
              <a:rPr lang="en-US" b="1" dirty="0"/>
            </a:br>
            <a:endParaRPr lang="en-US" dirty="0"/>
          </a:p>
        </p:txBody>
      </p:sp>
      <p:sp>
        <p:nvSpPr>
          <p:cNvPr id="4" name="Content Placeholder 3">
            <a:extLst>
              <a:ext uri="{FF2B5EF4-FFF2-40B4-BE49-F238E27FC236}">
                <a16:creationId xmlns:a16="http://schemas.microsoft.com/office/drawing/2014/main" id="{76751889-4F93-38D0-8293-A71A28CBF19C}"/>
              </a:ext>
            </a:extLst>
          </p:cNvPr>
          <p:cNvSpPr>
            <a:spLocks noGrp="1"/>
          </p:cNvSpPr>
          <p:nvPr>
            <p:ph sz="half" idx="1"/>
          </p:nvPr>
        </p:nvSpPr>
        <p:spPr/>
        <p:txBody>
          <a:bodyPr>
            <a:normAutofit fontScale="47500" lnSpcReduction="20000"/>
          </a:bodyPr>
          <a:lstStyle/>
          <a:p>
            <a:r>
              <a:rPr lang="en-US" b="1" dirty="0"/>
              <a:t>Program Specification</a:t>
            </a:r>
          </a:p>
          <a:p>
            <a:r>
              <a:rPr lang="en-US" dirty="0"/>
              <a:t>Think of a problem that people have that could be solved with programming, similar to the approach we have taken this semester. Write a program that uses the principles of Programming with Classes to help solve this problem.</a:t>
            </a:r>
          </a:p>
          <a:p>
            <a:r>
              <a:rPr lang="en-US" dirty="0"/>
              <a:t>You are welcome to explore and use any libraries you would like, such as graphics, networking, Web, etc. Just make sure you get a chance to show that you are using the principles of this class. (You cannot use Unity or other frameworks like that, because you won't be able to demonstrate that you know how to write the code we have learned this semester.)</a:t>
            </a:r>
          </a:p>
          <a:p>
            <a:endParaRPr lang="en-US" dirty="0"/>
          </a:p>
        </p:txBody>
      </p:sp>
      <p:sp>
        <p:nvSpPr>
          <p:cNvPr id="5" name="Content Placeholder 4">
            <a:extLst>
              <a:ext uri="{FF2B5EF4-FFF2-40B4-BE49-F238E27FC236}">
                <a16:creationId xmlns:a16="http://schemas.microsoft.com/office/drawing/2014/main" id="{E05B1220-DFF9-48A1-E68A-F648D97F6BFF}"/>
              </a:ext>
            </a:extLst>
          </p:cNvPr>
          <p:cNvSpPr>
            <a:spLocks noGrp="1"/>
          </p:cNvSpPr>
          <p:nvPr>
            <p:ph sz="half" idx="2"/>
          </p:nvPr>
        </p:nvSpPr>
        <p:spPr/>
        <p:txBody>
          <a:bodyPr>
            <a:normAutofit fontScale="47500" lnSpcReduction="20000"/>
          </a:bodyPr>
          <a:lstStyle/>
          <a:p>
            <a:r>
              <a:rPr lang="en-US" b="1" dirty="0"/>
              <a:t>Guidelines</a:t>
            </a:r>
          </a:p>
          <a:p>
            <a:r>
              <a:rPr lang="en-US" dirty="0"/>
              <a:t>To be eligible for full credit, your program must:</a:t>
            </a:r>
          </a:p>
          <a:p>
            <a:pPr>
              <a:buFont typeface="+mj-lt"/>
              <a:buAutoNum type="arabicPeriod"/>
            </a:pPr>
            <a:r>
              <a:rPr lang="en-US" dirty="0"/>
              <a:t>Perform an interesting task or function.</a:t>
            </a:r>
          </a:p>
          <a:p>
            <a:pPr>
              <a:buFont typeface="+mj-lt"/>
              <a:buAutoNum type="arabicPeriod"/>
            </a:pPr>
            <a:r>
              <a:rPr lang="en-US" dirty="0"/>
              <a:t>Be completely written by you (it cannot simply add to an existing project.)</a:t>
            </a:r>
          </a:p>
          <a:p>
            <a:pPr>
              <a:buFont typeface="+mj-lt"/>
              <a:buAutoNum type="arabicPeriod"/>
            </a:pPr>
            <a:r>
              <a:rPr lang="en-US" dirty="0"/>
              <a:t>Be written in C# (and not in a "low code" environment such as Unity).</a:t>
            </a:r>
          </a:p>
          <a:p>
            <a:pPr>
              <a:buFont typeface="+mj-lt"/>
              <a:buAutoNum type="arabicPeriod"/>
            </a:pPr>
            <a:r>
              <a:rPr lang="en-US" dirty="0"/>
              <a:t>Use at least 8 classes.</a:t>
            </a:r>
          </a:p>
          <a:p>
            <a:pPr>
              <a:buFont typeface="+mj-lt"/>
              <a:buAutoNum type="arabicPeriod"/>
            </a:pPr>
            <a:r>
              <a:rPr lang="en-US" dirty="0"/>
              <a:t>Demonstrate the </a:t>
            </a:r>
            <a:r>
              <a:rPr lang="en-US" b="1" dirty="0"/>
              <a:t>principle of abstraction</a:t>
            </a:r>
            <a:r>
              <a:rPr lang="en-US" dirty="0"/>
              <a:t>. </a:t>
            </a:r>
          </a:p>
          <a:p>
            <a:pPr marL="742950" lvl="1" indent="-285750">
              <a:buFont typeface="+mj-lt"/>
              <a:buAutoNum type="arabicPeriod"/>
            </a:pPr>
            <a:r>
              <a:rPr lang="en-US" dirty="0"/>
              <a:t>Classes should have specific responsibilities and collaborate with each other.</a:t>
            </a:r>
          </a:p>
          <a:p>
            <a:pPr>
              <a:buFont typeface="+mj-lt"/>
              <a:buAutoNum type="arabicPeriod"/>
            </a:pPr>
            <a:r>
              <a:rPr lang="en-US" dirty="0"/>
              <a:t>Demonstrate the </a:t>
            </a:r>
            <a:r>
              <a:rPr lang="en-US" b="1" dirty="0"/>
              <a:t>principle of encapsulation</a:t>
            </a:r>
            <a:r>
              <a:rPr lang="en-US" dirty="0"/>
              <a:t>. </a:t>
            </a:r>
          </a:p>
          <a:p>
            <a:pPr marL="742950" lvl="1" indent="-285750">
              <a:buFont typeface="+mj-lt"/>
              <a:buAutoNum type="arabicPeriod"/>
            </a:pPr>
            <a:r>
              <a:rPr lang="en-US" dirty="0"/>
              <a:t>Internal details should be private, external methods should be available for public behaviors.</a:t>
            </a:r>
          </a:p>
          <a:p>
            <a:pPr>
              <a:buFont typeface="+mj-lt"/>
              <a:buAutoNum type="arabicPeriod"/>
            </a:pPr>
            <a:r>
              <a:rPr lang="en-US" dirty="0"/>
              <a:t>Demonstrate the </a:t>
            </a:r>
            <a:r>
              <a:rPr lang="en-US" b="1" dirty="0"/>
              <a:t>principle of inheritance</a:t>
            </a:r>
            <a:r>
              <a:rPr lang="en-US" dirty="0"/>
              <a:t>. </a:t>
            </a:r>
          </a:p>
          <a:p>
            <a:pPr marL="742950" lvl="1" indent="-285750">
              <a:buFont typeface="+mj-lt"/>
              <a:buAutoNum type="arabicPeriod"/>
            </a:pPr>
            <a:r>
              <a:rPr lang="en-US" dirty="0"/>
              <a:t>Code should not be duplicated that could be place in a base class.</a:t>
            </a:r>
          </a:p>
          <a:p>
            <a:pPr>
              <a:buFont typeface="+mj-lt"/>
              <a:buAutoNum type="arabicPeriod"/>
            </a:pPr>
            <a:r>
              <a:rPr lang="en-US" dirty="0"/>
              <a:t>Demonstrate the </a:t>
            </a:r>
            <a:r>
              <a:rPr lang="en-US" b="1" dirty="0"/>
              <a:t>principle of polymorphism</a:t>
            </a:r>
            <a:r>
              <a:rPr lang="en-US" dirty="0"/>
              <a:t>. </a:t>
            </a:r>
          </a:p>
          <a:p>
            <a:pPr marL="742950" lvl="1" indent="-285750">
              <a:buFont typeface="+mj-lt"/>
              <a:buAutoNum type="arabicPeriod"/>
            </a:pPr>
            <a:r>
              <a:rPr lang="en-US" dirty="0"/>
              <a:t>Methods that are unique to a derived class should be defined in a base class, and overridden in a derived class.</a:t>
            </a:r>
          </a:p>
          <a:p>
            <a:endParaRPr lang="en-US" dirty="0"/>
          </a:p>
        </p:txBody>
      </p:sp>
      <p:sp>
        <p:nvSpPr>
          <p:cNvPr id="6" name="TextBox 5">
            <a:extLst>
              <a:ext uri="{FF2B5EF4-FFF2-40B4-BE49-F238E27FC236}">
                <a16:creationId xmlns:a16="http://schemas.microsoft.com/office/drawing/2014/main" id="{F789F9A7-99B8-E2DD-D40E-C4C8DE2C2A79}"/>
              </a:ext>
            </a:extLst>
          </p:cNvPr>
          <p:cNvSpPr txBox="1"/>
          <p:nvPr/>
        </p:nvSpPr>
        <p:spPr>
          <a:xfrm>
            <a:off x="0" y="6488668"/>
            <a:ext cx="7983020" cy="369332"/>
          </a:xfrm>
          <a:prstGeom prst="rect">
            <a:avLst/>
          </a:prstGeom>
          <a:noFill/>
        </p:spPr>
        <p:txBody>
          <a:bodyPr wrap="square">
            <a:spAutoFit/>
          </a:bodyPr>
          <a:lstStyle/>
          <a:p>
            <a:r>
              <a:rPr lang="en-US" dirty="0">
                <a:hlinkClick r:id="rId2"/>
              </a:rPr>
              <a:t>https://byui-cse.github.io/cse210-course-2023/unit06/project-plan.html</a:t>
            </a:r>
            <a:r>
              <a:rPr lang="en-US" dirty="0"/>
              <a:t> </a:t>
            </a:r>
          </a:p>
        </p:txBody>
      </p:sp>
    </p:spTree>
    <p:extLst>
      <p:ext uri="{BB962C8B-B14F-4D97-AF65-F5344CB8AC3E}">
        <p14:creationId xmlns:p14="http://schemas.microsoft.com/office/powerpoint/2010/main" val="218201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A024-F99D-90B4-ACD5-CB507905D790}"/>
              </a:ext>
            </a:extLst>
          </p:cNvPr>
          <p:cNvSpPr>
            <a:spLocks noGrp="1"/>
          </p:cNvSpPr>
          <p:nvPr>
            <p:ph type="title"/>
          </p:nvPr>
        </p:nvSpPr>
        <p:spPr/>
        <p:txBody>
          <a:bodyPr/>
          <a:lstStyle/>
          <a:p>
            <a:r>
              <a:rPr lang="en-US" dirty="0"/>
              <a:t>Ideas</a:t>
            </a:r>
          </a:p>
        </p:txBody>
      </p:sp>
      <p:sp>
        <p:nvSpPr>
          <p:cNvPr id="3" name="Content Placeholder 2">
            <a:extLst>
              <a:ext uri="{FF2B5EF4-FFF2-40B4-BE49-F238E27FC236}">
                <a16:creationId xmlns:a16="http://schemas.microsoft.com/office/drawing/2014/main" id="{08754DB5-0738-3491-A589-ECDAFBDBC731}"/>
              </a:ext>
            </a:extLst>
          </p:cNvPr>
          <p:cNvSpPr>
            <a:spLocks noGrp="1"/>
          </p:cNvSpPr>
          <p:nvPr>
            <p:ph sz="half" idx="1"/>
          </p:nvPr>
        </p:nvSpPr>
        <p:spPr/>
        <p:txBody>
          <a:bodyPr>
            <a:normAutofit fontScale="85000" lnSpcReduction="20000"/>
          </a:bodyPr>
          <a:lstStyle/>
          <a:p>
            <a:r>
              <a:rPr lang="en-US" b="1" dirty="0"/>
              <a:t>The 10 Best Beginner Projects for New Programmers</a:t>
            </a:r>
          </a:p>
          <a:p>
            <a:pPr lvl="1"/>
            <a:r>
              <a:rPr lang="en-US" dirty="0">
                <a:hlinkClick r:id="rId2"/>
              </a:rPr>
              <a:t>https://www.makeuseof.com/tag/beginner-programming-projects/</a:t>
            </a:r>
            <a:r>
              <a:rPr lang="en-US" dirty="0"/>
              <a:t> </a:t>
            </a:r>
          </a:p>
          <a:p>
            <a:endParaRPr lang="en-US" dirty="0"/>
          </a:p>
        </p:txBody>
      </p:sp>
      <p:sp>
        <p:nvSpPr>
          <p:cNvPr id="4" name="Content Placeholder 3">
            <a:extLst>
              <a:ext uri="{FF2B5EF4-FFF2-40B4-BE49-F238E27FC236}">
                <a16:creationId xmlns:a16="http://schemas.microsoft.com/office/drawing/2014/main" id="{09464B46-02C3-CA3F-8BFE-726601878FC7}"/>
              </a:ext>
            </a:extLst>
          </p:cNvPr>
          <p:cNvSpPr>
            <a:spLocks noGrp="1"/>
          </p:cNvSpPr>
          <p:nvPr>
            <p:ph sz="half" idx="2"/>
          </p:nvPr>
        </p:nvSpPr>
        <p:spPr/>
        <p:txBody>
          <a:bodyPr>
            <a:normAutofit fontScale="85000" lnSpcReduction="20000"/>
          </a:bodyPr>
          <a:lstStyle/>
          <a:p>
            <a:r>
              <a:rPr lang="en-US" dirty="0"/>
              <a:t>Sport Scoring Software</a:t>
            </a:r>
          </a:p>
          <a:p>
            <a:r>
              <a:rPr lang="en-US" dirty="0"/>
              <a:t>Inventory Management</a:t>
            </a:r>
          </a:p>
          <a:p>
            <a:r>
              <a:rPr lang="en-US" dirty="0"/>
              <a:t>Library Management</a:t>
            </a:r>
          </a:p>
          <a:p>
            <a:r>
              <a:rPr lang="en-US" dirty="0"/>
              <a:t>Budget/Finance System</a:t>
            </a:r>
          </a:p>
          <a:p>
            <a:r>
              <a:rPr lang="en-US" dirty="0"/>
              <a:t>Movie theater system</a:t>
            </a:r>
          </a:p>
          <a:p>
            <a:r>
              <a:rPr lang="en-US" dirty="0"/>
              <a:t>Hospital Management</a:t>
            </a:r>
          </a:p>
          <a:p>
            <a:r>
              <a:rPr lang="en-US" dirty="0"/>
              <a:t>Supermarket System</a:t>
            </a:r>
          </a:p>
          <a:p>
            <a:r>
              <a:rPr lang="en-US" dirty="0"/>
              <a:t>Graphic Calculator</a:t>
            </a:r>
          </a:p>
          <a:p>
            <a:r>
              <a:rPr lang="en-US" dirty="0"/>
              <a:t>Travel Management (Planes, Trains, Trucks)</a:t>
            </a:r>
          </a:p>
          <a:p>
            <a:r>
              <a:rPr lang="en-US" dirty="0"/>
              <a:t>Game: Text-based, RPG, 5-min, </a:t>
            </a:r>
            <a:r>
              <a:rPr lang="en-US" dirty="0" err="1"/>
              <a:t>etc</a:t>
            </a:r>
            <a:endParaRPr lang="en-US" dirty="0"/>
          </a:p>
          <a:p>
            <a:pPr marL="0" indent="0">
              <a:buNone/>
            </a:pPr>
            <a:endParaRPr lang="en-US" dirty="0"/>
          </a:p>
        </p:txBody>
      </p:sp>
    </p:spTree>
    <p:extLst>
      <p:ext uri="{BB962C8B-B14F-4D97-AF65-F5344CB8AC3E}">
        <p14:creationId xmlns:p14="http://schemas.microsoft.com/office/powerpoint/2010/main" val="117006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0645-9043-4840-8F03-E58FC5A27463}"/>
              </a:ext>
            </a:extLst>
          </p:cNvPr>
          <p:cNvSpPr>
            <a:spLocks noGrp="1"/>
          </p:cNvSpPr>
          <p:nvPr>
            <p:ph type="title"/>
          </p:nvPr>
        </p:nvSpPr>
        <p:spPr/>
        <p:txBody>
          <a:bodyPr/>
          <a:lstStyle/>
          <a:p>
            <a:r>
              <a:rPr lang="en-US" dirty="0"/>
              <a:t>Ideas</a:t>
            </a:r>
          </a:p>
        </p:txBody>
      </p:sp>
      <p:sp>
        <p:nvSpPr>
          <p:cNvPr id="3" name="Content Placeholder 2">
            <a:extLst>
              <a:ext uri="{FF2B5EF4-FFF2-40B4-BE49-F238E27FC236}">
                <a16:creationId xmlns:a16="http://schemas.microsoft.com/office/drawing/2014/main" id="{585E97C6-9F10-4D73-C805-3AFD6AF1C2CB}"/>
              </a:ext>
            </a:extLst>
          </p:cNvPr>
          <p:cNvSpPr>
            <a:spLocks noGrp="1"/>
          </p:cNvSpPr>
          <p:nvPr>
            <p:ph sz="half" idx="1"/>
          </p:nvPr>
        </p:nvSpPr>
        <p:spPr/>
        <p:txBody>
          <a:bodyPr>
            <a:normAutofit lnSpcReduction="10000"/>
          </a:bodyPr>
          <a:lstStyle/>
          <a:p>
            <a:r>
              <a:rPr lang="en-US" dirty="0"/>
              <a:t>Campus Explorer (Fun or Aced)</a:t>
            </a:r>
          </a:p>
          <a:p>
            <a:r>
              <a:rPr lang="en-US" dirty="0"/>
              <a:t>Teamwork Management</a:t>
            </a:r>
          </a:p>
          <a:p>
            <a:r>
              <a:rPr lang="en-US" dirty="0"/>
              <a:t>Bug Report System</a:t>
            </a:r>
          </a:p>
          <a:p>
            <a:r>
              <a:rPr lang="en-US" dirty="0"/>
              <a:t>Survey System</a:t>
            </a:r>
          </a:p>
          <a:p>
            <a:r>
              <a:rPr lang="en-US" dirty="0"/>
              <a:t>Smart City Project</a:t>
            </a:r>
          </a:p>
          <a:p>
            <a:r>
              <a:rPr lang="en-US" dirty="0"/>
              <a:t>Smart Calculator (10+ functions)</a:t>
            </a:r>
          </a:p>
          <a:p>
            <a:r>
              <a:rPr lang="en-US" dirty="0"/>
              <a:t>Task tracking</a:t>
            </a:r>
          </a:p>
          <a:p>
            <a:r>
              <a:rPr lang="en-US" dirty="0"/>
              <a:t>Software Licensing Management System</a:t>
            </a:r>
          </a:p>
        </p:txBody>
      </p:sp>
      <p:sp>
        <p:nvSpPr>
          <p:cNvPr id="4" name="Content Placeholder 3">
            <a:extLst>
              <a:ext uri="{FF2B5EF4-FFF2-40B4-BE49-F238E27FC236}">
                <a16:creationId xmlns:a16="http://schemas.microsoft.com/office/drawing/2014/main" id="{E0DCA9AC-CD6E-F140-5E43-7504346175AC}"/>
              </a:ext>
            </a:extLst>
          </p:cNvPr>
          <p:cNvSpPr>
            <a:spLocks noGrp="1"/>
          </p:cNvSpPr>
          <p:nvPr>
            <p:ph sz="half" idx="2"/>
          </p:nvPr>
        </p:nvSpPr>
        <p:spPr/>
        <p:txBody>
          <a:bodyPr>
            <a:normAutofit lnSpcReduction="10000"/>
          </a:bodyPr>
          <a:lstStyle/>
          <a:p>
            <a:r>
              <a:rPr lang="en-US" dirty="0"/>
              <a:t>Currency Converter</a:t>
            </a:r>
          </a:p>
          <a:p>
            <a:r>
              <a:rPr lang="en-US" dirty="0"/>
              <a:t>Scheduling/Planner</a:t>
            </a:r>
          </a:p>
          <a:p>
            <a:r>
              <a:rPr lang="en-US" dirty="0"/>
              <a:t>GPA calculator</a:t>
            </a:r>
          </a:p>
          <a:p>
            <a:r>
              <a:rPr lang="en-US" dirty="0"/>
              <a:t>Car rental system</a:t>
            </a:r>
          </a:p>
          <a:p>
            <a:r>
              <a:rPr lang="en-US" dirty="0"/>
              <a:t>Job Application management system</a:t>
            </a:r>
          </a:p>
          <a:p>
            <a:r>
              <a:rPr lang="en-US" dirty="0"/>
              <a:t>Address Book</a:t>
            </a:r>
          </a:p>
          <a:p>
            <a:r>
              <a:rPr lang="en-US" dirty="0"/>
              <a:t>Networking management</a:t>
            </a:r>
          </a:p>
          <a:p>
            <a:r>
              <a:rPr lang="en-US" dirty="0"/>
              <a:t>Media Management</a:t>
            </a:r>
          </a:p>
        </p:txBody>
      </p:sp>
    </p:spTree>
    <p:extLst>
      <p:ext uri="{BB962C8B-B14F-4D97-AF65-F5344CB8AC3E}">
        <p14:creationId xmlns:p14="http://schemas.microsoft.com/office/powerpoint/2010/main" val="21241343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36</TotalTime>
  <Words>1828</Words>
  <Application>Microsoft Macintosh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Week 11 Final Project</vt:lpstr>
      <vt:lpstr>Overview</vt:lpstr>
      <vt:lpstr>W11 Prepare: Final Project Plan  </vt:lpstr>
      <vt:lpstr>Foundation 4 Project Option</vt:lpstr>
      <vt:lpstr>Foundation 4 Project Option</vt:lpstr>
      <vt:lpstr>Foundation 4 Project Option</vt:lpstr>
      <vt:lpstr>Open-ended Project Option </vt:lpstr>
      <vt:lpstr>Ideas</vt:lpstr>
      <vt:lpstr>Ideas</vt:lpstr>
      <vt:lpstr>PowerPoint Presentation</vt:lpstr>
      <vt:lpstr>W11 Team Activity: Designer  </vt:lpstr>
      <vt:lpstr>W11 Team Activity: Designer  </vt:lpstr>
      <vt:lpstr>PowerPoint Presentation</vt:lpstr>
      <vt:lpstr>W11 Team Activity: Participation Report  </vt:lpstr>
      <vt:lpstr>Begin with the End in Mind</vt:lpstr>
      <vt:lpstr>W12 Prove: Developer- Project Milestone</vt:lpstr>
      <vt:lpstr>W12 Team Activity: Code Review Participation Report </vt:lpstr>
      <vt:lpstr>W13 Team Activity: Final Project Demo </vt:lpstr>
      <vt:lpstr>W13 Prove: Developer: Final Project  </vt:lpstr>
      <vt:lpstr>W14 Prove: Articulate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2023-03-14T17:56:57Z</dcterms:created>
  <dcterms:modified xsi:type="dcterms:W3CDTF">2023-03-14T18:33:46Z</dcterms:modified>
</cp:coreProperties>
</file>